
<file path=[Content_Types].xml><?xml version="1.0" encoding="utf-8"?>
<Types xmlns="http://schemas.openxmlformats.org/package/2006/content-types">
  <Default Extension="jpeg" ContentType="image/jpeg"/>
  <Default Extension="xlsx" ContentType="application/vnd.openxmlformats-officedocument.spreadsheetml.sheet"/>
  <Default Extension="wdp" ContentType="image/vnd.ms-photo"/>
  <Default Extension="png" ContentType="image/png"/>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rts/chart1.xml" ContentType="application/vnd.openxmlformats-officedocument.drawingml.chart+xml"/>
  <Override PartName="/ppt/charts/colors1.xml" ContentType="application/vnd.ms-office.chartcolorstyle+xml"/>
  <Override PartName="/ppt/charts/style1.xml" ContentType="application/vnd.ms-office.chartstyle+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handoutMasterIdLst>
    <p:handoutMasterId r:id="rId30"/>
  </p:handoutMasterIdLst>
  <p:sldIdLst>
    <p:sldId id="307" r:id="rId3"/>
    <p:sldId id="393" r:id="rId5"/>
    <p:sldId id="391" r:id="rId6"/>
    <p:sldId id="396" r:id="rId7"/>
    <p:sldId id="397" r:id="rId8"/>
    <p:sldId id="398" r:id="rId9"/>
    <p:sldId id="399" r:id="rId10"/>
    <p:sldId id="400" r:id="rId11"/>
    <p:sldId id="415" r:id="rId12"/>
    <p:sldId id="401" r:id="rId13"/>
    <p:sldId id="411" r:id="rId14"/>
    <p:sldId id="404" r:id="rId15"/>
    <p:sldId id="416" r:id="rId16"/>
    <p:sldId id="409" r:id="rId17"/>
    <p:sldId id="410" r:id="rId18"/>
    <p:sldId id="402" r:id="rId19"/>
    <p:sldId id="417" r:id="rId20"/>
    <p:sldId id="419" r:id="rId21"/>
    <p:sldId id="420" r:id="rId22"/>
    <p:sldId id="421" r:id="rId23"/>
    <p:sldId id="423" r:id="rId24"/>
    <p:sldId id="9404" r:id="rId25"/>
    <p:sldId id="9413" r:id="rId26"/>
    <p:sldId id="9411" r:id="rId27"/>
    <p:sldId id="418" r:id="rId28"/>
    <p:sldId id="9410" r:id="rId29"/>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505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253" autoAdjust="0"/>
    <p:restoredTop sz="94660"/>
  </p:normalViewPr>
  <p:slideViewPr>
    <p:cSldViewPr snapToGrid="0">
      <p:cViewPr>
        <p:scale>
          <a:sx n="75" d="100"/>
          <a:sy n="75" d="100"/>
        </p:scale>
        <p:origin x="1830" y="180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3" Type="http://schemas.openxmlformats.org/officeDocument/2006/relationships/tableStyles" Target="tableStyles.xml"/><Relationship Id="rId32" Type="http://schemas.openxmlformats.org/officeDocument/2006/relationships/viewProps" Target="viewProps.xml"/><Relationship Id="rId31" Type="http://schemas.openxmlformats.org/officeDocument/2006/relationships/presProps" Target="presProps.xml"/><Relationship Id="rId30" Type="http://schemas.openxmlformats.org/officeDocument/2006/relationships/handoutMaster" Target="handoutMasters/handoutMaster1.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charts/_rels/chart1.xml.rels><?xml version="1.0" encoding="UTF-8" standalone="yes"?>
<Relationships xmlns="http://schemas.openxmlformats.org/package/2006/relationships"><Relationship Id="rId3" Type="http://schemas.microsoft.com/office/2011/relationships/chartColorStyle" Target="colors1.xml"/><Relationship Id="rId2" Type="http://schemas.microsoft.com/office/2011/relationships/chartStyle" Target="style1.xml"/><Relationship Id="rId1" Type="http://schemas.openxmlformats.org/officeDocument/2006/relationships/package" Target="../embeddings/Workbook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Product  A</c:v>
                </c:pt>
              </c:strCache>
            </c:strRef>
          </c:tx>
          <c:spPr>
            <a:ln w="28575" cap="rnd">
              <a:solidFill>
                <a:schemeClr val="bg1"/>
              </a:solidFill>
              <a:round/>
              <a:tailEnd type="none"/>
            </a:ln>
            <a:effectLst>
              <a:glow rad="63500">
                <a:schemeClr val="accent2">
                  <a:alpha val="25000"/>
                </a:schemeClr>
              </a:glow>
              <a:outerShdw blurRad="127000" sx="115000" sy="115000" algn="ctr" rotWithShape="0">
                <a:prstClr val="black">
                  <a:alpha val="40000"/>
                </a:prstClr>
              </a:outerShdw>
            </a:effectLst>
          </c:spPr>
          <c:marker>
            <c:symbol val="none"/>
          </c:marker>
          <c:dPt>
            <c:idx val="3"/>
            <c:marker>
              <c:symbol val="none"/>
            </c:marker>
            <c:bubble3D val="0"/>
            <c:spPr>
              <a:ln w="28575" cap="sq">
                <a:solidFill>
                  <a:schemeClr val="bg1"/>
                </a:solidFill>
                <a:miter lim="800000"/>
                <a:tailEnd type="none"/>
              </a:ln>
              <a:effectLst>
                <a:glow rad="63500">
                  <a:schemeClr val="accent2">
                    <a:alpha val="25000"/>
                  </a:schemeClr>
                </a:glow>
                <a:outerShdw blurRad="127000" sx="115000" sy="115000" algn="ctr" rotWithShape="0">
                  <a:prstClr val="black">
                    <a:alpha val="40000"/>
                  </a:prstClr>
                </a:outerShdw>
              </a:effectLst>
            </c:spPr>
          </c:dPt>
          <c:dPt>
            <c:idx val="4"/>
            <c:marker>
              <c:symbol val="none"/>
            </c:marker>
            <c:bubble3D val="0"/>
            <c:spPr>
              <a:ln w="28575" cap="rnd">
                <a:solidFill>
                  <a:schemeClr val="bg1"/>
                </a:solidFill>
                <a:round/>
                <a:tailEnd type="diamond"/>
              </a:ln>
              <a:effectLst>
                <a:glow rad="63500">
                  <a:schemeClr val="accent2">
                    <a:alpha val="25000"/>
                  </a:schemeClr>
                </a:glow>
                <a:outerShdw blurRad="127000" sx="115000" sy="115000" algn="ctr" rotWithShape="0">
                  <a:prstClr val="black">
                    <a:alpha val="40000"/>
                  </a:prstClr>
                </a:outerShdw>
              </a:effectLst>
            </c:spPr>
          </c:dPt>
          <c:dLbls>
            <c:delete val="1"/>
          </c:dLbls>
          <c:cat>
            <c:numRef>
              <c:f>Sheet1!$A$2:$A$6</c:f>
              <c:numCache>
                <c:formatCode>General</c:formatCode>
                <c:ptCount val="5"/>
                <c:pt idx="0">
                  <c:v>2013</c:v>
                </c:pt>
                <c:pt idx="1">
                  <c:v>2014</c:v>
                </c:pt>
                <c:pt idx="2">
                  <c:v>2015</c:v>
                </c:pt>
                <c:pt idx="3">
                  <c:v>2016</c:v>
                </c:pt>
                <c:pt idx="4">
                  <c:v>2017</c:v>
                </c:pt>
              </c:numCache>
            </c:numRef>
          </c:cat>
          <c:val>
            <c:numRef>
              <c:f>Sheet1!$B$2:$B$6</c:f>
              <c:numCache>
                <c:formatCode>General</c:formatCode>
                <c:ptCount val="5"/>
                <c:pt idx="0">
                  <c:v>67</c:v>
                </c:pt>
                <c:pt idx="1">
                  <c:v>22</c:v>
                </c:pt>
                <c:pt idx="2">
                  <c:v>30</c:v>
                </c:pt>
                <c:pt idx="3">
                  <c:v>55</c:v>
                </c:pt>
                <c:pt idx="4">
                  <c:v>87</c:v>
                </c:pt>
              </c:numCache>
            </c:numRef>
          </c:val>
          <c:smooth val="1"/>
        </c:ser>
        <c:ser>
          <c:idx val="2"/>
          <c:order val="1"/>
          <c:tx>
            <c:strRef>
              <c:f>Sheet1!$C$1</c:f>
              <c:strCache>
                <c:ptCount val="1"/>
                <c:pt idx="0">
                  <c:v>Product  B</c:v>
                </c:pt>
              </c:strCache>
            </c:strRef>
          </c:tx>
          <c:spPr>
            <a:ln w="28575" cap="rnd">
              <a:solidFill>
                <a:srgbClr val="C00000"/>
              </a:solidFill>
              <a:bevel/>
              <a:headEnd type="none" w="sm" len="sm"/>
              <a:tailEnd type="none" w="med" len="med"/>
            </a:ln>
            <a:effectLst>
              <a:glow rad="63500">
                <a:schemeClr val="accent4">
                  <a:alpha val="25000"/>
                </a:schemeClr>
              </a:glow>
              <a:outerShdw blurRad="127000" sx="115000" sy="115000" algn="ctr" rotWithShape="0">
                <a:prstClr val="black">
                  <a:alpha val="40000"/>
                </a:prstClr>
              </a:outerShdw>
            </a:effectLst>
          </c:spPr>
          <c:marker>
            <c:symbol val="none"/>
          </c:marker>
          <c:dPt>
            <c:idx val="2"/>
            <c:marker>
              <c:symbol val="none"/>
            </c:marker>
            <c:bubble3D val="0"/>
            <c:spPr>
              <a:ln w="28575" cap="rnd">
                <a:solidFill>
                  <a:srgbClr val="C00000"/>
                </a:solidFill>
                <a:round/>
                <a:headEnd type="none" w="sm" len="sm"/>
                <a:tailEnd type="none" w="med" len="med"/>
              </a:ln>
              <a:effectLst>
                <a:glow rad="63500">
                  <a:schemeClr val="accent4">
                    <a:alpha val="25000"/>
                  </a:schemeClr>
                </a:glow>
                <a:outerShdw blurRad="127000" sx="115000" sy="115000" algn="ctr" rotWithShape="0">
                  <a:prstClr val="black">
                    <a:alpha val="40000"/>
                  </a:prstClr>
                </a:outerShdw>
              </a:effectLst>
            </c:spPr>
          </c:dPt>
          <c:dPt>
            <c:idx val="3"/>
            <c:marker>
              <c:symbol val="none"/>
            </c:marker>
            <c:bubble3D val="0"/>
            <c:spPr>
              <a:ln w="28575" cap="rnd">
                <a:solidFill>
                  <a:srgbClr val="C00000"/>
                </a:solidFill>
                <a:round/>
                <a:headEnd type="none" w="sm" len="sm"/>
                <a:tailEnd type="none" w="med" len="med"/>
              </a:ln>
              <a:effectLst>
                <a:glow rad="63500">
                  <a:schemeClr val="accent4">
                    <a:alpha val="25000"/>
                  </a:schemeClr>
                </a:glow>
                <a:outerShdw blurRad="127000" sx="115000" sy="115000" algn="ctr" rotWithShape="0">
                  <a:prstClr val="black">
                    <a:alpha val="40000"/>
                  </a:prstClr>
                </a:outerShdw>
              </a:effectLst>
            </c:spPr>
          </c:dPt>
          <c:dPt>
            <c:idx val="4"/>
            <c:marker>
              <c:symbol val="none"/>
            </c:marker>
            <c:bubble3D val="0"/>
            <c:spPr>
              <a:ln w="28575" cap="rnd">
                <a:solidFill>
                  <a:srgbClr val="C00000"/>
                </a:solidFill>
                <a:bevel/>
                <a:headEnd type="none" w="sm" len="sm"/>
                <a:tailEnd type="diamond" w="med" len="med"/>
              </a:ln>
              <a:effectLst>
                <a:glow rad="63500">
                  <a:schemeClr val="accent4">
                    <a:alpha val="25000"/>
                  </a:schemeClr>
                </a:glow>
                <a:outerShdw blurRad="127000" sx="115000" sy="115000" algn="ctr" rotWithShape="0">
                  <a:prstClr val="black">
                    <a:alpha val="40000"/>
                  </a:prstClr>
                </a:outerShdw>
              </a:effectLst>
            </c:spPr>
          </c:dPt>
          <c:dLbls>
            <c:delete val="1"/>
          </c:dLbls>
          <c:cat>
            <c:numRef>
              <c:f>Sheet1!$A$2:$A$6</c:f>
              <c:numCache>
                <c:formatCode>General</c:formatCode>
                <c:ptCount val="5"/>
                <c:pt idx="0">
                  <c:v>2013</c:v>
                </c:pt>
                <c:pt idx="1">
                  <c:v>2014</c:v>
                </c:pt>
                <c:pt idx="2">
                  <c:v>2015</c:v>
                </c:pt>
                <c:pt idx="3">
                  <c:v>2016</c:v>
                </c:pt>
                <c:pt idx="4">
                  <c:v>2017</c:v>
                </c:pt>
              </c:numCache>
            </c:numRef>
          </c:cat>
          <c:val>
            <c:numRef>
              <c:f>Sheet1!$C$2:$C$6</c:f>
              <c:numCache>
                <c:formatCode>General</c:formatCode>
                <c:ptCount val="5"/>
                <c:pt idx="0">
                  <c:v>17</c:v>
                </c:pt>
                <c:pt idx="1">
                  <c:v>56</c:v>
                </c:pt>
                <c:pt idx="2">
                  <c:v>62</c:v>
                </c:pt>
                <c:pt idx="3">
                  <c:v>48</c:v>
                </c:pt>
                <c:pt idx="4">
                  <c:v>38</c:v>
                </c:pt>
              </c:numCache>
            </c:numRef>
          </c:val>
          <c:smooth val="1"/>
        </c:ser>
        <c:dLbls>
          <c:showLegendKey val="0"/>
          <c:showVal val="0"/>
          <c:showCatName val="0"/>
          <c:showSerName val="0"/>
          <c:showPercent val="0"/>
          <c:showBubbleSize val="0"/>
        </c:dLbls>
        <c:marker val="0"/>
        <c:smooth val="1"/>
        <c:axId val="1008411712"/>
        <c:axId val="1008412040"/>
      </c:lineChart>
      <c:catAx>
        <c:axId val="1008411712"/>
        <c:scaling>
          <c:orientation val="minMax"/>
        </c:scaling>
        <c:delete val="0"/>
        <c:axPos val="b"/>
        <c:numFmt formatCode="General" sourceLinked="1"/>
        <c:majorTickMark val="none"/>
        <c:minorTickMark val="none"/>
        <c:tickLblPos val="nextTo"/>
        <c:spPr>
          <a:noFill/>
          <a:ln w="9525" cap="flat" cmpd="sng" algn="ctr">
            <a:solidFill>
              <a:schemeClr val="bg1">
                <a:lumMod val="95000"/>
                <a:alpha val="50000"/>
              </a:schemeClr>
            </a:solidFill>
            <a:round/>
          </a:ln>
          <a:effectLst/>
        </c:spPr>
        <c:txPr>
          <a:bodyPr rot="-60000000" spcFirstLastPara="1" vertOverflow="ellipsis" vert="horz" wrap="square" anchor="ctr" anchorCtr="1"/>
          <a:lstStyle/>
          <a:p>
            <a:pPr>
              <a:defRPr lang="zh-CN" sz="1195" b="0" i="0" u="none" strike="noStrike" kern="1200" baseline="0">
                <a:solidFill>
                  <a:schemeClr val="bg1"/>
                </a:solidFill>
                <a:latin typeface="+mn-lt"/>
                <a:ea typeface="+mn-ea"/>
                <a:cs typeface="+mn-cs"/>
              </a:defRPr>
            </a:pPr>
          </a:p>
        </c:txPr>
        <c:crossAx val="1008412040"/>
        <c:crosses val="autoZero"/>
        <c:auto val="1"/>
        <c:lblAlgn val="ctr"/>
        <c:lblOffset val="100"/>
        <c:noMultiLvlLbl val="0"/>
      </c:catAx>
      <c:valAx>
        <c:axId val="1008412040"/>
        <c:scaling>
          <c:orientation val="minMax"/>
          <c:max val="100"/>
        </c:scaling>
        <c:delete val="0"/>
        <c:axPos val="l"/>
        <c:numFmt formatCode="General" sourceLinked="1"/>
        <c:majorTickMark val="out"/>
        <c:minorTickMark val="none"/>
        <c:tickLblPos val="nextTo"/>
        <c:spPr>
          <a:noFill/>
          <a:ln>
            <a:solidFill>
              <a:schemeClr val="bg1">
                <a:lumMod val="95000"/>
                <a:alpha val="50000"/>
              </a:schemeClr>
            </a:solidFill>
          </a:ln>
          <a:effectLst/>
        </c:spPr>
        <c:txPr>
          <a:bodyPr rot="-60000000" spcFirstLastPara="1" vertOverflow="ellipsis" vert="horz" wrap="square" anchor="ctr" anchorCtr="1"/>
          <a:lstStyle/>
          <a:p>
            <a:pPr>
              <a:defRPr lang="zh-CN" sz="1195" b="0" i="0" u="none" strike="noStrike" kern="1200" baseline="0">
                <a:solidFill>
                  <a:schemeClr val="bg1"/>
                </a:solidFill>
                <a:latin typeface="+mn-lt"/>
                <a:ea typeface="+mn-ea"/>
                <a:cs typeface="+mn-cs"/>
              </a:defRPr>
            </a:pPr>
          </a:p>
        </c:txPr>
        <c:crossAx val="1008411712"/>
        <c:crosses val="autoZero"/>
        <c:crossBetween val="between"/>
        <c:majorUnit val="20"/>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lang="zh-CN" sz="1195" b="0" i="0" u="none" strike="noStrike" kern="1200" baseline="0">
              <a:solidFill>
                <a:schemeClr val="bg1"/>
              </a:solidFill>
              <a:latin typeface="+mn-lt"/>
              <a:ea typeface="+mn-ea"/>
              <a:cs typeface="+mn-cs"/>
            </a:defRPr>
          </a:pPr>
        </a:p>
      </c:txPr>
    </c:legend>
    <c:plotVisOnly val="1"/>
    <c:dispBlanksAs val="gap"/>
    <c:showDLblsOverMax val="0"/>
  </c:chart>
  <c:spPr>
    <a:noFill/>
    <a:ln>
      <a:noFill/>
    </a:ln>
    <a:effectLst/>
  </c:spPr>
  <c:txPr>
    <a:bodyPr/>
    <a:lstStyle/>
    <a:p>
      <a:pPr>
        <a:defRPr lang="zh-CN">
          <a:solidFill>
            <a:schemeClr val="bg1"/>
          </a:solidFill>
        </a:defRPr>
      </a:pPr>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A53F5E5-55A5-4339-A0C4-059CD7D02BE2}"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2719BB5-C1DA-4A88-9AF2-350B2E1AD00C}"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B2719BB5-C1DA-4A88-9AF2-350B2E1AD00C}"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B2719BB5-C1DA-4A88-9AF2-350B2E1AD00C}"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B2719BB5-C1DA-4A88-9AF2-350B2E1AD00C}"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B2719BB5-C1DA-4A88-9AF2-350B2E1AD00C}"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B2719BB5-C1DA-4A88-9AF2-350B2E1AD00C}"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B2719BB5-C1DA-4A88-9AF2-350B2E1AD00C}"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B2719BB5-C1DA-4A88-9AF2-350B2E1AD00C}"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B2719BB5-C1DA-4A88-9AF2-350B2E1AD00C}"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B2719BB5-C1DA-4A88-9AF2-350B2E1AD00C}"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B2719BB5-C1DA-4A88-9AF2-350B2E1AD00C}"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B2719BB5-C1DA-4A88-9AF2-350B2E1AD00C}"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B2719BB5-C1DA-4A88-9AF2-350B2E1AD00C}"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B2719BB5-C1DA-4A88-9AF2-350B2E1AD00C}"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B2719BB5-C1DA-4A88-9AF2-350B2E1AD00C}"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B2719BB5-C1DA-4A88-9AF2-350B2E1AD00C}"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B2719BB5-C1DA-4A88-9AF2-350B2E1AD00C}"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B2719BB5-C1DA-4A88-9AF2-350B2E1AD00C}"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B2719BB5-C1DA-4A88-9AF2-350B2E1AD00C}"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B2719BB5-C1DA-4A88-9AF2-350B2E1AD00C}"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B2719BB5-C1DA-4A88-9AF2-350B2E1AD00C}"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B2719BB5-C1DA-4A88-9AF2-350B2E1AD00C}" type="slidenum">
              <a:rPr lang="zh-CN" altLang="en-US" smtClean="0"/>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B2719BB5-C1DA-4A88-9AF2-350B2E1AD00C}" type="slidenum">
              <a:rPr lang="zh-CN" altLang="en-US" smtClean="0"/>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B2719BB5-C1DA-4A88-9AF2-350B2E1AD00C}" type="slidenum">
              <a:rPr lang="zh-CN" altLang="en-US" smtClean="0"/>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B2719BB5-C1DA-4A88-9AF2-350B2E1AD00C}" type="slidenum">
              <a:rPr lang="zh-CN" altLang="en-US" smtClean="0"/>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B2719BB5-C1DA-4A88-9AF2-350B2E1AD00C}" type="slidenum">
              <a:rPr lang="zh-CN" altLang="en-US" smtClean="0"/>
            </a:fld>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B2719BB5-C1DA-4A88-9AF2-350B2E1AD00C}"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空白">
    <p:bg>
      <p:bgPr>
        <a:solidFill>
          <a:schemeClr val="bg1"/>
        </a:solidFill>
        <a:effectLst/>
      </p:bgPr>
    </p:bg>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02854A03-91AF-448A-9954-517C0577E5F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EEFC946-6D13-4F8C-9740-992A906A613E}"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250" advClick="0" advTm="3000">
        <p:random/>
      </p:transition>
    </mc:Choice>
    <mc:Fallback>
      <p:transition advClick="0" advTm="3000">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仅标题">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p14:dur="250" advClick="0" advTm="3000">
        <p:random/>
      </p:transition>
    </mc:Choice>
    <mc:Fallback>
      <p:transition advClick="0" advTm="3000">
        <p:random/>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09601" y="274639"/>
            <a:ext cx="10972800" cy="1143000"/>
          </a:xfrm>
          <a:prstGeom prst="rect">
            <a:avLst/>
          </a:prstGeom>
        </p:spPr>
        <p:txBody>
          <a:bodyPr vert="horz" lIns="91428" tIns="45714" rIns="91428" bIns="45714" rtlCol="0" anchor="ctr">
            <a:normAutofit/>
          </a:bodyPr>
          <a:lstStyle/>
          <a:p>
            <a:r>
              <a:rPr lang="zh-CN" altLang="en-US" dirty="0"/>
              <a:t>单击此处编辑母版标题样式</a:t>
            </a:r>
            <a:endParaRPr lang="zh-CN" altLang="en-US" dirty="0"/>
          </a:p>
        </p:txBody>
      </p:sp>
      <p:sp>
        <p:nvSpPr>
          <p:cNvPr id="3" name="文本占位符 2"/>
          <p:cNvSpPr>
            <a:spLocks noGrp="1"/>
          </p:cNvSpPr>
          <p:nvPr>
            <p:ph type="body" idx="1"/>
          </p:nvPr>
        </p:nvSpPr>
        <p:spPr>
          <a:xfrm>
            <a:off x="609601" y="1600201"/>
            <a:ext cx="10972800" cy="4525963"/>
          </a:xfrm>
          <a:prstGeom prst="rect">
            <a:avLst/>
          </a:prstGeom>
        </p:spPr>
        <p:txBody>
          <a:bodyPr vert="horz" lIns="91428" tIns="45714" rIns="91428" bIns="45714" rtlCol="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2"/>
          </p:nvPr>
        </p:nvSpPr>
        <p:spPr>
          <a:xfrm>
            <a:off x="609601" y="6356352"/>
            <a:ext cx="2844800" cy="365125"/>
          </a:xfrm>
          <a:prstGeom prst="rect">
            <a:avLst/>
          </a:prstGeom>
        </p:spPr>
        <p:txBody>
          <a:bodyPr vert="horz" lIns="91428" tIns="45714" rIns="91428" bIns="45714" rtlCol="0" anchor="ctr"/>
          <a:lstStyle>
            <a:lvl1pPr algn="l">
              <a:defRPr sz="1600">
                <a:solidFill>
                  <a:schemeClr val="tx1">
                    <a:tint val="75000"/>
                  </a:schemeClr>
                </a:solidFill>
                <a:ea typeface="方正黑体简体" panose="02010601030101010101" pitchFamily="2" charset="-122"/>
              </a:defRPr>
            </a:lvl1pPr>
          </a:lstStyle>
          <a:p>
            <a:fld id="{02854A03-91AF-448A-9954-517C0577E5F0}" type="datetimeFigureOut">
              <a:rPr lang="zh-CN" altLang="en-US" smtClean="0"/>
            </a:fld>
            <a:endParaRPr lang="zh-CN" altLang="en-US" dirty="0"/>
          </a:p>
        </p:txBody>
      </p:sp>
      <p:sp>
        <p:nvSpPr>
          <p:cNvPr id="5" name="页脚占位符 4"/>
          <p:cNvSpPr>
            <a:spLocks noGrp="1"/>
          </p:cNvSpPr>
          <p:nvPr>
            <p:ph type="ftr" sz="quarter" idx="3"/>
          </p:nvPr>
        </p:nvSpPr>
        <p:spPr>
          <a:xfrm>
            <a:off x="4165601" y="6356352"/>
            <a:ext cx="3860800" cy="365125"/>
          </a:xfrm>
          <a:prstGeom prst="rect">
            <a:avLst/>
          </a:prstGeom>
        </p:spPr>
        <p:txBody>
          <a:bodyPr vert="horz" lIns="91428" tIns="45714" rIns="91428" bIns="45714" rtlCol="0" anchor="ctr"/>
          <a:lstStyle>
            <a:lvl1pPr algn="ctr">
              <a:defRPr sz="1600">
                <a:solidFill>
                  <a:schemeClr val="tx1">
                    <a:tint val="75000"/>
                  </a:schemeClr>
                </a:solidFill>
                <a:ea typeface="方正黑体简体" panose="02010601030101010101" pitchFamily="2" charset="-122"/>
              </a:defRPr>
            </a:lvl1pPr>
          </a:lstStyle>
          <a:p>
            <a:endParaRPr lang="zh-CN" altLang="en-US" dirty="0"/>
          </a:p>
        </p:txBody>
      </p:sp>
      <p:sp>
        <p:nvSpPr>
          <p:cNvPr id="6" name="灯片编号占位符 5"/>
          <p:cNvSpPr>
            <a:spLocks noGrp="1"/>
          </p:cNvSpPr>
          <p:nvPr>
            <p:ph type="sldNum" sz="quarter" idx="4"/>
          </p:nvPr>
        </p:nvSpPr>
        <p:spPr>
          <a:xfrm>
            <a:off x="8737601" y="6356352"/>
            <a:ext cx="2844800" cy="365125"/>
          </a:xfrm>
          <a:prstGeom prst="rect">
            <a:avLst/>
          </a:prstGeom>
        </p:spPr>
        <p:txBody>
          <a:bodyPr vert="horz" lIns="91428" tIns="45714" rIns="91428" bIns="45714" rtlCol="0" anchor="ctr"/>
          <a:lstStyle>
            <a:lvl1pPr algn="r">
              <a:defRPr sz="1600">
                <a:solidFill>
                  <a:schemeClr val="tx1">
                    <a:tint val="75000"/>
                  </a:schemeClr>
                </a:solidFill>
                <a:ea typeface="方正黑体简体" panose="02010601030101010101" pitchFamily="2" charset="-122"/>
              </a:defRPr>
            </a:lvl1pPr>
          </a:lstStyle>
          <a:p>
            <a:fld id="{2EEFC946-6D13-4F8C-9740-992A906A613E}" type="slidenum">
              <a:rPr lang="zh-CN" altLang="en-US" smtClean="0"/>
            </a:fld>
            <a:endParaRPr lang="zh-CN" alt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mc:AlternateContent xmlns:mc="http://schemas.openxmlformats.org/markup-compatibility/2006">
    <mc:Choice xmlns:p14="http://schemas.microsoft.com/office/powerpoint/2010/main" Requires="p14">
      <p:transition p14:dur="250" advClick="0" advTm="3000">
        <p:random/>
      </p:transition>
    </mc:Choice>
    <mc:Fallback>
      <p:transition advClick="0" advTm="3000">
        <p:random/>
      </p:transition>
    </mc:Fallback>
  </mc:AlternateContent>
  <p:txStyles>
    <p:titleStyle>
      <a:lvl1pPr algn="ctr" defTabSz="1218565" rtl="0" eaLnBrk="1" latinLnBrk="0" hangingPunct="1">
        <a:spcBef>
          <a:spcPct val="0"/>
        </a:spcBef>
        <a:buNone/>
        <a:defRPr sz="5865" kern="1200">
          <a:solidFill>
            <a:schemeClr val="tx1"/>
          </a:solidFill>
          <a:latin typeface="+mj-lt"/>
          <a:ea typeface="方正黑体简体" panose="02010601030101010101" pitchFamily="2" charset="-122"/>
          <a:cs typeface="+mj-cs"/>
        </a:defRPr>
      </a:lvl1pPr>
    </p:titleStyle>
    <p:bodyStyle>
      <a:lvl1pPr marL="457200" indent="-457200" algn="l" defTabSz="1218565" rtl="0" eaLnBrk="1" latinLnBrk="0" hangingPunct="1">
        <a:spcBef>
          <a:spcPct val="20000"/>
        </a:spcBef>
        <a:buFont typeface="Arial" panose="020B0604020202020204" pitchFamily="34" charset="0"/>
        <a:buChar char="•"/>
        <a:defRPr sz="4265" kern="1200">
          <a:solidFill>
            <a:schemeClr val="tx1"/>
          </a:solidFill>
          <a:latin typeface="+mn-lt"/>
          <a:ea typeface="方正黑体简体" panose="02010601030101010101" pitchFamily="2" charset="-122"/>
          <a:cs typeface="+mn-cs"/>
        </a:defRPr>
      </a:lvl1pPr>
      <a:lvl2pPr marL="990600" indent="-381000" algn="l" defTabSz="1218565" rtl="0" eaLnBrk="1" latinLnBrk="0" hangingPunct="1">
        <a:spcBef>
          <a:spcPct val="20000"/>
        </a:spcBef>
        <a:buFont typeface="Arial" panose="020B0604020202020204" pitchFamily="34" charset="0"/>
        <a:buChar char="–"/>
        <a:defRPr sz="3735" kern="1200">
          <a:solidFill>
            <a:schemeClr val="tx1"/>
          </a:solidFill>
          <a:latin typeface="+mn-lt"/>
          <a:ea typeface="方正黑体简体" panose="02010601030101010101" pitchFamily="2" charset="-122"/>
          <a:cs typeface="+mn-cs"/>
        </a:defRPr>
      </a:lvl2pPr>
      <a:lvl3pPr marL="1524000" indent="-304800" algn="l" defTabSz="1218565" rtl="0" eaLnBrk="1" latinLnBrk="0" hangingPunct="1">
        <a:spcBef>
          <a:spcPct val="20000"/>
        </a:spcBef>
        <a:buFont typeface="Arial" panose="020B0604020202020204" pitchFamily="34" charset="0"/>
        <a:buChar char="•"/>
        <a:defRPr sz="3200" kern="1200">
          <a:solidFill>
            <a:schemeClr val="tx1"/>
          </a:solidFill>
          <a:latin typeface="+mn-lt"/>
          <a:ea typeface="方正黑体简体" panose="02010601030101010101" pitchFamily="2" charset="-122"/>
          <a:cs typeface="+mn-cs"/>
        </a:defRPr>
      </a:lvl3pPr>
      <a:lvl4pPr marL="2132965" indent="-304800" algn="l" defTabSz="1218565" rtl="0" eaLnBrk="1" latinLnBrk="0" hangingPunct="1">
        <a:spcBef>
          <a:spcPct val="20000"/>
        </a:spcBef>
        <a:buFont typeface="Arial" panose="020B0604020202020204" pitchFamily="34" charset="0"/>
        <a:buChar char="–"/>
        <a:defRPr sz="2665" kern="1200">
          <a:solidFill>
            <a:schemeClr val="tx1"/>
          </a:solidFill>
          <a:latin typeface="+mn-lt"/>
          <a:ea typeface="方正黑体简体" panose="02010601030101010101" pitchFamily="2" charset="-122"/>
          <a:cs typeface="+mn-cs"/>
        </a:defRPr>
      </a:lvl4pPr>
      <a:lvl5pPr marL="2742565" indent="-304800" algn="l" defTabSz="1218565" rtl="0" eaLnBrk="1" latinLnBrk="0" hangingPunct="1">
        <a:spcBef>
          <a:spcPct val="20000"/>
        </a:spcBef>
        <a:buFont typeface="Arial" panose="020B0604020202020204" pitchFamily="34" charset="0"/>
        <a:buChar char="»"/>
        <a:defRPr sz="2665" kern="1200">
          <a:solidFill>
            <a:schemeClr val="tx1"/>
          </a:solidFill>
          <a:latin typeface="+mn-lt"/>
          <a:ea typeface="方正黑体简体" panose="02010601030101010101" pitchFamily="2" charset="-122"/>
          <a:cs typeface="+mn-cs"/>
        </a:defRPr>
      </a:lvl5pPr>
      <a:lvl6pPr marL="3352165" indent="-304800" algn="l" defTabSz="1218565" rtl="0" eaLnBrk="1" latinLnBrk="0" hangingPunct="1">
        <a:spcBef>
          <a:spcPct val="20000"/>
        </a:spcBef>
        <a:buFont typeface="Arial" panose="020B0604020202020204" pitchFamily="34" charset="0"/>
        <a:buChar char="•"/>
        <a:defRPr sz="2665" kern="1200">
          <a:solidFill>
            <a:schemeClr val="tx1"/>
          </a:solidFill>
          <a:latin typeface="+mn-lt"/>
          <a:ea typeface="+mn-ea"/>
          <a:cs typeface="+mn-cs"/>
        </a:defRPr>
      </a:lvl6pPr>
      <a:lvl7pPr marL="3961765" indent="-304800" algn="l" defTabSz="1218565" rtl="0" eaLnBrk="1" latinLnBrk="0" hangingPunct="1">
        <a:spcBef>
          <a:spcPct val="20000"/>
        </a:spcBef>
        <a:buFont typeface="Arial" panose="020B0604020202020204" pitchFamily="34" charset="0"/>
        <a:buChar char="•"/>
        <a:defRPr sz="2665" kern="1200">
          <a:solidFill>
            <a:schemeClr val="tx1"/>
          </a:solidFill>
          <a:latin typeface="+mn-lt"/>
          <a:ea typeface="+mn-ea"/>
          <a:cs typeface="+mn-cs"/>
        </a:defRPr>
      </a:lvl7pPr>
      <a:lvl8pPr marL="4571365" indent="-304800" algn="l" defTabSz="1218565" rtl="0" eaLnBrk="1" latinLnBrk="0" hangingPunct="1">
        <a:spcBef>
          <a:spcPct val="20000"/>
        </a:spcBef>
        <a:buFont typeface="Arial" panose="020B0604020202020204" pitchFamily="34" charset="0"/>
        <a:buChar char="•"/>
        <a:defRPr sz="2665" kern="1200">
          <a:solidFill>
            <a:schemeClr val="tx1"/>
          </a:solidFill>
          <a:latin typeface="+mn-lt"/>
          <a:ea typeface="+mn-ea"/>
          <a:cs typeface="+mn-cs"/>
        </a:defRPr>
      </a:lvl8pPr>
      <a:lvl9pPr marL="5180965" indent="-304800" algn="l" defTabSz="1218565" rtl="0" eaLnBrk="1" latinLnBrk="0" hangingPunct="1">
        <a:spcBef>
          <a:spcPct val="20000"/>
        </a:spcBef>
        <a:buFont typeface="Arial" panose="020B0604020202020204" pitchFamily="34" charset="0"/>
        <a:buChar char="•"/>
        <a:defRPr sz="2665" kern="1200">
          <a:solidFill>
            <a:schemeClr val="tx1"/>
          </a:solidFill>
          <a:latin typeface="+mn-lt"/>
          <a:ea typeface="+mn-ea"/>
          <a:cs typeface="+mn-cs"/>
        </a:defRPr>
      </a:lvl9pPr>
    </p:bodyStyle>
    <p:otherStyle>
      <a:defPPr>
        <a:defRPr lang="zh-CN"/>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7765" algn="l" defTabSz="1218565" rtl="0" eaLnBrk="1" latinLnBrk="0" hangingPunct="1">
        <a:defRPr sz="2400" kern="1200">
          <a:solidFill>
            <a:schemeClr val="tx1"/>
          </a:solidFill>
          <a:latin typeface="+mn-lt"/>
          <a:ea typeface="+mn-ea"/>
          <a:cs typeface="+mn-cs"/>
        </a:defRPr>
      </a:lvl5pPr>
      <a:lvl6pPr marL="3047365" algn="l" defTabSz="1218565" rtl="0" eaLnBrk="1" latinLnBrk="0" hangingPunct="1">
        <a:defRPr sz="2400" kern="1200">
          <a:solidFill>
            <a:schemeClr val="tx1"/>
          </a:solidFill>
          <a:latin typeface="+mn-lt"/>
          <a:ea typeface="+mn-ea"/>
          <a:cs typeface="+mn-cs"/>
        </a:defRPr>
      </a:lvl6pPr>
      <a:lvl7pPr marL="3656965" algn="l" defTabSz="1218565" rtl="0" eaLnBrk="1" latinLnBrk="0" hangingPunct="1">
        <a:defRPr sz="2400" kern="1200">
          <a:solidFill>
            <a:schemeClr val="tx1"/>
          </a:solidFill>
          <a:latin typeface="+mn-lt"/>
          <a:ea typeface="+mn-ea"/>
          <a:cs typeface="+mn-cs"/>
        </a:defRPr>
      </a:lvl7pPr>
      <a:lvl8pPr marL="4266565" algn="l" defTabSz="1218565" rtl="0" eaLnBrk="1" latinLnBrk="0" hangingPunct="1">
        <a:defRPr sz="2400" kern="1200">
          <a:solidFill>
            <a:schemeClr val="tx1"/>
          </a:solidFill>
          <a:latin typeface="+mn-lt"/>
          <a:ea typeface="+mn-ea"/>
          <a:cs typeface="+mn-cs"/>
        </a:defRPr>
      </a:lvl8pPr>
      <a:lvl9pPr marL="4876165" algn="l" defTabSz="1218565"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6" Type="http://schemas.openxmlformats.org/officeDocument/2006/relationships/notesSlide" Target="../notesSlides/notesSlide1.xml"/><Relationship Id="rId5" Type="http://schemas.openxmlformats.org/officeDocument/2006/relationships/slideLayout" Target="../slideLayouts/slideLayout2.xml"/><Relationship Id="rId4" Type="http://schemas.openxmlformats.org/officeDocument/2006/relationships/image" Target="../media/image2.png"/><Relationship Id="rId3" Type="http://schemas.microsoft.com/office/2007/relationships/media" Target="../media/media1.mp3"/><Relationship Id="rId2" Type="http://schemas.openxmlformats.org/officeDocument/2006/relationships/audio" Target="../media/media1.mp3"/><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5" Type="http://schemas.openxmlformats.org/officeDocument/2006/relationships/notesSlide" Target="../notesSlides/notesSlide2.xml"/><Relationship Id="rId4" Type="http://schemas.openxmlformats.org/officeDocument/2006/relationships/slideLayout" Target="../slideLayouts/slideLayout2.xml"/><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image" Target="../media/image3.jpeg"/></Relationships>
</file>

<file path=ppt/slides/_rels/slide3.xml.rels><?xml version="1.0" encoding="UTF-8" standalone="yes"?>
<Relationships xmlns="http://schemas.openxmlformats.org/package/2006/relationships"><Relationship Id="rId6" Type="http://schemas.openxmlformats.org/officeDocument/2006/relationships/notesSlide" Target="../notesSlides/notesSlide3.xml"/><Relationship Id="rId5" Type="http://schemas.openxmlformats.org/officeDocument/2006/relationships/slideLayout" Target="../slideLayouts/slideLayout2.xml"/><Relationship Id="rId4" Type="http://schemas.openxmlformats.org/officeDocument/2006/relationships/image" Target="../media/image5.png"/><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image" Target="../media/image3.jpe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image" Target="../media/image6.jpe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image" Target="../media/image6.jpeg"/></Relationships>
</file>

<file path=ppt/slides/_rels/slide6.xml.rels><?xml version="1.0" encoding="UTF-8" standalone="yes"?>
<Relationships xmlns="http://schemas.openxmlformats.org/package/2006/relationships"><Relationship Id="rId4" Type="http://schemas.openxmlformats.org/officeDocument/2006/relationships/notesSlide" Target="../notesSlides/notesSlide6.xml"/><Relationship Id="rId3" Type="http://schemas.openxmlformats.org/officeDocument/2006/relationships/slideLayout" Target="../slideLayouts/slideLayout2.xml"/><Relationship Id="rId2" Type="http://schemas.openxmlformats.org/officeDocument/2006/relationships/image" Target="../media/image7.png"/><Relationship Id="rId1" Type="http://schemas.openxmlformats.org/officeDocument/2006/relationships/image" Target="../media/image6.jpe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image" Target="../media/image6.jpeg"/></Relationships>
</file>

<file path=ppt/slides/_rels/slide8.xml.rels><?xml version="1.0" encoding="UTF-8" standalone="yes"?>
<Relationships xmlns="http://schemas.openxmlformats.org/package/2006/relationships"><Relationship Id="rId5" Type="http://schemas.openxmlformats.org/officeDocument/2006/relationships/notesSlide" Target="../notesSlides/notesSlide8.xml"/><Relationship Id="rId4" Type="http://schemas.openxmlformats.org/officeDocument/2006/relationships/slideLayout" Target="../slideLayouts/slideLayout2.xml"/><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image" Target="../media/image6.jpeg"/></Relationships>
</file>

<file path=ppt/slides/_rels/slide9.xml.rels><?xml version="1.0" encoding="UTF-8" standalone="yes"?>
<Relationships xmlns="http://schemas.openxmlformats.org/package/2006/relationships"><Relationship Id="rId6" Type="http://schemas.openxmlformats.org/officeDocument/2006/relationships/notesSlide" Target="../notesSlides/notesSlide9.xml"/><Relationship Id="rId5" Type="http://schemas.openxmlformats.org/officeDocument/2006/relationships/slideLayout" Target="../slideLayouts/slideLayout2.xml"/><Relationship Id="rId4" Type="http://schemas.openxmlformats.org/officeDocument/2006/relationships/image" Target="../media/image5.png"/><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image" Target="../media/image3.jpeg"/></Relationships>
</file>

<file path=ppt/slides/_rels/slide10.xml.rels><?xml version="1.0" encoding="UTF-8" standalone="yes"?>
<Relationships xmlns="http://schemas.openxmlformats.org/package/2006/relationships"><Relationship Id="rId4" Type="http://schemas.openxmlformats.org/officeDocument/2006/relationships/notesSlide" Target="../notesSlides/notesSlide10.xml"/><Relationship Id="rId3" Type="http://schemas.openxmlformats.org/officeDocument/2006/relationships/slideLayout" Target="../slideLayouts/slideLayout2.xml"/><Relationship Id="rId2" Type="http://schemas.openxmlformats.org/officeDocument/2006/relationships/image" Target="../media/image5.png"/><Relationship Id="rId1" Type="http://schemas.openxmlformats.org/officeDocument/2006/relationships/image" Target="../media/image6.jpe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image" Target="../media/image6.jpe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image" Target="../media/image6.jpeg"/></Relationships>
</file>

<file path=ppt/slides/_rels/slide13.xml.rels><?xml version="1.0" encoding="UTF-8" standalone="yes"?>
<Relationships xmlns="http://schemas.openxmlformats.org/package/2006/relationships"><Relationship Id="rId6" Type="http://schemas.openxmlformats.org/officeDocument/2006/relationships/notesSlide" Target="../notesSlides/notesSlide13.xml"/><Relationship Id="rId5" Type="http://schemas.openxmlformats.org/officeDocument/2006/relationships/slideLayout" Target="../slideLayouts/slideLayout2.xml"/><Relationship Id="rId4" Type="http://schemas.openxmlformats.org/officeDocument/2006/relationships/image" Target="../media/image5.png"/><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image" Target="../media/image3.jpeg"/></Relationships>
</file>

<file path=ppt/slides/_rels/slide14.xml.rels><?xml version="1.0" encoding="UTF-8" standalone="yes"?>
<Relationships xmlns="http://schemas.openxmlformats.org/package/2006/relationships"><Relationship Id="rId4" Type="http://schemas.openxmlformats.org/officeDocument/2006/relationships/notesSlide" Target="../notesSlides/notesSlide14.xml"/><Relationship Id="rId3" Type="http://schemas.openxmlformats.org/officeDocument/2006/relationships/slideLayout" Target="../slideLayouts/slideLayout2.xml"/><Relationship Id="rId2" Type="http://schemas.openxmlformats.org/officeDocument/2006/relationships/image" Target="../media/image10.jpeg"/><Relationship Id="rId1" Type="http://schemas.openxmlformats.org/officeDocument/2006/relationships/image" Target="../media/image6.jpe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image" Target="../media/image6.jpeg"/></Relationships>
</file>

<file path=ppt/slides/_rels/slide16.xml.rels><?xml version="1.0" encoding="UTF-8" standalone="yes"?>
<Relationships xmlns="http://schemas.openxmlformats.org/package/2006/relationships"><Relationship Id="rId5" Type="http://schemas.openxmlformats.org/officeDocument/2006/relationships/notesSlide" Target="../notesSlides/notesSlide16.xml"/><Relationship Id="rId4" Type="http://schemas.openxmlformats.org/officeDocument/2006/relationships/slideLayout" Target="../slideLayouts/slideLayout2.xml"/><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image" Target="../media/image6.jpeg"/></Relationships>
</file>

<file path=ppt/slides/_rels/slide17.xml.rels><?xml version="1.0" encoding="UTF-8" standalone="yes"?>
<Relationships xmlns="http://schemas.openxmlformats.org/package/2006/relationships"><Relationship Id="rId6" Type="http://schemas.openxmlformats.org/officeDocument/2006/relationships/notesSlide" Target="../notesSlides/notesSlide17.xml"/><Relationship Id="rId5" Type="http://schemas.openxmlformats.org/officeDocument/2006/relationships/slideLayout" Target="../slideLayouts/slideLayout2.xml"/><Relationship Id="rId4" Type="http://schemas.openxmlformats.org/officeDocument/2006/relationships/image" Target="../media/image5.png"/><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image" Target="../media/image3.jpe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xml"/><Relationship Id="rId1" Type="http://schemas.openxmlformats.org/officeDocument/2006/relationships/image" Target="../media/image6.jpe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2.xml"/><Relationship Id="rId1" Type="http://schemas.openxmlformats.org/officeDocument/2006/relationships/image" Target="../media/image6.jpe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2.xml"/><Relationship Id="rId1" Type="http://schemas.openxmlformats.org/officeDocument/2006/relationships/image" Target="../media/image6.jpe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2.xml"/><Relationship Id="rId1" Type="http://schemas.openxmlformats.org/officeDocument/2006/relationships/image" Target="../media/image6.jpeg"/></Relationships>
</file>

<file path=ppt/slides/_rels/slide22.xml.rels><?xml version="1.0" encoding="UTF-8" standalone="yes"?>
<Relationships xmlns="http://schemas.openxmlformats.org/package/2006/relationships"><Relationship Id="rId4" Type="http://schemas.openxmlformats.org/officeDocument/2006/relationships/notesSlide" Target="../notesSlides/notesSlide22.xml"/><Relationship Id="rId3" Type="http://schemas.openxmlformats.org/officeDocument/2006/relationships/slideLayout" Target="../slideLayouts/slideLayout2.xml"/><Relationship Id="rId2" Type="http://schemas.openxmlformats.org/officeDocument/2006/relationships/image" Target="../media/image13.png"/><Relationship Id="rId1" Type="http://schemas.openxmlformats.org/officeDocument/2006/relationships/image" Target="../media/image6.jpe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2.xml"/><Relationship Id="rId1" Type="http://schemas.openxmlformats.org/officeDocument/2006/relationships/image" Target="../media/image6.jpeg"/></Relationships>
</file>

<file path=ppt/slides/_rels/slide24.xml.rels><?xml version="1.0" encoding="UTF-8" standalone="yes"?>
<Relationships xmlns="http://schemas.openxmlformats.org/package/2006/relationships"><Relationship Id="rId4" Type="http://schemas.openxmlformats.org/officeDocument/2006/relationships/notesSlide" Target="../notesSlides/notesSlide24.xml"/><Relationship Id="rId3" Type="http://schemas.openxmlformats.org/officeDocument/2006/relationships/slideLayout" Target="../slideLayouts/slideLayout2.xml"/><Relationship Id="rId2" Type="http://schemas.openxmlformats.org/officeDocument/2006/relationships/image" Target="../media/image6.jpeg"/><Relationship Id="rId1" Type="http://schemas.openxmlformats.org/officeDocument/2006/relationships/chart" Target="../charts/chart1.x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2.xml"/><Relationship Id="rId1" Type="http://schemas.openxmlformats.org/officeDocument/2006/relationships/image" Target="../media/image1.jpeg"/></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2.xml"/><Relationship Id="rId1" Type="http://schemas.openxmlformats.org/officeDocument/2006/relationships/image" Target="../media/image6.jpe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l="-26000" r="-26000"/>
          </a:stretch>
        </a:blipFill>
        <a:effectLst/>
      </p:bgPr>
    </p:bg>
    <p:spTree>
      <p:nvGrpSpPr>
        <p:cNvPr id="1" name=""/>
        <p:cNvGrpSpPr/>
        <p:nvPr/>
      </p:nvGrpSpPr>
      <p:grpSpPr>
        <a:xfrm>
          <a:off x="0" y="0"/>
          <a:ext cx="0" cy="0"/>
          <a:chOff x="0" y="0"/>
          <a:chExt cx="0" cy="0"/>
        </a:xfrm>
      </p:grpSpPr>
      <p:grpSp>
        <p:nvGrpSpPr>
          <p:cNvPr id="15" name="组合 14"/>
          <p:cNvGrpSpPr/>
          <p:nvPr/>
        </p:nvGrpSpPr>
        <p:grpSpPr>
          <a:xfrm>
            <a:off x="1137149" y="524037"/>
            <a:ext cx="8436161" cy="3893032"/>
            <a:chOff x="2872372" y="1439497"/>
            <a:chExt cx="5876433" cy="2711796"/>
          </a:xfrm>
        </p:grpSpPr>
        <p:cxnSp>
          <p:nvCxnSpPr>
            <p:cNvPr id="2" name="直接连接符 1"/>
            <p:cNvCxnSpPr/>
            <p:nvPr/>
          </p:nvCxnSpPr>
          <p:spPr>
            <a:xfrm>
              <a:off x="3865686" y="3401391"/>
              <a:ext cx="4883119" cy="0"/>
            </a:xfrm>
            <a:prstGeom prst="line">
              <a:avLst/>
            </a:prstGeom>
            <a:ln>
              <a:solidFill>
                <a:schemeClr val="bg1">
                  <a:alpha val="50000"/>
                </a:schemeClr>
              </a:solidFill>
            </a:ln>
          </p:spPr>
          <p:style>
            <a:lnRef idx="1">
              <a:schemeClr val="accent1"/>
            </a:lnRef>
            <a:fillRef idx="0">
              <a:schemeClr val="accent1"/>
            </a:fillRef>
            <a:effectRef idx="0">
              <a:schemeClr val="accent1"/>
            </a:effectRef>
            <a:fontRef idx="minor">
              <a:schemeClr val="tx1"/>
            </a:fontRef>
          </p:style>
        </p:cxnSp>
        <p:sp>
          <p:nvSpPr>
            <p:cNvPr id="3" name="文本框 2"/>
            <p:cNvSpPr txBox="1"/>
            <p:nvPr/>
          </p:nvSpPr>
          <p:spPr>
            <a:xfrm>
              <a:off x="3698811" y="3508123"/>
              <a:ext cx="4952409" cy="64317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5400" b="0" i="0" u="none" strike="noStrike" kern="1200" cap="none" spc="0" normalizeH="0" baseline="0" noProof="0" dirty="0">
                  <a:ln>
                    <a:noFill/>
                  </a:ln>
                  <a:solidFill>
                    <a:prstClr val="white">
                      <a:alpha val="80000"/>
                    </a:prstClr>
                  </a:solidFill>
                  <a:effectLst/>
                  <a:uLnTx/>
                  <a:uFillTx/>
                  <a:latin typeface="思源黑体 CN ExtraLight" panose="020B0200000000000000" pitchFamily="34" charset="-122"/>
                  <a:ea typeface="思源黑体 CN ExtraLight" panose="020B0200000000000000" pitchFamily="34" charset="-122"/>
                  <a:cs typeface="+mn-cs"/>
                  <a:sym typeface="Arial" panose="020B0604020202020204" pitchFamily="34" charset="0"/>
                </a:rPr>
                <a:t>信息技术科技峰会模板</a:t>
              </a:r>
              <a:endParaRPr kumimoji="0" lang="zh-CN" altLang="en-US" sz="5400" b="0" i="0" u="none" strike="noStrike" kern="1200" cap="none" spc="0" normalizeH="0" baseline="0" noProof="0" dirty="0">
                <a:ln>
                  <a:noFill/>
                </a:ln>
                <a:solidFill>
                  <a:prstClr val="white">
                    <a:alpha val="80000"/>
                  </a:prstClr>
                </a:solidFill>
                <a:effectLst/>
                <a:uLnTx/>
                <a:uFillTx/>
                <a:latin typeface="思源黑体 CN ExtraLight" panose="020B0200000000000000" pitchFamily="34" charset="-122"/>
                <a:ea typeface="思源黑体 CN ExtraLight" panose="020B0200000000000000" pitchFamily="34" charset="-122"/>
                <a:cs typeface="+mn-cs"/>
                <a:sym typeface="Arial" panose="020B0604020202020204" pitchFamily="34" charset="0"/>
              </a:endParaRPr>
            </a:p>
          </p:txBody>
        </p:sp>
        <p:cxnSp>
          <p:nvCxnSpPr>
            <p:cNvPr id="4" name="直接连接符 3"/>
            <p:cNvCxnSpPr/>
            <p:nvPr/>
          </p:nvCxnSpPr>
          <p:spPr>
            <a:xfrm flipH="1">
              <a:off x="2872372" y="1439497"/>
              <a:ext cx="1152031" cy="516211"/>
            </a:xfrm>
            <a:prstGeom prst="line">
              <a:avLst/>
            </a:prstGeom>
            <a:ln>
              <a:gradFill>
                <a:gsLst>
                  <a:gs pos="100000">
                    <a:schemeClr val="bg1"/>
                  </a:gs>
                  <a:gs pos="0">
                    <a:schemeClr val="bg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grpSp>
          <p:nvGrpSpPr>
            <p:cNvPr id="5" name="组合 4"/>
            <p:cNvGrpSpPr/>
            <p:nvPr/>
          </p:nvGrpSpPr>
          <p:grpSpPr>
            <a:xfrm>
              <a:off x="3567204" y="2185221"/>
              <a:ext cx="5181600" cy="1093389"/>
              <a:chOff x="3847679" y="1382153"/>
              <a:chExt cx="5181600" cy="1093389"/>
            </a:xfrm>
          </p:grpSpPr>
          <p:sp>
            <p:nvSpPr>
              <p:cNvPr id="6" name="文本框 5"/>
              <p:cNvSpPr txBox="1"/>
              <p:nvPr/>
            </p:nvSpPr>
            <p:spPr>
              <a:xfrm>
                <a:off x="3847679" y="1382153"/>
                <a:ext cx="914400" cy="1093389"/>
              </a:xfrm>
              <a:prstGeom prst="rect">
                <a:avLst/>
              </a:prstGeom>
              <a:noFill/>
            </p:spPr>
            <p:txBody>
              <a:bodyPr vert="horz" rtlCol="0">
                <a:spAutoFit/>
                <a:scene3d>
                  <a:camera prst="orthographicFront">
                    <a:rot lat="0" lon="2400000" rev="0"/>
                  </a:camera>
                  <a:lightRig rig="threePt" dir="t"/>
                </a:scene3d>
              </a:bodyPr>
              <a:lstStyle/>
              <a:p>
                <a:pPr marL="0" marR="0" lvl="0" indent="0" algn="dist" defTabSz="457200" rtl="0" eaLnBrk="1" fontAlgn="auto" latinLnBrk="0" hangingPunct="1">
                  <a:lnSpc>
                    <a:spcPct val="100000"/>
                  </a:lnSpc>
                  <a:spcBef>
                    <a:spcPts val="0"/>
                  </a:spcBef>
                  <a:spcAft>
                    <a:spcPts val="0"/>
                  </a:spcAft>
                  <a:buClrTx/>
                  <a:buSzTx/>
                  <a:buFontTx/>
                  <a:buNone/>
                  <a:defRPr/>
                </a:pPr>
                <a:r>
                  <a:rPr kumimoji="0" lang="zh-CN" altLang="en-US" sz="9600" b="0" i="0" u="none" strike="noStrike" kern="1200" cap="none" spc="0" normalizeH="0" baseline="0" noProof="0" dirty="0">
                    <a:ln>
                      <a:noFill/>
                    </a:ln>
                    <a:gradFill flip="none" rotWithShape="1">
                      <a:gsLst>
                        <a:gs pos="12000">
                          <a:srgbClr val="F6F8FC"/>
                        </a:gs>
                        <a:gs pos="32000">
                          <a:srgbClr val="F2F2F2"/>
                        </a:gs>
                        <a:gs pos="63000">
                          <a:srgbClr val="F2F2F2">
                            <a:alpha val="72000"/>
                          </a:srgbClr>
                        </a:gs>
                        <a:gs pos="86000">
                          <a:srgbClr val="7F7F7F">
                            <a:alpha val="29000"/>
                          </a:srgbClr>
                        </a:gs>
                      </a:gsLst>
                      <a:lin ang="0" scaled="1"/>
                      <a:tileRect/>
                    </a:gradFill>
                    <a:effectLst/>
                    <a:uLnTx/>
                    <a:uFillTx/>
                    <a:latin typeface="思源黑体 CN ExtraLight" panose="020B0200000000000000" pitchFamily="34" charset="-122"/>
                    <a:ea typeface="思源黑体 CN ExtraLight" panose="020B0200000000000000" pitchFamily="34" charset="-122"/>
                    <a:cs typeface="+mn-cs"/>
                  </a:rPr>
                  <a:t>探</a:t>
                </a:r>
                <a:endParaRPr kumimoji="0" lang="zh-CN" altLang="en-US" sz="9600" b="0" i="0" u="none" strike="noStrike" kern="1200" cap="none" spc="0" normalizeH="0" baseline="0" noProof="0" dirty="0">
                  <a:ln>
                    <a:noFill/>
                  </a:ln>
                  <a:gradFill flip="none" rotWithShape="1">
                    <a:gsLst>
                      <a:gs pos="12000">
                        <a:srgbClr val="F6F8FC"/>
                      </a:gs>
                      <a:gs pos="32000">
                        <a:srgbClr val="F2F2F2"/>
                      </a:gs>
                      <a:gs pos="63000">
                        <a:srgbClr val="F2F2F2">
                          <a:alpha val="72000"/>
                        </a:srgbClr>
                      </a:gs>
                      <a:gs pos="86000">
                        <a:srgbClr val="7F7F7F">
                          <a:alpha val="29000"/>
                        </a:srgbClr>
                      </a:gs>
                    </a:gsLst>
                    <a:lin ang="0" scaled="1"/>
                    <a:tileRect/>
                  </a:gradFill>
                  <a:effectLst/>
                  <a:uLnTx/>
                  <a:uFillTx/>
                  <a:latin typeface="思源黑体 CN ExtraLight" panose="020B0200000000000000" pitchFamily="34" charset="-122"/>
                  <a:ea typeface="思源黑体 CN ExtraLight" panose="020B0200000000000000" pitchFamily="34" charset="-122"/>
                  <a:cs typeface="+mn-cs"/>
                </a:endParaRPr>
              </a:p>
            </p:txBody>
          </p:sp>
          <p:sp>
            <p:nvSpPr>
              <p:cNvPr id="7" name="文本框 6"/>
              <p:cNvSpPr txBox="1"/>
              <p:nvPr/>
            </p:nvSpPr>
            <p:spPr>
              <a:xfrm>
                <a:off x="4457279" y="1382153"/>
                <a:ext cx="914400" cy="1093389"/>
              </a:xfrm>
              <a:prstGeom prst="rect">
                <a:avLst/>
              </a:prstGeom>
              <a:noFill/>
            </p:spPr>
            <p:txBody>
              <a:bodyPr vert="horz" rtlCol="0">
                <a:spAutoFit/>
                <a:scene3d>
                  <a:camera prst="orthographicFront">
                    <a:rot lat="0" lon="2400000" rev="0"/>
                  </a:camera>
                  <a:lightRig rig="threePt" dir="t"/>
                </a:scene3d>
              </a:bodyPr>
              <a:lstStyle/>
              <a:p>
                <a:pPr marL="0" marR="0" lvl="0" indent="0" algn="dist" defTabSz="457200" rtl="0" eaLnBrk="1" fontAlgn="auto" latinLnBrk="0" hangingPunct="1">
                  <a:lnSpc>
                    <a:spcPct val="100000"/>
                  </a:lnSpc>
                  <a:spcBef>
                    <a:spcPts val="0"/>
                  </a:spcBef>
                  <a:spcAft>
                    <a:spcPts val="0"/>
                  </a:spcAft>
                  <a:buClrTx/>
                  <a:buSzTx/>
                  <a:buFontTx/>
                  <a:buNone/>
                  <a:defRPr/>
                </a:pPr>
                <a:r>
                  <a:rPr kumimoji="0" lang="zh-CN" altLang="en-US" sz="9600" b="0" i="0" u="none" strike="noStrike" kern="1200" cap="none" spc="0" normalizeH="0" baseline="0" noProof="0" dirty="0">
                    <a:ln>
                      <a:noFill/>
                    </a:ln>
                    <a:gradFill flip="none" rotWithShape="1">
                      <a:gsLst>
                        <a:gs pos="12000">
                          <a:srgbClr val="F6F8FC"/>
                        </a:gs>
                        <a:gs pos="32000">
                          <a:srgbClr val="F2F2F2"/>
                        </a:gs>
                        <a:gs pos="63000">
                          <a:srgbClr val="F2F2F2">
                            <a:alpha val="72000"/>
                          </a:srgbClr>
                        </a:gs>
                        <a:gs pos="86000">
                          <a:srgbClr val="7F7F7F">
                            <a:alpha val="29000"/>
                          </a:srgbClr>
                        </a:gs>
                      </a:gsLst>
                      <a:lin ang="0" scaled="1"/>
                      <a:tileRect/>
                    </a:gradFill>
                    <a:effectLst/>
                    <a:uLnTx/>
                    <a:uFillTx/>
                    <a:latin typeface="思源黑体 CN ExtraLight" panose="020B0200000000000000" pitchFamily="34" charset="-122"/>
                    <a:ea typeface="思源黑体 CN ExtraLight" panose="020B0200000000000000" pitchFamily="34" charset="-122"/>
                    <a:cs typeface="+mn-cs"/>
                  </a:rPr>
                  <a:t>索</a:t>
                </a:r>
                <a:endParaRPr kumimoji="0" lang="zh-CN" altLang="en-US" sz="9600" b="0" i="0" u="none" strike="noStrike" kern="1200" cap="none" spc="0" normalizeH="0" baseline="0" noProof="0" dirty="0">
                  <a:ln>
                    <a:noFill/>
                  </a:ln>
                  <a:gradFill flip="none" rotWithShape="1">
                    <a:gsLst>
                      <a:gs pos="12000">
                        <a:srgbClr val="F6F8FC"/>
                      </a:gs>
                      <a:gs pos="32000">
                        <a:srgbClr val="F2F2F2"/>
                      </a:gs>
                      <a:gs pos="63000">
                        <a:srgbClr val="F2F2F2">
                          <a:alpha val="72000"/>
                        </a:srgbClr>
                      </a:gs>
                      <a:gs pos="86000">
                        <a:srgbClr val="7F7F7F">
                          <a:alpha val="29000"/>
                        </a:srgbClr>
                      </a:gs>
                    </a:gsLst>
                    <a:lin ang="0" scaled="1"/>
                    <a:tileRect/>
                  </a:gradFill>
                  <a:effectLst/>
                  <a:uLnTx/>
                  <a:uFillTx/>
                  <a:latin typeface="思源黑体 CN ExtraLight" panose="020B0200000000000000" pitchFamily="34" charset="-122"/>
                  <a:ea typeface="思源黑体 CN ExtraLight" panose="020B0200000000000000" pitchFamily="34" charset="-122"/>
                  <a:cs typeface="+mn-cs"/>
                </a:endParaRPr>
              </a:p>
            </p:txBody>
          </p:sp>
          <p:sp>
            <p:nvSpPr>
              <p:cNvPr id="8" name="文本框 7"/>
              <p:cNvSpPr txBox="1"/>
              <p:nvPr/>
            </p:nvSpPr>
            <p:spPr>
              <a:xfrm>
                <a:off x="5066879" y="1382153"/>
                <a:ext cx="914400" cy="1093389"/>
              </a:xfrm>
              <a:prstGeom prst="rect">
                <a:avLst/>
              </a:prstGeom>
              <a:noFill/>
            </p:spPr>
            <p:txBody>
              <a:bodyPr vert="horz" rtlCol="0">
                <a:spAutoFit/>
                <a:scene3d>
                  <a:camera prst="orthographicFront">
                    <a:rot lat="0" lon="2400000" rev="0"/>
                  </a:camera>
                  <a:lightRig rig="threePt" dir="t"/>
                </a:scene3d>
              </a:bodyPr>
              <a:lstStyle/>
              <a:p>
                <a:pPr marL="0" marR="0" lvl="0" indent="0" algn="dist" defTabSz="457200" rtl="0" eaLnBrk="1" fontAlgn="auto" latinLnBrk="0" hangingPunct="1">
                  <a:lnSpc>
                    <a:spcPct val="100000"/>
                  </a:lnSpc>
                  <a:spcBef>
                    <a:spcPts val="0"/>
                  </a:spcBef>
                  <a:spcAft>
                    <a:spcPts val="0"/>
                  </a:spcAft>
                  <a:buClrTx/>
                  <a:buSzTx/>
                  <a:buFontTx/>
                  <a:buNone/>
                  <a:defRPr/>
                </a:pPr>
                <a:r>
                  <a:rPr kumimoji="0" lang="en-US" altLang="zh-CN" sz="9600" b="0" i="0" u="none" strike="noStrike" kern="1200" cap="none" spc="0" normalizeH="0" baseline="0" noProof="0" dirty="0">
                    <a:ln>
                      <a:noFill/>
                    </a:ln>
                    <a:gradFill flip="none" rotWithShape="1">
                      <a:gsLst>
                        <a:gs pos="12000">
                          <a:srgbClr val="F6F8FC"/>
                        </a:gs>
                        <a:gs pos="32000">
                          <a:srgbClr val="F2F2F2"/>
                        </a:gs>
                        <a:gs pos="63000">
                          <a:srgbClr val="F2F2F2">
                            <a:alpha val="72000"/>
                          </a:srgbClr>
                        </a:gs>
                        <a:gs pos="86000">
                          <a:srgbClr val="7F7F7F">
                            <a:alpha val="29000"/>
                          </a:srgbClr>
                        </a:gs>
                      </a:gsLst>
                      <a:lin ang="0" scaled="1"/>
                      <a:tileRect/>
                    </a:gradFill>
                    <a:effectLst/>
                    <a:uLnTx/>
                    <a:uFillTx/>
                    <a:latin typeface="思源黑体 CN ExtraLight" panose="020B0200000000000000" pitchFamily="34" charset="-122"/>
                    <a:ea typeface="思源黑体 CN ExtraLight" panose="020B0200000000000000" pitchFamily="34" charset="-122"/>
                    <a:cs typeface="+mn-cs"/>
                  </a:rPr>
                  <a:t>·</a:t>
                </a:r>
                <a:endParaRPr kumimoji="0" lang="zh-CN" altLang="en-US" sz="9600" b="0" i="0" u="none" strike="noStrike" kern="1200" cap="none" spc="0" normalizeH="0" baseline="0" noProof="0" dirty="0">
                  <a:ln>
                    <a:noFill/>
                  </a:ln>
                  <a:gradFill flip="none" rotWithShape="1">
                    <a:gsLst>
                      <a:gs pos="12000">
                        <a:srgbClr val="F6F8FC"/>
                      </a:gs>
                      <a:gs pos="32000">
                        <a:srgbClr val="F2F2F2"/>
                      </a:gs>
                      <a:gs pos="63000">
                        <a:srgbClr val="F2F2F2">
                          <a:alpha val="72000"/>
                        </a:srgbClr>
                      </a:gs>
                      <a:gs pos="86000">
                        <a:srgbClr val="7F7F7F">
                          <a:alpha val="29000"/>
                        </a:srgbClr>
                      </a:gs>
                    </a:gsLst>
                    <a:lin ang="0" scaled="1"/>
                    <a:tileRect/>
                  </a:gradFill>
                  <a:effectLst/>
                  <a:uLnTx/>
                  <a:uFillTx/>
                  <a:latin typeface="思源黑体 CN ExtraLight" panose="020B0200000000000000" pitchFamily="34" charset="-122"/>
                  <a:ea typeface="思源黑体 CN ExtraLight" panose="020B0200000000000000" pitchFamily="34" charset="-122"/>
                  <a:cs typeface="+mn-cs"/>
                </a:endParaRPr>
              </a:p>
            </p:txBody>
          </p:sp>
          <p:sp>
            <p:nvSpPr>
              <p:cNvPr id="9" name="文本框 8"/>
              <p:cNvSpPr txBox="1"/>
              <p:nvPr/>
            </p:nvSpPr>
            <p:spPr>
              <a:xfrm>
                <a:off x="5676479" y="1382153"/>
                <a:ext cx="914400" cy="1093389"/>
              </a:xfrm>
              <a:prstGeom prst="rect">
                <a:avLst/>
              </a:prstGeom>
              <a:noFill/>
            </p:spPr>
            <p:txBody>
              <a:bodyPr vert="horz" rtlCol="0">
                <a:spAutoFit/>
                <a:scene3d>
                  <a:camera prst="orthographicFront">
                    <a:rot lat="0" lon="2400000" rev="0"/>
                  </a:camera>
                  <a:lightRig rig="threePt" dir="t"/>
                </a:scene3d>
              </a:bodyPr>
              <a:lstStyle/>
              <a:p>
                <a:pPr marL="0" marR="0" lvl="0" indent="0" algn="dist" defTabSz="457200" rtl="0" eaLnBrk="1" fontAlgn="auto" latinLnBrk="0" hangingPunct="1">
                  <a:lnSpc>
                    <a:spcPct val="100000"/>
                  </a:lnSpc>
                  <a:spcBef>
                    <a:spcPts val="0"/>
                  </a:spcBef>
                  <a:spcAft>
                    <a:spcPts val="0"/>
                  </a:spcAft>
                  <a:buClrTx/>
                  <a:buSzTx/>
                  <a:buFontTx/>
                  <a:buNone/>
                  <a:defRPr/>
                </a:pPr>
                <a:r>
                  <a:rPr lang="zh-CN" altLang="en-US" sz="9600" dirty="0">
                    <a:gradFill flip="none" rotWithShape="1">
                      <a:gsLst>
                        <a:gs pos="12000">
                          <a:srgbClr val="F6F8FC"/>
                        </a:gs>
                        <a:gs pos="32000">
                          <a:srgbClr val="F2F2F2"/>
                        </a:gs>
                        <a:gs pos="63000">
                          <a:srgbClr val="F2F2F2">
                            <a:alpha val="72000"/>
                          </a:srgbClr>
                        </a:gs>
                        <a:gs pos="86000">
                          <a:srgbClr val="7F7F7F">
                            <a:alpha val="29000"/>
                          </a:srgbClr>
                        </a:gs>
                      </a:gsLst>
                      <a:lin ang="0" scaled="1"/>
                      <a:tileRect/>
                    </a:gradFill>
                    <a:latin typeface="思源黑体 CN ExtraLight" panose="020B0200000000000000" pitchFamily="34" charset="-122"/>
                    <a:ea typeface="思源黑体 CN ExtraLight" panose="020B0200000000000000" pitchFamily="34" charset="-122"/>
                  </a:rPr>
                  <a:t>未</a:t>
                </a:r>
                <a:endParaRPr kumimoji="0" lang="zh-CN" altLang="en-US" sz="9600" b="0" i="0" u="none" strike="noStrike" kern="1200" cap="none" spc="0" normalizeH="0" baseline="0" noProof="0" dirty="0">
                  <a:ln>
                    <a:noFill/>
                  </a:ln>
                  <a:gradFill flip="none" rotWithShape="1">
                    <a:gsLst>
                      <a:gs pos="12000">
                        <a:srgbClr val="F6F8FC"/>
                      </a:gs>
                      <a:gs pos="32000">
                        <a:srgbClr val="F2F2F2"/>
                      </a:gs>
                      <a:gs pos="63000">
                        <a:srgbClr val="F2F2F2">
                          <a:alpha val="72000"/>
                        </a:srgbClr>
                      </a:gs>
                      <a:gs pos="86000">
                        <a:srgbClr val="7F7F7F">
                          <a:alpha val="29000"/>
                        </a:srgbClr>
                      </a:gs>
                    </a:gsLst>
                    <a:lin ang="0" scaled="1"/>
                    <a:tileRect/>
                  </a:gradFill>
                  <a:effectLst/>
                  <a:uLnTx/>
                  <a:uFillTx/>
                  <a:latin typeface="思源黑体 CN ExtraLight" panose="020B0200000000000000" pitchFamily="34" charset="-122"/>
                  <a:ea typeface="思源黑体 CN ExtraLight" panose="020B0200000000000000" pitchFamily="34" charset="-122"/>
                  <a:cs typeface="+mn-cs"/>
                </a:endParaRPr>
              </a:p>
            </p:txBody>
          </p:sp>
          <p:sp>
            <p:nvSpPr>
              <p:cNvPr id="10" name="文本框 9"/>
              <p:cNvSpPr txBox="1"/>
              <p:nvPr/>
            </p:nvSpPr>
            <p:spPr>
              <a:xfrm>
                <a:off x="6286079" y="1382153"/>
                <a:ext cx="914400" cy="1093389"/>
              </a:xfrm>
              <a:prstGeom prst="rect">
                <a:avLst/>
              </a:prstGeom>
              <a:noFill/>
            </p:spPr>
            <p:txBody>
              <a:bodyPr vert="horz" rtlCol="0">
                <a:spAutoFit/>
                <a:scene3d>
                  <a:camera prst="orthographicFront">
                    <a:rot lat="0" lon="2400000" rev="0"/>
                  </a:camera>
                  <a:lightRig rig="threePt" dir="t"/>
                </a:scene3d>
              </a:bodyPr>
              <a:lstStyle/>
              <a:p>
                <a:pPr marL="0" marR="0" lvl="0" indent="0" algn="dist" defTabSz="457200" rtl="0" eaLnBrk="1" fontAlgn="auto" latinLnBrk="0" hangingPunct="1">
                  <a:lnSpc>
                    <a:spcPct val="100000"/>
                  </a:lnSpc>
                  <a:spcBef>
                    <a:spcPts val="0"/>
                  </a:spcBef>
                  <a:spcAft>
                    <a:spcPts val="0"/>
                  </a:spcAft>
                  <a:buClrTx/>
                  <a:buSzTx/>
                  <a:buFontTx/>
                  <a:buNone/>
                  <a:defRPr/>
                </a:pPr>
                <a:r>
                  <a:rPr kumimoji="0" lang="zh-CN" altLang="en-US" sz="9600" b="0" i="0" u="none" strike="noStrike" kern="1200" cap="none" spc="0" normalizeH="0" baseline="0" noProof="0" dirty="0">
                    <a:ln>
                      <a:noFill/>
                    </a:ln>
                    <a:gradFill flip="none" rotWithShape="1">
                      <a:gsLst>
                        <a:gs pos="12000">
                          <a:srgbClr val="F6F8FC"/>
                        </a:gs>
                        <a:gs pos="32000">
                          <a:srgbClr val="F2F2F2"/>
                        </a:gs>
                        <a:gs pos="63000">
                          <a:srgbClr val="F2F2F2">
                            <a:alpha val="72000"/>
                          </a:srgbClr>
                        </a:gs>
                        <a:gs pos="86000">
                          <a:srgbClr val="7F7F7F">
                            <a:alpha val="29000"/>
                          </a:srgbClr>
                        </a:gs>
                      </a:gsLst>
                      <a:lin ang="0" scaled="1"/>
                      <a:tileRect/>
                    </a:gradFill>
                    <a:effectLst/>
                    <a:uLnTx/>
                    <a:uFillTx/>
                    <a:latin typeface="思源黑体 CN ExtraLight" panose="020B0200000000000000" pitchFamily="34" charset="-122"/>
                    <a:ea typeface="思源黑体 CN ExtraLight" panose="020B0200000000000000" pitchFamily="34" charset="-122"/>
                    <a:cs typeface="+mn-cs"/>
                  </a:rPr>
                  <a:t>来</a:t>
                </a:r>
                <a:endParaRPr kumimoji="0" lang="zh-CN" altLang="en-US" sz="9600" b="0" i="0" u="none" strike="noStrike" kern="1200" cap="none" spc="0" normalizeH="0" baseline="0" noProof="0" dirty="0">
                  <a:ln>
                    <a:noFill/>
                  </a:ln>
                  <a:gradFill flip="none" rotWithShape="1">
                    <a:gsLst>
                      <a:gs pos="12000">
                        <a:srgbClr val="F6F8FC"/>
                      </a:gs>
                      <a:gs pos="32000">
                        <a:srgbClr val="F2F2F2"/>
                      </a:gs>
                      <a:gs pos="63000">
                        <a:srgbClr val="F2F2F2">
                          <a:alpha val="72000"/>
                        </a:srgbClr>
                      </a:gs>
                      <a:gs pos="86000">
                        <a:srgbClr val="7F7F7F">
                          <a:alpha val="29000"/>
                        </a:srgbClr>
                      </a:gs>
                    </a:gsLst>
                    <a:lin ang="0" scaled="1"/>
                    <a:tileRect/>
                  </a:gradFill>
                  <a:effectLst/>
                  <a:uLnTx/>
                  <a:uFillTx/>
                  <a:latin typeface="思源黑体 CN ExtraLight" panose="020B0200000000000000" pitchFamily="34" charset="-122"/>
                  <a:ea typeface="思源黑体 CN ExtraLight" panose="020B0200000000000000" pitchFamily="34" charset="-122"/>
                  <a:cs typeface="+mn-cs"/>
                </a:endParaRPr>
              </a:p>
            </p:txBody>
          </p:sp>
          <p:sp>
            <p:nvSpPr>
              <p:cNvPr id="11" name="文本框 10"/>
              <p:cNvSpPr txBox="1"/>
              <p:nvPr/>
            </p:nvSpPr>
            <p:spPr>
              <a:xfrm>
                <a:off x="6895679" y="1382153"/>
                <a:ext cx="914400" cy="1093389"/>
              </a:xfrm>
              <a:prstGeom prst="rect">
                <a:avLst/>
              </a:prstGeom>
              <a:noFill/>
            </p:spPr>
            <p:txBody>
              <a:bodyPr vert="horz" rtlCol="0">
                <a:spAutoFit/>
                <a:scene3d>
                  <a:camera prst="orthographicFront">
                    <a:rot lat="0" lon="2400000" rev="0"/>
                  </a:camera>
                  <a:lightRig rig="threePt" dir="t"/>
                </a:scene3d>
              </a:bodyPr>
              <a:lstStyle/>
              <a:p>
                <a:pPr marL="0" marR="0" lvl="0" indent="0" algn="dist" defTabSz="457200" rtl="0" eaLnBrk="1" fontAlgn="auto" latinLnBrk="0" hangingPunct="1">
                  <a:lnSpc>
                    <a:spcPct val="100000"/>
                  </a:lnSpc>
                  <a:spcBef>
                    <a:spcPts val="0"/>
                  </a:spcBef>
                  <a:spcAft>
                    <a:spcPts val="0"/>
                  </a:spcAft>
                  <a:buClrTx/>
                  <a:buSzTx/>
                  <a:buFontTx/>
                  <a:buNone/>
                  <a:defRPr/>
                </a:pPr>
                <a:r>
                  <a:rPr kumimoji="0" lang="en-US" altLang="zh-CN" sz="9600" b="0" i="0" u="none" strike="noStrike" kern="1200" cap="none" spc="0" normalizeH="0" baseline="0" noProof="0" dirty="0">
                    <a:ln>
                      <a:noFill/>
                    </a:ln>
                    <a:gradFill flip="none" rotWithShape="1">
                      <a:gsLst>
                        <a:gs pos="12000">
                          <a:srgbClr val="F6F8FC"/>
                        </a:gs>
                        <a:gs pos="32000">
                          <a:srgbClr val="F2F2F2"/>
                        </a:gs>
                        <a:gs pos="63000">
                          <a:srgbClr val="F2F2F2">
                            <a:alpha val="72000"/>
                          </a:srgbClr>
                        </a:gs>
                        <a:gs pos="86000">
                          <a:srgbClr val="7F7F7F">
                            <a:alpha val="29000"/>
                          </a:srgbClr>
                        </a:gs>
                      </a:gsLst>
                      <a:lin ang="0" scaled="1"/>
                      <a:tileRect/>
                    </a:gradFill>
                    <a:effectLst/>
                    <a:uLnTx/>
                    <a:uFillTx/>
                    <a:latin typeface="思源黑体 CN ExtraLight" panose="020B0200000000000000" pitchFamily="34" charset="-122"/>
                    <a:ea typeface="思源黑体 CN ExtraLight" panose="020B0200000000000000" pitchFamily="34" charset="-122"/>
                    <a:cs typeface="+mn-cs"/>
                  </a:rPr>
                  <a:t>·</a:t>
                </a:r>
                <a:endParaRPr kumimoji="0" lang="zh-CN" altLang="en-US" sz="9600" b="0" i="0" u="none" strike="noStrike" kern="1200" cap="none" spc="0" normalizeH="0" baseline="0" noProof="0" dirty="0">
                  <a:ln>
                    <a:noFill/>
                  </a:ln>
                  <a:gradFill flip="none" rotWithShape="1">
                    <a:gsLst>
                      <a:gs pos="12000">
                        <a:srgbClr val="F6F8FC"/>
                      </a:gs>
                      <a:gs pos="32000">
                        <a:srgbClr val="F2F2F2"/>
                      </a:gs>
                      <a:gs pos="63000">
                        <a:srgbClr val="F2F2F2">
                          <a:alpha val="72000"/>
                        </a:srgbClr>
                      </a:gs>
                      <a:gs pos="86000">
                        <a:srgbClr val="7F7F7F">
                          <a:alpha val="29000"/>
                        </a:srgbClr>
                      </a:gs>
                    </a:gsLst>
                    <a:lin ang="0" scaled="1"/>
                    <a:tileRect/>
                  </a:gradFill>
                  <a:effectLst/>
                  <a:uLnTx/>
                  <a:uFillTx/>
                  <a:latin typeface="思源黑体 CN ExtraLight" panose="020B0200000000000000" pitchFamily="34" charset="-122"/>
                  <a:ea typeface="思源黑体 CN ExtraLight" panose="020B0200000000000000" pitchFamily="34" charset="-122"/>
                  <a:cs typeface="+mn-cs"/>
                </a:endParaRPr>
              </a:p>
            </p:txBody>
          </p:sp>
          <p:sp>
            <p:nvSpPr>
              <p:cNvPr id="12" name="文本框 11"/>
              <p:cNvSpPr txBox="1"/>
              <p:nvPr/>
            </p:nvSpPr>
            <p:spPr>
              <a:xfrm>
                <a:off x="7505279" y="1382153"/>
                <a:ext cx="914400" cy="1093389"/>
              </a:xfrm>
              <a:prstGeom prst="rect">
                <a:avLst/>
              </a:prstGeom>
              <a:noFill/>
            </p:spPr>
            <p:txBody>
              <a:bodyPr vert="horz" rtlCol="0">
                <a:spAutoFit/>
                <a:scene3d>
                  <a:camera prst="orthographicFront">
                    <a:rot lat="0" lon="2400000" rev="0"/>
                  </a:camera>
                  <a:lightRig rig="threePt" dir="t"/>
                </a:scene3d>
              </a:bodyPr>
              <a:lstStyle/>
              <a:p>
                <a:pPr marL="0" marR="0" lvl="0" indent="0" algn="dist" defTabSz="457200" rtl="0" eaLnBrk="1" fontAlgn="auto" latinLnBrk="0" hangingPunct="1">
                  <a:lnSpc>
                    <a:spcPct val="100000"/>
                  </a:lnSpc>
                  <a:spcBef>
                    <a:spcPts val="0"/>
                  </a:spcBef>
                  <a:spcAft>
                    <a:spcPts val="0"/>
                  </a:spcAft>
                  <a:buClrTx/>
                  <a:buSzTx/>
                  <a:buFontTx/>
                  <a:buNone/>
                  <a:defRPr/>
                </a:pPr>
                <a:r>
                  <a:rPr kumimoji="0" lang="zh-CN" altLang="en-US" sz="9600" b="0" i="0" u="none" strike="noStrike" kern="1200" cap="none" spc="0" normalizeH="0" baseline="0" noProof="0" dirty="0">
                    <a:ln>
                      <a:noFill/>
                    </a:ln>
                    <a:gradFill flip="none" rotWithShape="1">
                      <a:gsLst>
                        <a:gs pos="12000">
                          <a:srgbClr val="F6F8FC"/>
                        </a:gs>
                        <a:gs pos="32000">
                          <a:srgbClr val="F2F2F2"/>
                        </a:gs>
                        <a:gs pos="63000">
                          <a:srgbClr val="F2F2F2">
                            <a:alpha val="72000"/>
                          </a:srgbClr>
                        </a:gs>
                        <a:gs pos="86000">
                          <a:srgbClr val="7F7F7F">
                            <a:alpha val="29000"/>
                          </a:srgbClr>
                        </a:gs>
                      </a:gsLst>
                      <a:lin ang="0" scaled="1"/>
                      <a:tileRect/>
                    </a:gradFill>
                    <a:effectLst/>
                    <a:uLnTx/>
                    <a:uFillTx/>
                    <a:latin typeface="思源黑体 CN ExtraLight" panose="020B0200000000000000" pitchFamily="34" charset="-122"/>
                    <a:ea typeface="思源黑体 CN ExtraLight" panose="020B0200000000000000" pitchFamily="34" charset="-122"/>
                    <a:cs typeface="+mn-cs"/>
                  </a:rPr>
                  <a:t>创</a:t>
                </a:r>
                <a:endParaRPr kumimoji="0" lang="zh-CN" altLang="en-US" sz="9600" b="0" i="0" u="none" strike="noStrike" kern="1200" cap="none" spc="0" normalizeH="0" baseline="0" noProof="0" dirty="0">
                  <a:ln>
                    <a:noFill/>
                  </a:ln>
                  <a:gradFill flip="none" rotWithShape="1">
                    <a:gsLst>
                      <a:gs pos="12000">
                        <a:srgbClr val="F6F8FC"/>
                      </a:gs>
                      <a:gs pos="32000">
                        <a:srgbClr val="F2F2F2"/>
                      </a:gs>
                      <a:gs pos="63000">
                        <a:srgbClr val="F2F2F2">
                          <a:alpha val="72000"/>
                        </a:srgbClr>
                      </a:gs>
                      <a:gs pos="86000">
                        <a:srgbClr val="7F7F7F">
                          <a:alpha val="29000"/>
                        </a:srgbClr>
                      </a:gs>
                    </a:gsLst>
                    <a:lin ang="0" scaled="1"/>
                    <a:tileRect/>
                  </a:gradFill>
                  <a:effectLst/>
                  <a:uLnTx/>
                  <a:uFillTx/>
                  <a:latin typeface="思源黑体 CN ExtraLight" panose="020B0200000000000000" pitchFamily="34" charset="-122"/>
                  <a:ea typeface="思源黑体 CN ExtraLight" panose="020B0200000000000000" pitchFamily="34" charset="-122"/>
                  <a:cs typeface="+mn-cs"/>
                </a:endParaRPr>
              </a:p>
            </p:txBody>
          </p:sp>
          <p:sp>
            <p:nvSpPr>
              <p:cNvPr id="13" name="文本框 12"/>
              <p:cNvSpPr txBox="1"/>
              <p:nvPr/>
            </p:nvSpPr>
            <p:spPr>
              <a:xfrm>
                <a:off x="8114879" y="1382153"/>
                <a:ext cx="914400" cy="1093389"/>
              </a:xfrm>
              <a:prstGeom prst="rect">
                <a:avLst/>
              </a:prstGeom>
              <a:noFill/>
            </p:spPr>
            <p:txBody>
              <a:bodyPr vert="horz" rtlCol="0">
                <a:spAutoFit/>
                <a:scene3d>
                  <a:camera prst="orthographicFront">
                    <a:rot lat="0" lon="2400000" rev="0"/>
                  </a:camera>
                  <a:lightRig rig="threePt" dir="t"/>
                </a:scene3d>
              </a:bodyPr>
              <a:lstStyle/>
              <a:p>
                <a:pPr marL="0" marR="0" lvl="0" indent="0" algn="dist" defTabSz="457200" rtl="0" eaLnBrk="1" fontAlgn="auto" latinLnBrk="0" hangingPunct="1">
                  <a:lnSpc>
                    <a:spcPct val="100000"/>
                  </a:lnSpc>
                  <a:spcBef>
                    <a:spcPts val="0"/>
                  </a:spcBef>
                  <a:spcAft>
                    <a:spcPts val="0"/>
                  </a:spcAft>
                  <a:buClrTx/>
                  <a:buSzTx/>
                  <a:buFontTx/>
                  <a:buNone/>
                  <a:defRPr/>
                </a:pPr>
                <a:r>
                  <a:rPr kumimoji="0" lang="zh-CN" altLang="en-US" sz="9600" b="0" i="0" u="none" strike="noStrike" kern="1200" cap="none" spc="0" normalizeH="0" baseline="0" noProof="0" dirty="0">
                    <a:ln>
                      <a:noFill/>
                    </a:ln>
                    <a:gradFill flip="none" rotWithShape="1">
                      <a:gsLst>
                        <a:gs pos="12000">
                          <a:srgbClr val="F6F8FC"/>
                        </a:gs>
                        <a:gs pos="32000">
                          <a:srgbClr val="F2F2F2"/>
                        </a:gs>
                        <a:gs pos="63000">
                          <a:srgbClr val="F2F2F2">
                            <a:alpha val="72000"/>
                          </a:srgbClr>
                        </a:gs>
                        <a:gs pos="86000">
                          <a:srgbClr val="7F7F7F">
                            <a:alpha val="29000"/>
                          </a:srgbClr>
                        </a:gs>
                      </a:gsLst>
                      <a:lin ang="0" scaled="1"/>
                      <a:tileRect/>
                    </a:gradFill>
                    <a:effectLst/>
                    <a:uLnTx/>
                    <a:uFillTx/>
                    <a:latin typeface="思源黑体 CN ExtraLight" panose="020B0200000000000000" pitchFamily="34" charset="-122"/>
                    <a:ea typeface="思源黑体 CN ExtraLight" panose="020B0200000000000000" pitchFamily="34" charset="-122"/>
                    <a:cs typeface="+mn-cs"/>
                  </a:rPr>
                  <a:t>造</a:t>
                </a:r>
                <a:endParaRPr kumimoji="0" lang="zh-CN" altLang="en-US" sz="9600" b="0" i="0" u="none" strike="noStrike" kern="1200" cap="none" spc="0" normalizeH="0" baseline="0" noProof="0" dirty="0">
                  <a:ln>
                    <a:noFill/>
                  </a:ln>
                  <a:gradFill flip="none" rotWithShape="1">
                    <a:gsLst>
                      <a:gs pos="12000">
                        <a:srgbClr val="F6F8FC"/>
                      </a:gs>
                      <a:gs pos="32000">
                        <a:srgbClr val="F2F2F2"/>
                      </a:gs>
                      <a:gs pos="63000">
                        <a:srgbClr val="F2F2F2">
                          <a:alpha val="72000"/>
                        </a:srgbClr>
                      </a:gs>
                      <a:gs pos="86000">
                        <a:srgbClr val="7F7F7F">
                          <a:alpha val="29000"/>
                        </a:srgbClr>
                      </a:gs>
                    </a:gsLst>
                    <a:lin ang="0" scaled="1"/>
                    <a:tileRect/>
                  </a:gradFill>
                  <a:effectLst/>
                  <a:uLnTx/>
                  <a:uFillTx/>
                  <a:latin typeface="思源黑体 CN ExtraLight" panose="020B0200000000000000" pitchFamily="34" charset="-122"/>
                  <a:ea typeface="思源黑体 CN ExtraLight" panose="020B0200000000000000" pitchFamily="34" charset="-122"/>
                  <a:cs typeface="+mn-cs"/>
                </a:endParaRPr>
              </a:p>
            </p:txBody>
          </p:sp>
        </p:grpSp>
      </p:grpSp>
      <p:cxnSp>
        <p:nvCxnSpPr>
          <p:cNvPr id="19" name="直接连接符 18"/>
          <p:cNvCxnSpPr/>
          <p:nvPr/>
        </p:nvCxnSpPr>
        <p:spPr>
          <a:xfrm flipH="1">
            <a:off x="8852202" y="0"/>
            <a:ext cx="1653847" cy="741068"/>
          </a:xfrm>
          <a:prstGeom prst="line">
            <a:avLst/>
          </a:prstGeom>
          <a:ln>
            <a:gradFill>
              <a:gsLst>
                <a:gs pos="100000">
                  <a:schemeClr val="bg1"/>
                </a:gs>
                <a:gs pos="0">
                  <a:schemeClr val="bg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flipH="1">
            <a:off x="9679126" y="3493739"/>
            <a:ext cx="484974" cy="217311"/>
          </a:xfrm>
          <a:prstGeom prst="line">
            <a:avLst/>
          </a:prstGeom>
          <a:ln>
            <a:gradFill>
              <a:gsLst>
                <a:gs pos="100000">
                  <a:schemeClr val="bg1"/>
                </a:gs>
                <a:gs pos="0">
                  <a:schemeClr val="bg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pic>
        <p:nvPicPr>
          <p:cNvPr id="22" name="4abf%2F29d0%2Fd592%2F194366e4d3c6f37f860574f7c65d7c65">
            <a:hlinkClick r:id="" action="ppaction://media"/>
          </p:cNvPr>
          <p:cNvPicPr>
            <a:picLocks noChangeAspect="1"/>
          </p:cNvPicPr>
          <p:nvPr>
            <a:audioFile r:link="rId2"/>
            <p:extLst>
              <p:ext uri="{DAA4B4D4-6D71-4841-9C94-3DE7FCFB9230}">
                <p14:media xmlns:p14="http://schemas.microsoft.com/office/powerpoint/2010/main" r:embed="rId3">
                  <p14:fade in="5000.000000" out="5000.000000"/>
                </p14:media>
              </p:ext>
            </p:extLst>
          </p:nvPr>
        </p:nvPicPr>
        <p:blipFill>
          <a:blip r:embed="rId4"/>
          <a:stretch>
            <a:fillRect/>
          </a:stretch>
        </p:blipFill>
        <p:spPr>
          <a:xfrm>
            <a:off x="-1128712" y="2446337"/>
            <a:ext cx="487362" cy="487363"/>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250" advClick="0" advTm="3000">
        <p:random/>
      </p:transition>
    </mc:Choice>
    <mc:Fallback>
      <p:transition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22"/>
                                        </p:tgtEl>
                                      </p:cBhvr>
                                    </p:cmd>
                                  </p:childTnLst>
                                </p:cTn>
                              </p:par>
                              <p:par>
                                <p:cTn id="7" presetID="22" presetClass="entr" presetSubtype="4" fill="hold" nodeType="withEffect">
                                  <p:stCondLst>
                                    <p:cond delay="0"/>
                                  </p:stCondLst>
                                  <p:childTnLst>
                                    <p:set>
                                      <p:cBhvr>
                                        <p:cTn id="8" dur="1" fill="hold">
                                          <p:stCondLst>
                                            <p:cond delay="0"/>
                                          </p:stCondLst>
                                        </p:cTn>
                                        <p:tgtEl>
                                          <p:spTgt spid="15"/>
                                        </p:tgtEl>
                                        <p:attrNameLst>
                                          <p:attrName>style.visibility</p:attrName>
                                        </p:attrNameLst>
                                      </p:cBhvr>
                                      <p:to>
                                        <p:strVal val="visible"/>
                                      </p:to>
                                    </p:set>
                                    <p:animEffect transition="in" filter="wipe(down)">
                                      <p:cBhvr>
                                        <p:cTn id="9" dur="500"/>
                                        <p:tgtEl>
                                          <p:spTgt spid="15"/>
                                        </p:tgtEl>
                                      </p:cBhvr>
                                    </p:animEffect>
                                  </p:childTnLst>
                                </p:cTn>
                              </p:par>
                              <p:par>
                                <p:cTn id="10" presetID="22" presetClass="entr" presetSubtype="4" fill="hold" nodeType="with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wipe(down)">
                                      <p:cBhvr>
                                        <p:cTn id="12" dur="500"/>
                                        <p:tgtEl>
                                          <p:spTgt spid="19"/>
                                        </p:tgtEl>
                                      </p:cBhvr>
                                    </p:animEffect>
                                  </p:childTnLst>
                                </p:cTn>
                              </p:par>
                              <p:par>
                                <p:cTn id="13" presetID="22" presetClass="entr" presetSubtype="4" fill="hold" nodeType="withEffect">
                                  <p:stCondLst>
                                    <p:cond delay="0"/>
                                  </p:stCondLst>
                                  <p:childTnLst>
                                    <p:set>
                                      <p:cBhvr>
                                        <p:cTn id="14" dur="1" fill="hold">
                                          <p:stCondLst>
                                            <p:cond delay="0"/>
                                          </p:stCondLst>
                                        </p:cTn>
                                        <p:tgtEl>
                                          <p:spTgt spid="20"/>
                                        </p:tgtEl>
                                        <p:attrNameLst>
                                          <p:attrName>style.visibility</p:attrName>
                                        </p:attrNameLst>
                                      </p:cBhvr>
                                      <p:to>
                                        <p:strVal val="visible"/>
                                      </p:to>
                                    </p:set>
                                    <p:animEffect transition="in" filter="wipe(down)">
                                      <p:cBhvr>
                                        <p:cTn id="15"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16" repeatCount="indefinite" fill="hold" display="0">
                  <p:stCondLst>
                    <p:cond delay="indefinite"/>
                  </p:stCondLst>
                  <p:endCondLst>
                    <p:cond evt="onStopAudio" delay="0">
                      <p:tgtEl>
                        <p:sldTgt/>
                      </p:tgtEl>
                    </p:cond>
                  </p:endCondLst>
                </p:cTn>
                <p:tgtEl>
                  <p:spTgt spid="22"/>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l="-10000" r="-10000"/>
          </a:stretch>
        </a:blipFill>
        <a:effectLst/>
      </p:bgPr>
    </p:bg>
    <p:spTree>
      <p:nvGrpSpPr>
        <p:cNvPr id="1" name=""/>
        <p:cNvGrpSpPr/>
        <p:nvPr/>
      </p:nvGrpSpPr>
      <p:grpSpPr>
        <a:xfrm>
          <a:off x="0" y="0"/>
          <a:ext cx="0" cy="0"/>
          <a:chOff x="0" y="0"/>
          <a:chExt cx="0" cy="0"/>
        </a:xfrm>
      </p:grpSpPr>
      <p:pic>
        <p:nvPicPr>
          <p:cNvPr id="7" name="图片 6"/>
          <p:cNvPicPr>
            <a:picLocks noChangeAspect="1"/>
          </p:cNvPicPr>
          <p:nvPr/>
        </p:nvPicPr>
        <p:blipFill rotWithShape="1">
          <a:blip r:embed="rId2">
            <a:extLst>
              <a:ext uri="{BEBA8EAE-BF5A-486C-A8C5-ECC9F3942E4B}">
                <a14:imgProps xmlns:a14="http://schemas.microsoft.com/office/drawing/2010/main">
                  <a14:imgLayer r:embed="rId3">
                    <a14:imgEffect>
                      <a14:artisticBlur/>
                    </a14:imgEffect>
                  </a14:imgLayer>
                </a14:imgProps>
              </a:ext>
              <a:ext uri="{28A0092B-C50C-407E-A947-70E740481C1C}">
                <a14:useLocalDpi xmlns:a14="http://schemas.microsoft.com/office/drawing/2010/main" val="0"/>
              </a:ext>
            </a:extLst>
          </a:blip>
          <a:srcRect r="71764" b="36471"/>
          <a:stretch>
            <a:fillRect/>
          </a:stretch>
        </p:blipFill>
        <p:spPr>
          <a:xfrm>
            <a:off x="0" y="1"/>
            <a:ext cx="12192000" cy="6857999"/>
          </a:xfrm>
          <a:prstGeom prst="rect">
            <a:avLst/>
          </a:prstGeom>
        </p:spPr>
      </p:pic>
      <p:sp>
        <p:nvSpPr>
          <p:cNvPr id="2" name="矩形 1"/>
          <p:cNvSpPr/>
          <p:nvPr/>
        </p:nvSpPr>
        <p:spPr>
          <a:xfrm>
            <a:off x="0" y="-1"/>
            <a:ext cx="12192000" cy="6858000"/>
          </a:xfrm>
          <a:prstGeom prst="rect">
            <a:avLst/>
          </a:prstGeom>
          <a:gradFill flip="none" rotWithShape="1">
            <a:gsLst>
              <a:gs pos="2000">
                <a:schemeClr val="tx1"/>
              </a:gs>
              <a:gs pos="35000">
                <a:schemeClr val="tx1">
                  <a:alpha val="82000"/>
                </a:schemeClr>
              </a:gs>
              <a:gs pos="98000">
                <a:schemeClr val="tx1">
                  <a:alpha val="90000"/>
                </a:schemeClr>
              </a:gs>
            </a:gsLst>
            <a:path path="circle">
              <a:fillToRect l="50000" t="-80000" r="50000" b="18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 name="组合 8"/>
          <p:cNvGrpSpPr/>
          <p:nvPr/>
        </p:nvGrpSpPr>
        <p:grpSpPr>
          <a:xfrm>
            <a:off x="1363526" y="2362281"/>
            <a:ext cx="5400509" cy="751566"/>
            <a:chOff x="1040039" y="2389330"/>
            <a:chExt cx="5400509" cy="751566"/>
          </a:xfrm>
        </p:grpSpPr>
        <p:sp>
          <p:nvSpPr>
            <p:cNvPr id="10" name="Oval 132"/>
            <p:cNvSpPr/>
            <p:nvPr/>
          </p:nvSpPr>
          <p:spPr>
            <a:xfrm>
              <a:off x="1040039" y="2389330"/>
              <a:ext cx="611333" cy="611333"/>
            </a:xfrm>
            <a:prstGeom prst="ellipse">
              <a:avLst/>
            </a:prstGeom>
            <a:noFill/>
            <a:ln w="635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ko-KR" sz="1600" b="0" i="0" u="none" strike="noStrike" kern="1200" cap="none" spc="0" normalizeH="0" baseline="0" noProof="0" dirty="0">
                  <a:ln>
                    <a:noFill/>
                  </a:ln>
                  <a:solidFill>
                    <a:prstClr val="white">
                      <a:lumMod val="85000"/>
                    </a:prstClr>
                  </a:solidFill>
                  <a:effectLst/>
                  <a:uLnTx/>
                  <a:uFillTx/>
                  <a:latin typeface="Arial" panose="020B0604020202020204"/>
                  <a:ea typeface="思源黑体 CN ExtraLight" panose="020B0200000000000000" pitchFamily="34" charset="-122"/>
                  <a:cs typeface="+mn-ea"/>
                  <a:sym typeface="+mn-lt"/>
                </a:rPr>
                <a:t>01</a:t>
              </a:r>
              <a:endParaRPr kumimoji="0" lang="ko-KR" altLang="en-US" sz="1600" b="0" i="0" u="none" strike="noStrike" kern="1200" cap="none" spc="0" normalizeH="0" baseline="0" noProof="0" dirty="0">
                <a:ln>
                  <a:noFill/>
                </a:ln>
                <a:solidFill>
                  <a:prstClr val="white">
                    <a:lumMod val="85000"/>
                  </a:prstClr>
                </a:solidFill>
                <a:effectLst/>
                <a:uLnTx/>
                <a:uFillTx/>
                <a:latin typeface="Arial" panose="020B0604020202020204"/>
                <a:ea typeface="Malgun Gothic" panose="020B0503020000020004" pitchFamily="34" charset="-127"/>
                <a:cs typeface="+mn-ea"/>
                <a:sym typeface="+mn-lt"/>
              </a:endParaRPr>
            </a:p>
          </p:txBody>
        </p:sp>
        <p:grpSp>
          <p:nvGrpSpPr>
            <p:cNvPr id="11" name="组合 10"/>
            <p:cNvGrpSpPr/>
            <p:nvPr/>
          </p:nvGrpSpPr>
          <p:grpSpPr>
            <a:xfrm>
              <a:off x="1974224" y="2437425"/>
              <a:ext cx="4466324" cy="703471"/>
              <a:chOff x="5516950" y="2674191"/>
              <a:chExt cx="4466324" cy="703471"/>
            </a:xfrm>
          </p:grpSpPr>
          <p:sp>
            <p:nvSpPr>
              <p:cNvPr id="15" name="Rectangle 3"/>
              <p:cNvSpPr txBox="1">
                <a:spLocks noChangeArrowheads="1"/>
              </p:cNvSpPr>
              <p:nvPr/>
            </p:nvSpPr>
            <p:spPr bwMode="auto">
              <a:xfrm flipH="1">
                <a:off x="5516950" y="3081684"/>
                <a:ext cx="4466324" cy="295978"/>
              </a:xfrm>
              <a:prstGeom prst="rect">
                <a:avLst/>
              </a:prstGeom>
              <a:noFill/>
            </p:spPr>
            <p:txBody>
              <a:bodyPr wrap="square" rtlCol="0">
                <a:spAutoFit/>
              </a:bodyPr>
              <a:lstStyle>
                <a:defPPr>
                  <a:defRPr lang="zh-CN"/>
                </a:defPPr>
                <a:lvl1pPr algn="just">
                  <a:lnSpc>
                    <a:spcPts val="1800"/>
                  </a:lnSpc>
                  <a:defRPr sz="1000">
                    <a:solidFill>
                      <a:schemeClr val="bg1">
                        <a:lumMod val="85000"/>
                      </a:schemeClr>
                    </a:solidFill>
                    <a:latin typeface="微软雅黑" panose="020B0503020204020204" pitchFamily="34" charset="-122"/>
                    <a:ea typeface="微软雅黑" panose="020B0503020204020204" pitchFamily="34" charset="-122"/>
                    <a:cs typeface="Lato Light"/>
                  </a:defRPr>
                </a:lvl1pPr>
              </a:lstStyle>
              <a:p>
                <a:pPr lvl="0" algn="l">
                  <a:defRPr/>
                </a:pPr>
                <a:r>
                  <a:rPr lang="zh-CN" altLang="en-US" dirty="0">
                    <a:solidFill>
                      <a:prstClr val="white">
                        <a:lumMod val="85000"/>
                      </a:prstClr>
                    </a:solidFill>
                    <a:latin typeface="Arial" panose="020B0604020202020204"/>
                    <a:ea typeface="思源黑体 CN ExtraLight" panose="020B0200000000000000" pitchFamily="34" charset="-122"/>
                    <a:cs typeface="+mn-ea"/>
                    <a:sym typeface="+mn-lt"/>
                  </a:rPr>
                  <a:t>点击此处输入相关文本内容</a:t>
                </a:r>
                <a:endParaRPr kumimoji="0" lang="zh-CN" altLang="en-US" sz="1000" b="0" i="0" u="none" strike="noStrike" kern="1200" cap="none" spc="0" normalizeH="0" baseline="0" noProof="0" dirty="0">
                  <a:ln>
                    <a:noFill/>
                  </a:ln>
                  <a:solidFill>
                    <a:prstClr val="white">
                      <a:lumMod val="85000"/>
                    </a:prstClr>
                  </a:solidFill>
                  <a:effectLst/>
                  <a:uLnTx/>
                  <a:uFillTx/>
                  <a:latin typeface="Arial" panose="020B0604020202020204"/>
                  <a:ea typeface="思源黑体 CN ExtraLight" panose="020B0200000000000000" pitchFamily="34" charset="-122"/>
                  <a:cs typeface="+mn-ea"/>
                  <a:sym typeface="+mn-lt"/>
                </a:endParaRPr>
              </a:p>
            </p:txBody>
          </p:sp>
          <p:sp>
            <p:nvSpPr>
              <p:cNvPr id="16" name="TextBox 198"/>
              <p:cNvSpPr txBox="1"/>
              <p:nvPr/>
            </p:nvSpPr>
            <p:spPr>
              <a:xfrm>
                <a:off x="5516950" y="2674191"/>
                <a:ext cx="2922532" cy="400110"/>
              </a:xfrm>
              <a:prstGeom prst="rect">
                <a:avLst/>
              </a:prstGeom>
            </p:spPr>
            <p:txBody>
              <a:bodyPr wrap="square" rtlCol="0">
                <a:spAutoFit/>
              </a:bodyPr>
              <a:lstStyle/>
              <a:p>
                <a:pPr marL="0" marR="0" lvl="0" indent="0" algn="l" defTabSz="914400" rtl="0" eaLnBrk="1" fontAlgn="auto" latinLnBrk="0" hangingPunct="1">
                  <a:lnSpc>
                    <a:spcPct val="100000"/>
                  </a:lnSpc>
                  <a:spcBef>
                    <a:spcPts val="0"/>
                  </a:spcBef>
                  <a:spcAft>
                    <a:spcPts val="0"/>
                  </a:spcAft>
                  <a:buClr>
                    <a:prstClr val="black">
                      <a:lumMod val="85000"/>
                      <a:lumOff val="15000"/>
                    </a:prstClr>
                  </a:buClr>
                  <a:buSzPct val="105000"/>
                  <a:buFontTx/>
                  <a:buNone/>
                  <a:defRPr/>
                </a:pPr>
                <a:r>
                  <a:rPr kumimoji="0" lang="zh-CN" altLang="en-US" sz="2000" b="0" i="0" u="none" strike="noStrike" kern="1200" cap="none" spc="0" normalizeH="0" baseline="0" noProof="0" dirty="0">
                    <a:ln>
                      <a:noFill/>
                    </a:ln>
                    <a:solidFill>
                      <a:prstClr val="white"/>
                    </a:solidFill>
                    <a:effectLst/>
                    <a:uLnTx/>
                    <a:uFillTx/>
                    <a:latin typeface="Arial" panose="020B0604020202020204"/>
                    <a:ea typeface="思源黑体 CN ExtraLight" panose="020B0200000000000000" pitchFamily="34" charset="-122"/>
                    <a:cs typeface="+mn-ea"/>
                    <a:sym typeface="+mn-lt"/>
                  </a:rPr>
                  <a:t>第一环节：科技力量</a:t>
                </a:r>
                <a:endParaRPr kumimoji="0" lang="zh-CN" altLang="en-US" sz="2000" b="0" i="0" u="none" strike="noStrike" kern="1200" cap="none" spc="0" normalizeH="0" baseline="0" noProof="0" dirty="0">
                  <a:ln>
                    <a:noFill/>
                  </a:ln>
                  <a:solidFill>
                    <a:prstClr val="white"/>
                  </a:solidFill>
                  <a:effectLst/>
                  <a:uLnTx/>
                  <a:uFillTx/>
                  <a:latin typeface="Arial" panose="020B0604020202020204"/>
                  <a:ea typeface="思源黑体 CN ExtraLight" panose="020B0200000000000000" pitchFamily="34" charset="-122"/>
                  <a:cs typeface="+mn-ea"/>
                  <a:sym typeface="+mn-lt"/>
                </a:endParaRPr>
              </a:p>
            </p:txBody>
          </p:sp>
        </p:grpSp>
      </p:grpSp>
      <p:grpSp>
        <p:nvGrpSpPr>
          <p:cNvPr id="17" name="组合 16"/>
          <p:cNvGrpSpPr/>
          <p:nvPr/>
        </p:nvGrpSpPr>
        <p:grpSpPr>
          <a:xfrm>
            <a:off x="1315683" y="4051070"/>
            <a:ext cx="5448352" cy="714579"/>
            <a:chOff x="964375" y="2536566"/>
            <a:chExt cx="5448352" cy="714579"/>
          </a:xfrm>
        </p:grpSpPr>
        <p:sp>
          <p:nvSpPr>
            <p:cNvPr id="18" name="Oval 132"/>
            <p:cNvSpPr/>
            <p:nvPr/>
          </p:nvSpPr>
          <p:spPr>
            <a:xfrm>
              <a:off x="964375" y="2536566"/>
              <a:ext cx="611333" cy="611333"/>
            </a:xfrm>
            <a:prstGeom prst="ellipse">
              <a:avLst/>
            </a:prstGeom>
            <a:noFill/>
            <a:ln w="635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ko-KR" sz="1600" b="0" i="0" u="none" strike="noStrike" kern="1200" cap="none" spc="0" normalizeH="0" baseline="0" noProof="0" dirty="0">
                  <a:ln>
                    <a:noFill/>
                  </a:ln>
                  <a:solidFill>
                    <a:prstClr val="white">
                      <a:lumMod val="85000"/>
                    </a:prstClr>
                  </a:solidFill>
                  <a:effectLst/>
                  <a:uLnTx/>
                  <a:uFillTx/>
                  <a:latin typeface="Arial" panose="020B0604020202020204"/>
                  <a:ea typeface="思源黑体 CN ExtraLight" panose="020B0200000000000000" pitchFamily="34" charset="-122"/>
                  <a:cs typeface="+mn-ea"/>
                  <a:sym typeface="+mn-lt"/>
                </a:rPr>
                <a:t>02</a:t>
              </a:r>
              <a:endParaRPr kumimoji="0" lang="ko-KR" altLang="en-US" sz="1600" b="0" i="0" u="none" strike="noStrike" kern="1200" cap="none" spc="0" normalizeH="0" baseline="0" noProof="0" dirty="0">
                <a:ln>
                  <a:noFill/>
                </a:ln>
                <a:solidFill>
                  <a:prstClr val="white">
                    <a:lumMod val="85000"/>
                  </a:prstClr>
                </a:solidFill>
                <a:effectLst/>
                <a:uLnTx/>
                <a:uFillTx/>
                <a:latin typeface="Arial" panose="020B0604020202020204"/>
                <a:ea typeface="Malgun Gothic" panose="020B0503020000020004" pitchFamily="34" charset="-127"/>
                <a:cs typeface="+mn-ea"/>
                <a:sym typeface="+mn-lt"/>
              </a:endParaRPr>
            </a:p>
          </p:txBody>
        </p:sp>
        <p:grpSp>
          <p:nvGrpSpPr>
            <p:cNvPr id="19" name="组合 18"/>
            <p:cNvGrpSpPr/>
            <p:nvPr/>
          </p:nvGrpSpPr>
          <p:grpSpPr>
            <a:xfrm>
              <a:off x="1946403" y="2572653"/>
              <a:ext cx="4466324" cy="678492"/>
              <a:chOff x="5489129" y="2809419"/>
              <a:chExt cx="4466324" cy="678492"/>
            </a:xfrm>
          </p:grpSpPr>
          <p:sp>
            <p:nvSpPr>
              <p:cNvPr id="20" name="Rectangle 3"/>
              <p:cNvSpPr txBox="1">
                <a:spLocks noChangeArrowheads="1"/>
              </p:cNvSpPr>
              <p:nvPr/>
            </p:nvSpPr>
            <p:spPr bwMode="auto">
              <a:xfrm flipH="1">
                <a:off x="5489129" y="3191933"/>
                <a:ext cx="4466324" cy="295978"/>
              </a:xfrm>
              <a:prstGeom prst="rect">
                <a:avLst/>
              </a:prstGeom>
              <a:noFill/>
            </p:spPr>
            <p:txBody>
              <a:bodyPr wrap="square" rtlCol="0">
                <a:spAutoFit/>
              </a:bodyPr>
              <a:lstStyle>
                <a:defPPr>
                  <a:defRPr lang="zh-CN"/>
                </a:defPPr>
                <a:lvl1pPr algn="just">
                  <a:lnSpc>
                    <a:spcPts val="1800"/>
                  </a:lnSpc>
                  <a:defRPr sz="1000">
                    <a:solidFill>
                      <a:schemeClr val="bg1">
                        <a:lumMod val="85000"/>
                      </a:schemeClr>
                    </a:solidFill>
                    <a:latin typeface="微软雅黑" panose="020B0503020204020204" pitchFamily="34" charset="-122"/>
                    <a:ea typeface="微软雅黑" panose="020B0503020204020204" pitchFamily="34" charset="-122"/>
                    <a:cs typeface="Lato Light"/>
                  </a:defRPr>
                </a:lvl1pPr>
              </a:lstStyle>
              <a:p>
                <a:pPr lvl="0" algn="l">
                  <a:defRPr/>
                </a:pPr>
                <a:r>
                  <a:rPr lang="zh-CN" altLang="en-US" dirty="0">
                    <a:solidFill>
                      <a:prstClr val="white">
                        <a:lumMod val="85000"/>
                      </a:prstClr>
                    </a:solidFill>
                    <a:latin typeface="Arial" panose="020B0604020202020204"/>
                    <a:ea typeface="思源黑体 CN ExtraLight" panose="020B0200000000000000" pitchFamily="34" charset="-122"/>
                    <a:cs typeface="+mn-ea"/>
                    <a:sym typeface="+mn-lt"/>
                  </a:rPr>
                  <a:t>点击此处输入相关文本内容</a:t>
                </a:r>
                <a:endParaRPr kumimoji="0" lang="zh-CN" altLang="en-US" sz="1000" b="0" i="0" u="none" strike="noStrike" kern="1200" cap="none" spc="0" normalizeH="0" baseline="0" noProof="0" dirty="0">
                  <a:ln>
                    <a:noFill/>
                  </a:ln>
                  <a:solidFill>
                    <a:prstClr val="white">
                      <a:lumMod val="85000"/>
                    </a:prstClr>
                  </a:solidFill>
                  <a:effectLst/>
                  <a:uLnTx/>
                  <a:uFillTx/>
                  <a:latin typeface="Arial" panose="020B0604020202020204"/>
                  <a:ea typeface="思源黑体 CN ExtraLight" panose="020B0200000000000000" pitchFamily="34" charset="-122"/>
                  <a:cs typeface="+mn-ea"/>
                  <a:sym typeface="+mn-lt"/>
                </a:endParaRPr>
              </a:p>
            </p:txBody>
          </p:sp>
          <p:sp>
            <p:nvSpPr>
              <p:cNvPr id="21" name="TextBox 198"/>
              <p:cNvSpPr txBox="1"/>
              <p:nvPr/>
            </p:nvSpPr>
            <p:spPr>
              <a:xfrm>
                <a:off x="5493533" y="2809419"/>
                <a:ext cx="2922532" cy="400110"/>
              </a:xfrm>
              <a:prstGeom prst="rect">
                <a:avLst/>
              </a:prstGeom>
            </p:spPr>
            <p:txBody>
              <a:bodyPr wrap="square" rtlCol="0">
                <a:spAutoFit/>
              </a:bodyPr>
              <a:lstStyle/>
              <a:p>
                <a:pPr marL="0" marR="0" lvl="0" indent="0" algn="l" defTabSz="914400" rtl="0" eaLnBrk="1" fontAlgn="auto" latinLnBrk="0" hangingPunct="1">
                  <a:lnSpc>
                    <a:spcPct val="100000"/>
                  </a:lnSpc>
                  <a:spcBef>
                    <a:spcPts val="0"/>
                  </a:spcBef>
                  <a:spcAft>
                    <a:spcPts val="0"/>
                  </a:spcAft>
                  <a:buClr>
                    <a:prstClr val="black">
                      <a:lumMod val="85000"/>
                      <a:lumOff val="15000"/>
                    </a:prstClr>
                  </a:buClr>
                  <a:buSzPct val="105000"/>
                  <a:buFontTx/>
                  <a:buNone/>
                  <a:defRPr/>
                </a:pPr>
                <a:r>
                  <a:rPr kumimoji="0" lang="zh-CN" altLang="en-US" sz="2000" b="0" i="0" u="none" strike="noStrike" kern="1200" cap="none" spc="0" normalizeH="0" baseline="0" noProof="0" dirty="0">
                    <a:ln>
                      <a:noFill/>
                    </a:ln>
                    <a:solidFill>
                      <a:prstClr val="white"/>
                    </a:solidFill>
                    <a:effectLst/>
                    <a:uLnTx/>
                    <a:uFillTx/>
                    <a:latin typeface="Arial" panose="020B0604020202020204"/>
                    <a:ea typeface="思源黑体 CN ExtraLight" panose="020B0200000000000000" pitchFamily="34" charset="-122"/>
                    <a:cs typeface="+mn-ea"/>
                    <a:sym typeface="+mn-lt"/>
                  </a:rPr>
                  <a:t>第二环节：科技联盟</a:t>
                </a:r>
                <a:endParaRPr kumimoji="0" lang="zh-CN" altLang="en-US" sz="2000" b="0" i="0" u="none" strike="noStrike" kern="1200" cap="none" spc="0" normalizeH="0" baseline="0" noProof="0" dirty="0">
                  <a:ln>
                    <a:noFill/>
                  </a:ln>
                  <a:solidFill>
                    <a:prstClr val="white"/>
                  </a:solidFill>
                  <a:effectLst/>
                  <a:uLnTx/>
                  <a:uFillTx/>
                  <a:latin typeface="Arial" panose="020B0604020202020204"/>
                  <a:ea typeface="思源黑体 CN ExtraLight" panose="020B0200000000000000" pitchFamily="34" charset="-122"/>
                  <a:cs typeface="+mn-ea"/>
                  <a:sym typeface="+mn-lt"/>
                </a:endParaRPr>
              </a:p>
            </p:txBody>
          </p:sp>
        </p:grpSp>
      </p:grpSp>
      <p:grpSp>
        <p:nvGrpSpPr>
          <p:cNvPr id="22" name="组合 21"/>
          <p:cNvGrpSpPr/>
          <p:nvPr/>
        </p:nvGrpSpPr>
        <p:grpSpPr>
          <a:xfrm>
            <a:off x="6868705" y="2362281"/>
            <a:ext cx="5197894" cy="687607"/>
            <a:chOff x="4472619" y="2487107"/>
            <a:chExt cx="5197894" cy="687607"/>
          </a:xfrm>
        </p:grpSpPr>
        <p:sp>
          <p:nvSpPr>
            <p:cNvPr id="23" name="Oval 132"/>
            <p:cNvSpPr/>
            <p:nvPr/>
          </p:nvSpPr>
          <p:spPr>
            <a:xfrm>
              <a:off x="4472619" y="2487107"/>
              <a:ext cx="611333" cy="611333"/>
            </a:xfrm>
            <a:prstGeom prst="ellipse">
              <a:avLst/>
            </a:prstGeom>
            <a:noFill/>
            <a:ln w="635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ko-KR" sz="1600" b="0" i="0" u="none" strike="noStrike" kern="1200" cap="none" spc="0" normalizeH="0" baseline="0" noProof="0" dirty="0">
                  <a:ln>
                    <a:noFill/>
                  </a:ln>
                  <a:solidFill>
                    <a:prstClr val="white">
                      <a:lumMod val="85000"/>
                    </a:prstClr>
                  </a:solidFill>
                  <a:effectLst/>
                  <a:uLnTx/>
                  <a:uFillTx/>
                  <a:latin typeface="Arial" panose="020B0604020202020204"/>
                  <a:ea typeface="思源黑体 CN ExtraLight" panose="020B0200000000000000" pitchFamily="34" charset="-122"/>
                  <a:cs typeface="+mn-ea"/>
                  <a:sym typeface="+mn-lt"/>
                </a:rPr>
                <a:t>03</a:t>
              </a:r>
              <a:endParaRPr kumimoji="0" lang="ko-KR" altLang="en-US" sz="1600" b="0" i="0" u="none" strike="noStrike" kern="1200" cap="none" spc="0" normalizeH="0" baseline="0" noProof="0" dirty="0">
                <a:ln>
                  <a:noFill/>
                </a:ln>
                <a:solidFill>
                  <a:prstClr val="white">
                    <a:lumMod val="85000"/>
                  </a:prstClr>
                </a:solidFill>
                <a:effectLst/>
                <a:uLnTx/>
                <a:uFillTx/>
                <a:latin typeface="Arial" panose="020B0604020202020204"/>
                <a:ea typeface="Malgun Gothic" panose="020B0503020000020004" pitchFamily="34" charset="-127"/>
                <a:cs typeface="+mn-ea"/>
                <a:sym typeface="+mn-lt"/>
              </a:endParaRPr>
            </a:p>
          </p:txBody>
        </p:sp>
        <p:grpSp>
          <p:nvGrpSpPr>
            <p:cNvPr id="24" name="组合 23"/>
            <p:cNvGrpSpPr/>
            <p:nvPr/>
          </p:nvGrpSpPr>
          <p:grpSpPr>
            <a:xfrm>
              <a:off x="5204189" y="2509516"/>
              <a:ext cx="4466324" cy="665198"/>
              <a:chOff x="8746915" y="2746282"/>
              <a:chExt cx="4466324" cy="665198"/>
            </a:xfrm>
          </p:grpSpPr>
          <p:sp>
            <p:nvSpPr>
              <p:cNvPr id="25" name="Rectangle 3"/>
              <p:cNvSpPr txBox="1">
                <a:spLocks noChangeArrowheads="1"/>
              </p:cNvSpPr>
              <p:nvPr/>
            </p:nvSpPr>
            <p:spPr bwMode="auto">
              <a:xfrm flipH="1">
                <a:off x="8746915" y="3115502"/>
                <a:ext cx="4466324" cy="295978"/>
              </a:xfrm>
              <a:prstGeom prst="rect">
                <a:avLst/>
              </a:prstGeom>
              <a:noFill/>
            </p:spPr>
            <p:txBody>
              <a:bodyPr wrap="square" rtlCol="0">
                <a:spAutoFit/>
              </a:bodyPr>
              <a:lstStyle>
                <a:defPPr>
                  <a:defRPr lang="zh-CN"/>
                </a:defPPr>
                <a:lvl1pPr algn="just">
                  <a:lnSpc>
                    <a:spcPts val="1800"/>
                  </a:lnSpc>
                  <a:defRPr sz="1000">
                    <a:solidFill>
                      <a:schemeClr val="bg1">
                        <a:lumMod val="85000"/>
                      </a:schemeClr>
                    </a:solidFill>
                    <a:latin typeface="微软雅黑" panose="020B0503020204020204" pitchFamily="34" charset="-122"/>
                    <a:ea typeface="微软雅黑" panose="020B0503020204020204" pitchFamily="34" charset="-122"/>
                    <a:cs typeface="Lato Light"/>
                  </a:defRPr>
                </a:lvl1pPr>
              </a:lstStyle>
              <a:p>
                <a:pPr lvl="0" algn="l">
                  <a:defRPr/>
                </a:pPr>
                <a:r>
                  <a:rPr lang="zh-CN" altLang="en-US" dirty="0">
                    <a:solidFill>
                      <a:prstClr val="white">
                        <a:lumMod val="85000"/>
                      </a:prstClr>
                    </a:solidFill>
                    <a:latin typeface="Arial" panose="020B0604020202020204"/>
                    <a:ea typeface="思源黑体 CN ExtraLight" panose="020B0200000000000000" pitchFamily="34" charset="-122"/>
                    <a:cs typeface="+mn-ea"/>
                    <a:sym typeface="+mn-lt"/>
                  </a:rPr>
                  <a:t>点击此处输入相关文本内容</a:t>
                </a:r>
                <a:endParaRPr kumimoji="0" lang="zh-CN" altLang="en-US" sz="1000" b="0" i="0" u="none" strike="noStrike" kern="1200" cap="none" spc="0" normalizeH="0" baseline="0" noProof="0" dirty="0">
                  <a:ln>
                    <a:noFill/>
                  </a:ln>
                  <a:solidFill>
                    <a:prstClr val="white">
                      <a:lumMod val="85000"/>
                    </a:prstClr>
                  </a:solidFill>
                  <a:effectLst/>
                  <a:uLnTx/>
                  <a:uFillTx/>
                  <a:latin typeface="Arial" panose="020B0604020202020204"/>
                  <a:ea typeface="思源黑体 CN ExtraLight" panose="020B0200000000000000" pitchFamily="34" charset="-122"/>
                  <a:cs typeface="+mn-ea"/>
                  <a:sym typeface="+mn-lt"/>
                </a:endParaRPr>
              </a:p>
            </p:txBody>
          </p:sp>
          <p:sp>
            <p:nvSpPr>
              <p:cNvPr id="26" name="TextBox 198"/>
              <p:cNvSpPr txBox="1"/>
              <p:nvPr/>
            </p:nvSpPr>
            <p:spPr>
              <a:xfrm>
                <a:off x="8746915" y="2746282"/>
                <a:ext cx="2922532" cy="400110"/>
              </a:xfrm>
              <a:prstGeom prst="rect">
                <a:avLst/>
              </a:prstGeom>
            </p:spPr>
            <p:txBody>
              <a:bodyPr wrap="square" rtlCol="0">
                <a:spAutoFit/>
              </a:bodyPr>
              <a:lstStyle/>
              <a:p>
                <a:pPr marL="0" marR="0" lvl="0" indent="0" algn="l" defTabSz="914400" rtl="0" eaLnBrk="1" fontAlgn="auto" latinLnBrk="0" hangingPunct="1">
                  <a:lnSpc>
                    <a:spcPct val="100000"/>
                  </a:lnSpc>
                  <a:spcBef>
                    <a:spcPts val="0"/>
                  </a:spcBef>
                  <a:spcAft>
                    <a:spcPts val="0"/>
                  </a:spcAft>
                  <a:buClr>
                    <a:prstClr val="black">
                      <a:lumMod val="85000"/>
                      <a:lumOff val="15000"/>
                    </a:prstClr>
                  </a:buClr>
                  <a:buSzPct val="105000"/>
                  <a:buFontTx/>
                  <a:buNone/>
                  <a:defRPr/>
                </a:pPr>
                <a:r>
                  <a:rPr kumimoji="0" lang="zh-CN" altLang="en-US" sz="2000" b="0" i="0" u="none" strike="noStrike" kern="1200" cap="none" spc="0" normalizeH="0" baseline="0" noProof="0" dirty="0">
                    <a:ln>
                      <a:noFill/>
                    </a:ln>
                    <a:solidFill>
                      <a:prstClr val="white"/>
                    </a:solidFill>
                    <a:effectLst/>
                    <a:uLnTx/>
                    <a:uFillTx/>
                    <a:latin typeface="Arial" panose="020B0604020202020204"/>
                    <a:ea typeface="思源黑体 CN ExtraLight" panose="020B0200000000000000" pitchFamily="34" charset="-122"/>
                    <a:cs typeface="+mn-ea"/>
                    <a:sym typeface="+mn-lt"/>
                  </a:rPr>
                  <a:t>第三环节：未来科技</a:t>
                </a:r>
                <a:endParaRPr kumimoji="0" lang="zh-CN" altLang="en-US" sz="2000" b="0" i="0" u="none" strike="noStrike" kern="1200" cap="none" spc="0" normalizeH="0" baseline="0" noProof="0" dirty="0">
                  <a:ln>
                    <a:noFill/>
                  </a:ln>
                  <a:solidFill>
                    <a:prstClr val="white"/>
                  </a:solidFill>
                  <a:effectLst/>
                  <a:uLnTx/>
                  <a:uFillTx/>
                  <a:latin typeface="Arial" panose="020B0604020202020204"/>
                  <a:ea typeface="思源黑体 CN ExtraLight" panose="020B0200000000000000" pitchFamily="34" charset="-122"/>
                  <a:cs typeface="+mn-ea"/>
                  <a:sym typeface="+mn-lt"/>
                </a:endParaRPr>
              </a:p>
            </p:txBody>
          </p:sp>
        </p:grpSp>
      </p:grpSp>
      <p:grpSp>
        <p:nvGrpSpPr>
          <p:cNvPr id="27" name="组合 26"/>
          <p:cNvGrpSpPr/>
          <p:nvPr/>
        </p:nvGrpSpPr>
        <p:grpSpPr>
          <a:xfrm>
            <a:off x="6891481" y="4025347"/>
            <a:ext cx="5254342" cy="637056"/>
            <a:chOff x="4472619" y="2486112"/>
            <a:chExt cx="5254342" cy="637056"/>
          </a:xfrm>
        </p:grpSpPr>
        <p:sp>
          <p:nvSpPr>
            <p:cNvPr id="28" name="Oval 132"/>
            <p:cNvSpPr/>
            <p:nvPr/>
          </p:nvSpPr>
          <p:spPr>
            <a:xfrm>
              <a:off x="4472619" y="2499183"/>
              <a:ext cx="611333" cy="611333"/>
            </a:xfrm>
            <a:prstGeom prst="ellipse">
              <a:avLst/>
            </a:prstGeom>
            <a:noFill/>
            <a:ln w="635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ko-KR" sz="1600" b="0" i="0" u="none" strike="noStrike" kern="1200" cap="none" spc="0" normalizeH="0" baseline="0" noProof="0" dirty="0">
                  <a:ln>
                    <a:noFill/>
                  </a:ln>
                  <a:solidFill>
                    <a:prstClr val="white">
                      <a:lumMod val="85000"/>
                    </a:prstClr>
                  </a:solidFill>
                  <a:effectLst/>
                  <a:uLnTx/>
                  <a:uFillTx/>
                  <a:latin typeface="Arial" panose="020B0604020202020204"/>
                  <a:ea typeface="思源黑体 CN ExtraLight" panose="020B0200000000000000" pitchFamily="34" charset="-122"/>
                  <a:cs typeface="+mn-ea"/>
                  <a:sym typeface="+mn-lt"/>
                </a:rPr>
                <a:t>04</a:t>
              </a:r>
              <a:endParaRPr kumimoji="0" lang="ko-KR" altLang="en-US" sz="1600" b="0" i="0" u="none" strike="noStrike" kern="1200" cap="none" spc="0" normalizeH="0" baseline="0" noProof="0" dirty="0">
                <a:ln>
                  <a:noFill/>
                </a:ln>
                <a:solidFill>
                  <a:prstClr val="white">
                    <a:lumMod val="85000"/>
                  </a:prstClr>
                </a:solidFill>
                <a:effectLst/>
                <a:uLnTx/>
                <a:uFillTx/>
                <a:latin typeface="Arial" panose="020B0604020202020204"/>
                <a:ea typeface="Malgun Gothic" panose="020B0503020000020004" pitchFamily="34" charset="-127"/>
                <a:cs typeface="+mn-ea"/>
                <a:sym typeface="+mn-lt"/>
              </a:endParaRPr>
            </a:p>
          </p:txBody>
        </p:sp>
        <p:grpSp>
          <p:nvGrpSpPr>
            <p:cNvPr id="29" name="组合 28"/>
            <p:cNvGrpSpPr/>
            <p:nvPr/>
          </p:nvGrpSpPr>
          <p:grpSpPr>
            <a:xfrm>
              <a:off x="5260637" y="2486112"/>
              <a:ext cx="4466324" cy="637056"/>
              <a:chOff x="8803363" y="2722878"/>
              <a:chExt cx="4466324" cy="637056"/>
            </a:xfrm>
          </p:grpSpPr>
          <p:sp>
            <p:nvSpPr>
              <p:cNvPr id="30" name="Rectangle 3"/>
              <p:cNvSpPr txBox="1">
                <a:spLocks noChangeArrowheads="1"/>
              </p:cNvSpPr>
              <p:nvPr/>
            </p:nvSpPr>
            <p:spPr bwMode="auto">
              <a:xfrm flipH="1">
                <a:off x="8803363" y="3063956"/>
                <a:ext cx="4466324" cy="295978"/>
              </a:xfrm>
              <a:prstGeom prst="rect">
                <a:avLst/>
              </a:prstGeom>
              <a:noFill/>
            </p:spPr>
            <p:txBody>
              <a:bodyPr wrap="square" rtlCol="0">
                <a:spAutoFit/>
              </a:bodyPr>
              <a:lstStyle>
                <a:defPPr>
                  <a:defRPr lang="zh-CN"/>
                </a:defPPr>
                <a:lvl1pPr algn="just">
                  <a:lnSpc>
                    <a:spcPts val="1800"/>
                  </a:lnSpc>
                  <a:defRPr sz="1000">
                    <a:solidFill>
                      <a:schemeClr val="bg1">
                        <a:lumMod val="85000"/>
                      </a:schemeClr>
                    </a:solidFill>
                    <a:latin typeface="微软雅黑" panose="020B0503020204020204" pitchFamily="34" charset="-122"/>
                    <a:ea typeface="微软雅黑" panose="020B0503020204020204" pitchFamily="34" charset="-122"/>
                    <a:cs typeface="Lato Light"/>
                  </a:defRPr>
                </a:lvl1pPr>
              </a:lstStyle>
              <a:p>
                <a:pPr lvl="0" algn="l">
                  <a:defRPr/>
                </a:pPr>
                <a:r>
                  <a:rPr lang="zh-CN" altLang="en-US" dirty="0">
                    <a:solidFill>
                      <a:prstClr val="white">
                        <a:lumMod val="85000"/>
                      </a:prstClr>
                    </a:solidFill>
                    <a:latin typeface="Arial" panose="020B0604020202020204"/>
                    <a:ea typeface="思源黑体 CN ExtraLight" panose="020B0200000000000000" pitchFamily="34" charset="-122"/>
                    <a:cs typeface="+mn-ea"/>
                    <a:sym typeface="+mn-lt"/>
                  </a:rPr>
                  <a:t>点击此处输入相关文本内容</a:t>
                </a:r>
                <a:endParaRPr kumimoji="0" lang="zh-CN" altLang="en-US" sz="1000" b="0" i="0" u="none" strike="noStrike" kern="1200" cap="none" spc="0" normalizeH="0" baseline="0" noProof="0" dirty="0">
                  <a:ln>
                    <a:noFill/>
                  </a:ln>
                  <a:solidFill>
                    <a:prstClr val="white">
                      <a:lumMod val="85000"/>
                    </a:prstClr>
                  </a:solidFill>
                  <a:effectLst/>
                  <a:uLnTx/>
                  <a:uFillTx/>
                  <a:latin typeface="Arial" panose="020B0604020202020204"/>
                  <a:ea typeface="思源黑体 CN ExtraLight" panose="020B0200000000000000" pitchFamily="34" charset="-122"/>
                  <a:cs typeface="+mn-ea"/>
                  <a:sym typeface="+mn-lt"/>
                </a:endParaRPr>
              </a:p>
            </p:txBody>
          </p:sp>
          <p:sp>
            <p:nvSpPr>
              <p:cNvPr id="31" name="TextBox 198"/>
              <p:cNvSpPr txBox="1"/>
              <p:nvPr/>
            </p:nvSpPr>
            <p:spPr>
              <a:xfrm>
                <a:off x="8803363" y="2722878"/>
                <a:ext cx="2922532" cy="400110"/>
              </a:xfrm>
              <a:prstGeom prst="rect">
                <a:avLst/>
              </a:prstGeom>
            </p:spPr>
            <p:txBody>
              <a:bodyPr wrap="square" rtlCol="0">
                <a:spAutoFit/>
              </a:bodyPr>
              <a:lstStyle/>
              <a:p>
                <a:pPr marL="0" marR="0" lvl="0" indent="0" algn="l" defTabSz="914400" rtl="0" eaLnBrk="1" fontAlgn="auto" latinLnBrk="0" hangingPunct="1">
                  <a:lnSpc>
                    <a:spcPct val="100000"/>
                  </a:lnSpc>
                  <a:spcBef>
                    <a:spcPts val="0"/>
                  </a:spcBef>
                  <a:spcAft>
                    <a:spcPts val="0"/>
                  </a:spcAft>
                  <a:buClr>
                    <a:prstClr val="black">
                      <a:lumMod val="85000"/>
                      <a:lumOff val="15000"/>
                    </a:prstClr>
                  </a:buClr>
                  <a:buSzPct val="105000"/>
                  <a:buFontTx/>
                  <a:buNone/>
                  <a:defRPr/>
                </a:pPr>
                <a:r>
                  <a:rPr kumimoji="0" lang="zh-CN" altLang="en-US" sz="2000" b="0" i="0" u="none" strike="noStrike" kern="1200" cap="none" spc="0" normalizeH="0" baseline="0" noProof="0" dirty="0">
                    <a:ln>
                      <a:noFill/>
                    </a:ln>
                    <a:solidFill>
                      <a:prstClr val="white"/>
                    </a:solidFill>
                    <a:effectLst/>
                    <a:uLnTx/>
                    <a:uFillTx/>
                    <a:latin typeface="Arial" panose="020B0604020202020204"/>
                    <a:ea typeface="思源黑体 CN ExtraLight" panose="020B0200000000000000" pitchFamily="34" charset="-122"/>
                    <a:cs typeface="+mn-ea"/>
                    <a:sym typeface="+mn-lt"/>
                  </a:rPr>
                  <a:t>第四环节：信息未来</a:t>
                </a:r>
                <a:endParaRPr kumimoji="0" lang="zh-CN" altLang="en-US" sz="2000" b="0" i="0" u="none" strike="noStrike" kern="1200" cap="none" spc="0" normalizeH="0" baseline="0" noProof="0" dirty="0">
                  <a:ln>
                    <a:noFill/>
                  </a:ln>
                  <a:solidFill>
                    <a:prstClr val="white"/>
                  </a:solidFill>
                  <a:effectLst/>
                  <a:uLnTx/>
                  <a:uFillTx/>
                  <a:latin typeface="Arial" panose="020B0604020202020204"/>
                  <a:ea typeface="思源黑体 CN ExtraLight" panose="020B0200000000000000" pitchFamily="34" charset="-122"/>
                  <a:cs typeface="+mn-ea"/>
                  <a:sym typeface="+mn-lt"/>
                </a:endParaRPr>
              </a:p>
            </p:txBody>
          </p:sp>
        </p:grpSp>
      </p:grpSp>
      <p:sp>
        <p:nvSpPr>
          <p:cNvPr id="32" name="TextBox 198"/>
          <p:cNvSpPr txBox="1"/>
          <p:nvPr/>
        </p:nvSpPr>
        <p:spPr>
          <a:xfrm>
            <a:off x="890982" y="543571"/>
            <a:ext cx="2922532" cy="707886"/>
          </a:xfrm>
          <a:prstGeom prst="rect">
            <a:avLst/>
          </a:prstGeom>
        </p:spPr>
        <p:txBody>
          <a:bodyPr wrap="square" rtlCol="0">
            <a:spAutoFit/>
          </a:bodyPr>
          <a:lstStyle/>
          <a:p>
            <a:pPr marL="0" marR="0" lvl="0" indent="0" algn="l" defTabSz="914400" rtl="0" eaLnBrk="1" fontAlgn="auto" latinLnBrk="0" hangingPunct="1">
              <a:lnSpc>
                <a:spcPct val="100000"/>
              </a:lnSpc>
              <a:spcBef>
                <a:spcPts val="0"/>
              </a:spcBef>
              <a:spcAft>
                <a:spcPts val="0"/>
              </a:spcAft>
              <a:buClr>
                <a:prstClr val="black">
                  <a:lumMod val="85000"/>
                  <a:lumOff val="15000"/>
                </a:prstClr>
              </a:buClr>
              <a:buSzPct val="105000"/>
              <a:buFontTx/>
              <a:buNone/>
              <a:defRPr/>
            </a:pPr>
            <a:r>
              <a:rPr kumimoji="0" lang="en-US" altLang="zh-CN" sz="4000" b="1" i="0" u="none" strike="noStrike" kern="1200" cap="none" spc="0" normalizeH="0" baseline="0" noProof="0" dirty="0">
                <a:ln>
                  <a:noFill/>
                </a:ln>
                <a:solidFill>
                  <a:prstClr val="white">
                    <a:alpha val="80000"/>
                  </a:prstClr>
                </a:solidFill>
                <a:effectLst/>
                <a:uLnTx/>
                <a:uFillTx/>
                <a:latin typeface="Arial" panose="020B0604020202020204"/>
                <a:ea typeface="思源黑体 CN ExtraLight" panose="020B0200000000000000" pitchFamily="34" charset="-122"/>
                <a:cs typeface="+mn-ea"/>
                <a:sym typeface="+mn-lt"/>
              </a:rPr>
              <a:t>CONTEST</a:t>
            </a:r>
            <a:endParaRPr kumimoji="0" lang="zh-CN" altLang="en-US" sz="4000" b="1" i="0" u="none" strike="noStrike" kern="1200" cap="none" spc="0" normalizeH="0" baseline="0" noProof="0" dirty="0">
              <a:ln>
                <a:noFill/>
              </a:ln>
              <a:solidFill>
                <a:prstClr val="white">
                  <a:alpha val="80000"/>
                </a:prstClr>
              </a:solidFill>
              <a:effectLst/>
              <a:uLnTx/>
              <a:uFillTx/>
              <a:latin typeface="Arial" panose="020B0604020202020204"/>
              <a:ea typeface="思源黑体 CN ExtraLight" panose="020B0200000000000000" pitchFamily="34" charset="-122"/>
              <a:cs typeface="+mn-ea"/>
              <a:sym typeface="+mn-lt"/>
            </a:endParaRPr>
          </a:p>
        </p:txBody>
      </p:sp>
      <p:sp>
        <p:nvSpPr>
          <p:cNvPr id="33" name="矩形 32"/>
          <p:cNvSpPr/>
          <p:nvPr/>
        </p:nvSpPr>
        <p:spPr>
          <a:xfrm>
            <a:off x="9061541" y="6082803"/>
            <a:ext cx="2418208" cy="224080"/>
          </a:xfrm>
          <a:prstGeom prst="rect">
            <a:avLst/>
          </a:prstGeom>
          <a:solidFill>
            <a:srgbClr val="9C18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dist" defTabSz="457200" rtl="0" eaLnBrk="1" fontAlgn="auto" latinLnBrk="0" hangingPunct="1">
              <a:lnSpc>
                <a:spcPct val="100000"/>
              </a:lnSpc>
              <a:spcBef>
                <a:spcPts val="0"/>
              </a:spcBef>
              <a:spcAft>
                <a:spcPts val="0"/>
              </a:spcAft>
              <a:buClrTx/>
              <a:buSzTx/>
              <a:buFontTx/>
              <a:buNone/>
              <a:defRPr/>
            </a:pPr>
            <a:r>
              <a:rPr kumimoji="0" lang="en-US" altLang="zh-CN" sz="900" b="0" i="0" u="none" strike="noStrike" kern="1200" cap="none" spc="0" normalizeH="0" baseline="0" noProof="0" dirty="0">
                <a:ln>
                  <a:noFill/>
                </a:ln>
                <a:solidFill>
                  <a:prstClr val="white"/>
                </a:solidFill>
                <a:effectLst/>
                <a:uLnTx/>
                <a:uFillTx/>
                <a:latin typeface="Calibri" panose="020F0502020204030204"/>
                <a:ea typeface="宋体" panose="02010600030101010101" pitchFamily="2" charset="-122"/>
                <a:cs typeface="+mn-cs"/>
              </a:rPr>
              <a:t>XIAOLONGBAO</a:t>
            </a:r>
            <a:endParaRPr kumimoji="0" lang="zh-CN" altLang="en-US" sz="900" b="0" i="0" u="none" strike="noStrike" kern="1200" cap="none" spc="0" normalizeH="0" baseline="0" noProof="0" dirty="0">
              <a:ln>
                <a:noFill/>
              </a:ln>
              <a:solidFill>
                <a:prstClr val="white"/>
              </a:solidFill>
              <a:effectLst/>
              <a:uLnTx/>
              <a:uFillTx/>
              <a:latin typeface="Calibri" panose="020F0502020204030204"/>
              <a:ea typeface="宋体" panose="02010600030101010101" pitchFamily="2" charset="-122"/>
              <a:cs typeface="+mn-cs"/>
            </a:endParaRPr>
          </a:p>
        </p:txBody>
      </p:sp>
    </p:spTree>
  </p:cSld>
  <p:clrMapOvr>
    <a:masterClrMapping/>
  </p:clrMapOvr>
  <mc:AlternateContent xmlns:mc="http://schemas.openxmlformats.org/markup-compatibility/2006">
    <mc:Choice xmlns:p14="http://schemas.microsoft.com/office/powerpoint/2010/main" Requires="p14">
      <p:transition p14:dur="250" advClick="0" advTm="3000">
        <p:random/>
      </p:transition>
    </mc:Choice>
    <mc:Fallback>
      <p:transition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1+#ppt_w/2"/>
                                          </p:val>
                                        </p:tav>
                                        <p:tav tm="100000">
                                          <p:val>
                                            <p:strVal val="#ppt_x"/>
                                          </p:val>
                                        </p:tav>
                                      </p:tavLst>
                                    </p:anim>
                                    <p:anim calcmode="lin" valueType="num">
                                      <p:cBhvr additive="base">
                                        <p:cTn id="8" dur="500" fill="hold"/>
                                        <p:tgtEl>
                                          <p:spTgt spid="9"/>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17"/>
                                        </p:tgtEl>
                                        <p:attrNameLst>
                                          <p:attrName>style.visibility</p:attrName>
                                        </p:attrNameLst>
                                      </p:cBhvr>
                                      <p:to>
                                        <p:strVal val="visible"/>
                                      </p:to>
                                    </p:set>
                                    <p:anim calcmode="lin" valueType="num">
                                      <p:cBhvr additive="base">
                                        <p:cTn id="11" dur="500" fill="hold"/>
                                        <p:tgtEl>
                                          <p:spTgt spid="17"/>
                                        </p:tgtEl>
                                        <p:attrNameLst>
                                          <p:attrName>ppt_x</p:attrName>
                                        </p:attrNameLst>
                                      </p:cBhvr>
                                      <p:tavLst>
                                        <p:tav tm="0">
                                          <p:val>
                                            <p:strVal val="1+#ppt_w/2"/>
                                          </p:val>
                                        </p:tav>
                                        <p:tav tm="100000">
                                          <p:val>
                                            <p:strVal val="#ppt_x"/>
                                          </p:val>
                                        </p:tav>
                                      </p:tavLst>
                                    </p:anim>
                                    <p:anim calcmode="lin" valueType="num">
                                      <p:cBhvr additive="base">
                                        <p:cTn id="12" dur="500" fill="hold"/>
                                        <p:tgtEl>
                                          <p:spTgt spid="17"/>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0"/>
                                  </p:stCondLst>
                                  <p:childTnLst>
                                    <p:set>
                                      <p:cBhvr>
                                        <p:cTn id="14" dur="1" fill="hold">
                                          <p:stCondLst>
                                            <p:cond delay="0"/>
                                          </p:stCondLst>
                                        </p:cTn>
                                        <p:tgtEl>
                                          <p:spTgt spid="22"/>
                                        </p:tgtEl>
                                        <p:attrNameLst>
                                          <p:attrName>style.visibility</p:attrName>
                                        </p:attrNameLst>
                                      </p:cBhvr>
                                      <p:to>
                                        <p:strVal val="visible"/>
                                      </p:to>
                                    </p:set>
                                    <p:anim calcmode="lin" valueType="num">
                                      <p:cBhvr additive="base">
                                        <p:cTn id="15" dur="500" fill="hold"/>
                                        <p:tgtEl>
                                          <p:spTgt spid="22"/>
                                        </p:tgtEl>
                                        <p:attrNameLst>
                                          <p:attrName>ppt_x</p:attrName>
                                        </p:attrNameLst>
                                      </p:cBhvr>
                                      <p:tavLst>
                                        <p:tav tm="0">
                                          <p:val>
                                            <p:strVal val="1+#ppt_w/2"/>
                                          </p:val>
                                        </p:tav>
                                        <p:tav tm="100000">
                                          <p:val>
                                            <p:strVal val="#ppt_x"/>
                                          </p:val>
                                        </p:tav>
                                      </p:tavLst>
                                    </p:anim>
                                    <p:anim calcmode="lin" valueType="num">
                                      <p:cBhvr additive="base">
                                        <p:cTn id="16" dur="500" fill="hold"/>
                                        <p:tgtEl>
                                          <p:spTgt spid="22"/>
                                        </p:tgtEl>
                                        <p:attrNameLst>
                                          <p:attrName>ppt_y</p:attrName>
                                        </p:attrNameLst>
                                      </p:cBhvr>
                                      <p:tavLst>
                                        <p:tav tm="0">
                                          <p:val>
                                            <p:strVal val="#ppt_y"/>
                                          </p:val>
                                        </p:tav>
                                        <p:tav tm="100000">
                                          <p:val>
                                            <p:strVal val="#ppt_y"/>
                                          </p:val>
                                        </p:tav>
                                      </p:tavLst>
                                    </p:anim>
                                  </p:childTnLst>
                                </p:cTn>
                              </p:par>
                              <p:par>
                                <p:cTn id="17" presetID="2" presetClass="entr" presetSubtype="2" fill="hold" nodeType="withEffect">
                                  <p:stCondLst>
                                    <p:cond delay="0"/>
                                  </p:stCondLst>
                                  <p:childTnLst>
                                    <p:set>
                                      <p:cBhvr>
                                        <p:cTn id="18" dur="1" fill="hold">
                                          <p:stCondLst>
                                            <p:cond delay="0"/>
                                          </p:stCondLst>
                                        </p:cTn>
                                        <p:tgtEl>
                                          <p:spTgt spid="27"/>
                                        </p:tgtEl>
                                        <p:attrNameLst>
                                          <p:attrName>style.visibility</p:attrName>
                                        </p:attrNameLst>
                                      </p:cBhvr>
                                      <p:to>
                                        <p:strVal val="visible"/>
                                      </p:to>
                                    </p:set>
                                    <p:anim calcmode="lin" valueType="num">
                                      <p:cBhvr additive="base">
                                        <p:cTn id="19" dur="500" fill="hold"/>
                                        <p:tgtEl>
                                          <p:spTgt spid="27"/>
                                        </p:tgtEl>
                                        <p:attrNameLst>
                                          <p:attrName>ppt_x</p:attrName>
                                        </p:attrNameLst>
                                      </p:cBhvr>
                                      <p:tavLst>
                                        <p:tav tm="0">
                                          <p:val>
                                            <p:strVal val="1+#ppt_w/2"/>
                                          </p:val>
                                        </p:tav>
                                        <p:tav tm="100000">
                                          <p:val>
                                            <p:strVal val="#ppt_x"/>
                                          </p:val>
                                        </p:tav>
                                      </p:tavLst>
                                    </p:anim>
                                    <p:anim calcmode="lin" valueType="num">
                                      <p:cBhvr additive="base">
                                        <p:cTn id="20" dur="500" fill="hold"/>
                                        <p:tgtEl>
                                          <p:spTgt spid="2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l="-10000" r="-10000"/>
          </a:stretch>
        </a:blipFill>
        <a:effectLst/>
      </p:bgPr>
    </p:bg>
    <p:spTree>
      <p:nvGrpSpPr>
        <p:cNvPr id="1" name=""/>
        <p:cNvGrpSpPr/>
        <p:nvPr/>
      </p:nvGrpSpPr>
      <p:grpSpPr>
        <a:xfrm>
          <a:off x="0" y="0"/>
          <a:ext cx="0" cy="0"/>
          <a:chOff x="0" y="0"/>
          <a:chExt cx="0" cy="0"/>
        </a:xfrm>
      </p:grpSpPr>
      <p:pic>
        <p:nvPicPr>
          <p:cNvPr id="7" name="图片 6"/>
          <p:cNvPicPr>
            <a:picLocks noChangeAspect="1"/>
          </p:cNvPicPr>
          <p:nvPr/>
        </p:nvPicPr>
        <p:blipFill rotWithShape="1">
          <a:blip r:embed="rId2">
            <a:extLst>
              <a:ext uri="{BEBA8EAE-BF5A-486C-A8C5-ECC9F3942E4B}">
                <a14:imgProps xmlns:a14="http://schemas.microsoft.com/office/drawing/2010/main">
                  <a14:imgLayer r:embed="rId3">
                    <a14:imgEffect>
                      <a14:artisticBlur/>
                    </a14:imgEffect>
                  </a14:imgLayer>
                </a14:imgProps>
              </a:ext>
              <a:ext uri="{28A0092B-C50C-407E-A947-70E740481C1C}">
                <a14:useLocalDpi xmlns:a14="http://schemas.microsoft.com/office/drawing/2010/main" val="0"/>
              </a:ext>
            </a:extLst>
          </a:blip>
          <a:srcRect r="71764" b="36471"/>
          <a:stretch>
            <a:fillRect/>
          </a:stretch>
        </p:blipFill>
        <p:spPr>
          <a:xfrm>
            <a:off x="0" y="1"/>
            <a:ext cx="12192000" cy="6857999"/>
          </a:xfrm>
          <a:prstGeom prst="rect">
            <a:avLst/>
          </a:prstGeom>
        </p:spPr>
      </p:pic>
      <p:sp>
        <p:nvSpPr>
          <p:cNvPr id="2" name="矩形 1"/>
          <p:cNvSpPr/>
          <p:nvPr/>
        </p:nvSpPr>
        <p:spPr>
          <a:xfrm>
            <a:off x="0" y="0"/>
            <a:ext cx="12192000" cy="6858000"/>
          </a:xfrm>
          <a:prstGeom prst="rect">
            <a:avLst/>
          </a:prstGeom>
          <a:gradFill flip="none" rotWithShape="1">
            <a:gsLst>
              <a:gs pos="2000">
                <a:schemeClr val="tx1"/>
              </a:gs>
              <a:gs pos="35000">
                <a:schemeClr val="tx1">
                  <a:alpha val="82000"/>
                </a:schemeClr>
              </a:gs>
              <a:gs pos="98000">
                <a:schemeClr val="tx1">
                  <a:alpha val="90000"/>
                </a:schemeClr>
              </a:gs>
            </a:gsLst>
            <a:path path="circle">
              <a:fillToRect l="50000" t="-80000" r="50000" b="18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2035420" y="539360"/>
            <a:ext cx="8499231" cy="5662246"/>
          </a:xfrm>
          <a:prstGeom prst="rect">
            <a:avLst/>
          </a:prstGeom>
          <a:blipFill dpi="0" rotWithShape="1">
            <a:blip r:embed="rId4">
              <a:alphaModFix amt="20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cxnSp>
        <p:nvCxnSpPr>
          <p:cNvPr id="12" name="直接连接符 11"/>
          <p:cNvCxnSpPr/>
          <p:nvPr/>
        </p:nvCxnSpPr>
        <p:spPr>
          <a:xfrm>
            <a:off x="3782574" y="3660432"/>
            <a:ext cx="4608951" cy="0"/>
          </a:xfrm>
          <a:prstGeom prst="line">
            <a:avLst/>
          </a:prstGeom>
          <a:ln w="12700">
            <a:solidFill>
              <a:schemeClr val="bg1">
                <a:alpha val="50000"/>
              </a:schemeClr>
            </a:solidFill>
          </a:ln>
        </p:spPr>
        <p:style>
          <a:lnRef idx="1">
            <a:schemeClr val="accent1"/>
          </a:lnRef>
          <a:fillRef idx="0">
            <a:schemeClr val="accent1"/>
          </a:fillRef>
          <a:effectRef idx="0">
            <a:schemeClr val="accent1"/>
          </a:effectRef>
          <a:fontRef idx="minor">
            <a:schemeClr val="tx1"/>
          </a:fontRef>
        </p:style>
      </p:cxnSp>
      <p:sp>
        <p:nvSpPr>
          <p:cNvPr id="13" name="文本框 12"/>
          <p:cNvSpPr txBox="1"/>
          <p:nvPr/>
        </p:nvSpPr>
        <p:spPr>
          <a:xfrm>
            <a:off x="4092403" y="3801816"/>
            <a:ext cx="4007194" cy="373628"/>
          </a:xfrm>
          <a:prstGeom prst="rect">
            <a:avLst/>
          </a:prstGeom>
          <a:noFill/>
        </p:spPr>
        <p:txBody>
          <a:bodyPr wrap="square" rtlCol="0">
            <a:spAutoFit/>
            <a:scene3d>
              <a:camera prst="orthographicFront"/>
              <a:lightRig rig="threePt" dir="t"/>
            </a:scene3d>
            <a:sp3d contourW="12700"/>
          </a:bodyPr>
          <a:lstStyle/>
          <a:p>
            <a:pPr marL="0" marR="0" lvl="0" indent="0" algn="ctr" defTabSz="457200" rtl="0" eaLnBrk="1" fontAlgn="auto" latinLnBrk="0" hangingPunct="1">
              <a:lnSpc>
                <a:spcPct val="120000"/>
              </a:lnSpc>
              <a:spcBef>
                <a:spcPts val="0"/>
              </a:spcBef>
              <a:spcAft>
                <a:spcPts val="0"/>
              </a:spcAft>
              <a:buClrTx/>
              <a:buSzTx/>
              <a:buFontTx/>
              <a:buNone/>
              <a:defRPr/>
            </a:pPr>
            <a:r>
              <a:rPr kumimoji="0" lang="en-US" altLang="zh-CN" sz="800" b="0" i="0" u="none" strike="noStrike" kern="1200" cap="none" spc="0" normalizeH="0" baseline="0" noProof="0" dirty="0">
                <a:ln>
                  <a:noFill/>
                </a:ln>
                <a:solidFill>
                  <a:prstClr val="white"/>
                </a:solidFill>
                <a:effectLst/>
                <a:uLnTx/>
                <a:uFillTx/>
                <a:latin typeface="Arial" panose="020B0604020202020204"/>
                <a:ea typeface="思源黑体 CN ExtraLight" panose="020B0200000000000000" pitchFamily="34" charset="-122"/>
                <a:cs typeface="+mn-ea"/>
                <a:sym typeface="+mn-lt"/>
              </a:rPr>
              <a:t>The user can demonstrate on a projector or computer, or print the presentation and make it into a film to be used in a wider field The user can demonstrate</a:t>
            </a:r>
            <a:endParaRPr kumimoji="0" lang="en-US" altLang="zh-CN" sz="800" b="0" i="0" u="none" strike="noStrike" kern="1200" cap="none" spc="0" normalizeH="0" baseline="0" noProof="0" dirty="0">
              <a:ln>
                <a:noFill/>
              </a:ln>
              <a:solidFill>
                <a:prstClr val="white"/>
              </a:solidFill>
              <a:effectLst/>
              <a:uLnTx/>
              <a:uFillTx/>
              <a:latin typeface="Arial" panose="020B0604020202020204"/>
              <a:ea typeface="思源黑体 CN ExtraLight" panose="020B0200000000000000" pitchFamily="34" charset="-122"/>
              <a:cs typeface="+mn-ea"/>
              <a:sym typeface="+mn-lt"/>
            </a:endParaRPr>
          </a:p>
        </p:txBody>
      </p:sp>
      <p:sp>
        <p:nvSpPr>
          <p:cNvPr id="14" name="矩形 13"/>
          <p:cNvSpPr/>
          <p:nvPr/>
        </p:nvSpPr>
        <p:spPr>
          <a:xfrm>
            <a:off x="3694645" y="2844520"/>
            <a:ext cx="4802710" cy="584775"/>
          </a:xfrm>
          <a:prstGeom prst="rect">
            <a:avLst/>
          </a:prstGeom>
          <a:solidFill>
            <a:srgbClr val="9C18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dist" defTabSz="914400" rtl="0" eaLnBrk="1" fontAlgn="auto" latinLnBrk="0" hangingPunct="1">
              <a:lnSpc>
                <a:spcPct val="100000"/>
              </a:lnSpc>
              <a:spcBef>
                <a:spcPts val="0"/>
              </a:spcBef>
              <a:spcAft>
                <a:spcPts val="0"/>
              </a:spcAft>
              <a:buClr>
                <a:prstClr val="black">
                  <a:lumMod val="85000"/>
                  <a:lumOff val="15000"/>
                </a:prstClr>
              </a:buClr>
              <a:buSzPct val="105000"/>
              <a:buFontTx/>
              <a:buNone/>
              <a:defRPr/>
            </a:pPr>
            <a:r>
              <a:rPr kumimoji="0" lang="zh-CN" altLang="en-US" sz="3200" b="0" i="0" u="none" strike="noStrike" kern="1200" cap="none" spc="0" normalizeH="0" baseline="0" noProof="0" dirty="0">
                <a:ln>
                  <a:noFill/>
                </a:ln>
                <a:solidFill>
                  <a:prstClr val="white"/>
                </a:solidFill>
                <a:effectLst/>
                <a:uLnTx/>
                <a:uFillTx/>
                <a:latin typeface="Arial" panose="020B0604020202020204"/>
                <a:ea typeface="思源黑体 CN ExtraLight" panose="020B0200000000000000" pitchFamily="34" charset="-122"/>
                <a:cs typeface="+mn-ea"/>
                <a:sym typeface="+mn-lt"/>
              </a:rPr>
              <a:t>第一环节</a:t>
            </a:r>
            <a:r>
              <a:rPr kumimoji="0" lang="en-US" altLang="zh-CN" sz="3200" b="0" i="0" u="none" strike="noStrike" kern="1200" cap="none" spc="0" normalizeH="0" baseline="0" noProof="0" dirty="0">
                <a:ln>
                  <a:noFill/>
                </a:ln>
                <a:solidFill>
                  <a:prstClr val="white"/>
                </a:solidFill>
                <a:effectLst/>
                <a:uLnTx/>
                <a:uFillTx/>
                <a:latin typeface="Arial" panose="020B0604020202020204"/>
                <a:ea typeface="思源黑体 CN ExtraLight" panose="020B0200000000000000" pitchFamily="34" charset="-122"/>
                <a:cs typeface="+mn-ea"/>
                <a:sym typeface="+mn-lt"/>
              </a:rPr>
              <a:t>-</a:t>
            </a:r>
            <a:r>
              <a:rPr kumimoji="0" lang="zh-CN" altLang="en-US" sz="3200" b="0" i="0" u="none" strike="noStrike" kern="1200" cap="none" spc="0" normalizeH="0" baseline="0" noProof="0" dirty="0">
                <a:ln>
                  <a:noFill/>
                </a:ln>
                <a:solidFill>
                  <a:prstClr val="white"/>
                </a:solidFill>
                <a:effectLst/>
                <a:uLnTx/>
                <a:uFillTx/>
                <a:latin typeface="Arial" panose="020B0604020202020204"/>
                <a:ea typeface="思源黑体 CN ExtraLight" panose="020B0200000000000000" pitchFamily="34" charset="-122"/>
                <a:cs typeface="+mn-ea"/>
                <a:sym typeface="+mn-lt"/>
              </a:rPr>
              <a:t>科技力量</a:t>
            </a:r>
            <a:endParaRPr kumimoji="0" lang="zh-CN" altLang="en-US" sz="3200" b="0" i="0" u="none" strike="noStrike" kern="1200" cap="none" spc="0" normalizeH="0" baseline="0" noProof="0" dirty="0">
              <a:ln>
                <a:noFill/>
              </a:ln>
              <a:solidFill>
                <a:prstClr val="white"/>
              </a:solidFill>
              <a:effectLst/>
              <a:uLnTx/>
              <a:uFillTx/>
              <a:latin typeface="Arial" panose="020B0604020202020204"/>
              <a:ea typeface="思源黑体 CN ExtraLight" panose="020B0200000000000000"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250" advClick="0" advTm="3000">
        <p:random/>
      </p:transition>
    </mc:Choice>
    <mc:Fallback>
      <p:transition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down)">
                                      <p:cBhvr>
                                        <p:cTn id="7" dur="500"/>
                                        <p:tgtEl>
                                          <p:spTgt spid="13"/>
                                        </p:tgtEl>
                                      </p:cBhvr>
                                    </p:animEffect>
                                  </p:childTnLst>
                                </p:cTn>
                              </p:par>
                              <p:par>
                                <p:cTn id="8" presetID="22" presetClass="entr" presetSubtype="4"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wipe(down)">
                                      <p:cBhvr>
                                        <p:cTn id="10" dur="500"/>
                                        <p:tgtEl>
                                          <p:spTgt spid="7"/>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wipe(down)">
                                      <p:cBhvr>
                                        <p:cTn id="13" dur="500"/>
                                        <p:tgtEl>
                                          <p:spTgt spid="2"/>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wipe(down)">
                                      <p:cBhvr>
                                        <p:cTn id="16" dur="500"/>
                                        <p:tgtEl>
                                          <p:spTgt spid="8"/>
                                        </p:tgtEl>
                                      </p:cBhvr>
                                    </p:animEffect>
                                  </p:childTnLst>
                                </p:cTn>
                              </p:par>
                              <p:par>
                                <p:cTn id="17" presetID="22" presetClass="entr" presetSubtype="4" fill="hold" nodeType="with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wipe(down)">
                                      <p:cBhvr>
                                        <p:cTn id="19" dur="500"/>
                                        <p:tgtEl>
                                          <p:spTgt spid="12"/>
                                        </p:tgtEl>
                                      </p:cBhvr>
                                    </p:animEffect>
                                  </p:childTnLst>
                                </p:cTn>
                              </p:par>
                              <p:par>
                                <p:cTn id="20" presetID="22" presetClass="entr" presetSubtype="4" fill="hold" grpId="0" nodeType="with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wipe(down)">
                                      <p:cBhvr>
                                        <p:cTn id="2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8" grpId="0" animBg="1"/>
      <p:bldP spid="13" grpId="0"/>
      <p:bldP spid="14"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l="-58000" r="-58000"/>
          </a:stretch>
        </a:blipFill>
        <a:effectLst/>
      </p:bgPr>
    </p:bg>
    <p:spTree>
      <p:nvGrpSpPr>
        <p:cNvPr id="1" name=""/>
        <p:cNvGrpSpPr/>
        <p:nvPr/>
      </p:nvGrpSpPr>
      <p:grpSpPr>
        <a:xfrm>
          <a:off x="0" y="0"/>
          <a:ext cx="0" cy="0"/>
          <a:chOff x="0" y="0"/>
          <a:chExt cx="0" cy="0"/>
        </a:xfrm>
      </p:grpSpPr>
      <p:sp>
        <p:nvSpPr>
          <p:cNvPr id="2" name="矩形 1"/>
          <p:cNvSpPr/>
          <p:nvPr/>
        </p:nvSpPr>
        <p:spPr>
          <a:xfrm>
            <a:off x="0" y="0"/>
            <a:ext cx="12192000" cy="6858000"/>
          </a:xfrm>
          <a:prstGeom prst="rect">
            <a:avLst/>
          </a:prstGeom>
          <a:gradFill flip="none" rotWithShape="1">
            <a:gsLst>
              <a:gs pos="2000">
                <a:schemeClr val="tx1"/>
              </a:gs>
              <a:gs pos="35000">
                <a:schemeClr val="tx1">
                  <a:alpha val="13000"/>
                </a:schemeClr>
              </a:gs>
              <a:gs pos="98000">
                <a:schemeClr val="tx1">
                  <a:alpha val="1000"/>
                </a:schemeClr>
              </a:gs>
            </a:gsLst>
            <a:path path="circle">
              <a:fillToRect l="50000" t="-80000" r="50000" b="18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6" name="矩形 5"/>
          <p:cNvSpPr/>
          <p:nvPr/>
        </p:nvSpPr>
        <p:spPr>
          <a:xfrm>
            <a:off x="0" y="0"/>
            <a:ext cx="12192000" cy="6858000"/>
          </a:xfrm>
          <a:prstGeom prst="rect">
            <a:avLst/>
          </a:prstGeom>
          <a:gradFill flip="none" rotWithShape="1">
            <a:gsLst>
              <a:gs pos="2000">
                <a:schemeClr val="tx1"/>
              </a:gs>
              <a:gs pos="35000">
                <a:schemeClr val="tx1">
                  <a:alpha val="82000"/>
                </a:schemeClr>
              </a:gs>
              <a:gs pos="98000">
                <a:schemeClr val="tx1">
                  <a:alpha val="46000"/>
                </a:schemeClr>
              </a:gs>
            </a:gsLst>
            <a:path path="circle">
              <a:fillToRect l="50000" t="-80000" r="50000" b="18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922870" y="2589073"/>
            <a:ext cx="2979483" cy="1459052"/>
          </a:xfrm>
          <a:prstGeom prst="rect">
            <a:avLst/>
          </a:prstGeom>
          <a:solidFill>
            <a:srgbClr val="9C1818">
              <a:alpha val="8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dist">
              <a:buClr>
                <a:prstClr val="black">
                  <a:lumMod val="85000"/>
                  <a:lumOff val="15000"/>
                </a:prstClr>
              </a:buClr>
              <a:buSzPct val="105000"/>
              <a:defRPr/>
            </a:pPr>
            <a:r>
              <a:rPr kumimoji="0" lang="en-US" altLang="zh-CN" sz="4400" b="0" i="0" u="none" strike="noStrike" kern="1200" cap="none" spc="0" normalizeH="0" baseline="0" noProof="0" dirty="0">
                <a:ln>
                  <a:noFill/>
                </a:ln>
                <a:solidFill>
                  <a:prstClr val="white"/>
                </a:solidFill>
                <a:effectLst/>
                <a:uLnTx/>
                <a:uFillTx/>
                <a:latin typeface="Arial" panose="020B0604020202020204"/>
                <a:ea typeface="思源黑体 CN ExtraLight" panose="020B0200000000000000" pitchFamily="34" charset="-122"/>
                <a:cs typeface="+mn-ea"/>
                <a:sym typeface="+mn-lt"/>
              </a:rPr>
              <a:t>100000</a:t>
            </a:r>
            <a:r>
              <a:rPr kumimoji="0" lang="zh-CN" altLang="en-US" sz="4400" b="0" i="0" u="none" strike="noStrike" kern="1200" cap="none" spc="0" normalizeH="0" baseline="0" noProof="0" dirty="0">
                <a:ln>
                  <a:noFill/>
                </a:ln>
                <a:solidFill>
                  <a:prstClr val="white"/>
                </a:solidFill>
                <a:effectLst/>
                <a:uLnTx/>
                <a:uFillTx/>
                <a:latin typeface="Arial" panose="020B0604020202020204"/>
                <a:ea typeface="思源黑体 CN ExtraLight" panose="020B0200000000000000" pitchFamily="34" charset="-122"/>
                <a:cs typeface="+mn-ea"/>
                <a:sym typeface="+mn-lt"/>
              </a:rPr>
              <a:t>项</a:t>
            </a:r>
            <a:endParaRPr kumimoji="0" lang="zh-CN" altLang="en-US" sz="4400" b="0" i="0" u="none" strike="noStrike" kern="1200" cap="none" spc="0" normalizeH="0" baseline="0" noProof="0" dirty="0">
              <a:ln>
                <a:noFill/>
              </a:ln>
              <a:solidFill>
                <a:prstClr val="white"/>
              </a:solidFill>
              <a:effectLst/>
              <a:uLnTx/>
              <a:uFillTx/>
              <a:latin typeface="Arial" panose="020B0604020202020204"/>
              <a:ea typeface="思源黑体 CN ExtraLight" panose="020B0200000000000000" pitchFamily="34" charset="-122"/>
              <a:cs typeface="+mn-ea"/>
              <a:sym typeface="+mn-lt"/>
            </a:endParaRPr>
          </a:p>
        </p:txBody>
      </p:sp>
      <p:sp>
        <p:nvSpPr>
          <p:cNvPr id="8" name="矩形 7"/>
          <p:cNvSpPr/>
          <p:nvPr/>
        </p:nvSpPr>
        <p:spPr>
          <a:xfrm>
            <a:off x="4551895" y="2589073"/>
            <a:ext cx="2979483" cy="1459052"/>
          </a:xfrm>
          <a:prstGeom prst="rect">
            <a:avLst/>
          </a:prstGeom>
          <a:solidFill>
            <a:srgbClr val="9C1818">
              <a:alpha val="8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dist">
              <a:buClr>
                <a:prstClr val="black">
                  <a:lumMod val="85000"/>
                  <a:lumOff val="15000"/>
                </a:prstClr>
              </a:buClr>
              <a:buSzPct val="105000"/>
              <a:defRPr/>
            </a:pPr>
            <a:r>
              <a:rPr kumimoji="0" lang="en-US" altLang="zh-CN" sz="4400" b="0" i="0" u="none" strike="noStrike" kern="1200" cap="none" spc="0" normalizeH="0" baseline="0" noProof="0" dirty="0">
                <a:ln>
                  <a:noFill/>
                </a:ln>
                <a:solidFill>
                  <a:prstClr val="white"/>
                </a:solidFill>
                <a:effectLst/>
                <a:uLnTx/>
                <a:uFillTx/>
                <a:latin typeface="Arial" panose="020B0604020202020204"/>
                <a:ea typeface="思源黑体 CN ExtraLight" panose="020B0200000000000000" pitchFamily="34" charset="-122"/>
                <a:cs typeface="+mn-ea"/>
                <a:sym typeface="+mn-lt"/>
              </a:rPr>
              <a:t>78</a:t>
            </a:r>
            <a:r>
              <a:rPr kumimoji="0" lang="zh-CN" altLang="en-US" sz="4400" b="0" i="0" u="none" strike="noStrike" kern="1200" cap="none" spc="0" normalizeH="0" baseline="0" noProof="0" dirty="0">
                <a:ln>
                  <a:noFill/>
                </a:ln>
                <a:solidFill>
                  <a:prstClr val="white"/>
                </a:solidFill>
                <a:effectLst/>
                <a:uLnTx/>
                <a:uFillTx/>
                <a:latin typeface="Arial" panose="020B0604020202020204"/>
                <a:ea typeface="思源黑体 CN ExtraLight" panose="020B0200000000000000" pitchFamily="34" charset="-122"/>
                <a:cs typeface="+mn-ea"/>
                <a:sym typeface="+mn-lt"/>
              </a:rPr>
              <a:t>个国家</a:t>
            </a:r>
            <a:endParaRPr kumimoji="0" lang="zh-CN" altLang="en-US" sz="4400" b="0" i="0" u="none" strike="noStrike" kern="1200" cap="none" spc="0" normalizeH="0" baseline="0" noProof="0" dirty="0">
              <a:ln>
                <a:noFill/>
              </a:ln>
              <a:solidFill>
                <a:prstClr val="white"/>
              </a:solidFill>
              <a:effectLst/>
              <a:uLnTx/>
              <a:uFillTx/>
              <a:latin typeface="Arial" panose="020B0604020202020204"/>
              <a:ea typeface="思源黑体 CN ExtraLight" panose="020B0200000000000000" pitchFamily="34" charset="-122"/>
              <a:cs typeface="+mn-ea"/>
              <a:sym typeface="+mn-lt"/>
            </a:endParaRPr>
          </a:p>
        </p:txBody>
      </p:sp>
      <p:sp>
        <p:nvSpPr>
          <p:cNvPr id="9" name="矩形 8"/>
          <p:cNvSpPr/>
          <p:nvPr/>
        </p:nvSpPr>
        <p:spPr>
          <a:xfrm>
            <a:off x="8286222" y="2589073"/>
            <a:ext cx="2979483" cy="1459052"/>
          </a:xfrm>
          <a:prstGeom prst="rect">
            <a:avLst/>
          </a:prstGeom>
          <a:solidFill>
            <a:srgbClr val="9C1818">
              <a:alpha val="8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dist">
              <a:buClr>
                <a:prstClr val="black">
                  <a:lumMod val="85000"/>
                  <a:lumOff val="15000"/>
                </a:prstClr>
              </a:buClr>
              <a:buSzPct val="105000"/>
              <a:defRPr/>
            </a:pPr>
            <a:r>
              <a:rPr kumimoji="0" lang="en-US" altLang="zh-CN" sz="4400" b="0" i="0" u="none" strike="noStrike" kern="1200" cap="none" spc="0" normalizeH="0" baseline="0" noProof="0" dirty="0">
                <a:ln>
                  <a:noFill/>
                </a:ln>
                <a:solidFill>
                  <a:prstClr val="white"/>
                </a:solidFill>
                <a:effectLst/>
                <a:uLnTx/>
                <a:uFillTx/>
                <a:latin typeface="Arial" panose="020B0604020202020204"/>
                <a:ea typeface="思源黑体 CN ExtraLight" panose="020B0200000000000000" pitchFamily="34" charset="-122"/>
                <a:cs typeface="+mn-ea"/>
                <a:sym typeface="+mn-lt"/>
              </a:rPr>
              <a:t>100000</a:t>
            </a:r>
            <a:r>
              <a:rPr kumimoji="0" lang="zh-CN" altLang="en-US" sz="4400" b="0" i="0" u="none" strike="noStrike" kern="1200" cap="none" spc="0" normalizeH="0" baseline="0" noProof="0" dirty="0">
                <a:ln>
                  <a:noFill/>
                </a:ln>
                <a:solidFill>
                  <a:prstClr val="white"/>
                </a:solidFill>
                <a:effectLst/>
                <a:uLnTx/>
                <a:uFillTx/>
                <a:latin typeface="Arial" panose="020B0604020202020204"/>
                <a:ea typeface="思源黑体 CN ExtraLight" panose="020B0200000000000000" pitchFamily="34" charset="-122"/>
                <a:cs typeface="+mn-ea"/>
                <a:sym typeface="+mn-lt"/>
              </a:rPr>
              <a:t>项</a:t>
            </a:r>
            <a:endParaRPr kumimoji="0" lang="zh-CN" altLang="en-US" sz="4400" b="0" i="0" u="none" strike="noStrike" kern="1200" cap="none" spc="0" normalizeH="0" baseline="0" noProof="0" dirty="0">
              <a:ln>
                <a:noFill/>
              </a:ln>
              <a:solidFill>
                <a:prstClr val="white"/>
              </a:solidFill>
              <a:effectLst/>
              <a:uLnTx/>
              <a:uFillTx/>
              <a:latin typeface="Arial" panose="020B0604020202020204"/>
              <a:ea typeface="思源黑体 CN ExtraLight" panose="020B0200000000000000"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250" advClick="0" advTm="3000">
        <p:random/>
      </p:transition>
    </mc:Choice>
    <mc:Fallback>
      <p:transition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wipe(down)">
                                      <p:cBhvr>
                                        <p:cTn id="10" dur="500"/>
                                        <p:tgtEl>
                                          <p:spTgt spid="6"/>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wipe(down)">
                                      <p:cBhvr>
                                        <p:cTn id="13" dur="500"/>
                                        <p:tgtEl>
                                          <p:spTgt spid="7"/>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wipe(down)">
                                      <p:cBhvr>
                                        <p:cTn id="16" dur="500"/>
                                        <p:tgtEl>
                                          <p:spTgt spid="8"/>
                                        </p:tgtEl>
                                      </p:cBhvr>
                                    </p:animEffect>
                                  </p:childTnLst>
                                </p:cTn>
                              </p:par>
                              <p:par>
                                <p:cTn id="17" presetID="22" presetClass="entr" presetSubtype="4"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wipe(down)">
                                      <p:cBhvr>
                                        <p:cTn id="19"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animBg="1"/>
      <p:bldP spid="7" grpId="0" animBg="1"/>
      <p:bldP spid="8" grpId="0" animBg="1"/>
      <p:bldP spid="9"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l="-58000" r="-58000"/>
          </a:stretch>
        </a:blipFill>
        <a:effectLst/>
      </p:bgPr>
    </p:bg>
    <p:spTree>
      <p:nvGrpSpPr>
        <p:cNvPr id="1" name=""/>
        <p:cNvGrpSpPr/>
        <p:nvPr/>
      </p:nvGrpSpPr>
      <p:grpSpPr>
        <a:xfrm>
          <a:off x="0" y="0"/>
          <a:ext cx="0" cy="0"/>
          <a:chOff x="0" y="0"/>
          <a:chExt cx="0" cy="0"/>
        </a:xfrm>
      </p:grpSpPr>
      <p:sp>
        <p:nvSpPr>
          <p:cNvPr id="2" name="矩形 1"/>
          <p:cNvSpPr/>
          <p:nvPr/>
        </p:nvSpPr>
        <p:spPr>
          <a:xfrm>
            <a:off x="0" y="0"/>
            <a:ext cx="12192000" cy="6858000"/>
          </a:xfrm>
          <a:prstGeom prst="rect">
            <a:avLst/>
          </a:prstGeom>
          <a:gradFill flip="none" rotWithShape="1">
            <a:gsLst>
              <a:gs pos="2000">
                <a:schemeClr val="tx1"/>
              </a:gs>
              <a:gs pos="35000">
                <a:schemeClr val="tx1">
                  <a:alpha val="13000"/>
                </a:schemeClr>
              </a:gs>
              <a:gs pos="98000">
                <a:schemeClr val="tx1">
                  <a:alpha val="1000"/>
                </a:schemeClr>
              </a:gs>
            </a:gsLst>
            <a:path path="circle">
              <a:fillToRect l="50000" t="-80000" r="50000" b="18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6" name="矩形 5"/>
          <p:cNvSpPr/>
          <p:nvPr/>
        </p:nvSpPr>
        <p:spPr>
          <a:xfrm>
            <a:off x="0" y="0"/>
            <a:ext cx="12192000" cy="6858000"/>
          </a:xfrm>
          <a:prstGeom prst="rect">
            <a:avLst/>
          </a:prstGeom>
          <a:gradFill flip="none" rotWithShape="1">
            <a:gsLst>
              <a:gs pos="2000">
                <a:schemeClr val="tx1"/>
              </a:gs>
              <a:gs pos="35000">
                <a:schemeClr val="tx1">
                  <a:alpha val="82000"/>
                </a:schemeClr>
              </a:gs>
              <a:gs pos="98000">
                <a:schemeClr val="tx1">
                  <a:alpha val="46000"/>
                </a:schemeClr>
              </a:gs>
            </a:gsLst>
            <a:path path="circle">
              <a:fillToRect l="50000" t="-80000" r="50000" b="18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 name="组合 3"/>
          <p:cNvGrpSpPr/>
          <p:nvPr/>
        </p:nvGrpSpPr>
        <p:grpSpPr>
          <a:xfrm>
            <a:off x="821371" y="1893932"/>
            <a:ext cx="10549257" cy="3375737"/>
            <a:chOff x="539750" y="1536700"/>
            <a:chExt cx="8064500" cy="2580622"/>
          </a:xfrm>
        </p:grpSpPr>
        <p:sp>
          <p:nvSpPr>
            <p:cNvPr id="5" name="菱形 27"/>
            <p:cNvSpPr/>
            <p:nvPr/>
          </p:nvSpPr>
          <p:spPr>
            <a:xfrm>
              <a:off x="4895850" y="2260600"/>
              <a:ext cx="1260475" cy="1260475"/>
            </a:xfrm>
            <a:prstGeom prst="diamond">
              <a:avLst/>
            </a:prstGeom>
            <a:noFill/>
            <a:ln w="25400">
              <a:solidFill>
                <a:schemeClr val="bg1"/>
              </a:solidFill>
            </a:ln>
          </p:spPr>
          <p:txBody>
            <a:bodyPr anchor="ctr"/>
            <a:lstStyle>
              <a:lvl1pPr marL="342900" indent="-342900" algn="l" rtl="0" eaLnBrk="0" fontAlgn="base" hangingPunct="0">
                <a:spcBef>
                  <a:spcPct val="20000"/>
                </a:spcBef>
                <a:spcAft>
                  <a:spcPct val="0"/>
                </a:spcAft>
                <a:buFont typeface="Arial" panose="020B0604020202020204" pitchFamily="34" charset="0"/>
                <a:buChar char="•"/>
                <a:defRPr sz="3200">
                  <a:solidFill>
                    <a:schemeClr val="tx1"/>
                  </a:solidFill>
                  <a:latin typeface="+mn-lt"/>
                  <a:ea typeface="+mn-ea"/>
                  <a:cs typeface="+mn-cs"/>
                  <a:sym typeface="微软雅黑" panose="020B0503020204020204" pitchFamily="34" charset="-122"/>
                </a:defRPr>
              </a:lvl1pPr>
              <a:lvl2pPr marL="742950" indent="-285750" algn="l" rtl="0" eaLnBrk="0" fontAlgn="base" hangingPunct="0">
                <a:spcBef>
                  <a:spcPct val="20000"/>
                </a:spcBef>
                <a:spcAft>
                  <a:spcPct val="0"/>
                </a:spcAft>
                <a:buFont typeface="Arial" panose="020B0604020202020204" pitchFamily="34" charset="0"/>
                <a:buChar char="–"/>
                <a:defRPr sz="2800">
                  <a:solidFill>
                    <a:schemeClr val="tx1"/>
                  </a:solidFill>
                  <a:latin typeface="+mn-lt"/>
                  <a:ea typeface="+mn-ea"/>
                  <a:sym typeface="微软雅黑" panose="020B0503020204020204" pitchFamily="34" charset="-122"/>
                </a:defRPr>
              </a:lvl2pPr>
              <a:lvl3pPr marL="1143000" indent="-228600" algn="l" rtl="0" eaLnBrk="0" fontAlgn="base" hangingPunct="0">
                <a:spcBef>
                  <a:spcPct val="20000"/>
                </a:spcBef>
                <a:spcAft>
                  <a:spcPct val="0"/>
                </a:spcAft>
                <a:buFont typeface="Arial" panose="020B0604020202020204" pitchFamily="34" charset="0"/>
                <a:buChar char="•"/>
                <a:defRPr sz="2400">
                  <a:solidFill>
                    <a:schemeClr val="tx1"/>
                  </a:solidFill>
                  <a:latin typeface="+mn-lt"/>
                  <a:ea typeface="+mn-ea"/>
                  <a:sym typeface="微软雅黑" panose="020B0503020204020204" pitchFamily="34" charset="-122"/>
                </a:defRPr>
              </a:lvl3pPr>
              <a:lvl4pPr marL="16002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ea typeface="+mn-ea"/>
                  <a:sym typeface="微软雅黑" panose="020B0503020204020204" pitchFamily="34" charset="-122"/>
                </a:defRPr>
              </a:lvl4pPr>
              <a:lvl5pPr marL="20574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ea typeface="+mn-ea"/>
                  <a:sym typeface="微软雅黑" panose="020B0503020204020204" pitchFamily="34" charset="-122"/>
                </a:defRPr>
              </a:lvl5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8000" b="0" i="0" u="none" strike="noStrike" kern="1200" cap="none" spc="0" normalizeH="0" baseline="0" noProof="0" dirty="0">
                <a:ln>
                  <a:noFill/>
                </a:ln>
                <a:solidFill>
                  <a:srgbClr val="00CC99"/>
                </a:solidFill>
                <a:effectLst/>
                <a:uLnTx/>
                <a:uFillTx/>
                <a:latin typeface="Arial" panose="020B0604020202020204" pitchFamily="34" charset="0"/>
                <a:ea typeface="宋体" panose="02010600030101010101" pitchFamily="2" charset="-122"/>
                <a:cs typeface="+mn-cs"/>
                <a:sym typeface="微软雅黑" panose="020B0503020204020204" pitchFamily="34" charset="-122"/>
              </a:endParaRPr>
            </a:p>
          </p:txBody>
        </p:sp>
        <p:sp>
          <p:nvSpPr>
            <p:cNvPr id="7" name="菱形 28"/>
            <p:cNvSpPr/>
            <p:nvPr/>
          </p:nvSpPr>
          <p:spPr>
            <a:xfrm>
              <a:off x="2987675" y="2260600"/>
              <a:ext cx="1260475" cy="1260475"/>
            </a:xfrm>
            <a:prstGeom prst="diamond">
              <a:avLst/>
            </a:prstGeom>
            <a:noFill/>
            <a:ln w="25400">
              <a:solidFill>
                <a:schemeClr val="bg1"/>
              </a:solidFill>
            </a:ln>
          </p:spPr>
          <p:txBody>
            <a:bodyPr anchor="ctr"/>
            <a:lstStyle>
              <a:lvl1pPr marL="342900" indent="-342900" algn="l" rtl="0" eaLnBrk="0" fontAlgn="base" hangingPunct="0">
                <a:spcBef>
                  <a:spcPct val="20000"/>
                </a:spcBef>
                <a:spcAft>
                  <a:spcPct val="0"/>
                </a:spcAft>
                <a:buFont typeface="Arial" panose="020B0604020202020204" pitchFamily="34" charset="0"/>
                <a:buChar char="•"/>
                <a:defRPr sz="3200">
                  <a:solidFill>
                    <a:schemeClr val="tx1"/>
                  </a:solidFill>
                  <a:latin typeface="+mn-lt"/>
                  <a:ea typeface="+mn-ea"/>
                  <a:cs typeface="+mn-cs"/>
                  <a:sym typeface="微软雅黑" panose="020B0503020204020204" pitchFamily="34" charset="-122"/>
                </a:defRPr>
              </a:lvl1pPr>
              <a:lvl2pPr marL="742950" indent="-285750" algn="l" rtl="0" eaLnBrk="0" fontAlgn="base" hangingPunct="0">
                <a:spcBef>
                  <a:spcPct val="20000"/>
                </a:spcBef>
                <a:spcAft>
                  <a:spcPct val="0"/>
                </a:spcAft>
                <a:buFont typeface="Arial" panose="020B0604020202020204" pitchFamily="34" charset="0"/>
                <a:buChar char="–"/>
                <a:defRPr sz="2800">
                  <a:solidFill>
                    <a:schemeClr val="tx1"/>
                  </a:solidFill>
                  <a:latin typeface="+mn-lt"/>
                  <a:ea typeface="+mn-ea"/>
                  <a:sym typeface="微软雅黑" panose="020B0503020204020204" pitchFamily="34" charset="-122"/>
                </a:defRPr>
              </a:lvl2pPr>
              <a:lvl3pPr marL="1143000" indent="-228600" algn="l" rtl="0" eaLnBrk="0" fontAlgn="base" hangingPunct="0">
                <a:spcBef>
                  <a:spcPct val="20000"/>
                </a:spcBef>
                <a:spcAft>
                  <a:spcPct val="0"/>
                </a:spcAft>
                <a:buFont typeface="Arial" panose="020B0604020202020204" pitchFamily="34" charset="0"/>
                <a:buChar char="•"/>
                <a:defRPr sz="2400">
                  <a:solidFill>
                    <a:schemeClr val="tx1"/>
                  </a:solidFill>
                  <a:latin typeface="+mn-lt"/>
                  <a:ea typeface="+mn-ea"/>
                  <a:sym typeface="微软雅黑" panose="020B0503020204020204" pitchFamily="34" charset="-122"/>
                </a:defRPr>
              </a:lvl3pPr>
              <a:lvl4pPr marL="16002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ea typeface="+mn-ea"/>
                  <a:sym typeface="微软雅黑" panose="020B0503020204020204" pitchFamily="34" charset="-122"/>
                </a:defRPr>
              </a:lvl4pPr>
              <a:lvl5pPr marL="20574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ea typeface="+mn-ea"/>
                  <a:sym typeface="微软雅黑" panose="020B0503020204020204" pitchFamily="34" charset="-122"/>
                </a:defRPr>
              </a:lvl5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8000" b="0" i="0" u="none" strike="noStrike" kern="1200" cap="none" spc="0" normalizeH="0" baseline="0" noProof="0" dirty="0">
                <a:ln>
                  <a:noFill/>
                </a:ln>
                <a:solidFill>
                  <a:srgbClr val="00CC99"/>
                </a:solidFill>
                <a:effectLst/>
                <a:uLnTx/>
                <a:uFillTx/>
                <a:latin typeface="Arial" panose="020B0604020202020204" pitchFamily="34" charset="0"/>
                <a:ea typeface="宋体" panose="02010600030101010101" pitchFamily="2" charset="-122"/>
                <a:cs typeface="+mn-cs"/>
                <a:sym typeface="微软雅黑" panose="020B0503020204020204" pitchFamily="34" charset="-122"/>
              </a:endParaRPr>
            </a:p>
          </p:txBody>
        </p:sp>
        <p:sp>
          <p:nvSpPr>
            <p:cNvPr id="8" name="菱形 30"/>
            <p:cNvSpPr/>
            <p:nvPr/>
          </p:nvSpPr>
          <p:spPr>
            <a:xfrm>
              <a:off x="3762375" y="1849438"/>
              <a:ext cx="503238" cy="503237"/>
            </a:xfrm>
            <a:prstGeom prst="diamond">
              <a:avLst/>
            </a:prstGeom>
            <a:noFill/>
            <a:ln w="25400">
              <a:solidFill>
                <a:schemeClr val="bg1"/>
              </a:solidFill>
            </a:ln>
          </p:spPr>
          <p:txBody>
            <a:bodyPr anchor="ctr"/>
            <a:lstStyle>
              <a:lvl1pPr marL="342900" indent="-342900" algn="l" rtl="0" eaLnBrk="0" fontAlgn="base" hangingPunct="0">
                <a:spcBef>
                  <a:spcPct val="20000"/>
                </a:spcBef>
                <a:spcAft>
                  <a:spcPct val="0"/>
                </a:spcAft>
                <a:buFont typeface="Arial" panose="020B0604020202020204" pitchFamily="34" charset="0"/>
                <a:buChar char="•"/>
                <a:defRPr sz="3200">
                  <a:solidFill>
                    <a:schemeClr val="tx1"/>
                  </a:solidFill>
                  <a:latin typeface="+mn-lt"/>
                  <a:ea typeface="+mn-ea"/>
                  <a:cs typeface="+mn-cs"/>
                  <a:sym typeface="微软雅黑" panose="020B0503020204020204" pitchFamily="34" charset="-122"/>
                </a:defRPr>
              </a:lvl1pPr>
              <a:lvl2pPr marL="742950" indent="-285750" algn="l" rtl="0" eaLnBrk="0" fontAlgn="base" hangingPunct="0">
                <a:spcBef>
                  <a:spcPct val="20000"/>
                </a:spcBef>
                <a:spcAft>
                  <a:spcPct val="0"/>
                </a:spcAft>
                <a:buFont typeface="Arial" panose="020B0604020202020204" pitchFamily="34" charset="0"/>
                <a:buChar char="–"/>
                <a:defRPr sz="2800">
                  <a:solidFill>
                    <a:schemeClr val="tx1"/>
                  </a:solidFill>
                  <a:latin typeface="+mn-lt"/>
                  <a:ea typeface="+mn-ea"/>
                  <a:sym typeface="微软雅黑" panose="020B0503020204020204" pitchFamily="34" charset="-122"/>
                </a:defRPr>
              </a:lvl2pPr>
              <a:lvl3pPr marL="1143000" indent="-228600" algn="l" rtl="0" eaLnBrk="0" fontAlgn="base" hangingPunct="0">
                <a:spcBef>
                  <a:spcPct val="20000"/>
                </a:spcBef>
                <a:spcAft>
                  <a:spcPct val="0"/>
                </a:spcAft>
                <a:buFont typeface="Arial" panose="020B0604020202020204" pitchFamily="34" charset="0"/>
                <a:buChar char="•"/>
                <a:defRPr sz="2400">
                  <a:solidFill>
                    <a:schemeClr val="tx1"/>
                  </a:solidFill>
                  <a:latin typeface="+mn-lt"/>
                  <a:ea typeface="+mn-ea"/>
                  <a:sym typeface="微软雅黑" panose="020B0503020204020204" pitchFamily="34" charset="-122"/>
                </a:defRPr>
              </a:lvl3pPr>
              <a:lvl4pPr marL="16002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ea typeface="+mn-ea"/>
                  <a:sym typeface="微软雅黑" panose="020B0503020204020204" pitchFamily="34" charset="-122"/>
                </a:defRPr>
              </a:lvl4pPr>
              <a:lvl5pPr marL="20574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ea typeface="+mn-ea"/>
                  <a:sym typeface="微软雅黑" panose="020B0503020204020204" pitchFamily="34" charset="-122"/>
                </a:defRPr>
              </a:lvl5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8000" b="0" i="0" u="none" strike="noStrike" kern="1200" cap="none" spc="0" normalizeH="0" baseline="0" noProof="0" dirty="0">
                <a:ln>
                  <a:noFill/>
                </a:ln>
                <a:solidFill>
                  <a:srgbClr val="00CC99"/>
                </a:solidFill>
                <a:effectLst/>
                <a:uLnTx/>
                <a:uFillTx/>
                <a:latin typeface="Arial" panose="020B0604020202020204" pitchFamily="34" charset="0"/>
                <a:ea typeface="宋体" panose="02010600030101010101" pitchFamily="2" charset="-122"/>
                <a:cs typeface="+mn-cs"/>
                <a:sym typeface="微软雅黑" panose="020B0503020204020204" pitchFamily="34" charset="-122"/>
              </a:endParaRPr>
            </a:p>
          </p:txBody>
        </p:sp>
        <p:sp>
          <p:nvSpPr>
            <p:cNvPr id="9" name="菱形 31"/>
            <p:cNvSpPr/>
            <p:nvPr/>
          </p:nvSpPr>
          <p:spPr>
            <a:xfrm>
              <a:off x="3762375" y="3429000"/>
              <a:ext cx="503238" cy="504825"/>
            </a:xfrm>
            <a:prstGeom prst="diamond">
              <a:avLst/>
            </a:prstGeom>
            <a:solidFill>
              <a:srgbClr val="C00000"/>
            </a:solidFill>
            <a:ln w="25400">
              <a:solidFill>
                <a:schemeClr val="bg1"/>
              </a:solidFill>
            </a:ln>
          </p:spPr>
          <p:txBody>
            <a:bodyPr anchor="ctr"/>
            <a:lstStyle>
              <a:lvl1pPr marL="342900" indent="-342900" algn="l" rtl="0" eaLnBrk="0" fontAlgn="base" hangingPunct="0">
                <a:spcBef>
                  <a:spcPct val="20000"/>
                </a:spcBef>
                <a:spcAft>
                  <a:spcPct val="0"/>
                </a:spcAft>
                <a:buFont typeface="Arial" panose="020B0604020202020204" pitchFamily="34" charset="0"/>
                <a:buChar char="•"/>
                <a:defRPr sz="3200">
                  <a:solidFill>
                    <a:schemeClr val="tx1"/>
                  </a:solidFill>
                  <a:latin typeface="+mn-lt"/>
                  <a:ea typeface="+mn-ea"/>
                  <a:cs typeface="+mn-cs"/>
                  <a:sym typeface="微软雅黑" panose="020B0503020204020204" pitchFamily="34" charset="-122"/>
                </a:defRPr>
              </a:lvl1pPr>
              <a:lvl2pPr marL="742950" indent="-285750" algn="l" rtl="0" eaLnBrk="0" fontAlgn="base" hangingPunct="0">
                <a:spcBef>
                  <a:spcPct val="20000"/>
                </a:spcBef>
                <a:spcAft>
                  <a:spcPct val="0"/>
                </a:spcAft>
                <a:buFont typeface="Arial" panose="020B0604020202020204" pitchFamily="34" charset="0"/>
                <a:buChar char="–"/>
                <a:defRPr sz="2800">
                  <a:solidFill>
                    <a:schemeClr val="tx1"/>
                  </a:solidFill>
                  <a:latin typeface="+mn-lt"/>
                  <a:ea typeface="+mn-ea"/>
                  <a:sym typeface="微软雅黑" panose="020B0503020204020204" pitchFamily="34" charset="-122"/>
                </a:defRPr>
              </a:lvl2pPr>
              <a:lvl3pPr marL="1143000" indent="-228600" algn="l" rtl="0" eaLnBrk="0" fontAlgn="base" hangingPunct="0">
                <a:spcBef>
                  <a:spcPct val="20000"/>
                </a:spcBef>
                <a:spcAft>
                  <a:spcPct val="0"/>
                </a:spcAft>
                <a:buFont typeface="Arial" panose="020B0604020202020204" pitchFamily="34" charset="0"/>
                <a:buChar char="•"/>
                <a:defRPr sz="2400">
                  <a:solidFill>
                    <a:schemeClr val="tx1"/>
                  </a:solidFill>
                  <a:latin typeface="+mn-lt"/>
                  <a:ea typeface="+mn-ea"/>
                  <a:sym typeface="微软雅黑" panose="020B0503020204020204" pitchFamily="34" charset="-122"/>
                </a:defRPr>
              </a:lvl3pPr>
              <a:lvl4pPr marL="16002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ea typeface="+mn-ea"/>
                  <a:sym typeface="微软雅黑" panose="020B0503020204020204" pitchFamily="34" charset="-122"/>
                </a:defRPr>
              </a:lvl4pPr>
              <a:lvl5pPr marL="20574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ea typeface="+mn-ea"/>
                  <a:sym typeface="微软雅黑" panose="020B0503020204020204" pitchFamily="34" charset="-122"/>
                </a:defRPr>
              </a:lvl5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8000" b="0" i="0" u="none" strike="noStrike" kern="1200" cap="none" spc="0" normalizeH="0" baseline="0" noProof="0" dirty="0">
                <a:ln>
                  <a:noFill/>
                </a:ln>
                <a:solidFill>
                  <a:srgbClr val="00CC99"/>
                </a:solidFill>
                <a:effectLst/>
                <a:uLnTx/>
                <a:uFillTx/>
                <a:latin typeface="Arial" panose="020B0604020202020204" pitchFamily="34" charset="0"/>
                <a:ea typeface="宋体" panose="02010600030101010101" pitchFamily="2" charset="-122"/>
                <a:cs typeface="+mn-cs"/>
                <a:sym typeface="微软雅黑" panose="020B0503020204020204" pitchFamily="34" charset="-122"/>
              </a:endParaRPr>
            </a:p>
          </p:txBody>
        </p:sp>
        <p:sp>
          <p:nvSpPr>
            <p:cNvPr id="10" name="菱形 32"/>
            <p:cNvSpPr/>
            <p:nvPr/>
          </p:nvSpPr>
          <p:spPr>
            <a:xfrm>
              <a:off x="4878388" y="1849438"/>
              <a:ext cx="503237" cy="503237"/>
            </a:xfrm>
            <a:prstGeom prst="diamond">
              <a:avLst/>
            </a:prstGeom>
            <a:solidFill>
              <a:srgbClr val="C00000"/>
            </a:solidFill>
            <a:ln w="25400">
              <a:solidFill>
                <a:schemeClr val="bg1"/>
              </a:solidFill>
            </a:ln>
          </p:spPr>
          <p:txBody>
            <a:bodyPr anchor="ctr"/>
            <a:lstStyle>
              <a:lvl1pPr marL="342900" indent="-342900" algn="l" rtl="0" eaLnBrk="0" fontAlgn="base" hangingPunct="0">
                <a:spcBef>
                  <a:spcPct val="20000"/>
                </a:spcBef>
                <a:spcAft>
                  <a:spcPct val="0"/>
                </a:spcAft>
                <a:buFont typeface="Arial" panose="020B0604020202020204" pitchFamily="34" charset="0"/>
                <a:buChar char="•"/>
                <a:defRPr sz="3200">
                  <a:solidFill>
                    <a:schemeClr val="tx1"/>
                  </a:solidFill>
                  <a:latin typeface="+mn-lt"/>
                  <a:ea typeface="+mn-ea"/>
                  <a:cs typeface="+mn-cs"/>
                  <a:sym typeface="微软雅黑" panose="020B0503020204020204" pitchFamily="34" charset="-122"/>
                </a:defRPr>
              </a:lvl1pPr>
              <a:lvl2pPr marL="742950" indent="-285750" algn="l" rtl="0" eaLnBrk="0" fontAlgn="base" hangingPunct="0">
                <a:spcBef>
                  <a:spcPct val="20000"/>
                </a:spcBef>
                <a:spcAft>
                  <a:spcPct val="0"/>
                </a:spcAft>
                <a:buFont typeface="Arial" panose="020B0604020202020204" pitchFamily="34" charset="0"/>
                <a:buChar char="–"/>
                <a:defRPr sz="2800">
                  <a:solidFill>
                    <a:schemeClr val="tx1"/>
                  </a:solidFill>
                  <a:latin typeface="+mn-lt"/>
                  <a:ea typeface="+mn-ea"/>
                  <a:sym typeface="微软雅黑" panose="020B0503020204020204" pitchFamily="34" charset="-122"/>
                </a:defRPr>
              </a:lvl2pPr>
              <a:lvl3pPr marL="1143000" indent="-228600" algn="l" rtl="0" eaLnBrk="0" fontAlgn="base" hangingPunct="0">
                <a:spcBef>
                  <a:spcPct val="20000"/>
                </a:spcBef>
                <a:spcAft>
                  <a:spcPct val="0"/>
                </a:spcAft>
                <a:buFont typeface="Arial" panose="020B0604020202020204" pitchFamily="34" charset="0"/>
                <a:buChar char="•"/>
                <a:defRPr sz="2400">
                  <a:solidFill>
                    <a:schemeClr val="tx1"/>
                  </a:solidFill>
                  <a:latin typeface="+mn-lt"/>
                  <a:ea typeface="+mn-ea"/>
                  <a:sym typeface="微软雅黑" panose="020B0503020204020204" pitchFamily="34" charset="-122"/>
                </a:defRPr>
              </a:lvl3pPr>
              <a:lvl4pPr marL="16002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ea typeface="+mn-ea"/>
                  <a:sym typeface="微软雅黑" panose="020B0503020204020204" pitchFamily="34" charset="-122"/>
                </a:defRPr>
              </a:lvl4pPr>
              <a:lvl5pPr marL="20574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ea typeface="+mn-ea"/>
                  <a:sym typeface="微软雅黑" panose="020B0503020204020204" pitchFamily="34" charset="-122"/>
                </a:defRPr>
              </a:lvl5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8000" b="0" i="0" u="none" strike="noStrike" kern="1200" cap="none" spc="0" normalizeH="0" baseline="0" noProof="0" dirty="0">
                <a:ln>
                  <a:noFill/>
                </a:ln>
                <a:solidFill>
                  <a:srgbClr val="00CC99"/>
                </a:solidFill>
                <a:effectLst/>
                <a:uLnTx/>
                <a:uFillTx/>
                <a:latin typeface="Arial" panose="020B0604020202020204" pitchFamily="34" charset="0"/>
                <a:ea typeface="宋体" panose="02010600030101010101" pitchFamily="2" charset="-122"/>
                <a:cs typeface="+mn-cs"/>
                <a:sym typeface="微软雅黑" panose="020B0503020204020204" pitchFamily="34" charset="-122"/>
              </a:endParaRPr>
            </a:p>
          </p:txBody>
        </p:sp>
        <p:sp>
          <p:nvSpPr>
            <p:cNvPr id="11" name="菱形 33"/>
            <p:cNvSpPr/>
            <p:nvPr/>
          </p:nvSpPr>
          <p:spPr>
            <a:xfrm>
              <a:off x="4878388" y="3429000"/>
              <a:ext cx="503237" cy="504825"/>
            </a:xfrm>
            <a:prstGeom prst="diamond">
              <a:avLst/>
            </a:prstGeom>
            <a:noFill/>
            <a:ln w="25400">
              <a:solidFill>
                <a:schemeClr val="bg1"/>
              </a:solidFill>
            </a:ln>
          </p:spPr>
          <p:txBody>
            <a:bodyPr anchor="ctr"/>
            <a:lstStyle>
              <a:lvl1pPr marL="342900" indent="-342900" algn="l" rtl="0" eaLnBrk="0" fontAlgn="base" hangingPunct="0">
                <a:spcBef>
                  <a:spcPct val="20000"/>
                </a:spcBef>
                <a:spcAft>
                  <a:spcPct val="0"/>
                </a:spcAft>
                <a:buFont typeface="Arial" panose="020B0604020202020204" pitchFamily="34" charset="0"/>
                <a:buChar char="•"/>
                <a:defRPr sz="3200">
                  <a:solidFill>
                    <a:schemeClr val="tx1"/>
                  </a:solidFill>
                  <a:latin typeface="+mn-lt"/>
                  <a:ea typeface="+mn-ea"/>
                  <a:cs typeface="+mn-cs"/>
                  <a:sym typeface="微软雅黑" panose="020B0503020204020204" pitchFamily="34" charset="-122"/>
                </a:defRPr>
              </a:lvl1pPr>
              <a:lvl2pPr marL="742950" indent="-285750" algn="l" rtl="0" eaLnBrk="0" fontAlgn="base" hangingPunct="0">
                <a:spcBef>
                  <a:spcPct val="20000"/>
                </a:spcBef>
                <a:spcAft>
                  <a:spcPct val="0"/>
                </a:spcAft>
                <a:buFont typeface="Arial" panose="020B0604020202020204" pitchFamily="34" charset="0"/>
                <a:buChar char="–"/>
                <a:defRPr sz="2800">
                  <a:solidFill>
                    <a:schemeClr val="tx1"/>
                  </a:solidFill>
                  <a:latin typeface="+mn-lt"/>
                  <a:ea typeface="+mn-ea"/>
                  <a:sym typeface="微软雅黑" panose="020B0503020204020204" pitchFamily="34" charset="-122"/>
                </a:defRPr>
              </a:lvl2pPr>
              <a:lvl3pPr marL="1143000" indent="-228600" algn="l" rtl="0" eaLnBrk="0" fontAlgn="base" hangingPunct="0">
                <a:spcBef>
                  <a:spcPct val="20000"/>
                </a:spcBef>
                <a:spcAft>
                  <a:spcPct val="0"/>
                </a:spcAft>
                <a:buFont typeface="Arial" panose="020B0604020202020204" pitchFamily="34" charset="0"/>
                <a:buChar char="•"/>
                <a:defRPr sz="2400">
                  <a:solidFill>
                    <a:schemeClr val="tx1"/>
                  </a:solidFill>
                  <a:latin typeface="+mn-lt"/>
                  <a:ea typeface="+mn-ea"/>
                  <a:sym typeface="微软雅黑" panose="020B0503020204020204" pitchFamily="34" charset="-122"/>
                </a:defRPr>
              </a:lvl3pPr>
              <a:lvl4pPr marL="16002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ea typeface="+mn-ea"/>
                  <a:sym typeface="微软雅黑" panose="020B0503020204020204" pitchFamily="34" charset="-122"/>
                </a:defRPr>
              </a:lvl4pPr>
              <a:lvl5pPr marL="20574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ea typeface="+mn-ea"/>
                  <a:sym typeface="微软雅黑" panose="020B0503020204020204" pitchFamily="34" charset="-122"/>
                </a:defRPr>
              </a:lvl5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8000" b="0" i="0" u="none" strike="noStrike" kern="1200" cap="none" spc="0" normalizeH="0" baseline="0" noProof="0" dirty="0">
                <a:ln>
                  <a:noFill/>
                </a:ln>
                <a:solidFill>
                  <a:srgbClr val="00CC99"/>
                </a:solidFill>
                <a:effectLst/>
                <a:uLnTx/>
                <a:uFillTx/>
                <a:latin typeface="Arial" panose="020B0604020202020204" pitchFamily="34" charset="0"/>
                <a:ea typeface="宋体" panose="02010600030101010101" pitchFamily="2" charset="-122"/>
                <a:cs typeface="+mn-cs"/>
                <a:sym typeface="微软雅黑" panose="020B0503020204020204" pitchFamily="34" charset="-122"/>
              </a:endParaRPr>
            </a:p>
          </p:txBody>
        </p:sp>
        <p:sp>
          <p:nvSpPr>
            <p:cNvPr id="12" name="TextBox 42"/>
            <p:cNvSpPr/>
            <p:nvPr/>
          </p:nvSpPr>
          <p:spPr>
            <a:xfrm>
              <a:off x="539750" y="1536700"/>
              <a:ext cx="2592388" cy="547034"/>
            </a:xfrm>
            <a:prstGeom prst="rect">
              <a:avLst/>
            </a:prstGeom>
            <a:noFill/>
            <a:ln w="9525">
              <a:noFill/>
            </a:ln>
          </p:spPr>
          <p:txBody>
            <a:bodyPr>
              <a:spAutoFit/>
            </a:bodyPr>
            <a:lstStyle>
              <a:lvl1pPr marL="342900" indent="-342900" algn="l" rtl="0" eaLnBrk="0" fontAlgn="base" hangingPunct="0">
                <a:spcBef>
                  <a:spcPct val="20000"/>
                </a:spcBef>
                <a:spcAft>
                  <a:spcPct val="0"/>
                </a:spcAft>
                <a:buFont typeface="Arial" panose="020B0604020202020204" pitchFamily="34" charset="0"/>
                <a:buChar char="•"/>
                <a:defRPr sz="3200">
                  <a:solidFill>
                    <a:schemeClr val="tx1"/>
                  </a:solidFill>
                  <a:latin typeface="+mn-lt"/>
                  <a:ea typeface="+mn-ea"/>
                  <a:cs typeface="+mn-cs"/>
                  <a:sym typeface="微软雅黑" panose="020B0503020204020204" pitchFamily="34" charset="-122"/>
                </a:defRPr>
              </a:lvl1pPr>
              <a:lvl2pPr marL="742950" indent="-285750" algn="l" rtl="0" eaLnBrk="0" fontAlgn="base" hangingPunct="0">
                <a:spcBef>
                  <a:spcPct val="20000"/>
                </a:spcBef>
                <a:spcAft>
                  <a:spcPct val="0"/>
                </a:spcAft>
                <a:buFont typeface="Arial" panose="020B0604020202020204" pitchFamily="34" charset="0"/>
                <a:buChar char="–"/>
                <a:defRPr sz="2800">
                  <a:solidFill>
                    <a:schemeClr val="tx1"/>
                  </a:solidFill>
                  <a:latin typeface="+mn-lt"/>
                  <a:ea typeface="+mn-ea"/>
                  <a:sym typeface="微软雅黑" panose="020B0503020204020204" pitchFamily="34" charset="-122"/>
                </a:defRPr>
              </a:lvl2pPr>
              <a:lvl3pPr marL="1143000" indent="-228600" algn="l" rtl="0" eaLnBrk="0" fontAlgn="base" hangingPunct="0">
                <a:spcBef>
                  <a:spcPct val="20000"/>
                </a:spcBef>
                <a:spcAft>
                  <a:spcPct val="0"/>
                </a:spcAft>
                <a:buFont typeface="Arial" panose="020B0604020202020204" pitchFamily="34" charset="0"/>
                <a:buChar char="•"/>
                <a:defRPr sz="2400">
                  <a:solidFill>
                    <a:schemeClr val="tx1"/>
                  </a:solidFill>
                  <a:latin typeface="+mn-lt"/>
                  <a:ea typeface="+mn-ea"/>
                  <a:sym typeface="微软雅黑" panose="020B0503020204020204" pitchFamily="34" charset="-122"/>
                </a:defRPr>
              </a:lvl3pPr>
              <a:lvl4pPr marL="16002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ea typeface="+mn-ea"/>
                  <a:sym typeface="微软雅黑" panose="020B0503020204020204" pitchFamily="34" charset="-122"/>
                </a:defRPr>
              </a:lvl4pPr>
              <a:lvl5pPr marL="20574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ea typeface="+mn-ea"/>
                  <a:sym typeface="微软雅黑" panose="020B0503020204020204" pitchFamily="34" charset="-122"/>
                </a:defRPr>
              </a:lvl5pPr>
            </a:lstStyle>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800" b="0" i="0" u="none" strike="noStrike" kern="1200" cap="none" spc="0" normalizeH="0" baseline="0" noProof="0" dirty="0">
                  <a:ln>
                    <a:noFill/>
                  </a:ln>
                  <a:solidFill>
                    <a:prstClr val="white"/>
                  </a:solidFill>
                  <a:effectLst/>
                  <a:uLnTx/>
                  <a:uFillTx/>
                  <a:latin typeface="思源黑体 CN ExtraLight" panose="020B0200000000000000" pitchFamily="34" charset="-122"/>
                  <a:ea typeface="思源黑体 CN ExtraLight" panose="020B0200000000000000" pitchFamily="34" charset="-122"/>
                  <a:cs typeface="+mn-cs"/>
                  <a:sym typeface="微软雅黑" panose="020B0503020204020204" pitchFamily="34" charset="-122"/>
                </a:rPr>
                <a:t>单击添加标题</a:t>
              </a:r>
              <a:endParaRPr kumimoji="0" lang="en-US" altLang="zh-CN" sz="1800" b="0" i="0" u="none" strike="noStrike" kern="1200" cap="none" spc="0" normalizeH="0" baseline="0" noProof="0" dirty="0">
                <a:ln>
                  <a:noFill/>
                </a:ln>
                <a:solidFill>
                  <a:prstClr val="white"/>
                </a:solidFill>
                <a:effectLst/>
                <a:uLnTx/>
                <a:uFillTx/>
                <a:latin typeface="思源黑体 CN ExtraLight" panose="020B0200000000000000" pitchFamily="34" charset="-122"/>
                <a:ea typeface="思源黑体 CN ExtraLight" panose="020B0200000000000000" pitchFamily="34" charset="-122"/>
                <a:cs typeface="+mn-cs"/>
                <a:sym typeface="微软雅黑" panose="020B0503020204020204" pitchFamily="34" charset="-122"/>
              </a:endParaRPr>
            </a:p>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br>
                <a:rPr kumimoji="0" lang="zh-CN" altLang="en-US" sz="1050" b="0" i="0" u="none" strike="noStrike" kern="1200" cap="none" spc="0" normalizeH="0" baseline="0" noProof="0" dirty="0">
                  <a:ln>
                    <a:noFill/>
                  </a:ln>
                  <a:solidFill>
                    <a:srgbClr val="FFFFFF"/>
                  </a:solidFill>
                  <a:effectLst/>
                  <a:uLnTx/>
                  <a:uFillTx/>
                  <a:latin typeface="思源黑体 CN ExtraLight" panose="020B0200000000000000" pitchFamily="34" charset="-122"/>
                  <a:ea typeface="思源黑体 CN ExtraLight" panose="020B0200000000000000" pitchFamily="34" charset="-122"/>
                  <a:cs typeface="+mn-cs"/>
                  <a:sym typeface="微软雅黑" panose="020B0503020204020204" pitchFamily="34" charset="-122"/>
                </a:rPr>
              </a:br>
              <a:r>
                <a:rPr kumimoji="0" lang="zh-CN" altLang="en-US" sz="1200" b="0" i="0" u="none" strike="noStrike" kern="1200" cap="none" spc="0" normalizeH="0" baseline="0" noProof="0" dirty="0">
                  <a:ln>
                    <a:noFill/>
                  </a:ln>
                  <a:solidFill>
                    <a:srgbClr val="FEFEFE"/>
                  </a:solidFill>
                  <a:effectLst/>
                  <a:uLnTx/>
                  <a:uFillTx/>
                  <a:latin typeface="思源黑体 CN ExtraLight" panose="020B0200000000000000" pitchFamily="34" charset="-122"/>
                  <a:ea typeface="思源黑体 CN ExtraLight" panose="020B0200000000000000" pitchFamily="34" charset="-122"/>
                  <a:cs typeface="+mn-cs"/>
                  <a:sym typeface="微软雅黑" panose="020B0503020204020204" pitchFamily="34" charset="-122"/>
                </a:rPr>
                <a:t>双击输入替换内容点击此处输入相关文本内容</a:t>
              </a:r>
              <a:endParaRPr kumimoji="0" lang="en-US" altLang="zh-CN" sz="1200" b="0" i="0" u="none" strike="noStrike" kern="1200" cap="none" spc="0" normalizeH="0" baseline="0" noProof="0" dirty="0">
                <a:ln>
                  <a:noFill/>
                </a:ln>
                <a:solidFill>
                  <a:srgbClr val="FEFEFE"/>
                </a:solidFill>
                <a:effectLst/>
                <a:uLnTx/>
                <a:uFillTx/>
                <a:latin typeface="思源黑体 CN ExtraLight" panose="020B0200000000000000" pitchFamily="34" charset="-122"/>
                <a:ea typeface="思源黑体 CN ExtraLight" panose="020B0200000000000000" pitchFamily="34" charset="-122"/>
                <a:cs typeface="+mn-cs"/>
                <a:sym typeface="微软雅黑" panose="020B0503020204020204" pitchFamily="34" charset="-122"/>
              </a:endParaRPr>
            </a:p>
          </p:txBody>
        </p:sp>
        <p:sp>
          <p:nvSpPr>
            <p:cNvPr id="13" name="TextBox 43"/>
            <p:cNvSpPr/>
            <p:nvPr/>
          </p:nvSpPr>
          <p:spPr>
            <a:xfrm>
              <a:off x="539750" y="3570288"/>
              <a:ext cx="2592388" cy="547034"/>
            </a:xfrm>
            <a:prstGeom prst="rect">
              <a:avLst/>
            </a:prstGeom>
            <a:noFill/>
            <a:ln w="9525">
              <a:noFill/>
            </a:ln>
          </p:spPr>
          <p:txBody>
            <a:bodyPr>
              <a:spAutoFit/>
            </a:bodyPr>
            <a:lstStyle>
              <a:lvl1pPr marL="342900" indent="-342900" algn="l" rtl="0" eaLnBrk="0" fontAlgn="base" hangingPunct="0">
                <a:spcBef>
                  <a:spcPct val="20000"/>
                </a:spcBef>
                <a:spcAft>
                  <a:spcPct val="0"/>
                </a:spcAft>
                <a:buFont typeface="Arial" panose="020B0604020202020204" pitchFamily="34" charset="0"/>
                <a:buChar char="•"/>
                <a:defRPr sz="3200">
                  <a:solidFill>
                    <a:schemeClr val="tx1"/>
                  </a:solidFill>
                  <a:latin typeface="+mn-lt"/>
                  <a:ea typeface="+mn-ea"/>
                  <a:cs typeface="+mn-cs"/>
                  <a:sym typeface="微软雅黑" panose="020B0503020204020204" pitchFamily="34" charset="-122"/>
                </a:defRPr>
              </a:lvl1pPr>
              <a:lvl2pPr marL="742950" indent="-285750" algn="l" rtl="0" eaLnBrk="0" fontAlgn="base" hangingPunct="0">
                <a:spcBef>
                  <a:spcPct val="20000"/>
                </a:spcBef>
                <a:spcAft>
                  <a:spcPct val="0"/>
                </a:spcAft>
                <a:buFont typeface="Arial" panose="020B0604020202020204" pitchFamily="34" charset="0"/>
                <a:buChar char="–"/>
                <a:defRPr sz="2800">
                  <a:solidFill>
                    <a:schemeClr val="tx1"/>
                  </a:solidFill>
                  <a:latin typeface="+mn-lt"/>
                  <a:ea typeface="+mn-ea"/>
                  <a:sym typeface="微软雅黑" panose="020B0503020204020204" pitchFamily="34" charset="-122"/>
                </a:defRPr>
              </a:lvl2pPr>
              <a:lvl3pPr marL="1143000" indent="-228600" algn="l" rtl="0" eaLnBrk="0" fontAlgn="base" hangingPunct="0">
                <a:spcBef>
                  <a:spcPct val="20000"/>
                </a:spcBef>
                <a:spcAft>
                  <a:spcPct val="0"/>
                </a:spcAft>
                <a:buFont typeface="Arial" panose="020B0604020202020204" pitchFamily="34" charset="0"/>
                <a:buChar char="•"/>
                <a:defRPr sz="2400">
                  <a:solidFill>
                    <a:schemeClr val="tx1"/>
                  </a:solidFill>
                  <a:latin typeface="+mn-lt"/>
                  <a:ea typeface="+mn-ea"/>
                  <a:sym typeface="微软雅黑" panose="020B0503020204020204" pitchFamily="34" charset="-122"/>
                </a:defRPr>
              </a:lvl3pPr>
              <a:lvl4pPr marL="16002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ea typeface="+mn-ea"/>
                  <a:sym typeface="微软雅黑" panose="020B0503020204020204" pitchFamily="34" charset="-122"/>
                </a:defRPr>
              </a:lvl4pPr>
              <a:lvl5pPr marL="20574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ea typeface="+mn-ea"/>
                  <a:sym typeface="微软雅黑" panose="020B0503020204020204" pitchFamily="34" charset="-122"/>
                </a:defRPr>
              </a:lvl5pPr>
            </a:lstStyle>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800" b="0" i="0" u="none" strike="noStrike" kern="1200" cap="none" spc="0" normalizeH="0" baseline="0" noProof="0" dirty="0">
                  <a:ln>
                    <a:noFill/>
                  </a:ln>
                  <a:solidFill>
                    <a:prstClr val="white"/>
                  </a:solidFill>
                  <a:effectLst/>
                  <a:uLnTx/>
                  <a:uFillTx/>
                  <a:latin typeface="思源黑体 CN ExtraLight" panose="020B0200000000000000" pitchFamily="34" charset="-122"/>
                  <a:ea typeface="思源黑体 CN ExtraLight" panose="020B0200000000000000" pitchFamily="34" charset="-122"/>
                  <a:cs typeface="+mn-cs"/>
                  <a:sym typeface="微软雅黑" panose="020B0503020204020204" pitchFamily="34" charset="-122"/>
                </a:rPr>
                <a:t>单击添加标题</a:t>
              </a:r>
              <a:endParaRPr kumimoji="0" lang="en-US" altLang="zh-CN" sz="1800" b="0" i="0" u="none" strike="noStrike" kern="1200" cap="none" spc="0" normalizeH="0" baseline="0" noProof="0" dirty="0">
                <a:ln>
                  <a:noFill/>
                </a:ln>
                <a:solidFill>
                  <a:prstClr val="white"/>
                </a:solidFill>
                <a:effectLst/>
                <a:uLnTx/>
                <a:uFillTx/>
                <a:latin typeface="思源黑体 CN ExtraLight" panose="020B0200000000000000" pitchFamily="34" charset="-122"/>
                <a:ea typeface="思源黑体 CN ExtraLight" panose="020B0200000000000000" pitchFamily="34" charset="-122"/>
                <a:cs typeface="+mn-cs"/>
                <a:sym typeface="微软雅黑" panose="020B0503020204020204" pitchFamily="34" charset="-122"/>
              </a:endParaRPr>
            </a:p>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br>
                <a:rPr kumimoji="0" lang="zh-CN" altLang="en-US" sz="1050" b="0" i="0" u="none" strike="noStrike" kern="1200" cap="none" spc="0" normalizeH="0" baseline="0" noProof="0" dirty="0">
                  <a:ln>
                    <a:noFill/>
                  </a:ln>
                  <a:solidFill>
                    <a:srgbClr val="FFFFFF"/>
                  </a:solidFill>
                  <a:effectLst/>
                  <a:uLnTx/>
                  <a:uFillTx/>
                  <a:latin typeface="思源黑体 CN ExtraLight" panose="020B0200000000000000" pitchFamily="34" charset="-122"/>
                  <a:ea typeface="思源黑体 CN ExtraLight" panose="020B0200000000000000" pitchFamily="34" charset="-122"/>
                  <a:cs typeface="+mn-cs"/>
                  <a:sym typeface="微软雅黑" panose="020B0503020204020204" pitchFamily="34" charset="-122"/>
                </a:rPr>
              </a:br>
              <a:r>
                <a:rPr kumimoji="0" lang="zh-CN" altLang="en-US" sz="1200" b="0" i="0" u="none" strike="noStrike" kern="1200" cap="none" spc="0" normalizeH="0" baseline="0" noProof="0" dirty="0">
                  <a:ln>
                    <a:noFill/>
                  </a:ln>
                  <a:solidFill>
                    <a:srgbClr val="FEFEFE"/>
                  </a:solidFill>
                  <a:effectLst/>
                  <a:uLnTx/>
                  <a:uFillTx/>
                  <a:latin typeface="思源黑体 CN ExtraLight" panose="020B0200000000000000" pitchFamily="34" charset="-122"/>
                  <a:ea typeface="思源黑体 CN ExtraLight" panose="020B0200000000000000" pitchFamily="34" charset="-122"/>
                  <a:cs typeface="+mn-cs"/>
                  <a:sym typeface="微软雅黑" panose="020B0503020204020204" pitchFamily="34" charset="-122"/>
                </a:rPr>
                <a:t>双击输入替换内容点击此处输入相关文本内容</a:t>
              </a:r>
              <a:endParaRPr kumimoji="0" lang="en-US" altLang="zh-CN" sz="1200" b="0" i="0" u="none" strike="noStrike" kern="1200" cap="none" spc="0" normalizeH="0" baseline="0" noProof="0" dirty="0">
                <a:ln>
                  <a:noFill/>
                </a:ln>
                <a:solidFill>
                  <a:srgbClr val="FEFEFE"/>
                </a:solidFill>
                <a:effectLst/>
                <a:uLnTx/>
                <a:uFillTx/>
                <a:latin typeface="思源黑体 CN ExtraLight" panose="020B0200000000000000" pitchFamily="34" charset="-122"/>
                <a:ea typeface="思源黑体 CN ExtraLight" panose="020B0200000000000000" pitchFamily="34" charset="-122"/>
                <a:cs typeface="+mn-cs"/>
                <a:sym typeface="微软雅黑" panose="020B0503020204020204" pitchFamily="34" charset="-122"/>
              </a:endParaRPr>
            </a:p>
          </p:txBody>
        </p:sp>
        <p:sp>
          <p:nvSpPr>
            <p:cNvPr id="14" name="TextBox 44"/>
            <p:cNvSpPr/>
            <p:nvPr/>
          </p:nvSpPr>
          <p:spPr>
            <a:xfrm>
              <a:off x="6011863" y="1536700"/>
              <a:ext cx="2592387" cy="547034"/>
            </a:xfrm>
            <a:prstGeom prst="rect">
              <a:avLst/>
            </a:prstGeom>
            <a:noFill/>
            <a:ln w="9525">
              <a:noFill/>
            </a:ln>
          </p:spPr>
          <p:txBody>
            <a:bodyPr>
              <a:spAutoFit/>
            </a:bodyPr>
            <a:lstStyle>
              <a:lvl1pPr marL="342900" indent="-342900" algn="l" rtl="0" eaLnBrk="0" fontAlgn="base" hangingPunct="0">
                <a:spcBef>
                  <a:spcPct val="20000"/>
                </a:spcBef>
                <a:spcAft>
                  <a:spcPct val="0"/>
                </a:spcAft>
                <a:buFont typeface="Arial" panose="020B0604020202020204" pitchFamily="34" charset="0"/>
                <a:buChar char="•"/>
                <a:defRPr sz="3200">
                  <a:solidFill>
                    <a:schemeClr val="tx1"/>
                  </a:solidFill>
                  <a:latin typeface="+mn-lt"/>
                  <a:ea typeface="+mn-ea"/>
                  <a:cs typeface="+mn-cs"/>
                  <a:sym typeface="微软雅黑" panose="020B0503020204020204" pitchFamily="34" charset="-122"/>
                </a:defRPr>
              </a:lvl1pPr>
              <a:lvl2pPr marL="742950" indent="-285750" algn="l" rtl="0" eaLnBrk="0" fontAlgn="base" hangingPunct="0">
                <a:spcBef>
                  <a:spcPct val="20000"/>
                </a:spcBef>
                <a:spcAft>
                  <a:spcPct val="0"/>
                </a:spcAft>
                <a:buFont typeface="Arial" panose="020B0604020202020204" pitchFamily="34" charset="0"/>
                <a:buChar char="–"/>
                <a:defRPr sz="2800">
                  <a:solidFill>
                    <a:schemeClr val="tx1"/>
                  </a:solidFill>
                  <a:latin typeface="+mn-lt"/>
                  <a:ea typeface="+mn-ea"/>
                  <a:sym typeface="微软雅黑" panose="020B0503020204020204" pitchFamily="34" charset="-122"/>
                </a:defRPr>
              </a:lvl2pPr>
              <a:lvl3pPr marL="1143000" indent="-228600" algn="l" rtl="0" eaLnBrk="0" fontAlgn="base" hangingPunct="0">
                <a:spcBef>
                  <a:spcPct val="20000"/>
                </a:spcBef>
                <a:spcAft>
                  <a:spcPct val="0"/>
                </a:spcAft>
                <a:buFont typeface="Arial" panose="020B0604020202020204" pitchFamily="34" charset="0"/>
                <a:buChar char="•"/>
                <a:defRPr sz="2400">
                  <a:solidFill>
                    <a:schemeClr val="tx1"/>
                  </a:solidFill>
                  <a:latin typeface="+mn-lt"/>
                  <a:ea typeface="+mn-ea"/>
                  <a:sym typeface="微软雅黑" panose="020B0503020204020204" pitchFamily="34" charset="-122"/>
                </a:defRPr>
              </a:lvl3pPr>
              <a:lvl4pPr marL="16002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ea typeface="+mn-ea"/>
                  <a:sym typeface="微软雅黑" panose="020B0503020204020204" pitchFamily="34" charset="-122"/>
                </a:defRPr>
              </a:lvl4pPr>
              <a:lvl5pPr marL="20574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ea typeface="+mn-ea"/>
                  <a:sym typeface="微软雅黑" panose="020B0503020204020204" pitchFamily="34" charset="-122"/>
                </a:defRPr>
              </a:lvl5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800" b="0" i="0" u="none" strike="noStrike" kern="1200" cap="none" spc="0" normalizeH="0" baseline="0" noProof="0" dirty="0">
                  <a:ln>
                    <a:noFill/>
                  </a:ln>
                  <a:solidFill>
                    <a:srgbClr val="FFFFFF"/>
                  </a:solidFill>
                  <a:effectLst/>
                  <a:uLnTx/>
                  <a:uFillTx/>
                  <a:latin typeface="思源黑体 CN ExtraLight" panose="020B0200000000000000" pitchFamily="34" charset="-122"/>
                  <a:ea typeface="思源黑体 CN ExtraLight" panose="020B0200000000000000" pitchFamily="34" charset="-122"/>
                  <a:cs typeface="+mn-cs"/>
                  <a:sym typeface="微软雅黑" panose="020B0503020204020204" pitchFamily="34" charset="-122"/>
                </a:rPr>
                <a:t>单击添加标题</a:t>
              </a:r>
              <a:endParaRPr kumimoji="0" lang="en-US" altLang="zh-CN" sz="1800" b="0" i="0" u="none" strike="noStrike" kern="1200" cap="none" spc="0" normalizeH="0" baseline="0" noProof="0" dirty="0">
                <a:ln>
                  <a:noFill/>
                </a:ln>
                <a:solidFill>
                  <a:srgbClr val="FFFFFF"/>
                </a:solidFill>
                <a:effectLst/>
                <a:uLnTx/>
                <a:uFillTx/>
                <a:latin typeface="思源黑体 CN ExtraLight" panose="020B0200000000000000" pitchFamily="34" charset="-122"/>
                <a:ea typeface="思源黑体 CN ExtraLight" panose="020B0200000000000000" pitchFamily="34" charset="-122"/>
                <a:cs typeface="+mn-cs"/>
                <a:sym typeface="微软雅黑" panose="020B0503020204020204" pitchFamily="34" charset="-122"/>
              </a:endParaRPr>
            </a:p>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br>
                <a:rPr kumimoji="0" lang="zh-CN" altLang="en-US" sz="1050" b="0" i="0" u="none" strike="noStrike" kern="1200" cap="none" spc="0" normalizeH="0" baseline="0" noProof="0" dirty="0">
                  <a:ln>
                    <a:noFill/>
                  </a:ln>
                  <a:solidFill>
                    <a:srgbClr val="FFFFFF"/>
                  </a:solidFill>
                  <a:effectLst/>
                  <a:uLnTx/>
                  <a:uFillTx/>
                  <a:latin typeface="思源黑体 CN ExtraLight" panose="020B0200000000000000" pitchFamily="34" charset="-122"/>
                  <a:ea typeface="思源黑体 CN ExtraLight" panose="020B0200000000000000" pitchFamily="34" charset="-122"/>
                  <a:cs typeface="+mn-cs"/>
                  <a:sym typeface="微软雅黑" panose="020B0503020204020204" pitchFamily="34" charset="-122"/>
                </a:rPr>
              </a:br>
              <a:r>
                <a:rPr kumimoji="0" lang="zh-CN" altLang="en-US" sz="1200" b="0" i="0" u="none" strike="noStrike" kern="1200" cap="none" spc="0" normalizeH="0" baseline="0" noProof="0" dirty="0">
                  <a:ln>
                    <a:noFill/>
                  </a:ln>
                  <a:solidFill>
                    <a:srgbClr val="FEFEFE"/>
                  </a:solidFill>
                  <a:effectLst/>
                  <a:uLnTx/>
                  <a:uFillTx/>
                  <a:latin typeface="思源黑体 CN ExtraLight" panose="020B0200000000000000" pitchFamily="34" charset="-122"/>
                  <a:ea typeface="思源黑体 CN ExtraLight" panose="020B0200000000000000" pitchFamily="34" charset="-122"/>
                  <a:cs typeface="+mn-cs"/>
                  <a:sym typeface="微软雅黑" panose="020B0503020204020204" pitchFamily="34" charset="-122"/>
                </a:rPr>
                <a:t>双击输入替换内容点击此处输入相关文本内容</a:t>
              </a:r>
              <a:endParaRPr kumimoji="0" lang="en-US" altLang="zh-CN" sz="1200" b="0" i="0" u="none" strike="noStrike" kern="1200" cap="none" spc="0" normalizeH="0" baseline="0" noProof="0" dirty="0">
                <a:ln>
                  <a:noFill/>
                </a:ln>
                <a:solidFill>
                  <a:srgbClr val="FEFEFE"/>
                </a:solidFill>
                <a:effectLst/>
                <a:uLnTx/>
                <a:uFillTx/>
                <a:latin typeface="思源黑体 CN ExtraLight" panose="020B0200000000000000" pitchFamily="34" charset="-122"/>
                <a:ea typeface="思源黑体 CN ExtraLight" panose="020B0200000000000000" pitchFamily="34" charset="-122"/>
                <a:cs typeface="+mn-cs"/>
                <a:sym typeface="微软雅黑" panose="020B0503020204020204" pitchFamily="34" charset="-122"/>
              </a:endParaRPr>
            </a:p>
          </p:txBody>
        </p:sp>
        <p:sp>
          <p:nvSpPr>
            <p:cNvPr id="15" name="TextBox 45"/>
            <p:cNvSpPr/>
            <p:nvPr/>
          </p:nvSpPr>
          <p:spPr>
            <a:xfrm>
              <a:off x="6011863" y="3570288"/>
              <a:ext cx="2592387" cy="547034"/>
            </a:xfrm>
            <a:prstGeom prst="rect">
              <a:avLst/>
            </a:prstGeom>
            <a:noFill/>
            <a:ln w="9525">
              <a:noFill/>
            </a:ln>
          </p:spPr>
          <p:txBody>
            <a:bodyPr>
              <a:spAutoFit/>
            </a:bodyPr>
            <a:lstStyle>
              <a:lvl1pPr marL="342900" indent="-342900" algn="l" rtl="0" eaLnBrk="0" fontAlgn="base" hangingPunct="0">
                <a:spcBef>
                  <a:spcPct val="20000"/>
                </a:spcBef>
                <a:spcAft>
                  <a:spcPct val="0"/>
                </a:spcAft>
                <a:buFont typeface="Arial" panose="020B0604020202020204" pitchFamily="34" charset="0"/>
                <a:buChar char="•"/>
                <a:defRPr sz="3200">
                  <a:solidFill>
                    <a:schemeClr val="tx1"/>
                  </a:solidFill>
                  <a:latin typeface="+mn-lt"/>
                  <a:ea typeface="+mn-ea"/>
                  <a:cs typeface="+mn-cs"/>
                  <a:sym typeface="微软雅黑" panose="020B0503020204020204" pitchFamily="34" charset="-122"/>
                </a:defRPr>
              </a:lvl1pPr>
              <a:lvl2pPr marL="742950" indent="-285750" algn="l" rtl="0" eaLnBrk="0" fontAlgn="base" hangingPunct="0">
                <a:spcBef>
                  <a:spcPct val="20000"/>
                </a:spcBef>
                <a:spcAft>
                  <a:spcPct val="0"/>
                </a:spcAft>
                <a:buFont typeface="Arial" panose="020B0604020202020204" pitchFamily="34" charset="0"/>
                <a:buChar char="–"/>
                <a:defRPr sz="2800">
                  <a:solidFill>
                    <a:schemeClr val="tx1"/>
                  </a:solidFill>
                  <a:latin typeface="+mn-lt"/>
                  <a:ea typeface="+mn-ea"/>
                  <a:sym typeface="微软雅黑" panose="020B0503020204020204" pitchFamily="34" charset="-122"/>
                </a:defRPr>
              </a:lvl2pPr>
              <a:lvl3pPr marL="1143000" indent="-228600" algn="l" rtl="0" eaLnBrk="0" fontAlgn="base" hangingPunct="0">
                <a:spcBef>
                  <a:spcPct val="20000"/>
                </a:spcBef>
                <a:spcAft>
                  <a:spcPct val="0"/>
                </a:spcAft>
                <a:buFont typeface="Arial" panose="020B0604020202020204" pitchFamily="34" charset="0"/>
                <a:buChar char="•"/>
                <a:defRPr sz="2400">
                  <a:solidFill>
                    <a:schemeClr val="tx1"/>
                  </a:solidFill>
                  <a:latin typeface="+mn-lt"/>
                  <a:ea typeface="+mn-ea"/>
                  <a:sym typeface="微软雅黑" panose="020B0503020204020204" pitchFamily="34" charset="-122"/>
                </a:defRPr>
              </a:lvl3pPr>
              <a:lvl4pPr marL="16002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ea typeface="+mn-ea"/>
                  <a:sym typeface="微软雅黑" panose="020B0503020204020204" pitchFamily="34" charset="-122"/>
                </a:defRPr>
              </a:lvl4pPr>
              <a:lvl5pPr marL="20574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ea typeface="+mn-ea"/>
                  <a:sym typeface="微软雅黑" panose="020B0503020204020204" pitchFamily="34" charset="-122"/>
                </a:defRPr>
              </a:lvl5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800" b="0" i="0" u="none" strike="noStrike" kern="1200" cap="none" spc="0" normalizeH="0" baseline="0" noProof="0" dirty="0">
                  <a:ln>
                    <a:noFill/>
                  </a:ln>
                  <a:solidFill>
                    <a:srgbClr val="FFFFFF"/>
                  </a:solidFill>
                  <a:effectLst/>
                  <a:uLnTx/>
                  <a:uFillTx/>
                  <a:latin typeface="思源黑体 CN ExtraLight" panose="020B0200000000000000" pitchFamily="34" charset="-122"/>
                  <a:ea typeface="思源黑体 CN ExtraLight" panose="020B0200000000000000" pitchFamily="34" charset="-122"/>
                  <a:cs typeface="+mn-cs"/>
                  <a:sym typeface="微软雅黑" panose="020B0503020204020204" pitchFamily="34" charset="-122"/>
                </a:rPr>
                <a:t>单击添加标题</a:t>
              </a:r>
              <a:endParaRPr kumimoji="0" lang="en-US" altLang="zh-CN" sz="1800" b="0" i="0" u="none" strike="noStrike" kern="1200" cap="none" spc="0" normalizeH="0" baseline="0" noProof="0" dirty="0">
                <a:ln>
                  <a:noFill/>
                </a:ln>
                <a:solidFill>
                  <a:srgbClr val="FFFFFF"/>
                </a:solidFill>
                <a:effectLst/>
                <a:uLnTx/>
                <a:uFillTx/>
                <a:latin typeface="思源黑体 CN ExtraLight" panose="020B0200000000000000" pitchFamily="34" charset="-122"/>
                <a:ea typeface="思源黑体 CN ExtraLight" panose="020B0200000000000000" pitchFamily="34" charset="-122"/>
                <a:cs typeface="+mn-cs"/>
                <a:sym typeface="微软雅黑" panose="020B0503020204020204" pitchFamily="34" charset="-122"/>
              </a:endParaRPr>
            </a:p>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br>
                <a:rPr kumimoji="0" lang="zh-CN" altLang="en-US" sz="1050" b="0" i="0" u="none" strike="noStrike" kern="1200" cap="none" spc="0" normalizeH="0" baseline="0" noProof="0" dirty="0">
                  <a:ln>
                    <a:noFill/>
                  </a:ln>
                  <a:solidFill>
                    <a:srgbClr val="FFFFFF"/>
                  </a:solidFill>
                  <a:effectLst/>
                  <a:uLnTx/>
                  <a:uFillTx/>
                  <a:latin typeface="思源黑体 CN ExtraLight" panose="020B0200000000000000" pitchFamily="34" charset="-122"/>
                  <a:ea typeface="思源黑体 CN ExtraLight" panose="020B0200000000000000" pitchFamily="34" charset="-122"/>
                  <a:cs typeface="+mn-cs"/>
                  <a:sym typeface="微软雅黑" panose="020B0503020204020204" pitchFamily="34" charset="-122"/>
                </a:rPr>
              </a:br>
              <a:r>
                <a:rPr kumimoji="0" lang="zh-CN" altLang="en-US" sz="1200" b="0" i="0" u="none" strike="noStrike" kern="1200" cap="none" spc="0" normalizeH="0" baseline="0" noProof="0" dirty="0">
                  <a:ln>
                    <a:noFill/>
                  </a:ln>
                  <a:solidFill>
                    <a:srgbClr val="FEFEFE"/>
                  </a:solidFill>
                  <a:effectLst/>
                  <a:uLnTx/>
                  <a:uFillTx/>
                  <a:latin typeface="思源黑体 CN ExtraLight" panose="020B0200000000000000" pitchFamily="34" charset="-122"/>
                  <a:ea typeface="思源黑体 CN ExtraLight" panose="020B0200000000000000" pitchFamily="34" charset="-122"/>
                  <a:cs typeface="+mn-cs"/>
                  <a:sym typeface="微软雅黑" panose="020B0503020204020204" pitchFamily="34" charset="-122"/>
                </a:rPr>
                <a:t>双击输入替换内容点击此处输入相关文本内容</a:t>
              </a:r>
              <a:endParaRPr kumimoji="0" lang="en-US" altLang="zh-CN" sz="1200" b="0" i="0" u="none" strike="noStrike" kern="1200" cap="none" spc="0" normalizeH="0" baseline="0" noProof="0" dirty="0">
                <a:ln>
                  <a:noFill/>
                </a:ln>
                <a:solidFill>
                  <a:srgbClr val="FEFEFE"/>
                </a:solidFill>
                <a:effectLst/>
                <a:uLnTx/>
                <a:uFillTx/>
                <a:latin typeface="思源黑体 CN ExtraLight" panose="020B0200000000000000" pitchFamily="34" charset="-122"/>
                <a:ea typeface="思源黑体 CN ExtraLight" panose="020B0200000000000000" pitchFamily="34" charset="-122"/>
                <a:cs typeface="+mn-cs"/>
                <a:sym typeface="微软雅黑" panose="020B0503020204020204" pitchFamily="34" charset="-122"/>
              </a:endParaRPr>
            </a:p>
          </p:txBody>
        </p:sp>
        <p:sp>
          <p:nvSpPr>
            <p:cNvPr id="16" name="菱形 29"/>
            <p:cNvSpPr/>
            <p:nvPr/>
          </p:nvSpPr>
          <p:spPr>
            <a:xfrm>
              <a:off x="3563938" y="1882775"/>
              <a:ext cx="2016125" cy="2016125"/>
            </a:xfrm>
            <a:prstGeom prst="diamond">
              <a:avLst/>
            </a:prstGeom>
            <a:noFill/>
            <a:ln w="25400">
              <a:solidFill>
                <a:schemeClr val="bg1"/>
              </a:solidFill>
            </a:ln>
          </p:spPr>
          <p:txBody>
            <a:bodyPr anchor="ctr"/>
            <a:lstStyle>
              <a:lvl1pPr marL="342900" indent="-342900" algn="l" rtl="0" eaLnBrk="0" fontAlgn="base" hangingPunct="0">
                <a:spcBef>
                  <a:spcPct val="20000"/>
                </a:spcBef>
                <a:spcAft>
                  <a:spcPct val="0"/>
                </a:spcAft>
                <a:buFont typeface="Arial" panose="020B0604020202020204" pitchFamily="34" charset="0"/>
                <a:buChar char="•"/>
                <a:defRPr sz="3200">
                  <a:solidFill>
                    <a:schemeClr val="tx1"/>
                  </a:solidFill>
                  <a:latin typeface="+mn-lt"/>
                  <a:ea typeface="+mn-ea"/>
                  <a:cs typeface="+mn-cs"/>
                  <a:sym typeface="微软雅黑" panose="020B0503020204020204" pitchFamily="34" charset="-122"/>
                </a:defRPr>
              </a:lvl1pPr>
              <a:lvl2pPr marL="742950" indent="-285750" algn="l" rtl="0" eaLnBrk="0" fontAlgn="base" hangingPunct="0">
                <a:spcBef>
                  <a:spcPct val="20000"/>
                </a:spcBef>
                <a:spcAft>
                  <a:spcPct val="0"/>
                </a:spcAft>
                <a:buFont typeface="Arial" panose="020B0604020202020204" pitchFamily="34" charset="0"/>
                <a:buChar char="–"/>
                <a:defRPr sz="2800">
                  <a:solidFill>
                    <a:schemeClr val="tx1"/>
                  </a:solidFill>
                  <a:latin typeface="+mn-lt"/>
                  <a:ea typeface="+mn-ea"/>
                  <a:sym typeface="微软雅黑" panose="020B0503020204020204" pitchFamily="34" charset="-122"/>
                </a:defRPr>
              </a:lvl2pPr>
              <a:lvl3pPr marL="1143000" indent="-228600" algn="l" rtl="0" eaLnBrk="0" fontAlgn="base" hangingPunct="0">
                <a:spcBef>
                  <a:spcPct val="20000"/>
                </a:spcBef>
                <a:spcAft>
                  <a:spcPct val="0"/>
                </a:spcAft>
                <a:buFont typeface="Arial" panose="020B0604020202020204" pitchFamily="34" charset="0"/>
                <a:buChar char="•"/>
                <a:defRPr sz="2400">
                  <a:solidFill>
                    <a:schemeClr val="tx1"/>
                  </a:solidFill>
                  <a:latin typeface="+mn-lt"/>
                  <a:ea typeface="+mn-ea"/>
                  <a:sym typeface="微软雅黑" panose="020B0503020204020204" pitchFamily="34" charset="-122"/>
                </a:defRPr>
              </a:lvl3pPr>
              <a:lvl4pPr marL="16002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ea typeface="+mn-ea"/>
                  <a:sym typeface="微软雅黑" panose="020B0503020204020204" pitchFamily="34" charset="-122"/>
                </a:defRPr>
              </a:lvl4pPr>
              <a:lvl5pPr marL="20574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ea typeface="+mn-ea"/>
                  <a:sym typeface="微软雅黑" panose="020B0503020204020204" pitchFamily="34" charset="-122"/>
                </a:defRPr>
              </a:lvl5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8000" b="0" i="0" u="none" strike="noStrike" kern="1200" cap="none" spc="0" normalizeH="0" baseline="0" noProof="0" dirty="0">
                <a:ln>
                  <a:noFill/>
                </a:ln>
                <a:solidFill>
                  <a:srgbClr val="00CC99"/>
                </a:solidFill>
                <a:effectLst/>
                <a:uLnTx/>
                <a:uFillTx/>
                <a:latin typeface="Arial" panose="020B0604020202020204" pitchFamily="34" charset="0"/>
                <a:ea typeface="宋体" panose="02010600030101010101" pitchFamily="2" charset="-122"/>
                <a:cs typeface="+mn-cs"/>
                <a:sym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p14:dur="250" advClick="0" advTm="3000">
        <p:random/>
      </p:transition>
    </mc:Choice>
    <mc:Fallback>
      <p:transition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wipe(down)">
                                      <p:cBhvr>
                                        <p:cTn id="10" dur="500"/>
                                        <p:tgtEl>
                                          <p:spTgt spid="2"/>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wipe(down)">
                                      <p:cBhvr>
                                        <p:cTn id="13"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l="-58000" r="-58000"/>
          </a:stretch>
        </a:blipFill>
        <a:effectLst/>
      </p:bgPr>
    </p:bg>
    <p:spTree>
      <p:nvGrpSpPr>
        <p:cNvPr id="1" name=""/>
        <p:cNvGrpSpPr/>
        <p:nvPr/>
      </p:nvGrpSpPr>
      <p:grpSpPr>
        <a:xfrm>
          <a:off x="0" y="0"/>
          <a:ext cx="0" cy="0"/>
          <a:chOff x="0" y="0"/>
          <a:chExt cx="0" cy="0"/>
        </a:xfrm>
      </p:grpSpPr>
      <p:sp>
        <p:nvSpPr>
          <p:cNvPr id="2" name="矩形 1"/>
          <p:cNvSpPr/>
          <p:nvPr/>
        </p:nvSpPr>
        <p:spPr>
          <a:xfrm>
            <a:off x="0" y="0"/>
            <a:ext cx="12192000" cy="6858000"/>
          </a:xfrm>
          <a:prstGeom prst="rect">
            <a:avLst/>
          </a:prstGeom>
          <a:gradFill flip="none" rotWithShape="1">
            <a:gsLst>
              <a:gs pos="2000">
                <a:schemeClr val="tx1"/>
              </a:gs>
              <a:gs pos="35000">
                <a:schemeClr val="tx1">
                  <a:alpha val="13000"/>
                </a:schemeClr>
              </a:gs>
              <a:gs pos="98000">
                <a:schemeClr val="tx1">
                  <a:alpha val="1000"/>
                </a:schemeClr>
              </a:gs>
            </a:gsLst>
            <a:path path="circle">
              <a:fillToRect l="50000" t="-80000" r="50000" b="18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6" name="矩形 5"/>
          <p:cNvSpPr/>
          <p:nvPr/>
        </p:nvSpPr>
        <p:spPr>
          <a:xfrm>
            <a:off x="0" y="0"/>
            <a:ext cx="12192000" cy="6858000"/>
          </a:xfrm>
          <a:prstGeom prst="rect">
            <a:avLst/>
          </a:prstGeom>
          <a:gradFill flip="none" rotWithShape="1">
            <a:gsLst>
              <a:gs pos="2000">
                <a:schemeClr val="tx1"/>
              </a:gs>
              <a:gs pos="35000">
                <a:schemeClr val="tx1">
                  <a:alpha val="82000"/>
                </a:schemeClr>
              </a:gs>
              <a:gs pos="98000">
                <a:schemeClr val="tx1">
                  <a:alpha val="46000"/>
                </a:schemeClr>
              </a:gs>
            </a:gsLst>
            <a:path path="circle">
              <a:fillToRect l="50000" t="-80000" r="50000" b="18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7" name="组合 16"/>
          <p:cNvGrpSpPr/>
          <p:nvPr/>
        </p:nvGrpSpPr>
        <p:grpSpPr>
          <a:xfrm>
            <a:off x="1206792" y="1663129"/>
            <a:ext cx="9936459" cy="4007588"/>
            <a:chOff x="722831" y="1462187"/>
            <a:chExt cx="7803528" cy="3147331"/>
          </a:xfrm>
          <a:noFill/>
        </p:grpSpPr>
        <p:grpSp>
          <p:nvGrpSpPr>
            <p:cNvPr id="18" name="组合 17"/>
            <p:cNvGrpSpPr/>
            <p:nvPr/>
          </p:nvGrpSpPr>
          <p:grpSpPr>
            <a:xfrm>
              <a:off x="722831" y="1462187"/>
              <a:ext cx="768157" cy="708592"/>
              <a:chOff x="764534" y="1625600"/>
              <a:chExt cx="1024209" cy="944788"/>
            </a:xfrm>
            <a:grpFill/>
          </p:grpSpPr>
          <p:grpSp>
            <p:nvGrpSpPr>
              <p:cNvPr id="38" name="组合 37"/>
              <p:cNvGrpSpPr/>
              <p:nvPr/>
            </p:nvGrpSpPr>
            <p:grpSpPr>
              <a:xfrm rot="16200000">
                <a:off x="804245" y="1585889"/>
                <a:ext cx="944788" cy="1024209"/>
                <a:chOff x="764788" y="1059582"/>
                <a:chExt cx="1558144" cy="1689124"/>
              </a:xfrm>
              <a:grpFill/>
              <a:effectLst>
                <a:outerShdw blurRad="228600" dist="101600" dir="8400000" sx="105000" sy="105000" algn="tr" rotWithShape="0">
                  <a:prstClr val="black">
                    <a:alpha val="40000"/>
                  </a:prstClr>
                </a:outerShdw>
              </a:effectLst>
            </p:grpSpPr>
            <p:sp>
              <p:nvSpPr>
                <p:cNvPr id="40" name="椭圆 8"/>
                <p:cNvSpPr/>
                <p:nvPr/>
              </p:nvSpPr>
              <p:spPr>
                <a:xfrm>
                  <a:off x="834850" y="1135533"/>
                  <a:ext cx="1418020" cy="1537222"/>
                </a:xfrm>
                <a:custGeom>
                  <a:avLst/>
                  <a:gdLst/>
                  <a:ahLst/>
                  <a:cxnLst/>
                  <a:rect l="l" t="t" r="r" b="b"/>
                  <a:pathLst>
                    <a:path w="1296144" h="1405101">
                      <a:moveTo>
                        <a:pt x="648072" y="0"/>
                      </a:moveTo>
                      <a:cubicBezTo>
                        <a:pt x="1005992" y="0"/>
                        <a:pt x="1296144" y="290152"/>
                        <a:pt x="1296144" y="648072"/>
                      </a:cubicBezTo>
                      <a:cubicBezTo>
                        <a:pt x="1296144" y="970275"/>
                        <a:pt x="1061011" y="1237560"/>
                        <a:pt x="752636" y="1285603"/>
                      </a:cubicBezTo>
                      <a:lnTo>
                        <a:pt x="648072" y="1405101"/>
                      </a:lnTo>
                      <a:lnTo>
                        <a:pt x="543508" y="1285603"/>
                      </a:lnTo>
                      <a:cubicBezTo>
                        <a:pt x="235133" y="1237560"/>
                        <a:pt x="0" y="970275"/>
                        <a:pt x="0" y="648072"/>
                      </a:cubicBezTo>
                      <a:cubicBezTo>
                        <a:pt x="0" y="290152"/>
                        <a:pt x="290152" y="0"/>
                        <a:pt x="648072" y="0"/>
                      </a:cubicBezTo>
                      <a:close/>
                    </a:path>
                  </a:pathLst>
                </a:custGeom>
                <a:grp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015" b="0" i="0" u="none" strike="noStrike" kern="1200" cap="none" spc="0" normalizeH="0" baseline="0" noProof="0" dirty="0">
                    <a:ln>
                      <a:noFill/>
                    </a:ln>
                    <a:solidFill>
                      <a:prstClr val="white"/>
                    </a:solidFill>
                    <a:effectLst/>
                    <a:uLnTx/>
                    <a:uFillTx/>
                    <a:latin typeface="思源黑体 CN ExtraLight" panose="020B0200000000000000" pitchFamily="34" charset="-122"/>
                    <a:ea typeface="思源黑体 CN ExtraLight" panose="020B0200000000000000" pitchFamily="34" charset="-122"/>
                    <a:cs typeface="+mn-cs"/>
                  </a:endParaRPr>
                </a:p>
              </p:txBody>
            </p:sp>
            <p:sp>
              <p:nvSpPr>
                <p:cNvPr id="41" name="椭圆 8"/>
                <p:cNvSpPr/>
                <p:nvPr/>
              </p:nvSpPr>
              <p:spPr>
                <a:xfrm>
                  <a:off x="764788" y="1059582"/>
                  <a:ext cx="1558144" cy="1689124"/>
                </a:xfrm>
                <a:custGeom>
                  <a:avLst/>
                  <a:gdLst/>
                  <a:ahLst/>
                  <a:cxnLst/>
                  <a:rect l="l" t="t" r="r" b="b"/>
                  <a:pathLst>
                    <a:path w="1296144" h="1405101">
                      <a:moveTo>
                        <a:pt x="648072" y="0"/>
                      </a:moveTo>
                      <a:cubicBezTo>
                        <a:pt x="1005992" y="0"/>
                        <a:pt x="1296144" y="290152"/>
                        <a:pt x="1296144" y="648072"/>
                      </a:cubicBezTo>
                      <a:cubicBezTo>
                        <a:pt x="1296144" y="970275"/>
                        <a:pt x="1061011" y="1237560"/>
                        <a:pt x="752636" y="1285603"/>
                      </a:cubicBezTo>
                      <a:lnTo>
                        <a:pt x="648072" y="1405101"/>
                      </a:lnTo>
                      <a:lnTo>
                        <a:pt x="543508" y="1285603"/>
                      </a:lnTo>
                      <a:cubicBezTo>
                        <a:pt x="235133" y="1237560"/>
                        <a:pt x="0" y="970275"/>
                        <a:pt x="0" y="648072"/>
                      </a:cubicBezTo>
                      <a:cubicBezTo>
                        <a:pt x="0" y="290152"/>
                        <a:pt x="290152" y="0"/>
                        <a:pt x="648072" y="0"/>
                      </a:cubicBezTo>
                      <a:close/>
                    </a:path>
                  </a:pathLst>
                </a:custGeom>
                <a:grpFill/>
                <a:ln w="635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015" b="0" i="0" u="none" strike="noStrike" kern="1200" cap="none" spc="0" normalizeH="0" baseline="0" noProof="0" dirty="0">
                    <a:ln>
                      <a:noFill/>
                    </a:ln>
                    <a:solidFill>
                      <a:prstClr val="white"/>
                    </a:solidFill>
                    <a:effectLst/>
                    <a:uLnTx/>
                    <a:uFillTx/>
                    <a:latin typeface="思源黑体 CN ExtraLight" panose="020B0200000000000000" pitchFamily="34" charset="-122"/>
                    <a:ea typeface="思源黑体 CN ExtraLight" panose="020B0200000000000000" pitchFamily="34" charset="-122"/>
                    <a:cs typeface="+mn-cs"/>
                  </a:endParaRPr>
                </a:p>
              </p:txBody>
            </p:sp>
          </p:grpSp>
          <p:sp>
            <p:nvSpPr>
              <p:cNvPr id="39" name="文本框 38"/>
              <p:cNvSpPr txBox="1"/>
              <p:nvPr/>
            </p:nvSpPr>
            <p:spPr>
              <a:xfrm>
                <a:off x="1024649" y="1774826"/>
                <a:ext cx="383044" cy="531761"/>
              </a:xfrm>
              <a:prstGeom prst="rect">
                <a:avLst/>
              </a:prstGeom>
              <a:grp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2700" b="0" i="0" u="none" strike="noStrike" kern="1200" cap="none" spc="0" normalizeH="0" baseline="0" noProof="0" dirty="0">
                    <a:ln>
                      <a:noFill/>
                    </a:ln>
                    <a:solidFill>
                      <a:prstClr val="white"/>
                    </a:solidFill>
                    <a:effectLst/>
                    <a:uLnTx/>
                    <a:uFillTx/>
                    <a:latin typeface="思源黑体 CN ExtraLight" panose="020B0200000000000000" pitchFamily="34" charset="-122"/>
                    <a:ea typeface="思源黑体 CN ExtraLight" panose="020B0200000000000000" pitchFamily="34" charset="-122"/>
                    <a:cs typeface="+mn-cs"/>
                  </a:rPr>
                  <a:t>1</a:t>
                </a:r>
                <a:endParaRPr kumimoji="0" lang="zh-CN" altLang="en-US" sz="2700" b="0" i="0" u="none" strike="noStrike" kern="1200" cap="none" spc="0" normalizeH="0" baseline="0" noProof="0" dirty="0">
                  <a:ln>
                    <a:noFill/>
                  </a:ln>
                  <a:solidFill>
                    <a:prstClr val="white"/>
                  </a:solidFill>
                  <a:effectLst/>
                  <a:uLnTx/>
                  <a:uFillTx/>
                  <a:latin typeface="思源黑体 CN ExtraLight" panose="020B0200000000000000" pitchFamily="34" charset="-122"/>
                  <a:ea typeface="思源黑体 CN ExtraLight" panose="020B0200000000000000" pitchFamily="34" charset="-122"/>
                  <a:cs typeface="+mn-cs"/>
                </a:endParaRPr>
              </a:p>
            </p:txBody>
          </p:sp>
        </p:grpSp>
        <p:grpSp>
          <p:nvGrpSpPr>
            <p:cNvPr id="19" name="组合 18"/>
            <p:cNvGrpSpPr/>
            <p:nvPr/>
          </p:nvGrpSpPr>
          <p:grpSpPr>
            <a:xfrm>
              <a:off x="1231945" y="2256957"/>
              <a:ext cx="768157" cy="708591"/>
              <a:chOff x="1443353" y="2685293"/>
              <a:chExt cx="1024209" cy="944788"/>
            </a:xfrm>
            <a:grpFill/>
          </p:grpSpPr>
          <p:grpSp>
            <p:nvGrpSpPr>
              <p:cNvPr id="34" name="组合 33"/>
              <p:cNvGrpSpPr/>
              <p:nvPr/>
            </p:nvGrpSpPr>
            <p:grpSpPr>
              <a:xfrm rot="16200000">
                <a:off x="1483064" y="2645582"/>
                <a:ext cx="944788" cy="1024209"/>
                <a:chOff x="764788" y="1059582"/>
                <a:chExt cx="1558144" cy="1689124"/>
              </a:xfrm>
              <a:grpFill/>
              <a:effectLst>
                <a:outerShdw blurRad="228600" dist="101600" dir="8400000" sx="105000" sy="105000" algn="tr" rotWithShape="0">
                  <a:prstClr val="black">
                    <a:alpha val="40000"/>
                  </a:prstClr>
                </a:outerShdw>
              </a:effectLst>
            </p:grpSpPr>
            <p:sp>
              <p:nvSpPr>
                <p:cNvPr id="36" name="椭圆 8"/>
                <p:cNvSpPr/>
                <p:nvPr/>
              </p:nvSpPr>
              <p:spPr>
                <a:xfrm>
                  <a:off x="834850" y="1135533"/>
                  <a:ext cx="1418020" cy="1537222"/>
                </a:xfrm>
                <a:custGeom>
                  <a:avLst/>
                  <a:gdLst/>
                  <a:ahLst/>
                  <a:cxnLst/>
                  <a:rect l="l" t="t" r="r" b="b"/>
                  <a:pathLst>
                    <a:path w="1296144" h="1405101">
                      <a:moveTo>
                        <a:pt x="648072" y="0"/>
                      </a:moveTo>
                      <a:cubicBezTo>
                        <a:pt x="1005992" y="0"/>
                        <a:pt x="1296144" y="290152"/>
                        <a:pt x="1296144" y="648072"/>
                      </a:cubicBezTo>
                      <a:cubicBezTo>
                        <a:pt x="1296144" y="970275"/>
                        <a:pt x="1061011" y="1237560"/>
                        <a:pt x="752636" y="1285603"/>
                      </a:cubicBezTo>
                      <a:lnTo>
                        <a:pt x="648072" y="1405101"/>
                      </a:lnTo>
                      <a:lnTo>
                        <a:pt x="543508" y="1285603"/>
                      </a:lnTo>
                      <a:cubicBezTo>
                        <a:pt x="235133" y="1237560"/>
                        <a:pt x="0" y="970275"/>
                        <a:pt x="0" y="648072"/>
                      </a:cubicBezTo>
                      <a:cubicBezTo>
                        <a:pt x="0" y="290152"/>
                        <a:pt x="290152" y="0"/>
                        <a:pt x="648072" y="0"/>
                      </a:cubicBezTo>
                      <a:close/>
                    </a:path>
                  </a:pathLst>
                </a:custGeom>
                <a:grpFill/>
                <a:ln>
                  <a:solidFill>
                    <a:srgbClr val="C0000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015" b="0" i="0" u="none" strike="noStrike" kern="1200" cap="none" spc="0" normalizeH="0" baseline="0" noProof="0" dirty="0">
                    <a:ln>
                      <a:noFill/>
                    </a:ln>
                    <a:solidFill>
                      <a:prstClr val="white"/>
                    </a:solidFill>
                    <a:effectLst/>
                    <a:uLnTx/>
                    <a:uFillTx/>
                    <a:latin typeface="思源黑体 CN ExtraLight" panose="020B0200000000000000" pitchFamily="34" charset="-122"/>
                    <a:ea typeface="思源黑体 CN ExtraLight" panose="020B0200000000000000" pitchFamily="34" charset="-122"/>
                    <a:cs typeface="+mn-cs"/>
                  </a:endParaRPr>
                </a:p>
              </p:txBody>
            </p:sp>
            <p:sp>
              <p:nvSpPr>
                <p:cNvPr id="37" name="椭圆 8"/>
                <p:cNvSpPr/>
                <p:nvPr/>
              </p:nvSpPr>
              <p:spPr>
                <a:xfrm>
                  <a:off x="764788" y="1059582"/>
                  <a:ext cx="1558144" cy="1689124"/>
                </a:xfrm>
                <a:custGeom>
                  <a:avLst/>
                  <a:gdLst/>
                  <a:ahLst/>
                  <a:cxnLst/>
                  <a:rect l="l" t="t" r="r" b="b"/>
                  <a:pathLst>
                    <a:path w="1296144" h="1405101">
                      <a:moveTo>
                        <a:pt x="648072" y="0"/>
                      </a:moveTo>
                      <a:cubicBezTo>
                        <a:pt x="1005992" y="0"/>
                        <a:pt x="1296144" y="290152"/>
                        <a:pt x="1296144" y="648072"/>
                      </a:cubicBezTo>
                      <a:cubicBezTo>
                        <a:pt x="1296144" y="970275"/>
                        <a:pt x="1061011" y="1237560"/>
                        <a:pt x="752636" y="1285603"/>
                      </a:cubicBezTo>
                      <a:lnTo>
                        <a:pt x="648072" y="1405101"/>
                      </a:lnTo>
                      <a:lnTo>
                        <a:pt x="543508" y="1285603"/>
                      </a:lnTo>
                      <a:cubicBezTo>
                        <a:pt x="235133" y="1237560"/>
                        <a:pt x="0" y="970275"/>
                        <a:pt x="0" y="648072"/>
                      </a:cubicBezTo>
                      <a:cubicBezTo>
                        <a:pt x="0" y="290152"/>
                        <a:pt x="290152" y="0"/>
                        <a:pt x="648072" y="0"/>
                      </a:cubicBezTo>
                      <a:close/>
                    </a:path>
                  </a:pathLst>
                </a:custGeom>
                <a:grpFill/>
                <a:ln w="6350">
                  <a:solidFill>
                    <a:srgbClr val="C0000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015" b="0" i="0" u="none" strike="noStrike" kern="1200" cap="none" spc="0" normalizeH="0" baseline="0" noProof="0" dirty="0">
                    <a:ln>
                      <a:noFill/>
                    </a:ln>
                    <a:solidFill>
                      <a:prstClr val="white"/>
                    </a:solidFill>
                    <a:effectLst/>
                    <a:uLnTx/>
                    <a:uFillTx/>
                    <a:latin typeface="思源黑体 CN ExtraLight" panose="020B0200000000000000" pitchFamily="34" charset="-122"/>
                    <a:ea typeface="思源黑体 CN ExtraLight" panose="020B0200000000000000" pitchFamily="34" charset="-122"/>
                    <a:cs typeface="+mn-cs"/>
                  </a:endParaRPr>
                </a:p>
              </p:txBody>
            </p:sp>
          </p:grpSp>
          <p:sp>
            <p:nvSpPr>
              <p:cNvPr id="35" name="文本框 34"/>
              <p:cNvSpPr txBox="1"/>
              <p:nvPr/>
            </p:nvSpPr>
            <p:spPr>
              <a:xfrm>
                <a:off x="1734048" y="2845229"/>
                <a:ext cx="383044" cy="531762"/>
              </a:xfrm>
              <a:prstGeom prst="rect">
                <a:avLst/>
              </a:prstGeom>
              <a:grp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2700" b="0" i="0" u="none" strike="noStrike" kern="1200" cap="none" spc="0" normalizeH="0" baseline="0" noProof="0" dirty="0">
                    <a:ln>
                      <a:noFill/>
                    </a:ln>
                    <a:solidFill>
                      <a:prstClr val="white"/>
                    </a:solidFill>
                    <a:effectLst/>
                    <a:uLnTx/>
                    <a:uFillTx/>
                    <a:latin typeface="思源黑体 CN ExtraLight" panose="020B0200000000000000" pitchFamily="34" charset="-122"/>
                    <a:ea typeface="思源黑体 CN ExtraLight" panose="020B0200000000000000" pitchFamily="34" charset="-122"/>
                    <a:cs typeface="+mn-cs"/>
                  </a:rPr>
                  <a:t>2</a:t>
                </a:r>
                <a:endParaRPr kumimoji="0" lang="zh-CN" altLang="en-US" sz="2700" b="0" i="0" u="none" strike="noStrike" kern="1200" cap="none" spc="0" normalizeH="0" baseline="0" noProof="0" dirty="0">
                  <a:ln>
                    <a:noFill/>
                  </a:ln>
                  <a:solidFill>
                    <a:prstClr val="white"/>
                  </a:solidFill>
                  <a:effectLst/>
                  <a:uLnTx/>
                  <a:uFillTx/>
                  <a:latin typeface="思源黑体 CN ExtraLight" panose="020B0200000000000000" pitchFamily="34" charset="-122"/>
                  <a:ea typeface="思源黑体 CN ExtraLight" panose="020B0200000000000000" pitchFamily="34" charset="-122"/>
                  <a:cs typeface="+mn-cs"/>
                </a:endParaRPr>
              </a:p>
            </p:txBody>
          </p:sp>
        </p:grpSp>
        <p:grpSp>
          <p:nvGrpSpPr>
            <p:cNvPr id="20" name="组合 19"/>
            <p:cNvGrpSpPr/>
            <p:nvPr/>
          </p:nvGrpSpPr>
          <p:grpSpPr>
            <a:xfrm>
              <a:off x="1751691" y="3078944"/>
              <a:ext cx="768157" cy="708592"/>
              <a:chOff x="2136347" y="3781272"/>
              <a:chExt cx="1024209" cy="944788"/>
            </a:xfrm>
            <a:grpFill/>
          </p:grpSpPr>
          <p:grpSp>
            <p:nvGrpSpPr>
              <p:cNvPr id="30" name="组合 29"/>
              <p:cNvGrpSpPr/>
              <p:nvPr/>
            </p:nvGrpSpPr>
            <p:grpSpPr>
              <a:xfrm rot="16200000">
                <a:off x="2176058" y="3741561"/>
                <a:ext cx="944788" cy="1024209"/>
                <a:chOff x="764788" y="1059582"/>
                <a:chExt cx="1558144" cy="1689124"/>
              </a:xfrm>
              <a:grpFill/>
              <a:effectLst>
                <a:outerShdw blurRad="228600" dist="101600" dir="8400000" sx="105000" sy="105000" algn="tr" rotWithShape="0">
                  <a:prstClr val="black">
                    <a:alpha val="40000"/>
                  </a:prstClr>
                </a:outerShdw>
              </a:effectLst>
            </p:grpSpPr>
            <p:sp>
              <p:nvSpPr>
                <p:cNvPr id="32" name="椭圆 8"/>
                <p:cNvSpPr/>
                <p:nvPr/>
              </p:nvSpPr>
              <p:spPr>
                <a:xfrm>
                  <a:off x="834850" y="1135533"/>
                  <a:ext cx="1418020" cy="1537222"/>
                </a:xfrm>
                <a:custGeom>
                  <a:avLst/>
                  <a:gdLst/>
                  <a:ahLst/>
                  <a:cxnLst/>
                  <a:rect l="l" t="t" r="r" b="b"/>
                  <a:pathLst>
                    <a:path w="1296144" h="1405101">
                      <a:moveTo>
                        <a:pt x="648072" y="0"/>
                      </a:moveTo>
                      <a:cubicBezTo>
                        <a:pt x="1005992" y="0"/>
                        <a:pt x="1296144" y="290152"/>
                        <a:pt x="1296144" y="648072"/>
                      </a:cubicBezTo>
                      <a:cubicBezTo>
                        <a:pt x="1296144" y="970275"/>
                        <a:pt x="1061011" y="1237560"/>
                        <a:pt x="752636" y="1285603"/>
                      </a:cubicBezTo>
                      <a:lnTo>
                        <a:pt x="648072" y="1405101"/>
                      </a:lnTo>
                      <a:lnTo>
                        <a:pt x="543508" y="1285603"/>
                      </a:lnTo>
                      <a:cubicBezTo>
                        <a:pt x="235133" y="1237560"/>
                        <a:pt x="0" y="970275"/>
                        <a:pt x="0" y="648072"/>
                      </a:cubicBezTo>
                      <a:cubicBezTo>
                        <a:pt x="0" y="290152"/>
                        <a:pt x="290152" y="0"/>
                        <a:pt x="648072" y="0"/>
                      </a:cubicBezTo>
                      <a:close/>
                    </a:path>
                  </a:pathLst>
                </a:custGeom>
                <a:grp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015" b="0" i="0" u="none" strike="noStrike" kern="1200" cap="none" spc="0" normalizeH="0" baseline="0" noProof="0" dirty="0">
                    <a:ln>
                      <a:noFill/>
                    </a:ln>
                    <a:solidFill>
                      <a:prstClr val="white"/>
                    </a:solidFill>
                    <a:effectLst/>
                    <a:uLnTx/>
                    <a:uFillTx/>
                    <a:latin typeface="思源黑体 CN ExtraLight" panose="020B0200000000000000" pitchFamily="34" charset="-122"/>
                    <a:ea typeface="思源黑体 CN ExtraLight" panose="020B0200000000000000" pitchFamily="34" charset="-122"/>
                    <a:cs typeface="+mn-cs"/>
                  </a:endParaRPr>
                </a:p>
              </p:txBody>
            </p:sp>
            <p:sp>
              <p:nvSpPr>
                <p:cNvPr id="33" name="椭圆 8"/>
                <p:cNvSpPr/>
                <p:nvPr/>
              </p:nvSpPr>
              <p:spPr>
                <a:xfrm>
                  <a:off x="764788" y="1059582"/>
                  <a:ext cx="1558144" cy="1689124"/>
                </a:xfrm>
                <a:custGeom>
                  <a:avLst/>
                  <a:gdLst/>
                  <a:ahLst/>
                  <a:cxnLst/>
                  <a:rect l="l" t="t" r="r" b="b"/>
                  <a:pathLst>
                    <a:path w="1296144" h="1405101">
                      <a:moveTo>
                        <a:pt x="648072" y="0"/>
                      </a:moveTo>
                      <a:cubicBezTo>
                        <a:pt x="1005992" y="0"/>
                        <a:pt x="1296144" y="290152"/>
                        <a:pt x="1296144" y="648072"/>
                      </a:cubicBezTo>
                      <a:cubicBezTo>
                        <a:pt x="1296144" y="970275"/>
                        <a:pt x="1061011" y="1237560"/>
                        <a:pt x="752636" y="1285603"/>
                      </a:cubicBezTo>
                      <a:lnTo>
                        <a:pt x="648072" y="1405101"/>
                      </a:lnTo>
                      <a:lnTo>
                        <a:pt x="543508" y="1285603"/>
                      </a:lnTo>
                      <a:cubicBezTo>
                        <a:pt x="235133" y="1237560"/>
                        <a:pt x="0" y="970275"/>
                        <a:pt x="0" y="648072"/>
                      </a:cubicBezTo>
                      <a:cubicBezTo>
                        <a:pt x="0" y="290152"/>
                        <a:pt x="290152" y="0"/>
                        <a:pt x="648072" y="0"/>
                      </a:cubicBezTo>
                      <a:close/>
                    </a:path>
                  </a:pathLst>
                </a:custGeom>
                <a:grpFill/>
                <a:ln w="635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015" b="0" i="0" u="none" strike="noStrike" kern="1200" cap="none" spc="0" normalizeH="0" baseline="0" noProof="0" dirty="0">
                    <a:ln>
                      <a:noFill/>
                    </a:ln>
                    <a:solidFill>
                      <a:prstClr val="white"/>
                    </a:solidFill>
                    <a:effectLst/>
                    <a:uLnTx/>
                    <a:uFillTx/>
                    <a:latin typeface="思源黑体 CN ExtraLight" panose="020B0200000000000000" pitchFamily="34" charset="-122"/>
                    <a:ea typeface="思源黑体 CN ExtraLight" panose="020B0200000000000000" pitchFamily="34" charset="-122"/>
                    <a:cs typeface="+mn-cs"/>
                  </a:endParaRPr>
                </a:p>
              </p:txBody>
            </p:sp>
          </p:grpSp>
          <p:sp>
            <p:nvSpPr>
              <p:cNvPr id="31" name="文本框 30"/>
              <p:cNvSpPr txBox="1"/>
              <p:nvPr/>
            </p:nvSpPr>
            <p:spPr>
              <a:xfrm>
                <a:off x="2439099" y="3930498"/>
                <a:ext cx="383044" cy="531761"/>
              </a:xfrm>
              <a:prstGeom prst="rect">
                <a:avLst/>
              </a:prstGeom>
              <a:grp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2700" b="0" i="0" u="none" strike="noStrike" kern="1200" cap="none" spc="0" normalizeH="0" baseline="0" noProof="0" dirty="0">
                    <a:ln>
                      <a:noFill/>
                    </a:ln>
                    <a:solidFill>
                      <a:prstClr val="white"/>
                    </a:solidFill>
                    <a:effectLst/>
                    <a:uLnTx/>
                    <a:uFillTx/>
                    <a:latin typeface="思源黑体 CN ExtraLight" panose="020B0200000000000000" pitchFamily="34" charset="-122"/>
                    <a:ea typeface="思源黑体 CN ExtraLight" panose="020B0200000000000000" pitchFamily="34" charset="-122"/>
                    <a:cs typeface="+mn-cs"/>
                  </a:rPr>
                  <a:t>3</a:t>
                </a:r>
                <a:endParaRPr kumimoji="0" lang="zh-CN" altLang="en-US" sz="2700" b="0" i="0" u="none" strike="noStrike" kern="1200" cap="none" spc="0" normalizeH="0" baseline="0" noProof="0" dirty="0">
                  <a:ln>
                    <a:noFill/>
                  </a:ln>
                  <a:solidFill>
                    <a:prstClr val="white"/>
                  </a:solidFill>
                  <a:effectLst/>
                  <a:uLnTx/>
                  <a:uFillTx/>
                  <a:latin typeface="思源黑体 CN ExtraLight" panose="020B0200000000000000" pitchFamily="34" charset="-122"/>
                  <a:ea typeface="思源黑体 CN ExtraLight" panose="020B0200000000000000" pitchFamily="34" charset="-122"/>
                  <a:cs typeface="+mn-cs"/>
                </a:endParaRPr>
              </a:p>
            </p:txBody>
          </p:sp>
        </p:grpSp>
        <p:grpSp>
          <p:nvGrpSpPr>
            <p:cNvPr id="21" name="组合 20"/>
            <p:cNvGrpSpPr/>
            <p:nvPr/>
          </p:nvGrpSpPr>
          <p:grpSpPr>
            <a:xfrm>
              <a:off x="2225934" y="3900926"/>
              <a:ext cx="768157" cy="708592"/>
              <a:chOff x="2768671" y="4877250"/>
              <a:chExt cx="1024209" cy="944788"/>
            </a:xfrm>
            <a:grpFill/>
          </p:grpSpPr>
          <p:grpSp>
            <p:nvGrpSpPr>
              <p:cNvPr id="26" name="组合 25"/>
              <p:cNvGrpSpPr/>
              <p:nvPr/>
            </p:nvGrpSpPr>
            <p:grpSpPr>
              <a:xfrm rot="16200000">
                <a:off x="2808382" y="4837539"/>
                <a:ext cx="944788" cy="1024209"/>
                <a:chOff x="764788" y="1059582"/>
                <a:chExt cx="1558144" cy="1689124"/>
              </a:xfrm>
              <a:grpFill/>
              <a:effectLst>
                <a:outerShdw blurRad="228600" dist="101600" dir="8400000" sx="105000" sy="105000" algn="tr" rotWithShape="0">
                  <a:prstClr val="black">
                    <a:alpha val="40000"/>
                  </a:prstClr>
                </a:outerShdw>
              </a:effectLst>
            </p:grpSpPr>
            <p:sp>
              <p:nvSpPr>
                <p:cNvPr id="28" name="椭圆 8"/>
                <p:cNvSpPr/>
                <p:nvPr/>
              </p:nvSpPr>
              <p:spPr>
                <a:xfrm>
                  <a:off x="834850" y="1135533"/>
                  <a:ext cx="1418020" cy="1537222"/>
                </a:xfrm>
                <a:custGeom>
                  <a:avLst/>
                  <a:gdLst/>
                  <a:ahLst/>
                  <a:cxnLst/>
                  <a:rect l="l" t="t" r="r" b="b"/>
                  <a:pathLst>
                    <a:path w="1296144" h="1405101">
                      <a:moveTo>
                        <a:pt x="648072" y="0"/>
                      </a:moveTo>
                      <a:cubicBezTo>
                        <a:pt x="1005992" y="0"/>
                        <a:pt x="1296144" y="290152"/>
                        <a:pt x="1296144" y="648072"/>
                      </a:cubicBezTo>
                      <a:cubicBezTo>
                        <a:pt x="1296144" y="970275"/>
                        <a:pt x="1061011" y="1237560"/>
                        <a:pt x="752636" y="1285603"/>
                      </a:cubicBezTo>
                      <a:lnTo>
                        <a:pt x="648072" y="1405101"/>
                      </a:lnTo>
                      <a:lnTo>
                        <a:pt x="543508" y="1285603"/>
                      </a:lnTo>
                      <a:cubicBezTo>
                        <a:pt x="235133" y="1237560"/>
                        <a:pt x="0" y="970275"/>
                        <a:pt x="0" y="648072"/>
                      </a:cubicBezTo>
                      <a:cubicBezTo>
                        <a:pt x="0" y="290152"/>
                        <a:pt x="290152" y="0"/>
                        <a:pt x="648072" y="0"/>
                      </a:cubicBezTo>
                      <a:close/>
                    </a:path>
                  </a:pathLst>
                </a:custGeom>
                <a:grpFill/>
                <a:ln>
                  <a:solidFill>
                    <a:srgbClr val="C0000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015" b="0" i="0" u="none" strike="noStrike" kern="1200" cap="none" spc="0" normalizeH="0" baseline="0" noProof="0" dirty="0">
                    <a:ln>
                      <a:noFill/>
                    </a:ln>
                    <a:solidFill>
                      <a:prstClr val="white"/>
                    </a:solidFill>
                    <a:effectLst/>
                    <a:uLnTx/>
                    <a:uFillTx/>
                    <a:latin typeface="思源黑体 CN ExtraLight" panose="020B0200000000000000" pitchFamily="34" charset="-122"/>
                    <a:ea typeface="思源黑体 CN ExtraLight" panose="020B0200000000000000" pitchFamily="34" charset="-122"/>
                    <a:cs typeface="+mn-cs"/>
                  </a:endParaRPr>
                </a:p>
              </p:txBody>
            </p:sp>
            <p:sp>
              <p:nvSpPr>
                <p:cNvPr id="29" name="椭圆 8"/>
                <p:cNvSpPr/>
                <p:nvPr/>
              </p:nvSpPr>
              <p:spPr>
                <a:xfrm>
                  <a:off x="764788" y="1059582"/>
                  <a:ext cx="1558144" cy="1689124"/>
                </a:xfrm>
                <a:custGeom>
                  <a:avLst/>
                  <a:gdLst/>
                  <a:ahLst/>
                  <a:cxnLst/>
                  <a:rect l="l" t="t" r="r" b="b"/>
                  <a:pathLst>
                    <a:path w="1296144" h="1405101">
                      <a:moveTo>
                        <a:pt x="648072" y="0"/>
                      </a:moveTo>
                      <a:cubicBezTo>
                        <a:pt x="1005992" y="0"/>
                        <a:pt x="1296144" y="290152"/>
                        <a:pt x="1296144" y="648072"/>
                      </a:cubicBezTo>
                      <a:cubicBezTo>
                        <a:pt x="1296144" y="970275"/>
                        <a:pt x="1061011" y="1237560"/>
                        <a:pt x="752636" y="1285603"/>
                      </a:cubicBezTo>
                      <a:lnTo>
                        <a:pt x="648072" y="1405101"/>
                      </a:lnTo>
                      <a:lnTo>
                        <a:pt x="543508" y="1285603"/>
                      </a:lnTo>
                      <a:cubicBezTo>
                        <a:pt x="235133" y="1237560"/>
                        <a:pt x="0" y="970275"/>
                        <a:pt x="0" y="648072"/>
                      </a:cubicBezTo>
                      <a:cubicBezTo>
                        <a:pt x="0" y="290152"/>
                        <a:pt x="290152" y="0"/>
                        <a:pt x="648072" y="0"/>
                      </a:cubicBezTo>
                      <a:close/>
                    </a:path>
                  </a:pathLst>
                </a:custGeom>
                <a:grpFill/>
                <a:ln w="6350">
                  <a:solidFill>
                    <a:srgbClr val="C0000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015" b="0" i="0" u="none" strike="noStrike" kern="1200" cap="none" spc="0" normalizeH="0" baseline="0" noProof="0" dirty="0">
                    <a:ln>
                      <a:noFill/>
                    </a:ln>
                    <a:solidFill>
                      <a:prstClr val="white"/>
                    </a:solidFill>
                    <a:effectLst/>
                    <a:uLnTx/>
                    <a:uFillTx/>
                    <a:latin typeface="思源黑体 CN ExtraLight" panose="020B0200000000000000" pitchFamily="34" charset="-122"/>
                    <a:ea typeface="思源黑体 CN ExtraLight" panose="020B0200000000000000" pitchFamily="34" charset="-122"/>
                    <a:cs typeface="+mn-cs"/>
                  </a:endParaRPr>
                </a:p>
              </p:txBody>
            </p:sp>
          </p:grpSp>
          <p:sp>
            <p:nvSpPr>
              <p:cNvPr id="27" name="文本框 26"/>
              <p:cNvSpPr txBox="1"/>
              <p:nvPr/>
            </p:nvSpPr>
            <p:spPr>
              <a:xfrm>
                <a:off x="2990076" y="5026476"/>
                <a:ext cx="383044" cy="531761"/>
              </a:xfrm>
              <a:prstGeom prst="rect">
                <a:avLst/>
              </a:prstGeom>
              <a:grp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2700" b="0" i="0" u="none" strike="noStrike" kern="1200" cap="none" spc="0" normalizeH="0" baseline="0" noProof="0" dirty="0">
                    <a:ln>
                      <a:noFill/>
                    </a:ln>
                    <a:solidFill>
                      <a:prstClr val="white"/>
                    </a:solidFill>
                    <a:effectLst/>
                    <a:uLnTx/>
                    <a:uFillTx/>
                    <a:latin typeface="思源黑体 CN ExtraLight" panose="020B0200000000000000" pitchFamily="34" charset="-122"/>
                    <a:ea typeface="思源黑体 CN ExtraLight" panose="020B0200000000000000" pitchFamily="34" charset="-122"/>
                    <a:cs typeface="+mn-cs"/>
                  </a:rPr>
                  <a:t>4</a:t>
                </a:r>
                <a:endParaRPr kumimoji="0" lang="zh-CN" altLang="en-US" sz="2700" b="0" i="0" u="none" strike="noStrike" kern="1200" cap="none" spc="0" normalizeH="0" baseline="0" noProof="0" dirty="0">
                  <a:ln>
                    <a:noFill/>
                  </a:ln>
                  <a:solidFill>
                    <a:prstClr val="white"/>
                  </a:solidFill>
                  <a:effectLst/>
                  <a:uLnTx/>
                  <a:uFillTx/>
                  <a:latin typeface="思源黑体 CN ExtraLight" panose="020B0200000000000000" pitchFamily="34" charset="-122"/>
                  <a:ea typeface="思源黑体 CN ExtraLight" panose="020B0200000000000000" pitchFamily="34" charset="-122"/>
                  <a:cs typeface="+mn-cs"/>
                </a:endParaRPr>
              </a:p>
            </p:txBody>
          </p:sp>
        </p:grpSp>
        <p:sp>
          <p:nvSpPr>
            <p:cNvPr id="22" name="TextBox 5"/>
            <p:cNvSpPr txBox="1"/>
            <p:nvPr/>
          </p:nvSpPr>
          <p:spPr>
            <a:xfrm>
              <a:off x="1641670" y="1578701"/>
              <a:ext cx="5411983" cy="507591"/>
            </a:xfrm>
            <a:prstGeom prst="rect">
              <a:avLst/>
            </a:prstGeom>
            <a:grp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200" b="0" i="0" u="none" strike="noStrike" kern="1200" cap="none" spc="0" normalizeH="0" baseline="0" noProof="0" dirty="0">
                  <a:ln>
                    <a:noFill/>
                  </a:ln>
                  <a:solidFill>
                    <a:prstClr val="white"/>
                  </a:solidFill>
                  <a:effectLst/>
                  <a:uLnTx/>
                  <a:uFillTx/>
                  <a:latin typeface="思源黑体 CN ExtraLight" panose="020B0200000000000000" pitchFamily="34" charset="-122"/>
                  <a:ea typeface="思源黑体 CN ExtraLight" panose="020B0200000000000000" pitchFamily="34" charset="-122"/>
                  <a:cs typeface="+mn-cs"/>
                </a:rPr>
                <a:t>双击输入替换内容点击此处输入相关文本内容</a:t>
              </a:r>
              <a:endParaRPr kumimoji="0" lang="en-US" altLang="zh-CN" sz="1200" b="0" i="0" u="none" strike="noStrike" kern="1200" cap="none" spc="0" normalizeH="0" baseline="0" noProof="0" dirty="0">
                <a:ln>
                  <a:noFill/>
                </a:ln>
                <a:solidFill>
                  <a:prstClr val="white"/>
                </a:solidFill>
                <a:effectLst/>
                <a:uLnTx/>
                <a:uFillTx/>
                <a:latin typeface="思源黑体 CN ExtraLight" panose="020B0200000000000000" pitchFamily="34" charset="-122"/>
                <a:ea typeface="思源黑体 CN ExtraLight" panose="020B0200000000000000" pitchFamily="34" charset="-122"/>
                <a:cs typeface="+mn-cs"/>
              </a:endParaRPr>
            </a:p>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200" b="0" i="0" u="none" strike="noStrike" kern="1200" cap="none" spc="0" normalizeH="0" baseline="0" noProof="0" dirty="0">
                  <a:ln>
                    <a:noFill/>
                  </a:ln>
                  <a:solidFill>
                    <a:prstClr val="white"/>
                  </a:solidFill>
                  <a:effectLst/>
                  <a:uLnTx/>
                  <a:uFillTx/>
                  <a:latin typeface="思源黑体 CN ExtraLight" panose="020B0200000000000000" pitchFamily="34" charset="-122"/>
                  <a:ea typeface="思源黑体 CN ExtraLight" panose="020B0200000000000000" pitchFamily="34" charset="-122"/>
                  <a:cs typeface="+mn-cs"/>
                </a:rPr>
                <a:t>双击输入替换内容点击此处输入相关文本内容</a:t>
              </a:r>
              <a:endParaRPr kumimoji="0" lang="en-US" altLang="zh-CN" sz="1200" b="0" i="0" u="none" strike="noStrike" kern="1200" cap="none" spc="0" normalizeH="0" baseline="0" noProof="0" dirty="0">
                <a:ln>
                  <a:noFill/>
                </a:ln>
                <a:solidFill>
                  <a:prstClr val="white"/>
                </a:solidFill>
                <a:effectLst/>
                <a:uLnTx/>
                <a:uFillTx/>
                <a:latin typeface="思源黑体 CN ExtraLight" panose="020B0200000000000000" pitchFamily="34" charset="-122"/>
                <a:ea typeface="思源黑体 CN ExtraLight" panose="020B0200000000000000" pitchFamily="34" charset="-122"/>
                <a:cs typeface="+mn-cs"/>
              </a:endParaRPr>
            </a:p>
            <a:p>
              <a:pPr marL="0" marR="0" lvl="0" indent="0" algn="l" defTabSz="914400" rtl="0" eaLnBrk="1" fontAlgn="auto" latinLnBrk="0" hangingPunct="1">
                <a:lnSpc>
                  <a:spcPct val="100000"/>
                </a:lnSpc>
                <a:spcBef>
                  <a:spcPts val="0"/>
                </a:spcBef>
                <a:spcAft>
                  <a:spcPts val="0"/>
                </a:spcAft>
                <a:buClrTx/>
                <a:buSzTx/>
                <a:buFontTx/>
                <a:buNone/>
                <a:defRPr/>
              </a:pPr>
              <a:endParaRPr kumimoji="0" lang="en-US" altLang="zh-CN" sz="1200" b="0" i="0" u="none" strike="noStrike" kern="1200" cap="none" spc="0" normalizeH="0" baseline="0" noProof="0" dirty="0">
                <a:ln>
                  <a:noFill/>
                </a:ln>
                <a:solidFill>
                  <a:prstClr val="white"/>
                </a:solidFill>
                <a:effectLst/>
                <a:uLnTx/>
                <a:uFillTx/>
                <a:latin typeface="思源黑体 CN ExtraLight" panose="020B0200000000000000" pitchFamily="34" charset="-122"/>
                <a:ea typeface="思源黑体 CN ExtraLight" panose="020B0200000000000000" pitchFamily="34" charset="-122"/>
                <a:cs typeface="+mn-cs"/>
              </a:endParaRPr>
            </a:p>
          </p:txBody>
        </p:sp>
        <p:sp>
          <p:nvSpPr>
            <p:cNvPr id="23" name="TextBox 5"/>
            <p:cNvSpPr txBox="1"/>
            <p:nvPr/>
          </p:nvSpPr>
          <p:spPr>
            <a:xfrm>
              <a:off x="2132572" y="2373216"/>
              <a:ext cx="5411983" cy="507591"/>
            </a:xfrm>
            <a:prstGeom prst="rect">
              <a:avLst/>
            </a:prstGeom>
            <a:grp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200" b="0" i="0" u="none" strike="noStrike" kern="1200" cap="none" spc="0" normalizeH="0" baseline="0" noProof="0" dirty="0">
                  <a:ln>
                    <a:noFill/>
                  </a:ln>
                  <a:solidFill>
                    <a:prstClr val="white"/>
                  </a:solidFill>
                  <a:effectLst/>
                  <a:uLnTx/>
                  <a:uFillTx/>
                  <a:latin typeface="思源黑体 CN ExtraLight" panose="020B0200000000000000" pitchFamily="34" charset="-122"/>
                  <a:ea typeface="思源黑体 CN ExtraLight" panose="020B0200000000000000" pitchFamily="34" charset="-122"/>
                  <a:cs typeface="+mn-cs"/>
                </a:rPr>
                <a:t>双击输入替换内容点击此处输入相关文本内容</a:t>
              </a:r>
              <a:endParaRPr kumimoji="0" lang="en-US" altLang="zh-CN" sz="1200" b="0" i="0" u="none" strike="noStrike" kern="1200" cap="none" spc="0" normalizeH="0" baseline="0" noProof="0" dirty="0">
                <a:ln>
                  <a:noFill/>
                </a:ln>
                <a:solidFill>
                  <a:prstClr val="white"/>
                </a:solidFill>
                <a:effectLst/>
                <a:uLnTx/>
                <a:uFillTx/>
                <a:latin typeface="思源黑体 CN ExtraLight" panose="020B0200000000000000" pitchFamily="34" charset="-122"/>
                <a:ea typeface="思源黑体 CN ExtraLight" panose="020B0200000000000000" pitchFamily="34" charset="-122"/>
                <a:cs typeface="+mn-cs"/>
              </a:endParaRPr>
            </a:p>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200" b="0" i="0" u="none" strike="noStrike" kern="1200" cap="none" spc="0" normalizeH="0" baseline="0" noProof="0" dirty="0">
                  <a:ln>
                    <a:noFill/>
                  </a:ln>
                  <a:solidFill>
                    <a:prstClr val="white"/>
                  </a:solidFill>
                  <a:effectLst/>
                  <a:uLnTx/>
                  <a:uFillTx/>
                  <a:latin typeface="思源黑体 CN ExtraLight" panose="020B0200000000000000" pitchFamily="34" charset="-122"/>
                  <a:ea typeface="思源黑体 CN ExtraLight" panose="020B0200000000000000" pitchFamily="34" charset="-122"/>
                  <a:cs typeface="+mn-cs"/>
                </a:rPr>
                <a:t>双击输入替换内容点击此处输入相关文本内容</a:t>
              </a:r>
              <a:endParaRPr kumimoji="0" lang="en-US" altLang="zh-CN" sz="1200" b="0" i="0" u="none" strike="noStrike" kern="1200" cap="none" spc="0" normalizeH="0" baseline="0" noProof="0" dirty="0">
                <a:ln>
                  <a:noFill/>
                </a:ln>
                <a:solidFill>
                  <a:prstClr val="white"/>
                </a:solidFill>
                <a:effectLst/>
                <a:uLnTx/>
                <a:uFillTx/>
                <a:latin typeface="思源黑体 CN ExtraLight" panose="020B0200000000000000" pitchFamily="34" charset="-122"/>
                <a:ea typeface="思源黑体 CN ExtraLight" panose="020B0200000000000000" pitchFamily="34" charset="-122"/>
                <a:cs typeface="+mn-cs"/>
              </a:endParaRPr>
            </a:p>
            <a:p>
              <a:pPr marL="0" marR="0" lvl="0" indent="0" algn="l" defTabSz="914400" rtl="0" eaLnBrk="1" fontAlgn="auto" latinLnBrk="0" hangingPunct="1">
                <a:lnSpc>
                  <a:spcPct val="100000"/>
                </a:lnSpc>
                <a:spcBef>
                  <a:spcPts val="0"/>
                </a:spcBef>
                <a:spcAft>
                  <a:spcPts val="0"/>
                </a:spcAft>
                <a:buClrTx/>
                <a:buSzTx/>
                <a:buFontTx/>
                <a:buNone/>
                <a:defRPr/>
              </a:pPr>
              <a:endParaRPr kumimoji="0" lang="en-US" altLang="zh-CN" sz="1200" b="0" i="0" u="none" strike="noStrike" kern="1200" cap="none" spc="0" normalizeH="0" baseline="0" noProof="0" dirty="0">
                <a:ln>
                  <a:noFill/>
                </a:ln>
                <a:solidFill>
                  <a:prstClr val="white"/>
                </a:solidFill>
                <a:effectLst/>
                <a:uLnTx/>
                <a:uFillTx/>
                <a:latin typeface="思源黑体 CN ExtraLight" panose="020B0200000000000000" pitchFamily="34" charset="-122"/>
                <a:ea typeface="思源黑体 CN ExtraLight" panose="020B0200000000000000" pitchFamily="34" charset="-122"/>
                <a:cs typeface="+mn-cs"/>
              </a:endParaRPr>
            </a:p>
          </p:txBody>
        </p:sp>
        <p:sp>
          <p:nvSpPr>
            <p:cNvPr id="24" name="TextBox 5"/>
            <p:cNvSpPr txBox="1"/>
            <p:nvPr/>
          </p:nvSpPr>
          <p:spPr>
            <a:xfrm>
              <a:off x="2623474" y="3167731"/>
              <a:ext cx="5411983" cy="507591"/>
            </a:xfrm>
            <a:prstGeom prst="rect">
              <a:avLst/>
            </a:prstGeom>
            <a:grp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200" b="0" i="0" u="none" strike="noStrike" kern="1200" cap="none" spc="0" normalizeH="0" baseline="0" noProof="0" dirty="0">
                  <a:ln>
                    <a:noFill/>
                  </a:ln>
                  <a:solidFill>
                    <a:prstClr val="white"/>
                  </a:solidFill>
                  <a:effectLst/>
                  <a:uLnTx/>
                  <a:uFillTx/>
                  <a:latin typeface="思源黑体 CN ExtraLight" panose="020B0200000000000000" pitchFamily="34" charset="-122"/>
                  <a:ea typeface="思源黑体 CN ExtraLight" panose="020B0200000000000000" pitchFamily="34" charset="-122"/>
                  <a:cs typeface="+mn-cs"/>
                </a:rPr>
                <a:t>双击输入替换内容点击此处输入相关文本内容</a:t>
              </a:r>
              <a:endParaRPr kumimoji="0" lang="en-US" altLang="zh-CN" sz="1200" b="0" i="0" u="none" strike="noStrike" kern="1200" cap="none" spc="0" normalizeH="0" baseline="0" noProof="0" dirty="0">
                <a:ln>
                  <a:noFill/>
                </a:ln>
                <a:solidFill>
                  <a:prstClr val="white"/>
                </a:solidFill>
                <a:effectLst/>
                <a:uLnTx/>
                <a:uFillTx/>
                <a:latin typeface="思源黑体 CN ExtraLight" panose="020B0200000000000000" pitchFamily="34" charset="-122"/>
                <a:ea typeface="思源黑体 CN ExtraLight" panose="020B0200000000000000" pitchFamily="34" charset="-122"/>
                <a:cs typeface="+mn-cs"/>
              </a:endParaRPr>
            </a:p>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200" b="0" i="0" u="none" strike="noStrike" kern="1200" cap="none" spc="0" normalizeH="0" baseline="0" noProof="0" dirty="0">
                  <a:ln>
                    <a:noFill/>
                  </a:ln>
                  <a:solidFill>
                    <a:prstClr val="white"/>
                  </a:solidFill>
                  <a:effectLst/>
                  <a:uLnTx/>
                  <a:uFillTx/>
                  <a:latin typeface="思源黑体 CN ExtraLight" panose="020B0200000000000000" pitchFamily="34" charset="-122"/>
                  <a:ea typeface="思源黑体 CN ExtraLight" panose="020B0200000000000000" pitchFamily="34" charset="-122"/>
                  <a:cs typeface="+mn-cs"/>
                </a:rPr>
                <a:t>双击输入替换内容点击此处输入相关文本内容</a:t>
              </a:r>
              <a:endParaRPr kumimoji="0" lang="en-US" altLang="zh-CN" sz="1200" b="0" i="0" u="none" strike="noStrike" kern="1200" cap="none" spc="0" normalizeH="0" baseline="0" noProof="0" dirty="0">
                <a:ln>
                  <a:noFill/>
                </a:ln>
                <a:solidFill>
                  <a:prstClr val="white"/>
                </a:solidFill>
                <a:effectLst/>
                <a:uLnTx/>
                <a:uFillTx/>
                <a:latin typeface="思源黑体 CN ExtraLight" panose="020B0200000000000000" pitchFamily="34" charset="-122"/>
                <a:ea typeface="思源黑体 CN ExtraLight" panose="020B0200000000000000" pitchFamily="34" charset="-122"/>
                <a:cs typeface="+mn-cs"/>
              </a:endParaRPr>
            </a:p>
            <a:p>
              <a:pPr marL="0" marR="0" lvl="0" indent="0" algn="l" defTabSz="914400" rtl="0" eaLnBrk="1" fontAlgn="auto" latinLnBrk="0" hangingPunct="1">
                <a:lnSpc>
                  <a:spcPct val="100000"/>
                </a:lnSpc>
                <a:spcBef>
                  <a:spcPts val="0"/>
                </a:spcBef>
                <a:spcAft>
                  <a:spcPts val="0"/>
                </a:spcAft>
                <a:buClrTx/>
                <a:buSzTx/>
                <a:buFontTx/>
                <a:buNone/>
                <a:defRPr/>
              </a:pPr>
              <a:endParaRPr kumimoji="0" lang="en-US" altLang="zh-CN" sz="1200" b="0" i="0" u="none" strike="noStrike" kern="1200" cap="none" spc="0" normalizeH="0" baseline="0" noProof="0" dirty="0">
                <a:ln>
                  <a:noFill/>
                </a:ln>
                <a:solidFill>
                  <a:prstClr val="white"/>
                </a:solidFill>
                <a:effectLst/>
                <a:uLnTx/>
                <a:uFillTx/>
                <a:latin typeface="思源黑体 CN ExtraLight" panose="020B0200000000000000" pitchFamily="34" charset="-122"/>
                <a:ea typeface="思源黑体 CN ExtraLight" panose="020B0200000000000000" pitchFamily="34" charset="-122"/>
                <a:cs typeface="+mn-cs"/>
              </a:endParaRPr>
            </a:p>
          </p:txBody>
        </p:sp>
        <p:sp>
          <p:nvSpPr>
            <p:cNvPr id="25" name="TextBox 5"/>
            <p:cNvSpPr txBox="1"/>
            <p:nvPr/>
          </p:nvSpPr>
          <p:spPr>
            <a:xfrm>
              <a:off x="3114376" y="3962245"/>
              <a:ext cx="5411983" cy="507591"/>
            </a:xfrm>
            <a:prstGeom prst="rect">
              <a:avLst/>
            </a:prstGeom>
            <a:grp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200" b="0" i="0" u="none" strike="noStrike" kern="1200" cap="none" spc="0" normalizeH="0" baseline="0" noProof="0" dirty="0">
                  <a:ln>
                    <a:noFill/>
                  </a:ln>
                  <a:solidFill>
                    <a:prstClr val="white"/>
                  </a:solidFill>
                  <a:effectLst/>
                  <a:uLnTx/>
                  <a:uFillTx/>
                  <a:latin typeface="思源黑体 CN ExtraLight" panose="020B0200000000000000" pitchFamily="34" charset="-122"/>
                  <a:ea typeface="思源黑体 CN ExtraLight" panose="020B0200000000000000" pitchFamily="34" charset="-122"/>
                  <a:cs typeface="+mn-cs"/>
                </a:rPr>
                <a:t>双击输入替换内容点击此处输入相关文本内容</a:t>
              </a:r>
              <a:endParaRPr kumimoji="0" lang="en-US" altLang="zh-CN" sz="1200" b="0" i="0" u="none" strike="noStrike" kern="1200" cap="none" spc="0" normalizeH="0" baseline="0" noProof="0" dirty="0">
                <a:ln>
                  <a:noFill/>
                </a:ln>
                <a:solidFill>
                  <a:prstClr val="white"/>
                </a:solidFill>
                <a:effectLst/>
                <a:uLnTx/>
                <a:uFillTx/>
                <a:latin typeface="思源黑体 CN ExtraLight" panose="020B0200000000000000" pitchFamily="34" charset="-122"/>
                <a:ea typeface="思源黑体 CN ExtraLight" panose="020B0200000000000000" pitchFamily="34" charset="-122"/>
                <a:cs typeface="+mn-cs"/>
              </a:endParaRPr>
            </a:p>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200" b="0" i="0" u="none" strike="noStrike" kern="1200" cap="none" spc="0" normalizeH="0" baseline="0" noProof="0" dirty="0">
                  <a:ln>
                    <a:noFill/>
                  </a:ln>
                  <a:solidFill>
                    <a:prstClr val="white"/>
                  </a:solidFill>
                  <a:effectLst/>
                  <a:uLnTx/>
                  <a:uFillTx/>
                  <a:latin typeface="思源黑体 CN ExtraLight" panose="020B0200000000000000" pitchFamily="34" charset="-122"/>
                  <a:ea typeface="思源黑体 CN ExtraLight" panose="020B0200000000000000" pitchFamily="34" charset="-122"/>
                  <a:cs typeface="+mn-cs"/>
                </a:rPr>
                <a:t>双击输入替换内容点击此处输入相关文本内容</a:t>
              </a:r>
              <a:endParaRPr kumimoji="0" lang="en-US" altLang="zh-CN" sz="1200" b="0" i="0" u="none" strike="noStrike" kern="1200" cap="none" spc="0" normalizeH="0" baseline="0" noProof="0" dirty="0">
                <a:ln>
                  <a:noFill/>
                </a:ln>
                <a:solidFill>
                  <a:prstClr val="white"/>
                </a:solidFill>
                <a:effectLst/>
                <a:uLnTx/>
                <a:uFillTx/>
                <a:latin typeface="思源黑体 CN ExtraLight" panose="020B0200000000000000" pitchFamily="34" charset="-122"/>
                <a:ea typeface="思源黑体 CN ExtraLight" panose="020B0200000000000000" pitchFamily="34" charset="-122"/>
                <a:cs typeface="+mn-cs"/>
              </a:endParaRPr>
            </a:p>
            <a:p>
              <a:pPr marL="0" marR="0" lvl="0" indent="0" algn="l" defTabSz="914400" rtl="0" eaLnBrk="1" fontAlgn="auto" latinLnBrk="0" hangingPunct="1">
                <a:lnSpc>
                  <a:spcPct val="100000"/>
                </a:lnSpc>
                <a:spcBef>
                  <a:spcPts val="0"/>
                </a:spcBef>
                <a:spcAft>
                  <a:spcPts val="0"/>
                </a:spcAft>
                <a:buClrTx/>
                <a:buSzTx/>
                <a:buFontTx/>
                <a:buNone/>
                <a:defRPr/>
              </a:pPr>
              <a:endParaRPr kumimoji="0" lang="en-US" altLang="zh-CN" sz="1200" b="0" i="0" u="none" strike="noStrike" kern="1200" cap="none" spc="0" normalizeH="0" baseline="0" noProof="0" dirty="0">
                <a:ln>
                  <a:noFill/>
                </a:ln>
                <a:solidFill>
                  <a:prstClr val="white"/>
                </a:solidFill>
                <a:effectLst/>
                <a:uLnTx/>
                <a:uFillTx/>
                <a:latin typeface="思源黑体 CN ExtraLight" panose="020B0200000000000000" pitchFamily="34" charset="-122"/>
                <a:ea typeface="思源黑体 CN ExtraLight" panose="020B0200000000000000" pitchFamily="34" charset="-122"/>
                <a:cs typeface="+mn-cs"/>
              </a:endParaRPr>
            </a:p>
          </p:txBody>
        </p:sp>
      </p:grpSp>
      <p:pic>
        <p:nvPicPr>
          <p:cNvPr id="42" name="图片 41"/>
          <p:cNvPicPr>
            <a:picLocks noChangeAspect="1"/>
          </p:cNvPicPr>
          <p:nvPr/>
        </p:nvPicPr>
        <p:blipFill rotWithShape="1">
          <a:blip r:embed="rId2">
            <a:extLst>
              <a:ext uri="{28A0092B-C50C-407E-A947-70E740481C1C}">
                <a14:useLocalDpi xmlns:a14="http://schemas.microsoft.com/office/drawing/2010/main" val="0"/>
              </a:ext>
            </a:extLst>
          </a:blip>
          <a:srcRect t="24782" r="43123" b="1"/>
          <a:stretch>
            <a:fillRect/>
          </a:stretch>
        </p:blipFill>
        <p:spPr>
          <a:xfrm>
            <a:off x="7777450" y="0"/>
            <a:ext cx="4414550" cy="5353612"/>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250" advClick="0" advTm="3000">
        <p:random/>
      </p:transition>
    </mc:Choice>
    <mc:Fallback>
      <p:transition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down)">
                                      <p:cBhvr>
                                        <p:cTn id="7" dur="500"/>
                                        <p:tgtEl>
                                          <p:spTgt spid="17"/>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wipe(down)">
                                      <p:cBhvr>
                                        <p:cTn id="10" dur="500"/>
                                        <p:tgtEl>
                                          <p:spTgt spid="2"/>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wipe(down)">
                                      <p:cBhvr>
                                        <p:cTn id="13" dur="500"/>
                                        <p:tgtEl>
                                          <p:spTgt spid="6"/>
                                        </p:tgtEl>
                                      </p:cBhvr>
                                    </p:animEffect>
                                  </p:childTnLst>
                                </p:cTn>
                              </p:par>
                              <p:par>
                                <p:cTn id="14" presetID="22" presetClass="entr" presetSubtype="4" fill="hold" nodeType="withEffect">
                                  <p:stCondLst>
                                    <p:cond delay="0"/>
                                  </p:stCondLst>
                                  <p:childTnLst>
                                    <p:set>
                                      <p:cBhvr>
                                        <p:cTn id="15" dur="1" fill="hold">
                                          <p:stCondLst>
                                            <p:cond delay="0"/>
                                          </p:stCondLst>
                                        </p:cTn>
                                        <p:tgtEl>
                                          <p:spTgt spid="42"/>
                                        </p:tgtEl>
                                        <p:attrNameLst>
                                          <p:attrName>style.visibility</p:attrName>
                                        </p:attrNameLst>
                                      </p:cBhvr>
                                      <p:to>
                                        <p:strVal val="visible"/>
                                      </p:to>
                                    </p:set>
                                    <p:animEffect transition="in" filter="wipe(down)">
                                      <p:cBhvr>
                                        <p:cTn id="16"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l="-58000" r="-58000"/>
          </a:stretch>
        </a:blipFill>
        <a:effectLst/>
      </p:bgPr>
    </p:bg>
    <p:spTree>
      <p:nvGrpSpPr>
        <p:cNvPr id="1" name=""/>
        <p:cNvGrpSpPr/>
        <p:nvPr/>
      </p:nvGrpSpPr>
      <p:grpSpPr>
        <a:xfrm>
          <a:off x="0" y="0"/>
          <a:ext cx="0" cy="0"/>
          <a:chOff x="0" y="0"/>
          <a:chExt cx="0" cy="0"/>
        </a:xfrm>
      </p:grpSpPr>
      <p:sp>
        <p:nvSpPr>
          <p:cNvPr id="2" name="矩形 1"/>
          <p:cNvSpPr/>
          <p:nvPr/>
        </p:nvSpPr>
        <p:spPr>
          <a:xfrm>
            <a:off x="0" y="0"/>
            <a:ext cx="12192000" cy="6858000"/>
          </a:xfrm>
          <a:prstGeom prst="rect">
            <a:avLst/>
          </a:prstGeom>
          <a:gradFill flip="none" rotWithShape="1">
            <a:gsLst>
              <a:gs pos="2000">
                <a:schemeClr val="tx1"/>
              </a:gs>
              <a:gs pos="35000">
                <a:schemeClr val="tx1">
                  <a:alpha val="13000"/>
                </a:schemeClr>
              </a:gs>
              <a:gs pos="98000">
                <a:schemeClr val="tx1">
                  <a:alpha val="1000"/>
                </a:schemeClr>
              </a:gs>
            </a:gsLst>
            <a:path path="circle">
              <a:fillToRect l="50000" t="-80000" r="50000" b="18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6" name="矩形 5"/>
          <p:cNvSpPr/>
          <p:nvPr/>
        </p:nvSpPr>
        <p:spPr>
          <a:xfrm>
            <a:off x="0" y="0"/>
            <a:ext cx="12192000" cy="6858000"/>
          </a:xfrm>
          <a:prstGeom prst="rect">
            <a:avLst/>
          </a:prstGeom>
          <a:gradFill flip="none" rotWithShape="1">
            <a:gsLst>
              <a:gs pos="2000">
                <a:schemeClr val="tx1"/>
              </a:gs>
              <a:gs pos="35000">
                <a:schemeClr val="tx1">
                  <a:alpha val="82000"/>
                </a:schemeClr>
              </a:gs>
              <a:gs pos="98000">
                <a:schemeClr val="tx1">
                  <a:alpha val="46000"/>
                </a:schemeClr>
              </a:gs>
            </a:gsLst>
            <a:path path="circle">
              <a:fillToRect l="50000" t="-80000" r="50000" b="18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4" name="Group 10"/>
          <p:cNvGrpSpPr/>
          <p:nvPr/>
        </p:nvGrpSpPr>
        <p:grpSpPr>
          <a:xfrm>
            <a:off x="4205513" y="2906339"/>
            <a:ext cx="504373" cy="69398"/>
            <a:chOff x="4647977" y="2595263"/>
            <a:chExt cx="504373" cy="69398"/>
          </a:xfrm>
          <a:solidFill>
            <a:schemeClr val="bg1">
              <a:lumMod val="65000"/>
            </a:schemeClr>
          </a:solidFill>
        </p:grpSpPr>
        <p:sp>
          <p:nvSpPr>
            <p:cNvPr id="5" name="Oval 11"/>
            <p:cNvSpPr/>
            <p:nvPr/>
          </p:nvSpPr>
          <p:spPr>
            <a:xfrm>
              <a:off x="4647977" y="2595263"/>
              <a:ext cx="69398" cy="69398"/>
            </a:xfrm>
            <a:prstGeom prst="ellipse">
              <a:avLst/>
            </a:pr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ko-KR" altLang="en-US" sz="1800" b="0" i="0" u="none" strike="noStrike" kern="1200" cap="none" spc="0" normalizeH="0" baseline="0" noProof="0" dirty="0">
                <a:ln>
                  <a:noFill/>
                </a:ln>
                <a:solidFill>
                  <a:prstClr val="white"/>
                </a:solidFill>
                <a:effectLst/>
                <a:uLnTx/>
                <a:uFillTx/>
                <a:latin typeface="Arial" panose="020B0604020202020204"/>
                <a:ea typeface="Malgun Gothic" panose="020B0503020000020004" pitchFamily="34" charset="-127"/>
                <a:cs typeface="+mn-ea"/>
                <a:sym typeface="+mn-lt"/>
              </a:endParaRPr>
            </a:p>
          </p:txBody>
        </p:sp>
        <p:sp>
          <p:nvSpPr>
            <p:cNvPr id="7" name="Oval 13"/>
            <p:cNvSpPr/>
            <p:nvPr/>
          </p:nvSpPr>
          <p:spPr>
            <a:xfrm>
              <a:off x="4865465" y="2595263"/>
              <a:ext cx="69398" cy="69398"/>
            </a:xfrm>
            <a:prstGeom prst="ellipse">
              <a:avLst/>
            </a:pr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ko-KR" altLang="en-US" sz="1800" b="0" i="0" u="none" strike="noStrike" kern="1200" cap="none" spc="0" normalizeH="0" baseline="0" noProof="0" dirty="0">
                <a:ln>
                  <a:noFill/>
                </a:ln>
                <a:solidFill>
                  <a:prstClr val="white"/>
                </a:solidFill>
                <a:effectLst/>
                <a:uLnTx/>
                <a:uFillTx/>
                <a:latin typeface="Arial" panose="020B0604020202020204"/>
                <a:ea typeface="Malgun Gothic" panose="020B0503020000020004" pitchFamily="34" charset="-127"/>
                <a:cs typeface="+mn-ea"/>
                <a:sym typeface="+mn-lt"/>
              </a:endParaRPr>
            </a:p>
          </p:txBody>
        </p:sp>
        <p:sp>
          <p:nvSpPr>
            <p:cNvPr id="8" name="Oval 14"/>
            <p:cNvSpPr/>
            <p:nvPr/>
          </p:nvSpPr>
          <p:spPr>
            <a:xfrm>
              <a:off x="5082952" y="2595263"/>
              <a:ext cx="69398" cy="69398"/>
            </a:xfrm>
            <a:prstGeom prst="ellipse">
              <a:avLst/>
            </a:pr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ko-KR" altLang="en-US" sz="1800" b="0" i="0" u="none" strike="noStrike" kern="1200" cap="none" spc="0" normalizeH="0" baseline="0" noProof="0" dirty="0">
                <a:ln>
                  <a:noFill/>
                </a:ln>
                <a:solidFill>
                  <a:prstClr val="white"/>
                </a:solidFill>
                <a:effectLst/>
                <a:uLnTx/>
                <a:uFillTx/>
                <a:latin typeface="Arial" panose="020B0604020202020204"/>
                <a:ea typeface="Malgun Gothic" panose="020B0503020000020004" pitchFamily="34" charset="-127"/>
                <a:cs typeface="+mn-ea"/>
                <a:sym typeface="+mn-lt"/>
              </a:endParaRPr>
            </a:p>
          </p:txBody>
        </p:sp>
      </p:grpSp>
      <p:grpSp>
        <p:nvGrpSpPr>
          <p:cNvPr id="9" name="Group 15"/>
          <p:cNvGrpSpPr/>
          <p:nvPr/>
        </p:nvGrpSpPr>
        <p:grpSpPr>
          <a:xfrm>
            <a:off x="7482113" y="2906339"/>
            <a:ext cx="504373" cy="69398"/>
            <a:chOff x="4647977" y="2595263"/>
            <a:chExt cx="504373" cy="69398"/>
          </a:xfrm>
          <a:solidFill>
            <a:schemeClr val="bg1">
              <a:lumMod val="65000"/>
            </a:schemeClr>
          </a:solidFill>
        </p:grpSpPr>
        <p:sp>
          <p:nvSpPr>
            <p:cNvPr id="10" name="Oval 16"/>
            <p:cNvSpPr/>
            <p:nvPr/>
          </p:nvSpPr>
          <p:spPr>
            <a:xfrm>
              <a:off x="4647977" y="2595263"/>
              <a:ext cx="69398" cy="69398"/>
            </a:xfrm>
            <a:prstGeom prst="ellipse">
              <a:avLst/>
            </a:pr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ko-KR" altLang="en-US" sz="1800" b="0" i="0" u="none" strike="noStrike" kern="1200" cap="none" spc="0" normalizeH="0" baseline="0" noProof="0" dirty="0">
                <a:ln>
                  <a:noFill/>
                </a:ln>
                <a:solidFill>
                  <a:prstClr val="white"/>
                </a:solidFill>
                <a:effectLst/>
                <a:uLnTx/>
                <a:uFillTx/>
                <a:latin typeface="Arial" panose="020B0604020202020204"/>
                <a:ea typeface="Malgun Gothic" panose="020B0503020000020004" pitchFamily="34" charset="-127"/>
                <a:cs typeface="+mn-ea"/>
                <a:sym typeface="+mn-lt"/>
              </a:endParaRPr>
            </a:p>
          </p:txBody>
        </p:sp>
        <p:sp>
          <p:nvSpPr>
            <p:cNvPr id="11" name="Oval 17"/>
            <p:cNvSpPr/>
            <p:nvPr/>
          </p:nvSpPr>
          <p:spPr>
            <a:xfrm>
              <a:off x="4865465" y="2595263"/>
              <a:ext cx="69398" cy="69398"/>
            </a:xfrm>
            <a:prstGeom prst="ellipse">
              <a:avLst/>
            </a:pr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ko-KR" altLang="en-US" sz="1800" b="0" i="0" u="none" strike="noStrike" kern="1200" cap="none" spc="0" normalizeH="0" baseline="0" noProof="0" dirty="0">
                <a:ln>
                  <a:noFill/>
                </a:ln>
                <a:solidFill>
                  <a:prstClr val="white"/>
                </a:solidFill>
                <a:effectLst/>
                <a:uLnTx/>
                <a:uFillTx/>
                <a:latin typeface="Arial" panose="020B0604020202020204"/>
                <a:ea typeface="Malgun Gothic" panose="020B0503020000020004" pitchFamily="34" charset="-127"/>
                <a:cs typeface="+mn-ea"/>
                <a:sym typeface="+mn-lt"/>
              </a:endParaRPr>
            </a:p>
          </p:txBody>
        </p:sp>
        <p:sp>
          <p:nvSpPr>
            <p:cNvPr id="12" name="Oval 18"/>
            <p:cNvSpPr/>
            <p:nvPr/>
          </p:nvSpPr>
          <p:spPr>
            <a:xfrm>
              <a:off x="5082952" y="2595263"/>
              <a:ext cx="69398" cy="69398"/>
            </a:xfrm>
            <a:prstGeom prst="ellipse">
              <a:avLst/>
            </a:pr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ko-KR" altLang="en-US" sz="1800" b="0" i="0" u="none" strike="noStrike" kern="1200" cap="none" spc="0" normalizeH="0" baseline="0" noProof="0" dirty="0">
                <a:ln>
                  <a:noFill/>
                </a:ln>
                <a:solidFill>
                  <a:prstClr val="white"/>
                </a:solidFill>
                <a:effectLst/>
                <a:uLnTx/>
                <a:uFillTx/>
                <a:latin typeface="Arial" panose="020B0604020202020204"/>
                <a:ea typeface="Malgun Gothic" panose="020B0503020000020004" pitchFamily="34" charset="-127"/>
                <a:cs typeface="+mn-ea"/>
                <a:sym typeface="+mn-lt"/>
              </a:endParaRPr>
            </a:p>
          </p:txBody>
        </p:sp>
      </p:grpSp>
      <p:sp>
        <p:nvSpPr>
          <p:cNvPr id="13" name="Double Bracket 20"/>
          <p:cNvSpPr/>
          <p:nvPr/>
        </p:nvSpPr>
        <p:spPr>
          <a:xfrm>
            <a:off x="1639677" y="4440103"/>
            <a:ext cx="2359446" cy="1022908"/>
          </a:xfrm>
          <a:prstGeom prst="bracketPair">
            <a:avLst/>
          </a:prstGeom>
          <a:ln w="25400">
            <a:solidFill>
              <a:schemeClr val="bg1">
                <a:lumMod val="8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ko-KR" altLang="en-US" sz="1800" b="0" i="0" u="none" strike="noStrike" kern="1200" cap="none" spc="0" normalizeH="0" baseline="0" noProof="0" dirty="0">
              <a:ln>
                <a:noFill/>
              </a:ln>
              <a:solidFill>
                <a:prstClr val="white">
                  <a:lumMod val="95000"/>
                </a:prstClr>
              </a:solidFill>
              <a:effectLst/>
              <a:uLnTx/>
              <a:uFillTx/>
              <a:latin typeface="Arial" panose="020B0604020202020204"/>
              <a:ea typeface="Malgun Gothic" panose="020B0503020000020004" pitchFamily="34" charset="-127"/>
              <a:cs typeface="+mn-ea"/>
              <a:sym typeface="+mn-lt"/>
            </a:endParaRPr>
          </a:p>
        </p:txBody>
      </p:sp>
      <p:sp>
        <p:nvSpPr>
          <p:cNvPr id="14" name="Rectangle 3"/>
          <p:cNvSpPr txBox="1">
            <a:spLocks noChangeArrowheads="1"/>
          </p:cNvSpPr>
          <p:nvPr/>
        </p:nvSpPr>
        <p:spPr bwMode="auto">
          <a:xfrm>
            <a:off x="1948330" y="4836925"/>
            <a:ext cx="1742142" cy="526811"/>
          </a:xfrm>
          <a:prstGeom prst="rect">
            <a:avLst/>
          </a:prstGeom>
          <a:noFill/>
        </p:spPr>
        <p:txBody>
          <a:bodyPr wrap="square" rtlCol="0">
            <a:spAutoFit/>
          </a:bodyPr>
          <a:lstStyle>
            <a:defPPr>
              <a:defRPr lang="zh-CN"/>
            </a:defPPr>
            <a:lvl1pPr algn="just">
              <a:lnSpc>
                <a:spcPts val="1800"/>
              </a:lnSpc>
              <a:defRPr sz="1000">
                <a:solidFill>
                  <a:schemeClr val="bg1">
                    <a:lumMod val="85000"/>
                  </a:schemeClr>
                </a:solidFill>
                <a:latin typeface="微软雅黑" panose="020B0503020204020204" pitchFamily="34" charset="-122"/>
                <a:ea typeface="微软雅黑" panose="020B0503020204020204" pitchFamily="34" charset="-122"/>
                <a:cs typeface="Lato Light"/>
              </a:defRPr>
            </a:lvl1pPr>
          </a:lstStyle>
          <a:p>
            <a:pPr marL="0" marR="0" lvl="0" indent="0" algn="ctr" defTabSz="914400" rtl="0" eaLnBrk="1" fontAlgn="auto" latinLnBrk="0" hangingPunct="1">
              <a:lnSpc>
                <a:spcPts val="1800"/>
              </a:lnSpc>
              <a:spcBef>
                <a:spcPts val="0"/>
              </a:spcBef>
              <a:spcAft>
                <a:spcPts val="0"/>
              </a:spcAft>
              <a:buClrTx/>
              <a:buSzTx/>
              <a:buFontTx/>
              <a:buNone/>
              <a:defRPr/>
            </a:pPr>
            <a:r>
              <a:rPr kumimoji="0" lang="zh-CN" altLang="en-US" sz="1000" b="0" i="0" u="none" strike="noStrike" kern="1200" cap="none" spc="0" normalizeH="0" baseline="0" noProof="0" dirty="0">
                <a:ln>
                  <a:noFill/>
                </a:ln>
                <a:solidFill>
                  <a:prstClr val="white">
                    <a:lumMod val="85000"/>
                  </a:prstClr>
                </a:solidFill>
                <a:effectLst/>
                <a:uLnTx/>
                <a:uFillTx/>
                <a:latin typeface="Arial" panose="020B0604020202020204"/>
                <a:ea typeface="思源黑体 CN ExtraLight" panose="020B0200000000000000" pitchFamily="34" charset="-122"/>
                <a:cs typeface="+mn-ea"/>
                <a:sym typeface="+mn-lt"/>
              </a:rPr>
              <a:t>双击输入替换内容点击此处输入相关文本内容</a:t>
            </a:r>
            <a:endParaRPr kumimoji="0" lang="en-US" altLang="ko-KR" sz="1000" b="0" i="0" u="none" strike="noStrike" kern="1200" cap="none" spc="0" normalizeH="0" baseline="0" noProof="0" dirty="0">
              <a:ln>
                <a:noFill/>
              </a:ln>
              <a:solidFill>
                <a:prstClr val="white">
                  <a:lumMod val="85000"/>
                </a:prstClr>
              </a:solidFill>
              <a:effectLst/>
              <a:uLnTx/>
              <a:uFillTx/>
              <a:latin typeface="Arial" panose="020B0604020202020204"/>
              <a:ea typeface="思源黑体 CN ExtraLight" panose="020B0200000000000000" pitchFamily="34" charset="-122"/>
              <a:cs typeface="+mn-ea"/>
              <a:sym typeface="+mn-lt"/>
            </a:endParaRPr>
          </a:p>
        </p:txBody>
      </p:sp>
      <p:sp>
        <p:nvSpPr>
          <p:cNvPr id="15" name="TextBox 23"/>
          <p:cNvSpPr txBox="1"/>
          <p:nvPr/>
        </p:nvSpPr>
        <p:spPr>
          <a:xfrm>
            <a:off x="1948329" y="4447911"/>
            <a:ext cx="1742143" cy="369332"/>
          </a:xfrm>
          <a:prstGeom prst="rect">
            <a:avLst/>
          </a:prstGeom>
        </p:spPr>
        <p:txBody>
          <a:bodyPr wrap="square" rtlCol="0">
            <a:spAutoFit/>
          </a:bodyPr>
          <a:lstStyle/>
          <a:p>
            <a:pPr marL="0" marR="0" lvl="0" indent="0" algn="ctr" defTabSz="914400" rtl="0" eaLnBrk="1" fontAlgn="auto" latinLnBrk="0" hangingPunct="1">
              <a:lnSpc>
                <a:spcPct val="100000"/>
              </a:lnSpc>
              <a:spcBef>
                <a:spcPts val="0"/>
              </a:spcBef>
              <a:spcAft>
                <a:spcPts val="0"/>
              </a:spcAft>
              <a:buClr>
                <a:prstClr val="black">
                  <a:lumMod val="85000"/>
                  <a:lumOff val="15000"/>
                </a:prstClr>
              </a:buClr>
              <a:buSzPct val="105000"/>
              <a:buFontTx/>
              <a:buNone/>
              <a:defRPr/>
            </a:pPr>
            <a:r>
              <a:rPr kumimoji="0" lang="zh-CN" altLang="en-US" sz="1800" b="0" i="0" u="none" strike="noStrike" kern="1200" cap="none" spc="0" normalizeH="0" baseline="0" noProof="0" dirty="0">
                <a:ln>
                  <a:noFill/>
                </a:ln>
                <a:solidFill>
                  <a:prstClr val="white"/>
                </a:solidFill>
                <a:effectLst/>
                <a:uLnTx/>
                <a:uFillTx/>
                <a:latin typeface="Arial" panose="020B0604020202020204"/>
                <a:ea typeface="思源黑体 CN ExtraLight" panose="020B0200000000000000" pitchFamily="34" charset="-122"/>
                <a:cs typeface="+mn-ea"/>
                <a:sym typeface="+mn-lt"/>
              </a:rPr>
              <a:t>点击添加标题</a:t>
            </a:r>
            <a:endParaRPr kumimoji="0" lang="zh-CN" altLang="en-US" sz="1800" b="0" i="0" u="none" strike="noStrike" kern="1200" cap="none" spc="0" normalizeH="0" baseline="0" noProof="0" dirty="0">
              <a:ln>
                <a:noFill/>
              </a:ln>
              <a:solidFill>
                <a:prstClr val="white"/>
              </a:solidFill>
              <a:effectLst/>
              <a:uLnTx/>
              <a:uFillTx/>
              <a:latin typeface="Arial" panose="020B0604020202020204"/>
              <a:ea typeface="思源黑体 CN ExtraLight" panose="020B0200000000000000" pitchFamily="34" charset="-122"/>
              <a:cs typeface="+mn-ea"/>
              <a:sym typeface="+mn-lt"/>
            </a:endParaRPr>
          </a:p>
        </p:txBody>
      </p:sp>
      <p:sp>
        <p:nvSpPr>
          <p:cNvPr id="16" name="Double Bracket 25"/>
          <p:cNvSpPr/>
          <p:nvPr/>
        </p:nvSpPr>
        <p:spPr>
          <a:xfrm>
            <a:off x="4916277" y="4440103"/>
            <a:ext cx="2359446" cy="1022908"/>
          </a:xfrm>
          <a:prstGeom prst="bracketPair">
            <a:avLst/>
          </a:prstGeom>
          <a:ln w="25400">
            <a:solidFill>
              <a:schemeClr val="bg1">
                <a:lumMod val="8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ko-KR" altLang="en-US" sz="1800" b="0" i="0" u="none" strike="noStrike" kern="1200" cap="none" spc="0" normalizeH="0" baseline="0" noProof="0" dirty="0">
              <a:ln>
                <a:noFill/>
              </a:ln>
              <a:solidFill>
                <a:prstClr val="white">
                  <a:lumMod val="95000"/>
                </a:prstClr>
              </a:solidFill>
              <a:effectLst/>
              <a:uLnTx/>
              <a:uFillTx/>
              <a:latin typeface="Arial" panose="020B0604020202020204"/>
              <a:ea typeface="Malgun Gothic" panose="020B0503020000020004" pitchFamily="34" charset="-127"/>
              <a:cs typeface="+mn-ea"/>
              <a:sym typeface="+mn-lt"/>
            </a:endParaRPr>
          </a:p>
        </p:txBody>
      </p:sp>
      <p:sp>
        <p:nvSpPr>
          <p:cNvPr id="17" name="Rectangle 3"/>
          <p:cNvSpPr txBox="1">
            <a:spLocks noChangeArrowheads="1"/>
          </p:cNvSpPr>
          <p:nvPr/>
        </p:nvSpPr>
        <p:spPr bwMode="auto">
          <a:xfrm>
            <a:off x="5224930" y="4836925"/>
            <a:ext cx="1742142" cy="526811"/>
          </a:xfrm>
          <a:prstGeom prst="rect">
            <a:avLst/>
          </a:prstGeom>
          <a:noFill/>
        </p:spPr>
        <p:txBody>
          <a:bodyPr wrap="square" rtlCol="0">
            <a:spAutoFit/>
          </a:bodyPr>
          <a:lstStyle>
            <a:defPPr>
              <a:defRPr lang="zh-CN"/>
            </a:defPPr>
            <a:lvl1pPr algn="just">
              <a:lnSpc>
                <a:spcPts val="1800"/>
              </a:lnSpc>
              <a:defRPr sz="1000">
                <a:solidFill>
                  <a:schemeClr val="bg1">
                    <a:lumMod val="85000"/>
                  </a:schemeClr>
                </a:solidFill>
                <a:latin typeface="微软雅黑" panose="020B0503020204020204" pitchFamily="34" charset="-122"/>
                <a:ea typeface="微软雅黑" panose="020B0503020204020204" pitchFamily="34" charset="-122"/>
                <a:cs typeface="Lato Light"/>
              </a:defRPr>
            </a:lvl1pPr>
          </a:lstStyle>
          <a:p>
            <a:pPr marL="0" marR="0" lvl="0" indent="0" algn="ctr" defTabSz="914400" rtl="0" eaLnBrk="1" fontAlgn="auto" latinLnBrk="0" hangingPunct="1">
              <a:lnSpc>
                <a:spcPts val="1800"/>
              </a:lnSpc>
              <a:spcBef>
                <a:spcPts val="0"/>
              </a:spcBef>
              <a:spcAft>
                <a:spcPts val="0"/>
              </a:spcAft>
              <a:buClrTx/>
              <a:buSzTx/>
              <a:buFontTx/>
              <a:buNone/>
              <a:defRPr/>
            </a:pPr>
            <a:r>
              <a:rPr kumimoji="0" lang="zh-CN" altLang="en-US" sz="1000" b="0" i="0" u="none" strike="noStrike" kern="1200" cap="none" spc="0" normalizeH="0" baseline="0" noProof="0" dirty="0">
                <a:ln>
                  <a:noFill/>
                </a:ln>
                <a:solidFill>
                  <a:prstClr val="white">
                    <a:lumMod val="85000"/>
                  </a:prstClr>
                </a:solidFill>
                <a:effectLst/>
                <a:uLnTx/>
                <a:uFillTx/>
                <a:latin typeface="Arial" panose="020B0604020202020204"/>
                <a:ea typeface="思源黑体 CN ExtraLight" panose="020B0200000000000000" pitchFamily="34" charset="-122"/>
                <a:cs typeface="+mn-ea"/>
                <a:sym typeface="+mn-lt"/>
              </a:rPr>
              <a:t>双击输入替换内容点击此处输入相关文本内容</a:t>
            </a:r>
            <a:endParaRPr kumimoji="0" lang="zh-CN" altLang="en-US" sz="1000" b="0" i="0" u="none" strike="noStrike" kern="1200" cap="none" spc="0" normalizeH="0" baseline="0" noProof="0" dirty="0">
              <a:ln>
                <a:noFill/>
              </a:ln>
              <a:solidFill>
                <a:prstClr val="white">
                  <a:lumMod val="85000"/>
                </a:prstClr>
              </a:solidFill>
              <a:effectLst/>
              <a:uLnTx/>
              <a:uFillTx/>
              <a:latin typeface="Arial" panose="020B0604020202020204"/>
              <a:ea typeface="思源黑体 CN ExtraLight" panose="020B0200000000000000" pitchFamily="34" charset="-122"/>
              <a:cs typeface="+mn-ea"/>
              <a:sym typeface="+mn-lt"/>
            </a:endParaRPr>
          </a:p>
        </p:txBody>
      </p:sp>
      <p:sp>
        <p:nvSpPr>
          <p:cNvPr id="18" name="TextBox 28"/>
          <p:cNvSpPr txBox="1"/>
          <p:nvPr/>
        </p:nvSpPr>
        <p:spPr>
          <a:xfrm>
            <a:off x="5224929" y="4447911"/>
            <a:ext cx="1742143" cy="369332"/>
          </a:xfrm>
          <a:prstGeom prst="rect">
            <a:avLst/>
          </a:prstGeom>
        </p:spPr>
        <p:txBody>
          <a:bodyPr wrap="square" rtlCol="0">
            <a:spAutoFit/>
          </a:bodyPr>
          <a:lstStyle/>
          <a:p>
            <a:pPr marL="0" marR="0" lvl="0" indent="0" algn="ctr" defTabSz="914400" rtl="0" eaLnBrk="1" fontAlgn="auto" latinLnBrk="0" hangingPunct="1">
              <a:lnSpc>
                <a:spcPct val="100000"/>
              </a:lnSpc>
              <a:spcBef>
                <a:spcPts val="0"/>
              </a:spcBef>
              <a:spcAft>
                <a:spcPts val="0"/>
              </a:spcAft>
              <a:buClr>
                <a:prstClr val="black">
                  <a:lumMod val="85000"/>
                  <a:lumOff val="15000"/>
                </a:prstClr>
              </a:buClr>
              <a:buSzPct val="105000"/>
              <a:buFontTx/>
              <a:buNone/>
              <a:defRPr/>
            </a:pPr>
            <a:r>
              <a:rPr kumimoji="0" lang="zh-CN" altLang="en-US" sz="1800" b="0" i="0" u="none" strike="noStrike" kern="1200" cap="none" spc="0" normalizeH="0" baseline="0" noProof="0" dirty="0">
                <a:ln>
                  <a:noFill/>
                </a:ln>
                <a:solidFill>
                  <a:prstClr val="white"/>
                </a:solidFill>
                <a:effectLst/>
                <a:uLnTx/>
                <a:uFillTx/>
                <a:latin typeface="Arial" panose="020B0604020202020204"/>
                <a:ea typeface="思源黑体 CN ExtraLight" panose="020B0200000000000000" pitchFamily="34" charset="-122"/>
                <a:cs typeface="+mn-ea"/>
                <a:sym typeface="+mn-lt"/>
              </a:rPr>
              <a:t>点击添加标题</a:t>
            </a:r>
            <a:endParaRPr kumimoji="0" lang="zh-CN" altLang="en-US" sz="1800" b="0" i="0" u="none" strike="noStrike" kern="1200" cap="none" spc="0" normalizeH="0" baseline="0" noProof="0" dirty="0">
              <a:ln>
                <a:noFill/>
              </a:ln>
              <a:solidFill>
                <a:prstClr val="white"/>
              </a:solidFill>
              <a:effectLst/>
              <a:uLnTx/>
              <a:uFillTx/>
              <a:latin typeface="Arial" panose="020B0604020202020204"/>
              <a:ea typeface="思源黑体 CN ExtraLight" panose="020B0200000000000000" pitchFamily="34" charset="-122"/>
              <a:cs typeface="+mn-ea"/>
              <a:sym typeface="+mn-lt"/>
            </a:endParaRPr>
          </a:p>
        </p:txBody>
      </p:sp>
      <p:sp>
        <p:nvSpPr>
          <p:cNvPr id="19" name="Double Bracket 30"/>
          <p:cNvSpPr/>
          <p:nvPr/>
        </p:nvSpPr>
        <p:spPr>
          <a:xfrm>
            <a:off x="8192877" y="4440103"/>
            <a:ext cx="2359446" cy="1022908"/>
          </a:xfrm>
          <a:prstGeom prst="bracketPair">
            <a:avLst/>
          </a:prstGeom>
          <a:ln w="25400">
            <a:solidFill>
              <a:schemeClr val="bg1">
                <a:lumMod val="8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ko-KR" altLang="en-US" sz="1800" b="0" i="0" u="none" strike="noStrike" kern="1200" cap="none" spc="0" normalizeH="0" baseline="0" noProof="0" dirty="0">
              <a:ln>
                <a:noFill/>
              </a:ln>
              <a:solidFill>
                <a:prstClr val="white">
                  <a:lumMod val="95000"/>
                </a:prstClr>
              </a:solidFill>
              <a:effectLst/>
              <a:uLnTx/>
              <a:uFillTx/>
              <a:latin typeface="Arial" panose="020B0604020202020204"/>
              <a:ea typeface="Malgun Gothic" panose="020B0503020000020004" pitchFamily="34" charset="-127"/>
              <a:cs typeface="+mn-ea"/>
              <a:sym typeface="+mn-lt"/>
            </a:endParaRPr>
          </a:p>
        </p:txBody>
      </p:sp>
      <p:sp>
        <p:nvSpPr>
          <p:cNvPr id="20" name="Rectangle 3"/>
          <p:cNvSpPr txBox="1">
            <a:spLocks noChangeArrowheads="1"/>
          </p:cNvSpPr>
          <p:nvPr/>
        </p:nvSpPr>
        <p:spPr bwMode="auto">
          <a:xfrm>
            <a:off x="8501530" y="4836925"/>
            <a:ext cx="1742142" cy="526811"/>
          </a:xfrm>
          <a:prstGeom prst="rect">
            <a:avLst/>
          </a:prstGeom>
          <a:noFill/>
        </p:spPr>
        <p:txBody>
          <a:bodyPr wrap="square" rtlCol="0">
            <a:spAutoFit/>
          </a:bodyPr>
          <a:lstStyle>
            <a:defPPr>
              <a:defRPr lang="zh-CN"/>
            </a:defPPr>
            <a:lvl1pPr algn="just">
              <a:lnSpc>
                <a:spcPts val="1800"/>
              </a:lnSpc>
              <a:defRPr sz="1000">
                <a:solidFill>
                  <a:schemeClr val="bg1">
                    <a:lumMod val="85000"/>
                  </a:schemeClr>
                </a:solidFill>
                <a:latin typeface="微软雅黑" panose="020B0503020204020204" pitchFamily="34" charset="-122"/>
                <a:ea typeface="微软雅黑" panose="020B0503020204020204" pitchFamily="34" charset="-122"/>
                <a:cs typeface="Lato Light"/>
              </a:defRPr>
            </a:lvl1pPr>
          </a:lstStyle>
          <a:p>
            <a:pPr marL="0" marR="0" lvl="0" indent="0" algn="ctr" defTabSz="914400" rtl="0" eaLnBrk="1" fontAlgn="auto" latinLnBrk="0" hangingPunct="1">
              <a:lnSpc>
                <a:spcPts val="1800"/>
              </a:lnSpc>
              <a:spcBef>
                <a:spcPts val="0"/>
              </a:spcBef>
              <a:spcAft>
                <a:spcPts val="0"/>
              </a:spcAft>
              <a:buClrTx/>
              <a:buSzTx/>
              <a:buFontTx/>
              <a:buNone/>
              <a:defRPr/>
            </a:pPr>
            <a:r>
              <a:rPr kumimoji="0" lang="zh-CN" altLang="en-US" sz="1000" b="0" i="0" u="none" strike="noStrike" kern="1200" cap="none" spc="0" normalizeH="0" baseline="0" noProof="0" dirty="0">
                <a:ln>
                  <a:noFill/>
                </a:ln>
                <a:solidFill>
                  <a:prstClr val="white">
                    <a:lumMod val="85000"/>
                  </a:prstClr>
                </a:solidFill>
                <a:effectLst/>
                <a:uLnTx/>
                <a:uFillTx/>
                <a:latin typeface="Arial" panose="020B0604020202020204"/>
                <a:ea typeface="思源黑体 CN ExtraLight" panose="020B0200000000000000" pitchFamily="34" charset="-122"/>
                <a:cs typeface="+mn-ea"/>
                <a:sym typeface="+mn-lt"/>
              </a:rPr>
              <a:t>双击输入替换内容点击此处输入相关文本内容</a:t>
            </a:r>
            <a:endParaRPr kumimoji="0" lang="zh-CN" altLang="en-US" sz="1000" b="0" i="0" u="none" strike="noStrike" kern="1200" cap="none" spc="0" normalizeH="0" baseline="0" noProof="0" dirty="0">
              <a:ln>
                <a:noFill/>
              </a:ln>
              <a:solidFill>
                <a:prstClr val="white">
                  <a:lumMod val="85000"/>
                </a:prstClr>
              </a:solidFill>
              <a:effectLst/>
              <a:uLnTx/>
              <a:uFillTx/>
              <a:latin typeface="Arial" panose="020B0604020202020204"/>
              <a:ea typeface="思源黑体 CN ExtraLight" panose="020B0200000000000000" pitchFamily="34" charset="-122"/>
              <a:cs typeface="+mn-ea"/>
              <a:sym typeface="+mn-lt"/>
            </a:endParaRPr>
          </a:p>
        </p:txBody>
      </p:sp>
      <p:sp>
        <p:nvSpPr>
          <p:cNvPr id="21" name="TextBox 33"/>
          <p:cNvSpPr txBox="1"/>
          <p:nvPr/>
        </p:nvSpPr>
        <p:spPr>
          <a:xfrm>
            <a:off x="8501529" y="4447911"/>
            <a:ext cx="1742143" cy="369332"/>
          </a:xfrm>
          <a:prstGeom prst="rect">
            <a:avLst/>
          </a:prstGeom>
        </p:spPr>
        <p:txBody>
          <a:bodyPr wrap="square" rtlCol="0">
            <a:spAutoFit/>
          </a:bodyPr>
          <a:lstStyle/>
          <a:p>
            <a:pPr marL="0" marR="0" lvl="0" indent="0" algn="ctr" defTabSz="914400" rtl="0" eaLnBrk="1" fontAlgn="auto" latinLnBrk="0" hangingPunct="1">
              <a:lnSpc>
                <a:spcPct val="100000"/>
              </a:lnSpc>
              <a:spcBef>
                <a:spcPts val="0"/>
              </a:spcBef>
              <a:spcAft>
                <a:spcPts val="0"/>
              </a:spcAft>
              <a:buClr>
                <a:prstClr val="black">
                  <a:lumMod val="85000"/>
                  <a:lumOff val="15000"/>
                </a:prstClr>
              </a:buClr>
              <a:buSzPct val="105000"/>
              <a:buFontTx/>
              <a:buNone/>
              <a:defRPr/>
            </a:pPr>
            <a:r>
              <a:rPr kumimoji="0" lang="zh-CN" altLang="en-US" sz="1800" b="0" i="0" u="none" strike="noStrike" kern="1200" cap="none" spc="0" normalizeH="0" baseline="0" noProof="0" dirty="0">
                <a:ln>
                  <a:noFill/>
                </a:ln>
                <a:solidFill>
                  <a:prstClr val="white"/>
                </a:solidFill>
                <a:effectLst/>
                <a:uLnTx/>
                <a:uFillTx/>
                <a:latin typeface="Arial" panose="020B0604020202020204"/>
                <a:ea typeface="思源黑体 CN ExtraLight" panose="020B0200000000000000" pitchFamily="34" charset="-122"/>
                <a:cs typeface="+mn-ea"/>
                <a:sym typeface="+mn-lt"/>
              </a:rPr>
              <a:t>点击添加标题</a:t>
            </a:r>
            <a:endParaRPr kumimoji="0" lang="zh-CN" altLang="en-US" sz="1800" b="0" i="0" u="none" strike="noStrike" kern="1200" cap="none" spc="0" normalizeH="0" baseline="0" noProof="0" dirty="0">
              <a:ln>
                <a:noFill/>
              </a:ln>
              <a:solidFill>
                <a:prstClr val="white"/>
              </a:solidFill>
              <a:effectLst/>
              <a:uLnTx/>
              <a:uFillTx/>
              <a:latin typeface="Arial" panose="020B0604020202020204"/>
              <a:ea typeface="思源黑体 CN ExtraLight" panose="020B0200000000000000" pitchFamily="34" charset="-122"/>
              <a:cs typeface="+mn-ea"/>
              <a:sym typeface="+mn-lt"/>
            </a:endParaRPr>
          </a:p>
        </p:txBody>
      </p:sp>
      <p:grpSp>
        <p:nvGrpSpPr>
          <p:cNvPr id="22" name="组合 21"/>
          <p:cNvGrpSpPr/>
          <p:nvPr/>
        </p:nvGrpSpPr>
        <p:grpSpPr>
          <a:xfrm>
            <a:off x="5029200" y="1874238"/>
            <a:ext cx="2133600" cy="2133600"/>
            <a:chOff x="5029200" y="1874238"/>
            <a:chExt cx="2133600" cy="2133600"/>
          </a:xfrm>
        </p:grpSpPr>
        <p:sp>
          <p:nvSpPr>
            <p:cNvPr id="23" name="Oval 6"/>
            <p:cNvSpPr/>
            <p:nvPr/>
          </p:nvSpPr>
          <p:spPr>
            <a:xfrm>
              <a:off x="5029200" y="1874238"/>
              <a:ext cx="2133600" cy="2133600"/>
            </a:xfrm>
            <a:prstGeom prst="ellipse">
              <a:avLst/>
            </a:prstGeom>
            <a:noFill/>
            <a:ln w="127000">
              <a:solidFill>
                <a:schemeClr val="bg1">
                  <a:lumMod val="75000"/>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ko-KR" altLang="en-US" sz="1800" b="0" i="0" u="none" strike="noStrike" kern="1200" cap="none" spc="0" normalizeH="0" baseline="0" noProof="0" dirty="0">
                <a:ln>
                  <a:noFill/>
                </a:ln>
                <a:solidFill>
                  <a:prstClr val="white"/>
                </a:solidFill>
                <a:effectLst/>
                <a:uLnTx/>
                <a:uFillTx/>
                <a:latin typeface="Arial" panose="020B0604020202020204"/>
                <a:ea typeface="Malgun Gothic" panose="020B0503020000020004" pitchFamily="34" charset="-127"/>
                <a:cs typeface="+mn-ea"/>
                <a:sym typeface="+mn-lt"/>
              </a:endParaRPr>
            </a:p>
          </p:txBody>
        </p:sp>
        <p:sp>
          <p:nvSpPr>
            <p:cNvPr id="24" name="Arc 7"/>
            <p:cNvSpPr/>
            <p:nvPr/>
          </p:nvSpPr>
          <p:spPr>
            <a:xfrm>
              <a:off x="5029200" y="1874238"/>
              <a:ext cx="2133600" cy="2133600"/>
            </a:xfrm>
            <a:prstGeom prst="arc">
              <a:avLst>
                <a:gd name="adj1" fmla="val 19348155"/>
                <a:gd name="adj2" fmla="val 8179524"/>
              </a:avLst>
            </a:prstGeom>
            <a:ln w="127000" cap="rnd">
              <a:solidFill>
                <a:srgbClr val="C00000"/>
              </a:solidFill>
              <a:round/>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ko-KR" altLang="en-US" sz="1800" b="0" i="0" u="none" strike="noStrike" kern="1200" cap="none" spc="0" normalizeH="0" baseline="0" noProof="0" dirty="0">
                <a:ln>
                  <a:noFill/>
                </a:ln>
                <a:solidFill>
                  <a:prstClr val="white"/>
                </a:solidFill>
                <a:effectLst/>
                <a:uLnTx/>
                <a:uFillTx/>
                <a:latin typeface="Arial" panose="020B0604020202020204"/>
                <a:ea typeface="Malgun Gothic" panose="020B0503020000020004" pitchFamily="34" charset="-127"/>
                <a:cs typeface="+mn-ea"/>
                <a:sym typeface="+mn-lt"/>
              </a:endParaRPr>
            </a:p>
          </p:txBody>
        </p:sp>
        <p:sp>
          <p:nvSpPr>
            <p:cNvPr id="25" name="Rectangle 3"/>
            <p:cNvSpPr txBox="1">
              <a:spLocks noChangeArrowheads="1"/>
            </p:cNvSpPr>
            <p:nvPr/>
          </p:nvSpPr>
          <p:spPr bwMode="auto">
            <a:xfrm>
              <a:off x="5259666" y="3282321"/>
              <a:ext cx="1672668" cy="248402"/>
            </a:xfrm>
            <a:prstGeom prst="rect">
              <a:avLst/>
            </a:prstGeom>
            <a:noFill/>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anose="020B0604030504040204" pitchFamily="34" charset="0"/>
                  <a:ea typeface="Tahoma" panose="020B0604030504040204" pitchFamily="34" charset="0"/>
                  <a:cs typeface="Tahoma" panose="020B0604030504040204" pitchFamily="34" charset="0"/>
                </a:defRPr>
              </a:lvl1pPr>
            </a:lstStyle>
            <a:p>
              <a:pPr marL="0" marR="0" lvl="0" indent="0" algn="ctr" defTabSz="914400" rtl="0" eaLnBrk="1" fontAlgn="auto" latinLnBrk="0" hangingPunct="1">
                <a:lnSpc>
                  <a:spcPct val="100000"/>
                </a:lnSpc>
                <a:spcBef>
                  <a:spcPct val="0"/>
                </a:spcBef>
                <a:spcAft>
                  <a:spcPts val="0"/>
                </a:spcAft>
                <a:buClrTx/>
                <a:buSzTx/>
                <a:buFontTx/>
                <a:buNone/>
                <a:defRPr/>
              </a:pPr>
              <a:r>
                <a:rPr kumimoji="0" lang="zh-CN" altLang="en-US" sz="1000" b="0" i="0" u="none" strike="noStrike" kern="1200" cap="none" spc="0" normalizeH="0" baseline="0" noProof="0" dirty="0">
                  <a:ln>
                    <a:noFill/>
                  </a:ln>
                  <a:solidFill>
                    <a:prstClr val="white"/>
                  </a:solidFill>
                  <a:effectLst/>
                  <a:uLnTx/>
                  <a:uFillTx/>
                  <a:latin typeface="Arial" panose="020B0604020202020204"/>
                  <a:ea typeface="思源黑体 CN ExtraLight" panose="020B0200000000000000" pitchFamily="34" charset="-122"/>
                  <a:cs typeface="+mn-ea"/>
                  <a:sym typeface="+mn-lt"/>
                </a:rPr>
                <a:t>输入标题</a:t>
              </a:r>
              <a:endParaRPr kumimoji="0" lang="zh-CN" altLang="en-US" sz="1000" b="0" i="0" u="none" strike="noStrike" kern="1200" cap="none" spc="0" normalizeH="0" baseline="0" noProof="0" dirty="0">
                <a:ln>
                  <a:noFill/>
                </a:ln>
                <a:solidFill>
                  <a:prstClr val="white"/>
                </a:solidFill>
                <a:effectLst/>
                <a:uLnTx/>
                <a:uFillTx/>
                <a:latin typeface="Arial" panose="020B0604020202020204"/>
                <a:ea typeface="思源黑体 CN ExtraLight" panose="020B0200000000000000" pitchFamily="34" charset="-122"/>
                <a:cs typeface="+mn-ea"/>
                <a:sym typeface="+mn-lt"/>
              </a:endParaRPr>
            </a:p>
          </p:txBody>
        </p:sp>
        <p:grpSp>
          <p:nvGrpSpPr>
            <p:cNvPr id="26" name="Group 67"/>
            <p:cNvGrpSpPr/>
            <p:nvPr/>
          </p:nvGrpSpPr>
          <p:grpSpPr>
            <a:xfrm>
              <a:off x="5786439" y="2356280"/>
              <a:ext cx="619122" cy="742630"/>
              <a:chOff x="4051300" y="3109913"/>
              <a:chExt cx="628650" cy="754063"/>
            </a:xfrm>
            <a:solidFill>
              <a:srgbClr val="54D0CA"/>
            </a:solidFill>
          </p:grpSpPr>
          <p:sp>
            <p:nvSpPr>
              <p:cNvPr id="27" name="Freeform 68"/>
              <p:cNvSpPr>
                <a:spLocks noEditPoints="1"/>
              </p:cNvSpPr>
              <p:nvPr/>
            </p:nvSpPr>
            <p:spPr bwMode="auto">
              <a:xfrm>
                <a:off x="4051300" y="3109913"/>
                <a:ext cx="628650" cy="754063"/>
              </a:xfrm>
              <a:custGeom>
                <a:avLst/>
                <a:gdLst>
                  <a:gd name="T0" fmla="*/ 376 w 396"/>
                  <a:gd name="T1" fmla="*/ 361 h 475"/>
                  <a:gd name="T2" fmla="*/ 287 w 396"/>
                  <a:gd name="T3" fmla="*/ 265 h 475"/>
                  <a:gd name="T4" fmla="*/ 258 w 396"/>
                  <a:gd name="T5" fmla="*/ 133 h 475"/>
                  <a:gd name="T6" fmla="*/ 244 w 396"/>
                  <a:gd name="T7" fmla="*/ 70 h 475"/>
                  <a:gd name="T8" fmla="*/ 237 w 396"/>
                  <a:gd name="T9" fmla="*/ 52 h 475"/>
                  <a:gd name="T10" fmla="*/ 233 w 396"/>
                  <a:gd name="T11" fmla="*/ 39 h 475"/>
                  <a:gd name="T12" fmla="*/ 226 w 396"/>
                  <a:gd name="T13" fmla="*/ 27 h 475"/>
                  <a:gd name="T14" fmla="*/ 220 w 396"/>
                  <a:gd name="T15" fmla="*/ 17 h 475"/>
                  <a:gd name="T16" fmla="*/ 213 w 396"/>
                  <a:gd name="T17" fmla="*/ 10 h 475"/>
                  <a:gd name="T18" fmla="*/ 189 w 396"/>
                  <a:gd name="T19" fmla="*/ 6 h 475"/>
                  <a:gd name="T20" fmla="*/ 182 w 396"/>
                  <a:gd name="T21" fmla="*/ 11 h 475"/>
                  <a:gd name="T22" fmla="*/ 176 w 396"/>
                  <a:gd name="T23" fmla="*/ 18 h 475"/>
                  <a:gd name="T24" fmla="*/ 169 w 396"/>
                  <a:gd name="T25" fmla="*/ 28 h 475"/>
                  <a:gd name="T26" fmla="*/ 164 w 396"/>
                  <a:gd name="T27" fmla="*/ 41 h 475"/>
                  <a:gd name="T28" fmla="*/ 157 w 396"/>
                  <a:gd name="T29" fmla="*/ 55 h 475"/>
                  <a:gd name="T30" fmla="*/ 152 w 396"/>
                  <a:gd name="T31" fmla="*/ 70 h 475"/>
                  <a:gd name="T32" fmla="*/ 139 w 396"/>
                  <a:gd name="T33" fmla="*/ 144 h 475"/>
                  <a:gd name="T34" fmla="*/ 102 w 396"/>
                  <a:gd name="T35" fmla="*/ 278 h 475"/>
                  <a:gd name="T36" fmla="*/ 19 w 396"/>
                  <a:gd name="T37" fmla="*/ 362 h 475"/>
                  <a:gd name="T38" fmla="*/ 1 w 396"/>
                  <a:gd name="T39" fmla="*/ 438 h 475"/>
                  <a:gd name="T40" fmla="*/ 124 w 396"/>
                  <a:gd name="T41" fmla="*/ 474 h 475"/>
                  <a:gd name="T42" fmla="*/ 258 w 396"/>
                  <a:gd name="T43" fmla="*/ 469 h 475"/>
                  <a:gd name="T44" fmla="*/ 339 w 396"/>
                  <a:gd name="T45" fmla="*/ 461 h 475"/>
                  <a:gd name="T46" fmla="*/ 374 w 396"/>
                  <a:gd name="T47" fmla="*/ 378 h 475"/>
                  <a:gd name="T48" fmla="*/ 328 w 396"/>
                  <a:gd name="T49" fmla="*/ 355 h 475"/>
                  <a:gd name="T50" fmla="*/ 262 w 396"/>
                  <a:gd name="T51" fmla="*/ 259 h 475"/>
                  <a:gd name="T52" fmla="*/ 351 w 396"/>
                  <a:gd name="T53" fmla="*/ 360 h 475"/>
                  <a:gd name="T54" fmla="*/ 168 w 396"/>
                  <a:gd name="T55" fmla="*/ 68 h 475"/>
                  <a:gd name="T56" fmla="*/ 172 w 396"/>
                  <a:gd name="T57" fmla="*/ 55 h 475"/>
                  <a:gd name="T58" fmla="*/ 178 w 396"/>
                  <a:gd name="T59" fmla="*/ 43 h 475"/>
                  <a:gd name="T60" fmla="*/ 182 w 396"/>
                  <a:gd name="T61" fmla="*/ 35 h 475"/>
                  <a:gd name="T62" fmla="*/ 187 w 396"/>
                  <a:gd name="T63" fmla="*/ 26 h 475"/>
                  <a:gd name="T64" fmla="*/ 194 w 396"/>
                  <a:gd name="T65" fmla="*/ 20 h 475"/>
                  <a:gd name="T66" fmla="*/ 203 w 396"/>
                  <a:gd name="T67" fmla="*/ 20 h 475"/>
                  <a:gd name="T68" fmla="*/ 208 w 396"/>
                  <a:gd name="T69" fmla="*/ 25 h 475"/>
                  <a:gd name="T70" fmla="*/ 213 w 396"/>
                  <a:gd name="T71" fmla="*/ 34 h 475"/>
                  <a:gd name="T72" fmla="*/ 218 w 396"/>
                  <a:gd name="T73" fmla="*/ 42 h 475"/>
                  <a:gd name="T74" fmla="*/ 223 w 396"/>
                  <a:gd name="T75" fmla="*/ 55 h 475"/>
                  <a:gd name="T76" fmla="*/ 166 w 396"/>
                  <a:gd name="T77" fmla="*/ 75 h 475"/>
                  <a:gd name="T78" fmla="*/ 243 w 396"/>
                  <a:gd name="T79" fmla="*/ 142 h 475"/>
                  <a:gd name="T80" fmla="*/ 154 w 396"/>
                  <a:gd name="T81" fmla="*/ 132 h 475"/>
                  <a:gd name="T82" fmla="*/ 62 w 396"/>
                  <a:gd name="T83" fmla="*/ 347 h 475"/>
                  <a:gd name="T84" fmla="*/ 129 w 396"/>
                  <a:gd name="T85" fmla="*/ 273 h 475"/>
                  <a:gd name="T86" fmla="*/ 56 w 396"/>
                  <a:gd name="T87" fmla="*/ 364 h 475"/>
                  <a:gd name="T88" fmla="*/ 22 w 396"/>
                  <a:gd name="T89" fmla="*/ 378 h 475"/>
                  <a:gd name="T90" fmla="*/ 27 w 396"/>
                  <a:gd name="T91" fmla="*/ 395 h 475"/>
                  <a:gd name="T92" fmla="*/ 139 w 396"/>
                  <a:gd name="T93" fmla="*/ 436 h 475"/>
                  <a:gd name="T94" fmla="*/ 99 w 396"/>
                  <a:gd name="T95" fmla="*/ 371 h 475"/>
                  <a:gd name="T96" fmla="*/ 62 w 396"/>
                  <a:gd name="T97" fmla="*/ 401 h 475"/>
                  <a:gd name="T98" fmla="*/ 72 w 396"/>
                  <a:gd name="T99" fmla="*/ 436 h 475"/>
                  <a:gd name="T100" fmla="*/ 95 w 396"/>
                  <a:gd name="T101" fmla="*/ 385 h 475"/>
                  <a:gd name="T102" fmla="*/ 72 w 396"/>
                  <a:gd name="T103" fmla="*/ 460 h 475"/>
                  <a:gd name="T104" fmla="*/ 153 w 396"/>
                  <a:gd name="T105" fmla="*/ 448 h 475"/>
                  <a:gd name="T106" fmla="*/ 325 w 396"/>
                  <a:gd name="T107" fmla="*/ 450 h 475"/>
                  <a:gd name="T108" fmla="*/ 294 w 396"/>
                  <a:gd name="T109" fmla="*/ 392 h 475"/>
                  <a:gd name="T110" fmla="*/ 322 w 396"/>
                  <a:gd name="T111" fmla="*/ 416 h 475"/>
                  <a:gd name="T112" fmla="*/ 326 w 396"/>
                  <a:gd name="T113" fmla="*/ 382 h 475"/>
                  <a:gd name="T114" fmla="*/ 290 w 396"/>
                  <a:gd name="T115" fmla="*/ 375 h 475"/>
                  <a:gd name="T116" fmla="*/ 258 w 396"/>
                  <a:gd name="T117" fmla="*/ 292 h 475"/>
                  <a:gd name="T118" fmla="*/ 375 w 396"/>
                  <a:gd name="T119" fmla="*/ 400 h 4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96" h="475">
                    <a:moveTo>
                      <a:pt x="396" y="427"/>
                    </a:moveTo>
                    <a:lnTo>
                      <a:pt x="396" y="427"/>
                    </a:lnTo>
                    <a:lnTo>
                      <a:pt x="396" y="411"/>
                    </a:lnTo>
                    <a:lnTo>
                      <a:pt x="395" y="393"/>
                    </a:lnTo>
                    <a:lnTo>
                      <a:pt x="393" y="386"/>
                    </a:lnTo>
                    <a:lnTo>
                      <a:pt x="391" y="378"/>
                    </a:lnTo>
                    <a:lnTo>
                      <a:pt x="387" y="373"/>
                    </a:lnTo>
                    <a:lnTo>
                      <a:pt x="384" y="367"/>
                    </a:lnTo>
                    <a:lnTo>
                      <a:pt x="378" y="362"/>
                    </a:lnTo>
                    <a:lnTo>
                      <a:pt x="376" y="361"/>
                    </a:lnTo>
                    <a:lnTo>
                      <a:pt x="376" y="361"/>
                    </a:lnTo>
                    <a:lnTo>
                      <a:pt x="364" y="353"/>
                    </a:lnTo>
                    <a:lnTo>
                      <a:pt x="352" y="344"/>
                    </a:lnTo>
                    <a:lnTo>
                      <a:pt x="341" y="335"/>
                    </a:lnTo>
                    <a:lnTo>
                      <a:pt x="330" y="324"/>
                    </a:lnTo>
                    <a:lnTo>
                      <a:pt x="320" y="313"/>
                    </a:lnTo>
                    <a:lnTo>
                      <a:pt x="311" y="303"/>
                    </a:lnTo>
                    <a:lnTo>
                      <a:pt x="302" y="290"/>
                    </a:lnTo>
                    <a:lnTo>
                      <a:pt x="294" y="278"/>
                    </a:lnTo>
                    <a:lnTo>
                      <a:pt x="287" y="265"/>
                    </a:lnTo>
                    <a:lnTo>
                      <a:pt x="280" y="251"/>
                    </a:lnTo>
                    <a:lnTo>
                      <a:pt x="274" y="237"/>
                    </a:lnTo>
                    <a:lnTo>
                      <a:pt x="270" y="223"/>
                    </a:lnTo>
                    <a:lnTo>
                      <a:pt x="265" y="207"/>
                    </a:lnTo>
                    <a:lnTo>
                      <a:pt x="262" y="193"/>
                    </a:lnTo>
                    <a:lnTo>
                      <a:pt x="260" y="178"/>
                    </a:lnTo>
                    <a:lnTo>
                      <a:pt x="258" y="162"/>
                    </a:lnTo>
                    <a:lnTo>
                      <a:pt x="258" y="144"/>
                    </a:lnTo>
                    <a:lnTo>
                      <a:pt x="258" y="144"/>
                    </a:lnTo>
                    <a:lnTo>
                      <a:pt x="258" y="133"/>
                    </a:lnTo>
                    <a:lnTo>
                      <a:pt x="256" y="120"/>
                    </a:lnTo>
                    <a:lnTo>
                      <a:pt x="249" y="90"/>
                    </a:lnTo>
                    <a:lnTo>
                      <a:pt x="250" y="90"/>
                    </a:lnTo>
                    <a:lnTo>
                      <a:pt x="245" y="71"/>
                    </a:lnTo>
                    <a:lnTo>
                      <a:pt x="245" y="71"/>
                    </a:lnTo>
                    <a:lnTo>
                      <a:pt x="244" y="70"/>
                    </a:lnTo>
                    <a:lnTo>
                      <a:pt x="244" y="70"/>
                    </a:lnTo>
                    <a:lnTo>
                      <a:pt x="244" y="70"/>
                    </a:lnTo>
                    <a:lnTo>
                      <a:pt x="244" y="70"/>
                    </a:lnTo>
                    <a:lnTo>
                      <a:pt x="244" y="70"/>
                    </a:lnTo>
                    <a:lnTo>
                      <a:pt x="244" y="70"/>
                    </a:lnTo>
                    <a:lnTo>
                      <a:pt x="241" y="64"/>
                    </a:lnTo>
                    <a:lnTo>
                      <a:pt x="241" y="64"/>
                    </a:lnTo>
                    <a:lnTo>
                      <a:pt x="241" y="64"/>
                    </a:lnTo>
                    <a:lnTo>
                      <a:pt x="241" y="64"/>
                    </a:lnTo>
                    <a:lnTo>
                      <a:pt x="239" y="57"/>
                    </a:lnTo>
                    <a:lnTo>
                      <a:pt x="239" y="57"/>
                    </a:lnTo>
                    <a:lnTo>
                      <a:pt x="239" y="57"/>
                    </a:lnTo>
                    <a:lnTo>
                      <a:pt x="239" y="57"/>
                    </a:lnTo>
                    <a:lnTo>
                      <a:pt x="237" y="52"/>
                    </a:lnTo>
                    <a:lnTo>
                      <a:pt x="237" y="52"/>
                    </a:lnTo>
                    <a:lnTo>
                      <a:pt x="237" y="51"/>
                    </a:lnTo>
                    <a:lnTo>
                      <a:pt x="237" y="51"/>
                    </a:lnTo>
                    <a:lnTo>
                      <a:pt x="235" y="47"/>
                    </a:lnTo>
                    <a:lnTo>
                      <a:pt x="235" y="47"/>
                    </a:lnTo>
                    <a:lnTo>
                      <a:pt x="235" y="44"/>
                    </a:lnTo>
                    <a:lnTo>
                      <a:pt x="235" y="44"/>
                    </a:lnTo>
                    <a:lnTo>
                      <a:pt x="233" y="41"/>
                    </a:lnTo>
                    <a:lnTo>
                      <a:pt x="233" y="41"/>
                    </a:lnTo>
                    <a:lnTo>
                      <a:pt x="233" y="39"/>
                    </a:lnTo>
                    <a:lnTo>
                      <a:pt x="233" y="39"/>
                    </a:lnTo>
                    <a:lnTo>
                      <a:pt x="231" y="36"/>
                    </a:lnTo>
                    <a:lnTo>
                      <a:pt x="231" y="36"/>
                    </a:lnTo>
                    <a:lnTo>
                      <a:pt x="230" y="34"/>
                    </a:lnTo>
                    <a:lnTo>
                      <a:pt x="230" y="34"/>
                    </a:lnTo>
                    <a:lnTo>
                      <a:pt x="229" y="31"/>
                    </a:lnTo>
                    <a:lnTo>
                      <a:pt x="229" y="31"/>
                    </a:lnTo>
                    <a:lnTo>
                      <a:pt x="227" y="29"/>
                    </a:lnTo>
                    <a:lnTo>
                      <a:pt x="227" y="29"/>
                    </a:lnTo>
                    <a:lnTo>
                      <a:pt x="226" y="27"/>
                    </a:lnTo>
                    <a:lnTo>
                      <a:pt x="226" y="27"/>
                    </a:lnTo>
                    <a:lnTo>
                      <a:pt x="225" y="25"/>
                    </a:lnTo>
                    <a:lnTo>
                      <a:pt x="225" y="25"/>
                    </a:lnTo>
                    <a:lnTo>
                      <a:pt x="223" y="23"/>
                    </a:lnTo>
                    <a:lnTo>
                      <a:pt x="223" y="23"/>
                    </a:lnTo>
                    <a:lnTo>
                      <a:pt x="222" y="21"/>
                    </a:lnTo>
                    <a:lnTo>
                      <a:pt x="222" y="21"/>
                    </a:lnTo>
                    <a:lnTo>
                      <a:pt x="221" y="18"/>
                    </a:lnTo>
                    <a:lnTo>
                      <a:pt x="221" y="18"/>
                    </a:lnTo>
                    <a:lnTo>
                      <a:pt x="220" y="17"/>
                    </a:lnTo>
                    <a:lnTo>
                      <a:pt x="220" y="17"/>
                    </a:lnTo>
                    <a:lnTo>
                      <a:pt x="219" y="15"/>
                    </a:lnTo>
                    <a:lnTo>
                      <a:pt x="219" y="15"/>
                    </a:lnTo>
                    <a:lnTo>
                      <a:pt x="217" y="14"/>
                    </a:lnTo>
                    <a:lnTo>
                      <a:pt x="217" y="14"/>
                    </a:lnTo>
                    <a:lnTo>
                      <a:pt x="216" y="12"/>
                    </a:lnTo>
                    <a:lnTo>
                      <a:pt x="216" y="12"/>
                    </a:lnTo>
                    <a:lnTo>
                      <a:pt x="214" y="11"/>
                    </a:lnTo>
                    <a:lnTo>
                      <a:pt x="214" y="11"/>
                    </a:lnTo>
                    <a:lnTo>
                      <a:pt x="213" y="10"/>
                    </a:lnTo>
                    <a:lnTo>
                      <a:pt x="213" y="10"/>
                    </a:lnTo>
                    <a:lnTo>
                      <a:pt x="211" y="8"/>
                    </a:lnTo>
                    <a:lnTo>
                      <a:pt x="211" y="8"/>
                    </a:lnTo>
                    <a:lnTo>
                      <a:pt x="210" y="8"/>
                    </a:lnTo>
                    <a:lnTo>
                      <a:pt x="210" y="8"/>
                    </a:lnTo>
                    <a:lnTo>
                      <a:pt x="205" y="3"/>
                    </a:lnTo>
                    <a:lnTo>
                      <a:pt x="198" y="0"/>
                    </a:lnTo>
                    <a:lnTo>
                      <a:pt x="192" y="3"/>
                    </a:lnTo>
                    <a:lnTo>
                      <a:pt x="192" y="3"/>
                    </a:lnTo>
                    <a:lnTo>
                      <a:pt x="189" y="6"/>
                    </a:lnTo>
                    <a:lnTo>
                      <a:pt x="189" y="6"/>
                    </a:lnTo>
                    <a:lnTo>
                      <a:pt x="187" y="7"/>
                    </a:lnTo>
                    <a:lnTo>
                      <a:pt x="187" y="7"/>
                    </a:lnTo>
                    <a:lnTo>
                      <a:pt x="185" y="8"/>
                    </a:lnTo>
                    <a:lnTo>
                      <a:pt x="185" y="8"/>
                    </a:lnTo>
                    <a:lnTo>
                      <a:pt x="184" y="9"/>
                    </a:lnTo>
                    <a:lnTo>
                      <a:pt x="184" y="9"/>
                    </a:lnTo>
                    <a:lnTo>
                      <a:pt x="183" y="10"/>
                    </a:lnTo>
                    <a:lnTo>
                      <a:pt x="183" y="10"/>
                    </a:lnTo>
                    <a:lnTo>
                      <a:pt x="182" y="11"/>
                    </a:lnTo>
                    <a:lnTo>
                      <a:pt x="182" y="11"/>
                    </a:lnTo>
                    <a:lnTo>
                      <a:pt x="181" y="12"/>
                    </a:lnTo>
                    <a:lnTo>
                      <a:pt x="181" y="12"/>
                    </a:lnTo>
                    <a:lnTo>
                      <a:pt x="179" y="14"/>
                    </a:lnTo>
                    <a:lnTo>
                      <a:pt x="179" y="14"/>
                    </a:lnTo>
                    <a:lnTo>
                      <a:pt x="178" y="15"/>
                    </a:lnTo>
                    <a:lnTo>
                      <a:pt x="178" y="15"/>
                    </a:lnTo>
                    <a:lnTo>
                      <a:pt x="177" y="17"/>
                    </a:lnTo>
                    <a:lnTo>
                      <a:pt x="177" y="17"/>
                    </a:lnTo>
                    <a:lnTo>
                      <a:pt x="176" y="18"/>
                    </a:lnTo>
                    <a:lnTo>
                      <a:pt x="176" y="18"/>
                    </a:lnTo>
                    <a:lnTo>
                      <a:pt x="175" y="21"/>
                    </a:lnTo>
                    <a:lnTo>
                      <a:pt x="175" y="21"/>
                    </a:lnTo>
                    <a:lnTo>
                      <a:pt x="172" y="23"/>
                    </a:lnTo>
                    <a:lnTo>
                      <a:pt x="172" y="23"/>
                    </a:lnTo>
                    <a:lnTo>
                      <a:pt x="171" y="25"/>
                    </a:lnTo>
                    <a:lnTo>
                      <a:pt x="171" y="25"/>
                    </a:lnTo>
                    <a:lnTo>
                      <a:pt x="170" y="27"/>
                    </a:lnTo>
                    <a:lnTo>
                      <a:pt x="170" y="27"/>
                    </a:lnTo>
                    <a:lnTo>
                      <a:pt x="169" y="28"/>
                    </a:lnTo>
                    <a:lnTo>
                      <a:pt x="169" y="28"/>
                    </a:lnTo>
                    <a:lnTo>
                      <a:pt x="168" y="31"/>
                    </a:lnTo>
                    <a:lnTo>
                      <a:pt x="168" y="31"/>
                    </a:lnTo>
                    <a:lnTo>
                      <a:pt x="167" y="34"/>
                    </a:lnTo>
                    <a:lnTo>
                      <a:pt x="167" y="34"/>
                    </a:lnTo>
                    <a:lnTo>
                      <a:pt x="166" y="36"/>
                    </a:lnTo>
                    <a:lnTo>
                      <a:pt x="166" y="36"/>
                    </a:lnTo>
                    <a:lnTo>
                      <a:pt x="165" y="38"/>
                    </a:lnTo>
                    <a:lnTo>
                      <a:pt x="165" y="38"/>
                    </a:lnTo>
                    <a:lnTo>
                      <a:pt x="164" y="41"/>
                    </a:lnTo>
                    <a:lnTo>
                      <a:pt x="164" y="41"/>
                    </a:lnTo>
                    <a:lnTo>
                      <a:pt x="163" y="43"/>
                    </a:lnTo>
                    <a:lnTo>
                      <a:pt x="163" y="43"/>
                    </a:lnTo>
                    <a:lnTo>
                      <a:pt x="160" y="47"/>
                    </a:lnTo>
                    <a:lnTo>
                      <a:pt x="160" y="47"/>
                    </a:lnTo>
                    <a:lnTo>
                      <a:pt x="159" y="49"/>
                    </a:lnTo>
                    <a:lnTo>
                      <a:pt x="159" y="49"/>
                    </a:lnTo>
                    <a:lnTo>
                      <a:pt x="158" y="52"/>
                    </a:lnTo>
                    <a:lnTo>
                      <a:pt x="158" y="52"/>
                    </a:lnTo>
                    <a:lnTo>
                      <a:pt x="157" y="55"/>
                    </a:lnTo>
                    <a:lnTo>
                      <a:pt x="157" y="55"/>
                    </a:lnTo>
                    <a:lnTo>
                      <a:pt x="156" y="58"/>
                    </a:lnTo>
                    <a:lnTo>
                      <a:pt x="156" y="58"/>
                    </a:lnTo>
                    <a:lnTo>
                      <a:pt x="155" y="62"/>
                    </a:lnTo>
                    <a:lnTo>
                      <a:pt x="155" y="62"/>
                    </a:lnTo>
                    <a:lnTo>
                      <a:pt x="154" y="64"/>
                    </a:lnTo>
                    <a:lnTo>
                      <a:pt x="154" y="64"/>
                    </a:lnTo>
                    <a:lnTo>
                      <a:pt x="153" y="69"/>
                    </a:lnTo>
                    <a:lnTo>
                      <a:pt x="153" y="69"/>
                    </a:lnTo>
                    <a:lnTo>
                      <a:pt x="152" y="70"/>
                    </a:lnTo>
                    <a:lnTo>
                      <a:pt x="152" y="70"/>
                    </a:lnTo>
                    <a:lnTo>
                      <a:pt x="152" y="71"/>
                    </a:lnTo>
                    <a:lnTo>
                      <a:pt x="152" y="71"/>
                    </a:lnTo>
                    <a:lnTo>
                      <a:pt x="152" y="71"/>
                    </a:lnTo>
                    <a:lnTo>
                      <a:pt x="146" y="90"/>
                    </a:lnTo>
                    <a:lnTo>
                      <a:pt x="148" y="90"/>
                    </a:lnTo>
                    <a:lnTo>
                      <a:pt x="148" y="90"/>
                    </a:lnTo>
                    <a:lnTo>
                      <a:pt x="141" y="120"/>
                    </a:lnTo>
                    <a:lnTo>
                      <a:pt x="139" y="133"/>
                    </a:lnTo>
                    <a:lnTo>
                      <a:pt x="139" y="144"/>
                    </a:lnTo>
                    <a:lnTo>
                      <a:pt x="139" y="162"/>
                    </a:lnTo>
                    <a:lnTo>
                      <a:pt x="139" y="162"/>
                    </a:lnTo>
                    <a:lnTo>
                      <a:pt x="137" y="178"/>
                    </a:lnTo>
                    <a:lnTo>
                      <a:pt x="135" y="193"/>
                    </a:lnTo>
                    <a:lnTo>
                      <a:pt x="131" y="209"/>
                    </a:lnTo>
                    <a:lnTo>
                      <a:pt x="127" y="223"/>
                    </a:lnTo>
                    <a:lnTo>
                      <a:pt x="122" y="237"/>
                    </a:lnTo>
                    <a:lnTo>
                      <a:pt x="116" y="251"/>
                    </a:lnTo>
                    <a:lnTo>
                      <a:pt x="110" y="265"/>
                    </a:lnTo>
                    <a:lnTo>
                      <a:pt x="102" y="278"/>
                    </a:lnTo>
                    <a:lnTo>
                      <a:pt x="95" y="290"/>
                    </a:lnTo>
                    <a:lnTo>
                      <a:pt x="86" y="303"/>
                    </a:lnTo>
                    <a:lnTo>
                      <a:pt x="76" y="313"/>
                    </a:lnTo>
                    <a:lnTo>
                      <a:pt x="67" y="324"/>
                    </a:lnTo>
                    <a:lnTo>
                      <a:pt x="56" y="335"/>
                    </a:lnTo>
                    <a:lnTo>
                      <a:pt x="44" y="344"/>
                    </a:lnTo>
                    <a:lnTo>
                      <a:pt x="32" y="353"/>
                    </a:lnTo>
                    <a:lnTo>
                      <a:pt x="20" y="361"/>
                    </a:lnTo>
                    <a:lnTo>
                      <a:pt x="19" y="362"/>
                    </a:lnTo>
                    <a:lnTo>
                      <a:pt x="19" y="362"/>
                    </a:lnTo>
                    <a:lnTo>
                      <a:pt x="13" y="367"/>
                    </a:lnTo>
                    <a:lnTo>
                      <a:pt x="13" y="367"/>
                    </a:lnTo>
                    <a:lnTo>
                      <a:pt x="8" y="372"/>
                    </a:lnTo>
                    <a:lnTo>
                      <a:pt x="6" y="378"/>
                    </a:lnTo>
                    <a:lnTo>
                      <a:pt x="4" y="386"/>
                    </a:lnTo>
                    <a:lnTo>
                      <a:pt x="2" y="393"/>
                    </a:lnTo>
                    <a:lnTo>
                      <a:pt x="1" y="411"/>
                    </a:lnTo>
                    <a:lnTo>
                      <a:pt x="0" y="426"/>
                    </a:lnTo>
                    <a:lnTo>
                      <a:pt x="0" y="426"/>
                    </a:lnTo>
                    <a:lnTo>
                      <a:pt x="1" y="438"/>
                    </a:lnTo>
                    <a:lnTo>
                      <a:pt x="1" y="444"/>
                    </a:lnTo>
                    <a:lnTo>
                      <a:pt x="2" y="450"/>
                    </a:lnTo>
                    <a:lnTo>
                      <a:pt x="2" y="450"/>
                    </a:lnTo>
                    <a:lnTo>
                      <a:pt x="57" y="450"/>
                    </a:lnTo>
                    <a:lnTo>
                      <a:pt x="57" y="450"/>
                    </a:lnTo>
                    <a:lnTo>
                      <a:pt x="58" y="461"/>
                    </a:lnTo>
                    <a:lnTo>
                      <a:pt x="59" y="474"/>
                    </a:lnTo>
                    <a:lnTo>
                      <a:pt x="72" y="474"/>
                    </a:lnTo>
                    <a:lnTo>
                      <a:pt x="111" y="474"/>
                    </a:lnTo>
                    <a:lnTo>
                      <a:pt x="124" y="474"/>
                    </a:lnTo>
                    <a:lnTo>
                      <a:pt x="125" y="461"/>
                    </a:lnTo>
                    <a:lnTo>
                      <a:pt x="125" y="461"/>
                    </a:lnTo>
                    <a:lnTo>
                      <a:pt x="125" y="450"/>
                    </a:lnTo>
                    <a:lnTo>
                      <a:pt x="138" y="450"/>
                    </a:lnTo>
                    <a:lnTo>
                      <a:pt x="138" y="450"/>
                    </a:lnTo>
                    <a:lnTo>
                      <a:pt x="139" y="469"/>
                    </a:lnTo>
                    <a:lnTo>
                      <a:pt x="140" y="475"/>
                    </a:lnTo>
                    <a:lnTo>
                      <a:pt x="257" y="475"/>
                    </a:lnTo>
                    <a:lnTo>
                      <a:pt x="258" y="469"/>
                    </a:lnTo>
                    <a:lnTo>
                      <a:pt x="258" y="469"/>
                    </a:lnTo>
                    <a:lnTo>
                      <a:pt x="259" y="450"/>
                    </a:lnTo>
                    <a:lnTo>
                      <a:pt x="271" y="450"/>
                    </a:lnTo>
                    <a:lnTo>
                      <a:pt x="271" y="450"/>
                    </a:lnTo>
                    <a:lnTo>
                      <a:pt x="272" y="461"/>
                    </a:lnTo>
                    <a:lnTo>
                      <a:pt x="273" y="474"/>
                    </a:lnTo>
                    <a:lnTo>
                      <a:pt x="286" y="474"/>
                    </a:lnTo>
                    <a:lnTo>
                      <a:pt x="325" y="474"/>
                    </a:lnTo>
                    <a:lnTo>
                      <a:pt x="338" y="474"/>
                    </a:lnTo>
                    <a:lnTo>
                      <a:pt x="339" y="461"/>
                    </a:lnTo>
                    <a:lnTo>
                      <a:pt x="339" y="461"/>
                    </a:lnTo>
                    <a:lnTo>
                      <a:pt x="339" y="450"/>
                    </a:lnTo>
                    <a:lnTo>
                      <a:pt x="395" y="450"/>
                    </a:lnTo>
                    <a:lnTo>
                      <a:pt x="395" y="450"/>
                    </a:lnTo>
                    <a:lnTo>
                      <a:pt x="396" y="444"/>
                    </a:lnTo>
                    <a:lnTo>
                      <a:pt x="396" y="444"/>
                    </a:lnTo>
                    <a:lnTo>
                      <a:pt x="396" y="438"/>
                    </a:lnTo>
                    <a:lnTo>
                      <a:pt x="396" y="427"/>
                    </a:lnTo>
                    <a:lnTo>
                      <a:pt x="396" y="427"/>
                    </a:lnTo>
                    <a:close/>
                    <a:moveTo>
                      <a:pt x="369" y="373"/>
                    </a:moveTo>
                    <a:lnTo>
                      <a:pt x="374" y="378"/>
                    </a:lnTo>
                    <a:lnTo>
                      <a:pt x="374" y="378"/>
                    </a:lnTo>
                    <a:lnTo>
                      <a:pt x="376" y="380"/>
                    </a:lnTo>
                    <a:lnTo>
                      <a:pt x="378" y="384"/>
                    </a:lnTo>
                    <a:lnTo>
                      <a:pt x="376" y="384"/>
                    </a:lnTo>
                    <a:lnTo>
                      <a:pt x="375" y="382"/>
                    </a:lnTo>
                    <a:lnTo>
                      <a:pt x="375" y="382"/>
                    </a:lnTo>
                    <a:lnTo>
                      <a:pt x="362" y="377"/>
                    </a:lnTo>
                    <a:lnTo>
                      <a:pt x="351" y="371"/>
                    </a:lnTo>
                    <a:lnTo>
                      <a:pt x="339" y="363"/>
                    </a:lnTo>
                    <a:lnTo>
                      <a:pt x="328" y="355"/>
                    </a:lnTo>
                    <a:lnTo>
                      <a:pt x="318" y="348"/>
                    </a:lnTo>
                    <a:lnTo>
                      <a:pt x="308" y="339"/>
                    </a:lnTo>
                    <a:lnTo>
                      <a:pt x="300" y="331"/>
                    </a:lnTo>
                    <a:lnTo>
                      <a:pt x="292" y="322"/>
                    </a:lnTo>
                    <a:lnTo>
                      <a:pt x="285" y="312"/>
                    </a:lnTo>
                    <a:lnTo>
                      <a:pt x="279" y="303"/>
                    </a:lnTo>
                    <a:lnTo>
                      <a:pt x="274" y="292"/>
                    </a:lnTo>
                    <a:lnTo>
                      <a:pt x="268" y="281"/>
                    </a:lnTo>
                    <a:lnTo>
                      <a:pt x="265" y="270"/>
                    </a:lnTo>
                    <a:lnTo>
                      <a:pt x="262" y="259"/>
                    </a:lnTo>
                    <a:lnTo>
                      <a:pt x="260" y="249"/>
                    </a:lnTo>
                    <a:lnTo>
                      <a:pt x="259" y="237"/>
                    </a:lnTo>
                    <a:lnTo>
                      <a:pt x="259" y="237"/>
                    </a:lnTo>
                    <a:lnTo>
                      <a:pt x="267" y="257"/>
                    </a:lnTo>
                    <a:lnTo>
                      <a:pt x="278" y="278"/>
                    </a:lnTo>
                    <a:lnTo>
                      <a:pt x="289" y="296"/>
                    </a:lnTo>
                    <a:lnTo>
                      <a:pt x="302" y="314"/>
                    </a:lnTo>
                    <a:lnTo>
                      <a:pt x="317" y="331"/>
                    </a:lnTo>
                    <a:lnTo>
                      <a:pt x="333" y="347"/>
                    </a:lnTo>
                    <a:lnTo>
                      <a:pt x="351" y="360"/>
                    </a:lnTo>
                    <a:lnTo>
                      <a:pt x="369" y="373"/>
                    </a:lnTo>
                    <a:lnTo>
                      <a:pt x="369" y="373"/>
                    </a:lnTo>
                    <a:close/>
                    <a:moveTo>
                      <a:pt x="166" y="75"/>
                    </a:moveTo>
                    <a:lnTo>
                      <a:pt x="166" y="75"/>
                    </a:lnTo>
                    <a:lnTo>
                      <a:pt x="166" y="74"/>
                    </a:lnTo>
                    <a:lnTo>
                      <a:pt x="166" y="74"/>
                    </a:lnTo>
                    <a:lnTo>
                      <a:pt x="167" y="70"/>
                    </a:lnTo>
                    <a:lnTo>
                      <a:pt x="167" y="70"/>
                    </a:lnTo>
                    <a:lnTo>
                      <a:pt x="168" y="68"/>
                    </a:lnTo>
                    <a:lnTo>
                      <a:pt x="168" y="68"/>
                    </a:lnTo>
                    <a:lnTo>
                      <a:pt x="169" y="65"/>
                    </a:lnTo>
                    <a:lnTo>
                      <a:pt x="169" y="65"/>
                    </a:lnTo>
                    <a:lnTo>
                      <a:pt x="170" y="63"/>
                    </a:lnTo>
                    <a:lnTo>
                      <a:pt x="170" y="63"/>
                    </a:lnTo>
                    <a:lnTo>
                      <a:pt x="170" y="61"/>
                    </a:lnTo>
                    <a:lnTo>
                      <a:pt x="170" y="61"/>
                    </a:lnTo>
                    <a:lnTo>
                      <a:pt x="171" y="57"/>
                    </a:lnTo>
                    <a:lnTo>
                      <a:pt x="171" y="57"/>
                    </a:lnTo>
                    <a:lnTo>
                      <a:pt x="172" y="55"/>
                    </a:lnTo>
                    <a:lnTo>
                      <a:pt x="172" y="55"/>
                    </a:lnTo>
                    <a:lnTo>
                      <a:pt x="173" y="53"/>
                    </a:lnTo>
                    <a:lnTo>
                      <a:pt x="173" y="53"/>
                    </a:lnTo>
                    <a:lnTo>
                      <a:pt x="175" y="51"/>
                    </a:lnTo>
                    <a:lnTo>
                      <a:pt x="175" y="51"/>
                    </a:lnTo>
                    <a:lnTo>
                      <a:pt x="176" y="48"/>
                    </a:lnTo>
                    <a:lnTo>
                      <a:pt x="176" y="48"/>
                    </a:lnTo>
                    <a:lnTo>
                      <a:pt x="177" y="47"/>
                    </a:lnTo>
                    <a:lnTo>
                      <a:pt x="177" y="47"/>
                    </a:lnTo>
                    <a:lnTo>
                      <a:pt x="178" y="43"/>
                    </a:lnTo>
                    <a:lnTo>
                      <a:pt x="178" y="43"/>
                    </a:lnTo>
                    <a:lnTo>
                      <a:pt x="178" y="42"/>
                    </a:lnTo>
                    <a:lnTo>
                      <a:pt x="178" y="42"/>
                    </a:lnTo>
                    <a:lnTo>
                      <a:pt x="180" y="39"/>
                    </a:lnTo>
                    <a:lnTo>
                      <a:pt x="180" y="39"/>
                    </a:lnTo>
                    <a:lnTo>
                      <a:pt x="180" y="38"/>
                    </a:lnTo>
                    <a:lnTo>
                      <a:pt x="180" y="38"/>
                    </a:lnTo>
                    <a:lnTo>
                      <a:pt x="182" y="36"/>
                    </a:lnTo>
                    <a:lnTo>
                      <a:pt x="182" y="36"/>
                    </a:lnTo>
                    <a:lnTo>
                      <a:pt x="182" y="35"/>
                    </a:lnTo>
                    <a:lnTo>
                      <a:pt x="182" y="35"/>
                    </a:lnTo>
                    <a:lnTo>
                      <a:pt x="183" y="31"/>
                    </a:lnTo>
                    <a:lnTo>
                      <a:pt x="183" y="31"/>
                    </a:lnTo>
                    <a:lnTo>
                      <a:pt x="184" y="30"/>
                    </a:lnTo>
                    <a:lnTo>
                      <a:pt x="184" y="30"/>
                    </a:lnTo>
                    <a:lnTo>
                      <a:pt x="185" y="28"/>
                    </a:lnTo>
                    <a:lnTo>
                      <a:pt x="185" y="28"/>
                    </a:lnTo>
                    <a:lnTo>
                      <a:pt x="186" y="27"/>
                    </a:lnTo>
                    <a:lnTo>
                      <a:pt x="186" y="27"/>
                    </a:lnTo>
                    <a:lnTo>
                      <a:pt x="187" y="26"/>
                    </a:lnTo>
                    <a:lnTo>
                      <a:pt x="187" y="26"/>
                    </a:lnTo>
                    <a:lnTo>
                      <a:pt x="189" y="25"/>
                    </a:lnTo>
                    <a:lnTo>
                      <a:pt x="189" y="25"/>
                    </a:lnTo>
                    <a:lnTo>
                      <a:pt x="191" y="23"/>
                    </a:lnTo>
                    <a:lnTo>
                      <a:pt x="191" y="23"/>
                    </a:lnTo>
                    <a:lnTo>
                      <a:pt x="191" y="22"/>
                    </a:lnTo>
                    <a:lnTo>
                      <a:pt x="191" y="22"/>
                    </a:lnTo>
                    <a:lnTo>
                      <a:pt x="193" y="21"/>
                    </a:lnTo>
                    <a:lnTo>
                      <a:pt x="193" y="21"/>
                    </a:lnTo>
                    <a:lnTo>
                      <a:pt x="194" y="20"/>
                    </a:lnTo>
                    <a:lnTo>
                      <a:pt x="194" y="20"/>
                    </a:lnTo>
                    <a:lnTo>
                      <a:pt x="195" y="18"/>
                    </a:lnTo>
                    <a:lnTo>
                      <a:pt x="195" y="18"/>
                    </a:lnTo>
                    <a:lnTo>
                      <a:pt x="196" y="17"/>
                    </a:lnTo>
                    <a:lnTo>
                      <a:pt x="196" y="17"/>
                    </a:lnTo>
                    <a:lnTo>
                      <a:pt x="198" y="16"/>
                    </a:lnTo>
                    <a:lnTo>
                      <a:pt x="198" y="16"/>
                    </a:lnTo>
                    <a:lnTo>
                      <a:pt x="200" y="17"/>
                    </a:lnTo>
                    <a:lnTo>
                      <a:pt x="200" y="17"/>
                    </a:lnTo>
                    <a:lnTo>
                      <a:pt x="203" y="20"/>
                    </a:lnTo>
                    <a:lnTo>
                      <a:pt x="203" y="20"/>
                    </a:lnTo>
                    <a:lnTo>
                      <a:pt x="203" y="20"/>
                    </a:lnTo>
                    <a:lnTo>
                      <a:pt x="203" y="20"/>
                    </a:lnTo>
                    <a:lnTo>
                      <a:pt x="205" y="22"/>
                    </a:lnTo>
                    <a:lnTo>
                      <a:pt x="205" y="22"/>
                    </a:lnTo>
                    <a:lnTo>
                      <a:pt x="205" y="22"/>
                    </a:lnTo>
                    <a:lnTo>
                      <a:pt x="205" y="22"/>
                    </a:lnTo>
                    <a:lnTo>
                      <a:pt x="207" y="24"/>
                    </a:lnTo>
                    <a:lnTo>
                      <a:pt x="207" y="24"/>
                    </a:lnTo>
                    <a:lnTo>
                      <a:pt x="208" y="25"/>
                    </a:lnTo>
                    <a:lnTo>
                      <a:pt x="208" y="25"/>
                    </a:lnTo>
                    <a:lnTo>
                      <a:pt x="209" y="27"/>
                    </a:lnTo>
                    <a:lnTo>
                      <a:pt x="209" y="27"/>
                    </a:lnTo>
                    <a:lnTo>
                      <a:pt x="210" y="27"/>
                    </a:lnTo>
                    <a:lnTo>
                      <a:pt x="210" y="27"/>
                    </a:lnTo>
                    <a:lnTo>
                      <a:pt x="211" y="30"/>
                    </a:lnTo>
                    <a:lnTo>
                      <a:pt x="211" y="30"/>
                    </a:lnTo>
                    <a:lnTo>
                      <a:pt x="212" y="30"/>
                    </a:lnTo>
                    <a:lnTo>
                      <a:pt x="212" y="30"/>
                    </a:lnTo>
                    <a:lnTo>
                      <a:pt x="213" y="34"/>
                    </a:lnTo>
                    <a:lnTo>
                      <a:pt x="213" y="34"/>
                    </a:lnTo>
                    <a:lnTo>
                      <a:pt x="214" y="35"/>
                    </a:lnTo>
                    <a:lnTo>
                      <a:pt x="214" y="35"/>
                    </a:lnTo>
                    <a:lnTo>
                      <a:pt x="216" y="37"/>
                    </a:lnTo>
                    <a:lnTo>
                      <a:pt x="216" y="37"/>
                    </a:lnTo>
                    <a:lnTo>
                      <a:pt x="217" y="38"/>
                    </a:lnTo>
                    <a:lnTo>
                      <a:pt x="217" y="38"/>
                    </a:lnTo>
                    <a:lnTo>
                      <a:pt x="218" y="41"/>
                    </a:lnTo>
                    <a:lnTo>
                      <a:pt x="218" y="41"/>
                    </a:lnTo>
                    <a:lnTo>
                      <a:pt x="218" y="42"/>
                    </a:lnTo>
                    <a:lnTo>
                      <a:pt x="218" y="42"/>
                    </a:lnTo>
                    <a:lnTo>
                      <a:pt x="220" y="45"/>
                    </a:lnTo>
                    <a:lnTo>
                      <a:pt x="220" y="45"/>
                    </a:lnTo>
                    <a:lnTo>
                      <a:pt x="220" y="47"/>
                    </a:lnTo>
                    <a:lnTo>
                      <a:pt x="220" y="47"/>
                    </a:lnTo>
                    <a:lnTo>
                      <a:pt x="222" y="50"/>
                    </a:lnTo>
                    <a:lnTo>
                      <a:pt x="222" y="50"/>
                    </a:lnTo>
                    <a:lnTo>
                      <a:pt x="222" y="51"/>
                    </a:lnTo>
                    <a:lnTo>
                      <a:pt x="222" y="51"/>
                    </a:lnTo>
                    <a:lnTo>
                      <a:pt x="223" y="55"/>
                    </a:lnTo>
                    <a:lnTo>
                      <a:pt x="223" y="55"/>
                    </a:lnTo>
                    <a:lnTo>
                      <a:pt x="224" y="55"/>
                    </a:lnTo>
                    <a:lnTo>
                      <a:pt x="224" y="55"/>
                    </a:lnTo>
                    <a:lnTo>
                      <a:pt x="225" y="60"/>
                    </a:lnTo>
                    <a:lnTo>
                      <a:pt x="225" y="60"/>
                    </a:lnTo>
                    <a:lnTo>
                      <a:pt x="225" y="61"/>
                    </a:lnTo>
                    <a:lnTo>
                      <a:pt x="225" y="61"/>
                    </a:lnTo>
                    <a:lnTo>
                      <a:pt x="231" y="76"/>
                    </a:lnTo>
                    <a:lnTo>
                      <a:pt x="166" y="76"/>
                    </a:lnTo>
                    <a:lnTo>
                      <a:pt x="166" y="76"/>
                    </a:lnTo>
                    <a:lnTo>
                      <a:pt x="166" y="75"/>
                    </a:lnTo>
                    <a:lnTo>
                      <a:pt x="166" y="75"/>
                    </a:lnTo>
                    <a:close/>
                    <a:moveTo>
                      <a:pt x="166" y="90"/>
                    </a:moveTo>
                    <a:lnTo>
                      <a:pt x="231" y="90"/>
                    </a:lnTo>
                    <a:lnTo>
                      <a:pt x="235" y="90"/>
                    </a:lnTo>
                    <a:lnTo>
                      <a:pt x="235" y="90"/>
                    </a:lnTo>
                    <a:lnTo>
                      <a:pt x="238" y="105"/>
                    </a:lnTo>
                    <a:lnTo>
                      <a:pt x="241" y="119"/>
                    </a:lnTo>
                    <a:lnTo>
                      <a:pt x="243" y="132"/>
                    </a:lnTo>
                    <a:lnTo>
                      <a:pt x="244" y="142"/>
                    </a:lnTo>
                    <a:lnTo>
                      <a:pt x="243" y="142"/>
                    </a:lnTo>
                    <a:lnTo>
                      <a:pt x="243" y="142"/>
                    </a:lnTo>
                    <a:lnTo>
                      <a:pt x="244" y="163"/>
                    </a:lnTo>
                    <a:lnTo>
                      <a:pt x="244" y="434"/>
                    </a:lnTo>
                    <a:lnTo>
                      <a:pt x="153" y="434"/>
                    </a:lnTo>
                    <a:lnTo>
                      <a:pt x="153" y="163"/>
                    </a:lnTo>
                    <a:lnTo>
                      <a:pt x="153" y="163"/>
                    </a:lnTo>
                    <a:lnTo>
                      <a:pt x="154" y="142"/>
                    </a:lnTo>
                    <a:lnTo>
                      <a:pt x="153" y="142"/>
                    </a:lnTo>
                    <a:lnTo>
                      <a:pt x="153" y="142"/>
                    </a:lnTo>
                    <a:lnTo>
                      <a:pt x="154" y="132"/>
                    </a:lnTo>
                    <a:lnTo>
                      <a:pt x="155" y="119"/>
                    </a:lnTo>
                    <a:lnTo>
                      <a:pt x="158" y="105"/>
                    </a:lnTo>
                    <a:lnTo>
                      <a:pt x="162" y="90"/>
                    </a:lnTo>
                    <a:lnTo>
                      <a:pt x="166" y="90"/>
                    </a:lnTo>
                    <a:close/>
                    <a:moveTo>
                      <a:pt x="22" y="378"/>
                    </a:moveTo>
                    <a:lnTo>
                      <a:pt x="22" y="378"/>
                    </a:lnTo>
                    <a:lnTo>
                      <a:pt x="28" y="373"/>
                    </a:lnTo>
                    <a:lnTo>
                      <a:pt x="28" y="373"/>
                    </a:lnTo>
                    <a:lnTo>
                      <a:pt x="46" y="361"/>
                    </a:lnTo>
                    <a:lnTo>
                      <a:pt x="62" y="347"/>
                    </a:lnTo>
                    <a:lnTo>
                      <a:pt x="78" y="333"/>
                    </a:lnTo>
                    <a:lnTo>
                      <a:pt x="92" y="317"/>
                    </a:lnTo>
                    <a:lnTo>
                      <a:pt x="105" y="298"/>
                    </a:lnTo>
                    <a:lnTo>
                      <a:pt x="117" y="280"/>
                    </a:lnTo>
                    <a:lnTo>
                      <a:pt x="127" y="260"/>
                    </a:lnTo>
                    <a:lnTo>
                      <a:pt x="136" y="241"/>
                    </a:lnTo>
                    <a:lnTo>
                      <a:pt x="136" y="241"/>
                    </a:lnTo>
                    <a:lnTo>
                      <a:pt x="135" y="252"/>
                    </a:lnTo>
                    <a:lnTo>
                      <a:pt x="132" y="263"/>
                    </a:lnTo>
                    <a:lnTo>
                      <a:pt x="129" y="273"/>
                    </a:lnTo>
                    <a:lnTo>
                      <a:pt x="125" y="284"/>
                    </a:lnTo>
                    <a:lnTo>
                      <a:pt x="121" y="295"/>
                    </a:lnTo>
                    <a:lnTo>
                      <a:pt x="115" y="305"/>
                    </a:lnTo>
                    <a:lnTo>
                      <a:pt x="109" y="314"/>
                    </a:lnTo>
                    <a:lnTo>
                      <a:pt x="102" y="323"/>
                    </a:lnTo>
                    <a:lnTo>
                      <a:pt x="95" y="333"/>
                    </a:lnTo>
                    <a:lnTo>
                      <a:pt x="86" y="341"/>
                    </a:lnTo>
                    <a:lnTo>
                      <a:pt x="76" y="349"/>
                    </a:lnTo>
                    <a:lnTo>
                      <a:pt x="67" y="357"/>
                    </a:lnTo>
                    <a:lnTo>
                      <a:pt x="56" y="364"/>
                    </a:lnTo>
                    <a:lnTo>
                      <a:pt x="45" y="371"/>
                    </a:lnTo>
                    <a:lnTo>
                      <a:pt x="33" y="377"/>
                    </a:lnTo>
                    <a:lnTo>
                      <a:pt x="21" y="382"/>
                    </a:lnTo>
                    <a:lnTo>
                      <a:pt x="20" y="384"/>
                    </a:lnTo>
                    <a:lnTo>
                      <a:pt x="20" y="384"/>
                    </a:lnTo>
                    <a:lnTo>
                      <a:pt x="19" y="384"/>
                    </a:lnTo>
                    <a:lnTo>
                      <a:pt x="19" y="384"/>
                    </a:lnTo>
                    <a:lnTo>
                      <a:pt x="20" y="380"/>
                    </a:lnTo>
                    <a:lnTo>
                      <a:pt x="22" y="378"/>
                    </a:lnTo>
                    <a:lnTo>
                      <a:pt x="22" y="378"/>
                    </a:lnTo>
                    <a:close/>
                    <a:moveTo>
                      <a:pt x="15" y="428"/>
                    </a:moveTo>
                    <a:lnTo>
                      <a:pt x="15" y="428"/>
                    </a:lnTo>
                    <a:lnTo>
                      <a:pt x="15" y="418"/>
                    </a:lnTo>
                    <a:lnTo>
                      <a:pt x="16" y="409"/>
                    </a:lnTo>
                    <a:lnTo>
                      <a:pt x="18" y="403"/>
                    </a:lnTo>
                    <a:lnTo>
                      <a:pt x="19" y="401"/>
                    </a:lnTo>
                    <a:lnTo>
                      <a:pt x="21" y="400"/>
                    </a:lnTo>
                    <a:lnTo>
                      <a:pt x="21" y="400"/>
                    </a:lnTo>
                    <a:lnTo>
                      <a:pt x="27" y="395"/>
                    </a:lnTo>
                    <a:lnTo>
                      <a:pt x="27" y="395"/>
                    </a:lnTo>
                    <a:lnTo>
                      <a:pt x="46" y="386"/>
                    </a:lnTo>
                    <a:lnTo>
                      <a:pt x="64" y="375"/>
                    </a:lnTo>
                    <a:lnTo>
                      <a:pt x="82" y="364"/>
                    </a:lnTo>
                    <a:lnTo>
                      <a:pt x="97" y="351"/>
                    </a:lnTo>
                    <a:lnTo>
                      <a:pt x="110" y="337"/>
                    </a:lnTo>
                    <a:lnTo>
                      <a:pt x="121" y="322"/>
                    </a:lnTo>
                    <a:lnTo>
                      <a:pt x="130" y="306"/>
                    </a:lnTo>
                    <a:lnTo>
                      <a:pt x="139" y="290"/>
                    </a:lnTo>
                    <a:lnTo>
                      <a:pt x="139" y="434"/>
                    </a:lnTo>
                    <a:lnTo>
                      <a:pt x="139" y="436"/>
                    </a:lnTo>
                    <a:lnTo>
                      <a:pt x="125" y="436"/>
                    </a:lnTo>
                    <a:lnTo>
                      <a:pt x="125" y="436"/>
                    </a:lnTo>
                    <a:lnTo>
                      <a:pt x="125" y="425"/>
                    </a:lnTo>
                    <a:lnTo>
                      <a:pt x="123" y="413"/>
                    </a:lnTo>
                    <a:lnTo>
                      <a:pt x="121" y="401"/>
                    </a:lnTo>
                    <a:lnTo>
                      <a:pt x="116" y="391"/>
                    </a:lnTo>
                    <a:lnTo>
                      <a:pt x="112" y="382"/>
                    </a:lnTo>
                    <a:lnTo>
                      <a:pt x="106" y="375"/>
                    </a:lnTo>
                    <a:lnTo>
                      <a:pt x="103" y="373"/>
                    </a:lnTo>
                    <a:lnTo>
                      <a:pt x="99" y="371"/>
                    </a:lnTo>
                    <a:lnTo>
                      <a:pt x="96" y="369"/>
                    </a:lnTo>
                    <a:lnTo>
                      <a:pt x="91" y="369"/>
                    </a:lnTo>
                    <a:lnTo>
                      <a:pt x="91" y="369"/>
                    </a:lnTo>
                    <a:lnTo>
                      <a:pt x="87" y="369"/>
                    </a:lnTo>
                    <a:lnTo>
                      <a:pt x="83" y="371"/>
                    </a:lnTo>
                    <a:lnTo>
                      <a:pt x="79" y="373"/>
                    </a:lnTo>
                    <a:lnTo>
                      <a:pt x="76" y="375"/>
                    </a:lnTo>
                    <a:lnTo>
                      <a:pt x="71" y="382"/>
                    </a:lnTo>
                    <a:lnTo>
                      <a:pt x="65" y="391"/>
                    </a:lnTo>
                    <a:lnTo>
                      <a:pt x="62" y="401"/>
                    </a:lnTo>
                    <a:lnTo>
                      <a:pt x="60" y="413"/>
                    </a:lnTo>
                    <a:lnTo>
                      <a:pt x="58" y="425"/>
                    </a:lnTo>
                    <a:lnTo>
                      <a:pt x="57" y="436"/>
                    </a:lnTo>
                    <a:lnTo>
                      <a:pt x="15" y="436"/>
                    </a:lnTo>
                    <a:lnTo>
                      <a:pt x="15" y="436"/>
                    </a:lnTo>
                    <a:lnTo>
                      <a:pt x="15" y="428"/>
                    </a:lnTo>
                    <a:lnTo>
                      <a:pt x="15" y="428"/>
                    </a:lnTo>
                    <a:close/>
                    <a:moveTo>
                      <a:pt x="111" y="436"/>
                    </a:moveTo>
                    <a:lnTo>
                      <a:pt x="72" y="436"/>
                    </a:lnTo>
                    <a:lnTo>
                      <a:pt x="72" y="436"/>
                    </a:lnTo>
                    <a:lnTo>
                      <a:pt x="72" y="426"/>
                    </a:lnTo>
                    <a:lnTo>
                      <a:pt x="74" y="416"/>
                    </a:lnTo>
                    <a:lnTo>
                      <a:pt x="75" y="406"/>
                    </a:lnTo>
                    <a:lnTo>
                      <a:pt x="78" y="399"/>
                    </a:lnTo>
                    <a:lnTo>
                      <a:pt x="81" y="392"/>
                    </a:lnTo>
                    <a:lnTo>
                      <a:pt x="84" y="388"/>
                    </a:lnTo>
                    <a:lnTo>
                      <a:pt x="87" y="385"/>
                    </a:lnTo>
                    <a:lnTo>
                      <a:pt x="91" y="384"/>
                    </a:lnTo>
                    <a:lnTo>
                      <a:pt x="91" y="384"/>
                    </a:lnTo>
                    <a:lnTo>
                      <a:pt x="95" y="385"/>
                    </a:lnTo>
                    <a:lnTo>
                      <a:pt x="99" y="388"/>
                    </a:lnTo>
                    <a:lnTo>
                      <a:pt x="102" y="392"/>
                    </a:lnTo>
                    <a:lnTo>
                      <a:pt x="104" y="399"/>
                    </a:lnTo>
                    <a:lnTo>
                      <a:pt x="108" y="406"/>
                    </a:lnTo>
                    <a:lnTo>
                      <a:pt x="109" y="416"/>
                    </a:lnTo>
                    <a:lnTo>
                      <a:pt x="111" y="426"/>
                    </a:lnTo>
                    <a:lnTo>
                      <a:pt x="111" y="436"/>
                    </a:lnTo>
                    <a:lnTo>
                      <a:pt x="111" y="436"/>
                    </a:lnTo>
                    <a:close/>
                    <a:moveTo>
                      <a:pt x="111" y="460"/>
                    </a:moveTo>
                    <a:lnTo>
                      <a:pt x="72" y="460"/>
                    </a:lnTo>
                    <a:lnTo>
                      <a:pt x="72" y="460"/>
                    </a:lnTo>
                    <a:lnTo>
                      <a:pt x="72" y="450"/>
                    </a:lnTo>
                    <a:lnTo>
                      <a:pt x="111" y="450"/>
                    </a:lnTo>
                    <a:lnTo>
                      <a:pt x="111" y="450"/>
                    </a:lnTo>
                    <a:lnTo>
                      <a:pt x="111" y="460"/>
                    </a:lnTo>
                    <a:lnTo>
                      <a:pt x="111" y="460"/>
                    </a:lnTo>
                    <a:close/>
                    <a:moveTo>
                      <a:pt x="153" y="461"/>
                    </a:moveTo>
                    <a:lnTo>
                      <a:pt x="153" y="461"/>
                    </a:lnTo>
                    <a:lnTo>
                      <a:pt x="152" y="448"/>
                    </a:lnTo>
                    <a:lnTo>
                      <a:pt x="153" y="448"/>
                    </a:lnTo>
                    <a:lnTo>
                      <a:pt x="244" y="448"/>
                    </a:lnTo>
                    <a:lnTo>
                      <a:pt x="245" y="448"/>
                    </a:lnTo>
                    <a:lnTo>
                      <a:pt x="245" y="448"/>
                    </a:lnTo>
                    <a:lnTo>
                      <a:pt x="244" y="461"/>
                    </a:lnTo>
                    <a:lnTo>
                      <a:pt x="153" y="461"/>
                    </a:lnTo>
                    <a:close/>
                    <a:moveTo>
                      <a:pt x="325" y="460"/>
                    </a:moveTo>
                    <a:lnTo>
                      <a:pt x="286" y="460"/>
                    </a:lnTo>
                    <a:lnTo>
                      <a:pt x="286" y="460"/>
                    </a:lnTo>
                    <a:lnTo>
                      <a:pt x="285" y="450"/>
                    </a:lnTo>
                    <a:lnTo>
                      <a:pt x="325" y="450"/>
                    </a:lnTo>
                    <a:lnTo>
                      <a:pt x="325" y="450"/>
                    </a:lnTo>
                    <a:lnTo>
                      <a:pt x="325" y="460"/>
                    </a:lnTo>
                    <a:lnTo>
                      <a:pt x="325" y="460"/>
                    </a:lnTo>
                    <a:close/>
                    <a:moveTo>
                      <a:pt x="286" y="436"/>
                    </a:moveTo>
                    <a:lnTo>
                      <a:pt x="286" y="436"/>
                    </a:lnTo>
                    <a:lnTo>
                      <a:pt x="286" y="426"/>
                    </a:lnTo>
                    <a:lnTo>
                      <a:pt x="288" y="416"/>
                    </a:lnTo>
                    <a:lnTo>
                      <a:pt x="289" y="406"/>
                    </a:lnTo>
                    <a:lnTo>
                      <a:pt x="292" y="399"/>
                    </a:lnTo>
                    <a:lnTo>
                      <a:pt x="294" y="392"/>
                    </a:lnTo>
                    <a:lnTo>
                      <a:pt x="298" y="388"/>
                    </a:lnTo>
                    <a:lnTo>
                      <a:pt x="301" y="385"/>
                    </a:lnTo>
                    <a:lnTo>
                      <a:pt x="305" y="384"/>
                    </a:lnTo>
                    <a:lnTo>
                      <a:pt x="305" y="384"/>
                    </a:lnTo>
                    <a:lnTo>
                      <a:pt x="308" y="385"/>
                    </a:lnTo>
                    <a:lnTo>
                      <a:pt x="313" y="388"/>
                    </a:lnTo>
                    <a:lnTo>
                      <a:pt x="316" y="392"/>
                    </a:lnTo>
                    <a:lnTo>
                      <a:pt x="318" y="399"/>
                    </a:lnTo>
                    <a:lnTo>
                      <a:pt x="320" y="406"/>
                    </a:lnTo>
                    <a:lnTo>
                      <a:pt x="322" y="416"/>
                    </a:lnTo>
                    <a:lnTo>
                      <a:pt x="325" y="426"/>
                    </a:lnTo>
                    <a:lnTo>
                      <a:pt x="325" y="436"/>
                    </a:lnTo>
                    <a:lnTo>
                      <a:pt x="286" y="436"/>
                    </a:lnTo>
                    <a:close/>
                    <a:moveTo>
                      <a:pt x="339" y="436"/>
                    </a:moveTo>
                    <a:lnTo>
                      <a:pt x="339" y="436"/>
                    </a:lnTo>
                    <a:lnTo>
                      <a:pt x="339" y="425"/>
                    </a:lnTo>
                    <a:lnTo>
                      <a:pt x="337" y="413"/>
                    </a:lnTo>
                    <a:lnTo>
                      <a:pt x="334" y="401"/>
                    </a:lnTo>
                    <a:lnTo>
                      <a:pt x="330" y="391"/>
                    </a:lnTo>
                    <a:lnTo>
                      <a:pt x="326" y="382"/>
                    </a:lnTo>
                    <a:lnTo>
                      <a:pt x="320" y="375"/>
                    </a:lnTo>
                    <a:lnTo>
                      <a:pt x="317" y="373"/>
                    </a:lnTo>
                    <a:lnTo>
                      <a:pt x="313" y="371"/>
                    </a:lnTo>
                    <a:lnTo>
                      <a:pt x="310" y="369"/>
                    </a:lnTo>
                    <a:lnTo>
                      <a:pt x="305" y="369"/>
                    </a:lnTo>
                    <a:lnTo>
                      <a:pt x="305" y="369"/>
                    </a:lnTo>
                    <a:lnTo>
                      <a:pt x="301" y="369"/>
                    </a:lnTo>
                    <a:lnTo>
                      <a:pt x="297" y="371"/>
                    </a:lnTo>
                    <a:lnTo>
                      <a:pt x="293" y="373"/>
                    </a:lnTo>
                    <a:lnTo>
                      <a:pt x="290" y="375"/>
                    </a:lnTo>
                    <a:lnTo>
                      <a:pt x="285" y="382"/>
                    </a:lnTo>
                    <a:lnTo>
                      <a:pt x="279" y="391"/>
                    </a:lnTo>
                    <a:lnTo>
                      <a:pt x="276" y="401"/>
                    </a:lnTo>
                    <a:lnTo>
                      <a:pt x="274" y="413"/>
                    </a:lnTo>
                    <a:lnTo>
                      <a:pt x="272" y="425"/>
                    </a:lnTo>
                    <a:lnTo>
                      <a:pt x="271" y="436"/>
                    </a:lnTo>
                    <a:lnTo>
                      <a:pt x="258" y="436"/>
                    </a:lnTo>
                    <a:lnTo>
                      <a:pt x="258" y="434"/>
                    </a:lnTo>
                    <a:lnTo>
                      <a:pt x="258" y="292"/>
                    </a:lnTo>
                    <a:lnTo>
                      <a:pt x="258" y="292"/>
                    </a:lnTo>
                    <a:lnTo>
                      <a:pt x="266" y="308"/>
                    </a:lnTo>
                    <a:lnTo>
                      <a:pt x="276" y="323"/>
                    </a:lnTo>
                    <a:lnTo>
                      <a:pt x="288" y="337"/>
                    </a:lnTo>
                    <a:lnTo>
                      <a:pt x="301" y="351"/>
                    </a:lnTo>
                    <a:lnTo>
                      <a:pt x="316" y="364"/>
                    </a:lnTo>
                    <a:lnTo>
                      <a:pt x="332" y="376"/>
                    </a:lnTo>
                    <a:lnTo>
                      <a:pt x="351" y="386"/>
                    </a:lnTo>
                    <a:lnTo>
                      <a:pt x="370" y="395"/>
                    </a:lnTo>
                    <a:lnTo>
                      <a:pt x="375" y="400"/>
                    </a:lnTo>
                    <a:lnTo>
                      <a:pt x="375" y="400"/>
                    </a:lnTo>
                    <a:lnTo>
                      <a:pt x="379" y="403"/>
                    </a:lnTo>
                    <a:lnTo>
                      <a:pt x="381" y="409"/>
                    </a:lnTo>
                    <a:lnTo>
                      <a:pt x="382" y="418"/>
                    </a:lnTo>
                    <a:lnTo>
                      <a:pt x="382" y="427"/>
                    </a:lnTo>
                    <a:lnTo>
                      <a:pt x="382" y="427"/>
                    </a:lnTo>
                    <a:lnTo>
                      <a:pt x="382" y="436"/>
                    </a:lnTo>
                    <a:lnTo>
                      <a:pt x="339" y="436"/>
                    </a:lnTo>
                    <a:close/>
                  </a:path>
                </a:pathLst>
              </a:custGeom>
              <a:solidFill>
                <a:schemeClr val="bg1">
                  <a:alpha val="8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ko-KR" altLang="en-US" sz="1800" b="0" i="0" u="none" strike="noStrike" kern="1200" cap="none" spc="0" normalizeH="0" baseline="0" noProof="0" dirty="0">
                  <a:ln>
                    <a:noFill/>
                  </a:ln>
                  <a:solidFill>
                    <a:prstClr val="white"/>
                  </a:solidFill>
                  <a:effectLst/>
                  <a:uLnTx/>
                  <a:uFillTx/>
                  <a:latin typeface="Arial" panose="020B0604020202020204"/>
                  <a:ea typeface="Malgun Gothic" panose="020B0503020000020004" pitchFamily="34" charset="-127"/>
                  <a:cs typeface="+mn-ea"/>
                  <a:sym typeface="+mn-lt"/>
                </a:endParaRPr>
              </a:p>
            </p:txBody>
          </p:sp>
          <p:sp>
            <p:nvSpPr>
              <p:cNvPr id="28" name="Freeform 69"/>
              <p:cNvSpPr/>
              <p:nvPr/>
            </p:nvSpPr>
            <p:spPr bwMode="auto">
              <a:xfrm>
                <a:off x="4313238" y="3270250"/>
                <a:ext cx="106363" cy="34925"/>
              </a:xfrm>
              <a:custGeom>
                <a:avLst/>
                <a:gdLst>
                  <a:gd name="T0" fmla="*/ 13 w 67"/>
                  <a:gd name="T1" fmla="*/ 20 h 22"/>
                  <a:gd name="T2" fmla="*/ 13 w 67"/>
                  <a:gd name="T3" fmla="*/ 20 h 22"/>
                  <a:gd name="T4" fmla="*/ 15 w 67"/>
                  <a:gd name="T5" fmla="*/ 18 h 22"/>
                  <a:gd name="T6" fmla="*/ 20 w 67"/>
                  <a:gd name="T7" fmla="*/ 16 h 22"/>
                  <a:gd name="T8" fmla="*/ 26 w 67"/>
                  <a:gd name="T9" fmla="*/ 15 h 22"/>
                  <a:gd name="T10" fmla="*/ 33 w 67"/>
                  <a:gd name="T11" fmla="*/ 14 h 22"/>
                  <a:gd name="T12" fmla="*/ 33 w 67"/>
                  <a:gd name="T13" fmla="*/ 14 h 22"/>
                  <a:gd name="T14" fmla="*/ 41 w 67"/>
                  <a:gd name="T15" fmla="*/ 15 h 22"/>
                  <a:gd name="T16" fmla="*/ 46 w 67"/>
                  <a:gd name="T17" fmla="*/ 16 h 22"/>
                  <a:gd name="T18" fmla="*/ 52 w 67"/>
                  <a:gd name="T19" fmla="*/ 18 h 22"/>
                  <a:gd name="T20" fmla="*/ 54 w 67"/>
                  <a:gd name="T21" fmla="*/ 20 h 22"/>
                  <a:gd name="T22" fmla="*/ 54 w 67"/>
                  <a:gd name="T23" fmla="*/ 20 h 22"/>
                  <a:gd name="T24" fmla="*/ 57 w 67"/>
                  <a:gd name="T25" fmla="*/ 22 h 22"/>
                  <a:gd name="T26" fmla="*/ 59 w 67"/>
                  <a:gd name="T27" fmla="*/ 22 h 22"/>
                  <a:gd name="T28" fmla="*/ 59 w 67"/>
                  <a:gd name="T29" fmla="*/ 22 h 22"/>
                  <a:gd name="T30" fmla="*/ 62 w 67"/>
                  <a:gd name="T31" fmla="*/ 22 h 22"/>
                  <a:gd name="T32" fmla="*/ 65 w 67"/>
                  <a:gd name="T33" fmla="*/ 20 h 22"/>
                  <a:gd name="T34" fmla="*/ 65 w 67"/>
                  <a:gd name="T35" fmla="*/ 20 h 22"/>
                  <a:gd name="T36" fmla="*/ 66 w 67"/>
                  <a:gd name="T37" fmla="*/ 18 h 22"/>
                  <a:gd name="T38" fmla="*/ 67 w 67"/>
                  <a:gd name="T39" fmla="*/ 16 h 22"/>
                  <a:gd name="T40" fmla="*/ 66 w 67"/>
                  <a:gd name="T41" fmla="*/ 13 h 22"/>
                  <a:gd name="T42" fmla="*/ 65 w 67"/>
                  <a:gd name="T43" fmla="*/ 10 h 22"/>
                  <a:gd name="T44" fmla="*/ 65 w 67"/>
                  <a:gd name="T45" fmla="*/ 10 h 22"/>
                  <a:gd name="T46" fmla="*/ 59 w 67"/>
                  <a:gd name="T47" fmla="*/ 6 h 22"/>
                  <a:gd name="T48" fmla="*/ 52 w 67"/>
                  <a:gd name="T49" fmla="*/ 3 h 22"/>
                  <a:gd name="T50" fmla="*/ 43 w 67"/>
                  <a:gd name="T51" fmla="*/ 1 h 22"/>
                  <a:gd name="T52" fmla="*/ 33 w 67"/>
                  <a:gd name="T53" fmla="*/ 0 h 22"/>
                  <a:gd name="T54" fmla="*/ 33 w 67"/>
                  <a:gd name="T55" fmla="*/ 0 h 22"/>
                  <a:gd name="T56" fmla="*/ 24 w 67"/>
                  <a:gd name="T57" fmla="*/ 1 h 22"/>
                  <a:gd name="T58" fmla="*/ 15 w 67"/>
                  <a:gd name="T59" fmla="*/ 3 h 22"/>
                  <a:gd name="T60" fmla="*/ 7 w 67"/>
                  <a:gd name="T61" fmla="*/ 6 h 22"/>
                  <a:gd name="T62" fmla="*/ 2 w 67"/>
                  <a:gd name="T63" fmla="*/ 10 h 22"/>
                  <a:gd name="T64" fmla="*/ 2 w 67"/>
                  <a:gd name="T65" fmla="*/ 10 h 22"/>
                  <a:gd name="T66" fmla="*/ 1 w 67"/>
                  <a:gd name="T67" fmla="*/ 13 h 22"/>
                  <a:gd name="T68" fmla="*/ 0 w 67"/>
                  <a:gd name="T69" fmla="*/ 16 h 22"/>
                  <a:gd name="T70" fmla="*/ 1 w 67"/>
                  <a:gd name="T71" fmla="*/ 18 h 22"/>
                  <a:gd name="T72" fmla="*/ 2 w 67"/>
                  <a:gd name="T73" fmla="*/ 20 h 22"/>
                  <a:gd name="T74" fmla="*/ 2 w 67"/>
                  <a:gd name="T75" fmla="*/ 20 h 22"/>
                  <a:gd name="T76" fmla="*/ 5 w 67"/>
                  <a:gd name="T77" fmla="*/ 22 h 22"/>
                  <a:gd name="T78" fmla="*/ 7 w 67"/>
                  <a:gd name="T79" fmla="*/ 22 h 22"/>
                  <a:gd name="T80" fmla="*/ 10 w 67"/>
                  <a:gd name="T81" fmla="*/ 21 h 22"/>
                  <a:gd name="T82" fmla="*/ 13 w 67"/>
                  <a:gd name="T83" fmla="*/ 20 h 22"/>
                  <a:gd name="T84" fmla="*/ 13 w 67"/>
                  <a:gd name="T85" fmla="*/ 2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67" h="22">
                    <a:moveTo>
                      <a:pt x="13" y="20"/>
                    </a:moveTo>
                    <a:lnTo>
                      <a:pt x="13" y="20"/>
                    </a:lnTo>
                    <a:lnTo>
                      <a:pt x="15" y="18"/>
                    </a:lnTo>
                    <a:lnTo>
                      <a:pt x="20" y="16"/>
                    </a:lnTo>
                    <a:lnTo>
                      <a:pt x="26" y="15"/>
                    </a:lnTo>
                    <a:lnTo>
                      <a:pt x="33" y="14"/>
                    </a:lnTo>
                    <a:lnTo>
                      <a:pt x="33" y="14"/>
                    </a:lnTo>
                    <a:lnTo>
                      <a:pt x="41" y="15"/>
                    </a:lnTo>
                    <a:lnTo>
                      <a:pt x="46" y="16"/>
                    </a:lnTo>
                    <a:lnTo>
                      <a:pt x="52" y="18"/>
                    </a:lnTo>
                    <a:lnTo>
                      <a:pt x="54" y="20"/>
                    </a:lnTo>
                    <a:lnTo>
                      <a:pt x="54" y="20"/>
                    </a:lnTo>
                    <a:lnTo>
                      <a:pt x="57" y="22"/>
                    </a:lnTo>
                    <a:lnTo>
                      <a:pt x="59" y="22"/>
                    </a:lnTo>
                    <a:lnTo>
                      <a:pt x="59" y="22"/>
                    </a:lnTo>
                    <a:lnTo>
                      <a:pt x="62" y="22"/>
                    </a:lnTo>
                    <a:lnTo>
                      <a:pt x="65" y="20"/>
                    </a:lnTo>
                    <a:lnTo>
                      <a:pt x="65" y="20"/>
                    </a:lnTo>
                    <a:lnTo>
                      <a:pt x="66" y="18"/>
                    </a:lnTo>
                    <a:lnTo>
                      <a:pt x="67" y="16"/>
                    </a:lnTo>
                    <a:lnTo>
                      <a:pt x="66" y="13"/>
                    </a:lnTo>
                    <a:lnTo>
                      <a:pt x="65" y="10"/>
                    </a:lnTo>
                    <a:lnTo>
                      <a:pt x="65" y="10"/>
                    </a:lnTo>
                    <a:lnTo>
                      <a:pt x="59" y="6"/>
                    </a:lnTo>
                    <a:lnTo>
                      <a:pt x="52" y="3"/>
                    </a:lnTo>
                    <a:lnTo>
                      <a:pt x="43" y="1"/>
                    </a:lnTo>
                    <a:lnTo>
                      <a:pt x="33" y="0"/>
                    </a:lnTo>
                    <a:lnTo>
                      <a:pt x="33" y="0"/>
                    </a:lnTo>
                    <a:lnTo>
                      <a:pt x="24" y="1"/>
                    </a:lnTo>
                    <a:lnTo>
                      <a:pt x="15" y="3"/>
                    </a:lnTo>
                    <a:lnTo>
                      <a:pt x="7" y="6"/>
                    </a:lnTo>
                    <a:lnTo>
                      <a:pt x="2" y="10"/>
                    </a:lnTo>
                    <a:lnTo>
                      <a:pt x="2" y="10"/>
                    </a:lnTo>
                    <a:lnTo>
                      <a:pt x="1" y="13"/>
                    </a:lnTo>
                    <a:lnTo>
                      <a:pt x="0" y="16"/>
                    </a:lnTo>
                    <a:lnTo>
                      <a:pt x="1" y="18"/>
                    </a:lnTo>
                    <a:lnTo>
                      <a:pt x="2" y="20"/>
                    </a:lnTo>
                    <a:lnTo>
                      <a:pt x="2" y="20"/>
                    </a:lnTo>
                    <a:lnTo>
                      <a:pt x="5" y="22"/>
                    </a:lnTo>
                    <a:lnTo>
                      <a:pt x="7" y="22"/>
                    </a:lnTo>
                    <a:lnTo>
                      <a:pt x="10" y="21"/>
                    </a:lnTo>
                    <a:lnTo>
                      <a:pt x="13" y="20"/>
                    </a:lnTo>
                    <a:lnTo>
                      <a:pt x="13" y="2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ko-KR" altLang="en-US" sz="1800" b="0" i="0" u="none" strike="noStrike" kern="1200" cap="none" spc="0" normalizeH="0" baseline="0" noProof="0" dirty="0">
                  <a:ln>
                    <a:noFill/>
                  </a:ln>
                  <a:solidFill>
                    <a:prstClr val="white"/>
                  </a:solidFill>
                  <a:effectLst/>
                  <a:uLnTx/>
                  <a:uFillTx/>
                  <a:latin typeface="Arial" panose="020B0604020202020204"/>
                  <a:ea typeface="Malgun Gothic" panose="020B0503020000020004" pitchFamily="34" charset="-127"/>
                  <a:cs typeface="+mn-ea"/>
                  <a:sym typeface="+mn-lt"/>
                </a:endParaRPr>
              </a:p>
            </p:txBody>
          </p:sp>
        </p:grpSp>
      </p:grpSp>
      <p:grpSp>
        <p:nvGrpSpPr>
          <p:cNvPr id="29" name="组合 28"/>
          <p:cNvGrpSpPr/>
          <p:nvPr/>
        </p:nvGrpSpPr>
        <p:grpSpPr>
          <a:xfrm>
            <a:off x="8305800" y="1874238"/>
            <a:ext cx="2133600" cy="2133600"/>
            <a:chOff x="8305800" y="1874238"/>
            <a:chExt cx="2133600" cy="2133600"/>
          </a:xfrm>
        </p:grpSpPr>
        <p:sp>
          <p:nvSpPr>
            <p:cNvPr id="30" name="Oval 8"/>
            <p:cNvSpPr/>
            <p:nvPr/>
          </p:nvSpPr>
          <p:spPr>
            <a:xfrm>
              <a:off x="8305800" y="1874238"/>
              <a:ext cx="2133600" cy="2133600"/>
            </a:xfrm>
            <a:prstGeom prst="ellipse">
              <a:avLst/>
            </a:prstGeom>
            <a:noFill/>
            <a:ln w="127000">
              <a:solidFill>
                <a:schemeClr val="bg1">
                  <a:lumMod val="75000"/>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ko-KR" altLang="en-US" sz="1800" b="0" i="0" u="none" strike="noStrike" kern="1200" cap="none" spc="0" normalizeH="0" baseline="0" noProof="0" dirty="0">
                <a:ln>
                  <a:noFill/>
                </a:ln>
                <a:solidFill>
                  <a:prstClr val="white"/>
                </a:solidFill>
                <a:effectLst/>
                <a:uLnTx/>
                <a:uFillTx/>
                <a:latin typeface="Arial" panose="020B0604020202020204"/>
                <a:ea typeface="Malgun Gothic" panose="020B0503020000020004" pitchFamily="34" charset="-127"/>
                <a:cs typeface="+mn-ea"/>
                <a:sym typeface="+mn-lt"/>
              </a:endParaRPr>
            </a:p>
          </p:txBody>
        </p:sp>
        <p:sp>
          <p:nvSpPr>
            <p:cNvPr id="31" name="Arc 9"/>
            <p:cNvSpPr/>
            <p:nvPr/>
          </p:nvSpPr>
          <p:spPr>
            <a:xfrm>
              <a:off x="8305800" y="1874238"/>
              <a:ext cx="2133600" cy="2133600"/>
            </a:xfrm>
            <a:prstGeom prst="arc">
              <a:avLst>
                <a:gd name="adj1" fmla="val 16200000"/>
                <a:gd name="adj2" fmla="val 898106"/>
              </a:avLst>
            </a:prstGeom>
            <a:ln w="127000" cap="rnd">
              <a:solidFill>
                <a:srgbClr val="C00000">
                  <a:alpha val="99000"/>
                </a:srgbClr>
              </a:solidFill>
              <a:round/>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ko-KR" altLang="en-US" sz="1800" b="0" i="0" u="none" strike="noStrike" kern="1200" cap="none" spc="0" normalizeH="0" baseline="0" noProof="0" dirty="0">
                <a:ln>
                  <a:noFill/>
                </a:ln>
                <a:solidFill>
                  <a:prstClr val="white"/>
                </a:solidFill>
                <a:effectLst/>
                <a:uLnTx/>
                <a:uFillTx/>
                <a:latin typeface="Arial" panose="020B0604020202020204"/>
                <a:ea typeface="Malgun Gothic" panose="020B0503020000020004" pitchFamily="34" charset="-127"/>
                <a:cs typeface="+mn-ea"/>
                <a:sym typeface="+mn-lt"/>
              </a:endParaRPr>
            </a:p>
          </p:txBody>
        </p:sp>
        <p:sp>
          <p:nvSpPr>
            <p:cNvPr id="32" name="Rectangle 3"/>
            <p:cNvSpPr txBox="1">
              <a:spLocks noChangeArrowheads="1"/>
            </p:cNvSpPr>
            <p:nvPr/>
          </p:nvSpPr>
          <p:spPr bwMode="auto">
            <a:xfrm>
              <a:off x="8536266" y="3282321"/>
              <a:ext cx="1672668" cy="248402"/>
            </a:xfrm>
            <a:prstGeom prst="rect">
              <a:avLst/>
            </a:prstGeom>
            <a:noFill/>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anose="020B0604030504040204" pitchFamily="34" charset="0"/>
                  <a:ea typeface="Tahoma" panose="020B0604030504040204" pitchFamily="34" charset="0"/>
                  <a:cs typeface="Tahoma" panose="020B0604030504040204" pitchFamily="34" charset="0"/>
                </a:defRPr>
              </a:lvl1pPr>
            </a:lstStyle>
            <a:p>
              <a:pPr marL="0" marR="0" lvl="0" indent="0" algn="ctr" defTabSz="914400" rtl="0" eaLnBrk="1" fontAlgn="auto" latinLnBrk="0" hangingPunct="1">
                <a:lnSpc>
                  <a:spcPct val="100000"/>
                </a:lnSpc>
                <a:spcBef>
                  <a:spcPct val="0"/>
                </a:spcBef>
                <a:spcAft>
                  <a:spcPts val="0"/>
                </a:spcAft>
                <a:buClrTx/>
                <a:buSzTx/>
                <a:buFontTx/>
                <a:buNone/>
                <a:defRPr/>
              </a:pPr>
              <a:r>
                <a:rPr kumimoji="0" lang="zh-CN" altLang="en-US" sz="1000" b="0" i="0" u="none" strike="noStrike" kern="1200" cap="none" spc="0" normalizeH="0" baseline="0" noProof="0" dirty="0">
                  <a:ln>
                    <a:noFill/>
                  </a:ln>
                  <a:solidFill>
                    <a:prstClr val="white"/>
                  </a:solidFill>
                  <a:effectLst/>
                  <a:uLnTx/>
                  <a:uFillTx/>
                  <a:latin typeface="Arial" panose="020B0604020202020204"/>
                  <a:ea typeface="思源黑体 CN ExtraLight" panose="020B0200000000000000" pitchFamily="34" charset="-122"/>
                  <a:cs typeface="+mn-ea"/>
                  <a:sym typeface="+mn-lt"/>
                </a:rPr>
                <a:t>输入标题</a:t>
              </a:r>
              <a:endParaRPr kumimoji="0" lang="zh-CN" altLang="en-US" sz="1000" b="0" i="0" u="none" strike="noStrike" kern="1200" cap="none" spc="0" normalizeH="0" baseline="0" noProof="0" dirty="0">
                <a:ln>
                  <a:noFill/>
                </a:ln>
                <a:solidFill>
                  <a:prstClr val="white"/>
                </a:solidFill>
                <a:effectLst/>
                <a:uLnTx/>
                <a:uFillTx/>
                <a:latin typeface="Arial" panose="020B0604020202020204"/>
                <a:ea typeface="思源黑体 CN ExtraLight" panose="020B0200000000000000" pitchFamily="34" charset="-122"/>
                <a:cs typeface="+mn-ea"/>
                <a:sym typeface="+mn-lt"/>
              </a:endParaRPr>
            </a:p>
          </p:txBody>
        </p:sp>
        <p:sp>
          <p:nvSpPr>
            <p:cNvPr id="33" name="Freeform 70"/>
            <p:cNvSpPr>
              <a:spLocks noEditPoints="1"/>
            </p:cNvSpPr>
            <p:nvPr/>
          </p:nvSpPr>
          <p:spPr bwMode="auto">
            <a:xfrm>
              <a:off x="8983306" y="2373476"/>
              <a:ext cx="778588" cy="708238"/>
            </a:xfrm>
            <a:custGeom>
              <a:avLst/>
              <a:gdLst>
                <a:gd name="T0" fmla="*/ 348 w 498"/>
                <a:gd name="T1" fmla="*/ 251 h 453"/>
                <a:gd name="T2" fmla="*/ 340 w 498"/>
                <a:gd name="T3" fmla="*/ 252 h 453"/>
                <a:gd name="T4" fmla="*/ 376 w 498"/>
                <a:gd name="T5" fmla="*/ 185 h 453"/>
                <a:gd name="T6" fmla="*/ 407 w 498"/>
                <a:gd name="T7" fmla="*/ 194 h 453"/>
                <a:gd name="T8" fmla="*/ 470 w 498"/>
                <a:gd name="T9" fmla="*/ 103 h 453"/>
                <a:gd name="T10" fmla="*/ 495 w 498"/>
                <a:gd name="T11" fmla="*/ 93 h 453"/>
                <a:gd name="T12" fmla="*/ 484 w 498"/>
                <a:gd name="T13" fmla="*/ 68 h 453"/>
                <a:gd name="T14" fmla="*/ 459 w 498"/>
                <a:gd name="T15" fmla="*/ 79 h 453"/>
                <a:gd name="T16" fmla="*/ 394 w 498"/>
                <a:gd name="T17" fmla="*/ 162 h 453"/>
                <a:gd name="T18" fmla="*/ 356 w 498"/>
                <a:gd name="T19" fmla="*/ 140 h 453"/>
                <a:gd name="T20" fmla="*/ 300 w 498"/>
                <a:gd name="T21" fmla="*/ 34 h 453"/>
                <a:gd name="T22" fmla="*/ 185 w 498"/>
                <a:gd name="T23" fmla="*/ 0 h 453"/>
                <a:gd name="T24" fmla="*/ 79 w 498"/>
                <a:gd name="T25" fmla="*/ 57 h 453"/>
                <a:gd name="T26" fmla="*/ 44 w 498"/>
                <a:gd name="T27" fmla="*/ 175 h 453"/>
                <a:gd name="T28" fmla="*/ 88 w 498"/>
                <a:gd name="T29" fmla="*/ 306 h 453"/>
                <a:gd name="T30" fmla="*/ 38 w 498"/>
                <a:gd name="T31" fmla="*/ 280 h 453"/>
                <a:gd name="T32" fmla="*/ 15 w 498"/>
                <a:gd name="T33" fmla="*/ 266 h 453"/>
                <a:gd name="T34" fmla="*/ 0 w 498"/>
                <a:gd name="T35" fmla="*/ 288 h 453"/>
                <a:gd name="T36" fmla="*/ 25 w 498"/>
                <a:gd name="T37" fmla="*/ 302 h 453"/>
                <a:gd name="T38" fmla="*/ 69 w 498"/>
                <a:gd name="T39" fmla="*/ 338 h 453"/>
                <a:gd name="T40" fmla="*/ 96 w 498"/>
                <a:gd name="T41" fmla="*/ 338 h 453"/>
                <a:gd name="T42" fmla="*/ 117 w 498"/>
                <a:gd name="T43" fmla="*/ 289 h 453"/>
                <a:gd name="T44" fmla="*/ 201 w 498"/>
                <a:gd name="T45" fmla="*/ 313 h 453"/>
                <a:gd name="T46" fmla="*/ 292 w 498"/>
                <a:gd name="T47" fmla="*/ 284 h 453"/>
                <a:gd name="T48" fmla="*/ 295 w 498"/>
                <a:gd name="T49" fmla="*/ 301 h 453"/>
                <a:gd name="T50" fmla="*/ 297 w 498"/>
                <a:gd name="T51" fmla="*/ 305 h 453"/>
                <a:gd name="T52" fmla="*/ 447 w 498"/>
                <a:gd name="T53" fmla="*/ 453 h 453"/>
                <a:gd name="T54" fmla="*/ 497 w 498"/>
                <a:gd name="T55" fmla="*/ 413 h 453"/>
                <a:gd name="T56" fmla="*/ 481 w 498"/>
                <a:gd name="T57" fmla="*/ 83 h 453"/>
                <a:gd name="T58" fmla="*/ 346 w 498"/>
                <a:gd name="T59" fmla="*/ 268 h 453"/>
                <a:gd name="T60" fmla="*/ 68 w 498"/>
                <a:gd name="T61" fmla="*/ 101 h 453"/>
                <a:gd name="T62" fmla="*/ 146 w 498"/>
                <a:gd name="T63" fmla="*/ 25 h 453"/>
                <a:gd name="T64" fmla="*/ 255 w 498"/>
                <a:gd name="T65" fmla="*/ 25 h 453"/>
                <a:gd name="T66" fmla="*/ 333 w 498"/>
                <a:gd name="T67" fmla="*/ 101 h 453"/>
                <a:gd name="T68" fmla="*/ 329 w 498"/>
                <a:gd name="T69" fmla="*/ 156 h 453"/>
                <a:gd name="T70" fmla="*/ 292 w 498"/>
                <a:gd name="T71" fmla="*/ 64 h 453"/>
                <a:gd name="T72" fmla="*/ 201 w 498"/>
                <a:gd name="T73" fmla="*/ 27 h 453"/>
                <a:gd name="T74" fmla="*/ 109 w 498"/>
                <a:gd name="T75" fmla="*/ 66 h 453"/>
                <a:gd name="T76" fmla="*/ 71 w 498"/>
                <a:gd name="T77" fmla="*/ 156 h 453"/>
                <a:gd name="T78" fmla="*/ 109 w 498"/>
                <a:gd name="T79" fmla="*/ 247 h 453"/>
                <a:gd name="T80" fmla="*/ 67 w 498"/>
                <a:gd name="T81" fmla="*/ 205 h 453"/>
                <a:gd name="T82" fmla="*/ 204 w 498"/>
                <a:gd name="T83" fmla="*/ 175 h 453"/>
                <a:gd name="T84" fmla="*/ 294 w 498"/>
                <a:gd name="T85" fmla="*/ 224 h 453"/>
                <a:gd name="T86" fmla="*/ 212 w 498"/>
                <a:gd name="T87" fmla="*/ 271 h 453"/>
                <a:gd name="T88" fmla="*/ 140 w 498"/>
                <a:gd name="T89" fmla="*/ 255 h 453"/>
                <a:gd name="T90" fmla="*/ 197 w 498"/>
                <a:gd name="T91" fmla="*/ 139 h 453"/>
                <a:gd name="T92" fmla="*/ 187 w 498"/>
                <a:gd name="T93" fmla="*/ 164 h 453"/>
                <a:gd name="T94" fmla="*/ 91 w 498"/>
                <a:gd name="T95" fmla="*/ 190 h 453"/>
                <a:gd name="T96" fmla="*/ 99 w 498"/>
                <a:gd name="T97" fmla="*/ 102 h 453"/>
                <a:gd name="T98" fmla="*/ 167 w 498"/>
                <a:gd name="T99" fmla="*/ 46 h 453"/>
                <a:gd name="T100" fmla="*/ 255 w 498"/>
                <a:gd name="T101" fmla="*/ 55 h 453"/>
                <a:gd name="T102" fmla="*/ 311 w 498"/>
                <a:gd name="T103" fmla="*/ 123 h 453"/>
                <a:gd name="T104" fmla="*/ 201 w 498"/>
                <a:gd name="T105" fmla="*/ 299 h 453"/>
                <a:gd name="T106" fmla="*/ 125 w 498"/>
                <a:gd name="T107" fmla="*/ 277 h 453"/>
                <a:gd name="T108" fmla="*/ 214 w 498"/>
                <a:gd name="T109" fmla="*/ 285 h 453"/>
                <a:gd name="T110" fmla="*/ 299 w 498"/>
                <a:gd name="T111" fmla="*/ 239 h 453"/>
                <a:gd name="T112" fmla="*/ 341 w 498"/>
                <a:gd name="T113" fmla="*/ 181 h 453"/>
                <a:gd name="T114" fmla="*/ 308 w 498"/>
                <a:gd name="T115" fmla="*/ 250 h 453"/>
                <a:gd name="T116" fmla="*/ 288 w 498"/>
                <a:gd name="T117" fmla="*/ 269 h 453"/>
                <a:gd name="T118" fmla="*/ 225 w 498"/>
                <a:gd name="T119" fmla="*/ 297 h 453"/>
                <a:gd name="T120" fmla="*/ 307 w 498"/>
                <a:gd name="T121" fmla="*/ 272 h 453"/>
                <a:gd name="T122" fmla="*/ 310 w 498"/>
                <a:gd name="T123" fmla="*/ 283 h 453"/>
                <a:gd name="T124" fmla="*/ 483 w 498"/>
                <a:gd name="T125" fmla="*/ 412 h 4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98" h="453">
                  <a:moveTo>
                    <a:pt x="496" y="398"/>
                  </a:moveTo>
                  <a:lnTo>
                    <a:pt x="496" y="398"/>
                  </a:lnTo>
                  <a:lnTo>
                    <a:pt x="485" y="387"/>
                  </a:lnTo>
                  <a:lnTo>
                    <a:pt x="485" y="387"/>
                  </a:lnTo>
                  <a:lnTo>
                    <a:pt x="485" y="387"/>
                  </a:lnTo>
                  <a:lnTo>
                    <a:pt x="350" y="252"/>
                  </a:lnTo>
                  <a:lnTo>
                    <a:pt x="350" y="252"/>
                  </a:lnTo>
                  <a:lnTo>
                    <a:pt x="348" y="251"/>
                  </a:lnTo>
                  <a:lnTo>
                    <a:pt x="348" y="251"/>
                  </a:lnTo>
                  <a:lnTo>
                    <a:pt x="348" y="251"/>
                  </a:lnTo>
                  <a:lnTo>
                    <a:pt x="348" y="251"/>
                  </a:lnTo>
                  <a:lnTo>
                    <a:pt x="346" y="250"/>
                  </a:lnTo>
                  <a:lnTo>
                    <a:pt x="346" y="250"/>
                  </a:lnTo>
                  <a:lnTo>
                    <a:pt x="342" y="251"/>
                  </a:lnTo>
                  <a:lnTo>
                    <a:pt x="342" y="251"/>
                  </a:lnTo>
                  <a:lnTo>
                    <a:pt x="342" y="251"/>
                  </a:lnTo>
                  <a:lnTo>
                    <a:pt x="342" y="251"/>
                  </a:lnTo>
                  <a:lnTo>
                    <a:pt x="340" y="252"/>
                  </a:lnTo>
                  <a:lnTo>
                    <a:pt x="337" y="256"/>
                  </a:lnTo>
                  <a:lnTo>
                    <a:pt x="328" y="247"/>
                  </a:lnTo>
                  <a:lnTo>
                    <a:pt x="328" y="247"/>
                  </a:lnTo>
                  <a:lnTo>
                    <a:pt x="338" y="232"/>
                  </a:lnTo>
                  <a:lnTo>
                    <a:pt x="346" y="217"/>
                  </a:lnTo>
                  <a:lnTo>
                    <a:pt x="351" y="199"/>
                  </a:lnTo>
                  <a:lnTo>
                    <a:pt x="355" y="183"/>
                  </a:lnTo>
                  <a:lnTo>
                    <a:pt x="376" y="185"/>
                  </a:lnTo>
                  <a:lnTo>
                    <a:pt x="376" y="185"/>
                  </a:lnTo>
                  <a:lnTo>
                    <a:pt x="379" y="191"/>
                  </a:lnTo>
                  <a:lnTo>
                    <a:pt x="382" y="195"/>
                  </a:lnTo>
                  <a:lnTo>
                    <a:pt x="388" y="198"/>
                  </a:lnTo>
                  <a:lnTo>
                    <a:pt x="394" y="199"/>
                  </a:lnTo>
                  <a:lnTo>
                    <a:pt x="394" y="199"/>
                  </a:lnTo>
                  <a:lnTo>
                    <a:pt x="399" y="199"/>
                  </a:lnTo>
                  <a:lnTo>
                    <a:pt x="402" y="198"/>
                  </a:lnTo>
                  <a:lnTo>
                    <a:pt x="405" y="196"/>
                  </a:lnTo>
                  <a:lnTo>
                    <a:pt x="407" y="194"/>
                  </a:lnTo>
                  <a:lnTo>
                    <a:pt x="410" y="191"/>
                  </a:lnTo>
                  <a:lnTo>
                    <a:pt x="412" y="188"/>
                  </a:lnTo>
                  <a:lnTo>
                    <a:pt x="413" y="184"/>
                  </a:lnTo>
                  <a:lnTo>
                    <a:pt x="414" y="181"/>
                  </a:lnTo>
                  <a:lnTo>
                    <a:pt x="414" y="181"/>
                  </a:lnTo>
                  <a:lnTo>
                    <a:pt x="413" y="176"/>
                  </a:lnTo>
                  <a:lnTo>
                    <a:pt x="412" y="172"/>
                  </a:lnTo>
                  <a:lnTo>
                    <a:pt x="470" y="103"/>
                  </a:lnTo>
                  <a:lnTo>
                    <a:pt x="470" y="103"/>
                  </a:lnTo>
                  <a:lnTo>
                    <a:pt x="473" y="104"/>
                  </a:lnTo>
                  <a:lnTo>
                    <a:pt x="477" y="104"/>
                  </a:lnTo>
                  <a:lnTo>
                    <a:pt x="477" y="104"/>
                  </a:lnTo>
                  <a:lnTo>
                    <a:pt x="481" y="104"/>
                  </a:lnTo>
                  <a:lnTo>
                    <a:pt x="484" y="103"/>
                  </a:lnTo>
                  <a:lnTo>
                    <a:pt x="487" y="101"/>
                  </a:lnTo>
                  <a:lnTo>
                    <a:pt x="490" y="99"/>
                  </a:lnTo>
                  <a:lnTo>
                    <a:pt x="493" y="96"/>
                  </a:lnTo>
                  <a:lnTo>
                    <a:pt x="495" y="93"/>
                  </a:lnTo>
                  <a:lnTo>
                    <a:pt x="496" y="89"/>
                  </a:lnTo>
                  <a:lnTo>
                    <a:pt x="496" y="86"/>
                  </a:lnTo>
                  <a:lnTo>
                    <a:pt x="496" y="86"/>
                  </a:lnTo>
                  <a:lnTo>
                    <a:pt x="496" y="82"/>
                  </a:lnTo>
                  <a:lnTo>
                    <a:pt x="495" y="79"/>
                  </a:lnTo>
                  <a:lnTo>
                    <a:pt x="493" y="75"/>
                  </a:lnTo>
                  <a:lnTo>
                    <a:pt x="490" y="72"/>
                  </a:lnTo>
                  <a:lnTo>
                    <a:pt x="487" y="70"/>
                  </a:lnTo>
                  <a:lnTo>
                    <a:pt x="484" y="68"/>
                  </a:lnTo>
                  <a:lnTo>
                    <a:pt x="481" y="67"/>
                  </a:lnTo>
                  <a:lnTo>
                    <a:pt x="477" y="67"/>
                  </a:lnTo>
                  <a:lnTo>
                    <a:pt x="477" y="67"/>
                  </a:lnTo>
                  <a:lnTo>
                    <a:pt x="473" y="67"/>
                  </a:lnTo>
                  <a:lnTo>
                    <a:pt x="470" y="68"/>
                  </a:lnTo>
                  <a:lnTo>
                    <a:pt x="467" y="70"/>
                  </a:lnTo>
                  <a:lnTo>
                    <a:pt x="463" y="72"/>
                  </a:lnTo>
                  <a:lnTo>
                    <a:pt x="461" y="75"/>
                  </a:lnTo>
                  <a:lnTo>
                    <a:pt x="459" y="79"/>
                  </a:lnTo>
                  <a:lnTo>
                    <a:pt x="458" y="82"/>
                  </a:lnTo>
                  <a:lnTo>
                    <a:pt x="458" y="86"/>
                  </a:lnTo>
                  <a:lnTo>
                    <a:pt x="458" y="86"/>
                  </a:lnTo>
                  <a:lnTo>
                    <a:pt x="459" y="89"/>
                  </a:lnTo>
                  <a:lnTo>
                    <a:pt x="460" y="94"/>
                  </a:lnTo>
                  <a:lnTo>
                    <a:pt x="401" y="163"/>
                  </a:lnTo>
                  <a:lnTo>
                    <a:pt x="401" y="163"/>
                  </a:lnTo>
                  <a:lnTo>
                    <a:pt x="394" y="162"/>
                  </a:lnTo>
                  <a:lnTo>
                    <a:pt x="394" y="162"/>
                  </a:lnTo>
                  <a:lnTo>
                    <a:pt x="389" y="163"/>
                  </a:lnTo>
                  <a:lnTo>
                    <a:pt x="385" y="165"/>
                  </a:lnTo>
                  <a:lnTo>
                    <a:pt x="381" y="167"/>
                  </a:lnTo>
                  <a:lnTo>
                    <a:pt x="378" y="171"/>
                  </a:lnTo>
                  <a:lnTo>
                    <a:pt x="358" y="169"/>
                  </a:lnTo>
                  <a:lnTo>
                    <a:pt x="358" y="169"/>
                  </a:lnTo>
                  <a:lnTo>
                    <a:pt x="358" y="156"/>
                  </a:lnTo>
                  <a:lnTo>
                    <a:pt x="358" y="156"/>
                  </a:lnTo>
                  <a:lnTo>
                    <a:pt x="356" y="140"/>
                  </a:lnTo>
                  <a:lnTo>
                    <a:pt x="354" y="125"/>
                  </a:lnTo>
                  <a:lnTo>
                    <a:pt x="351" y="111"/>
                  </a:lnTo>
                  <a:lnTo>
                    <a:pt x="346" y="96"/>
                  </a:lnTo>
                  <a:lnTo>
                    <a:pt x="339" y="82"/>
                  </a:lnTo>
                  <a:lnTo>
                    <a:pt x="332" y="69"/>
                  </a:lnTo>
                  <a:lnTo>
                    <a:pt x="322" y="57"/>
                  </a:lnTo>
                  <a:lnTo>
                    <a:pt x="312" y="45"/>
                  </a:lnTo>
                  <a:lnTo>
                    <a:pt x="312" y="45"/>
                  </a:lnTo>
                  <a:lnTo>
                    <a:pt x="300" y="34"/>
                  </a:lnTo>
                  <a:lnTo>
                    <a:pt x="287" y="26"/>
                  </a:lnTo>
                  <a:lnTo>
                    <a:pt x="274" y="18"/>
                  </a:lnTo>
                  <a:lnTo>
                    <a:pt x="260" y="12"/>
                  </a:lnTo>
                  <a:lnTo>
                    <a:pt x="246" y="6"/>
                  </a:lnTo>
                  <a:lnTo>
                    <a:pt x="231" y="2"/>
                  </a:lnTo>
                  <a:lnTo>
                    <a:pt x="216" y="0"/>
                  </a:lnTo>
                  <a:lnTo>
                    <a:pt x="201" y="0"/>
                  </a:lnTo>
                  <a:lnTo>
                    <a:pt x="201" y="0"/>
                  </a:lnTo>
                  <a:lnTo>
                    <a:pt x="185" y="0"/>
                  </a:lnTo>
                  <a:lnTo>
                    <a:pt x="170" y="2"/>
                  </a:lnTo>
                  <a:lnTo>
                    <a:pt x="155" y="6"/>
                  </a:lnTo>
                  <a:lnTo>
                    <a:pt x="140" y="12"/>
                  </a:lnTo>
                  <a:lnTo>
                    <a:pt x="126" y="18"/>
                  </a:lnTo>
                  <a:lnTo>
                    <a:pt x="113" y="26"/>
                  </a:lnTo>
                  <a:lnTo>
                    <a:pt x="102" y="35"/>
                  </a:lnTo>
                  <a:lnTo>
                    <a:pt x="90" y="45"/>
                  </a:lnTo>
                  <a:lnTo>
                    <a:pt x="90" y="45"/>
                  </a:lnTo>
                  <a:lnTo>
                    <a:pt x="79" y="57"/>
                  </a:lnTo>
                  <a:lnTo>
                    <a:pt x="70" y="70"/>
                  </a:lnTo>
                  <a:lnTo>
                    <a:pt x="62" y="83"/>
                  </a:lnTo>
                  <a:lnTo>
                    <a:pt x="55" y="96"/>
                  </a:lnTo>
                  <a:lnTo>
                    <a:pt x="51" y="111"/>
                  </a:lnTo>
                  <a:lnTo>
                    <a:pt x="47" y="125"/>
                  </a:lnTo>
                  <a:lnTo>
                    <a:pt x="44" y="141"/>
                  </a:lnTo>
                  <a:lnTo>
                    <a:pt x="43" y="156"/>
                  </a:lnTo>
                  <a:lnTo>
                    <a:pt x="43" y="156"/>
                  </a:lnTo>
                  <a:lnTo>
                    <a:pt x="44" y="175"/>
                  </a:lnTo>
                  <a:lnTo>
                    <a:pt x="48" y="193"/>
                  </a:lnTo>
                  <a:lnTo>
                    <a:pt x="53" y="210"/>
                  </a:lnTo>
                  <a:lnTo>
                    <a:pt x="61" y="226"/>
                  </a:lnTo>
                  <a:lnTo>
                    <a:pt x="69" y="242"/>
                  </a:lnTo>
                  <a:lnTo>
                    <a:pt x="80" y="256"/>
                  </a:lnTo>
                  <a:lnTo>
                    <a:pt x="92" y="269"/>
                  </a:lnTo>
                  <a:lnTo>
                    <a:pt x="105" y="280"/>
                  </a:lnTo>
                  <a:lnTo>
                    <a:pt x="88" y="306"/>
                  </a:lnTo>
                  <a:lnTo>
                    <a:pt x="88" y="306"/>
                  </a:lnTo>
                  <a:lnTo>
                    <a:pt x="83" y="305"/>
                  </a:lnTo>
                  <a:lnTo>
                    <a:pt x="83" y="305"/>
                  </a:lnTo>
                  <a:lnTo>
                    <a:pt x="77" y="306"/>
                  </a:lnTo>
                  <a:lnTo>
                    <a:pt x="71" y="310"/>
                  </a:lnTo>
                  <a:lnTo>
                    <a:pt x="38" y="288"/>
                  </a:lnTo>
                  <a:lnTo>
                    <a:pt x="38" y="288"/>
                  </a:lnTo>
                  <a:lnTo>
                    <a:pt x="38" y="285"/>
                  </a:lnTo>
                  <a:lnTo>
                    <a:pt x="38" y="285"/>
                  </a:lnTo>
                  <a:lnTo>
                    <a:pt x="38" y="280"/>
                  </a:lnTo>
                  <a:lnTo>
                    <a:pt x="37" y="277"/>
                  </a:lnTo>
                  <a:lnTo>
                    <a:pt x="35" y="274"/>
                  </a:lnTo>
                  <a:lnTo>
                    <a:pt x="32" y="271"/>
                  </a:lnTo>
                  <a:lnTo>
                    <a:pt x="29" y="269"/>
                  </a:lnTo>
                  <a:lnTo>
                    <a:pt x="26" y="268"/>
                  </a:lnTo>
                  <a:lnTo>
                    <a:pt x="23" y="266"/>
                  </a:lnTo>
                  <a:lnTo>
                    <a:pt x="20" y="265"/>
                  </a:lnTo>
                  <a:lnTo>
                    <a:pt x="20" y="265"/>
                  </a:lnTo>
                  <a:lnTo>
                    <a:pt x="15" y="266"/>
                  </a:lnTo>
                  <a:lnTo>
                    <a:pt x="12" y="268"/>
                  </a:lnTo>
                  <a:lnTo>
                    <a:pt x="9" y="269"/>
                  </a:lnTo>
                  <a:lnTo>
                    <a:pt x="5" y="271"/>
                  </a:lnTo>
                  <a:lnTo>
                    <a:pt x="3" y="274"/>
                  </a:lnTo>
                  <a:lnTo>
                    <a:pt x="1" y="277"/>
                  </a:lnTo>
                  <a:lnTo>
                    <a:pt x="0" y="280"/>
                  </a:lnTo>
                  <a:lnTo>
                    <a:pt x="0" y="285"/>
                  </a:lnTo>
                  <a:lnTo>
                    <a:pt x="0" y="285"/>
                  </a:lnTo>
                  <a:lnTo>
                    <a:pt x="0" y="288"/>
                  </a:lnTo>
                  <a:lnTo>
                    <a:pt x="1" y="292"/>
                  </a:lnTo>
                  <a:lnTo>
                    <a:pt x="3" y="295"/>
                  </a:lnTo>
                  <a:lnTo>
                    <a:pt x="5" y="298"/>
                  </a:lnTo>
                  <a:lnTo>
                    <a:pt x="9" y="300"/>
                  </a:lnTo>
                  <a:lnTo>
                    <a:pt x="12" y="302"/>
                  </a:lnTo>
                  <a:lnTo>
                    <a:pt x="15" y="303"/>
                  </a:lnTo>
                  <a:lnTo>
                    <a:pt x="20" y="303"/>
                  </a:lnTo>
                  <a:lnTo>
                    <a:pt x="20" y="303"/>
                  </a:lnTo>
                  <a:lnTo>
                    <a:pt x="25" y="302"/>
                  </a:lnTo>
                  <a:lnTo>
                    <a:pt x="29" y="300"/>
                  </a:lnTo>
                  <a:lnTo>
                    <a:pt x="64" y="322"/>
                  </a:lnTo>
                  <a:lnTo>
                    <a:pt x="64" y="322"/>
                  </a:lnTo>
                  <a:lnTo>
                    <a:pt x="64" y="325"/>
                  </a:lnTo>
                  <a:lnTo>
                    <a:pt x="64" y="325"/>
                  </a:lnTo>
                  <a:lnTo>
                    <a:pt x="64" y="328"/>
                  </a:lnTo>
                  <a:lnTo>
                    <a:pt x="65" y="332"/>
                  </a:lnTo>
                  <a:lnTo>
                    <a:pt x="67" y="336"/>
                  </a:lnTo>
                  <a:lnTo>
                    <a:pt x="69" y="338"/>
                  </a:lnTo>
                  <a:lnTo>
                    <a:pt x="72" y="340"/>
                  </a:lnTo>
                  <a:lnTo>
                    <a:pt x="76" y="342"/>
                  </a:lnTo>
                  <a:lnTo>
                    <a:pt x="79" y="343"/>
                  </a:lnTo>
                  <a:lnTo>
                    <a:pt x="83" y="343"/>
                  </a:lnTo>
                  <a:lnTo>
                    <a:pt x="83" y="343"/>
                  </a:lnTo>
                  <a:lnTo>
                    <a:pt x="86" y="343"/>
                  </a:lnTo>
                  <a:lnTo>
                    <a:pt x="90" y="342"/>
                  </a:lnTo>
                  <a:lnTo>
                    <a:pt x="93" y="340"/>
                  </a:lnTo>
                  <a:lnTo>
                    <a:pt x="96" y="338"/>
                  </a:lnTo>
                  <a:lnTo>
                    <a:pt x="98" y="336"/>
                  </a:lnTo>
                  <a:lnTo>
                    <a:pt x="101" y="332"/>
                  </a:lnTo>
                  <a:lnTo>
                    <a:pt x="102" y="328"/>
                  </a:lnTo>
                  <a:lnTo>
                    <a:pt x="102" y="325"/>
                  </a:lnTo>
                  <a:lnTo>
                    <a:pt x="102" y="325"/>
                  </a:lnTo>
                  <a:lnTo>
                    <a:pt x="101" y="319"/>
                  </a:lnTo>
                  <a:lnTo>
                    <a:pt x="98" y="314"/>
                  </a:lnTo>
                  <a:lnTo>
                    <a:pt x="117" y="289"/>
                  </a:lnTo>
                  <a:lnTo>
                    <a:pt x="117" y="289"/>
                  </a:lnTo>
                  <a:lnTo>
                    <a:pt x="126" y="295"/>
                  </a:lnTo>
                  <a:lnTo>
                    <a:pt x="136" y="299"/>
                  </a:lnTo>
                  <a:lnTo>
                    <a:pt x="146" y="303"/>
                  </a:lnTo>
                  <a:lnTo>
                    <a:pt x="157" y="306"/>
                  </a:lnTo>
                  <a:lnTo>
                    <a:pt x="166" y="310"/>
                  </a:lnTo>
                  <a:lnTo>
                    <a:pt x="178" y="312"/>
                  </a:lnTo>
                  <a:lnTo>
                    <a:pt x="189" y="313"/>
                  </a:lnTo>
                  <a:lnTo>
                    <a:pt x="201" y="313"/>
                  </a:lnTo>
                  <a:lnTo>
                    <a:pt x="201" y="313"/>
                  </a:lnTo>
                  <a:lnTo>
                    <a:pt x="201" y="313"/>
                  </a:lnTo>
                  <a:lnTo>
                    <a:pt x="213" y="313"/>
                  </a:lnTo>
                  <a:lnTo>
                    <a:pt x="225" y="311"/>
                  </a:lnTo>
                  <a:lnTo>
                    <a:pt x="237" y="309"/>
                  </a:lnTo>
                  <a:lnTo>
                    <a:pt x="248" y="305"/>
                  </a:lnTo>
                  <a:lnTo>
                    <a:pt x="260" y="302"/>
                  </a:lnTo>
                  <a:lnTo>
                    <a:pt x="271" y="297"/>
                  </a:lnTo>
                  <a:lnTo>
                    <a:pt x="282" y="291"/>
                  </a:lnTo>
                  <a:lnTo>
                    <a:pt x="292" y="284"/>
                  </a:lnTo>
                  <a:lnTo>
                    <a:pt x="300" y="292"/>
                  </a:lnTo>
                  <a:lnTo>
                    <a:pt x="297" y="296"/>
                  </a:lnTo>
                  <a:lnTo>
                    <a:pt x="297" y="296"/>
                  </a:lnTo>
                  <a:lnTo>
                    <a:pt x="295" y="298"/>
                  </a:lnTo>
                  <a:lnTo>
                    <a:pt x="295" y="298"/>
                  </a:lnTo>
                  <a:lnTo>
                    <a:pt x="295" y="298"/>
                  </a:lnTo>
                  <a:lnTo>
                    <a:pt x="295" y="298"/>
                  </a:lnTo>
                  <a:lnTo>
                    <a:pt x="295" y="301"/>
                  </a:lnTo>
                  <a:lnTo>
                    <a:pt x="295" y="301"/>
                  </a:lnTo>
                  <a:lnTo>
                    <a:pt x="295" y="301"/>
                  </a:lnTo>
                  <a:lnTo>
                    <a:pt x="295" y="301"/>
                  </a:lnTo>
                  <a:lnTo>
                    <a:pt x="295" y="303"/>
                  </a:lnTo>
                  <a:lnTo>
                    <a:pt x="295" y="303"/>
                  </a:lnTo>
                  <a:lnTo>
                    <a:pt x="295" y="303"/>
                  </a:lnTo>
                  <a:lnTo>
                    <a:pt x="295" y="303"/>
                  </a:lnTo>
                  <a:lnTo>
                    <a:pt x="297" y="305"/>
                  </a:lnTo>
                  <a:lnTo>
                    <a:pt x="297" y="305"/>
                  </a:lnTo>
                  <a:lnTo>
                    <a:pt x="297" y="305"/>
                  </a:lnTo>
                  <a:lnTo>
                    <a:pt x="312" y="322"/>
                  </a:lnTo>
                  <a:lnTo>
                    <a:pt x="312" y="322"/>
                  </a:lnTo>
                  <a:lnTo>
                    <a:pt x="312" y="322"/>
                  </a:lnTo>
                  <a:lnTo>
                    <a:pt x="432" y="440"/>
                  </a:lnTo>
                  <a:lnTo>
                    <a:pt x="443" y="451"/>
                  </a:lnTo>
                  <a:lnTo>
                    <a:pt x="443" y="451"/>
                  </a:lnTo>
                  <a:lnTo>
                    <a:pt x="445" y="452"/>
                  </a:lnTo>
                  <a:lnTo>
                    <a:pt x="447" y="453"/>
                  </a:lnTo>
                  <a:lnTo>
                    <a:pt x="447" y="453"/>
                  </a:lnTo>
                  <a:lnTo>
                    <a:pt x="447" y="453"/>
                  </a:lnTo>
                  <a:lnTo>
                    <a:pt x="447" y="453"/>
                  </a:lnTo>
                  <a:lnTo>
                    <a:pt x="458" y="452"/>
                  </a:lnTo>
                  <a:lnTo>
                    <a:pt x="467" y="449"/>
                  </a:lnTo>
                  <a:lnTo>
                    <a:pt x="475" y="445"/>
                  </a:lnTo>
                  <a:lnTo>
                    <a:pt x="483" y="438"/>
                  </a:lnTo>
                  <a:lnTo>
                    <a:pt x="489" y="431"/>
                  </a:lnTo>
                  <a:lnTo>
                    <a:pt x="494" y="422"/>
                  </a:lnTo>
                  <a:lnTo>
                    <a:pt x="497" y="413"/>
                  </a:lnTo>
                  <a:lnTo>
                    <a:pt x="498" y="403"/>
                  </a:lnTo>
                  <a:lnTo>
                    <a:pt x="498" y="403"/>
                  </a:lnTo>
                  <a:lnTo>
                    <a:pt x="497" y="400"/>
                  </a:lnTo>
                  <a:lnTo>
                    <a:pt x="496" y="398"/>
                  </a:lnTo>
                  <a:lnTo>
                    <a:pt x="496" y="398"/>
                  </a:lnTo>
                  <a:close/>
                  <a:moveTo>
                    <a:pt x="481" y="83"/>
                  </a:moveTo>
                  <a:lnTo>
                    <a:pt x="480" y="82"/>
                  </a:lnTo>
                  <a:lnTo>
                    <a:pt x="480" y="82"/>
                  </a:lnTo>
                  <a:lnTo>
                    <a:pt x="481" y="83"/>
                  </a:lnTo>
                  <a:lnTo>
                    <a:pt x="481" y="83"/>
                  </a:lnTo>
                  <a:close/>
                  <a:moveTo>
                    <a:pt x="327" y="316"/>
                  </a:moveTo>
                  <a:lnTo>
                    <a:pt x="361" y="283"/>
                  </a:lnTo>
                  <a:lnTo>
                    <a:pt x="470" y="393"/>
                  </a:lnTo>
                  <a:lnTo>
                    <a:pt x="470" y="393"/>
                  </a:lnTo>
                  <a:lnTo>
                    <a:pt x="437" y="426"/>
                  </a:lnTo>
                  <a:lnTo>
                    <a:pt x="327" y="316"/>
                  </a:lnTo>
                  <a:close/>
                  <a:moveTo>
                    <a:pt x="312" y="301"/>
                  </a:moveTo>
                  <a:lnTo>
                    <a:pt x="346" y="268"/>
                  </a:lnTo>
                  <a:lnTo>
                    <a:pt x="351" y="273"/>
                  </a:lnTo>
                  <a:lnTo>
                    <a:pt x="318" y="306"/>
                  </a:lnTo>
                  <a:lnTo>
                    <a:pt x="312" y="301"/>
                  </a:lnTo>
                  <a:close/>
                  <a:moveTo>
                    <a:pt x="58" y="156"/>
                  </a:moveTo>
                  <a:lnTo>
                    <a:pt x="58" y="156"/>
                  </a:lnTo>
                  <a:lnTo>
                    <a:pt x="58" y="142"/>
                  </a:lnTo>
                  <a:lnTo>
                    <a:pt x="61" y="128"/>
                  </a:lnTo>
                  <a:lnTo>
                    <a:pt x="64" y="115"/>
                  </a:lnTo>
                  <a:lnTo>
                    <a:pt x="68" y="101"/>
                  </a:lnTo>
                  <a:lnTo>
                    <a:pt x="75" y="89"/>
                  </a:lnTo>
                  <a:lnTo>
                    <a:pt x="82" y="77"/>
                  </a:lnTo>
                  <a:lnTo>
                    <a:pt x="90" y="66"/>
                  </a:lnTo>
                  <a:lnTo>
                    <a:pt x="99" y="56"/>
                  </a:lnTo>
                  <a:lnTo>
                    <a:pt x="99" y="56"/>
                  </a:lnTo>
                  <a:lnTo>
                    <a:pt x="110" y="46"/>
                  </a:lnTo>
                  <a:lnTo>
                    <a:pt x="121" y="37"/>
                  </a:lnTo>
                  <a:lnTo>
                    <a:pt x="133" y="30"/>
                  </a:lnTo>
                  <a:lnTo>
                    <a:pt x="146" y="25"/>
                  </a:lnTo>
                  <a:lnTo>
                    <a:pt x="159" y="19"/>
                  </a:lnTo>
                  <a:lnTo>
                    <a:pt x="173" y="16"/>
                  </a:lnTo>
                  <a:lnTo>
                    <a:pt x="187" y="14"/>
                  </a:lnTo>
                  <a:lnTo>
                    <a:pt x="201" y="14"/>
                  </a:lnTo>
                  <a:lnTo>
                    <a:pt x="201" y="14"/>
                  </a:lnTo>
                  <a:lnTo>
                    <a:pt x="215" y="14"/>
                  </a:lnTo>
                  <a:lnTo>
                    <a:pt x="229" y="16"/>
                  </a:lnTo>
                  <a:lnTo>
                    <a:pt x="242" y="19"/>
                  </a:lnTo>
                  <a:lnTo>
                    <a:pt x="255" y="25"/>
                  </a:lnTo>
                  <a:lnTo>
                    <a:pt x="268" y="30"/>
                  </a:lnTo>
                  <a:lnTo>
                    <a:pt x="280" y="37"/>
                  </a:lnTo>
                  <a:lnTo>
                    <a:pt x="291" y="46"/>
                  </a:lnTo>
                  <a:lnTo>
                    <a:pt x="301" y="55"/>
                  </a:lnTo>
                  <a:lnTo>
                    <a:pt x="301" y="55"/>
                  </a:lnTo>
                  <a:lnTo>
                    <a:pt x="311" y="66"/>
                  </a:lnTo>
                  <a:lnTo>
                    <a:pt x="320" y="77"/>
                  </a:lnTo>
                  <a:lnTo>
                    <a:pt x="327" y="89"/>
                  </a:lnTo>
                  <a:lnTo>
                    <a:pt x="333" y="101"/>
                  </a:lnTo>
                  <a:lnTo>
                    <a:pt x="337" y="114"/>
                  </a:lnTo>
                  <a:lnTo>
                    <a:pt x="340" y="128"/>
                  </a:lnTo>
                  <a:lnTo>
                    <a:pt x="342" y="142"/>
                  </a:lnTo>
                  <a:lnTo>
                    <a:pt x="344" y="156"/>
                  </a:lnTo>
                  <a:lnTo>
                    <a:pt x="344" y="156"/>
                  </a:lnTo>
                  <a:lnTo>
                    <a:pt x="344" y="167"/>
                  </a:lnTo>
                  <a:lnTo>
                    <a:pt x="329" y="165"/>
                  </a:lnTo>
                  <a:lnTo>
                    <a:pt x="329" y="165"/>
                  </a:lnTo>
                  <a:lnTo>
                    <a:pt x="329" y="156"/>
                  </a:lnTo>
                  <a:lnTo>
                    <a:pt x="329" y="156"/>
                  </a:lnTo>
                  <a:lnTo>
                    <a:pt x="329" y="143"/>
                  </a:lnTo>
                  <a:lnTo>
                    <a:pt x="327" y="130"/>
                  </a:lnTo>
                  <a:lnTo>
                    <a:pt x="324" y="118"/>
                  </a:lnTo>
                  <a:lnTo>
                    <a:pt x="320" y="107"/>
                  </a:lnTo>
                  <a:lnTo>
                    <a:pt x="314" y="96"/>
                  </a:lnTo>
                  <a:lnTo>
                    <a:pt x="308" y="85"/>
                  </a:lnTo>
                  <a:lnTo>
                    <a:pt x="300" y="74"/>
                  </a:lnTo>
                  <a:lnTo>
                    <a:pt x="292" y="64"/>
                  </a:lnTo>
                  <a:lnTo>
                    <a:pt x="292" y="64"/>
                  </a:lnTo>
                  <a:lnTo>
                    <a:pt x="282" y="56"/>
                  </a:lnTo>
                  <a:lnTo>
                    <a:pt x="272" y="48"/>
                  </a:lnTo>
                  <a:lnTo>
                    <a:pt x="261" y="42"/>
                  </a:lnTo>
                  <a:lnTo>
                    <a:pt x="250" y="36"/>
                  </a:lnTo>
                  <a:lnTo>
                    <a:pt x="239" y="33"/>
                  </a:lnTo>
                  <a:lnTo>
                    <a:pt x="226" y="30"/>
                  </a:lnTo>
                  <a:lnTo>
                    <a:pt x="214" y="28"/>
                  </a:lnTo>
                  <a:lnTo>
                    <a:pt x="201" y="27"/>
                  </a:lnTo>
                  <a:lnTo>
                    <a:pt x="201" y="27"/>
                  </a:lnTo>
                  <a:lnTo>
                    <a:pt x="188" y="28"/>
                  </a:lnTo>
                  <a:lnTo>
                    <a:pt x="175" y="30"/>
                  </a:lnTo>
                  <a:lnTo>
                    <a:pt x="163" y="33"/>
                  </a:lnTo>
                  <a:lnTo>
                    <a:pt x="151" y="37"/>
                  </a:lnTo>
                  <a:lnTo>
                    <a:pt x="139" y="43"/>
                  </a:lnTo>
                  <a:lnTo>
                    <a:pt x="129" y="49"/>
                  </a:lnTo>
                  <a:lnTo>
                    <a:pt x="119" y="57"/>
                  </a:lnTo>
                  <a:lnTo>
                    <a:pt x="109" y="66"/>
                  </a:lnTo>
                  <a:lnTo>
                    <a:pt x="109" y="66"/>
                  </a:lnTo>
                  <a:lnTo>
                    <a:pt x="101" y="74"/>
                  </a:lnTo>
                  <a:lnTo>
                    <a:pt x="93" y="85"/>
                  </a:lnTo>
                  <a:lnTo>
                    <a:pt x="86" y="96"/>
                  </a:lnTo>
                  <a:lnTo>
                    <a:pt x="81" y="107"/>
                  </a:lnTo>
                  <a:lnTo>
                    <a:pt x="77" y="118"/>
                  </a:lnTo>
                  <a:lnTo>
                    <a:pt x="75" y="131"/>
                  </a:lnTo>
                  <a:lnTo>
                    <a:pt x="72" y="143"/>
                  </a:lnTo>
                  <a:lnTo>
                    <a:pt x="71" y="156"/>
                  </a:lnTo>
                  <a:lnTo>
                    <a:pt x="71" y="156"/>
                  </a:lnTo>
                  <a:lnTo>
                    <a:pt x="72" y="169"/>
                  </a:lnTo>
                  <a:lnTo>
                    <a:pt x="75" y="181"/>
                  </a:lnTo>
                  <a:lnTo>
                    <a:pt x="77" y="194"/>
                  </a:lnTo>
                  <a:lnTo>
                    <a:pt x="81" y="206"/>
                  </a:lnTo>
                  <a:lnTo>
                    <a:pt x="86" y="217"/>
                  </a:lnTo>
                  <a:lnTo>
                    <a:pt x="93" y="228"/>
                  </a:lnTo>
                  <a:lnTo>
                    <a:pt x="101" y="238"/>
                  </a:lnTo>
                  <a:lnTo>
                    <a:pt x="109" y="247"/>
                  </a:lnTo>
                  <a:lnTo>
                    <a:pt x="109" y="247"/>
                  </a:lnTo>
                  <a:lnTo>
                    <a:pt x="121" y="258"/>
                  </a:lnTo>
                  <a:lnTo>
                    <a:pt x="113" y="269"/>
                  </a:lnTo>
                  <a:lnTo>
                    <a:pt x="113" y="269"/>
                  </a:lnTo>
                  <a:lnTo>
                    <a:pt x="102" y="259"/>
                  </a:lnTo>
                  <a:lnTo>
                    <a:pt x="91" y="247"/>
                  </a:lnTo>
                  <a:lnTo>
                    <a:pt x="81" y="234"/>
                  </a:lnTo>
                  <a:lnTo>
                    <a:pt x="72" y="220"/>
                  </a:lnTo>
                  <a:lnTo>
                    <a:pt x="67" y="205"/>
                  </a:lnTo>
                  <a:lnTo>
                    <a:pt x="62" y="190"/>
                  </a:lnTo>
                  <a:lnTo>
                    <a:pt x="58" y="174"/>
                  </a:lnTo>
                  <a:lnTo>
                    <a:pt x="58" y="156"/>
                  </a:lnTo>
                  <a:lnTo>
                    <a:pt x="58" y="156"/>
                  </a:lnTo>
                  <a:close/>
                  <a:moveTo>
                    <a:pt x="140" y="255"/>
                  </a:moveTo>
                  <a:lnTo>
                    <a:pt x="198" y="174"/>
                  </a:lnTo>
                  <a:lnTo>
                    <a:pt x="198" y="174"/>
                  </a:lnTo>
                  <a:lnTo>
                    <a:pt x="204" y="175"/>
                  </a:lnTo>
                  <a:lnTo>
                    <a:pt x="204" y="175"/>
                  </a:lnTo>
                  <a:lnTo>
                    <a:pt x="209" y="175"/>
                  </a:lnTo>
                  <a:lnTo>
                    <a:pt x="213" y="172"/>
                  </a:lnTo>
                  <a:lnTo>
                    <a:pt x="217" y="169"/>
                  </a:lnTo>
                  <a:lnTo>
                    <a:pt x="220" y="166"/>
                  </a:lnTo>
                  <a:lnTo>
                    <a:pt x="313" y="178"/>
                  </a:lnTo>
                  <a:lnTo>
                    <a:pt x="313" y="178"/>
                  </a:lnTo>
                  <a:lnTo>
                    <a:pt x="309" y="194"/>
                  </a:lnTo>
                  <a:lnTo>
                    <a:pt x="302" y="209"/>
                  </a:lnTo>
                  <a:lnTo>
                    <a:pt x="294" y="224"/>
                  </a:lnTo>
                  <a:lnTo>
                    <a:pt x="282" y="237"/>
                  </a:lnTo>
                  <a:lnTo>
                    <a:pt x="282" y="237"/>
                  </a:lnTo>
                  <a:lnTo>
                    <a:pt x="273" y="245"/>
                  </a:lnTo>
                  <a:lnTo>
                    <a:pt x="265" y="251"/>
                  </a:lnTo>
                  <a:lnTo>
                    <a:pt x="255" y="258"/>
                  </a:lnTo>
                  <a:lnTo>
                    <a:pt x="245" y="262"/>
                  </a:lnTo>
                  <a:lnTo>
                    <a:pt x="234" y="266"/>
                  </a:lnTo>
                  <a:lnTo>
                    <a:pt x="224" y="269"/>
                  </a:lnTo>
                  <a:lnTo>
                    <a:pt x="212" y="271"/>
                  </a:lnTo>
                  <a:lnTo>
                    <a:pt x="201" y="271"/>
                  </a:lnTo>
                  <a:lnTo>
                    <a:pt x="201" y="278"/>
                  </a:lnTo>
                  <a:lnTo>
                    <a:pt x="201" y="271"/>
                  </a:lnTo>
                  <a:lnTo>
                    <a:pt x="201" y="271"/>
                  </a:lnTo>
                  <a:lnTo>
                    <a:pt x="185" y="270"/>
                  </a:lnTo>
                  <a:lnTo>
                    <a:pt x="170" y="266"/>
                  </a:lnTo>
                  <a:lnTo>
                    <a:pt x="155" y="261"/>
                  </a:lnTo>
                  <a:lnTo>
                    <a:pt x="140" y="255"/>
                  </a:lnTo>
                  <a:lnTo>
                    <a:pt x="140" y="255"/>
                  </a:lnTo>
                  <a:close/>
                  <a:moveTo>
                    <a:pt x="223" y="152"/>
                  </a:moveTo>
                  <a:lnTo>
                    <a:pt x="223" y="152"/>
                  </a:lnTo>
                  <a:lnTo>
                    <a:pt x="220" y="147"/>
                  </a:lnTo>
                  <a:lnTo>
                    <a:pt x="216" y="141"/>
                  </a:lnTo>
                  <a:lnTo>
                    <a:pt x="211" y="139"/>
                  </a:lnTo>
                  <a:lnTo>
                    <a:pt x="204" y="137"/>
                  </a:lnTo>
                  <a:lnTo>
                    <a:pt x="204" y="137"/>
                  </a:lnTo>
                  <a:lnTo>
                    <a:pt x="200" y="138"/>
                  </a:lnTo>
                  <a:lnTo>
                    <a:pt x="197" y="139"/>
                  </a:lnTo>
                  <a:lnTo>
                    <a:pt x="193" y="140"/>
                  </a:lnTo>
                  <a:lnTo>
                    <a:pt x="190" y="143"/>
                  </a:lnTo>
                  <a:lnTo>
                    <a:pt x="188" y="145"/>
                  </a:lnTo>
                  <a:lnTo>
                    <a:pt x="187" y="149"/>
                  </a:lnTo>
                  <a:lnTo>
                    <a:pt x="186" y="152"/>
                  </a:lnTo>
                  <a:lnTo>
                    <a:pt x="185" y="156"/>
                  </a:lnTo>
                  <a:lnTo>
                    <a:pt x="185" y="156"/>
                  </a:lnTo>
                  <a:lnTo>
                    <a:pt x="186" y="161"/>
                  </a:lnTo>
                  <a:lnTo>
                    <a:pt x="187" y="164"/>
                  </a:lnTo>
                  <a:lnTo>
                    <a:pt x="130" y="246"/>
                  </a:lnTo>
                  <a:lnTo>
                    <a:pt x="130" y="246"/>
                  </a:lnTo>
                  <a:lnTo>
                    <a:pt x="120" y="237"/>
                  </a:lnTo>
                  <a:lnTo>
                    <a:pt x="120" y="237"/>
                  </a:lnTo>
                  <a:lnTo>
                    <a:pt x="111" y="229"/>
                  </a:lnTo>
                  <a:lnTo>
                    <a:pt x="105" y="220"/>
                  </a:lnTo>
                  <a:lnTo>
                    <a:pt x="99" y="210"/>
                  </a:lnTo>
                  <a:lnTo>
                    <a:pt x="94" y="201"/>
                  </a:lnTo>
                  <a:lnTo>
                    <a:pt x="91" y="190"/>
                  </a:lnTo>
                  <a:lnTo>
                    <a:pt x="88" y="179"/>
                  </a:lnTo>
                  <a:lnTo>
                    <a:pt x="86" y="167"/>
                  </a:lnTo>
                  <a:lnTo>
                    <a:pt x="85" y="156"/>
                  </a:lnTo>
                  <a:lnTo>
                    <a:pt x="85" y="156"/>
                  </a:lnTo>
                  <a:lnTo>
                    <a:pt x="86" y="144"/>
                  </a:lnTo>
                  <a:lnTo>
                    <a:pt x="88" y="134"/>
                  </a:lnTo>
                  <a:lnTo>
                    <a:pt x="91" y="123"/>
                  </a:lnTo>
                  <a:lnTo>
                    <a:pt x="94" y="112"/>
                  </a:lnTo>
                  <a:lnTo>
                    <a:pt x="99" y="102"/>
                  </a:lnTo>
                  <a:lnTo>
                    <a:pt x="105" y="93"/>
                  </a:lnTo>
                  <a:lnTo>
                    <a:pt x="111" y="84"/>
                  </a:lnTo>
                  <a:lnTo>
                    <a:pt x="119" y="75"/>
                  </a:lnTo>
                  <a:lnTo>
                    <a:pt x="119" y="75"/>
                  </a:lnTo>
                  <a:lnTo>
                    <a:pt x="128" y="68"/>
                  </a:lnTo>
                  <a:lnTo>
                    <a:pt x="137" y="60"/>
                  </a:lnTo>
                  <a:lnTo>
                    <a:pt x="147" y="55"/>
                  </a:lnTo>
                  <a:lnTo>
                    <a:pt x="157" y="50"/>
                  </a:lnTo>
                  <a:lnTo>
                    <a:pt x="167" y="46"/>
                  </a:lnTo>
                  <a:lnTo>
                    <a:pt x="178" y="44"/>
                  </a:lnTo>
                  <a:lnTo>
                    <a:pt x="189" y="42"/>
                  </a:lnTo>
                  <a:lnTo>
                    <a:pt x="201" y="42"/>
                  </a:lnTo>
                  <a:lnTo>
                    <a:pt x="201" y="42"/>
                  </a:lnTo>
                  <a:lnTo>
                    <a:pt x="212" y="42"/>
                  </a:lnTo>
                  <a:lnTo>
                    <a:pt x="224" y="44"/>
                  </a:lnTo>
                  <a:lnTo>
                    <a:pt x="234" y="46"/>
                  </a:lnTo>
                  <a:lnTo>
                    <a:pt x="244" y="50"/>
                  </a:lnTo>
                  <a:lnTo>
                    <a:pt x="255" y="55"/>
                  </a:lnTo>
                  <a:lnTo>
                    <a:pt x="265" y="60"/>
                  </a:lnTo>
                  <a:lnTo>
                    <a:pt x="273" y="68"/>
                  </a:lnTo>
                  <a:lnTo>
                    <a:pt x="282" y="75"/>
                  </a:lnTo>
                  <a:lnTo>
                    <a:pt x="282" y="75"/>
                  </a:lnTo>
                  <a:lnTo>
                    <a:pt x="290" y="84"/>
                  </a:lnTo>
                  <a:lnTo>
                    <a:pt x="296" y="93"/>
                  </a:lnTo>
                  <a:lnTo>
                    <a:pt x="302" y="102"/>
                  </a:lnTo>
                  <a:lnTo>
                    <a:pt x="307" y="112"/>
                  </a:lnTo>
                  <a:lnTo>
                    <a:pt x="311" y="123"/>
                  </a:lnTo>
                  <a:lnTo>
                    <a:pt x="313" y="134"/>
                  </a:lnTo>
                  <a:lnTo>
                    <a:pt x="315" y="144"/>
                  </a:lnTo>
                  <a:lnTo>
                    <a:pt x="315" y="156"/>
                  </a:lnTo>
                  <a:lnTo>
                    <a:pt x="315" y="156"/>
                  </a:lnTo>
                  <a:lnTo>
                    <a:pt x="315" y="164"/>
                  </a:lnTo>
                  <a:lnTo>
                    <a:pt x="223" y="152"/>
                  </a:lnTo>
                  <a:close/>
                  <a:moveTo>
                    <a:pt x="201" y="299"/>
                  </a:moveTo>
                  <a:lnTo>
                    <a:pt x="201" y="306"/>
                  </a:lnTo>
                  <a:lnTo>
                    <a:pt x="201" y="299"/>
                  </a:lnTo>
                  <a:lnTo>
                    <a:pt x="201" y="299"/>
                  </a:lnTo>
                  <a:lnTo>
                    <a:pt x="190" y="299"/>
                  </a:lnTo>
                  <a:lnTo>
                    <a:pt x="180" y="298"/>
                  </a:lnTo>
                  <a:lnTo>
                    <a:pt x="171" y="296"/>
                  </a:lnTo>
                  <a:lnTo>
                    <a:pt x="161" y="293"/>
                  </a:lnTo>
                  <a:lnTo>
                    <a:pt x="151" y="290"/>
                  </a:lnTo>
                  <a:lnTo>
                    <a:pt x="142" y="286"/>
                  </a:lnTo>
                  <a:lnTo>
                    <a:pt x="133" y="282"/>
                  </a:lnTo>
                  <a:lnTo>
                    <a:pt x="125" y="277"/>
                  </a:lnTo>
                  <a:lnTo>
                    <a:pt x="133" y="265"/>
                  </a:lnTo>
                  <a:lnTo>
                    <a:pt x="133" y="265"/>
                  </a:lnTo>
                  <a:lnTo>
                    <a:pt x="148" y="274"/>
                  </a:lnTo>
                  <a:lnTo>
                    <a:pt x="165" y="280"/>
                  </a:lnTo>
                  <a:lnTo>
                    <a:pt x="183" y="284"/>
                  </a:lnTo>
                  <a:lnTo>
                    <a:pt x="201" y="285"/>
                  </a:lnTo>
                  <a:lnTo>
                    <a:pt x="201" y="285"/>
                  </a:lnTo>
                  <a:lnTo>
                    <a:pt x="201" y="285"/>
                  </a:lnTo>
                  <a:lnTo>
                    <a:pt x="214" y="285"/>
                  </a:lnTo>
                  <a:lnTo>
                    <a:pt x="226" y="283"/>
                  </a:lnTo>
                  <a:lnTo>
                    <a:pt x="239" y="279"/>
                  </a:lnTo>
                  <a:lnTo>
                    <a:pt x="251" y="275"/>
                  </a:lnTo>
                  <a:lnTo>
                    <a:pt x="261" y="270"/>
                  </a:lnTo>
                  <a:lnTo>
                    <a:pt x="272" y="263"/>
                  </a:lnTo>
                  <a:lnTo>
                    <a:pt x="283" y="256"/>
                  </a:lnTo>
                  <a:lnTo>
                    <a:pt x="292" y="247"/>
                  </a:lnTo>
                  <a:lnTo>
                    <a:pt x="292" y="247"/>
                  </a:lnTo>
                  <a:lnTo>
                    <a:pt x="299" y="239"/>
                  </a:lnTo>
                  <a:lnTo>
                    <a:pt x="305" y="232"/>
                  </a:lnTo>
                  <a:lnTo>
                    <a:pt x="310" y="224"/>
                  </a:lnTo>
                  <a:lnTo>
                    <a:pt x="315" y="216"/>
                  </a:lnTo>
                  <a:lnTo>
                    <a:pt x="320" y="207"/>
                  </a:lnTo>
                  <a:lnTo>
                    <a:pt x="323" y="198"/>
                  </a:lnTo>
                  <a:lnTo>
                    <a:pt x="325" y="189"/>
                  </a:lnTo>
                  <a:lnTo>
                    <a:pt x="327" y="179"/>
                  </a:lnTo>
                  <a:lnTo>
                    <a:pt x="341" y="181"/>
                  </a:lnTo>
                  <a:lnTo>
                    <a:pt x="341" y="181"/>
                  </a:lnTo>
                  <a:lnTo>
                    <a:pt x="337" y="197"/>
                  </a:lnTo>
                  <a:lnTo>
                    <a:pt x="332" y="214"/>
                  </a:lnTo>
                  <a:lnTo>
                    <a:pt x="324" y="229"/>
                  </a:lnTo>
                  <a:lnTo>
                    <a:pt x="314" y="243"/>
                  </a:lnTo>
                  <a:lnTo>
                    <a:pt x="314" y="243"/>
                  </a:lnTo>
                  <a:lnTo>
                    <a:pt x="314" y="244"/>
                  </a:lnTo>
                  <a:lnTo>
                    <a:pt x="314" y="244"/>
                  </a:lnTo>
                  <a:lnTo>
                    <a:pt x="308" y="250"/>
                  </a:lnTo>
                  <a:lnTo>
                    <a:pt x="308" y="250"/>
                  </a:lnTo>
                  <a:lnTo>
                    <a:pt x="308" y="250"/>
                  </a:lnTo>
                  <a:lnTo>
                    <a:pt x="308" y="250"/>
                  </a:lnTo>
                  <a:lnTo>
                    <a:pt x="301" y="257"/>
                  </a:lnTo>
                  <a:lnTo>
                    <a:pt x="301" y="257"/>
                  </a:lnTo>
                  <a:lnTo>
                    <a:pt x="295" y="263"/>
                  </a:lnTo>
                  <a:lnTo>
                    <a:pt x="295" y="263"/>
                  </a:lnTo>
                  <a:lnTo>
                    <a:pt x="295" y="263"/>
                  </a:lnTo>
                  <a:lnTo>
                    <a:pt x="295" y="263"/>
                  </a:lnTo>
                  <a:lnTo>
                    <a:pt x="288" y="269"/>
                  </a:lnTo>
                  <a:lnTo>
                    <a:pt x="288" y="269"/>
                  </a:lnTo>
                  <a:lnTo>
                    <a:pt x="288" y="270"/>
                  </a:lnTo>
                  <a:lnTo>
                    <a:pt x="288" y="270"/>
                  </a:lnTo>
                  <a:lnTo>
                    <a:pt x="279" y="276"/>
                  </a:lnTo>
                  <a:lnTo>
                    <a:pt x="268" y="282"/>
                  </a:lnTo>
                  <a:lnTo>
                    <a:pt x="258" y="287"/>
                  </a:lnTo>
                  <a:lnTo>
                    <a:pt x="247" y="291"/>
                  </a:lnTo>
                  <a:lnTo>
                    <a:pt x="236" y="295"/>
                  </a:lnTo>
                  <a:lnTo>
                    <a:pt x="225" y="297"/>
                  </a:lnTo>
                  <a:lnTo>
                    <a:pt x="213" y="299"/>
                  </a:lnTo>
                  <a:lnTo>
                    <a:pt x="201" y="299"/>
                  </a:lnTo>
                  <a:lnTo>
                    <a:pt x="201" y="299"/>
                  </a:lnTo>
                  <a:close/>
                  <a:moveTo>
                    <a:pt x="302" y="275"/>
                  </a:moveTo>
                  <a:lnTo>
                    <a:pt x="302" y="275"/>
                  </a:lnTo>
                  <a:lnTo>
                    <a:pt x="304" y="275"/>
                  </a:lnTo>
                  <a:lnTo>
                    <a:pt x="304" y="275"/>
                  </a:lnTo>
                  <a:lnTo>
                    <a:pt x="307" y="272"/>
                  </a:lnTo>
                  <a:lnTo>
                    <a:pt x="307" y="272"/>
                  </a:lnTo>
                  <a:lnTo>
                    <a:pt x="311" y="268"/>
                  </a:lnTo>
                  <a:lnTo>
                    <a:pt x="311" y="268"/>
                  </a:lnTo>
                  <a:lnTo>
                    <a:pt x="312" y="266"/>
                  </a:lnTo>
                  <a:lnTo>
                    <a:pt x="312" y="266"/>
                  </a:lnTo>
                  <a:lnTo>
                    <a:pt x="320" y="259"/>
                  </a:lnTo>
                  <a:lnTo>
                    <a:pt x="320" y="259"/>
                  </a:lnTo>
                  <a:lnTo>
                    <a:pt x="320" y="258"/>
                  </a:lnTo>
                  <a:lnTo>
                    <a:pt x="327" y="265"/>
                  </a:lnTo>
                  <a:lnTo>
                    <a:pt x="310" y="283"/>
                  </a:lnTo>
                  <a:lnTo>
                    <a:pt x="302" y="275"/>
                  </a:lnTo>
                  <a:close/>
                  <a:moveTo>
                    <a:pt x="450" y="439"/>
                  </a:moveTo>
                  <a:lnTo>
                    <a:pt x="447" y="436"/>
                  </a:lnTo>
                  <a:lnTo>
                    <a:pt x="447" y="436"/>
                  </a:lnTo>
                  <a:lnTo>
                    <a:pt x="481" y="403"/>
                  </a:lnTo>
                  <a:lnTo>
                    <a:pt x="481" y="403"/>
                  </a:lnTo>
                  <a:lnTo>
                    <a:pt x="484" y="406"/>
                  </a:lnTo>
                  <a:lnTo>
                    <a:pt x="484" y="406"/>
                  </a:lnTo>
                  <a:lnTo>
                    <a:pt x="483" y="412"/>
                  </a:lnTo>
                  <a:lnTo>
                    <a:pt x="481" y="418"/>
                  </a:lnTo>
                  <a:lnTo>
                    <a:pt x="477" y="424"/>
                  </a:lnTo>
                  <a:lnTo>
                    <a:pt x="473" y="428"/>
                  </a:lnTo>
                  <a:lnTo>
                    <a:pt x="468" y="433"/>
                  </a:lnTo>
                  <a:lnTo>
                    <a:pt x="462" y="436"/>
                  </a:lnTo>
                  <a:lnTo>
                    <a:pt x="457" y="438"/>
                  </a:lnTo>
                  <a:lnTo>
                    <a:pt x="450" y="439"/>
                  </a:lnTo>
                  <a:lnTo>
                    <a:pt x="450" y="439"/>
                  </a:lnTo>
                  <a:close/>
                </a:path>
              </a:pathLst>
            </a:custGeom>
            <a:solidFill>
              <a:schemeClr val="bg1">
                <a:alpha val="80000"/>
              </a:schemeClr>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ko-KR" altLang="en-US" sz="1800" b="0" i="0" u="none" strike="noStrike" kern="1200" cap="none" spc="0" normalizeH="0" baseline="0" noProof="0" dirty="0">
                <a:ln>
                  <a:noFill/>
                </a:ln>
                <a:solidFill>
                  <a:prstClr val="white"/>
                </a:solidFill>
                <a:effectLst/>
                <a:uLnTx/>
                <a:uFillTx/>
                <a:latin typeface="Arial" panose="020B0604020202020204"/>
                <a:ea typeface="Malgun Gothic" panose="020B0503020000020004" pitchFamily="34" charset="-127"/>
                <a:cs typeface="+mn-ea"/>
                <a:sym typeface="+mn-lt"/>
              </a:endParaRPr>
            </a:p>
          </p:txBody>
        </p:sp>
      </p:grpSp>
      <p:grpSp>
        <p:nvGrpSpPr>
          <p:cNvPr id="34" name="组合 33"/>
          <p:cNvGrpSpPr/>
          <p:nvPr/>
        </p:nvGrpSpPr>
        <p:grpSpPr>
          <a:xfrm>
            <a:off x="1752600" y="1874238"/>
            <a:ext cx="2133600" cy="2133600"/>
            <a:chOff x="1752600" y="1874238"/>
            <a:chExt cx="2133600" cy="2133600"/>
          </a:xfrm>
        </p:grpSpPr>
        <p:sp>
          <p:nvSpPr>
            <p:cNvPr id="35" name="Oval 4"/>
            <p:cNvSpPr/>
            <p:nvPr/>
          </p:nvSpPr>
          <p:spPr>
            <a:xfrm>
              <a:off x="1752600" y="1874238"/>
              <a:ext cx="2133600" cy="2133600"/>
            </a:xfrm>
            <a:prstGeom prst="ellipse">
              <a:avLst/>
            </a:prstGeom>
            <a:noFill/>
            <a:ln w="127000">
              <a:solidFill>
                <a:schemeClr val="bg1">
                  <a:lumMod val="75000"/>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ko-KR" altLang="en-US" sz="1800" b="0" i="0" u="none" strike="noStrike" kern="1200" cap="none" spc="0" normalizeH="0" baseline="0" noProof="0" dirty="0">
                <a:ln>
                  <a:noFill/>
                </a:ln>
                <a:solidFill>
                  <a:prstClr val="white"/>
                </a:solidFill>
                <a:effectLst/>
                <a:uLnTx/>
                <a:uFillTx/>
                <a:latin typeface="Arial" panose="020B0604020202020204"/>
                <a:ea typeface="Malgun Gothic" panose="020B0503020000020004" pitchFamily="34" charset="-127"/>
                <a:cs typeface="+mn-ea"/>
                <a:sym typeface="+mn-lt"/>
              </a:endParaRPr>
            </a:p>
          </p:txBody>
        </p:sp>
        <p:sp>
          <p:nvSpPr>
            <p:cNvPr id="36" name="Arc 5"/>
            <p:cNvSpPr/>
            <p:nvPr/>
          </p:nvSpPr>
          <p:spPr>
            <a:xfrm>
              <a:off x="1752600" y="1874238"/>
              <a:ext cx="2133600" cy="2133600"/>
            </a:xfrm>
            <a:prstGeom prst="arc">
              <a:avLst>
                <a:gd name="adj1" fmla="val 10529000"/>
                <a:gd name="adj2" fmla="val 15122297"/>
              </a:avLst>
            </a:prstGeom>
            <a:ln w="127000" cap="rnd">
              <a:solidFill>
                <a:srgbClr val="C00000"/>
              </a:solidFill>
              <a:round/>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ko-KR" altLang="en-US" sz="1800" b="0" i="0" u="none" strike="noStrike" kern="1200" cap="none" spc="0" normalizeH="0" baseline="0" noProof="0" dirty="0">
                <a:ln>
                  <a:noFill/>
                </a:ln>
                <a:solidFill>
                  <a:prstClr val="white"/>
                </a:solidFill>
                <a:effectLst/>
                <a:uLnTx/>
                <a:uFillTx/>
                <a:latin typeface="Arial" panose="020B0604020202020204"/>
                <a:ea typeface="Malgun Gothic" panose="020B0503020000020004" pitchFamily="34" charset="-127"/>
                <a:cs typeface="+mn-ea"/>
                <a:sym typeface="+mn-lt"/>
              </a:endParaRPr>
            </a:p>
          </p:txBody>
        </p:sp>
        <p:sp>
          <p:nvSpPr>
            <p:cNvPr id="37" name="Rectangle 3"/>
            <p:cNvSpPr txBox="1">
              <a:spLocks noChangeArrowheads="1"/>
            </p:cNvSpPr>
            <p:nvPr/>
          </p:nvSpPr>
          <p:spPr bwMode="auto">
            <a:xfrm>
              <a:off x="1982473" y="3282321"/>
              <a:ext cx="1672668" cy="248402"/>
            </a:xfrm>
            <a:prstGeom prst="rect">
              <a:avLst/>
            </a:prstGeom>
            <a:noFill/>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anose="020B0604030504040204" pitchFamily="34" charset="0"/>
                  <a:ea typeface="Tahoma" panose="020B0604030504040204" pitchFamily="34" charset="0"/>
                  <a:cs typeface="Tahoma" panose="020B0604030504040204" pitchFamily="34" charset="0"/>
                </a:defRPr>
              </a:lvl1pPr>
            </a:lstStyle>
            <a:p>
              <a:pPr marL="0" marR="0" lvl="0" indent="0" algn="ctr" defTabSz="914400" rtl="0" eaLnBrk="1" fontAlgn="auto" latinLnBrk="0" hangingPunct="1">
                <a:lnSpc>
                  <a:spcPct val="100000"/>
                </a:lnSpc>
                <a:spcBef>
                  <a:spcPct val="0"/>
                </a:spcBef>
                <a:spcAft>
                  <a:spcPts val="0"/>
                </a:spcAft>
                <a:buClrTx/>
                <a:buSzTx/>
                <a:buFontTx/>
                <a:buNone/>
                <a:defRPr/>
              </a:pPr>
              <a:r>
                <a:rPr kumimoji="0" lang="zh-CN" altLang="en-US" sz="1000" b="0" i="0" u="none" strike="noStrike" kern="1200" cap="none" spc="0" normalizeH="0" baseline="0" noProof="0" dirty="0">
                  <a:ln>
                    <a:noFill/>
                  </a:ln>
                  <a:solidFill>
                    <a:prstClr val="white"/>
                  </a:solidFill>
                  <a:effectLst/>
                  <a:uLnTx/>
                  <a:uFillTx/>
                  <a:latin typeface="Arial" panose="020B0604020202020204"/>
                  <a:ea typeface="思源黑体 CN ExtraLight" panose="020B0200000000000000" pitchFamily="34" charset="-122"/>
                  <a:cs typeface="+mn-ea"/>
                  <a:sym typeface="+mn-lt"/>
                </a:rPr>
                <a:t>输入标题</a:t>
              </a:r>
              <a:endParaRPr kumimoji="0" lang="en-US" altLang="ko-KR" sz="1000" b="0" i="0" u="none" strike="noStrike" kern="1200" cap="none" spc="0" normalizeH="0" baseline="0" noProof="0" dirty="0">
                <a:ln>
                  <a:noFill/>
                </a:ln>
                <a:solidFill>
                  <a:prstClr val="white"/>
                </a:solidFill>
                <a:effectLst/>
                <a:uLnTx/>
                <a:uFillTx/>
                <a:latin typeface="Arial" panose="020B0604020202020204"/>
                <a:ea typeface="思源黑体 CN ExtraLight" panose="020B0200000000000000" pitchFamily="34" charset="-122"/>
                <a:cs typeface="+mn-ea"/>
                <a:sym typeface="+mn-lt"/>
              </a:endParaRPr>
            </a:p>
          </p:txBody>
        </p:sp>
        <p:sp>
          <p:nvSpPr>
            <p:cNvPr id="38" name="Freeform 71"/>
            <p:cNvSpPr>
              <a:spLocks noEditPoints="1"/>
            </p:cNvSpPr>
            <p:nvPr/>
          </p:nvSpPr>
          <p:spPr bwMode="auto">
            <a:xfrm>
              <a:off x="2576287" y="2364098"/>
              <a:ext cx="486226" cy="726994"/>
            </a:xfrm>
            <a:custGeom>
              <a:avLst/>
              <a:gdLst>
                <a:gd name="T0" fmla="*/ 303 w 311"/>
                <a:gd name="T1" fmla="*/ 227 h 465"/>
                <a:gd name="T2" fmla="*/ 264 w 311"/>
                <a:gd name="T3" fmla="*/ 169 h 465"/>
                <a:gd name="T4" fmla="*/ 201 w 311"/>
                <a:gd name="T5" fmla="*/ 141 h 465"/>
                <a:gd name="T6" fmla="*/ 171 w 311"/>
                <a:gd name="T7" fmla="*/ 121 h 465"/>
                <a:gd name="T8" fmla="*/ 164 w 311"/>
                <a:gd name="T9" fmla="*/ 55 h 465"/>
                <a:gd name="T10" fmla="*/ 97 w 311"/>
                <a:gd name="T11" fmla="*/ 70 h 465"/>
                <a:gd name="T12" fmla="*/ 99 w 311"/>
                <a:gd name="T13" fmla="*/ 240 h 465"/>
                <a:gd name="T14" fmla="*/ 106 w 311"/>
                <a:gd name="T15" fmla="*/ 279 h 465"/>
                <a:gd name="T16" fmla="*/ 145 w 311"/>
                <a:gd name="T17" fmla="*/ 290 h 465"/>
                <a:gd name="T18" fmla="*/ 155 w 311"/>
                <a:gd name="T19" fmla="*/ 252 h 465"/>
                <a:gd name="T20" fmla="*/ 171 w 311"/>
                <a:gd name="T21" fmla="*/ 231 h 465"/>
                <a:gd name="T22" fmla="*/ 189 w 311"/>
                <a:gd name="T23" fmla="*/ 195 h 465"/>
                <a:gd name="T24" fmla="*/ 212 w 311"/>
                <a:gd name="T25" fmla="*/ 192 h 465"/>
                <a:gd name="T26" fmla="*/ 243 w 311"/>
                <a:gd name="T27" fmla="*/ 244 h 465"/>
                <a:gd name="T28" fmla="*/ 239 w 311"/>
                <a:gd name="T29" fmla="*/ 325 h 465"/>
                <a:gd name="T30" fmla="*/ 208 w 311"/>
                <a:gd name="T31" fmla="*/ 363 h 465"/>
                <a:gd name="T32" fmla="*/ 200 w 311"/>
                <a:gd name="T33" fmla="*/ 360 h 465"/>
                <a:gd name="T34" fmla="*/ 53 w 311"/>
                <a:gd name="T35" fmla="*/ 343 h 465"/>
                <a:gd name="T36" fmla="*/ 76 w 311"/>
                <a:gd name="T37" fmla="*/ 393 h 465"/>
                <a:gd name="T38" fmla="*/ 18 w 311"/>
                <a:gd name="T39" fmla="*/ 419 h 465"/>
                <a:gd name="T40" fmla="*/ 0 w 311"/>
                <a:gd name="T41" fmla="*/ 465 h 465"/>
                <a:gd name="T42" fmla="*/ 243 w 311"/>
                <a:gd name="T43" fmla="*/ 424 h 465"/>
                <a:gd name="T44" fmla="*/ 234 w 311"/>
                <a:gd name="T45" fmla="*/ 405 h 465"/>
                <a:gd name="T46" fmla="*/ 281 w 311"/>
                <a:gd name="T47" fmla="*/ 367 h 465"/>
                <a:gd name="T48" fmla="*/ 308 w 311"/>
                <a:gd name="T49" fmla="*/ 311 h 465"/>
                <a:gd name="T50" fmla="*/ 149 w 311"/>
                <a:gd name="T51" fmla="*/ 15 h 465"/>
                <a:gd name="T52" fmla="*/ 112 w 311"/>
                <a:gd name="T53" fmla="*/ 78 h 465"/>
                <a:gd name="T54" fmla="*/ 129 w 311"/>
                <a:gd name="T55" fmla="*/ 375 h 465"/>
                <a:gd name="T56" fmla="*/ 157 w 311"/>
                <a:gd name="T57" fmla="*/ 123 h 465"/>
                <a:gd name="T58" fmla="*/ 134 w 311"/>
                <a:gd name="T59" fmla="*/ 146 h 465"/>
                <a:gd name="T60" fmla="*/ 137 w 311"/>
                <a:gd name="T61" fmla="*/ 173 h 465"/>
                <a:gd name="T62" fmla="*/ 156 w 311"/>
                <a:gd name="T63" fmla="*/ 217 h 465"/>
                <a:gd name="T64" fmla="*/ 187 w 311"/>
                <a:gd name="T65" fmla="*/ 170 h 465"/>
                <a:gd name="T66" fmla="*/ 169 w 311"/>
                <a:gd name="T67" fmla="*/ 187 h 465"/>
                <a:gd name="T68" fmla="*/ 154 w 311"/>
                <a:gd name="T69" fmla="*/ 173 h 465"/>
                <a:gd name="T70" fmla="*/ 147 w 311"/>
                <a:gd name="T71" fmla="*/ 152 h 465"/>
                <a:gd name="T72" fmla="*/ 165 w 311"/>
                <a:gd name="T73" fmla="*/ 135 h 465"/>
                <a:gd name="T74" fmla="*/ 185 w 311"/>
                <a:gd name="T75" fmla="*/ 142 h 465"/>
                <a:gd name="T76" fmla="*/ 120 w 311"/>
                <a:gd name="T77" fmla="*/ 276 h 465"/>
                <a:gd name="T78" fmla="*/ 114 w 311"/>
                <a:gd name="T79" fmla="*/ 239 h 465"/>
                <a:gd name="T80" fmla="*/ 260 w 311"/>
                <a:gd name="T81" fmla="*/ 257 h 465"/>
                <a:gd name="T82" fmla="*/ 230 w 311"/>
                <a:gd name="T83" fmla="*/ 189 h 465"/>
                <a:gd name="T84" fmla="*/ 203 w 311"/>
                <a:gd name="T85" fmla="*/ 176 h 465"/>
                <a:gd name="T86" fmla="*/ 206 w 311"/>
                <a:gd name="T87" fmla="*/ 157 h 465"/>
                <a:gd name="T88" fmla="*/ 234 w 311"/>
                <a:gd name="T89" fmla="*/ 164 h 465"/>
                <a:gd name="T90" fmla="*/ 277 w 311"/>
                <a:gd name="T91" fmla="*/ 205 h 465"/>
                <a:gd name="T92" fmla="*/ 297 w 311"/>
                <a:gd name="T93" fmla="*/ 266 h 465"/>
                <a:gd name="T94" fmla="*/ 292 w 311"/>
                <a:gd name="T95" fmla="*/ 318 h 465"/>
                <a:gd name="T96" fmla="*/ 264 w 311"/>
                <a:gd name="T97" fmla="*/ 366 h 465"/>
                <a:gd name="T98" fmla="*/ 219 w 311"/>
                <a:gd name="T99" fmla="*/ 397 h 465"/>
                <a:gd name="T100" fmla="*/ 214 w 311"/>
                <a:gd name="T101" fmla="*/ 376 h 465"/>
                <a:gd name="T102" fmla="*/ 246 w 311"/>
                <a:gd name="T103" fmla="*/ 346 h 465"/>
                <a:gd name="T104" fmla="*/ 170 w 311"/>
                <a:gd name="T105" fmla="*/ 370 h 465"/>
                <a:gd name="T106" fmla="*/ 186 w 311"/>
                <a:gd name="T107" fmla="*/ 365 h 465"/>
                <a:gd name="T108" fmla="*/ 170 w 311"/>
                <a:gd name="T109" fmla="*/ 370 h 465"/>
                <a:gd name="T110" fmla="*/ 193 w 311"/>
                <a:gd name="T111" fmla="*/ 391 h 465"/>
                <a:gd name="T112" fmla="*/ 185 w 311"/>
                <a:gd name="T113" fmla="*/ 398 h 465"/>
                <a:gd name="T114" fmla="*/ 179 w 311"/>
                <a:gd name="T115" fmla="*/ 388 h 465"/>
                <a:gd name="T116" fmla="*/ 14 w 311"/>
                <a:gd name="T117" fmla="*/ 434 h 465"/>
                <a:gd name="T118" fmla="*/ 235 w 311"/>
                <a:gd name="T119" fmla="*/ 451 h 465"/>
                <a:gd name="T120" fmla="*/ 185 w 311"/>
                <a:gd name="T121" fmla="*/ 412 h 465"/>
                <a:gd name="T122" fmla="*/ 221 w 311"/>
                <a:gd name="T123" fmla="*/ 433 h 4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11" h="465">
                  <a:moveTo>
                    <a:pt x="311" y="278"/>
                  </a:moveTo>
                  <a:lnTo>
                    <a:pt x="311" y="278"/>
                  </a:lnTo>
                  <a:lnTo>
                    <a:pt x="311" y="265"/>
                  </a:lnTo>
                  <a:lnTo>
                    <a:pt x="309" y="252"/>
                  </a:lnTo>
                  <a:lnTo>
                    <a:pt x="307" y="239"/>
                  </a:lnTo>
                  <a:lnTo>
                    <a:pt x="303" y="227"/>
                  </a:lnTo>
                  <a:lnTo>
                    <a:pt x="299" y="216"/>
                  </a:lnTo>
                  <a:lnTo>
                    <a:pt x="293" y="205"/>
                  </a:lnTo>
                  <a:lnTo>
                    <a:pt x="287" y="195"/>
                  </a:lnTo>
                  <a:lnTo>
                    <a:pt x="280" y="185"/>
                  </a:lnTo>
                  <a:lnTo>
                    <a:pt x="273" y="176"/>
                  </a:lnTo>
                  <a:lnTo>
                    <a:pt x="264" y="169"/>
                  </a:lnTo>
                  <a:lnTo>
                    <a:pt x="255" y="161"/>
                  </a:lnTo>
                  <a:lnTo>
                    <a:pt x="246" y="155"/>
                  </a:lnTo>
                  <a:lnTo>
                    <a:pt x="235" y="149"/>
                  </a:lnTo>
                  <a:lnTo>
                    <a:pt x="224" y="145"/>
                  </a:lnTo>
                  <a:lnTo>
                    <a:pt x="213" y="143"/>
                  </a:lnTo>
                  <a:lnTo>
                    <a:pt x="201" y="141"/>
                  </a:lnTo>
                  <a:lnTo>
                    <a:pt x="201" y="141"/>
                  </a:lnTo>
                  <a:lnTo>
                    <a:pt x="196" y="133"/>
                  </a:lnTo>
                  <a:lnTo>
                    <a:pt x="189" y="127"/>
                  </a:lnTo>
                  <a:lnTo>
                    <a:pt x="181" y="122"/>
                  </a:lnTo>
                  <a:lnTo>
                    <a:pt x="175" y="121"/>
                  </a:lnTo>
                  <a:lnTo>
                    <a:pt x="171" y="121"/>
                  </a:lnTo>
                  <a:lnTo>
                    <a:pt x="171" y="79"/>
                  </a:lnTo>
                  <a:lnTo>
                    <a:pt x="164" y="79"/>
                  </a:lnTo>
                  <a:lnTo>
                    <a:pt x="164" y="70"/>
                  </a:lnTo>
                  <a:lnTo>
                    <a:pt x="167" y="70"/>
                  </a:lnTo>
                  <a:lnTo>
                    <a:pt x="167" y="55"/>
                  </a:lnTo>
                  <a:lnTo>
                    <a:pt x="164" y="55"/>
                  </a:lnTo>
                  <a:lnTo>
                    <a:pt x="164" y="0"/>
                  </a:lnTo>
                  <a:lnTo>
                    <a:pt x="97" y="0"/>
                  </a:lnTo>
                  <a:lnTo>
                    <a:pt x="97" y="55"/>
                  </a:lnTo>
                  <a:lnTo>
                    <a:pt x="94" y="55"/>
                  </a:lnTo>
                  <a:lnTo>
                    <a:pt x="94" y="70"/>
                  </a:lnTo>
                  <a:lnTo>
                    <a:pt x="97" y="70"/>
                  </a:lnTo>
                  <a:lnTo>
                    <a:pt x="97" y="79"/>
                  </a:lnTo>
                  <a:lnTo>
                    <a:pt x="90" y="79"/>
                  </a:lnTo>
                  <a:lnTo>
                    <a:pt x="90" y="231"/>
                  </a:lnTo>
                  <a:lnTo>
                    <a:pt x="99" y="231"/>
                  </a:lnTo>
                  <a:lnTo>
                    <a:pt x="99" y="240"/>
                  </a:lnTo>
                  <a:lnTo>
                    <a:pt x="99" y="240"/>
                  </a:lnTo>
                  <a:lnTo>
                    <a:pt x="100" y="245"/>
                  </a:lnTo>
                  <a:lnTo>
                    <a:pt x="103" y="250"/>
                  </a:lnTo>
                  <a:lnTo>
                    <a:pt x="103" y="250"/>
                  </a:lnTo>
                  <a:lnTo>
                    <a:pt x="106" y="252"/>
                  </a:lnTo>
                  <a:lnTo>
                    <a:pt x="106" y="279"/>
                  </a:lnTo>
                  <a:lnTo>
                    <a:pt x="106" y="279"/>
                  </a:lnTo>
                  <a:lnTo>
                    <a:pt x="107" y="283"/>
                  </a:lnTo>
                  <a:lnTo>
                    <a:pt x="110" y="286"/>
                  </a:lnTo>
                  <a:lnTo>
                    <a:pt x="112" y="290"/>
                  </a:lnTo>
                  <a:lnTo>
                    <a:pt x="116" y="290"/>
                  </a:lnTo>
                  <a:lnTo>
                    <a:pt x="145" y="290"/>
                  </a:lnTo>
                  <a:lnTo>
                    <a:pt x="145" y="290"/>
                  </a:lnTo>
                  <a:lnTo>
                    <a:pt x="149" y="290"/>
                  </a:lnTo>
                  <a:lnTo>
                    <a:pt x="152" y="286"/>
                  </a:lnTo>
                  <a:lnTo>
                    <a:pt x="154" y="283"/>
                  </a:lnTo>
                  <a:lnTo>
                    <a:pt x="155" y="279"/>
                  </a:lnTo>
                  <a:lnTo>
                    <a:pt x="155" y="252"/>
                  </a:lnTo>
                  <a:lnTo>
                    <a:pt x="155" y="252"/>
                  </a:lnTo>
                  <a:lnTo>
                    <a:pt x="158" y="250"/>
                  </a:lnTo>
                  <a:lnTo>
                    <a:pt x="158" y="250"/>
                  </a:lnTo>
                  <a:lnTo>
                    <a:pt x="160" y="245"/>
                  </a:lnTo>
                  <a:lnTo>
                    <a:pt x="161" y="240"/>
                  </a:lnTo>
                  <a:lnTo>
                    <a:pt x="161" y="231"/>
                  </a:lnTo>
                  <a:lnTo>
                    <a:pt x="171" y="231"/>
                  </a:lnTo>
                  <a:lnTo>
                    <a:pt x="171" y="219"/>
                  </a:lnTo>
                  <a:lnTo>
                    <a:pt x="171" y="219"/>
                  </a:lnTo>
                  <a:lnTo>
                    <a:pt x="178" y="208"/>
                  </a:lnTo>
                  <a:lnTo>
                    <a:pt x="182" y="202"/>
                  </a:lnTo>
                  <a:lnTo>
                    <a:pt x="186" y="198"/>
                  </a:lnTo>
                  <a:lnTo>
                    <a:pt x="189" y="195"/>
                  </a:lnTo>
                  <a:lnTo>
                    <a:pt x="194" y="192"/>
                  </a:lnTo>
                  <a:lnTo>
                    <a:pt x="198" y="191"/>
                  </a:lnTo>
                  <a:lnTo>
                    <a:pt x="203" y="191"/>
                  </a:lnTo>
                  <a:lnTo>
                    <a:pt x="203" y="191"/>
                  </a:lnTo>
                  <a:lnTo>
                    <a:pt x="208" y="191"/>
                  </a:lnTo>
                  <a:lnTo>
                    <a:pt x="212" y="192"/>
                  </a:lnTo>
                  <a:lnTo>
                    <a:pt x="215" y="195"/>
                  </a:lnTo>
                  <a:lnTo>
                    <a:pt x="220" y="198"/>
                  </a:lnTo>
                  <a:lnTo>
                    <a:pt x="227" y="205"/>
                  </a:lnTo>
                  <a:lnTo>
                    <a:pt x="234" y="216"/>
                  </a:lnTo>
                  <a:lnTo>
                    <a:pt x="239" y="229"/>
                  </a:lnTo>
                  <a:lnTo>
                    <a:pt x="243" y="244"/>
                  </a:lnTo>
                  <a:lnTo>
                    <a:pt x="246" y="260"/>
                  </a:lnTo>
                  <a:lnTo>
                    <a:pt x="247" y="278"/>
                  </a:lnTo>
                  <a:lnTo>
                    <a:pt x="247" y="278"/>
                  </a:lnTo>
                  <a:lnTo>
                    <a:pt x="246" y="295"/>
                  </a:lnTo>
                  <a:lnTo>
                    <a:pt x="243" y="311"/>
                  </a:lnTo>
                  <a:lnTo>
                    <a:pt x="239" y="325"/>
                  </a:lnTo>
                  <a:lnTo>
                    <a:pt x="234" y="338"/>
                  </a:lnTo>
                  <a:lnTo>
                    <a:pt x="227" y="349"/>
                  </a:lnTo>
                  <a:lnTo>
                    <a:pt x="220" y="357"/>
                  </a:lnTo>
                  <a:lnTo>
                    <a:pt x="215" y="360"/>
                  </a:lnTo>
                  <a:lnTo>
                    <a:pt x="212" y="362"/>
                  </a:lnTo>
                  <a:lnTo>
                    <a:pt x="208" y="363"/>
                  </a:lnTo>
                  <a:lnTo>
                    <a:pt x="203" y="364"/>
                  </a:lnTo>
                  <a:lnTo>
                    <a:pt x="203" y="364"/>
                  </a:lnTo>
                  <a:lnTo>
                    <a:pt x="203" y="364"/>
                  </a:lnTo>
                  <a:lnTo>
                    <a:pt x="203" y="364"/>
                  </a:lnTo>
                  <a:lnTo>
                    <a:pt x="201" y="363"/>
                  </a:lnTo>
                  <a:lnTo>
                    <a:pt x="200" y="360"/>
                  </a:lnTo>
                  <a:lnTo>
                    <a:pt x="198" y="353"/>
                  </a:lnTo>
                  <a:lnTo>
                    <a:pt x="198" y="343"/>
                  </a:lnTo>
                  <a:lnTo>
                    <a:pt x="215" y="343"/>
                  </a:lnTo>
                  <a:lnTo>
                    <a:pt x="215" y="329"/>
                  </a:lnTo>
                  <a:lnTo>
                    <a:pt x="53" y="329"/>
                  </a:lnTo>
                  <a:lnTo>
                    <a:pt x="53" y="343"/>
                  </a:lnTo>
                  <a:lnTo>
                    <a:pt x="156" y="343"/>
                  </a:lnTo>
                  <a:lnTo>
                    <a:pt x="156" y="370"/>
                  </a:lnTo>
                  <a:lnTo>
                    <a:pt x="144" y="370"/>
                  </a:lnTo>
                  <a:lnTo>
                    <a:pt x="144" y="360"/>
                  </a:lnTo>
                  <a:lnTo>
                    <a:pt x="76" y="360"/>
                  </a:lnTo>
                  <a:lnTo>
                    <a:pt x="76" y="393"/>
                  </a:lnTo>
                  <a:lnTo>
                    <a:pt x="144" y="393"/>
                  </a:lnTo>
                  <a:lnTo>
                    <a:pt x="144" y="384"/>
                  </a:lnTo>
                  <a:lnTo>
                    <a:pt x="156" y="384"/>
                  </a:lnTo>
                  <a:lnTo>
                    <a:pt x="156" y="419"/>
                  </a:lnTo>
                  <a:lnTo>
                    <a:pt x="18" y="419"/>
                  </a:lnTo>
                  <a:lnTo>
                    <a:pt x="18" y="419"/>
                  </a:lnTo>
                  <a:lnTo>
                    <a:pt x="11" y="420"/>
                  </a:lnTo>
                  <a:lnTo>
                    <a:pt x="6" y="424"/>
                  </a:lnTo>
                  <a:lnTo>
                    <a:pt x="3" y="428"/>
                  </a:lnTo>
                  <a:lnTo>
                    <a:pt x="2" y="430"/>
                  </a:lnTo>
                  <a:lnTo>
                    <a:pt x="0" y="433"/>
                  </a:lnTo>
                  <a:lnTo>
                    <a:pt x="0" y="465"/>
                  </a:lnTo>
                  <a:lnTo>
                    <a:pt x="249" y="465"/>
                  </a:lnTo>
                  <a:lnTo>
                    <a:pt x="249" y="433"/>
                  </a:lnTo>
                  <a:lnTo>
                    <a:pt x="249" y="433"/>
                  </a:lnTo>
                  <a:lnTo>
                    <a:pt x="249" y="430"/>
                  </a:lnTo>
                  <a:lnTo>
                    <a:pt x="248" y="428"/>
                  </a:lnTo>
                  <a:lnTo>
                    <a:pt x="243" y="424"/>
                  </a:lnTo>
                  <a:lnTo>
                    <a:pt x="238" y="420"/>
                  </a:lnTo>
                  <a:lnTo>
                    <a:pt x="232" y="419"/>
                  </a:lnTo>
                  <a:lnTo>
                    <a:pt x="229" y="419"/>
                  </a:lnTo>
                  <a:lnTo>
                    <a:pt x="225" y="410"/>
                  </a:lnTo>
                  <a:lnTo>
                    <a:pt x="225" y="410"/>
                  </a:lnTo>
                  <a:lnTo>
                    <a:pt x="234" y="405"/>
                  </a:lnTo>
                  <a:lnTo>
                    <a:pt x="243" y="401"/>
                  </a:lnTo>
                  <a:lnTo>
                    <a:pt x="252" y="395"/>
                  </a:lnTo>
                  <a:lnTo>
                    <a:pt x="260" y="390"/>
                  </a:lnTo>
                  <a:lnTo>
                    <a:pt x="267" y="383"/>
                  </a:lnTo>
                  <a:lnTo>
                    <a:pt x="275" y="376"/>
                  </a:lnTo>
                  <a:lnTo>
                    <a:pt x="281" y="367"/>
                  </a:lnTo>
                  <a:lnTo>
                    <a:pt x="288" y="360"/>
                  </a:lnTo>
                  <a:lnTo>
                    <a:pt x="293" y="350"/>
                  </a:lnTo>
                  <a:lnTo>
                    <a:pt x="297" y="341"/>
                  </a:lnTo>
                  <a:lnTo>
                    <a:pt x="302" y="332"/>
                  </a:lnTo>
                  <a:lnTo>
                    <a:pt x="305" y="321"/>
                  </a:lnTo>
                  <a:lnTo>
                    <a:pt x="308" y="311"/>
                  </a:lnTo>
                  <a:lnTo>
                    <a:pt x="310" y="299"/>
                  </a:lnTo>
                  <a:lnTo>
                    <a:pt x="311" y="289"/>
                  </a:lnTo>
                  <a:lnTo>
                    <a:pt x="311" y="278"/>
                  </a:lnTo>
                  <a:lnTo>
                    <a:pt x="311" y="278"/>
                  </a:lnTo>
                  <a:close/>
                  <a:moveTo>
                    <a:pt x="112" y="15"/>
                  </a:moveTo>
                  <a:lnTo>
                    <a:pt x="149" y="15"/>
                  </a:lnTo>
                  <a:lnTo>
                    <a:pt x="149" y="55"/>
                  </a:lnTo>
                  <a:lnTo>
                    <a:pt x="112" y="55"/>
                  </a:lnTo>
                  <a:lnTo>
                    <a:pt x="112" y="15"/>
                  </a:lnTo>
                  <a:close/>
                  <a:moveTo>
                    <a:pt x="149" y="70"/>
                  </a:moveTo>
                  <a:lnTo>
                    <a:pt x="149" y="78"/>
                  </a:lnTo>
                  <a:lnTo>
                    <a:pt x="112" y="78"/>
                  </a:lnTo>
                  <a:lnTo>
                    <a:pt x="112" y="70"/>
                  </a:lnTo>
                  <a:lnTo>
                    <a:pt x="149" y="70"/>
                  </a:lnTo>
                  <a:close/>
                  <a:moveTo>
                    <a:pt x="129" y="379"/>
                  </a:moveTo>
                  <a:lnTo>
                    <a:pt x="90" y="379"/>
                  </a:lnTo>
                  <a:lnTo>
                    <a:pt x="90" y="375"/>
                  </a:lnTo>
                  <a:lnTo>
                    <a:pt x="129" y="375"/>
                  </a:lnTo>
                  <a:lnTo>
                    <a:pt x="129" y="379"/>
                  </a:lnTo>
                  <a:close/>
                  <a:moveTo>
                    <a:pt x="104" y="217"/>
                  </a:moveTo>
                  <a:lnTo>
                    <a:pt x="104" y="93"/>
                  </a:lnTo>
                  <a:lnTo>
                    <a:pt x="157" y="93"/>
                  </a:lnTo>
                  <a:lnTo>
                    <a:pt x="157" y="123"/>
                  </a:lnTo>
                  <a:lnTo>
                    <a:pt x="157" y="123"/>
                  </a:lnTo>
                  <a:lnTo>
                    <a:pt x="152" y="125"/>
                  </a:lnTo>
                  <a:lnTo>
                    <a:pt x="147" y="128"/>
                  </a:lnTo>
                  <a:lnTo>
                    <a:pt x="143" y="132"/>
                  </a:lnTo>
                  <a:lnTo>
                    <a:pt x="140" y="136"/>
                  </a:lnTo>
                  <a:lnTo>
                    <a:pt x="137" y="141"/>
                  </a:lnTo>
                  <a:lnTo>
                    <a:pt x="134" y="146"/>
                  </a:lnTo>
                  <a:lnTo>
                    <a:pt x="133" y="151"/>
                  </a:lnTo>
                  <a:lnTo>
                    <a:pt x="132" y="157"/>
                  </a:lnTo>
                  <a:lnTo>
                    <a:pt x="132" y="157"/>
                  </a:lnTo>
                  <a:lnTo>
                    <a:pt x="133" y="163"/>
                  </a:lnTo>
                  <a:lnTo>
                    <a:pt x="134" y="169"/>
                  </a:lnTo>
                  <a:lnTo>
                    <a:pt x="137" y="173"/>
                  </a:lnTo>
                  <a:lnTo>
                    <a:pt x="140" y="178"/>
                  </a:lnTo>
                  <a:lnTo>
                    <a:pt x="143" y="183"/>
                  </a:lnTo>
                  <a:lnTo>
                    <a:pt x="146" y="186"/>
                  </a:lnTo>
                  <a:lnTo>
                    <a:pt x="152" y="189"/>
                  </a:lnTo>
                  <a:lnTo>
                    <a:pt x="156" y="191"/>
                  </a:lnTo>
                  <a:lnTo>
                    <a:pt x="156" y="217"/>
                  </a:lnTo>
                  <a:lnTo>
                    <a:pt x="104" y="217"/>
                  </a:lnTo>
                  <a:close/>
                  <a:moveTo>
                    <a:pt x="192" y="157"/>
                  </a:moveTo>
                  <a:lnTo>
                    <a:pt x="192" y="157"/>
                  </a:lnTo>
                  <a:lnTo>
                    <a:pt x="192" y="162"/>
                  </a:lnTo>
                  <a:lnTo>
                    <a:pt x="189" y="165"/>
                  </a:lnTo>
                  <a:lnTo>
                    <a:pt x="187" y="170"/>
                  </a:lnTo>
                  <a:lnTo>
                    <a:pt x="185" y="173"/>
                  </a:lnTo>
                  <a:lnTo>
                    <a:pt x="182" y="175"/>
                  </a:lnTo>
                  <a:lnTo>
                    <a:pt x="178" y="177"/>
                  </a:lnTo>
                  <a:lnTo>
                    <a:pt x="173" y="179"/>
                  </a:lnTo>
                  <a:lnTo>
                    <a:pt x="169" y="179"/>
                  </a:lnTo>
                  <a:lnTo>
                    <a:pt x="169" y="187"/>
                  </a:lnTo>
                  <a:lnTo>
                    <a:pt x="169" y="179"/>
                  </a:lnTo>
                  <a:lnTo>
                    <a:pt x="169" y="179"/>
                  </a:lnTo>
                  <a:lnTo>
                    <a:pt x="165" y="179"/>
                  </a:lnTo>
                  <a:lnTo>
                    <a:pt x="160" y="177"/>
                  </a:lnTo>
                  <a:lnTo>
                    <a:pt x="157" y="175"/>
                  </a:lnTo>
                  <a:lnTo>
                    <a:pt x="154" y="173"/>
                  </a:lnTo>
                  <a:lnTo>
                    <a:pt x="151" y="170"/>
                  </a:lnTo>
                  <a:lnTo>
                    <a:pt x="148" y="165"/>
                  </a:lnTo>
                  <a:lnTo>
                    <a:pt x="147" y="162"/>
                  </a:lnTo>
                  <a:lnTo>
                    <a:pt x="147" y="157"/>
                  </a:lnTo>
                  <a:lnTo>
                    <a:pt x="147" y="157"/>
                  </a:lnTo>
                  <a:lnTo>
                    <a:pt x="147" y="152"/>
                  </a:lnTo>
                  <a:lnTo>
                    <a:pt x="148" y="148"/>
                  </a:lnTo>
                  <a:lnTo>
                    <a:pt x="151" y="145"/>
                  </a:lnTo>
                  <a:lnTo>
                    <a:pt x="154" y="142"/>
                  </a:lnTo>
                  <a:lnTo>
                    <a:pt x="157" y="138"/>
                  </a:lnTo>
                  <a:lnTo>
                    <a:pt x="160" y="136"/>
                  </a:lnTo>
                  <a:lnTo>
                    <a:pt x="165" y="135"/>
                  </a:lnTo>
                  <a:lnTo>
                    <a:pt x="169" y="135"/>
                  </a:lnTo>
                  <a:lnTo>
                    <a:pt x="169" y="135"/>
                  </a:lnTo>
                  <a:lnTo>
                    <a:pt x="173" y="135"/>
                  </a:lnTo>
                  <a:lnTo>
                    <a:pt x="178" y="136"/>
                  </a:lnTo>
                  <a:lnTo>
                    <a:pt x="182" y="138"/>
                  </a:lnTo>
                  <a:lnTo>
                    <a:pt x="185" y="142"/>
                  </a:lnTo>
                  <a:lnTo>
                    <a:pt x="187" y="145"/>
                  </a:lnTo>
                  <a:lnTo>
                    <a:pt x="189" y="148"/>
                  </a:lnTo>
                  <a:lnTo>
                    <a:pt x="192" y="152"/>
                  </a:lnTo>
                  <a:lnTo>
                    <a:pt x="192" y="157"/>
                  </a:lnTo>
                  <a:lnTo>
                    <a:pt x="192" y="157"/>
                  </a:lnTo>
                  <a:close/>
                  <a:moveTo>
                    <a:pt x="120" y="276"/>
                  </a:moveTo>
                  <a:lnTo>
                    <a:pt x="120" y="253"/>
                  </a:lnTo>
                  <a:lnTo>
                    <a:pt x="141" y="253"/>
                  </a:lnTo>
                  <a:lnTo>
                    <a:pt x="141" y="276"/>
                  </a:lnTo>
                  <a:lnTo>
                    <a:pt x="120" y="276"/>
                  </a:lnTo>
                  <a:close/>
                  <a:moveTo>
                    <a:pt x="147" y="239"/>
                  </a:moveTo>
                  <a:lnTo>
                    <a:pt x="114" y="239"/>
                  </a:lnTo>
                  <a:lnTo>
                    <a:pt x="114" y="231"/>
                  </a:lnTo>
                  <a:lnTo>
                    <a:pt x="147" y="231"/>
                  </a:lnTo>
                  <a:lnTo>
                    <a:pt x="147" y="239"/>
                  </a:lnTo>
                  <a:close/>
                  <a:moveTo>
                    <a:pt x="261" y="278"/>
                  </a:moveTo>
                  <a:lnTo>
                    <a:pt x="261" y="278"/>
                  </a:lnTo>
                  <a:lnTo>
                    <a:pt x="260" y="257"/>
                  </a:lnTo>
                  <a:lnTo>
                    <a:pt x="256" y="238"/>
                  </a:lnTo>
                  <a:lnTo>
                    <a:pt x="251" y="221"/>
                  </a:lnTo>
                  <a:lnTo>
                    <a:pt x="245" y="205"/>
                  </a:lnTo>
                  <a:lnTo>
                    <a:pt x="240" y="199"/>
                  </a:lnTo>
                  <a:lnTo>
                    <a:pt x="236" y="194"/>
                  </a:lnTo>
                  <a:lnTo>
                    <a:pt x="230" y="189"/>
                  </a:lnTo>
                  <a:lnTo>
                    <a:pt x="226" y="185"/>
                  </a:lnTo>
                  <a:lnTo>
                    <a:pt x="221" y="182"/>
                  </a:lnTo>
                  <a:lnTo>
                    <a:pt x="214" y="178"/>
                  </a:lnTo>
                  <a:lnTo>
                    <a:pt x="209" y="177"/>
                  </a:lnTo>
                  <a:lnTo>
                    <a:pt x="203" y="176"/>
                  </a:lnTo>
                  <a:lnTo>
                    <a:pt x="203" y="176"/>
                  </a:lnTo>
                  <a:lnTo>
                    <a:pt x="200" y="177"/>
                  </a:lnTo>
                  <a:lnTo>
                    <a:pt x="200" y="177"/>
                  </a:lnTo>
                  <a:lnTo>
                    <a:pt x="202" y="172"/>
                  </a:lnTo>
                  <a:lnTo>
                    <a:pt x="205" y="168"/>
                  </a:lnTo>
                  <a:lnTo>
                    <a:pt x="206" y="162"/>
                  </a:lnTo>
                  <a:lnTo>
                    <a:pt x="206" y="157"/>
                  </a:lnTo>
                  <a:lnTo>
                    <a:pt x="206" y="157"/>
                  </a:lnTo>
                  <a:lnTo>
                    <a:pt x="206" y="155"/>
                  </a:lnTo>
                  <a:lnTo>
                    <a:pt x="206" y="155"/>
                  </a:lnTo>
                  <a:lnTo>
                    <a:pt x="215" y="158"/>
                  </a:lnTo>
                  <a:lnTo>
                    <a:pt x="225" y="161"/>
                  </a:lnTo>
                  <a:lnTo>
                    <a:pt x="234" y="164"/>
                  </a:lnTo>
                  <a:lnTo>
                    <a:pt x="242" y="170"/>
                  </a:lnTo>
                  <a:lnTo>
                    <a:pt x="250" y="175"/>
                  </a:lnTo>
                  <a:lnTo>
                    <a:pt x="257" y="182"/>
                  </a:lnTo>
                  <a:lnTo>
                    <a:pt x="265" y="189"/>
                  </a:lnTo>
                  <a:lnTo>
                    <a:pt x="272" y="197"/>
                  </a:lnTo>
                  <a:lnTo>
                    <a:pt x="277" y="205"/>
                  </a:lnTo>
                  <a:lnTo>
                    <a:pt x="282" y="214"/>
                  </a:lnTo>
                  <a:lnTo>
                    <a:pt x="287" y="224"/>
                  </a:lnTo>
                  <a:lnTo>
                    <a:pt x="291" y="233"/>
                  </a:lnTo>
                  <a:lnTo>
                    <a:pt x="293" y="244"/>
                  </a:lnTo>
                  <a:lnTo>
                    <a:pt x="295" y="255"/>
                  </a:lnTo>
                  <a:lnTo>
                    <a:pt x="297" y="266"/>
                  </a:lnTo>
                  <a:lnTo>
                    <a:pt x="297" y="278"/>
                  </a:lnTo>
                  <a:lnTo>
                    <a:pt x="297" y="278"/>
                  </a:lnTo>
                  <a:lnTo>
                    <a:pt x="297" y="287"/>
                  </a:lnTo>
                  <a:lnTo>
                    <a:pt x="296" y="298"/>
                  </a:lnTo>
                  <a:lnTo>
                    <a:pt x="294" y="308"/>
                  </a:lnTo>
                  <a:lnTo>
                    <a:pt x="292" y="318"/>
                  </a:lnTo>
                  <a:lnTo>
                    <a:pt x="289" y="326"/>
                  </a:lnTo>
                  <a:lnTo>
                    <a:pt x="284" y="335"/>
                  </a:lnTo>
                  <a:lnTo>
                    <a:pt x="280" y="344"/>
                  </a:lnTo>
                  <a:lnTo>
                    <a:pt x="276" y="352"/>
                  </a:lnTo>
                  <a:lnTo>
                    <a:pt x="270" y="360"/>
                  </a:lnTo>
                  <a:lnTo>
                    <a:pt x="264" y="366"/>
                  </a:lnTo>
                  <a:lnTo>
                    <a:pt x="257" y="373"/>
                  </a:lnTo>
                  <a:lnTo>
                    <a:pt x="251" y="379"/>
                  </a:lnTo>
                  <a:lnTo>
                    <a:pt x="243" y="385"/>
                  </a:lnTo>
                  <a:lnTo>
                    <a:pt x="235" y="389"/>
                  </a:lnTo>
                  <a:lnTo>
                    <a:pt x="227" y="393"/>
                  </a:lnTo>
                  <a:lnTo>
                    <a:pt x="219" y="397"/>
                  </a:lnTo>
                  <a:lnTo>
                    <a:pt x="216" y="391"/>
                  </a:lnTo>
                  <a:lnTo>
                    <a:pt x="216" y="391"/>
                  </a:lnTo>
                  <a:lnTo>
                    <a:pt x="212" y="384"/>
                  </a:lnTo>
                  <a:lnTo>
                    <a:pt x="209" y="377"/>
                  </a:lnTo>
                  <a:lnTo>
                    <a:pt x="209" y="377"/>
                  </a:lnTo>
                  <a:lnTo>
                    <a:pt x="214" y="376"/>
                  </a:lnTo>
                  <a:lnTo>
                    <a:pt x="220" y="374"/>
                  </a:lnTo>
                  <a:lnTo>
                    <a:pt x="224" y="372"/>
                  </a:lnTo>
                  <a:lnTo>
                    <a:pt x="229" y="367"/>
                  </a:lnTo>
                  <a:lnTo>
                    <a:pt x="234" y="363"/>
                  </a:lnTo>
                  <a:lnTo>
                    <a:pt x="238" y="358"/>
                  </a:lnTo>
                  <a:lnTo>
                    <a:pt x="246" y="346"/>
                  </a:lnTo>
                  <a:lnTo>
                    <a:pt x="252" y="332"/>
                  </a:lnTo>
                  <a:lnTo>
                    <a:pt x="256" y="314"/>
                  </a:lnTo>
                  <a:lnTo>
                    <a:pt x="260" y="297"/>
                  </a:lnTo>
                  <a:lnTo>
                    <a:pt x="261" y="278"/>
                  </a:lnTo>
                  <a:lnTo>
                    <a:pt x="261" y="278"/>
                  </a:lnTo>
                  <a:close/>
                  <a:moveTo>
                    <a:pt x="170" y="370"/>
                  </a:moveTo>
                  <a:lnTo>
                    <a:pt x="170" y="344"/>
                  </a:lnTo>
                  <a:lnTo>
                    <a:pt x="183" y="344"/>
                  </a:lnTo>
                  <a:lnTo>
                    <a:pt x="183" y="344"/>
                  </a:lnTo>
                  <a:lnTo>
                    <a:pt x="184" y="354"/>
                  </a:lnTo>
                  <a:lnTo>
                    <a:pt x="186" y="365"/>
                  </a:lnTo>
                  <a:lnTo>
                    <a:pt x="186" y="365"/>
                  </a:lnTo>
                  <a:lnTo>
                    <a:pt x="184" y="365"/>
                  </a:lnTo>
                  <a:lnTo>
                    <a:pt x="184" y="365"/>
                  </a:lnTo>
                  <a:lnTo>
                    <a:pt x="180" y="365"/>
                  </a:lnTo>
                  <a:lnTo>
                    <a:pt x="176" y="366"/>
                  </a:lnTo>
                  <a:lnTo>
                    <a:pt x="170" y="370"/>
                  </a:lnTo>
                  <a:lnTo>
                    <a:pt x="170" y="370"/>
                  </a:lnTo>
                  <a:close/>
                  <a:moveTo>
                    <a:pt x="185" y="384"/>
                  </a:moveTo>
                  <a:lnTo>
                    <a:pt x="185" y="384"/>
                  </a:lnTo>
                  <a:lnTo>
                    <a:pt x="188" y="384"/>
                  </a:lnTo>
                  <a:lnTo>
                    <a:pt x="191" y="386"/>
                  </a:lnTo>
                  <a:lnTo>
                    <a:pt x="192" y="388"/>
                  </a:lnTo>
                  <a:lnTo>
                    <a:pt x="193" y="391"/>
                  </a:lnTo>
                  <a:lnTo>
                    <a:pt x="193" y="391"/>
                  </a:lnTo>
                  <a:lnTo>
                    <a:pt x="192" y="393"/>
                  </a:lnTo>
                  <a:lnTo>
                    <a:pt x="191" y="395"/>
                  </a:lnTo>
                  <a:lnTo>
                    <a:pt x="188" y="398"/>
                  </a:lnTo>
                  <a:lnTo>
                    <a:pt x="185" y="398"/>
                  </a:lnTo>
                  <a:lnTo>
                    <a:pt x="185" y="398"/>
                  </a:lnTo>
                  <a:lnTo>
                    <a:pt x="183" y="398"/>
                  </a:lnTo>
                  <a:lnTo>
                    <a:pt x="181" y="395"/>
                  </a:lnTo>
                  <a:lnTo>
                    <a:pt x="179" y="393"/>
                  </a:lnTo>
                  <a:lnTo>
                    <a:pt x="179" y="391"/>
                  </a:lnTo>
                  <a:lnTo>
                    <a:pt x="179" y="391"/>
                  </a:lnTo>
                  <a:lnTo>
                    <a:pt x="179" y="388"/>
                  </a:lnTo>
                  <a:lnTo>
                    <a:pt x="181" y="386"/>
                  </a:lnTo>
                  <a:lnTo>
                    <a:pt x="183" y="384"/>
                  </a:lnTo>
                  <a:lnTo>
                    <a:pt x="185" y="384"/>
                  </a:lnTo>
                  <a:lnTo>
                    <a:pt x="185" y="384"/>
                  </a:lnTo>
                  <a:close/>
                  <a:moveTo>
                    <a:pt x="14" y="434"/>
                  </a:moveTo>
                  <a:lnTo>
                    <a:pt x="14" y="434"/>
                  </a:lnTo>
                  <a:lnTo>
                    <a:pt x="18" y="433"/>
                  </a:lnTo>
                  <a:lnTo>
                    <a:pt x="158" y="433"/>
                  </a:lnTo>
                  <a:lnTo>
                    <a:pt x="158" y="451"/>
                  </a:lnTo>
                  <a:lnTo>
                    <a:pt x="14" y="451"/>
                  </a:lnTo>
                  <a:lnTo>
                    <a:pt x="14" y="434"/>
                  </a:lnTo>
                  <a:close/>
                  <a:moveTo>
                    <a:pt x="235" y="451"/>
                  </a:moveTo>
                  <a:lnTo>
                    <a:pt x="172" y="451"/>
                  </a:lnTo>
                  <a:lnTo>
                    <a:pt x="172" y="407"/>
                  </a:lnTo>
                  <a:lnTo>
                    <a:pt x="172" y="407"/>
                  </a:lnTo>
                  <a:lnTo>
                    <a:pt x="179" y="411"/>
                  </a:lnTo>
                  <a:lnTo>
                    <a:pt x="182" y="412"/>
                  </a:lnTo>
                  <a:lnTo>
                    <a:pt x="185" y="412"/>
                  </a:lnTo>
                  <a:lnTo>
                    <a:pt x="185" y="412"/>
                  </a:lnTo>
                  <a:lnTo>
                    <a:pt x="192" y="412"/>
                  </a:lnTo>
                  <a:lnTo>
                    <a:pt x="197" y="408"/>
                  </a:lnTo>
                  <a:lnTo>
                    <a:pt x="201" y="405"/>
                  </a:lnTo>
                  <a:lnTo>
                    <a:pt x="205" y="400"/>
                  </a:lnTo>
                  <a:lnTo>
                    <a:pt x="221" y="433"/>
                  </a:lnTo>
                  <a:lnTo>
                    <a:pt x="221" y="433"/>
                  </a:lnTo>
                  <a:lnTo>
                    <a:pt x="232" y="433"/>
                  </a:lnTo>
                  <a:lnTo>
                    <a:pt x="232" y="433"/>
                  </a:lnTo>
                  <a:lnTo>
                    <a:pt x="235" y="434"/>
                  </a:lnTo>
                  <a:lnTo>
                    <a:pt x="235" y="451"/>
                  </a:lnTo>
                  <a:close/>
                </a:path>
              </a:pathLst>
            </a:custGeom>
            <a:solidFill>
              <a:schemeClr val="bg1">
                <a:alpha val="80000"/>
              </a:schemeClr>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ko-KR" altLang="en-US" sz="1800" b="0" i="0" u="none" strike="noStrike" kern="1200" cap="none" spc="0" normalizeH="0" baseline="0" noProof="0" dirty="0">
                <a:ln>
                  <a:noFill/>
                </a:ln>
                <a:solidFill>
                  <a:prstClr val="white"/>
                </a:solidFill>
                <a:effectLst/>
                <a:uLnTx/>
                <a:uFillTx/>
                <a:latin typeface="Arial" panose="020B0604020202020204"/>
                <a:ea typeface="Malgun Gothic" panose="020B0503020000020004" pitchFamily="34" charset="-127"/>
                <a:cs typeface="+mn-ea"/>
                <a:sym typeface="+mn-lt"/>
              </a:endParaRPr>
            </a:p>
          </p:txBody>
        </p:sp>
      </p:grpSp>
    </p:spTree>
  </p:cSld>
  <p:clrMapOvr>
    <a:masterClrMapping/>
  </p:clrMapOvr>
  <mc:AlternateContent xmlns:mc="http://schemas.openxmlformats.org/markup-compatibility/2006">
    <mc:Choice xmlns:p14="http://schemas.microsoft.com/office/powerpoint/2010/main" Requires="p14">
      <p:transition p14:dur="250" advClick="0" advTm="3000">
        <p:random/>
      </p:transition>
    </mc:Choice>
    <mc:Fallback>
      <p:transition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with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wheel(1)">
                                      <p:cBhvr>
                                        <p:cTn id="7" dur="1500"/>
                                        <p:tgtEl>
                                          <p:spTgt spid="34"/>
                                        </p:tgtEl>
                                      </p:cBhvr>
                                    </p:animEffect>
                                  </p:childTnLst>
                                </p:cTn>
                              </p:par>
                              <p:par>
                                <p:cTn id="8" presetID="21" presetClass="entr" presetSubtype="1" fill="hold" nodeType="withEffect">
                                  <p:stCondLst>
                                    <p:cond delay="0"/>
                                  </p:stCondLst>
                                  <p:childTnLst>
                                    <p:set>
                                      <p:cBhvr>
                                        <p:cTn id="9" dur="1" fill="hold">
                                          <p:stCondLst>
                                            <p:cond delay="0"/>
                                          </p:stCondLst>
                                        </p:cTn>
                                        <p:tgtEl>
                                          <p:spTgt spid="22"/>
                                        </p:tgtEl>
                                        <p:attrNameLst>
                                          <p:attrName>style.visibility</p:attrName>
                                        </p:attrNameLst>
                                      </p:cBhvr>
                                      <p:to>
                                        <p:strVal val="visible"/>
                                      </p:to>
                                    </p:set>
                                    <p:animEffect transition="in" filter="wheel(1)">
                                      <p:cBhvr>
                                        <p:cTn id="10" dur="1500"/>
                                        <p:tgtEl>
                                          <p:spTgt spid="22"/>
                                        </p:tgtEl>
                                      </p:cBhvr>
                                    </p:animEffect>
                                  </p:childTnLst>
                                </p:cTn>
                              </p:par>
                              <p:par>
                                <p:cTn id="11" presetID="21" presetClass="entr" presetSubtype="1" fill="hold" nodeType="withEffect">
                                  <p:stCondLst>
                                    <p:cond delay="0"/>
                                  </p:stCondLst>
                                  <p:childTnLst>
                                    <p:set>
                                      <p:cBhvr>
                                        <p:cTn id="12" dur="1" fill="hold">
                                          <p:stCondLst>
                                            <p:cond delay="0"/>
                                          </p:stCondLst>
                                        </p:cTn>
                                        <p:tgtEl>
                                          <p:spTgt spid="29"/>
                                        </p:tgtEl>
                                        <p:attrNameLst>
                                          <p:attrName>style.visibility</p:attrName>
                                        </p:attrNameLst>
                                      </p:cBhvr>
                                      <p:to>
                                        <p:strVal val="visible"/>
                                      </p:to>
                                    </p:set>
                                    <p:animEffect transition="in" filter="wheel(1)">
                                      <p:cBhvr>
                                        <p:cTn id="13" dur="1500"/>
                                        <p:tgtEl>
                                          <p:spTgt spid="29"/>
                                        </p:tgtEl>
                                      </p:cBhvr>
                                    </p:animEffect>
                                  </p:childTnLst>
                                </p:cTn>
                              </p:par>
                              <p:par>
                                <p:cTn id="14" presetID="10" presetClass="entr" presetSubtype="0" fill="hold" nodeType="with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500"/>
                                        <p:tgtEl>
                                          <p:spTgt spid="4"/>
                                        </p:tgtEl>
                                      </p:cBhvr>
                                    </p:animEffect>
                                  </p:childTnLst>
                                </p:cTn>
                              </p:par>
                              <p:par>
                                <p:cTn id="17" presetID="10" presetClass="entr" presetSubtype="0" fill="hold" nodeType="with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500"/>
                                        <p:tgtEl>
                                          <p:spTgt spid="9"/>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13"/>
                                        </p:tgtEl>
                                        <p:attrNameLst>
                                          <p:attrName>style.visibility</p:attrName>
                                        </p:attrNameLst>
                                      </p:cBhvr>
                                      <p:to>
                                        <p:strVal val="visible"/>
                                      </p:to>
                                    </p:set>
                                    <p:anim calcmode="lin" valueType="num">
                                      <p:cBhvr>
                                        <p:cTn id="22" dur="500" fill="hold"/>
                                        <p:tgtEl>
                                          <p:spTgt spid="13"/>
                                        </p:tgtEl>
                                        <p:attrNameLst>
                                          <p:attrName>ppt_w</p:attrName>
                                        </p:attrNameLst>
                                      </p:cBhvr>
                                      <p:tavLst>
                                        <p:tav tm="0">
                                          <p:val>
                                            <p:fltVal val="0"/>
                                          </p:val>
                                        </p:tav>
                                        <p:tav tm="100000">
                                          <p:val>
                                            <p:strVal val="#ppt_w"/>
                                          </p:val>
                                        </p:tav>
                                      </p:tavLst>
                                    </p:anim>
                                    <p:anim calcmode="lin" valueType="num">
                                      <p:cBhvr>
                                        <p:cTn id="23" dur="500" fill="hold"/>
                                        <p:tgtEl>
                                          <p:spTgt spid="13"/>
                                        </p:tgtEl>
                                        <p:attrNameLst>
                                          <p:attrName>ppt_h</p:attrName>
                                        </p:attrNameLst>
                                      </p:cBhvr>
                                      <p:tavLst>
                                        <p:tav tm="0">
                                          <p:val>
                                            <p:fltVal val="0"/>
                                          </p:val>
                                        </p:tav>
                                        <p:tav tm="100000">
                                          <p:val>
                                            <p:strVal val="#ppt_h"/>
                                          </p:val>
                                        </p:tav>
                                      </p:tavLst>
                                    </p:anim>
                                    <p:animEffect transition="in" filter="fade">
                                      <p:cBhvr>
                                        <p:cTn id="24" dur="500"/>
                                        <p:tgtEl>
                                          <p:spTgt spid="13"/>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16"/>
                                        </p:tgtEl>
                                        <p:attrNameLst>
                                          <p:attrName>style.visibility</p:attrName>
                                        </p:attrNameLst>
                                      </p:cBhvr>
                                      <p:to>
                                        <p:strVal val="visible"/>
                                      </p:to>
                                    </p:set>
                                    <p:anim calcmode="lin" valueType="num">
                                      <p:cBhvr>
                                        <p:cTn id="27" dur="500" fill="hold"/>
                                        <p:tgtEl>
                                          <p:spTgt spid="16"/>
                                        </p:tgtEl>
                                        <p:attrNameLst>
                                          <p:attrName>ppt_w</p:attrName>
                                        </p:attrNameLst>
                                      </p:cBhvr>
                                      <p:tavLst>
                                        <p:tav tm="0">
                                          <p:val>
                                            <p:fltVal val="0"/>
                                          </p:val>
                                        </p:tav>
                                        <p:tav tm="100000">
                                          <p:val>
                                            <p:strVal val="#ppt_w"/>
                                          </p:val>
                                        </p:tav>
                                      </p:tavLst>
                                    </p:anim>
                                    <p:anim calcmode="lin" valueType="num">
                                      <p:cBhvr>
                                        <p:cTn id="28" dur="500" fill="hold"/>
                                        <p:tgtEl>
                                          <p:spTgt spid="16"/>
                                        </p:tgtEl>
                                        <p:attrNameLst>
                                          <p:attrName>ppt_h</p:attrName>
                                        </p:attrNameLst>
                                      </p:cBhvr>
                                      <p:tavLst>
                                        <p:tav tm="0">
                                          <p:val>
                                            <p:fltVal val="0"/>
                                          </p:val>
                                        </p:tav>
                                        <p:tav tm="100000">
                                          <p:val>
                                            <p:strVal val="#ppt_h"/>
                                          </p:val>
                                        </p:tav>
                                      </p:tavLst>
                                    </p:anim>
                                    <p:animEffect transition="in" filter="fade">
                                      <p:cBhvr>
                                        <p:cTn id="29" dur="500"/>
                                        <p:tgtEl>
                                          <p:spTgt spid="16"/>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19"/>
                                        </p:tgtEl>
                                        <p:attrNameLst>
                                          <p:attrName>style.visibility</p:attrName>
                                        </p:attrNameLst>
                                      </p:cBhvr>
                                      <p:to>
                                        <p:strVal val="visible"/>
                                      </p:to>
                                    </p:set>
                                    <p:anim calcmode="lin" valueType="num">
                                      <p:cBhvr>
                                        <p:cTn id="32" dur="500" fill="hold"/>
                                        <p:tgtEl>
                                          <p:spTgt spid="19"/>
                                        </p:tgtEl>
                                        <p:attrNameLst>
                                          <p:attrName>ppt_w</p:attrName>
                                        </p:attrNameLst>
                                      </p:cBhvr>
                                      <p:tavLst>
                                        <p:tav tm="0">
                                          <p:val>
                                            <p:fltVal val="0"/>
                                          </p:val>
                                        </p:tav>
                                        <p:tav tm="100000">
                                          <p:val>
                                            <p:strVal val="#ppt_w"/>
                                          </p:val>
                                        </p:tav>
                                      </p:tavLst>
                                    </p:anim>
                                    <p:anim calcmode="lin" valueType="num">
                                      <p:cBhvr>
                                        <p:cTn id="33" dur="500" fill="hold"/>
                                        <p:tgtEl>
                                          <p:spTgt spid="19"/>
                                        </p:tgtEl>
                                        <p:attrNameLst>
                                          <p:attrName>ppt_h</p:attrName>
                                        </p:attrNameLst>
                                      </p:cBhvr>
                                      <p:tavLst>
                                        <p:tav tm="0">
                                          <p:val>
                                            <p:fltVal val="0"/>
                                          </p:val>
                                        </p:tav>
                                        <p:tav tm="100000">
                                          <p:val>
                                            <p:strVal val="#ppt_h"/>
                                          </p:val>
                                        </p:tav>
                                      </p:tavLst>
                                    </p:anim>
                                    <p:animEffect transition="in" filter="fade">
                                      <p:cBhvr>
                                        <p:cTn id="34" dur="500"/>
                                        <p:tgtEl>
                                          <p:spTgt spid="19"/>
                                        </p:tgtEl>
                                      </p:cBhvr>
                                    </p:animEffect>
                                  </p:childTnLst>
                                </p:cTn>
                              </p:par>
                              <p:par>
                                <p:cTn id="35" presetID="14" presetClass="entr" presetSubtype="10" fill="hold" grpId="0" nodeType="with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randombar(horizontal)">
                                      <p:cBhvr>
                                        <p:cTn id="37" dur="500"/>
                                        <p:tgtEl>
                                          <p:spTgt spid="14"/>
                                        </p:tgtEl>
                                      </p:cBhvr>
                                    </p:animEffect>
                                  </p:childTnLst>
                                </p:cTn>
                              </p:par>
                              <p:par>
                                <p:cTn id="38" presetID="14" presetClass="entr" presetSubtype="10" fill="hold" grpId="0" nodeType="withEffect">
                                  <p:stCondLst>
                                    <p:cond delay="0"/>
                                  </p:stCondLst>
                                  <p:childTnLst>
                                    <p:set>
                                      <p:cBhvr>
                                        <p:cTn id="39" dur="1" fill="hold">
                                          <p:stCondLst>
                                            <p:cond delay="0"/>
                                          </p:stCondLst>
                                        </p:cTn>
                                        <p:tgtEl>
                                          <p:spTgt spid="15"/>
                                        </p:tgtEl>
                                        <p:attrNameLst>
                                          <p:attrName>style.visibility</p:attrName>
                                        </p:attrNameLst>
                                      </p:cBhvr>
                                      <p:to>
                                        <p:strVal val="visible"/>
                                      </p:to>
                                    </p:set>
                                    <p:animEffect transition="in" filter="randombar(horizontal)">
                                      <p:cBhvr>
                                        <p:cTn id="40" dur="500"/>
                                        <p:tgtEl>
                                          <p:spTgt spid="15"/>
                                        </p:tgtEl>
                                      </p:cBhvr>
                                    </p:animEffect>
                                  </p:childTnLst>
                                </p:cTn>
                              </p:par>
                              <p:par>
                                <p:cTn id="41" presetID="14" presetClass="entr" presetSubtype="10" fill="hold" grpId="0" nodeType="withEffect">
                                  <p:stCondLst>
                                    <p:cond delay="0"/>
                                  </p:stCondLst>
                                  <p:childTnLst>
                                    <p:set>
                                      <p:cBhvr>
                                        <p:cTn id="42" dur="1" fill="hold">
                                          <p:stCondLst>
                                            <p:cond delay="0"/>
                                          </p:stCondLst>
                                        </p:cTn>
                                        <p:tgtEl>
                                          <p:spTgt spid="18"/>
                                        </p:tgtEl>
                                        <p:attrNameLst>
                                          <p:attrName>style.visibility</p:attrName>
                                        </p:attrNameLst>
                                      </p:cBhvr>
                                      <p:to>
                                        <p:strVal val="visible"/>
                                      </p:to>
                                    </p:set>
                                    <p:animEffect transition="in" filter="randombar(horizontal)">
                                      <p:cBhvr>
                                        <p:cTn id="43" dur="500"/>
                                        <p:tgtEl>
                                          <p:spTgt spid="18"/>
                                        </p:tgtEl>
                                      </p:cBhvr>
                                    </p:animEffect>
                                  </p:childTnLst>
                                </p:cTn>
                              </p:par>
                              <p:par>
                                <p:cTn id="44" presetID="14" presetClass="entr" presetSubtype="10" fill="hold" grpId="0" nodeType="withEffect">
                                  <p:stCondLst>
                                    <p:cond delay="0"/>
                                  </p:stCondLst>
                                  <p:childTnLst>
                                    <p:set>
                                      <p:cBhvr>
                                        <p:cTn id="45" dur="1" fill="hold">
                                          <p:stCondLst>
                                            <p:cond delay="0"/>
                                          </p:stCondLst>
                                        </p:cTn>
                                        <p:tgtEl>
                                          <p:spTgt spid="17"/>
                                        </p:tgtEl>
                                        <p:attrNameLst>
                                          <p:attrName>style.visibility</p:attrName>
                                        </p:attrNameLst>
                                      </p:cBhvr>
                                      <p:to>
                                        <p:strVal val="visible"/>
                                      </p:to>
                                    </p:set>
                                    <p:animEffect transition="in" filter="randombar(horizontal)">
                                      <p:cBhvr>
                                        <p:cTn id="46" dur="500"/>
                                        <p:tgtEl>
                                          <p:spTgt spid="17"/>
                                        </p:tgtEl>
                                      </p:cBhvr>
                                    </p:animEffect>
                                  </p:childTnLst>
                                </p:cTn>
                              </p:par>
                              <p:par>
                                <p:cTn id="47" presetID="14" presetClass="entr" presetSubtype="10" fill="hold" grpId="0" nodeType="withEffect">
                                  <p:stCondLst>
                                    <p:cond delay="0"/>
                                  </p:stCondLst>
                                  <p:childTnLst>
                                    <p:set>
                                      <p:cBhvr>
                                        <p:cTn id="48" dur="1" fill="hold">
                                          <p:stCondLst>
                                            <p:cond delay="0"/>
                                          </p:stCondLst>
                                        </p:cTn>
                                        <p:tgtEl>
                                          <p:spTgt spid="21"/>
                                        </p:tgtEl>
                                        <p:attrNameLst>
                                          <p:attrName>style.visibility</p:attrName>
                                        </p:attrNameLst>
                                      </p:cBhvr>
                                      <p:to>
                                        <p:strVal val="visible"/>
                                      </p:to>
                                    </p:set>
                                    <p:animEffect transition="in" filter="randombar(horizontal)">
                                      <p:cBhvr>
                                        <p:cTn id="49" dur="500"/>
                                        <p:tgtEl>
                                          <p:spTgt spid="21"/>
                                        </p:tgtEl>
                                      </p:cBhvr>
                                    </p:animEffect>
                                  </p:childTnLst>
                                </p:cTn>
                              </p:par>
                              <p:par>
                                <p:cTn id="50" presetID="14" presetClass="entr" presetSubtype="10" fill="hold" grpId="0" nodeType="withEffect">
                                  <p:stCondLst>
                                    <p:cond delay="0"/>
                                  </p:stCondLst>
                                  <p:childTnLst>
                                    <p:set>
                                      <p:cBhvr>
                                        <p:cTn id="51" dur="1" fill="hold">
                                          <p:stCondLst>
                                            <p:cond delay="0"/>
                                          </p:stCondLst>
                                        </p:cTn>
                                        <p:tgtEl>
                                          <p:spTgt spid="20"/>
                                        </p:tgtEl>
                                        <p:attrNameLst>
                                          <p:attrName>style.visibility</p:attrName>
                                        </p:attrNameLst>
                                      </p:cBhvr>
                                      <p:to>
                                        <p:strVal val="visible"/>
                                      </p:to>
                                    </p:set>
                                    <p:animEffect transition="in" filter="randombar(horizontal)">
                                      <p:cBhvr>
                                        <p:cTn id="52"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p:bldP spid="15" grpId="0"/>
      <p:bldP spid="16" grpId="0" animBg="1"/>
      <p:bldP spid="17" grpId="0"/>
      <p:bldP spid="18" grpId="0"/>
      <p:bldP spid="19" grpId="0" animBg="1"/>
      <p:bldP spid="20" grpId="0"/>
      <p:bldP spid="21"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l="-58000" r="-58000"/>
          </a:stretch>
        </a:blipFill>
        <a:effectLst/>
      </p:bgPr>
    </p:bg>
    <p:spTree>
      <p:nvGrpSpPr>
        <p:cNvPr id="1" name=""/>
        <p:cNvGrpSpPr/>
        <p:nvPr/>
      </p:nvGrpSpPr>
      <p:grpSpPr>
        <a:xfrm>
          <a:off x="0" y="0"/>
          <a:ext cx="0" cy="0"/>
          <a:chOff x="0" y="0"/>
          <a:chExt cx="0" cy="0"/>
        </a:xfrm>
      </p:grpSpPr>
      <p:sp>
        <p:nvSpPr>
          <p:cNvPr id="2" name="矩形 1"/>
          <p:cNvSpPr/>
          <p:nvPr/>
        </p:nvSpPr>
        <p:spPr>
          <a:xfrm>
            <a:off x="0" y="0"/>
            <a:ext cx="12192000" cy="6858000"/>
          </a:xfrm>
          <a:prstGeom prst="rect">
            <a:avLst/>
          </a:prstGeom>
          <a:gradFill flip="none" rotWithShape="1">
            <a:gsLst>
              <a:gs pos="2000">
                <a:schemeClr val="tx1"/>
              </a:gs>
              <a:gs pos="35000">
                <a:schemeClr val="tx1">
                  <a:alpha val="13000"/>
                </a:schemeClr>
              </a:gs>
              <a:gs pos="98000">
                <a:schemeClr val="tx1">
                  <a:alpha val="1000"/>
                </a:schemeClr>
              </a:gs>
            </a:gsLst>
            <a:path path="circle">
              <a:fillToRect l="50000" t="-80000" r="50000" b="18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endParaRPr>
          </a:p>
        </p:txBody>
      </p:sp>
      <p:sp>
        <p:nvSpPr>
          <p:cNvPr id="6" name="矩形 5"/>
          <p:cNvSpPr/>
          <p:nvPr/>
        </p:nvSpPr>
        <p:spPr>
          <a:xfrm>
            <a:off x="0" y="0"/>
            <a:ext cx="12192000" cy="6858000"/>
          </a:xfrm>
          <a:prstGeom prst="rect">
            <a:avLst/>
          </a:prstGeom>
          <a:gradFill flip="none" rotWithShape="1">
            <a:gsLst>
              <a:gs pos="2000">
                <a:schemeClr val="tx1"/>
              </a:gs>
              <a:gs pos="35000">
                <a:schemeClr val="tx1">
                  <a:alpha val="82000"/>
                </a:schemeClr>
              </a:gs>
              <a:gs pos="98000">
                <a:schemeClr val="tx1">
                  <a:alpha val="46000"/>
                </a:schemeClr>
              </a:gs>
            </a:gsLst>
            <a:path path="circle">
              <a:fillToRect l="50000" t="-80000" r="50000" b="18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nvGrpSpPr>
          <p:cNvPr id="4" name="组合 3"/>
          <p:cNvGrpSpPr/>
          <p:nvPr/>
        </p:nvGrpSpPr>
        <p:grpSpPr>
          <a:xfrm>
            <a:off x="4289167" y="293451"/>
            <a:ext cx="3722840" cy="3722682"/>
            <a:chOff x="4255300" y="1860398"/>
            <a:chExt cx="3722840" cy="3722682"/>
          </a:xfrm>
        </p:grpSpPr>
        <p:grpSp>
          <p:nvGrpSpPr>
            <p:cNvPr id="5" name="Group 1"/>
            <p:cNvGrpSpPr/>
            <p:nvPr/>
          </p:nvGrpSpPr>
          <p:grpSpPr>
            <a:xfrm>
              <a:off x="4297681" y="1899508"/>
              <a:ext cx="3596640" cy="3640296"/>
              <a:chOff x="4297681" y="2137013"/>
              <a:chExt cx="3596640" cy="3640296"/>
            </a:xfrm>
          </p:grpSpPr>
          <p:sp>
            <p:nvSpPr>
              <p:cNvPr id="78" name="Line 699"/>
              <p:cNvSpPr>
                <a:spLocks noChangeShapeType="1"/>
              </p:cNvSpPr>
              <p:nvPr/>
            </p:nvSpPr>
            <p:spPr bwMode="auto">
              <a:xfrm flipH="1" flipV="1">
                <a:off x="6010042" y="2137013"/>
                <a:ext cx="971473" cy="229223"/>
              </a:xfrm>
              <a:prstGeom prst="line">
                <a:avLst/>
              </a:prstGeom>
              <a:noFill/>
              <a:ln w="0">
                <a:solidFill>
                  <a:schemeClr val="bg1">
                    <a:lumMod val="85000"/>
                    <a:alpha val="31000"/>
                  </a:schemeClr>
                </a:solidFill>
                <a:prstDash val="solid"/>
                <a:round/>
                <a:headEnd type="none" w="sm" len="sm"/>
                <a:tailEnd type="none"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ko-KR" altLang="en-US" sz="1800" b="0" i="0" u="none" strike="noStrike" kern="1200" cap="none" spc="0" normalizeH="0" baseline="0" noProof="0" dirty="0">
                  <a:ln>
                    <a:noFill/>
                  </a:ln>
                  <a:solidFill>
                    <a:schemeClr val="bg1"/>
                  </a:solidFill>
                  <a:effectLst/>
                  <a:uLnTx/>
                  <a:uFillTx/>
                  <a:latin typeface="Arial" panose="020B0604020202020204"/>
                  <a:ea typeface="Malgun Gothic" panose="020B0503020000020004" pitchFamily="34" charset="-127"/>
                  <a:cs typeface="+mn-ea"/>
                  <a:sym typeface="+mn-lt"/>
                </a:endParaRPr>
              </a:p>
            </p:txBody>
          </p:sp>
          <p:sp>
            <p:nvSpPr>
              <p:cNvPr id="79" name="Freeform 700"/>
              <p:cNvSpPr/>
              <p:nvPr/>
            </p:nvSpPr>
            <p:spPr bwMode="auto">
              <a:xfrm>
                <a:off x="6981517" y="2366236"/>
                <a:ext cx="912804" cy="1547262"/>
              </a:xfrm>
              <a:custGeom>
                <a:avLst/>
                <a:gdLst>
                  <a:gd name="T0" fmla="*/ 669 w 669"/>
                  <a:gd name="T1" fmla="*/ 1134 h 1134"/>
                  <a:gd name="T2" fmla="*/ 591 w 669"/>
                  <a:gd name="T3" fmla="*/ 550 h 1134"/>
                  <a:gd name="T4" fmla="*/ 0 w 669"/>
                  <a:gd name="T5" fmla="*/ 0 h 1134"/>
                </a:gdLst>
                <a:ahLst/>
                <a:cxnLst>
                  <a:cxn ang="0">
                    <a:pos x="T0" y="T1"/>
                  </a:cxn>
                  <a:cxn ang="0">
                    <a:pos x="T2" y="T3"/>
                  </a:cxn>
                  <a:cxn ang="0">
                    <a:pos x="T4" y="T5"/>
                  </a:cxn>
                </a:cxnLst>
                <a:rect l="0" t="0" r="r" b="b"/>
                <a:pathLst>
                  <a:path w="669" h="1134">
                    <a:moveTo>
                      <a:pt x="669" y="1134"/>
                    </a:moveTo>
                    <a:lnTo>
                      <a:pt x="591" y="550"/>
                    </a:lnTo>
                    <a:lnTo>
                      <a:pt x="0" y="0"/>
                    </a:lnTo>
                  </a:path>
                </a:pathLst>
              </a:custGeom>
              <a:noFill/>
              <a:ln w="0">
                <a:solidFill>
                  <a:schemeClr val="bg1">
                    <a:lumMod val="85000"/>
                    <a:alpha val="31000"/>
                  </a:schemeClr>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ko-KR" altLang="en-US" sz="1800" b="0" i="0" u="none" strike="noStrike" kern="1200" cap="none" spc="0" normalizeH="0" baseline="0" noProof="0" dirty="0">
                  <a:ln>
                    <a:noFill/>
                  </a:ln>
                  <a:solidFill>
                    <a:schemeClr val="bg1"/>
                  </a:solidFill>
                  <a:effectLst/>
                  <a:uLnTx/>
                  <a:uFillTx/>
                  <a:latin typeface="Arial" panose="020B0604020202020204"/>
                  <a:ea typeface="Malgun Gothic" panose="020B0503020000020004" pitchFamily="34" charset="-127"/>
                  <a:cs typeface="+mn-ea"/>
                  <a:sym typeface="+mn-lt"/>
                </a:endParaRPr>
              </a:p>
            </p:txBody>
          </p:sp>
          <p:sp>
            <p:nvSpPr>
              <p:cNvPr id="80" name="Freeform 701"/>
              <p:cNvSpPr/>
              <p:nvPr/>
            </p:nvSpPr>
            <p:spPr bwMode="auto">
              <a:xfrm>
                <a:off x="5240505" y="3913500"/>
                <a:ext cx="2653816" cy="1863809"/>
              </a:xfrm>
              <a:custGeom>
                <a:avLst/>
                <a:gdLst>
                  <a:gd name="T0" fmla="*/ 0 w 1945"/>
                  <a:gd name="T1" fmla="*/ 1276 h 1366"/>
                  <a:gd name="T2" fmla="*/ 830 w 1945"/>
                  <a:gd name="T3" fmla="*/ 1366 h 1366"/>
                  <a:gd name="T4" fmla="*/ 1305 w 1945"/>
                  <a:gd name="T5" fmla="*/ 1162 h 1366"/>
                  <a:gd name="T6" fmla="*/ 1804 w 1945"/>
                  <a:gd name="T7" fmla="*/ 737 h 1366"/>
                  <a:gd name="T8" fmla="*/ 1945 w 1945"/>
                  <a:gd name="T9" fmla="*/ 0 h 1366"/>
                </a:gdLst>
                <a:ahLst/>
                <a:cxnLst>
                  <a:cxn ang="0">
                    <a:pos x="T0" y="T1"/>
                  </a:cxn>
                  <a:cxn ang="0">
                    <a:pos x="T2" y="T3"/>
                  </a:cxn>
                  <a:cxn ang="0">
                    <a:pos x="T4" y="T5"/>
                  </a:cxn>
                  <a:cxn ang="0">
                    <a:pos x="T6" y="T7"/>
                  </a:cxn>
                  <a:cxn ang="0">
                    <a:pos x="T8" y="T9"/>
                  </a:cxn>
                </a:cxnLst>
                <a:rect l="0" t="0" r="r" b="b"/>
                <a:pathLst>
                  <a:path w="1945" h="1366">
                    <a:moveTo>
                      <a:pt x="0" y="1276"/>
                    </a:moveTo>
                    <a:lnTo>
                      <a:pt x="830" y="1366"/>
                    </a:lnTo>
                    <a:lnTo>
                      <a:pt x="1305" y="1162"/>
                    </a:lnTo>
                    <a:lnTo>
                      <a:pt x="1804" y="737"/>
                    </a:lnTo>
                    <a:lnTo>
                      <a:pt x="1945" y="0"/>
                    </a:lnTo>
                  </a:path>
                </a:pathLst>
              </a:custGeom>
              <a:noFill/>
              <a:ln w="0">
                <a:solidFill>
                  <a:schemeClr val="bg1">
                    <a:lumMod val="85000"/>
                    <a:alpha val="31000"/>
                  </a:schemeClr>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ko-KR" altLang="en-US" sz="1800" b="0" i="0" u="none" strike="noStrike" kern="1200" cap="none" spc="0" normalizeH="0" baseline="0" noProof="0" dirty="0">
                  <a:ln>
                    <a:noFill/>
                  </a:ln>
                  <a:solidFill>
                    <a:schemeClr val="bg1"/>
                  </a:solidFill>
                  <a:effectLst/>
                  <a:uLnTx/>
                  <a:uFillTx/>
                  <a:latin typeface="Arial" panose="020B0604020202020204"/>
                  <a:ea typeface="Malgun Gothic" panose="020B0503020000020004" pitchFamily="34" charset="-127"/>
                  <a:cs typeface="+mn-ea"/>
                  <a:sym typeface="+mn-lt"/>
                </a:endParaRPr>
              </a:p>
            </p:txBody>
          </p:sp>
          <p:sp>
            <p:nvSpPr>
              <p:cNvPr id="81" name="Line 702"/>
              <p:cNvSpPr>
                <a:spLocks noChangeShapeType="1"/>
              </p:cNvSpPr>
              <p:nvPr/>
            </p:nvSpPr>
            <p:spPr bwMode="auto">
              <a:xfrm>
                <a:off x="4440949" y="4633919"/>
                <a:ext cx="799556" cy="1020592"/>
              </a:xfrm>
              <a:prstGeom prst="line">
                <a:avLst/>
              </a:prstGeom>
              <a:noFill/>
              <a:ln w="0">
                <a:solidFill>
                  <a:schemeClr val="bg1">
                    <a:lumMod val="85000"/>
                    <a:alpha val="31000"/>
                  </a:schemeClr>
                </a:solidFill>
                <a:prstDash val="solid"/>
                <a:round/>
                <a:headEnd type="none" w="sm" len="sm"/>
                <a:tailEnd type="none"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ko-KR" altLang="en-US" sz="1800" b="0" i="0" u="none" strike="noStrike" kern="1200" cap="none" spc="0" normalizeH="0" baseline="0" noProof="0" dirty="0">
                  <a:ln>
                    <a:noFill/>
                  </a:ln>
                  <a:solidFill>
                    <a:schemeClr val="bg1"/>
                  </a:solidFill>
                  <a:effectLst/>
                  <a:uLnTx/>
                  <a:uFillTx/>
                  <a:latin typeface="Arial" panose="020B0604020202020204"/>
                  <a:ea typeface="Malgun Gothic" panose="020B0503020000020004" pitchFamily="34" charset="-127"/>
                  <a:cs typeface="+mn-ea"/>
                  <a:sym typeface="+mn-lt"/>
                </a:endParaRPr>
              </a:p>
            </p:txBody>
          </p:sp>
          <p:sp>
            <p:nvSpPr>
              <p:cNvPr id="82" name="Freeform 703"/>
              <p:cNvSpPr/>
              <p:nvPr/>
            </p:nvSpPr>
            <p:spPr bwMode="auto">
              <a:xfrm>
                <a:off x="4297681" y="3149337"/>
                <a:ext cx="143268" cy="1484584"/>
              </a:xfrm>
              <a:custGeom>
                <a:avLst/>
                <a:gdLst>
                  <a:gd name="T0" fmla="*/ 609 w 609"/>
                  <a:gd name="T1" fmla="*/ 0 h 1611"/>
                  <a:gd name="T2" fmla="*/ 592 w 609"/>
                  <a:gd name="T3" fmla="*/ 5 h 1611"/>
                  <a:gd name="T4" fmla="*/ 313 w 609"/>
                  <a:gd name="T5" fmla="*/ 392 h 1611"/>
                  <a:gd name="T6" fmla="*/ 52 w 609"/>
                  <a:gd name="T7" fmla="*/ 523 h 1611"/>
                  <a:gd name="T8" fmla="*/ 0 w 609"/>
                  <a:gd name="T9" fmla="*/ 1132 h 1611"/>
                  <a:gd name="T10" fmla="*/ 105 w 609"/>
                  <a:gd name="T11" fmla="*/ 1611 h 1611"/>
                  <a:gd name="connsiteX0" fmla="*/ 10000 w 10018"/>
                  <a:gd name="connsiteY0" fmla="*/ 0 h 10000"/>
                  <a:gd name="connsiteX1" fmla="*/ 10018 w 10018"/>
                  <a:gd name="connsiteY1" fmla="*/ 1358 h 10000"/>
                  <a:gd name="connsiteX2" fmla="*/ 5140 w 10018"/>
                  <a:gd name="connsiteY2" fmla="*/ 2433 h 10000"/>
                  <a:gd name="connsiteX3" fmla="*/ 854 w 10018"/>
                  <a:gd name="connsiteY3" fmla="*/ 3246 h 10000"/>
                  <a:gd name="connsiteX4" fmla="*/ 0 w 10018"/>
                  <a:gd name="connsiteY4" fmla="*/ 7027 h 10000"/>
                  <a:gd name="connsiteX5" fmla="*/ 1724 w 10018"/>
                  <a:gd name="connsiteY5" fmla="*/ 10000 h 10000"/>
                  <a:gd name="connsiteX0-1" fmla="*/ 12868 w 12868"/>
                  <a:gd name="connsiteY0-2" fmla="*/ 0 h 9028"/>
                  <a:gd name="connsiteX1-3" fmla="*/ 10018 w 12868"/>
                  <a:gd name="connsiteY1-4" fmla="*/ 386 h 9028"/>
                  <a:gd name="connsiteX2-5" fmla="*/ 5140 w 12868"/>
                  <a:gd name="connsiteY2-6" fmla="*/ 1461 h 9028"/>
                  <a:gd name="connsiteX3-7" fmla="*/ 854 w 12868"/>
                  <a:gd name="connsiteY3-8" fmla="*/ 2274 h 9028"/>
                  <a:gd name="connsiteX4-9" fmla="*/ 0 w 12868"/>
                  <a:gd name="connsiteY4-10" fmla="*/ 6055 h 9028"/>
                  <a:gd name="connsiteX5-11" fmla="*/ 1724 w 12868"/>
                  <a:gd name="connsiteY5-12" fmla="*/ 9028 h 9028"/>
                  <a:gd name="connsiteX0-13" fmla="*/ 7785 w 7785"/>
                  <a:gd name="connsiteY0-14" fmla="*/ 0 h 9572"/>
                  <a:gd name="connsiteX1-15" fmla="*/ 3994 w 7785"/>
                  <a:gd name="connsiteY1-16" fmla="*/ 1190 h 9572"/>
                  <a:gd name="connsiteX2-17" fmla="*/ 664 w 7785"/>
                  <a:gd name="connsiteY2-18" fmla="*/ 2091 h 9572"/>
                  <a:gd name="connsiteX3-19" fmla="*/ 0 w 7785"/>
                  <a:gd name="connsiteY3-20" fmla="*/ 6279 h 9572"/>
                  <a:gd name="connsiteX4-21" fmla="*/ 1340 w 7785"/>
                  <a:gd name="connsiteY4-22" fmla="*/ 9572 h 9572"/>
                  <a:gd name="connsiteX0-23" fmla="*/ 5130 w 5130"/>
                  <a:gd name="connsiteY0-24" fmla="*/ 0 h 8757"/>
                  <a:gd name="connsiteX1-25" fmla="*/ 853 w 5130"/>
                  <a:gd name="connsiteY1-26" fmla="*/ 941 h 8757"/>
                  <a:gd name="connsiteX2-27" fmla="*/ 0 w 5130"/>
                  <a:gd name="connsiteY2-28" fmla="*/ 5317 h 8757"/>
                  <a:gd name="connsiteX3-29" fmla="*/ 1721 w 5130"/>
                  <a:gd name="connsiteY3-30" fmla="*/ 8757 h 8757"/>
                  <a:gd name="connsiteX0-31" fmla="*/ 1663 w 3355"/>
                  <a:gd name="connsiteY0-32" fmla="*/ 0 h 8925"/>
                  <a:gd name="connsiteX1-33" fmla="*/ 0 w 3355"/>
                  <a:gd name="connsiteY1-34" fmla="*/ 4997 h 8925"/>
                  <a:gd name="connsiteX2-35" fmla="*/ 3355 w 3355"/>
                  <a:gd name="connsiteY2-36" fmla="*/ 8925 h 8925"/>
                </a:gdLst>
                <a:ahLst/>
                <a:cxnLst>
                  <a:cxn ang="0">
                    <a:pos x="connsiteX0-1" y="connsiteY0-2"/>
                  </a:cxn>
                  <a:cxn ang="0">
                    <a:pos x="connsiteX1-3" y="connsiteY1-4"/>
                  </a:cxn>
                  <a:cxn ang="0">
                    <a:pos x="connsiteX2-5" y="connsiteY2-6"/>
                  </a:cxn>
                </a:cxnLst>
                <a:rect l="l" t="t" r="r" b="b"/>
                <a:pathLst>
                  <a:path w="3355" h="8925">
                    <a:moveTo>
                      <a:pt x="1663" y="0"/>
                    </a:moveTo>
                    <a:lnTo>
                      <a:pt x="0" y="4997"/>
                    </a:lnTo>
                    <a:lnTo>
                      <a:pt x="3355" y="8925"/>
                    </a:lnTo>
                  </a:path>
                </a:pathLst>
              </a:custGeom>
              <a:noFill/>
              <a:ln w="0">
                <a:solidFill>
                  <a:schemeClr val="bg1">
                    <a:lumMod val="85000"/>
                    <a:alpha val="31000"/>
                  </a:schemeClr>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ko-KR" altLang="en-US" sz="1800" b="0" i="0" u="none" strike="noStrike" kern="1200" cap="none" spc="0" normalizeH="0" baseline="0" noProof="0" dirty="0">
                  <a:ln>
                    <a:noFill/>
                  </a:ln>
                  <a:solidFill>
                    <a:schemeClr val="bg1"/>
                  </a:solidFill>
                  <a:effectLst/>
                  <a:uLnTx/>
                  <a:uFillTx/>
                  <a:latin typeface="Arial" panose="020B0604020202020204"/>
                  <a:ea typeface="Malgun Gothic" panose="020B0503020000020004" pitchFamily="34" charset="-127"/>
                  <a:cs typeface="+mn-ea"/>
                  <a:sym typeface="+mn-lt"/>
                </a:endParaRPr>
              </a:p>
            </p:txBody>
          </p:sp>
          <p:sp>
            <p:nvSpPr>
              <p:cNvPr id="83" name="Line 704"/>
              <p:cNvSpPr>
                <a:spLocks noChangeShapeType="1"/>
              </p:cNvSpPr>
              <p:nvPr/>
            </p:nvSpPr>
            <p:spPr bwMode="auto">
              <a:xfrm flipH="1">
                <a:off x="5114925" y="2137013"/>
                <a:ext cx="895116" cy="296625"/>
              </a:xfrm>
              <a:prstGeom prst="line">
                <a:avLst/>
              </a:prstGeom>
              <a:noFill/>
              <a:ln w="0">
                <a:solidFill>
                  <a:schemeClr val="bg1">
                    <a:lumMod val="85000"/>
                    <a:alpha val="31000"/>
                  </a:schemeClr>
                </a:solidFill>
                <a:prstDash val="solid"/>
                <a:round/>
                <a:headEnd type="none" w="sm" len="sm"/>
                <a:tailEnd type="none"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ko-KR" altLang="en-US" sz="1800" b="0" i="0" u="none" strike="noStrike" kern="1200" cap="none" spc="0" normalizeH="0" baseline="0" noProof="0" dirty="0">
                  <a:ln>
                    <a:noFill/>
                  </a:ln>
                  <a:solidFill>
                    <a:schemeClr val="bg1"/>
                  </a:solidFill>
                  <a:effectLst/>
                  <a:uLnTx/>
                  <a:uFillTx/>
                  <a:latin typeface="Arial" panose="020B0604020202020204"/>
                  <a:ea typeface="Malgun Gothic" panose="020B0503020000020004" pitchFamily="34" charset="-127"/>
                  <a:cs typeface="+mn-ea"/>
                  <a:sym typeface="+mn-lt"/>
                </a:endParaRPr>
              </a:p>
            </p:txBody>
          </p:sp>
          <p:sp>
            <p:nvSpPr>
              <p:cNvPr id="84" name="Freeform 705"/>
              <p:cNvSpPr/>
              <p:nvPr/>
            </p:nvSpPr>
            <p:spPr bwMode="auto">
              <a:xfrm>
                <a:off x="5114925" y="2340343"/>
                <a:ext cx="1871166" cy="103615"/>
              </a:xfrm>
              <a:custGeom>
                <a:avLst/>
                <a:gdLst>
                  <a:gd name="T0" fmla="*/ 0 w 1375"/>
                  <a:gd name="T1" fmla="*/ 69 h 119"/>
                  <a:gd name="T2" fmla="*/ 0 w 1375"/>
                  <a:gd name="T3" fmla="*/ 69 h 119"/>
                  <a:gd name="T4" fmla="*/ 681 w 1375"/>
                  <a:gd name="T5" fmla="*/ 0 h 119"/>
                  <a:gd name="T6" fmla="*/ 681 w 1375"/>
                  <a:gd name="T7" fmla="*/ 0 h 119"/>
                  <a:gd name="T8" fmla="*/ 1375 w 1375"/>
                  <a:gd name="T9" fmla="*/ 13 h 119"/>
                  <a:gd name="T10" fmla="*/ 1279 w 1375"/>
                  <a:gd name="T11" fmla="*/ 119 h 119"/>
                  <a:gd name="connsiteX0" fmla="*/ 0 w 10000"/>
                  <a:gd name="connsiteY0" fmla="*/ 5798 h 12759"/>
                  <a:gd name="connsiteX1" fmla="*/ 0 w 10000"/>
                  <a:gd name="connsiteY1" fmla="*/ 5798 h 12759"/>
                  <a:gd name="connsiteX2" fmla="*/ 4953 w 10000"/>
                  <a:gd name="connsiteY2" fmla="*/ 0 h 12759"/>
                  <a:gd name="connsiteX3" fmla="*/ 4953 w 10000"/>
                  <a:gd name="connsiteY3" fmla="*/ 0 h 12759"/>
                  <a:gd name="connsiteX4" fmla="*/ 10000 w 10000"/>
                  <a:gd name="connsiteY4" fmla="*/ 1092 h 12759"/>
                  <a:gd name="connsiteX5" fmla="*/ 9413 w 10000"/>
                  <a:gd name="connsiteY5" fmla="*/ 12759 h 12759"/>
                  <a:gd name="connsiteX0-1" fmla="*/ 0 w 10000"/>
                  <a:gd name="connsiteY0-2" fmla="*/ 5798 h 5798"/>
                  <a:gd name="connsiteX1-3" fmla="*/ 0 w 10000"/>
                  <a:gd name="connsiteY1-4" fmla="*/ 5798 h 5798"/>
                  <a:gd name="connsiteX2-5" fmla="*/ 4953 w 10000"/>
                  <a:gd name="connsiteY2-6" fmla="*/ 0 h 5798"/>
                  <a:gd name="connsiteX3-7" fmla="*/ 4953 w 10000"/>
                  <a:gd name="connsiteY3-8" fmla="*/ 0 h 5798"/>
                  <a:gd name="connsiteX4-9" fmla="*/ 10000 w 10000"/>
                  <a:gd name="connsiteY4-10" fmla="*/ 1092 h 5798"/>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0000" h="5798">
                    <a:moveTo>
                      <a:pt x="0" y="5798"/>
                    </a:moveTo>
                    <a:lnTo>
                      <a:pt x="0" y="5798"/>
                    </a:lnTo>
                    <a:lnTo>
                      <a:pt x="4953" y="0"/>
                    </a:lnTo>
                    <a:lnTo>
                      <a:pt x="4953" y="0"/>
                    </a:lnTo>
                    <a:lnTo>
                      <a:pt x="10000" y="1092"/>
                    </a:lnTo>
                  </a:path>
                </a:pathLst>
              </a:custGeom>
              <a:noFill/>
              <a:ln w="0">
                <a:solidFill>
                  <a:schemeClr val="bg1">
                    <a:lumMod val="85000"/>
                    <a:alpha val="31000"/>
                  </a:schemeClr>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ko-KR" altLang="en-US" sz="1800" b="0" i="0" u="none" strike="noStrike" kern="1200" cap="none" spc="0" normalizeH="0" baseline="0" noProof="0" dirty="0">
                  <a:ln>
                    <a:noFill/>
                  </a:ln>
                  <a:solidFill>
                    <a:schemeClr val="bg1"/>
                  </a:solidFill>
                  <a:effectLst/>
                  <a:uLnTx/>
                  <a:uFillTx/>
                  <a:latin typeface="Arial" panose="020B0604020202020204"/>
                  <a:ea typeface="Malgun Gothic" panose="020B0503020000020004" pitchFamily="34" charset="-127"/>
                  <a:cs typeface="+mn-ea"/>
                  <a:sym typeface="+mn-lt"/>
                </a:endParaRPr>
              </a:p>
            </p:txBody>
          </p:sp>
          <p:sp>
            <p:nvSpPr>
              <p:cNvPr id="85" name="Freeform 706"/>
              <p:cNvSpPr/>
              <p:nvPr/>
            </p:nvSpPr>
            <p:spPr bwMode="auto">
              <a:xfrm>
                <a:off x="4997636" y="4060857"/>
                <a:ext cx="242869" cy="1593654"/>
              </a:xfrm>
              <a:custGeom>
                <a:avLst/>
                <a:gdLst>
                  <a:gd name="T0" fmla="*/ 0 w 178"/>
                  <a:gd name="T1" fmla="*/ 0 h 1168"/>
                  <a:gd name="T2" fmla="*/ 144 w 178"/>
                  <a:gd name="T3" fmla="*/ 792 h 1168"/>
                  <a:gd name="T4" fmla="*/ 178 w 178"/>
                  <a:gd name="T5" fmla="*/ 1168 h 1168"/>
                </a:gdLst>
                <a:ahLst/>
                <a:cxnLst>
                  <a:cxn ang="0">
                    <a:pos x="T0" y="T1"/>
                  </a:cxn>
                  <a:cxn ang="0">
                    <a:pos x="T2" y="T3"/>
                  </a:cxn>
                  <a:cxn ang="0">
                    <a:pos x="T4" y="T5"/>
                  </a:cxn>
                </a:cxnLst>
                <a:rect l="0" t="0" r="r" b="b"/>
                <a:pathLst>
                  <a:path w="178" h="1168">
                    <a:moveTo>
                      <a:pt x="0" y="0"/>
                    </a:moveTo>
                    <a:lnTo>
                      <a:pt x="144" y="792"/>
                    </a:lnTo>
                    <a:lnTo>
                      <a:pt x="178" y="1168"/>
                    </a:lnTo>
                  </a:path>
                </a:pathLst>
              </a:custGeom>
              <a:noFill/>
              <a:ln w="0">
                <a:solidFill>
                  <a:schemeClr val="bg1">
                    <a:lumMod val="85000"/>
                    <a:alpha val="31000"/>
                  </a:schemeClr>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ko-KR" altLang="en-US" sz="1800" b="0" i="0" u="none" strike="noStrike" kern="1200" cap="none" spc="0" normalizeH="0" baseline="0" noProof="0" dirty="0">
                  <a:ln>
                    <a:noFill/>
                  </a:ln>
                  <a:solidFill>
                    <a:schemeClr val="bg1"/>
                  </a:solidFill>
                  <a:effectLst/>
                  <a:uLnTx/>
                  <a:uFillTx/>
                  <a:latin typeface="Arial" panose="020B0604020202020204"/>
                  <a:ea typeface="Malgun Gothic" panose="020B0503020000020004" pitchFamily="34" charset="-127"/>
                  <a:cs typeface="+mn-ea"/>
                  <a:sym typeface="+mn-lt"/>
                </a:endParaRPr>
              </a:p>
            </p:txBody>
          </p:sp>
          <p:sp>
            <p:nvSpPr>
              <p:cNvPr id="86" name="Freeform 707"/>
              <p:cNvSpPr/>
              <p:nvPr/>
            </p:nvSpPr>
            <p:spPr bwMode="auto">
              <a:xfrm>
                <a:off x="4997636" y="2442645"/>
                <a:ext cx="180104" cy="1618213"/>
              </a:xfrm>
              <a:custGeom>
                <a:avLst/>
                <a:gdLst>
                  <a:gd name="T0" fmla="*/ 79 w 132"/>
                  <a:gd name="T1" fmla="*/ 0 h 1186"/>
                  <a:gd name="T2" fmla="*/ 132 w 132"/>
                  <a:gd name="T3" fmla="*/ 368 h 1186"/>
                  <a:gd name="T4" fmla="*/ 0 w 132"/>
                  <a:gd name="T5" fmla="*/ 1186 h 1186"/>
                </a:gdLst>
                <a:ahLst/>
                <a:cxnLst>
                  <a:cxn ang="0">
                    <a:pos x="T0" y="T1"/>
                  </a:cxn>
                  <a:cxn ang="0">
                    <a:pos x="T2" y="T3"/>
                  </a:cxn>
                  <a:cxn ang="0">
                    <a:pos x="T4" y="T5"/>
                  </a:cxn>
                </a:cxnLst>
                <a:rect l="0" t="0" r="r" b="b"/>
                <a:pathLst>
                  <a:path w="132" h="1186">
                    <a:moveTo>
                      <a:pt x="79" y="0"/>
                    </a:moveTo>
                    <a:lnTo>
                      <a:pt x="132" y="368"/>
                    </a:lnTo>
                    <a:lnTo>
                      <a:pt x="0" y="1186"/>
                    </a:lnTo>
                  </a:path>
                </a:pathLst>
              </a:custGeom>
              <a:noFill/>
              <a:ln w="0">
                <a:solidFill>
                  <a:schemeClr val="bg1">
                    <a:lumMod val="85000"/>
                    <a:alpha val="31000"/>
                  </a:schemeClr>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ko-KR" altLang="en-US" sz="1800" b="0" i="0" u="none" strike="noStrike" kern="1200" cap="none" spc="0" normalizeH="0" baseline="0" noProof="0" dirty="0">
                  <a:ln>
                    <a:noFill/>
                  </a:ln>
                  <a:solidFill>
                    <a:schemeClr val="bg1"/>
                  </a:solidFill>
                  <a:effectLst/>
                  <a:uLnTx/>
                  <a:uFillTx/>
                  <a:latin typeface="Arial" panose="020B0604020202020204"/>
                  <a:ea typeface="Malgun Gothic" panose="020B0503020000020004" pitchFamily="34" charset="-127"/>
                  <a:cs typeface="+mn-ea"/>
                  <a:sym typeface="+mn-lt"/>
                </a:endParaRPr>
              </a:p>
            </p:txBody>
          </p:sp>
          <p:sp>
            <p:nvSpPr>
              <p:cNvPr id="87" name="Freeform 708"/>
              <p:cNvSpPr/>
              <p:nvPr/>
            </p:nvSpPr>
            <p:spPr bwMode="auto">
              <a:xfrm>
                <a:off x="5963651" y="4745799"/>
                <a:ext cx="409345" cy="1031510"/>
              </a:xfrm>
              <a:custGeom>
                <a:avLst/>
                <a:gdLst>
                  <a:gd name="T0" fmla="*/ 0 w 398"/>
                  <a:gd name="T1" fmla="*/ 0 h 756"/>
                  <a:gd name="T2" fmla="*/ 219 w 398"/>
                  <a:gd name="T3" fmla="*/ 591 h 756"/>
                  <a:gd name="T4" fmla="*/ 300 w 398"/>
                  <a:gd name="T5" fmla="*/ 756 h 756"/>
                  <a:gd name="T6" fmla="*/ 398 w 398"/>
                  <a:gd name="T7" fmla="*/ 595 h 756"/>
                  <a:gd name="connsiteX0" fmla="*/ 0 w 13102"/>
                  <a:gd name="connsiteY0" fmla="*/ 0 h 10000"/>
                  <a:gd name="connsiteX1" fmla="*/ 5503 w 13102"/>
                  <a:gd name="connsiteY1" fmla="*/ 7817 h 10000"/>
                  <a:gd name="connsiteX2" fmla="*/ 7538 w 13102"/>
                  <a:gd name="connsiteY2" fmla="*/ 10000 h 10000"/>
                  <a:gd name="connsiteX3" fmla="*/ 13102 w 13102"/>
                  <a:gd name="connsiteY3" fmla="*/ 9384 h 10000"/>
                  <a:gd name="connsiteX0-1" fmla="*/ 0 w 7538"/>
                  <a:gd name="connsiteY0-2" fmla="*/ 0 h 10000"/>
                  <a:gd name="connsiteX1-3" fmla="*/ 5503 w 7538"/>
                  <a:gd name="connsiteY1-4" fmla="*/ 7817 h 10000"/>
                  <a:gd name="connsiteX2-5" fmla="*/ 7538 w 7538"/>
                  <a:gd name="connsiteY2-6" fmla="*/ 10000 h 10000"/>
                </a:gdLst>
                <a:ahLst/>
                <a:cxnLst>
                  <a:cxn ang="0">
                    <a:pos x="connsiteX0-1" y="connsiteY0-2"/>
                  </a:cxn>
                  <a:cxn ang="0">
                    <a:pos x="connsiteX1-3" y="connsiteY1-4"/>
                  </a:cxn>
                  <a:cxn ang="0">
                    <a:pos x="connsiteX2-5" y="connsiteY2-6"/>
                  </a:cxn>
                </a:cxnLst>
                <a:rect l="l" t="t" r="r" b="b"/>
                <a:pathLst>
                  <a:path w="7538" h="10000">
                    <a:moveTo>
                      <a:pt x="0" y="0"/>
                    </a:moveTo>
                    <a:lnTo>
                      <a:pt x="5503" y="7817"/>
                    </a:lnTo>
                    <a:lnTo>
                      <a:pt x="7538" y="10000"/>
                    </a:lnTo>
                  </a:path>
                </a:pathLst>
              </a:custGeom>
              <a:noFill/>
              <a:ln w="0">
                <a:solidFill>
                  <a:schemeClr val="bg1">
                    <a:lumMod val="85000"/>
                    <a:alpha val="31000"/>
                  </a:schemeClr>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ko-KR" altLang="en-US" sz="1800" b="0" i="0" u="none" strike="noStrike" kern="1200" cap="none" spc="0" normalizeH="0" baseline="0" noProof="0" dirty="0">
                  <a:ln>
                    <a:noFill/>
                  </a:ln>
                  <a:solidFill>
                    <a:schemeClr val="bg1"/>
                  </a:solidFill>
                  <a:effectLst/>
                  <a:uLnTx/>
                  <a:uFillTx/>
                  <a:latin typeface="Arial" panose="020B0604020202020204"/>
                  <a:ea typeface="Malgun Gothic" panose="020B0503020000020004" pitchFamily="34" charset="-127"/>
                  <a:cs typeface="+mn-ea"/>
                  <a:sym typeface="+mn-lt"/>
                </a:endParaRPr>
              </a:p>
            </p:txBody>
          </p:sp>
          <p:sp>
            <p:nvSpPr>
              <p:cNvPr id="88" name="Freeform 709"/>
              <p:cNvSpPr/>
              <p:nvPr/>
            </p:nvSpPr>
            <p:spPr bwMode="auto">
              <a:xfrm>
                <a:off x="5963652" y="2348500"/>
                <a:ext cx="450260" cy="2397304"/>
              </a:xfrm>
              <a:custGeom>
                <a:avLst/>
                <a:gdLst>
                  <a:gd name="T0" fmla="*/ 52 w 330"/>
                  <a:gd name="T1" fmla="*/ 0 h 1757"/>
                  <a:gd name="T2" fmla="*/ 330 w 330"/>
                  <a:gd name="T3" fmla="*/ 664 h 1757"/>
                  <a:gd name="T4" fmla="*/ 0 w 330"/>
                  <a:gd name="T5" fmla="*/ 1757 h 1757"/>
                </a:gdLst>
                <a:ahLst/>
                <a:cxnLst>
                  <a:cxn ang="0">
                    <a:pos x="T0" y="T1"/>
                  </a:cxn>
                  <a:cxn ang="0">
                    <a:pos x="T2" y="T3"/>
                  </a:cxn>
                  <a:cxn ang="0">
                    <a:pos x="T4" y="T5"/>
                  </a:cxn>
                </a:cxnLst>
                <a:rect l="0" t="0" r="r" b="b"/>
                <a:pathLst>
                  <a:path w="330" h="1757">
                    <a:moveTo>
                      <a:pt x="52" y="0"/>
                    </a:moveTo>
                    <a:lnTo>
                      <a:pt x="330" y="664"/>
                    </a:lnTo>
                    <a:lnTo>
                      <a:pt x="0" y="1757"/>
                    </a:lnTo>
                  </a:path>
                </a:pathLst>
              </a:custGeom>
              <a:noFill/>
              <a:ln w="0">
                <a:solidFill>
                  <a:schemeClr val="bg1">
                    <a:lumMod val="85000"/>
                    <a:alpha val="31000"/>
                  </a:schemeClr>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ko-KR" altLang="en-US" sz="1800" b="0" i="0" u="none" strike="noStrike" kern="1200" cap="none" spc="0" normalizeH="0" baseline="0" noProof="0" dirty="0">
                  <a:ln>
                    <a:noFill/>
                  </a:ln>
                  <a:solidFill>
                    <a:schemeClr val="bg1"/>
                  </a:solidFill>
                  <a:effectLst/>
                  <a:uLnTx/>
                  <a:uFillTx/>
                  <a:latin typeface="Arial" panose="020B0604020202020204"/>
                  <a:ea typeface="Malgun Gothic" panose="020B0503020000020004" pitchFamily="34" charset="-127"/>
                  <a:cs typeface="+mn-ea"/>
                  <a:sym typeface="+mn-lt"/>
                </a:endParaRPr>
              </a:p>
            </p:txBody>
          </p:sp>
          <p:sp>
            <p:nvSpPr>
              <p:cNvPr id="89" name="Line 710"/>
              <p:cNvSpPr>
                <a:spLocks noChangeShapeType="1"/>
              </p:cNvSpPr>
              <p:nvPr/>
            </p:nvSpPr>
            <p:spPr bwMode="auto">
              <a:xfrm>
                <a:off x="6010042" y="2137015"/>
                <a:ext cx="24560" cy="211488"/>
              </a:xfrm>
              <a:prstGeom prst="line">
                <a:avLst/>
              </a:prstGeom>
              <a:noFill/>
              <a:ln w="0">
                <a:solidFill>
                  <a:schemeClr val="bg1">
                    <a:lumMod val="85000"/>
                    <a:alpha val="31000"/>
                  </a:schemeClr>
                </a:solidFill>
                <a:prstDash val="solid"/>
                <a:round/>
                <a:headEnd type="none" w="sm" len="sm"/>
                <a:tailEnd type="none"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ko-KR" altLang="en-US" sz="1800" b="0" i="0" u="none" strike="noStrike" kern="1200" cap="none" spc="0" normalizeH="0" baseline="0" noProof="0" dirty="0">
                  <a:ln>
                    <a:noFill/>
                  </a:ln>
                  <a:solidFill>
                    <a:schemeClr val="bg1"/>
                  </a:solidFill>
                  <a:effectLst/>
                  <a:uLnTx/>
                  <a:uFillTx/>
                  <a:latin typeface="Arial" panose="020B0604020202020204"/>
                  <a:ea typeface="Malgun Gothic" panose="020B0503020000020004" pitchFamily="34" charset="-127"/>
                  <a:cs typeface="+mn-ea"/>
                  <a:sym typeface="+mn-lt"/>
                </a:endParaRPr>
              </a:p>
            </p:txBody>
          </p:sp>
          <p:sp>
            <p:nvSpPr>
              <p:cNvPr id="90" name="Line 711"/>
              <p:cNvSpPr>
                <a:spLocks noChangeShapeType="1"/>
              </p:cNvSpPr>
              <p:nvPr/>
            </p:nvSpPr>
            <p:spPr bwMode="auto">
              <a:xfrm flipH="1">
                <a:off x="4368632" y="2434349"/>
                <a:ext cx="751816" cy="715072"/>
              </a:xfrm>
              <a:prstGeom prst="line">
                <a:avLst/>
              </a:prstGeom>
              <a:noFill/>
              <a:ln w="0">
                <a:solidFill>
                  <a:schemeClr val="bg1">
                    <a:lumMod val="85000"/>
                    <a:alpha val="31000"/>
                  </a:schemeClr>
                </a:solidFill>
                <a:prstDash val="solid"/>
                <a:round/>
                <a:headEnd type="none" w="sm" len="sm"/>
                <a:tailEnd type="none"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ko-KR" altLang="en-US" sz="1800" b="0" i="0" u="none" strike="noStrike" kern="1200" cap="none" spc="0" normalizeH="0" baseline="0" noProof="0" dirty="0">
                  <a:ln>
                    <a:noFill/>
                  </a:ln>
                  <a:solidFill>
                    <a:schemeClr val="bg1"/>
                  </a:solidFill>
                  <a:effectLst/>
                  <a:uLnTx/>
                  <a:uFillTx/>
                  <a:latin typeface="Arial" panose="020B0604020202020204"/>
                  <a:ea typeface="Malgun Gothic" panose="020B0503020000020004" pitchFamily="34" charset="-127"/>
                  <a:cs typeface="+mn-ea"/>
                  <a:sym typeface="+mn-lt"/>
                </a:endParaRPr>
              </a:p>
            </p:txBody>
          </p:sp>
          <p:sp>
            <p:nvSpPr>
              <p:cNvPr id="91" name="Line 712"/>
              <p:cNvSpPr>
                <a:spLocks noChangeShapeType="1"/>
              </p:cNvSpPr>
              <p:nvPr/>
            </p:nvSpPr>
            <p:spPr bwMode="auto">
              <a:xfrm flipH="1" flipV="1">
                <a:off x="7681469" y="3816627"/>
                <a:ext cx="212851" cy="96875"/>
              </a:xfrm>
              <a:prstGeom prst="line">
                <a:avLst/>
              </a:prstGeom>
              <a:noFill/>
              <a:ln w="0">
                <a:solidFill>
                  <a:schemeClr val="bg1">
                    <a:lumMod val="85000"/>
                    <a:alpha val="31000"/>
                  </a:schemeClr>
                </a:solidFill>
                <a:prstDash val="solid"/>
                <a:round/>
                <a:headEnd type="none" w="sm" len="sm"/>
                <a:tailEnd type="none"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ko-KR" altLang="en-US" sz="1800" b="0" i="0" u="none" strike="noStrike" kern="1200" cap="none" spc="0" normalizeH="0" baseline="0" noProof="0" dirty="0">
                  <a:ln>
                    <a:noFill/>
                  </a:ln>
                  <a:solidFill>
                    <a:schemeClr val="bg1"/>
                  </a:solidFill>
                  <a:effectLst/>
                  <a:uLnTx/>
                  <a:uFillTx/>
                  <a:latin typeface="Arial" panose="020B0604020202020204"/>
                  <a:ea typeface="Malgun Gothic" panose="020B0503020000020004" pitchFamily="34" charset="-127"/>
                  <a:cs typeface="+mn-ea"/>
                  <a:sym typeface="+mn-lt"/>
                </a:endParaRPr>
              </a:p>
            </p:txBody>
          </p:sp>
          <p:sp>
            <p:nvSpPr>
              <p:cNvPr id="92" name="Line 713"/>
              <p:cNvSpPr>
                <a:spLocks noChangeShapeType="1"/>
              </p:cNvSpPr>
              <p:nvPr/>
            </p:nvSpPr>
            <p:spPr bwMode="auto">
              <a:xfrm flipH="1" flipV="1">
                <a:off x="6972417" y="2367473"/>
                <a:ext cx="242415" cy="630496"/>
              </a:xfrm>
              <a:prstGeom prst="line">
                <a:avLst/>
              </a:prstGeom>
              <a:noFill/>
              <a:ln w="0">
                <a:solidFill>
                  <a:schemeClr val="bg1">
                    <a:lumMod val="85000"/>
                    <a:alpha val="31000"/>
                  </a:schemeClr>
                </a:solidFill>
                <a:prstDash val="solid"/>
                <a:round/>
                <a:headEnd type="none" w="sm" len="sm"/>
                <a:tailEnd type="none"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ko-KR" altLang="en-US" sz="1800" b="0" i="0" u="none" strike="noStrike" kern="1200" cap="none" spc="0" normalizeH="0" baseline="0" noProof="0" dirty="0">
                  <a:ln>
                    <a:noFill/>
                  </a:ln>
                  <a:solidFill>
                    <a:schemeClr val="bg1"/>
                  </a:solidFill>
                  <a:effectLst/>
                  <a:uLnTx/>
                  <a:uFillTx/>
                  <a:latin typeface="Arial" panose="020B0604020202020204"/>
                  <a:ea typeface="Malgun Gothic" panose="020B0503020000020004" pitchFamily="34" charset="-127"/>
                  <a:cs typeface="+mn-ea"/>
                  <a:sym typeface="+mn-lt"/>
                </a:endParaRPr>
              </a:p>
            </p:txBody>
          </p:sp>
          <p:sp>
            <p:nvSpPr>
              <p:cNvPr id="93" name="Line 714"/>
              <p:cNvSpPr>
                <a:spLocks noChangeShapeType="1"/>
              </p:cNvSpPr>
              <p:nvPr/>
            </p:nvSpPr>
            <p:spPr bwMode="auto">
              <a:xfrm flipH="1" flipV="1">
                <a:off x="7214834" y="2997969"/>
                <a:ext cx="466634" cy="818657"/>
              </a:xfrm>
              <a:prstGeom prst="line">
                <a:avLst/>
              </a:prstGeom>
              <a:noFill/>
              <a:ln w="0">
                <a:solidFill>
                  <a:schemeClr val="bg1">
                    <a:lumMod val="85000"/>
                    <a:alpha val="31000"/>
                  </a:schemeClr>
                </a:solidFill>
                <a:prstDash val="solid"/>
                <a:round/>
                <a:headEnd type="none" w="sm" len="sm"/>
                <a:tailEnd type="none"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ko-KR" altLang="en-US" sz="1800" b="0" i="0" u="none" strike="noStrike" kern="1200" cap="none" spc="0" normalizeH="0" baseline="0" noProof="0" dirty="0">
                  <a:ln>
                    <a:noFill/>
                  </a:ln>
                  <a:solidFill>
                    <a:schemeClr val="bg1"/>
                  </a:solidFill>
                  <a:effectLst/>
                  <a:uLnTx/>
                  <a:uFillTx/>
                  <a:latin typeface="Arial" panose="020B0604020202020204"/>
                  <a:ea typeface="Malgun Gothic" panose="020B0503020000020004" pitchFamily="34" charset="-127"/>
                  <a:cs typeface="+mn-ea"/>
                  <a:sym typeface="+mn-lt"/>
                </a:endParaRPr>
              </a:p>
            </p:txBody>
          </p:sp>
          <p:sp>
            <p:nvSpPr>
              <p:cNvPr id="94" name="Line 715"/>
              <p:cNvSpPr>
                <a:spLocks noChangeShapeType="1"/>
              </p:cNvSpPr>
              <p:nvPr/>
            </p:nvSpPr>
            <p:spPr bwMode="auto">
              <a:xfrm flipH="1" flipV="1">
                <a:off x="7681469" y="3816627"/>
                <a:ext cx="20465" cy="1102458"/>
              </a:xfrm>
              <a:prstGeom prst="line">
                <a:avLst/>
              </a:prstGeom>
              <a:noFill/>
              <a:ln w="0">
                <a:solidFill>
                  <a:schemeClr val="bg1">
                    <a:lumMod val="85000"/>
                    <a:alpha val="31000"/>
                  </a:schemeClr>
                </a:solidFill>
                <a:prstDash val="solid"/>
                <a:round/>
                <a:headEnd type="none" w="sm" len="sm"/>
                <a:tailEnd type="none"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ko-KR" altLang="en-US" sz="1800" b="0" i="0" u="none" strike="noStrike" kern="1200" cap="none" spc="0" normalizeH="0" baseline="0" noProof="0" dirty="0">
                  <a:ln>
                    <a:noFill/>
                  </a:ln>
                  <a:solidFill>
                    <a:schemeClr val="bg1"/>
                  </a:solidFill>
                  <a:effectLst/>
                  <a:uLnTx/>
                  <a:uFillTx/>
                  <a:latin typeface="Arial" panose="020B0604020202020204"/>
                  <a:ea typeface="Malgun Gothic" panose="020B0503020000020004" pitchFamily="34" charset="-127"/>
                  <a:cs typeface="+mn-ea"/>
                  <a:sym typeface="+mn-lt"/>
                </a:endParaRPr>
              </a:p>
            </p:txBody>
          </p:sp>
          <p:sp>
            <p:nvSpPr>
              <p:cNvPr id="95" name="Freeform 716"/>
              <p:cNvSpPr/>
              <p:nvPr/>
            </p:nvSpPr>
            <p:spPr bwMode="auto">
              <a:xfrm>
                <a:off x="5963652" y="4745802"/>
                <a:ext cx="1738283" cy="328828"/>
              </a:xfrm>
              <a:custGeom>
                <a:avLst/>
                <a:gdLst>
                  <a:gd name="T0" fmla="*/ 0 w 1274"/>
                  <a:gd name="T1" fmla="*/ 0 h 241"/>
                  <a:gd name="T2" fmla="*/ 909 w 1274"/>
                  <a:gd name="T3" fmla="*/ 241 h 241"/>
                  <a:gd name="T4" fmla="*/ 1274 w 1274"/>
                  <a:gd name="T5" fmla="*/ 127 h 241"/>
                </a:gdLst>
                <a:ahLst/>
                <a:cxnLst>
                  <a:cxn ang="0">
                    <a:pos x="T0" y="T1"/>
                  </a:cxn>
                  <a:cxn ang="0">
                    <a:pos x="T2" y="T3"/>
                  </a:cxn>
                  <a:cxn ang="0">
                    <a:pos x="T4" y="T5"/>
                  </a:cxn>
                </a:cxnLst>
                <a:rect l="0" t="0" r="r" b="b"/>
                <a:pathLst>
                  <a:path w="1274" h="241">
                    <a:moveTo>
                      <a:pt x="0" y="0"/>
                    </a:moveTo>
                    <a:lnTo>
                      <a:pt x="909" y="241"/>
                    </a:lnTo>
                    <a:lnTo>
                      <a:pt x="1274" y="127"/>
                    </a:lnTo>
                  </a:path>
                </a:pathLst>
              </a:custGeom>
              <a:noFill/>
              <a:ln w="0">
                <a:solidFill>
                  <a:schemeClr val="bg1">
                    <a:lumMod val="85000"/>
                    <a:alpha val="31000"/>
                  </a:schemeClr>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ko-KR" altLang="en-US" sz="1800" b="0" i="0" u="none" strike="noStrike" kern="1200" cap="none" spc="0" normalizeH="0" baseline="0" noProof="0" dirty="0">
                  <a:ln>
                    <a:noFill/>
                  </a:ln>
                  <a:solidFill>
                    <a:schemeClr val="bg1"/>
                  </a:solidFill>
                  <a:effectLst/>
                  <a:uLnTx/>
                  <a:uFillTx/>
                  <a:latin typeface="Arial" panose="020B0604020202020204"/>
                  <a:ea typeface="Malgun Gothic" panose="020B0503020000020004" pitchFamily="34" charset="-127"/>
                  <a:cs typeface="+mn-ea"/>
                  <a:sym typeface="+mn-lt"/>
                </a:endParaRPr>
              </a:p>
            </p:txBody>
          </p:sp>
          <p:sp>
            <p:nvSpPr>
              <p:cNvPr id="96" name="Line 717"/>
              <p:cNvSpPr>
                <a:spLocks noChangeShapeType="1"/>
              </p:cNvSpPr>
              <p:nvPr/>
            </p:nvSpPr>
            <p:spPr bwMode="auto">
              <a:xfrm>
                <a:off x="4997636" y="4060859"/>
                <a:ext cx="966016" cy="684944"/>
              </a:xfrm>
              <a:prstGeom prst="line">
                <a:avLst/>
              </a:prstGeom>
              <a:noFill/>
              <a:ln w="0">
                <a:solidFill>
                  <a:schemeClr val="bg1">
                    <a:lumMod val="85000"/>
                    <a:alpha val="31000"/>
                  </a:schemeClr>
                </a:solidFill>
                <a:prstDash val="solid"/>
                <a:round/>
                <a:headEnd type="none" w="sm" len="sm"/>
                <a:tailEnd type="none"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ko-KR" altLang="en-US" sz="1800" b="0" i="0" u="none" strike="noStrike" kern="1200" cap="none" spc="0" normalizeH="0" baseline="0" noProof="0" dirty="0">
                  <a:ln>
                    <a:noFill/>
                  </a:ln>
                  <a:solidFill>
                    <a:schemeClr val="bg1"/>
                  </a:solidFill>
                  <a:effectLst/>
                  <a:uLnTx/>
                  <a:uFillTx/>
                  <a:latin typeface="Arial" panose="020B0604020202020204"/>
                  <a:ea typeface="Malgun Gothic" panose="020B0503020000020004" pitchFamily="34" charset="-127"/>
                  <a:cs typeface="+mn-ea"/>
                  <a:sym typeface="+mn-lt"/>
                </a:endParaRPr>
              </a:p>
            </p:txBody>
          </p:sp>
          <p:sp>
            <p:nvSpPr>
              <p:cNvPr id="97" name="Line 718"/>
              <p:cNvSpPr>
                <a:spLocks noChangeShapeType="1"/>
              </p:cNvSpPr>
              <p:nvPr/>
            </p:nvSpPr>
            <p:spPr bwMode="auto">
              <a:xfrm>
                <a:off x="4368632" y="3149421"/>
                <a:ext cx="629002" cy="911438"/>
              </a:xfrm>
              <a:prstGeom prst="line">
                <a:avLst/>
              </a:prstGeom>
              <a:noFill/>
              <a:ln w="0">
                <a:solidFill>
                  <a:schemeClr val="bg1">
                    <a:lumMod val="85000"/>
                    <a:alpha val="31000"/>
                  </a:schemeClr>
                </a:solidFill>
                <a:prstDash val="solid"/>
                <a:round/>
                <a:headEnd type="none" w="sm" len="sm"/>
                <a:tailEnd type="none"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ko-KR" altLang="en-US" sz="1800" b="0" i="0" u="none" strike="noStrike" kern="1200" cap="none" spc="0" normalizeH="0" baseline="0" noProof="0" dirty="0">
                  <a:ln>
                    <a:noFill/>
                  </a:ln>
                  <a:solidFill>
                    <a:schemeClr val="bg1"/>
                  </a:solidFill>
                  <a:effectLst/>
                  <a:uLnTx/>
                  <a:uFillTx/>
                  <a:latin typeface="Arial" panose="020B0604020202020204"/>
                  <a:ea typeface="Malgun Gothic" panose="020B0503020000020004" pitchFamily="34" charset="-127"/>
                  <a:cs typeface="+mn-ea"/>
                  <a:sym typeface="+mn-lt"/>
                </a:endParaRPr>
              </a:p>
            </p:txBody>
          </p:sp>
          <p:sp>
            <p:nvSpPr>
              <p:cNvPr id="98" name="Line 719"/>
              <p:cNvSpPr>
                <a:spLocks noChangeShapeType="1"/>
              </p:cNvSpPr>
              <p:nvPr/>
            </p:nvSpPr>
            <p:spPr bwMode="auto">
              <a:xfrm flipH="1">
                <a:off x="4368634" y="2944756"/>
                <a:ext cx="809106" cy="204665"/>
              </a:xfrm>
              <a:prstGeom prst="line">
                <a:avLst/>
              </a:prstGeom>
              <a:noFill/>
              <a:ln w="0">
                <a:solidFill>
                  <a:schemeClr val="bg1">
                    <a:lumMod val="85000"/>
                    <a:alpha val="31000"/>
                  </a:schemeClr>
                </a:solidFill>
                <a:prstDash val="solid"/>
                <a:round/>
                <a:headEnd type="none" w="sm" len="sm"/>
                <a:tailEnd type="none"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ko-KR" altLang="en-US" sz="1800" b="0" i="0" u="none" strike="noStrike" kern="1200" cap="none" spc="0" normalizeH="0" baseline="0" noProof="0" dirty="0">
                  <a:ln>
                    <a:noFill/>
                  </a:ln>
                  <a:solidFill>
                    <a:schemeClr val="bg1"/>
                  </a:solidFill>
                  <a:effectLst/>
                  <a:uLnTx/>
                  <a:uFillTx/>
                  <a:latin typeface="Arial" panose="020B0604020202020204"/>
                  <a:ea typeface="Malgun Gothic" panose="020B0503020000020004" pitchFamily="34" charset="-127"/>
                  <a:cs typeface="+mn-ea"/>
                  <a:sym typeface="+mn-lt"/>
                </a:endParaRPr>
              </a:p>
            </p:txBody>
          </p:sp>
          <p:sp>
            <p:nvSpPr>
              <p:cNvPr id="99" name="Line 720"/>
              <p:cNvSpPr>
                <a:spLocks noChangeShapeType="1"/>
              </p:cNvSpPr>
              <p:nvPr/>
            </p:nvSpPr>
            <p:spPr bwMode="auto">
              <a:xfrm flipH="1">
                <a:off x="5177742" y="2348501"/>
                <a:ext cx="856862" cy="596256"/>
              </a:xfrm>
              <a:prstGeom prst="line">
                <a:avLst/>
              </a:prstGeom>
              <a:noFill/>
              <a:ln w="0">
                <a:solidFill>
                  <a:schemeClr val="bg1">
                    <a:lumMod val="85000"/>
                    <a:alpha val="31000"/>
                  </a:schemeClr>
                </a:solidFill>
                <a:prstDash val="solid"/>
                <a:round/>
                <a:headEnd type="none" w="sm" len="sm"/>
                <a:tailEnd type="none"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ko-KR" altLang="en-US" sz="1800" b="0" i="0" u="none" strike="noStrike" kern="1200" cap="none" spc="0" normalizeH="0" baseline="0" noProof="0" dirty="0">
                  <a:ln>
                    <a:noFill/>
                  </a:ln>
                  <a:solidFill>
                    <a:schemeClr val="bg1"/>
                  </a:solidFill>
                  <a:effectLst/>
                  <a:uLnTx/>
                  <a:uFillTx/>
                  <a:latin typeface="Arial" panose="020B0604020202020204"/>
                  <a:ea typeface="Malgun Gothic" panose="020B0503020000020004" pitchFamily="34" charset="-127"/>
                  <a:cs typeface="+mn-ea"/>
                  <a:sym typeface="+mn-lt"/>
                </a:endParaRPr>
              </a:p>
            </p:txBody>
          </p:sp>
          <p:sp>
            <p:nvSpPr>
              <p:cNvPr id="100" name="Line 721"/>
              <p:cNvSpPr>
                <a:spLocks noChangeShapeType="1"/>
              </p:cNvSpPr>
              <p:nvPr/>
            </p:nvSpPr>
            <p:spPr bwMode="auto">
              <a:xfrm flipH="1" flipV="1">
                <a:off x="6034604" y="2348500"/>
                <a:ext cx="1180232" cy="649470"/>
              </a:xfrm>
              <a:prstGeom prst="line">
                <a:avLst/>
              </a:prstGeom>
              <a:noFill/>
              <a:ln w="0">
                <a:solidFill>
                  <a:schemeClr val="bg1">
                    <a:lumMod val="85000"/>
                    <a:alpha val="31000"/>
                  </a:schemeClr>
                </a:solidFill>
                <a:prstDash val="solid"/>
                <a:round/>
                <a:headEnd type="none" w="sm" len="sm"/>
                <a:tailEnd type="none"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ko-KR" altLang="en-US" sz="1800" b="0" i="0" u="none" strike="noStrike" kern="1200" cap="none" spc="0" normalizeH="0" baseline="0" noProof="0" dirty="0">
                  <a:ln>
                    <a:noFill/>
                  </a:ln>
                  <a:solidFill>
                    <a:schemeClr val="bg1"/>
                  </a:solidFill>
                  <a:effectLst/>
                  <a:uLnTx/>
                  <a:uFillTx/>
                  <a:latin typeface="Arial" panose="020B0604020202020204"/>
                  <a:ea typeface="Malgun Gothic" panose="020B0503020000020004" pitchFamily="34" charset="-127"/>
                  <a:cs typeface="+mn-ea"/>
                  <a:sym typeface="+mn-lt"/>
                </a:endParaRPr>
              </a:p>
            </p:txBody>
          </p:sp>
          <p:sp>
            <p:nvSpPr>
              <p:cNvPr id="101" name="Freeform 722"/>
              <p:cNvSpPr/>
              <p:nvPr/>
            </p:nvSpPr>
            <p:spPr bwMode="auto">
              <a:xfrm>
                <a:off x="7214833" y="2997968"/>
                <a:ext cx="573059" cy="798191"/>
              </a:xfrm>
              <a:custGeom>
                <a:avLst/>
                <a:gdLst>
                  <a:gd name="T0" fmla="*/ 344 w 420"/>
                  <a:gd name="T1" fmla="*/ 585 h 585"/>
                  <a:gd name="T2" fmla="*/ 420 w 420"/>
                  <a:gd name="T3" fmla="*/ 87 h 585"/>
                  <a:gd name="T4" fmla="*/ 0 w 420"/>
                  <a:gd name="T5" fmla="*/ 0 h 585"/>
                </a:gdLst>
                <a:ahLst/>
                <a:cxnLst>
                  <a:cxn ang="0">
                    <a:pos x="T0" y="T1"/>
                  </a:cxn>
                  <a:cxn ang="0">
                    <a:pos x="T2" y="T3"/>
                  </a:cxn>
                  <a:cxn ang="0">
                    <a:pos x="T4" y="T5"/>
                  </a:cxn>
                </a:cxnLst>
                <a:rect l="0" t="0" r="r" b="b"/>
                <a:pathLst>
                  <a:path w="420" h="585">
                    <a:moveTo>
                      <a:pt x="344" y="585"/>
                    </a:moveTo>
                    <a:lnTo>
                      <a:pt x="420" y="87"/>
                    </a:lnTo>
                    <a:lnTo>
                      <a:pt x="0" y="0"/>
                    </a:lnTo>
                  </a:path>
                </a:pathLst>
              </a:custGeom>
              <a:noFill/>
              <a:ln w="0">
                <a:solidFill>
                  <a:schemeClr val="bg1">
                    <a:lumMod val="85000"/>
                    <a:alpha val="31000"/>
                  </a:schemeClr>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ko-KR" altLang="en-US" sz="1800" b="0" i="0" u="none" strike="noStrike" kern="1200" cap="none" spc="0" normalizeH="0" baseline="0" noProof="0" dirty="0">
                  <a:ln>
                    <a:noFill/>
                  </a:ln>
                  <a:solidFill>
                    <a:schemeClr val="bg1"/>
                  </a:solidFill>
                  <a:effectLst/>
                  <a:uLnTx/>
                  <a:uFillTx/>
                  <a:latin typeface="Arial" panose="020B0604020202020204"/>
                  <a:ea typeface="Malgun Gothic" panose="020B0503020000020004" pitchFamily="34" charset="-127"/>
                  <a:cs typeface="+mn-ea"/>
                  <a:sym typeface="+mn-lt"/>
                </a:endParaRPr>
              </a:p>
            </p:txBody>
          </p:sp>
          <p:sp>
            <p:nvSpPr>
              <p:cNvPr id="102" name="Freeform 723"/>
              <p:cNvSpPr/>
              <p:nvPr/>
            </p:nvSpPr>
            <p:spPr bwMode="auto">
              <a:xfrm>
                <a:off x="7193002" y="2997968"/>
                <a:ext cx="491195" cy="2076661"/>
              </a:xfrm>
              <a:custGeom>
                <a:avLst/>
                <a:gdLst>
                  <a:gd name="T0" fmla="*/ 16 w 360"/>
                  <a:gd name="T1" fmla="*/ 0 h 1522"/>
                  <a:gd name="T2" fmla="*/ 0 w 360"/>
                  <a:gd name="T3" fmla="*/ 729 h 1522"/>
                  <a:gd name="T4" fmla="*/ 8 w 360"/>
                  <a:gd name="T5" fmla="*/ 1522 h 1522"/>
                  <a:gd name="T6" fmla="*/ 358 w 360"/>
                  <a:gd name="T7" fmla="*/ 600 h 1522"/>
                  <a:gd name="T8" fmla="*/ 360 w 360"/>
                  <a:gd name="T9" fmla="*/ 585 h 1522"/>
                </a:gdLst>
                <a:ahLst/>
                <a:cxnLst>
                  <a:cxn ang="0">
                    <a:pos x="T0" y="T1"/>
                  </a:cxn>
                  <a:cxn ang="0">
                    <a:pos x="T2" y="T3"/>
                  </a:cxn>
                  <a:cxn ang="0">
                    <a:pos x="T4" y="T5"/>
                  </a:cxn>
                  <a:cxn ang="0">
                    <a:pos x="T6" y="T7"/>
                  </a:cxn>
                  <a:cxn ang="0">
                    <a:pos x="T8" y="T9"/>
                  </a:cxn>
                </a:cxnLst>
                <a:rect l="0" t="0" r="r" b="b"/>
                <a:pathLst>
                  <a:path w="360" h="1522">
                    <a:moveTo>
                      <a:pt x="16" y="0"/>
                    </a:moveTo>
                    <a:lnTo>
                      <a:pt x="0" y="729"/>
                    </a:lnTo>
                    <a:lnTo>
                      <a:pt x="8" y="1522"/>
                    </a:lnTo>
                    <a:lnTo>
                      <a:pt x="358" y="600"/>
                    </a:lnTo>
                    <a:lnTo>
                      <a:pt x="360" y="585"/>
                    </a:lnTo>
                  </a:path>
                </a:pathLst>
              </a:custGeom>
              <a:noFill/>
              <a:ln w="0">
                <a:solidFill>
                  <a:schemeClr val="bg1">
                    <a:lumMod val="85000"/>
                    <a:alpha val="31000"/>
                  </a:schemeClr>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ko-KR" altLang="en-US" sz="1800" b="0" i="0" u="none" strike="noStrike" kern="1200" cap="none" spc="0" normalizeH="0" baseline="0" noProof="0" dirty="0">
                  <a:ln>
                    <a:noFill/>
                  </a:ln>
                  <a:solidFill>
                    <a:schemeClr val="bg1"/>
                  </a:solidFill>
                  <a:effectLst/>
                  <a:uLnTx/>
                  <a:uFillTx/>
                  <a:latin typeface="Arial" panose="020B0604020202020204"/>
                  <a:ea typeface="Malgun Gothic" panose="020B0503020000020004" pitchFamily="34" charset="-127"/>
                  <a:cs typeface="+mn-ea"/>
                  <a:sym typeface="+mn-lt"/>
                </a:endParaRPr>
              </a:p>
            </p:txBody>
          </p:sp>
          <p:sp>
            <p:nvSpPr>
              <p:cNvPr id="103" name="Line 724"/>
              <p:cNvSpPr>
                <a:spLocks noChangeShapeType="1"/>
              </p:cNvSpPr>
              <p:nvPr/>
            </p:nvSpPr>
            <p:spPr bwMode="auto">
              <a:xfrm flipV="1">
                <a:off x="6413914" y="2997968"/>
                <a:ext cx="800921" cy="256512"/>
              </a:xfrm>
              <a:prstGeom prst="line">
                <a:avLst/>
              </a:prstGeom>
              <a:noFill/>
              <a:ln w="0">
                <a:solidFill>
                  <a:schemeClr val="bg1">
                    <a:lumMod val="85000"/>
                    <a:alpha val="31000"/>
                  </a:schemeClr>
                </a:solidFill>
                <a:prstDash val="solid"/>
                <a:round/>
                <a:headEnd type="none" w="sm" len="sm"/>
                <a:tailEnd type="none"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ko-KR" altLang="en-US" sz="1800" b="0" i="0" u="none" strike="noStrike" kern="1200" cap="none" spc="0" normalizeH="0" baseline="0" noProof="0" dirty="0">
                  <a:ln>
                    <a:noFill/>
                  </a:ln>
                  <a:solidFill>
                    <a:schemeClr val="bg1"/>
                  </a:solidFill>
                  <a:effectLst/>
                  <a:uLnTx/>
                  <a:uFillTx/>
                  <a:latin typeface="Arial" panose="020B0604020202020204"/>
                  <a:ea typeface="Malgun Gothic" panose="020B0503020000020004" pitchFamily="34" charset="-127"/>
                  <a:cs typeface="+mn-ea"/>
                  <a:sym typeface="+mn-lt"/>
                </a:endParaRPr>
              </a:p>
            </p:txBody>
          </p:sp>
          <p:sp>
            <p:nvSpPr>
              <p:cNvPr id="104" name="Line 725"/>
              <p:cNvSpPr>
                <a:spLocks noChangeShapeType="1"/>
              </p:cNvSpPr>
              <p:nvPr/>
            </p:nvSpPr>
            <p:spPr bwMode="auto">
              <a:xfrm flipV="1">
                <a:off x="4997634" y="3254480"/>
                <a:ext cx="1416278" cy="817292"/>
              </a:xfrm>
              <a:prstGeom prst="line">
                <a:avLst/>
              </a:prstGeom>
              <a:noFill/>
              <a:ln w="0">
                <a:solidFill>
                  <a:schemeClr val="bg1">
                    <a:lumMod val="85000"/>
                    <a:alpha val="31000"/>
                  </a:schemeClr>
                </a:solidFill>
                <a:prstDash val="solid"/>
                <a:round/>
                <a:headEnd type="none" w="sm" len="sm"/>
                <a:tailEnd type="none"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ko-KR" altLang="en-US" sz="1800" b="0" i="0" u="none" strike="noStrike" kern="1200" cap="none" spc="0" normalizeH="0" baseline="0" noProof="0" dirty="0">
                  <a:ln>
                    <a:noFill/>
                  </a:ln>
                  <a:solidFill>
                    <a:schemeClr val="bg1"/>
                  </a:solidFill>
                  <a:effectLst/>
                  <a:uLnTx/>
                  <a:uFillTx/>
                  <a:latin typeface="Arial" panose="020B0604020202020204"/>
                  <a:ea typeface="Malgun Gothic" panose="020B0503020000020004" pitchFamily="34" charset="-127"/>
                  <a:cs typeface="+mn-ea"/>
                  <a:sym typeface="+mn-lt"/>
                </a:endParaRPr>
              </a:p>
            </p:txBody>
          </p:sp>
          <p:sp>
            <p:nvSpPr>
              <p:cNvPr id="105" name="Freeform 726"/>
              <p:cNvSpPr/>
              <p:nvPr/>
            </p:nvSpPr>
            <p:spPr bwMode="auto">
              <a:xfrm>
                <a:off x="4440949" y="4071773"/>
                <a:ext cx="753165" cy="1069713"/>
              </a:xfrm>
              <a:custGeom>
                <a:avLst/>
                <a:gdLst>
                  <a:gd name="T0" fmla="*/ 552 w 552"/>
                  <a:gd name="T1" fmla="*/ 784 h 784"/>
                  <a:gd name="T2" fmla="*/ 0 w 552"/>
                  <a:gd name="T3" fmla="*/ 412 h 784"/>
                  <a:gd name="T4" fmla="*/ 408 w 552"/>
                  <a:gd name="T5" fmla="*/ 0 h 784"/>
                </a:gdLst>
                <a:ahLst/>
                <a:cxnLst>
                  <a:cxn ang="0">
                    <a:pos x="T0" y="T1"/>
                  </a:cxn>
                  <a:cxn ang="0">
                    <a:pos x="T2" y="T3"/>
                  </a:cxn>
                  <a:cxn ang="0">
                    <a:pos x="T4" y="T5"/>
                  </a:cxn>
                </a:cxnLst>
                <a:rect l="0" t="0" r="r" b="b"/>
                <a:pathLst>
                  <a:path w="552" h="784">
                    <a:moveTo>
                      <a:pt x="552" y="784"/>
                    </a:moveTo>
                    <a:lnTo>
                      <a:pt x="0" y="412"/>
                    </a:lnTo>
                    <a:lnTo>
                      <a:pt x="408" y="0"/>
                    </a:lnTo>
                  </a:path>
                </a:pathLst>
              </a:custGeom>
              <a:noFill/>
              <a:ln w="0">
                <a:solidFill>
                  <a:schemeClr val="bg1">
                    <a:lumMod val="85000"/>
                    <a:alpha val="31000"/>
                  </a:schemeClr>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ko-KR" altLang="en-US" sz="1800" b="0" i="0" u="none" strike="noStrike" kern="1200" cap="none" spc="0" normalizeH="0" baseline="0" noProof="0" dirty="0">
                  <a:ln>
                    <a:noFill/>
                  </a:ln>
                  <a:solidFill>
                    <a:schemeClr val="bg1"/>
                  </a:solidFill>
                  <a:effectLst/>
                  <a:uLnTx/>
                  <a:uFillTx/>
                  <a:latin typeface="Arial" panose="020B0604020202020204"/>
                  <a:ea typeface="Malgun Gothic" panose="020B0503020000020004" pitchFamily="34" charset="-127"/>
                  <a:cs typeface="+mn-ea"/>
                  <a:sym typeface="+mn-lt"/>
                </a:endParaRPr>
              </a:p>
            </p:txBody>
          </p:sp>
          <p:sp>
            <p:nvSpPr>
              <p:cNvPr id="106" name="Line 728"/>
              <p:cNvSpPr>
                <a:spLocks noChangeShapeType="1"/>
              </p:cNvSpPr>
              <p:nvPr/>
            </p:nvSpPr>
            <p:spPr bwMode="auto">
              <a:xfrm flipH="1">
                <a:off x="5194114" y="4745801"/>
                <a:ext cx="769538" cy="395684"/>
              </a:xfrm>
              <a:prstGeom prst="line">
                <a:avLst/>
              </a:prstGeom>
              <a:noFill/>
              <a:ln w="0">
                <a:solidFill>
                  <a:schemeClr val="bg1">
                    <a:lumMod val="85000"/>
                    <a:alpha val="31000"/>
                  </a:schemeClr>
                </a:solidFill>
                <a:prstDash val="solid"/>
                <a:round/>
                <a:headEnd type="none" w="sm" len="sm"/>
                <a:tailEnd type="none"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ko-KR" altLang="en-US" sz="1800" b="0" i="0" u="none" strike="noStrike" kern="1200" cap="none" spc="0" normalizeH="0" baseline="0" noProof="0" dirty="0">
                  <a:ln>
                    <a:noFill/>
                  </a:ln>
                  <a:solidFill>
                    <a:schemeClr val="bg1"/>
                  </a:solidFill>
                  <a:effectLst/>
                  <a:uLnTx/>
                  <a:uFillTx/>
                  <a:latin typeface="Arial" panose="020B0604020202020204"/>
                  <a:ea typeface="Malgun Gothic" panose="020B0503020000020004" pitchFamily="34" charset="-127"/>
                  <a:cs typeface="+mn-ea"/>
                  <a:sym typeface="+mn-lt"/>
                </a:endParaRPr>
              </a:p>
            </p:txBody>
          </p:sp>
          <p:sp>
            <p:nvSpPr>
              <p:cNvPr id="107" name="Freeform 729"/>
              <p:cNvSpPr/>
              <p:nvPr/>
            </p:nvSpPr>
            <p:spPr bwMode="auto">
              <a:xfrm>
                <a:off x="5963654" y="3816625"/>
                <a:ext cx="1717818" cy="929177"/>
              </a:xfrm>
              <a:custGeom>
                <a:avLst/>
                <a:gdLst>
                  <a:gd name="T0" fmla="*/ 1259 w 1259"/>
                  <a:gd name="T1" fmla="*/ 0 h 681"/>
                  <a:gd name="T2" fmla="*/ 902 w 1259"/>
                  <a:gd name="T3" fmla="*/ 140 h 681"/>
                  <a:gd name="T4" fmla="*/ 0 w 1259"/>
                  <a:gd name="T5" fmla="*/ 681 h 681"/>
                </a:gdLst>
                <a:ahLst/>
                <a:cxnLst>
                  <a:cxn ang="0">
                    <a:pos x="T0" y="T1"/>
                  </a:cxn>
                  <a:cxn ang="0">
                    <a:pos x="T2" y="T3"/>
                  </a:cxn>
                  <a:cxn ang="0">
                    <a:pos x="T4" y="T5"/>
                  </a:cxn>
                </a:cxnLst>
                <a:rect l="0" t="0" r="r" b="b"/>
                <a:pathLst>
                  <a:path w="1259" h="681">
                    <a:moveTo>
                      <a:pt x="1259" y="0"/>
                    </a:moveTo>
                    <a:lnTo>
                      <a:pt x="902" y="140"/>
                    </a:lnTo>
                    <a:lnTo>
                      <a:pt x="0" y="681"/>
                    </a:lnTo>
                  </a:path>
                </a:pathLst>
              </a:custGeom>
              <a:noFill/>
              <a:ln w="0">
                <a:solidFill>
                  <a:schemeClr val="bg1">
                    <a:lumMod val="85000"/>
                    <a:alpha val="31000"/>
                  </a:schemeClr>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ko-KR" altLang="en-US" sz="1800" b="0" i="0" u="none" strike="noStrike" kern="1200" cap="none" spc="0" normalizeH="0" baseline="0" noProof="0" dirty="0">
                  <a:ln>
                    <a:noFill/>
                  </a:ln>
                  <a:solidFill>
                    <a:schemeClr val="bg1"/>
                  </a:solidFill>
                  <a:effectLst/>
                  <a:uLnTx/>
                  <a:uFillTx/>
                  <a:latin typeface="Arial" panose="020B0604020202020204"/>
                  <a:ea typeface="Malgun Gothic" panose="020B0503020000020004" pitchFamily="34" charset="-127"/>
                  <a:cs typeface="+mn-ea"/>
                  <a:sym typeface="+mn-lt"/>
                </a:endParaRPr>
              </a:p>
            </p:txBody>
          </p:sp>
          <p:sp>
            <p:nvSpPr>
              <p:cNvPr id="108" name="Freeform 730"/>
              <p:cNvSpPr/>
              <p:nvPr/>
            </p:nvSpPr>
            <p:spPr bwMode="auto">
              <a:xfrm>
                <a:off x="5254151" y="5500332"/>
                <a:ext cx="1756021" cy="158273"/>
              </a:xfrm>
              <a:custGeom>
                <a:avLst/>
                <a:gdLst>
                  <a:gd name="T0" fmla="*/ 1287 w 1287"/>
                  <a:gd name="T1" fmla="*/ 0 h 116"/>
                  <a:gd name="T2" fmla="*/ 739 w 1287"/>
                  <a:gd name="T3" fmla="*/ 38 h 116"/>
                  <a:gd name="T4" fmla="*/ 0 w 1287"/>
                  <a:gd name="T5" fmla="*/ 116 h 116"/>
                </a:gdLst>
                <a:ahLst/>
                <a:cxnLst>
                  <a:cxn ang="0">
                    <a:pos x="T0" y="T1"/>
                  </a:cxn>
                  <a:cxn ang="0">
                    <a:pos x="T2" y="T3"/>
                  </a:cxn>
                  <a:cxn ang="0">
                    <a:pos x="T4" y="T5"/>
                  </a:cxn>
                </a:cxnLst>
                <a:rect l="0" t="0" r="r" b="b"/>
                <a:pathLst>
                  <a:path w="1287" h="116">
                    <a:moveTo>
                      <a:pt x="1287" y="0"/>
                    </a:moveTo>
                    <a:lnTo>
                      <a:pt x="739" y="38"/>
                    </a:lnTo>
                    <a:lnTo>
                      <a:pt x="0" y="116"/>
                    </a:lnTo>
                  </a:path>
                </a:pathLst>
              </a:custGeom>
              <a:noFill/>
              <a:ln w="0">
                <a:solidFill>
                  <a:schemeClr val="bg1">
                    <a:lumMod val="85000"/>
                    <a:alpha val="31000"/>
                  </a:schemeClr>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ko-KR" altLang="en-US" sz="1800" b="0" i="0" u="none" strike="noStrike" kern="1200" cap="none" spc="0" normalizeH="0" baseline="0" noProof="0" dirty="0">
                  <a:ln>
                    <a:noFill/>
                  </a:ln>
                  <a:solidFill>
                    <a:schemeClr val="bg1"/>
                  </a:solidFill>
                  <a:effectLst/>
                  <a:uLnTx/>
                  <a:uFillTx/>
                  <a:latin typeface="Arial" panose="020B0604020202020204"/>
                  <a:ea typeface="Malgun Gothic" panose="020B0503020000020004" pitchFamily="34" charset="-127"/>
                  <a:cs typeface="+mn-ea"/>
                  <a:sym typeface="+mn-lt"/>
                </a:endParaRPr>
              </a:p>
            </p:txBody>
          </p:sp>
          <p:sp>
            <p:nvSpPr>
              <p:cNvPr id="109" name="Freeform 731"/>
              <p:cNvSpPr/>
              <p:nvPr/>
            </p:nvSpPr>
            <p:spPr bwMode="auto">
              <a:xfrm>
                <a:off x="5194116" y="5074626"/>
                <a:ext cx="2009806" cy="477551"/>
              </a:xfrm>
              <a:custGeom>
                <a:avLst/>
                <a:gdLst>
                  <a:gd name="T0" fmla="*/ 0 w 1473"/>
                  <a:gd name="T1" fmla="*/ 49 h 350"/>
                  <a:gd name="T2" fmla="*/ 783 w 1473"/>
                  <a:gd name="T3" fmla="*/ 350 h 350"/>
                  <a:gd name="T4" fmla="*/ 1473 w 1473"/>
                  <a:gd name="T5" fmla="*/ 0 h 350"/>
                  <a:gd name="T6" fmla="*/ 1348 w 1473"/>
                  <a:gd name="T7" fmla="*/ 303 h 350"/>
                </a:gdLst>
                <a:ahLst/>
                <a:cxnLst>
                  <a:cxn ang="0">
                    <a:pos x="T0" y="T1"/>
                  </a:cxn>
                  <a:cxn ang="0">
                    <a:pos x="T2" y="T3"/>
                  </a:cxn>
                  <a:cxn ang="0">
                    <a:pos x="T4" y="T5"/>
                  </a:cxn>
                  <a:cxn ang="0">
                    <a:pos x="T6" y="T7"/>
                  </a:cxn>
                </a:cxnLst>
                <a:rect l="0" t="0" r="r" b="b"/>
                <a:pathLst>
                  <a:path w="1473" h="350">
                    <a:moveTo>
                      <a:pt x="0" y="49"/>
                    </a:moveTo>
                    <a:lnTo>
                      <a:pt x="783" y="350"/>
                    </a:lnTo>
                    <a:lnTo>
                      <a:pt x="1473" y="0"/>
                    </a:lnTo>
                    <a:lnTo>
                      <a:pt x="1348" y="303"/>
                    </a:lnTo>
                  </a:path>
                </a:pathLst>
              </a:custGeom>
              <a:noFill/>
              <a:ln w="0">
                <a:solidFill>
                  <a:schemeClr val="bg1">
                    <a:lumMod val="85000"/>
                    <a:alpha val="31000"/>
                  </a:schemeClr>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ko-KR" altLang="en-US" sz="1800" b="0" i="0" u="none" strike="noStrike" kern="1200" cap="none" spc="0" normalizeH="0" baseline="0" noProof="0" dirty="0">
                  <a:ln>
                    <a:noFill/>
                  </a:ln>
                  <a:solidFill>
                    <a:schemeClr val="bg1"/>
                  </a:solidFill>
                  <a:effectLst/>
                  <a:uLnTx/>
                  <a:uFillTx/>
                  <a:latin typeface="Arial" panose="020B0604020202020204"/>
                  <a:ea typeface="Malgun Gothic" panose="020B0503020000020004" pitchFamily="34" charset="-127"/>
                  <a:cs typeface="+mn-ea"/>
                  <a:sym typeface="+mn-lt"/>
                </a:endParaRPr>
              </a:p>
            </p:txBody>
          </p:sp>
          <p:sp>
            <p:nvSpPr>
              <p:cNvPr id="110" name="Line 732"/>
              <p:cNvSpPr>
                <a:spLocks noChangeShapeType="1"/>
              </p:cNvSpPr>
              <p:nvPr/>
            </p:nvSpPr>
            <p:spPr bwMode="auto">
              <a:xfrm>
                <a:off x="6413918" y="3254481"/>
                <a:ext cx="780454" cy="753166"/>
              </a:xfrm>
              <a:prstGeom prst="line">
                <a:avLst/>
              </a:prstGeom>
              <a:noFill/>
              <a:ln w="0">
                <a:solidFill>
                  <a:schemeClr val="bg1">
                    <a:lumMod val="85000"/>
                    <a:alpha val="31000"/>
                  </a:schemeClr>
                </a:solidFill>
                <a:prstDash val="solid"/>
                <a:round/>
                <a:headEnd type="none" w="sm" len="sm"/>
                <a:tailEnd type="none"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ko-KR" altLang="en-US" sz="1800" b="0" i="0" u="none" strike="noStrike" kern="1200" cap="none" spc="0" normalizeH="0" baseline="0" noProof="0" dirty="0">
                  <a:ln>
                    <a:noFill/>
                  </a:ln>
                  <a:solidFill>
                    <a:schemeClr val="bg1"/>
                  </a:solidFill>
                  <a:effectLst/>
                  <a:uLnTx/>
                  <a:uFillTx/>
                  <a:latin typeface="Arial" panose="020B0604020202020204"/>
                  <a:ea typeface="Malgun Gothic" panose="020B0503020000020004" pitchFamily="34" charset="-127"/>
                  <a:cs typeface="+mn-ea"/>
                  <a:sym typeface="+mn-lt"/>
                </a:endParaRPr>
              </a:p>
            </p:txBody>
          </p:sp>
          <p:sp>
            <p:nvSpPr>
              <p:cNvPr id="111" name="Line 733"/>
              <p:cNvSpPr>
                <a:spLocks noChangeShapeType="1"/>
              </p:cNvSpPr>
              <p:nvPr/>
            </p:nvSpPr>
            <p:spPr bwMode="auto">
              <a:xfrm>
                <a:off x="5177745" y="2944750"/>
                <a:ext cx="1236173" cy="309725"/>
              </a:xfrm>
              <a:prstGeom prst="line">
                <a:avLst/>
              </a:prstGeom>
              <a:noFill/>
              <a:ln w="0">
                <a:solidFill>
                  <a:schemeClr val="bg1">
                    <a:lumMod val="85000"/>
                    <a:alpha val="31000"/>
                  </a:schemeClr>
                </a:solidFill>
                <a:prstDash val="solid"/>
                <a:round/>
                <a:headEnd type="none" w="sm" len="sm"/>
                <a:tailEnd type="none"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ko-KR" altLang="en-US" sz="1800" b="0" i="0" u="none" strike="noStrike" kern="1200" cap="none" spc="0" normalizeH="0" baseline="0" noProof="0" dirty="0">
                  <a:ln>
                    <a:noFill/>
                  </a:ln>
                  <a:solidFill>
                    <a:schemeClr val="bg1"/>
                  </a:solidFill>
                  <a:effectLst/>
                  <a:uLnTx/>
                  <a:uFillTx/>
                  <a:latin typeface="Arial" panose="020B0604020202020204"/>
                  <a:ea typeface="Malgun Gothic" panose="020B0503020000020004" pitchFamily="34" charset="-127"/>
                  <a:cs typeface="+mn-ea"/>
                  <a:sym typeface="+mn-lt"/>
                </a:endParaRPr>
              </a:p>
            </p:txBody>
          </p:sp>
        </p:grpSp>
        <p:sp>
          <p:nvSpPr>
            <p:cNvPr id="7" name="Oval 45"/>
            <p:cNvSpPr/>
            <p:nvPr/>
          </p:nvSpPr>
          <p:spPr>
            <a:xfrm>
              <a:off x="4328325" y="2884335"/>
              <a:ext cx="65082" cy="65082"/>
            </a:xfrm>
            <a:prstGeom prst="ellipse">
              <a:avLst/>
            </a:prstGeom>
            <a:blipFill>
              <a:blip r:embed="rId2"/>
              <a:stretch>
                <a:fillRect/>
              </a:stretch>
            </a:blipFill>
            <a:ln w="3175">
              <a:solidFill>
                <a:schemeClr val="bg1">
                  <a:lumMod val="8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ko-KR" altLang="en-US" sz="1800" b="0" i="0" u="none" strike="noStrike" kern="1200" cap="none" spc="0" normalizeH="0" baseline="0" noProof="0" dirty="0">
                <a:ln>
                  <a:noFill/>
                </a:ln>
                <a:solidFill>
                  <a:schemeClr val="bg1"/>
                </a:solidFill>
                <a:effectLst/>
                <a:uLnTx/>
                <a:uFillTx/>
                <a:latin typeface="Arial" panose="020B0604020202020204"/>
                <a:ea typeface="Malgun Gothic" panose="020B0503020000020004" pitchFamily="34" charset="-127"/>
                <a:cs typeface="+mn-ea"/>
                <a:sym typeface="+mn-lt"/>
              </a:endParaRPr>
            </a:p>
          </p:txBody>
        </p:sp>
        <p:sp>
          <p:nvSpPr>
            <p:cNvPr id="8" name="Oval 46"/>
            <p:cNvSpPr/>
            <p:nvPr/>
          </p:nvSpPr>
          <p:spPr>
            <a:xfrm>
              <a:off x="5976150" y="1860398"/>
              <a:ext cx="65082" cy="65082"/>
            </a:xfrm>
            <a:prstGeom prst="ellipse">
              <a:avLst/>
            </a:prstGeom>
            <a:blipFill>
              <a:blip r:embed="rId2"/>
              <a:stretch>
                <a:fillRect/>
              </a:stretch>
            </a:blipFill>
            <a:ln w="3175">
              <a:solidFill>
                <a:schemeClr val="bg1">
                  <a:lumMod val="8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ko-KR" altLang="en-US" sz="1800" b="0" i="0" u="none" strike="noStrike" kern="1200" cap="none" spc="0" normalizeH="0" baseline="0" noProof="0" dirty="0">
                <a:ln>
                  <a:noFill/>
                </a:ln>
                <a:solidFill>
                  <a:schemeClr val="bg1"/>
                </a:solidFill>
                <a:effectLst/>
                <a:uLnTx/>
                <a:uFillTx/>
                <a:latin typeface="Arial" panose="020B0604020202020204"/>
                <a:ea typeface="Malgun Gothic" panose="020B0503020000020004" pitchFamily="34" charset="-127"/>
                <a:cs typeface="+mn-ea"/>
                <a:sym typeface="+mn-lt"/>
              </a:endParaRPr>
            </a:p>
          </p:txBody>
        </p:sp>
        <p:sp>
          <p:nvSpPr>
            <p:cNvPr id="9" name="Oval 47"/>
            <p:cNvSpPr/>
            <p:nvPr/>
          </p:nvSpPr>
          <p:spPr>
            <a:xfrm>
              <a:off x="6007107" y="2079473"/>
              <a:ext cx="65082" cy="65082"/>
            </a:xfrm>
            <a:prstGeom prst="ellipse">
              <a:avLst/>
            </a:prstGeom>
            <a:blipFill>
              <a:blip r:embed="rId2"/>
              <a:stretch>
                <a:fillRect/>
              </a:stretch>
            </a:blipFill>
            <a:ln w="3175">
              <a:solidFill>
                <a:schemeClr val="bg1">
                  <a:lumMod val="8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ko-KR" altLang="en-US" sz="1800" b="0" i="0" u="none" strike="noStrike" kern="1200" cap="none" spc="0" normalizeH="0" baseline="0" noProof="0" dirty="0">
                <a:ln>
                  <a:noFill/>
                </a:ln>
                <a:solidFill>
                  <a:schemeClr val="bg1"/>
                </a:solidFill>
                <a:effectLst/>
                <a:uLnTx/>
                <a:uFillTx/>
                <a:latin typeface="Arial" panose="020B0604020202020204"/>
                <a:ea typeface="Malgun Gothic" panose="020B0503020000020004" pitchFamily="34" charset="-127"/>
                <a:cs typeface="+mn-ea"/>
                <a:sym typeface="+mn-lt"/>
              </a:endParaRPr>
            </a:p>
          </p:txBody>
        </p:sp>
        <p:sp>
          <p:nvSpPr>
            <p:cNvPr id="10" name="Oval 48"/>
            <p:cNvSpPr/>
            <p:nvPr/>
          </p:nvSpPr>
          <p:spPr>
            <a:xfrm>
              <a:off x="5145094" y="2679548"/>
              <a:ext cx="65082" cy="65082"/>
            </a:xfrm>
            <a:prstGeom prst="ellipse">
              <a:avLst/>
            </a:prstGeom>
            <a:blipFill>
              <a:blip r:embed="rId2"/>
              <a:stretch>
                <a:fillRect/>
              </a:stretch>
            </a:blipFill>
            <a:ln w="3175">
              <a:solidFill>
                <a:schemeClr val="bg1">
                  <a:lumMod val="8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ko-KR" altLang="en-US" sz="1800" b="0" i="0" u="none" strike="noStrike" kern="1200" cap="none" spc="0" normalizeH="0" baseline="0" noProof="0" dirty="0">
                <a:ln>
                  <a:noFill/>
                </a:ln>
                <a:solidFill>
                  <a:schemeClr val="bg1"/>
                </a:solidFill>
                <a:effectLst/>
                <a:uLnTx/>
                <a:uFillTx/>
                <a:latin typeface="Arial" panose="020B0604020202020204"/>
                <a:ea typeface="Malgun Gothic" panose="020B0503020000020004" pitchFamily="34" charset="-127"/>
                <a:cs typeface="+mn-ea"/>
                <a:sym typeface="+mn-lt"/>
              </a:endParaRPr>
            </a:p>
          </p:txBody>
        </p:sp>
        <p:sp>
          <p:nvSpPr>
            <p:cNvPr id="11" name="Oval 49"/>
            <p:cNvSpPr/>
            <p:nvPr/>
          </p:nvSpPr>
          <p:spPr>
            <a:xfrm>
              <a:off x="4255300" y="3719360"/>
              <a:ext cx="65082" cy="65082"/>
            </a:xfrm>
            <a:prstGeom prst="ellipse">
              <a:avLst/>
            </a:prstGeom>
            <a:blipFill>
              <a:blip r:embed="rId2"/>
              <a:stretch>
                <a:fillRect/>
              </a:stretch>
            </a:blipFill>
            <a:ln w="3175">
              <a:solidFill>
                <a:schemeClr val="bg1">
                  <a:lumMod val="8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ko-KR" altLang="en-US" sz="1800" b="0" i="0" u="none" strike="noStrike" kern="1200" cap="none" spc="0" normalizeH="0" baseline="0" noProof="0" dirty="0">
                <a:ln>
                  <a:noFill/>
                </a:ln>
                <a:solidFill>
                  <a:schemeClr val="bg1"/>
                </a:solidFill>
                <a:effectLst/>
                <a:uLnTx/>
                <a:uFillTx/>
                <a:latin typeface="Arial" panose="020B0604020202020204"/>
                <a:ea typeface="Malgun Gothic" panose="020B0503020000020004" pitchFamily="34" charset="-127"/>
                <a:cs typeface="+mn-ea"/>
                <a:sym typeface="+mn-lt"/>
              </a:endParaRPr>
            </a:p>
          </p:txBody>
        </p:sp>
        <p:sp>
          <p:nvSpPr>
            <p:cNvPr id="12" name="Oval 50"/>
            <p:cNvSpPr/>
            <p:nvPr/>
          </p:nvSpPr>
          <p:spPr>
            <a:xfrm>
              <a:off x="4972850" y="3805085"/>
              <a:ext cx="65082" cy="65082"/>
            </a:xfrm>
            <a:prstGeom prst="ellipse">
              <a:avLst/>
            </a:prstGeom>
            <a:solidFill>
              <a:srgbClr val="B04474"/>
            </a:solidFill>
            <a:ln w="3175">
              <a:solidFill>
                <a:schemeClr val="bg1">
                  <a:lumMod val="8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ko-KR" altLang="en-US" sz="1800" b="0" i="0" u="none" strike="noStrike" kern="1200" cap="none" spc="0" normalizeH="0" baseline="0" noProof="0" dirty="0">
                <a:ln>
                  <a:noFill/>
                </a:ln>
                <a:solidFill>
                  <a:schemeClr val="bg1"/>
                </a:solidFill>
                <a:effectLst/>
                <a:uLnTx/>
                <a:uFillTx/>
                <a:latin typeface="Arial" panose="020B0604020202020204"/>
                <a:ea typeface="Malgun Gothic" panose="020B0503020000020004" pitchFamily="34" charset="-127"/>
                <a:cs typeface="+mn-ea"/>
                <a:sym typeface="+mn-lt"/>
              </a:endParaRPr>
            </a:p>
          </p:txBody>
        </p:sp>
        <p:sp>
          <p:nvSpPr>
            <p:cNvPr id="13" name="Oval 51"/>
            <p:cNvSpPr/>
            <p:nvPr/>
          </p:nvSpPr>
          <p:spPr>
            <a:xfrm>
              <a:off x="4407700" y="4373410"/>
              <a:ext cx="65082" cy="65082"/>
            </a:xfrm>
            <a:prstGeom prst="ellipse">
              <a:avLst/>
            </a:prstGeom>
            <a:blipFill>
              <a:blip r:embed="rId2"/>
              <a:stretch>
                <a:fillRect/>
              </a:stretch>
            </a:blipFill>
            <a:ln w="3175">
              <a:solidFill>
                <a:schemeClr val="bg1">
                  <a:lumMod val="8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ko-KR" altLang="en-US" sz="1800" b="0" i="0" u="none" strike="noStrike" kern="1200" cap="none" spc="0" normalizeH="0" baseline="0" noProof="0" dirty="0">
                <a:ln>
                  <a:noFill/>
                </a:ln>
                <a:solidFill>
                  <a:schemeClr val="bg1"/>
                </a:solidFill>
                <a:effectLst/>
                <a:uLnTx/>
                <a:uFillTx/>
                <a:latin typeface="Arial" panose="020B0604020202020204"/>
                <a:ea typeface="Malgun Gothic" panose="020B0503020000020004" pitchFamily="34" charset="-127"/>
                <a:cs typeface="+mn-ea"/>
                <a:sym typeface="+mn-lt"/>
              </a:endParaRPr>
            </a:p>
          </p:txBody>
        </p:sp>
        <p:sp>
          <p:nvSpPr>
            <p:cNvPr id="14" name="Oval 53"/>
            <p:cNvSpPr/>
            <p:nvPr/>
          </p:nvSpPr>
          <p:spPr>
            <a:xfrm>
              <a:off x="7163600" y="3738410"/>
              <a:ext cx="65082" cy="65082"/>
            </a:xfrm>
            <a:prstGeom prst="ellipse">
              <a:avLst/>
            </a:prstGeom>
            <a:blipFill>
              <a:blip r:embed="rId2"/>
              <a:stretch>
                <a:fillRect/>
              </a:stretch>
            </a:blipFill>
            <a:ln w="3175">
              <a:solidFill>
                <a:schemeClr val="bg1">
                  <a:lumMod val="8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ko-KR" altLang="en-US" sz="1800" b="0" i="0" u="none" strike="noStrike" kern="1200" cap="none" spc="0" normalizeH="0" baseline="0" noProof="0" dirty="0">
                <a:ln>
                  <a:noFill/>
                </a:ln>
                <a:solidFill>
                  <a:schemeClr val="bg1"/>
                </a:solidFill>
                <a:effectLst/>
                <a:uLnTx/>
                <a:uFillTx/>
                <a:latin typeface="Arial" panose="020B0604020202020204"/>
                <a:ea typeface="Malgun Gothic" panose="020B0503020000020004" pitchFamily="34" charset="-127"/>
                <a:cs typeface="+mn-ea"/>
                <a:sym typeface="+mn-lt"/>
              </a:endParaRPr>
            </a:p>
          </p:txBody>
        </p:sp>
        <p:sp>
          <p:nvSpPr>
            <p:cNvPr id="15" name="Oval 54"/>
            <p:cNvSpPr/>
            <p:nvPr/>
          </p:nvSpPr>
          <p:spPr>
            <a:xfrm>
              <a:off x="7646200" y="3554260"/>
              <a:ext cx="65082" cy="65082"/>
            </a:xfrm>
            <a:prstGeom prst="ellipse">
              <a:avLst/>
            </a:prstGeom>
            <a:blipFill>
              <a:blip r:embed="rId2"/>
              <a:stretch>
                <a:fillRect/>
              </a:stretch>
            </a:blipFill>
            <a:ln w="3175">
              <a:solidFill>
                <a:schemeClr val="bg1">
                  <a:lumMod val="8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ko-KR" altLang="en-US" sz="1800" b="0" i="0" u="none" strike="noStrike" kern="1200" cap="none" spc="0" normalizeH="0" baseline="0" noProof="0" dirty="0">
                <a:ln>
                  <a:noFill/>
                </a:ln>
                <a:solidFill>
                  <a:schemeClr val="bg1"/>
                </a:solidFill>
                <a:effectLst/>
                <a:uLnTx/>
                <a:uFillTx/>
                <a:latin typeface="Arial" panose="020B0604020202020204"/>
                <a:ea typeface="Malgun Gothic" panose="020B0503020000020004" pitchFamily="34" charset="-127"/>
                <a:cs typeface="+mn-ea"/>
                <a:sym typeface="+mn-lt"/>
              </a:endParaRPr>
            </a:p>
          </p:txBody>
        </p:sp>
        <p:sp>
          <p:nvSpPr>
            <p:cNvPr id="16" name="Oval 55"/>
            <p:cNvSpPr/>
            <p:nvPr/>
          </p:nvSpPr>
          <p:spPr>
            <a:xfrm>
              <a:off x="7865275" y="3652685"/>
              <a:ext cx="65082" cy="65082"/>
            </a:xfrm>
            <a:prstGeom prst="ellipse">
              <a:avLst/>
            </a:prstGeom>
            <a:blipFill>
              <a:blip r:embed="rId2"/>
              <a:stretch>
                <a:fillRect/>
              </a:stretch>
            </a:blipFill>
            <a:ln w="3175">
              <a:solidFill>
                <a:schemeClr val="bg1">
                  <a:lumMod val="8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ko-KR" altLang="en-US" sz="1800" b="0" i="0" u="none" strike="noStrike" kern="1200" cap="none" spc="0" normalizeH="0" baseline="0" noProof="0" dirty="0">
                <a:ln>
                  <a:noFill/>
                </a:ln>
                <a:solidFill>
                  <a:schemeClr val="bg1"/>
                </a:solidFill>
                <a:effectLst/>
                <a:uLnTx/>
                <a:uFillTx/>
                <a:latin typeface="Arial" panose="020B0604020202020204"/>
                <a:ea typeface="Malgun Gothic" panose="020B0503020000020004" pitchFamily="34" charset="-127"/>
                <a:cs typeface="+mn-ea"/>
                <a:sym typeface="+mn-lt"/>
              </a:endParaRPr>
            </a:p>
          </p:txBody>
        </p:sp>
        <p:sp>
          <p:nvSpPr>
            <p:cNvPr id="17" name="Oval 57"/>
            <p:cNvSpPr/>
            <p:nvPr/>
          </p:nvSpPr>
          <p:spPr>
            <a:xfrm>
              <a:off x="7182650" y="2735110"/>
              <a:ext cx="65082" cy="65082"/>
            </a:xfrm>
            <a:prstGeom prst="ellipse">
              <a:avLst/>
            </a:prstGeom>
            <a:blipFill>
              <a:blip r:embed="rId2"/>
              <a:stretch>
                <a:fillRect/>
              </a:stretch>
            </a:blipFill>
            <a:ln w="3175">
              <a:solidFill>
                <a:schemeClr val="bg1">
                  <a:lumMod val="8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ko-KR" altLang="en-US" sz="1800" b="0" i="0" u="none" strike="noStrike" kern="1200" cap="none" spc="0" normalizeH="0" baseline="0" noProof="0" dirty="0">
                <a:ln>
                  <a:noFill/>
                </a:ln>
                <a:solidFill>
                  <a:schemeClr val="bg1"/>
                </a:solidFill>
                <a:effectLst/>
                <a:uLnTx/>
                <a:uFillTx/>
                <a:latin typeface="Arial" panose="020B0604020202020204"/>
                <a:ea typeface="Malgun Gothic" panose="020B0503020000020004" pitchFamily="34" charset="-127"/>
                <a:cs typeface="+mn-ea"/>
                <a:sym typeface="+mn-lt"/>
              </a:endParaRPr>
            </a:p>
          </p:txBody>
        </p:sp>
        <p:sp>
          <p:nvSpPr>
            <p:cNvPr id="18" name="Oval 58"/>
            <p:cNvSpPr/>
            <p:nvPr/>
          </p:nvSpPr>
          <p:spPr>
            <a:xfrm>
              <a:off x="7179475" y="4805210"/>
              <a:ext cx="65082" cy="65082"/>
            </a:xfrm>
            <a:prstGeom prst="ellipse">
              <a:avLst/>
            </a:prstGeom>
            <a:blipFill>
              <a:blip r:embed="rId2"/>
              <a:stretch>
                <a:fillRect/>
              </a:stretch>
            </a:blipFill>
            <a:ln w="3175">
              <a:solidFill>
                <a:schemeClr val="bg1">
                  <a:lumMod val="8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ko-KR" altLang="en-US" sz="1800" b="0" i="0" u="none" strike="noStrike" kern="1200" cap="none" spc="0" normalizeH="0" baseline="0" noProof="0" dirty="0">
                <a:ln>
                  <a:noFill/>
                </a:ln>
                <a:solidFill>
                  <a:schemeClr val="bg1"/>
                </a:solidFill>
                <a:effectLst/>
                <a:uLnTx/>
                <a:uFillTx/>
                <a:latin typeface="Arial" panose="020B0604020202020204"/>
                <a:ea typeface="Malgun Gothic" panose="020B0503020000020004" pitchFamily="34" charset="-127"/>
                <a:cs typeface="+mn-ea"/>
                <a:sym typeface="+mn-lt"/>
              </a:endParaRPr>
            </a:p>
          </p:txBody>
        </p:sp>
        <p:sp>
          <p:nvSpPr>
            <p:cNvPr id="19" name="Oval 60"/>
            <p:cNvSpPr/>
            <p:nvPr/>
          </p:nvSpPr>
          <p:spPr>
            <a:xfrm>
              <a:off x="6947700" y="2087410"/>
              <a:ext cx="65082" cy="65082"/>
            </a:xfrm>
            <a:prstGeom prst="ellipse">
              <a:avLst/>
            </a:prstGeom>
            <a:blipFill>
              <a:blip r:embed="rId2"/>
              <a:stretch>
                <a:fillRect/>
              </a:stretch>
            </a:blipFill>
            <a:ln w="3175">
              <a:solidFill>
                <a:schemeClr val="bg1">
                  <a:lumMod val="8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ko-KR" altLang="en-US" sz="1800" b="0" i="0" u="none" strike="noStrike" kern="1200" cap="none" spc="0" normalizeH="0" baseline="0" noProof="0" dirty="0">
                <a:ln>
                  <a:noFill/>
                </a:ln>
                <a:solidFill>
                  <a:schemeClr val="bg1"/>
                </a:solidFill>
                <a:effectLst/>
                <a:uLnTx/>
                <a:uFillTx/>
                <a:latin typeface="Arial" panose="020B0604020202020204"/>
                <a:ea typeface="Malgun Gothic" panose="020B0503020000020004" pitchFamily="34" charset="-127"/>
                <a:cs typeface="+mn-ea"/>
                <a:sym typeface="+mn-lt"/>
              </a:endParaRPr>
            </a:p>
          </p:txBody>
        </p:sp>
        <p:sp>
          <p:nvSpPr>
            <p:cNvPr id="20" name="Oval 61"/>
            <p:cNvSpPr/>
            <p:nvPr/>
          </p:nvSpPr>
          <p:spPr>
            <a:xfrm>
              <a:off x="5166525" y="4877441"/>
              <a:ext cx="65082" cy="65082"/>
            </a:xfrm>
            <a:prstGeom prst="ellipse">
              <a:avLst/>
            </a:prstGeom>
            <a:blipFill>
              <a:blip r:embed="rId2"/>
              <a:stretch>
                <a:fillRect/>
              </a:stretch>
            </a:blipFill>
            <a:ln w="3175">
              <a:solidFill>
                <a:schemeClr val="bg1">
                  <a:lumMod val="8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ko-KR" altLang="en-US" sz="1800" b="0" i="0" u="none" strike="noStrike" kern="1200" cap="none" spc="0" normalizeH="0" baseline="0" noProof="0" dirty="0">
                <a:ln>
                  <a:noFill/>
                </a:ln>
                <a:solidFill>
                  <a:schemeClr val="bg1"/>
                </a:solidFill>
                <a:effectLst/>
                <a:uLnTx/>
                <a:uFillTx/>
                <a:latin typeface="Arial" panose="020B0604020202020204"/>
                <a:ea typeface="Malgun Gothic" panose="020B0503020000020004" pitchFamily="34" charset="-127"/>
                <a:cs typeface="+mn-ea"/>
                <a:sym typeface="+mn-lt"/>
              </a:endParaRPr>
            </a:p>
          </p:txBody>
        </p:sp>
        <p:sp>
          <p:nvSpPr>
            <p:cNvPr id="21" name="Oval 62"/>
            <p:cNvSpPr/>
            <p:nvPr/>
          </p:nvSpPr>
          <p:spPr>
            <a:xfrm>
              <a:off x="6228563" y="5282254"/>
              <a:ext cx="65082" cy="65082"/>
            </a:xfrm>
            <a:prstGeom prst="ellipse">
              <a:avLst/>
            </a:prstGeom>
            <a:blipFill>
              <a:blip r:embed="rId2"/>
              <a:stretch>
                <a:fillRect/>
              </a:stretch>
            </a:blipFill>
            <a:ln w="3175">
              <a:solidFill>
                <a:schemeClr val="bg1">
                  <a:lumMod val="8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ko-KR" altLang="en-US" sz="1800" b="0" i="0" u="none" strike="noStrike" kern="1200" cap="none" spc="0" normalizeH="0" baseline="0" noProof="0" dirty="0">
                <a:ln>
                  <a:noFill/>
                </a:ln>
                <a:solidFill>
                  <a:schemeClr val="bg1"/>
                </a:solidFill>
                <a:effectLst/>
                <a:uLnTx/>
                <a:uFillTx/>
                <a:latin typeface="Arial" panose="020B0604020202020204"/>
                <a:ea typeface="Malgun Gothic" panose="020B0503020000020004" pitchFamily="34" charset="-127"/>
                <a:cs typeface="+mn-ea"/>
                <a:sym typeface="+mn-lt"/>
              </a:endParaRPr>
            </a:p>
          </p:txBody>
        </p:sp>
        <p:sp>
          <p:nvSpPr>
            <p:cNvPr id="22" name="Oval 63"/>
            <p:cNvSpPr/>
            <p:nvPr/>
          </p:nvSpPr>
          <p:spPr>
            <a:xfrm>
              <a:off x="6992944" y="5234629"/>
              <a:ext cx="65082" cy="65082"/>
            </a:xfrm>
            <a:prstGeom prst="ellipse">
              <a:avLst/>
            </a:prstGeom>
            <a:blipFill>
              <a:blip r:embed="rId2"/>
              <a:stretch>
                <a:fillRect/>
              </a:stretch>
            </a:blipFill>
            <a:ln w="3175">
              <a:solidFill>
                <a:schemeClr val="bg1">
                  <a:lumMod val="8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ko-KR" altLang="en-US" sz="1800" b="0" i="0" u="none" strike="noStrike" kern="1200" cap="none" spc="0" normalizeH="0" baseline="0" noProof="0" dirty="0">
                <a:ln>
                  <a:noFill/>
                </a:ln>
                <a:solidFill>
                  <a:schemeClr val="bg1"/>
                </a:solidFill>
                <a:effectLst/>
                <a:uLnTx/>
                <a:uFillTx/>
                <a:latin typeface="Arial" panose="020B0604020202020204"/>
                <a:ea typeface="Malgun Gothic" panose="020B0503020000020004" pitchFamily="34" charset="-127"/>
                <a:cs typeface="+mn-ea"/>
                <a:sym typeface="+mn-lt"/>
              </a:endParaRPr>
            </a:p>
          </p:txBody>
        </p:sp>
        <p:sp>
          <p:nvSpPr>
            <p:cNvPr id="23" name="Oval 64"/>
            <p:cNvSpPr/>
            <p:nvPr/>
          </p:nvSpPr>
          <p:spPr>
            <a:xfrm>
              <a:off x="6340482" y="5517998"/>
              <a:ext cx="65082" cy="65082"/>
            </a:xfrm>
            <a:prstGeom prst="ellipse">
              <a:avLst/>
            </a:prstGeom>
            <a:blipFill>
              <a:blip r:embed="rId2"/>
              <a:stretch>
                <a:fillRect/>
              </a:stretch>
            </a:blipFill>
            <a:ln w="3175">
              <a:solidFill>
                <a:schemeClr val="bg1">
                  <a:lumMod val="8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ko-KR" altLang="en-US" sz="1800" b="0" i="0" u="none" strike="noStrike" kern="1200" cap="none" spc="0" normalizeH="0" baseline="0" noProof="0" dirty="0">
                <a:ln>
                  <a:noFill/>
                </a:ln>
                <a:solidFill>
                  <a:schemeClr val="bg1"/>
                </a:solidFill>
                <a:effectLst/>
                <a:uLnTx/>
                <a:uFillTx/>
                <a:latin typeface="Arial" panose="020B0604020202020204"/>
                <a:ea typeface="Malgun Gothic" panose="020B0503020000020004" pitchFamily="34" charset="-127"/>
                <a:cs typeface="+mn-ea"/>
                <a:sym typeface="+mn-lt"/>
              </a:endParaRPr>
            </a:p>
          </p:txBody>
        </p:sp>
        <p:sp>
          <p:nvSpPr>
            <p:cNvPr id="24" name="Oval 44"/>
            <p:cNvSpPr/>
            <p:nvPr/>
          </p:nvSpPr>
          <p:spPr>
            <a:xfrm>
              <a:off x="6059496" y="2667643"/>
              <a:ext cx="703254" cy="703254"/>
            </a:xfrm>
            <a:prstGeom prst="ellipse">
              <a:avLst/>
            </a:prstGeom>
            <a:solidFill>
              <a:srgbClr val="C0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ko-KR" altLang="en-US" sz="1800" b="0" i="0" u="none" strike="noStrike" kern="1200" cap="none" spc="0" normalizeH="0" baseline="0" noProof="0" dirty="0">
                <a:ln>
                  <a:noFill/>
                </a:ln>
                <a:solidFill>
                  <a:schemeClr val="bg1"/>
                </a:solidFill>
                <a:effectLst/>
                <a:uLnTx/>
                <a:uFillTx/>
                <a:latin typeface="Arial" panose="020B0604020202020204"/>
                <a:ea typeface="Malgun Gothic" panose="020B0503020000020004" pitchFamily="34" charset="-127"/>
                <a:cs typeface="+mn-ea"/>
                <a:sym typeface="+mn-lt"/>
              </a:endParaRPr>
            </a:p>
          </p:txBody>
        </p:sp>
        <p:grpSp>
          <p:nvGrpSpPr>
            <p:cNvPr id="25" name="Group 68"/>
            <p:cNvGrpSpPr/>
            <p:nvPr/>
          </p:nvGrpSpPr>
          <p:grpSpPr>
            <a:xfrm>
              <a:off x="6216454" y="2797385"/>
              <a:ext cx="389338" cy="443770"/>
              <a:chOff x="4021138" y="1814513"/>
              <a:chExt cx="669925" cy="763588"/>
            </a:xfrm>
            <a:solidFill>
              <a:schemeClr val="bg1"/>
            </a:solidFill>
          </p:grpSpPr>
          <p:sp>
            <p:nvSpPr>
              <p:cNvPr id="68" name="Freeform 69"/>
              <p:cNvSpPr>
                <a:spLocks noEditPoints="1"/>
              </p:cNvSpPr>
              <p:nvPr/>
            </p:nvSpPr>
            <p:spPr bwMode="auto">
              <a:xfrm>
                <a:off x="4140200" y="1938338"/>
                <a:ext cx="431800" cy="639763"/>
              </a:xfrm>
              <a:custGeom>
                <a:avLst/>
                <a:gdLst>
                  <a:gd name="T0" fmla="*/ 96 w 272"/>
                  <a:gd name="T1" fmla="*/ 7 h 403"/>
                  <a:gd name="T2" fmla="*/ 40 w 272"/>
                  <a:gd name="T3" fmla="*/ 40 h 403"/>
                  <a:gd name="T4" fmla="*/ 5 w 272"/>
                  <a:gd name="T5" fmla="*/ 97 h 403"/>
                  <a:gd name="T6" fmla="*/ 1 w 272"/>
                  <a:gd name="T7" fmla="*/ 148 h 403"/>
                  <a:gd name="T8" fmla="*/ 29 w 272"/>
                  <a:gd name="T9" fmla="*/ 232 h 403"/>
                  <a:gd name="T10" fmla="*/ 55 w 272"/>
                  <a:gd name="T11" fmla="*/ 273 h 403"/>
                  <a:gd name="T12" fmla="*/ 63 w 272"/>
                  <a:gd name="T13" fmla="*/ 314 h 403"/>
                  <a:gd name="T14" fmla="*/ 55 w 272"/>
                  <a:gd name="T15" fmla="*/ 329 h 403"/>
                  <a:gd name="T16" fmla="*/ 55 w 272"/>
                  <a:gd name="T17" fmla="*/ 349 h 403"/>
                  <a:gd name="T18" fmla="*/ 55 w 272"/>
                  <a:gd name="T19" fmla="*/ 364 h 403"/>
                  <a:gd name="T20" fmla="*/ 61 w 272"/>
                  <a:gd name="T21" fmla="*/ 384 h 403"/>
                  <a:gd name="T22" fmla="*/ 80 w 272"/>
                  <a:gd name="T23" fmla="*/ 402 h 403"/>
                  <a:gd name="T24" fmla="*/ 189 w 272"/>
                  <a:gd name="T25" fmla="*/ 403 h 403"/>
                  <a:gd name="T26" fmla="*/ 206 w 272"/>
                  <a:gd name="T27" fmla="*/ 387 h 403"/>
                  <a:gd name="T28" fmla="*/ 217 w 272"/>
                  <a:gd name="T29" fmla="*/ 370 h 403"/>
                  <a:gd name="T30" fmla="*/ 217 w 272"/>
                  <a:gd name="T31" fmla="*/ 349 h 403"/>
                  <a:gd name="T32" fmla="*/ 217 w 272"/>
                  <a:gd name="T33" fmla="*/ 334 h 403"/>
                  <a:gd name="T34" fmla="*/ 212 w 272"/>
                  <a:gd name="T35" fmla="*/ 316 h 403"/>
                  <a:gd name="T36" fmla="*/ 214 w 272"/>
                  <a:gd name="T37" fmla="*/ 278 h 403"/>
                  <a:gd name="T38" fmla="*/ 236 w 272"/>
                  <a:gd name="T39" fmla="*/ 243 h 403"/>
                  <a:gd name="T40" fmla="*/ 269 w 272"/>
                  <a:gd name="T41" fmla="*/ 161 h 403"/>
                  <a:gd name="T42" fmla="*/ 270 w 272"/>
                  <a:gd name="T43" fmla="*/ 110 h 403"/>
                  <a:gd name="T44" fmla="*/ 241 w 272"/>
                  <a:gd name="T45" fmla="*/ 50 h 403"/>
                  <a:gd name="T46" fmla="*/ 189 w 272"/>
                  <a:gd name="T47" fmla="*/ 11 h 403"/>
                  <a:gd name="T48" fmla="*/ 136 w 272"/>
                  <a:gd name="T49" fmla="*/ 0 h 403"/>
                  <a:gd name="T50" fmla="*/ 201 w 272"/>
                  <a:gd name="T51" fmla="*/ 367 h 403"/>
                  <a:gd name="T52" fmla="*/ 202 w 272"/>
                  <a:gd name="T53" fmla="*/ 373 h 403"/>
                  <a:gd name="T54" fmla="*/ 192 w 272"/>
                  <a:gd name="T55" fmla="*/ 385 h 403"/>
                  <a:gd name="T56" fmla="*/ 87 w 272"/>
                  <a:gd name="T57" fmla="*/ 389 h 403"/>
                  <a:gd name="T58" fmla="*/ 79 w 272"/>
                  <a:gd name="T59" fmla="*/ 381 h 403"/>
                  <a:gd name="T60" fmla="*/ 69 w 272"/>
                  <a:gd name="T61" fmla="*/ 370 h 403"/>
                  <a:gd name="T62" fmla="*/ 71 w 272"/>
                  <a:gd name="T63" fmla="*/ 353 h 403"/>
                  <a:gd name="T64" fmla="*/ 70 w 272"/>
                  <a:gd name="T65" fmla="*/ 347 h 403"/>
                  <a:gd name="T66" fmla="*/ 70 w 272"/>
                  <a:gd name="T67" fmla="*/ 332 h 403"/>
                  <a:gd name="T68" fmla="*/ 72 w 272"/>
                  <a:gd name="T69" fmla="*/ 324 h 403"/>
                  <a:gd name="T70" fmla="*/ 203 w 272"/>
                  <a:gd name="T71" fmla="*/ 329 h 403"/>
                  <a:gd name="T72" fmla="*/ 203 w 272"/>
                  <a:gd name="T73" fmla="*/ 347 h 403"/>
                  <a:gd name="T74" fmla="*/ 92 w 272"/>
                  <a:gd name="T75" fmla="*/ 196 h 403"/>
                  <a:gd name="T76" fmla="*/ 148 w 272"/>
                  <a:gd name="T77" fmla="*/ 186 h 403"/>
                  <a:gd name="T78" fmla="*/ 109 w 272"/>
                  <a:gd name="T79" fmla="*/ 310 h 403"/>
                  <a:gd name="T80" fmla="*/ 197 w 272"/>
                  <a:gd name="T81" fmla="*/ 285 h 403"/>
                  <a:gd name="T82" fmla="*/ 185 w 272"/>
                  <a:gd name="T83" fmla="*/ 170 h 403"/>
                  <a:gd name="T84" fmla="*/ 148 w 272"/>
                  <a:gd name="T85" fmla="*/ 168 h 403"/>
                  <a:gd name="T86" fmla="*/ 92 w 272"/>
                  <a:gd name="T87" fmla="*/ 178 h 403"/>
                  <a:gd name="T88" fmla="*/ 77 w 272"/>
                  <a:gd name="T89" fmla="*/ 310 h 403"/>
                  <a:gd name="T90" fmla="*/ 68 w 272"/>
                  <a:gd name="T91" fmla="*/ 265 h 403"/>
                  <a:gd name="T92" fmla="*/ 41 w 272"/>
                  <a:gd name="T93" fmla="*/ 225 h 403"/>
                  <a:gd name="T94" fmla="*/ 15 w 272"/>
                  <a:gd name="T95" fmla="*/ 147 h 403"/>
                  <a:gd name="T96" fmla="*/ 19 w 272"/>
                  <a:gd name="T97" fmla="*/ 101 h 403"/>
                  <a:gd name="T98" fmla="*/ 49 w 272"/>
                  <a:gd name="T99" fmla="*/ 51 h 403"/>
                  <a:gd name="T100" fmla="*/ 99 w 272"/>
                  <a:gd name="T101" fmla="*/ 21 h 403"/>
                  <a:gd name="T102" fmla="*/ 149 w 272"/>
                  <a:gd name="T103" fmla="*/ 16 h 403"/>
                  <a:gd name="T104" fmla="*/ 204 w 272"/>
                  <a:gd name="T105" fmla="*/ 36 h 403"/>
                  <a:gd name="T106" fmla="*/ 244 w 272"/>
                  <a:gd name="T107" fmla="*/ 79 h 403"/>
                  <a:gd name="T108" fmla="*/ 258 w 272"/>
                  <a:gd name="T109" fmla="*/ 138 h 403"/>
                  <a:gd name="T110" fmla="*/ 245 w 272"/>
                  <a:gd name="T111" fmla="*/ 194 h 403"/>
                  <a:gd name="T112" fmla="*/ 208 w 272"/>
                  <a:gd name="T113" fmla="*/ 260 h 4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72" h="403">
                    <a:moveTo>
                      <a:pt x="136" y="0"/>
                    </a:moveTo>
                    <a:lnTo>
                      <a:pt x="136" y="0"/>
                    </a:lnTo>
                    <a:lnTo>
                      <a:pt x="122" y="2"/>
                    </a:lnTo>
                    <a:lnTo>
                      <a:pt x="109" y="4"/>
                    </a:lnTo>
                    <a:lnTo>
                      <a:pt x="96" y="7"/>
                    </a:lnTo>
                    <a:lnTo>
                      <a:pt x="83" y="11"/>
                    </a:lnTo>
                    <a:lnTo>
                      <a:pt x="71" y="18"/>
                    </a:lnTo>
                    <a:lnTo>
                      <a:pt x="59" y="24"/>
                    </a:lnTo>
                    <a:lnTo>
                      <a:pt x="49" y="32"/>
                    </a:lnTo>
                    <a:lnTo>
                      <a:pt x="40" y="40"/>
                    </a:lnTo>
                    <a:lnTo>
                      <a:pt x="31" y="50"/>
                    </a:lnTo>
                    <a:lnTo>
                      <a:pt x="22" y="61"/>
                    </a:lnTo>
                    <a:lnTo>
                      <a:pt x="16" y="73"/>
                    </a:lnTo>
                    <a:lnTo>
                      <a:pt x="11" y="85"/>
                    </a:lnTo>
                    <a:lnTo>
                      <a:pt x="5" y="97"/>
                    </a:lnTo>
                    <a:lnTo>
                      <a:pt x="2" y="110"/>
                    </a:lnTo>
                    <a:lnTo>
                      <a:pt x="0" y="124"/>
                    </a:lnTo>
                    <a:lnTo>
                      <a:pt x="0" y="138"/>
                    </a:lnTo>
                    <a:lnTo>
                      <a:pt x="0" y="138"/>
                    </a:lnTo>
                    <a:lnTo>
                      <a:pt x="1" y="148"/>
                    </a:lnTo>
                    <a:lnTo>
                      <a:pt x="3" y="161"/>
                    </a:lnTo>
                    <a:lnTo>
                      <a:pt x="6" y="178"/>
                    </a:lnTo>
                    <a:lnTo>
                      <a:pt x="13" y="198"/>
                    </a:lnTo>
                    <a:lnTo>
                      <a:pt x="22" y="220"/>
                    </a:lnTo>
                    <a:lnTo>
                      <a:pt x="29" y="232"/>
                    </a:lnTo>
                    <a:lnTo>
                      <a:pt x="35" y="243"/>
                    </a:lnTo>
                    <a:lnTo>
                      <a:pt x="44" y="255"/>
                    </a:lnTo>
                    <a:lnTo>
                      <a:pt x="53" y="268"/>
                    </a:lnTo>
                    <a:lnTo>
                      <a:pt x="53" y="268"/>
                    </a:lnTo>
                    <a:lnTo>
                      <a:pt x="55" y="273"/>
                    </a:lnTo>
                    <a:lnTo>
                      <a:pt x="58" y="277"/>
                    </a:lnTo>
                    <a:lnTo>
                      <a:pt x="60" y="289"/>
                    </a:lnTo>
                    <a:lnTo>
                      <a:pt x="62" y="301"/>
                    </a:lnTo>
                    <a:lnTo>
                      <a:pt x="63" y="314"/>
                    </a:lnTo>
                    <a:lnTo>
                      <a:pt x="63" y="314"/>
                    </a:lnTo>
                    <a:lnTo>
                      <a:pt x="59" y="316"/>
                    </a:lnTo>
                    <a:lnTo>
                      <a:pt x="57" y="319"/>
                    </a:lnTo>
                    <a:lnTo>
                      <a:pt x="55" y="323"/>
                    </a:lnTo>
                    <a:lnTo>
                      <a:pt x="55" y="329"/>
                    </a:lnTo>
                    <a:lnTo>
                      <a:pt x="55" y="329"/>
                    </a:lnTo>
                    <a:lnTo>
                      <a:pt x="55" y="334"/>
                    </a:lnTo>
                    <a:lnTo>
                      <a:pt x="58" y="339"/>
                    </a:lnTo>
                    <a:lnTo>
                      <a:pt x="58" y="339"/>
                    </a:lnTo>
                    <a:lnTo>
                      <a:pt x="55" y="344"/>
                    </a:lnTo>
                    <a:lnTo>
                      <a:pt x="55" y="349"/>
                    </a:lnTo>
                    <a:lnTo>
                      <a:pt x="55" y="349"/>
                    </a:lnTo>
                    <a:lnTo>
                      <a:pt x="55" y="355"/>
                    </a:lnTo>
                    <a:lnTo>
                      <a:pt x="58" y="360"/>
                    </a:lnTo>
                    <a:lnTo>
                      <a:pt x="58" y="360"/>
                    </a:lnTo>
                    <a:lnTo>
                      <a:pt x="55" y="364"/>
                    </a:lnTo>
                    <a:lnTo>
                      <a:pt x="55" y="370"/>
                    </a:lnTo>
                    <a:lnTo>
                      <a:pt x="55" y="370"/>
                    </a:lnTo>
                    <a:lnTo>
                      <a:pt x="55" y="375"/>
                    </a:lnTo>
                    <a:lnTo>
                      <a:pt x="57" y="381"/>
                    </a:lnTo>
                    <a:lnTo>
                      <a:pt x="61" y="384"/>
                    </a:lnTo>
                    <a:lnTo>
                      <a:pt x="66" y="387"/>
                    </a:lnTo>
                    <a:lnTo>
                      <a:pt x="66" y="387"/>
                    </a:lnTo>
                    <a:lnTo>
                      <a:pt x="68" y="394"/>
                    </a:lnTo>
                    <a:lnTo>
                      <a:pt x="73" y="399"/>
                    </a:lnTo>
                    <a:lnTo>
                      <a:pt x="80" y="402"/>
                    </a:lnTo>
                    <a:lnTo>
                      <a:pt x="83" y="403"/>
                    </a:lnTo>
                    <a:lnTo>
                      <a:pt x="87" y="403"/>
                    </a:lnTo>
                    <a:lnTo>
                      <a:pt x="185" y="403"/>
                    </a:lnTo>
                    <a:lnTo>
                      <a:pt x="185" y="403"/>
                    </a:lnTo>
                    <a:lnTo>
                      <a:pt x="189" y="403"/>
                    </a:lnTo>
                    <a:lnTo>
                      <a:pt x="192" y="402"/>
                    </a:lnTo>
                    <a:lnTo>
                      <a:pt x="198" y="399"/>
                    </a:lnTo>
                    <a:lnTo>
                      <a:pt x="204" y="394"/>
                    </a:lnTo>
                    <a:lnTo>
                      <a:pt x="206" y="387"/>
                    </a:lnTo>
                    <a:lnTo>
                      <a:pt x="206" y="387"/>
                    </a:lnTo>
                    <a:lnTo>
                      <a:pt x="210" y="384"/>
                    </a:lnTo>
                    <a:lnTo>
                      <a:pt x="215" y="381"/>
                    </a:lnTo>
                    <a:lnTo>
                      <a:pt x="217" y="375"/>
                    </a:lnTo>
                    <a:lnTo>
                      <a:pt x="217" y="370"/>
                    </a:lnTo>
                    <a:lnTo>
                      <a:pt x="217" y="370"/>
                    </a:lnTo>
                    <a:lnTo>
                      <a:pt x="217" y="364"/>
                    </a:lnTo>
                    <a:lnTo>
                      <a:pt x="214" y="360"/>
                    </a:lnTo>
                    <a:lnTo>
                      <a:pt x="214" y="360"/>
                    </a:lnTo>
                    <a:lnTo>
                      <a:pt x="217" y="355"/>
                    </a:lnTo>
                    <a:lnTo>
                      <a:pt x="217" y="349"/>
                    </a:lnTo>
                    <a:lnTo>
                      <a:pt x="217" y="349"/>
                    </a:lnTo>
                    <a:lnTo>
                      <a:pt x="217" y="344"/>
                    </a:lnTo>
                    <a:lnTo>
                      <a:pt x="214" y="339"/>
                    </a:lnTo>
                    <a:lnTo>
                      <a:pt x="214" y="339"/>
                    </a:lnTo>
                    <a:lnTo>
                      <a:pt x="217" y="334"/>
                    </a:lnTo>
                    <a:lnTo>
                      <a:pt x="217" y="329"/>
                    </a:lnTo>
                    <a:lnTo>
                      <a:pt x="217" y="329"/>
                    </a:lnTo>
                    <a:lnTo>
                      <a:pt x="217" y="323"/>
                    </a:lnTo>
                    <a:lnTo>
                      <a:pt x="215" y="319"/>
                    </a:lnTo>
                    <a:lnTo>
                      <a:pt x="212" y="316"/>
                    </a:lnTo>
                    <a:lnTo>
                      <a:pt x="208" y="313"/>
                    </a:lnTo>
                    <a:lnTo>
                      <a:pt x="208" y="313"/>
                    </a:lnTo>
                    <a:lnTo>
                      <a:pt x="209" y="303"/>
                    </a:lnTo>
                    <a:lnTo>
                      <a:pt x="210" y="290"/>
                    </a:lnTo>
                    <a:lnTo>
                      <a:pt x="214" y="278"/>
                    </a:lnTo>
                    <a:lnTo>
                      <a:pt x="216" y="273"/>
                    </a:lnTo>
                    <a:lnTo>
                      <a:pt x="219" y="268"/>
                    </a:lnTo>
                    <a:lnTo>
                      <a:pt x="219" y="268"/>
                    </a:lnTo>
                    <a:lnTo>
                      <a:pt x="228" y="255"/>
                    </a:lnTo>
                    <a:lnTo>
                      <a:pt x="236" y="243"/>
                    </a:lnTo>
                    <a:lnTo>
                      <a:pt x="243" y="232"/>
                    </a:lnTo>
                    <a:lnTo>
                      <a:pt x="249" y="220"/>
                    </a:lnTo>
                    <a:lnTo>
                      <a:pt x="259" y="198"/>
                    </a:lnTo>
                    <a:lnTo>
                      <a:pt x="265" y="178"/>
                    </a:lnTo>
                    <a:lnTo>
                      <a:pt x="269" y="161"/>
                    </a:lnTo>
                    <a:lnTo>
                      <a:pt x="271" y="148"/>
                    </a:lnTo>
                    <a:lnTo>
                      <a:pt x="272" y="138"/>
                    </a:lnTo>
                    <a:lnTo>
                      <a:pt x="272" y="138"/>
                    </a:lnTo>
                    <a:lnTo>
                      <a:pt x="272" y="124"/>
                    </a:lnTo>
                    <a:lnTo>
                      <a:pt x="270" y="110"/>
                    </a:lnTo>
                    <a:lnTo>
                      <a:pt x="266" y="97"/>
                    </a:lnTo>
                    <a:lnTo>
                      <a:pt x="261" y="85"/>
                    </a:lnTo>
                    <a:lnTo>
                      <a:pt x="256" y="73"/>
                    </a:lnTo>
                    <a:lnTo>
                      <a:pt x="249" y="61"/>
                    </a:lnTo>
                    <a:lnTo>
                      <a:pt x="241" y="50"/>
                    </a:lnTo>
                    <a:lnTo>
                      <a:pt x="232" y="40"/>
                    </a:lnTo>
                    <a:lnTo>
                      <a:pt x="222" y="32"/>
                    </a:lnTo>
                    <a:lnTo>
                      <a:pt x="212" y="24"/>
                    </a:lnTo>
                    <a:lnTo>
                      <a:pt x="201" y="18"/>
                    </a:lnTo>
                    <a:lnTo>
                      <a:pt x="189" y="11"/>
                    </a:lnTo>
                    <a:lnTo>
                      <a:pt x="177" y="7"/>
                    </a:lnTo>
                    <a:lnTo>
                      <a:pt x="163" y="4"/>
                    </a:lnTo>
                    <a:lnTo>
                      <a:pt x="150" y="2"/>
                    </a:lnTo>
                    <a:lnTo>
                      <a:pt x="136" y="0"/>
                    </a:lnTo>
                    <a:lnTo>
                      <a:pt x="136" y="0"/>
                    </a:lnTo>
                    <a:close/>
                    <a:moveTo>
                      <a:pt x="203" y="349"/>
                    </a:moveTo>
                    <a:lnTo>
                      <a:pt x="203" y="349"/>
                    </a:lnTo>
                    <a:lnTo>
                      <a:pt x="203" y="351"/>
                    </a:lnTo>
                    <a:lnTo>
                      <a:pt x="201" y="353"/>
                    </a:lnTo>
                    <a:lnTo>
                      <a:pt x="201" y="367"/>
                    </a:lnTo>
                    <a:lnTo>
                      <a:pt x="201" y="367"/>
                    </a:lnTo>
                    <a:lnTo>
                      <a:pt x="203" y="368"/>
                    </a:lnTo>
                    <a:lnTo>
                      <a:pt x="203" y="370"/>
                    </a:lnTo>
                    <a:lnTo>
                      <a:pt x="203" y="370"/>
                    </a:lnTo>
                    <a:lnTo>
                      <a:pt x="202" y="373"/>
                    </a:lnTo>
                    <a:lnTo>
                      <a:pt x="200" y="374"/>
                    </a:lnTo>
                    <a:lnTo>
                      <a:pt x="193" y="381"/>
                    </a:lnTo>
                    <a:lnTo>
                      <a:pt x="193" y="382"/>
                    </a:lnTo>
                    <a:lnTo>
                      <a:pt x="193" y="382"/>
                    </a:lnTo>
                    <a:lnTo>
                      <a:pt x="192" y="385"/>
                    </a:lnTo>
                    <a:lnTo>
                      <a:pt x="191" y="387"/>
                    </a:lnTo>
                    <a:lnTo>
                      <a:pt x="188" y="389"/>
                    </a:lnTo>
                    <a:lnTo>
                      <a:pt x="185" y="389"/>
                    </a:lnTo>
                    <a:lnTo>
                      <a:pt x="87" y="389"/>
                    </a:lnTo>
                    <a:lnTo>
                      <a:pt x="87" y="389"/>
                    </a:lnTo>
                    <a:lnTo>
                      <a:pt x="84" y="389"/>
                    </a:lnTo>
                    <a:lnTo>
                      <a:pt x="82" y="387"/>
                    </a:lnTo>
                    <a:lnTo>
                      <a:pt x="80" y="385"/>
                    </a:lnTo>
                    <a:lnTo>
                      <a:pt x="79" y="382"/>
                    </a:lnTo>
                    <a:lnTo>
                      <a:pt x="79" y="381"/>
                    </a:lnTo>
                    <a:lnTo>
                      <a:pt x="72" y="374"/>
                    </a:lnTo>
                    <a:lnTo>
                      <a:pt x="72" y="374"/>
                    </a:lnTo>
                    <a:lnTo>
                      <a:pt x="70" y="373"/>
                    </a:lnTo>
                    <a:lnTo>
                      <a:pt x="69" y="370"/>
                    </a:lnTo>
                    <a:lnTo>
                      <a:pt x="69" y="370"/>
                    </a:lnTo>
                    <a:lnTo>
                      <a:pt x="69" y="369"/>
                    </a:lnTo>
                    <a:lnTo>
                      <a:pt x="71" y="367"/>
                    </a:lnTo>
                    <a:lnTo>
                      <a:pt x="176" y="367"/>
                    </a:lnTo>
                    <a:lnTo>
                      <a:pt x="176" y="353"/>
                    </a:lnTo>
                    <a:lnTo>
                      <a:pt x="71" y="353"/>
                    </a:lnTo>
                    <a:lnTo>
                      <a:pt x="71" y="353"/>
                    </a:lnTo>
                    <a:lnTo>
                      <a:pt x="69" y="351"/>
                    </a:lnTo>
                    <a:lnTo>
                      <a:pt x="69" y="349"/>
                    </a:lnTo>
                    <a:lnTo>
                      <a:pt x="69" y="349"/>
                    </a:lnTo>
                    <a:lnTo>
                      <a:pt x="70" y="347"/>
                    </a:lnTo>
                    <a:lnTo>
                      <a:pt x="71" y="346"/>
                    </a:lnTo>
                    <a:lnTo>
                      <a:pt x="176" y="346"/>
                    </a:lnTo>
                    <a:lnTo>
                      <a:pt x="176" y="332"/>
                    </a:lnTo>
                    <a:lnTo>
                      <a:pt x="70" y="332"/>
                    </a:lnTo>
                    <a:lnTo>
                      <a:pt x="70" y="332"/>
                    </a:lnTo>
                    <a:lnTo>
                      <a:pt x="69" y="330"/>
                    </a:lnTo>
                    <a:lnTo>
                      <a:pt x="69" y="329"/>
                    </a:lnTo>
                    <a:lnTo>
                      <a:pt x="69" y="329"/>
                    </a:lnTo>
                    <a:lnTo>
                      <a:pt x="70" y="326"/>
                    </a:lnTo>
                    <a:lnTo>
                      <a:pt x="72" y="324"/>
                    </a:lnTo>
                    <a:lnTo>
                      <a:pt x="200" y="324"/>
                    </a:lnTo>
                    <a:lnTo>
                      <a:pt x="200" y="324"/>
                    </a:lnTo>
                    <a:lnTo>
                      <a:pt x="202" y="326"/>
                    </a:lnTo>
                    <a:lnTo>
                      <a:pt x="203" y="329"/>
                    </a:lnTo>
                    <a:lnTo>
                      <a:pt x="203" y="329"/>
                    </a:lnTo>
                    <a:lnTo>
                      <a:pt x="203" y="331"/>
                    </a:lnTo>
                    <a:lnTo>
                      <a:pt x="201" y="332"/>
                    </a:lnTo>
                    <a:lnTo>
                      <a:pt x="201" y="346"/>
                    </a:lnTo>
                    <a:lnTo>
                      <a:pt x="201" y="346"/>
                    </a:lnTo>
                    <a:lnTo>
                      <a:pt x="203" y="347"/>
                    </a:lnTo>
                    <a:lnTo>
                      <a:pt x="203" y="349"/>
                    </a:lnTo>
                    <a:lnTo>
                      <a:pt x="203" y="349"/>
                    </a:lnTo>
                    <a:close/>
                    <a:moveTo>
                      <a:pt x="109" y="310"/>
                    </a:moveTo>
                    <a:lnTo>
                      <a:pt x="90" y="195"/>
                    </a:lnTo>
                    <a:lnTo>
                      <a:pt x="92" y="196"/>
                    </a:lnTo>
                    <a:lnTo>
                      <a:pt x="103" y="186"/>
                    </a:lnTo>
                    <a:lnTo>
                      <a:pt x="114" y="196"/>
                    </a:lnTo>
                    <a:lnTo>
                      <a:pt x="125" y="186"/>
                    </a:lnTo>
                    <a:lnTo>
                      <a:pt x="137" y="196"/>
                    </a:lnTo>
                    <a:lnTo>
                      <a:pt x="148" y="186"/>
                    </a:lnTo>
                    <a:lnTo>
                      <a:pt x="158" y="196"/>
                    </a:lnTo>
                    <a:lnTo>
                      <a:pt x="170" y="186"/>
                    </a:lnTo>
                    <a:lnTo>
                      <a:pt x="181" y="196"/>
                    </a:lnTo>
                    <a:lnTo>
                      <a:pt x="163" y="310"/>
                    </a:lnTo>
                    <a:lnTo>
                      <a:pt x="109" y="310"/>
                    </a:lnTo>
                    <a:close/>
                    <a:moveTo>
                      <a:pt x="208" y="260"/>
                    </a:moveTo>
                    <a:lnTo>
                      <a:pt x="208" y="260"/>
                    </a:lnTo>
                    <a:lnTo>
                      <a:pt x="204" y="265"/>
                    </a:lnTo>
                    <a:lnTo>
                      <a:pt x="202" y="272"/>
                    </a:lnTo>
                    <a:lnTo>
                      <a:pt x="197" y="285"/>
                    </a:lnTo>
                    <a:lnTo>
                      <a:pt x="195" y="299"/>
                    </a:lnTo>
                    <a:lnTo>
                      <a:pt x="194" y="310"/>
                    </a:lnTo>
                    <a:lnTo>
                      <a:pt x="177" y="310"/>
                    </a:lnTo>
                    <a:lnTo>
                      <a:pt x="200" y="172"/>
                    </a:lnTo>
                    <a:lnTo>
                      <a:pt x="185" y="170"/>
                    </a:lnTo>
                    <a:lnTo>
                      <a:pt x="184" y="174"/>
                    </a:lnTo>
                    <a:lnTo>
                      <a:pt x="181" y="178"/>
                    </a:lnTo>
                    <a:lnTo>
                      <a:pt x="170" y="168"/>
                    </a:lnTo>
                    <a:lnTo>
                      <a:pt x="158" y="178"/>
                    </a:lnTo>
                    <a:lnTo>
                      <a:pt x="148" y="168"/>
                    </a:lnTo>
                    <a:lnTo>
                      <a:pt x="137" y="178"/>
                    </a:lnTo>
                    <a:lnTo>
                      <a:pt x="125" y="168"/>
                    </a:lnTo>
                    <a:lnTo>
                      <a:pt x="114" y="178"/>
                    </a:lnTo>
                    <a:lnTo>
                      <a:pt x="103" y="168"/>
                    </a:lnTo>
                    <a:lnTo>
                      <a:pt x="92" y="178"/>
                    </a:lnTo>
                    <a:lnTo>
                      <a:pt x="86" y="173"/>
                    </a:lnTo>
                    <a:lnTo>
                      <a:pt x="86" y="170"/>
                    </a:lnTo>
                    <a:lnTo>
                      <a:pt x="72" y="172"/>
                    </a:lnTo>
                    <a:lnTo>
                      <a:pt x="95" y="310"/>
                    </a:lnTo>
                    <a:lnTo>
                      <a:pt x="77" y="310"/>
                    </a:lnTo>
                    <a:lnTo>
                      <a:pt x="77" y="310"/>
                    </a:lnTo>
                    <a:lnTo>
                      <a:pt x="76" y="299"/>
                    </a:lnTo>
                    <a:lnTo>
                      <a:pt x="74" y="285"/>
                    </a:lnTo>
                    <a:lnTo>
                      <a:pt x="71" y="272"/>
                    </a:lnTo>
                    <a:lnTo>
                      <a:pt x="68" y="265"/>
                    </a:lnTo>
                    <a:lnTo>
                      <a:pt x="63" y="260"/>
                    </a:lnTo>
                    <a:lnTo>
                      <a:pt x="63" y="260"/>
                    </a:lnTo>
                    <a:lnTo>
                      <a:pt x="55" y="248"/>
                    </a:lnTo>
                    <a:lnTo>
                      <a:pt x="47" y="236"/>
                    </a:lnTo>
                    <a:lnTo>
                      <a:pt x="41" y="225"/>
                    </a:lnTo>
                    <a:lnTo>
                      <a:pt x="35" y="214"/>
                    </a:lnTo>
                    <a:lnTo>
                      <a:pt x="27" y="194"/>
                    </a:lnTo>
                    <a:lnTo>
                      <a:pt x="20" y="175"/>
                    </a:lnTo>
                    <a:lnTo>
                      <a:pt x="17" y="159"/>
                    </a:lnTo>
                    <a:lnTo>
                      <a:pt x="15" y="147"/>
                    </a:lnTo>
                    <a:lnTo>
                      <a:pt x="14" y="138"/>
                    </a:lnTo>
                    <a:lnTo>
                      <a:pt x="14" y="138"/>
                    </a:lnTo>
                    <a:lnTo>
                      <a:pt x="14" y="125"/>
                    </a:lnTo>
                    <a:lnTo>
                      <a:pt x="16" y="113"/>
                    </a:lnTo>
                    <a:lnTo>
                      <a:pt x="19" y="101"/>
                    </a:lnTo>
                    <a:lnTo>
                      <a:pt x="23" y="90"/>
                    </a:lnTo>
                    <a:lnTo>
                      <a:pt x="29" y="79"/>
                    </a:lnTo>
                    <a:lnTo>
                      <a:pt x="34" y="69"/>
                    </a:lnTo>
                    <a:lnTo>
                      <a:pt x="42" y="60"/>
                    </a:lnTo>
                    <a:lnTo>
                      <a:pt x="49" y="51"/>
                    </a:lnTo>
                    <a:lnTo>
                      <a:pt x="58" y="43"/>
                    </a:lnTo>
                    <a:lnTo>
                      <a:pt x="68" y="36"/>
                    </a:lnTo>
                    <a:lnTo>
                      <a:pt x="77" y="30"/>
                    </a:lnTo>
                    <a:lnTo>
                      <a:pt x="88" y="24"/>
                    </a:lnTo>
                    <a:lnTo>
                      <a:pt x="99" y="21"/>
                    </a:lnTo>
                    <a:lnTo>
                      <a:pt x="111" y="18"/>
                    </a:lnTo>
                    <a:lnTo>
                      <a:pt x="123" y="16"/>
                    </a:lnTo>
                    <a:lnTo>
                      <a:pt x="136" y="16"/>
                    </a:lnTo>
                    <a:lnTo>
                      <a:pt x="136" y="16"/>
                    </a:lnTo>
                    <a:lnTo>
                      <a:pt x="149" y="16"/>
                    </a:lnTo>
                    <a:lnTo>
                      <a:pt x="161" y="18"/>
                    </a:lnTo>
                    <a:lnTo>
                      <a:pt x="173" y="21"/>
                    </a:lnTo>
                    <a:lnTo>
                      <a:pt x="183" y="24"/>
                    </a:lnTo>
                    <a:lnTo>
                      <a:pt x="194" y="30"/>
                    </a:lnTo>
                    <a:lnTo>
                      <a:pt x="204" y="36"/>
                    </a:lnTo>
                    <a:lnTo>
                      <a:pt x="214" y="43"/>
                    </a:lnTo>
                    <a:lnTo>
                      <a:pt x="222" y="51"/>
                    </a:lnTo>
                    <a:lnTo>
                      <a:pt x="230" y="60"/>
                    </a:lnTo>
                    <a:lnTo>
                      <a:pt x="237" y="69"/>
                    </a:lnTo>
                    <a:lnTo>
                      <a:pt x="244" y="79"/>
                    </a:lnTo>
                    <a:lnTo>
                      <a:pt x="248" y="90"/>
                    </a:lnTo>
                    <a:lnTo>
                      <a:pt x="252" y="101"/>
                    </a:lnTo>
                    <a:lnTo>
                      <a:pt x="256" y="113"/>
                    </a:lnTo>
                    <a:lnTo>
                      <a:pt x="258" y="125"/>
                    </a:lnTo>
                    <a:lnTo>
                      <a:pt x="258" y="138"/>
                    </a:lnTo>
                    <a:lnTo>
                      <a:pt x="258" y="138"/>
                    </a:lnTo>
                    <a:lnTo>
                      <a:pt x="257" y="147"/>
                    </a:lnTo>
                    <a:lnTo>
                      <a:pt x="255" y="159"/>
                    </a:lnTo>
                    <a:lnTo>
                      <a:pt x="251" y="175"/>
                    </a:lnTo>
                    <a:lnTo>
                      <a:pt x="245" y="194"/>
                    </a:lnTo>
                    <a:lnTo>
                      <a:pt x="236" y="214"/>
                    </a:lnTo>
                    <a:lnTo>
                      <a:pt x="231" y="225"/>
                    </a:lnTo>
                    <a:lnTo>
                      <a:pt x="224" y="236"/>
                    </a:lnTo>
                    <a:lnTo>
                      <a:pt x="217" y="248"/>
                    </a:lnTo>
                    <a:lnTo>
                      <a:pt x="208" y="260"/>
                    </a:lnTo>
                    <a:lnTo>
                      <a:pt x="208" y="260"/>
                    </a:lnTo>
                    <a:close/>
                  </a:path>
                </a:pathLst>
              </a:custGeom>
              <a:grpFill/>
              <a:ln w="9525">
                <a:noFill/>
                <a:round/>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ko-KR" altLang="en-US" sz="1800" b="0" i="0" u="none" strike="noStrike" kern="1200" cap="none" spc="0" normalizeH="0" baseline="0" noProof="0" dirty="0">
                  <a:ln>
                    <a:noFill/>
                  </a:ln>
                  <a:solidFill>
                    <a:schemeClr val="bg1"/>
                  </a:solidFill>
                  <a:effectLst/>
                  <a:uLnTx/>
                  <a:uFillTx/>
                  <a:latin typeface="Arial" panose="020B0604020202020204"/>
                  <a:ea typeface="Malgun Gothic" panose="020B0503020000020004" pitchFamily="34" charset="-127"/>
                  <a:cs typeface="+mn-ea"/>
                  <a:sym typeface="+mn-lt"/>
                </a:endParaRPr>
              </a:p>
            </p:txBody>
          </p:sp>
          <p:sp>
            <p:nvSpPr>
              <p:cNvPr id="69" name="Rectangle 70"/>
              <p:cNvSpPr>
                <a:spLocks noChangeArrowheads="1"/>
              </p:cNvSpPr>
              <p:nvPr/>
            </p:nvSpPr>
            <p:spPr bwMode="auto">
              <a:xfrm>
                <a:off x="4338638" y="1814513"/>
                <a:ext cx="23813" cy="68263"/>
              </a:xfrm>
              <a:prstGeom prst="rect">
                <a:avLst/>
              </a:prstGeom>
              <a:grpFill/>
              <a:ln w="9525">
                <a:noFill/>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ko-KR" altLang="en-US" sz="1800" b="0" i="0" u="none" strike="noStrike" kern="1200" cap="none" spc="0" normalizeH="0" baseline="0" noProof="0" dirty="0">
                  <a:ln>
                    <a:noFill/>
                  </a:ln>
                  <a:solidFill>
                    <a:schemeClr val="bg1"/>
                  </a:solidFill>
                  <a:effectLst/>
                  <a:uLnTx/>
                  <a:uFillTx/>
                  <a:latin typeface="Arial" panose="020B0604020202020204"/>
                  <a:ea typeface="Malgun Gothic" panose="020B0503020000020004" pitchFamily="34" charset="-127"/>
                  <a:cs typeface="+mn-ea"/>
                  <a:sym typeface="+mn-lt"/>
                </a:endParaRPr>
              </a:p>
            </p:txBody>
          </p:sp>
          <p:sp>
            <p:nvSpPr>
              <p:cNvPr id="70" name="Freeform 71"/>
              <p:cNvSpPr/>
              <p:nvPr/>
            </p:nvSpPr>
            <p:spPr bwMode="auto">
              <a:xfrm>
                <a:off x="4173538" y="1855788"/>
                <a:ext cx="55563" cy="71438"/>
              </a:xfrm>
              <a:custGeom>
                <a:avLst/>
                <a:gdLst>
                  <a:gd name="T0" fmla="*/ 35 w 35"/>
                  <a:gd name="T1" fmla="*/ 37 h 45"/>
                  <a:gd name="T2" fmla="*/ 12 w 35"/>
                  <a:gd name="T3" fmla="*/ 0 h 45"/>
                  <a:gd name="T4" fmla="*/ 0 w 35"/>
                  <a:gd name="T5" fmla="*/ 7 h 45"/>
                  <a:gd name="T6" fmla="*/ 22 w 35"/>
                  <a:gd name="T7" fmla="*/ 45 h 45"/>
                  <a:gd name="T8" fmla="*/ 35 w 35"/>
                  <a:gd name="T9" fmla="*/ 37 h 45"/>
                </a:gdLst>
                <a:ahLst/>
                <a:cxnLst>
                  <a:cxn ang="0">
                    <a:pos x="T0" y="T1"/>
                  </a:cxn>
                  <a:cxn ang="0">
                    <a:pos x="T2" y="T3"/>
                  </a:cxn>
                  <a:cxn ang="0">
                    <a:pos x="T4" y="T5"/>
                  </a:cxn>
                  <a:cxn ang="0">
                    <a:pos x="T6" y="T7"/>
                  </a:cxn>
                  <a:cxn ang="0">
                    <a:pos x="T8" y="T9"/>
                  </a:cxn>
                </a:cxnLst>
                <a:rect l="0" t="0" r="r" b="b"/>
                <a:pathLst>
                  <a:path w="35" h="45">
                    <a:moveTo>
                      <a:pt x="35" y="37"/>
                    </a:moveTo>
                    <a:lnTo>
                      <a:pt x="12" y="0"/>
                    </a:lnTo>
                    <a:lnTo>
                      <a:pt x="0" y="7"/>
                    </a:lnTo>
                    <a:lnTo>
                      <a:pt x="22" y="45"/>
                    </a:lnTo>
                    <a:lnTo>
                      <a:pt x="35" y="37"/>
                    </a:lnTo>
                    <a:close/>
                  </a:path>
                </a:pathLst>
              </a:custGeom>
              <a:grpFill/>
              <a:ln w="9525">
                <a:noFill/>
                <a:round/>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ko-KR" altLang="en-US" sz="1800" b="0" i="0" u="none" strike="noStrike" kern="1200" cap="none" spc="0" normalizeH="0" baseline="0" noProof="0" dirty="0">
                  <a:ln>
                    <a:noFill/>
                  </a:ln>
                  <a:solidFill>
                    <a:schemeClr val="bg1"/>
                  </a:solidFill>
                  <a:effectLst/>
                  <a:uLnTx/>
                  <a:uFillTx/>
                  <a:latin typeface="Arial" panose="020B0604020202020204"/>
                  <a:ea typeface="Malgun Gothic" panose="020B0503020000020004" pitchFamily="34" charset="-127"/>
                  <a:cs typeface="+mn-ea"/>
                  <a:sym typeface="+mn-lt"/>
                </a:endParaRPr>
              </a:p>
            </p:txBody>
          </p:sp>
          <p:sp>
            <p:nvSpPr>
              <p:cNvPr id="71" name="Freeform 72"/>
              <p:cNvSpPr/>
              <p:nvPr/>
            </p:nvSpPr>
            <p:spPr bwMode="auto">
              <a:xfrm>
                <a:off x="4057650" y="1976438"/>
                <a:ext cx="69850" cy="53975"/>
              </a:xfrm>
              <a:custGeom>
                <a:avLst/>
                <a:gdLst>
                  <a:gd name="T0" fmla="*/ 44 w 44"/>
                  <a:gd name="T1" fmla="*/ 22 h 34"/>
                  <a:gd name="T2" fmla="*/ 7 w 44"/>
                  <a:gd name="T3" fmla="*/ 0 h 34"/>
                  <a:gd name="T4" fmla="*/ 0 w 44"/>
                  <a:gd name="T5" fmla="*/ 12 h 34"/>
                  <a:gd name="T6" fmla="*/ 38 w 44"/>
                  <a:gd name="T7" fmla="*/ 34 h 34"/>
                  <a:gd name="T8" fmla="*/ 44 w 44"/>
                  <a:gd name="T9" fmla="*/ 22 h 34"/>
                </a:gdLst>
                <a:ahLst/>
                <a:cxnLst>
                  <a:cxn ang="0">
                    <a:pos x="T0" y="T1"/>
                  </a:cxn>
                  <a:cxn ang="0">
                    <a:pos x="T2" y="T3"/>
                  </a:cxn>
                  <a:cxn ang="0">
                    <a:pos x="T4" y="T5"/>
                  </a:cxn>
                  <a:cxn ang="0">
                    <a:pos x="T6" y="T7"/>
                  </a:cxn>
                  <a:cxn ang="0">
                    <a:pos x="T8" y="T9"/>
                  </a:cxn>
                </a:cxnLst>
                <a:rect l="0" t="0" r="r" b="b"/>
                <a:pathLst>
                  <a:path w="44" h="34">
                    <a:moveTo>
                      <a:pt x="44" y="22"/>
                    </a:moveTo>
                    <a:lnTo>
                      <a:pt x="7" y="0"/>
                    </a:lnTo>
                    <a:lnTo>
                      <a:pt x="0" y="12"/>
                    </a:lnTo>
                    <a:lnTo>
                      <a:pt x="38" y="34"/>
                    </a:lnTo>
                    <a:lnTo>
                      <a:pt x="44" y="22"/>
                    </a:lnTo>
                    <a:close/>
                  </a:path>
                </a:pathLst>
              </a:custGeom>
              <a:grpFill/>
              <a:ln w="9525">
                <a:noFill/>
                <a:round/>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ko-KR" altLang="en-US" sz="1800" b="0" i="0" u="none" strike="noStrike" kern="1200" cap="none" spc="0" normalizeH="0" baseline="0" noProof="0" dirty="0">
                  <a:ln>
                    <a:noFill/>
                  </a:ln>
                  <a:solidFill>
                    <a:schemeClr val="bg1"/>
                  </a:solidFill>
                  <a:effectLst/>
                  <a:uLnTx/>
                  <a:uFillTx/>
                  <a:latin typeface="Arial" panose="020B0604020202020204"/>
                  <a:ea typeface="Malgun Gothic" panose="020B0503020000020004" pitchFamily="34" charset="-127"/>
                  <a:cs typeface="+mn-ea"/>
                  <a:sym typeface="+mn-lt"/>
                </a:endParaRPr>
              </a:p>
            </p:txBody>
          </p:sp>
          <p:sp>
            <p:nvSpPr>
              <p:cNvPr id="72" name="Rectangle 73"/>
              <p:cNvSpPr>
                <a:spLocks noChangeArrowheads="1"/>
              </p:cNvSpPr>
              <p:nvPr/>
            </p:nvSpPr>
            <p:spPr bwMode="auto">
              <a:xfrm>
                <a:off x="4021138" y="2143125"/>
                <a:ext cx="68263" cy="22225"/>
              </a:xfrm>
              <a:prstGeom prst="rect">
                <a:avLst/>
              </a:prstGeom>
              <a:grpFill/>
              <a:ln w="9525">
                <a:noFill/>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ko-KR" altLang="en-US" sz="1800" b="0" i="0" u="none" strike="noStrike" kern="1200" cap="none" spc="0" normalizeH="0" baseline="0" noProof="0" dirty="0">
                  <a:ln>
                    <a:noFill/>
                  </a:ln>
                  <a:solidFill>
                    <a:schemeClr val="bg1"/>
                  </a:solidFill>
                  <a:effectLst/>
                  <a:uLnTx/>
                  <a:uFillTx/>
                  <a:latin typeface="Arial" panose="020B0604020202020204"/>
                  <a:ea typeface="Malgun Gothic" panose="020B0503020000020004" pitchFamily="34" charset="-127"/>
                  <a:cs typeface="+mn-ea"/>
                  <a:sym typeface="+mn-lt"/>
                </a:endParaRPr>
              </a:p>
            </p:txBody>
          </p:sp>
          <p:sp>
            <p:nvSpPr>
              <p:cNvPr id="73" name="Rectangle 74"/>
              <p:cNvSpPr>
                <a:spLocks noChangeArrowheads="1"/>
              </p:cNvSpPr>
              <p:nvPr/>
            </p:nvSpPr>
            <p:spPr bwMode="auto">
              <a:xfrm>
                <a:off x="4621213" y="2133600"/>
                <a:ext cx="69850" cy="22225"/>
              </a:xfrm>
              <a:prstGeom prst="rect">
                <a:avLst/>
              </a:prstGeom>
              <a:grpFill/>
              <a:ln w="9525">
                <a:noFill/>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ko-KR" altLang="en-US" sz="1800" b="0" i="0" u="none" strike="noStrike" kern="1200" cap="none" spc="0" normalizeH="0" baseline="0" noProof="0" dirty="0">
                  <a:ln>
                    <a:noFill/>
                  </a:ln>
                  <a:solidFill>
                    <a:schemeClr val="bg1"/>
                  </a:solidFill>
                  <a:effectLst/>
                  <a:uLnTx/>
                  <a:uFillTx/>
                  <a:latin typeface="Arial" panose="020B0604020202020204"/>
                  <a:ea typeface="Malgun Gothic" panose="020B0503020000020004" pitchFamily="34" charset="-127"/>
                  <a:cs typeface="+mn-ea"/>
                  <a:sym typeface="+mn-lt"/>
                </a:endParaRPr>
              </a:p>
            </p:txBody>
          </p:sp>
          <p:sp>
            <p:nvSpPr>
              <p:cNvPr id="74" name="Freeform 75"/>
              <p:cNvSpPr/>
              <p:nvPr/>
            </p:nvSpPr>
            <p:spPr bwMode="auto">
              <a:xfrm>
                <a:off x="4578350" y="1966913"/>
                <a:ext cx="69850" cy="53975"/>
              </a:xfrm>
              <a:custGeom>
                <a:avLst/>
                <a:gdLst>
                  <a:gd name="T0" fmla="*/ 44 w 44"/>
                  <a:gd name="T1" fmla="*/ 13 h 34"/>
                  <a:gd name="T2" fmla="*/ 38 w 44"/>
                  <a:gd name="T3" fmla="*/ 0 h 34"/>
                  <a:gd name="T4" fmla="*/ 0 w 44"/>
                  <a:gd name="T5" fmla="*/ 22 h 34"/>
                  <a:gd name="T6" fmla="*/ 7 w 44"/>
                  <a:gd name="T7" fmla="*/ 34 h 34"/>
                  <a:gd name="T8" fmla="*/ 44 w 44"/>
                  <a:gd name="T9" fmla="*/ 13 h 34"/>
                </a:gdLst>
                <a:ahLst/>
                <a:cxnLst>
                  <a:cxn ang="0">
                    <a:pos x="T0" y="T1"/>
                  </a:cxn>
                  <a:cxn ang="0">
                    <a:pos x="T2" y="T3"/>
                  </a:cxn>
                  <a:cxn ang="0">
                    <a:pos x="T4" y="T5"/>
                  </a:cxn>
                  <a:cxn ang="0">
                    <a:pos x="T6" y="T7"/>
                  </a:cxn>
                  <a:cxn ang="0">
                    <a:pos x="T8" y="T9"/>
                  </a:cxn>
                </a:cxnLst>
                <a:rect l="0" t="0" r="r" b="b"/>
                <a:pathLst>
                  <a:path w="44" h="34">
                    <a:moveTo>
                      <a:pt x="44" y="13"/>
                    </a:moveTo>
                    <a:lnTo>
                      <a:pt x="38" y="0"/>
                    </a:lnTo>
                    <a:lnTo>
                      <a:pt x="0" y="22"/>
                    </a:lnTo>
                    <a:lnTo>
                      <a:pt x="7" y="34"/>
                    </a:lnTo>
                    <a:lnTo>
                      <a:pt x="44" y="13"/>
                    </a:lnTo>
                    <a:close/>
                  </a:path>
                </a:pathLst>
              </a:custGeom>
              <a:grpFill/>
              <a:ln w="9525">
                <a:noFill/>
                <a:round/>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ko-KR" altLang="en-US" sz="1800" b="0" i="0" u="none" strike="noStrike" kern="1200" cap="none" spc="0" normalizeH="0" baseline="0" noProof="0" dirty="0">
                  <a:ln>
                    <a:noFill/>
                  </a:ln>
                  <a:solidFill>
                    <a:schemeClr val="bg1"/>
                  </a:solidFill>
                  <a:effectLst/>
                  <a:uLnTx/>
                  <a:uFillTx/>
                  <a:latin typeface="Arial" panose="020B0604020202020204"/>
                  <a:ea typeface="Malgun Gothic" panose="020B0503020000020004" pitchFamily="34" charset="-127"/>
                  <a:cs typeface="+mn-ea"/>
                  <a:sym typeface="+mn-lt"/>
                </a:endParaRPr>
              </a:p>
            </p:txBody>
          </p:sp>
          <p:sp>
            <p:nvSpPr>
              <p:cNvPr id="75" name="Freeform 76"/>
              <p:cNvSpPr/>
              <p:nvPr/>
            </p:nvSpPr>
            <p:spPr bwMode="auto">
              <a:xfrm>
                <a:off x="4473575" y="1849438"/>
                <a:ext cx="55563" cy="73025"/>
              </a:xfrm>
              <a:custGeom>
                <a:avLst/>
                <a:gdLst>
                  <a:gd name="T0" fmla="*/ 35 w 35"/>
                  <a:gd name="T1" fmla="*/ 8 h 46"/>
                  <a:gd name="T2" fmla="*/ 23 w 35"/>
                  <a:gd name="T3" fmla="*/ 0 h 46"/>
                  <a:gd name="T4" fmla="*/ 0 w 35"/>
                  <a:gd name="T5" fmla="*/ 38 h 46"/>
                  <a:gd name="T6" fmla="*/ 13 w 35"/>
                  <a:gd name="T7" fmla="*/ 46 h 46"/>
                  <a:gd name="T8" fmla="*/ 35 w 35"/>
                  <a:gd name="T9" fmla="*/ 8 h 46"/>
                </a:gdLst>
                <a:ahLst/>
                <a:cxnLst>
                  <a:cxn ang="0">
                    <a:pos x="T0" y="T1"/>
                  </a:cxn>
                  <a:cxn ang="0">
                    <a:pos x="T2" y="T3"/>
                  </a:cxn>
                  <a:cxn ang="0">
                    <a:pos x="T4" y="T5"/>
                  </a:cxn>
                  <a:cxn ang="0">
                    <a:pos x="T6" y="T7"/>
                  </a:cxn>
                  <a:cxn ang="0">
                    <a:pos x="T8" y="T9"/>
                  </a:cxn>
                </a:cxnLst>
                <a:rect l="0" t="0" r="r" b="b"/>
                <a:pathLst>
                  <a:path w="35" h="46">
                    <a:moveTo>
                      <a:pt x="35" y="8"/>
                    </a:moveTo>
                    <a:lnTo>
                      <a:pt x="23" y="0"/>
                    </a:lnTo>
                    <a:lnTo>
                      <a:pt x="0" y="38"/>
                    </a:lnTo>
                    <a:lnTo>
                      <a:pt x="13" y="46"/>
                    </a:lnTo>
                    <a:lnTo>
                      <a:pt x="35" y="8"/>
                    </a:lnTo>
                    <a:close/>
                  </a:path>
                </a:pathLst>
              </a:custGeom>
              <a:grpFill/>
              <a:ln w="9525">
                <a:noFill/>
                <a:round/>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ko-KR" altLang="en-US" sz="1800" b="0" i="0" u="none" strike="noStrike" kern="1200" cap="none" spc="0" normalizeH="0" baseline="0" noProof="0" dirty="0">
                  <a:ln>
                    <a:noFill/>
                  </a:ln>
                  <a:solidFill>
                    <a:schemeClr val="bg1"/>
                  </a:solidFill>
                  <a:effectLst/>
                  <a:uLnTx/>
                  <a:uFillTx/>
                  <a:latin typeface="Arial" panose="020B0604020202020204"/>
                  <a:ea typeface="Malgun Gothic" panose="020B0503020000020004" pitchFamily="34" charset="-127"/>
                  <a:cs typeface="+mn-ea"/>
                  <a:sym typeface="+mn-lt"/>
                </a:endParaRPr>
              </a:p>
            </p:txBody>
          </p:sp>
          <p:sp>
            <p:nvSpPr>
              <p:cNvPr id="76" name="Freeform 77"/>
              <p:cNvSpPr/>
              <p:nvPr/>
            </p:nvSpPr>
            <p:spPr bwMode="auto">
              <a:xfrm>
                <a:off x="4579938" y="2271713"/>
                <a:ext cx="73025" cy="52388"/>
              </a:xfrm>
              <a:custGeom>
                <a:avLst/>
                <a:gdLst>
                  <a:gd name="T0" fmla="*/ 0 w 46"/>
                  <a:gd name="T1" fmla="*/ 12 h 33"/>
                  <a:gd name="T2" fmla="*/ 38 w 46"/>
                  <a:gd name="T3" fmla="*/ 33 h 33"/>
                  <a:gd name="T4" fmla="*/ 46 w 46"/>
                  <a:gd name="T5" fmla="*/ 22 h 33"/>
                  <a:gd name="T6" fmla="*/ 8 w 46"/>
                  <a:gd name="T7" fmla="*/ 0 h 33"/>
                  <a:gd name="T8" fmla="*/ 0 w 46"/>
                  <a:gd name="T9" fmla="*/ 12 h 33"/>
                </a:gdLst>
                <a:ahLst/>
                <a:cxnLst>
                  <a:cxn ang="0">
                    <a:pos x="T0" y="T1"/>
                  </a:cxn>
                  <a:cxn ang="0">
                    <a:pos x="T2" y="T3"/>
                  </a:cxn>
                  <a:cxn ang="0">
                    <a:pos x="T4" y="T5"/>
                  </a:cxn>
                  <a:cxn ang="0">
                    <a:pos x="T6" y="T7"/>
                  </a:cxn>
                  <a:cxn ang="0">
                    <a:pos x="T8" y="T9"/>
                  </a:cxn>
                </a:cxnLst>
                <a:rect l="0" t="0" r="r" b="b"/>
                <a:pathLst>
                  <a:path w="46" h="33">
                    <a:moveTo>
                      <a:pt x="0" y="12"/>
                    </a:moveTo>
                    <a:lnTo>
                      <a:pt x="38" y="33"/>
                    </a:lnTo>
                    <a:lnTo>
                      <a:pt x="46" y="22"/>
                    </a:lnTo>
                    <a:lnTo>
                      <a:pt x="8" y="0"/>
                    </a:lnTo>
                    <a:lnTo>
                      <a:pt x="0" y="12"/>
                    </a:lnTo>
                    <a:close/>
                  </a:path>
                </a:pathLst>
              </a:custGeom>
              <a:grpFill/>
              <a:ln w="9525">
                <a:noFill/>
                <a:round/>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ko-KR" altLang="en-US" sz="1800" b="0" i="0" u="none" strike="noStrike" kern="1200" cap="none" spc="0" normalizeH="0" baseline="0" noProof="0" dirty="0">
                  <a:ln>
                    <a:noFill/>
                  </a:ln>
                  <a:solidFill>
                    <a:schemeClr val="bg1"/>
                  </a:solidFill>
                  <a:effectLst/>
                  <a:uLnTx/>
                  <a:uFillTx/>
                  <a:latin typeface="Arial" panose="020B0604020202020204"/>
                  <a:ea typeface="Malgun Gothic" panose="020B0503020000020004" pitchFamily="34" charset="-127"/>
                  <a:cs typeface="+mn-ea"/>
                  <a:sym typeface="+mn-lt"/>
                </a:endParaRPr>
              </a:p>
            </p:txBody>
          </p:sp>
          <p:sp>
            <p:nvSpPr>
              <p:cNvPr id="77" name="Freeform 78"/>
              <p:cNvSpPr/>
              <p:nvPr/>
            </p:nvSpPr>
            <p:spPr bwMode="auto">
              <a:xfrm>
                <a:off x="4059238" y="2279650"/>
                <a:ext cx="71438" cy="53975"/>
              </a:xfrm>
              <a:custGeom>
                <a:avLst/>
                <a:gdLst>
                  <a:gd name="T0" fmla="*/ 0 w 45"/>
                  <a:gd name="T1" fmla="*/ 22 h 34"/>
                  <a:gd name="T2" fmla="*/ 8 w 45"/>
                  <a:gd name="T3" fmla="*/ 34 h 34"/>
                  <a:gd name="T4" fmla="*/ 45 w 45"/>
                  <a:gd name="T5" fmla="*/ 12 h 34"/>
                  <a:gd name="T6" fmla="*/ 38 w 45"/>
                  <a:gd name="T7" fmla="*/ 0 h 34"/>
                  <a:gd name="T8" fmla="*/ 0 w 45"/>
                  <a:gd name="T9" fmla="*/ 22 h 34"/>
                </a:gdLst>
                <a:ahLst/>
                <a:cxnLst>
                  <a:cxn ang="0">
                    <a:pos x="T0" y="T1"/>
                  </a:cxn>
                  <a:cxn ang="0">
                    <a:pos x="T2" y="T3"/>
                  </a:cxn>
                  <a:cxn ang="0">
                    <a:pos x="T4" y="T5"/>
                  </a:cxn>
                  <a:cxn ang="0">
                    <a:pos x="T6" y="T7"/>
                  </a:cxn>
                  <a:cxn ang="0">
                    <a:pos x="T8" y="T9"/>
                  </a:cxn>
                </a:cxnLst>
                <a:rect l="0" t="0" r="r" b="b"/>
                <a:pathLst>
                  <a:path w="45" h="34">
                    <a:moveTo>
                      <a:pt x="0" y="22"/>
                    </a:moveTo>
                    <a:lnTo>
                      <a:pt x="8" y="34"/>
                    </a:lnTo>
                    <a:lnTo>
                      <a:pt x="45" y="12"/>
                    </a:lnTo>
                    <a:lnTo>
                      <a:pt x="38" y="0"/>
                    </a:lnTo>
                    <a:lnTo>
                      <a:pt x="0" y="22"/>
                    </a:lnTo>
                    <a:close/>
                  </a:path>
                </a:pathLst>
              </a:custGeom>
              <a:grpFill/>
              <a:ln w="9525">
                <a:noFill/>
                <a:round/>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ko-KR" altLang="en-US" sz="1800" b="0" i="0" u="none" strike="noStrike" kern="1200" cap="none" spc="0" normalizeH="0" baseline="0" noProof="0" dirty="0">
                  <a:ln>
                    <a:noFill/>
                  </a:ln>
                  <a:solidFill>
                    <a:schemeClr val="bg1"/>
                  </a:solidFill>
                  <a:effectLst/>
                  <a:uLnTx/>
                  <a:uFillTx/>
                  <a:latin typeface="Arial" panose="020B0604020202020204"/>
                  <a:ea typeface="Malgun Gothic" panose="020B0503020000020004" pitchFamily="34" charset="-127"/>
                  <a:cs typeface="+mn-ea"/>
                  <a:sym typeface="+mn-lt"/>
                </a:endParaRPr>
              </a:p>
            </p:txBody>
          </p:sp>
        </p:grpSp>
        <p:sp>
          <p:nvSpPr>
            <p:cNvPr id="26" name="Oval 66"/>
            <p:cNvSpPr/>
            <p:nvPr/>
          </p:nvSpPr>
          <p:spPr>
            <a:xfrm>
              <a:off x="4708532" y="3566167"/>
              <a:ext cx="568318" cy="568318"/>
            </a:xfrm>
            <a:prstGeom prst="ellipse">
              <a:avLst/>
            </a:prstGeom>
            <a:solidFill>
              <a:srgbClr val="C0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ko-KR" altLang="en-US" sz="1800" b="0" i="0" u="none" strike="noStrike" kern="1200" cap="none" spc="0" normalizeH="0" baseline="0" noProof="0" dirty="0">
                <a:ln>
                  <a:noFill/>
                </a:ln>
                <a:solidFill>
                  <a:schemeClr val="bg1"/>
                </a:solidFill>
                <a:effectLst/>
                <a:uLnTx/>
                <a:uFillTx/>
                <a:latin typeface="Arial" panose="020B0604020202020204"/>
                <a:ea typeface="Malgun Gothic" panose="020B0503020000020004" pitchFamily="34" charset="-127"/>
                <a:cs typeface="+mn-ea"/>
                <a:sym typeface="+mn-lt"/>
              </a:endParaRPr>
            </a:p>
          </p:txBody>
        </p:sp>
        <p:grpSp>
          <p:nvGrpSpPr>
            <p:cNvPr id="27" name="Group 85"/>
            <p:cNvGrpSpPr/>
            <p:nvPr/>
          </p:nvGrpSpPr>
          <p:grpSpPr>
            <a:xfrm>
              <a:off x="4853752" y="3683670"/>
              <a:ext cx="277878" cy="333313"/>
              <a:chOff x="4051300" y="3109913"/>
              <a:chExt cx="628650" cy="754063"/>
            </a:xfrm>
            <a:solidFill>
              <a:schemeClr val="bg1"/>
            </a:solidFill>
          </p:grpSpPr>
          <p:sp>
            <p:nvSpPr>
              <p:cNvPr id="66" name="Freeform 86"/>
              <p:cNvSpPr>
                <a:spLocks noEditPoints="1"/>
              </p:cNvSpPr>
              <p:nvPr/>
            </p:nvSpPr>
            <p:spPr bwMode="auto">
              <a:xfrm>
                <a:off x="4051300" y="3109913"/>
                <a:ext cx="628650" cy="754063"/>
              </a:xfrm>
              <a:custGeom>
                <a:avLst/>
                <a:gdLst>
                  <a:gd name="T0" fmla="*/ 376 w 396"/>
                  <a:gd name="T1" fmla="*/ 361 h 475"/>
                  <a:gd name="T2" fmla="*/ 287 w 396"/>
                  <a:gd name="T3" fmla="*/ 265 h 475"/>
                  <a:gd name="T4" fmla="*/ 258 w 396"/>
                  <a:gd name="T5" fmla="*/ 133 h 475"/>
                  <a:gd name="T6" fmla="*/ 244 w 396"/>
                  <a:gd name="T7" fmla="*/ 70 h 475"/>
                  <a:gd name="T8" fmla="*/ 237 w 396"/>
                  <a:gd name="T9" fmla="*/ 52 h 475"/>
                  <a:gd name="T10" fmla="*/ 233 w 396"/>
                  <a:gd name="T11" fmla="*/ 39 h 475"/>
                  <a:gd name="T12" fmla="*/ 226 w 396"/>
                  <a:gd name="T13" fmla="*/ 27 h 475"/>
                  <a:gd name="T14" fmla="*/ 220 w 396"/>
                  <a:gd name="T15" fmla="*/ 17 h 475"/>
                  <a:gd name="T16" fmla="*/ 213 w 396"/>
                  <a:gd name="T17" fmla="*/ 10 h 475"/>
                  <a:gd name="T18" fmla="*/ 189 w 396"/>
                  <a:gd name="T19" fmla="*/ 6 h 475"/>
                  <a:gd name="T20" fmla="*/ 182 w 396"/>
                  <a:gd name="T21" fmla="*/ 11 h 475"/>
                  <a:gd name="T22" fmla="*/ 176 w 396"/>
                  <a:gd name="T23" fmla="*/ 18 h 475"/>
                  <a:gd name="T24" fmla="*/ 169 w 396"/>
                  <a:gd name="T25" fmla="*/ 28 h 475"/>
                  <a:gd name="T26" fmla="*/ 164 w 396"/>
                  <a:gd name="T27" fmla="*/ 41 h 475"/>
                  <a:gd name="T28" fmla="*/ 157 w 396"/>
                  <a:gd name="T29" fmla="*/ 55 h 475"/>
                  <a:gd name="T30" fmla="*/ 152 w 396"/>
                  <a:gd name="T31" fmla="*/ 70 h 475"/>
                  <a:gd name="T32" fmla="*/ 139 w 396"/>
                  <a:gd name="T33" fmla="*/ 144 h 475"/>
                  <a:gd name="T34" fmla="*/ 102 w 396"/>
                  <a:gd name="T35" fmla="*/ 278 h 475"/>
                  <a:gd name="T36" fmla="*/ 19 w 396"/>
                  <a:gd name="T37" fmla="*/ 362 h 475"/>
                  <a:gd name="T38" fmla="*/ 1 w 396"/>
                  <a:gd name="T39" fmla="*/ 438 h 475"/>
                  <a:gd name="T40" fmla="*/ 124 w 396"/>
                  <a:gd name="T41" fmla="*/ 474 h 475"/>
                  <a:gd name="T42" fmla="*/ 258 w 396"/>
                  <a:gd name="T43" fmla="*/ 469 h 475"/>
                  <a:gd name="T44" fmla="*/ 339 w 396"/>
                  <a:gd name="T45" fmla="*/ 461 h 475"/>
                  <a:gd name="T46" fmla="*/ 374 w 396"/>
                  <a:gd name="T47" fmla="*/ 378 h 475"/>
                  <a:gd name="T48" fmla="*/ 328 w 396"/>
                  <a:gd name="T49" fmla="*/ 355 h 475"/>
                  <a:gd name="T50" fmla="*/ 262 w 396"/>
                  <a:gd name="T51" fmla="*/ 259 h 475"/>
                  <a:gd name="T52" fmla="*/ 351 w 396"/>
                  <a:gd name="T53" fmla="*/ 360 h 475"/>
                  <a:gd name="T54" fmla="*/ 168 w 396"/>
                  <a:gd name="T55" fmla="*/ 68 h 475"/>
                  <a:gd name="T56" fmla="*/ 172 w 396"/>
                  <a:gd name="T57" fmla="*/ 55 h 475"/>
                  <a:gd name="T58" fmla="*/ 178 w 396"/>
                  <a:gd name="T59" fmla="*/ 43 h 475"/>
                  <a:gd name="T60" fmla="*/ 182 w 396"/>
                  <a:gd name="T61" fmla="*/ 35 h 475"/>
                  <a:gd name="T62" fmla="*/ 187 w 396"/>
                  <a:gd name="T63" fmla="*/ 26 h 475"/>
                  <a:gd name="T64" fmla="*/ 194 w 396"/>
                  <a:gd name="T65" fmla="*/ 20 h 475"/>
                  <a:gd name="T66" fmla="*/ 203 w 396"/>
                  <a:gd name="T67" fmla="*/ 20 h 475"/>
                  <a:gd name="T68" fmla="*/ 208 w 396"/>
                  <a:gd name="T69" fmla="*/ 25 h 475"/>
                  <a:gd name="T70" fmla="*/ 213 w 396"/>
                  <a:gd name="T71" fmla="*/ 34 h 475"/>
                  <a:gd name="T72" fmla="*/ 218 w 396"/>
                  <a:gd name="T73" fmla="*/ 42 h 475"/>
                  <a:gd name="T74" fmla="*/ 223 w 396"/>
                  <a:gd name="T75" fmla="*/ 55 h 475"/>
                  <a:gd name="T76" fmla="*/ 166 w 396"/>
                  <a:gd name="T77" fmla="*/ 75 h 475"/>
                  <a:gd name="T78" fmla="*/ 243 w 396"/>
                  <a:gd name="T79" fmla="*/ 142 h 475"/>
                  <a:gd name="T80" fmla="*/ 154 w 396"/>
                  <a:gd name="T81" fmla="*/ 132 h 475"/>
                  <a:gd name="T82" fmla="*/ 62 w 396"/>
                  <a:gd name="T83" fmla="*/ 347 h 475"/>
                  <a:gd name="T84" fmla="*/ 129 w 396"/>
                  <a:gd name="T85" fmla="*/ 273 h 475"/>
                  <a:gd name="T86" fmla="*/ 56 w 396"/>
                  <a:gd name="T87" fmla="*/ 364 h 475"/>
                  <a:gd name="T88" fmla="*/ 22 w 396"/>
                  <a:gd name="T89" fmla="*/ 378 h 475"/>
                  <a:gd name="T90" fmla="*/ 27 w 396"/>
                  <a:gd name="T91" fmla="*/ 395 h 475"/>
                  <a:gd name="T92" fmla="*/ 139 w 396"/>
                  <a:gd name="T93" fmla="*/ 436 h 475"/>
                  <a:gd name="T94" fmla="*/ 99 w 396"/>
                  <a:gd name="T95" fmla="*/ 371 h 475"/>
                  <a:gd name="T96" fmla="*/ 62 w 396"/>
                  <a:gd name="T97" fmla="*/ 401 h 475"/>
                  <a:gd name="T98" fmla="*/ 72 w 396"/>
                  <a:gd name="T99" fmla="*/ 436 h 475"/>
                  <a:gd name="T100" fmla="*/ 95 w 396"/>
                  <a:gd name="T101" fmla="*/ 385 h 475"/>
                  <a:gd name="T102" fmla="*/ 72 w 396"/>
                  <a:gd name="T103" fmla="*/ 460 h 475"/>
                  <a:gd name="T104" fmla="*/ 153 w 396"/>
                  <a:gd name="T105" fmla="*/ 448 h 475"/>
                  <a:gd name="T106" fmla="*/ 325 w 396"/>
                  <a:gd name="T107" fmla="*/ 450 h 475"/>
                  <a:gd name="T108" fmla="*/ 294 w 396"/>
                  <a:gd name="T109" fmla="*/ 392 h 475"/>
                  <a:gd name="T110" fmla="*/ 322 w 396"/>
                  <a:gd name="T111" fmla="*/ 416 h 475"/>
                  <a:gd name="T112" fmla="*/ 326 w 396"/>
                  <a:gd name="T113" fmla="*/ 382 h 475"/>
                  <a:gd name="T114" fmla="*/ 290 w 396"/>
                  <a:gd name="T115" fmla="*/ 375 h 475"/>
                  <a:gd name="T116" fmla="*/ 258 w 396"/>
                  <a:gd name="T117" fmla="*/ 292 h 475"/>
                  <a:gd name="T118" fmla="*/ 375 w 396"/>
                  <a:gd name="T119" fmla="*/ 400 h 4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96" h="475">
                    <a:moveTo>
                      <a:pt x="396" y="427"/>
                    </a:moveTo>
                    <a:lnTo>
                      <a:pt x="396" y="427"/>
                    </a:lnTo>
                    <a:lnTo>
                      <a:pt x="396" y="411"/>
                    </a:lnTo>
                    <a:lnTo>
                      <a:pt x="395" y="393"/>
                    </a:lnTo>
                    <a:lnTo>
                      <a:pt x="393" y="386"/>
                    </a:lnTo>
                    <a:lnTo>
                      <a:pt x="391" y="378"/>
                    </a:lnTo>
                    <a:lnTo>
                      <a:pt x="387" y="373"/>
                    </a:lnTo>
                    <a:lnTo>
                      <a:pt x="384" y="367"/>
                    </a:lnTo>
                    <a:lnTo>
                      <a:pt x="378" y="362"/>
                    </a:lnTo>
                    <a:lnTo>
                      <a:pt x="376" y="361"/>
                    </a:lnTo>
                    <a:lnTo>
                      <a:pt x="376" y="361"/>
                    </a:lnTo>
                    <a:lnTo>
                      <a:pt x="364" y="353"/>
                    </a:lnTo>
                    <a:lnTo>
                      <a:pt x="352" y="344"/>
                    </a:lnTo>
                    <a:lnTo>
                      <a:pt x="341" y="335"/>
                    </a:lnTo>
                    <a:lnTo>
                      <a:pt x="330" y="324"/>
                    </a:lnTo>
                    <a:lnTo>
                      <a:pt x="320" y="313"/>
                    </a:lnTo>
                    <a:lnTo>
                      <a:pt x="311" y="303"/>
                    </a:lnTo>
                    <a:lnTo>
                      <a:pt x="302" y="290"/>
                    </a:lnTo>
                    <a:lnTo>
                      <a:pt x="294" y="278"/>
                    </a:lnTo>
                    <a:lnTo>
                      <a:pt x="287" y="265"/>
                    </a:lnTo>
                    <a:lnTo>
                      <a:pt x="280" y="251"/>
                    </a:lnTo>
                    <a:lnTo>
                      <a:pt x="274" y="237"/>
                    </a:lnTo>
                    <a:lnTo>
                      <a:pt x="270" y="223"/>
                    </a:lnTo>
                    <a:lnTo>
                      <a:pt x="265" y="207"/>
                    </a:lnTo>
                    <a:lnTo>
                      <a:pt x="262" y="193"/>
                    </a:lnTo>
                    <a:lnTo>
                      <a:pt x="260" y="178"/>
                    </a:lnTo>
                    <a:lnTo>
                      <a:pt x="258" y="162"/>
                    </a:lnTo>
                    <a:lnTo>
                      <a:pt x="258" y="144"/>
                    </a:lnTo>
                    <a:lnTo>
                      <a:pt x="258" y="144"/>
                    </a:lnTo>
                    <a:lnTo>
                      <a:pt x="258" y="133"/>
                    </a:lnTo>
                    <a:lnTo>
                      <a:pt x="256" y="120"/>
                    </a:lnTo>
                    <a:lnTo>
                      <a:pt x="249" y="90"/>
                    </a:lnTo>
                    <a:lnTo>
                      <a:pt x="250" y="90"/>
                    </a:lnTo>
                    <a:lnTo>
                      <a:pt x="245" y="71"/>
                    </a:lnTo>
                    <a:lnTo>
                      <a:pt x="245" y="71"/>
                    </a:lnTo>
                    <a:lnTo>
                      <a:pt x="244" y="70"/>
                    </a:lnTo>
                    <a:lnTo>
                      <a:pt x="244" y="70"/>
                    </a:lnTo>
                    <a:lnTo>
                      <a:pt x="244" y="70"/>
                    </a:lnTo>
                    <a:lnTo>
                      <a:pt x="244" y="70"/>
                    </a:lnTo>
                    <a:lnTo>
                      <a:pt x="244" y="70"/>
                    </a:lnTo>
                    <a:lnTo>
                      <a:pt x="244" y="70"/>
                    </a:lnTo>
                    <a:lnTo>
                      <a:pt x="241" y="64"/>
                    </a:lnTo>
                    <a:lnTo>
                      <a:pt x="241" y="64"/>
                    </a:lnTo>
                    <a:lnTo>
                      <a:pt x="241" y="64"/>
                    </a:lnTo>
                    <a:lnTo>
                      <a:pt x="241" y="64"/>
                    </a:lnTo>
                    <a:lnTo>
                      <a:pt x="239" y="57"/>
                    </a:lnTo>
                    <a:lnTo>
                      <a:pt x="239" y="57"/>
                    </a:lnTo>
                    <a:lnTo>
                      <a:pt x="239" y="57"/>
                    </a:lnTo>
                    <a:lnTo>
                      <a:pt x="239" y="57"/>
                    </a:lnTo>
                    <a:lnTo>
                      <a:pt x="237" y="52"/>
                    </a:lnTo>
                    <a:lnTo>
                      <a:pt x="237" y="52"/>
                    </a:lnTo>
                    <a:lnTo>
                      <a:pt x="237" y="51"/>
                    </a:lnTo>
                    <a:lnTo>
                      <a:pt x="237" y="51"/>
                    </a:lnTo>
                    <a:lnTo>
                      <a:pt x="235" y="47"/>
                    </a:lnTo>
                    <a:lnTo>
                      <a:pt x="235" y="47"/>
                    </a:lnTo>
                    <a:lnTo>
                      <a:pt x="235" y="44"/>
                    </a:lnTo>
                    <a:lnTo>
                      <a:pt x="235" y="44"/>
                    </a:lnTo>
                    <a:lnTo>
                      <a:pt x="233" y="41"/>
                    </a:lnTo>
                    <a:lnTo>
                      <a:pt x="233" y="41"/>
                    </a:lnTo>
                    <a:lnTo>
                      <a:pt x="233" y="39"/>
                    </a:lnTo>
                    <a:lnTo>
                      <a:pt x="233" y="39"/>
                    </a:lnTo>
                    <a:lnTo>
                      <a:pt x="231" y="36"/>
                    </a:lnTo>
                    <a:lnTo>
                      <a:pt x="231" y="36"/>
                    </a:lnTo>
                    <a:lnTo>
                      <a:pt x="230" y="34"/>
                    </a:lnTo>
                    <a:lnTo>
                      <a:pt x="230" y="34"/>
                    </a:lnTo>
                    <a:lnTo>
                      <a:pt x="229" y="31"/>
                    </a:lnTo>
                    <a:lnTo>
                      <a:pt x="229" y="31"/>
                    </a:lnTo>
                    <a:lnTo>
                      <a:pt x="227" y="29"/>
                    </a:lnTo>
                    <a:lnTo>
                      <a:pt x="227" y="29"/>
                    </a:lnTo>
                    <a:lnTo>
                      <a:pt x="226" y="27"/>
                    </a:lnTo>
                    <a:lnTo>
                      <a:pt x="226" y="27"/>
                    </a:lnTo>
                    <a:lnTo>
                      <a:pt x="225" y="25"/>
                    </a:lnTo>
                    <a:lnTo>
                      <a:pt x="225" y="25"/>
                    </a:lnTo>
                    <a:lnTo>
                      <a:pt x="223" y="23"/>
                    </a:lnTo>
                    <a:lnTo>
                      <a:pt x="223" y="23"/>
                    </a:lnTo>
                    <a:lnTo>
                      <a:pt x="222" y="21"/>
                    </a:lnTo>
                    <a:lnTo>
                      <a:pt x="222" y="21"/>
                    </a:lnTo>
                    <a:lnTo>
                      <a:pt x="221" y="18"/>
                    </a:lnTo>
                    <a:lnTo>
                      <a:pt x="221" y="18"/>
                    </a:lnTo>
                    <a:lnTo>
                      <a:pt x="220" y="17"/>
                    </a:lnTo>
                    <a:lnTo>
                      <a:pt x="220" y="17"/>
                    </a:lnTo>
                    <a:lnTo>
                      <a:pt x="219" y="15"/>
                    </a:lnTo>
                    <a:lnTo>
                      <a:pt x="219" y="15"/>
                    </a:lnTo>
                    <a:lnTo>
                      <a:pt x="217" y="14"/>
                    </a:lnTo>
                    <a:lnTo>
                      <a:pt x="217" y="14"/>
                    </a:lnTo>
                    <a:lnTo>
                      <a:pt x="216" y="12"/>
                    </a:lnTo>
                    <a:lnTo>
                      <a:pt x="216" y="12"/>
                    </a:lnTo>
                    <a:lnTo>
                      <a:pt x="214" y="11"/>
                    </a:lnTo>
                    <a:lnTo>
                      <a:pt x="214" y="11"/>
                    </a:lnTo>
                    <a:lnTo>
                      <a:pt x="213" y="10"/>
                    </a:lnTo>
                    <a:lnTo>
                      <a:pt x="213" y="10"/>
                    </a:lnTo>
                    <a:lnTo>
                      <a:pt x="211" y="8"/>
                    </a:lnTo>
                    <a:lnTo>
                      <a:pt x="211" y="8"/>
                    </a:lnTo>
                    <a:lnTo>
                      <a:pt x="210" y="8"/>
                    </a:lnTo>
                    <a:lnTo>
                      <a:pt x="210" y="8"/>
                    </a:lnTo>
                    <a:lnTo>
                      <a:pt x="205" y="3"/>
                    </a:lnTo>
                    <a:lnTo>
                      <a:pt x="198" y="0"/>
                    </a:lnTo>
                    <a:lnTo>
                      <a:pt x="192" y="3"/>
                    </a:lnTo>
                    <a:lnTo>
                      <a:pt x="192" y="3"/>
                    </a:lnTo>
                    <a:lnTo>
                      <a:pt x="189" y="6"/>
                    </a:lnTo>
                    <a:lnTo>
                      <a:pt x="189" y="6"/>
                    </a:lnTo>
                    <a:lnTo>
                      <a:pt x="187" y="7"/>
                    </a:lnTo>
                    <a:lnTo>
                      <a:pt x="187" y="7"/>
                    </a:lnTo>
                    <a:lnTo>
                      <a:pt x="185" y="8"/>
                    </a:lnTo>
                    <a:lnTo>
                      <a:pt x="185" y="8"/>
                    </a:lnTo>
                    <a:lnTo>
                      <a:pt x="184" y="9"/>
                    </a:lnTo>
                    <a:lnTo>
                      <a:pt x="184" y="9"/>
                    </a:lnTo>
                    <a:lnTo>
                      <a:pt x="183" y="10"/>
                    </a:lnTo>
                    <a:lnTo>
                      <a:pt x="183" y="10"/>
                    </a:lnTo>
                    <a:lnTo>
                      <a:pt x="182" y="11"/>
                    </a:lnTo>
                    <a:lnTo>
                      <a:pt x="182" y="11"/>
                    </a:lnTo>
                    <a:lnTo>
                      <a:pt x="181" y="12"/>
                    </a:lnTo>
                    <a:lnTo>
                      <a:pt x="181" y="12"/>
                    </a:lnTo>
                    <a:lnTo>
                      <a:pt x="179" y="14"/>
                    </a:lnTo>
                    <a:lnTo>
                      <a:pt x="179" y="14"/>
                    </a:lnTo>
                    <a:lnTo>
                      <a:pt x="178" y="15"/>
                    </a:lnTo>
                    <a:lnTo>
                      <a:pt x="178" y="15"/>
                    </a:lnTo>
                    <a:lnTo>
                      <a:pt x="177" y="17"/>
                    </a:lnTo>
                    <a:lnTo>
                      <a:pt x="177" y="17"/>
                    </a:lnTo>
                    <a:lnTo>
                      <a:pt x="176" y="18"/>
                    </a:lnTo>
                    <a:lnTo>
                      <a:pt x="176" y="18"/>
                    </a:lnTo>
                    <a:lnTo>
                      <a:pt x="175" y="21"/>
                    </a:lnTo>
                    <a:lnTo>
                      <a:pt x="175" y="21"/>
                    </a:lnTo>
                    <a:lnTo>
                      <a:pt x="172" y="23"/>
                    </a:lnTo>
                    <a:lnTo>
                      <a:pt x="172" y="23"/>
                    </a:lnTo>
                    <a:lnTo>
                      <a:pt x="171" y="25"/>
                    </a:lnTo>
                    <a:lnTo>
                      <a:pt x="171" y="25"/>
                    </a:lnTo>
                    <a:lnTo>
                      <a:pt x="170" y="27"/>
                    </a:lnTo>
                    <a:lnTo>
                      <a:pt x="170" y="27"/>
                    </a:lnTo>
                    <a:lnTo>
                      <a:pt x="169" y="28"/>
                    </a:lnTo>
                    <a:lnTo>
                      <a:pt x="169" y="28"/>
                    </a:lnTo>
                    <a:lnTo>
                      <a:pt x="168" y="31"/>
                    </a:lnTo>
                    <a:lnTo>
                      <a:pt x="168" y="31"/>
                    </a:lnTo>
                    <a:lnTo>
                      <a:pt x="167" y="34"/>
                    </a:lnTo>
                    <a:lnTo>
                      <a:pt x="167" y="34"/>
                    </a:lnTo>
                    <a:lnTo>
                      <a:pt x="166" y="36"/>
                    </a:lnTo>
                    <a:lnTo>
                      <a:pt x="166" y="36"/>
                    </a:lnTo>
                    <a:lnTo>
                      <a:pt x="165" y="38"/>
                    </a:lnTo>
                    <a:lnTo>
                      <a:pt x="165" y="38"/>
                    </a:lnTo>
                    <a:lnTo>
                      <a:pt x="164" y="41"/>
                    </a:lnTo>
                    <a:lnTo>
                      <a:pt x="164" y="41"/>
                    </a:lnTo>
                    <a:lnTo>
                      <a:pt x="163" y="43"/>
                    </a:lnTo>
                    <a:lnTo>
                      <a:pt x="163" y="43"/>
                    </a:lnTo>
                    <a:lnTo>
                      <a:pt x="160" y="47"/>
                    </a:lnTo>
                    <a:lnTo>
                      <a:pt x="160" y="47"/>
                    </a:lnTo>
                    <a:lnTo>
                      <a:pt x="159" y="49"/>
                    </a:lnTo>
                    <a:lnTo>
                      <a:pt x="159" y="49"/>
                    </a:lnTo>
                    <a:lnTo>
                      <a:pt x="158" y="52"/>
                    </a:lnTo>
                    <a:lnTo>
                      <a:pt x="158" y="52"/>
                    </a:lnTo>
                    <a:lnTo>
                      <a:pt x="157" y="55"/>
                    </a:lnTo>
                    <a:lnTo>
                      <a:pt x="157" y="55"/>
                    </a:lnTo>
                    <a:lnTo>
                      <a:pt x="156" y="58"/>
                    </a:lnTo>
                    <a:lnTo>
                      <a:pt x="156" y="58"/>
                    </a:lnTo>
                    <a:lnTo>
                      <a:pt x="155" y="62"/>
                    </a:lnTo>
                    <a:lnTo>
                      <a:pt x="155" y="62"/>
                    </a:lnTo>
                    <a:lnTo>
                      <a:pt x="154" y="64"/>
                    </a:lnTo>
                    <a:lnTo>
                      <a:pt x="154" y="64"/>
                    </a:lnTo>
                    <a:lnTo>
                      <a:pt x="153" y="69"/>
                    </a:lnTo>
                    <a:lnTo>
                      <a:pt x="153" y="69"/>
                    </a:lnTo>
                    <a:lnTo>
                      <a:pt x="152" y="70"/>
                    </a:lnTo>
                    <a:lnTo>
                      <a:pt x="152" y="70"/>
                    </a:lnTo>
                    <a:lnTo>
                      <a:pt x="152" y="71"/>
                    </a:lnTo>
                    <a:lnTo>
                      <a:pt x="152" y="71"/>
                    </a:lnTo>
                    <a:lnTo>
                      <a:pt x="152" y="71"/>
                    </a:lnTo>
                    <a:lnTo>
                      <a:pt x="146" y="90"/>
                    </a:lnTo>
                    <a:lnTo>
                      <a:pt x="148" y="90"/>
                    </a:lnTo>
                    <a:lnTo>
                      <a:pt x="148" y="90"/>
                    </a:lnTo>
                    <a:lnTo>
                      <a:pt x="141" y="120"/>
                    </a:lnTo>
                    <a:lnTo>
                      <a:pt x="139" y="133"/>
                    </a:lnTo>
                    <a:lnTo>
                      <a:pt x="139" y="144"/>
                    </a:lnTo>
                    <a:lnTo>
                      <a:pt x="139" y="162"/>
                    </a:lnTo>
                    <a:lnTo>
                      <a:pt x="139" y="162"/>
                    </a:lnTo>
                    <a:lnTo>
                      <a:pt x="137" y="178"/>
                    </a:lnTo>
                    <a:lnTo>
                      <a:pt x="135" y="193"/>
                    </a:lnTo>
                    <a:lnTo>
                      <a:pt x="131" y="209"/>
                    </a:lnTo>
                    <a:lnTo>
                      <a:pt x="127" y="223"/>
                    </a:lnTo>
                    <a:lnTo>
                      <a:pt x="122" y="237"/>
                    </a:lnTo>
                    <a:lnTo>
                      <a:pt x="116" y="251"/>
                    </a:lnTo>
                    <a:lnTo>
                      <a:pt x="110" y="265"/>
                    </a:lnTo>
                    <a:lnTo>
                      <a:pt x="102" y="278"/>
                    </a:lnTo>
                    <a:lnTo>
                      <a:pt x="95" y="290"/>
                    </a:lnTo>
                    <a:lnTo>
                      <a:pt x="86" y="303"/>
                    </a:lnTo>
                    <a:lnTo>
                      <a:pt x="76" y="313"/>
                    </a:lnTo>
                    <a:lnTo>
                      <a:pt x="67" y="324"/>
                    </a:lnTo>
                    <a:lnTo>
                      <a:pt x="56" y="335"/>
                    </a:lnTo>
                    <a:lnTo>
                      <a:pt x="44" y="344"/>
                    </a:lnTo>
                    <a:lnTo>
                      <a:pt x="32" y="353"/>
                    </a:lnTo>
                    <a:lnTo>
                      <a:pt x="20" y="361"/>
                    </a:lnTo>
                    <a:lnTo>
                      <a:pt x="19" y="362"/>
                    </a:lnTo>
                    <a:lnTo>
                      <a:pt x="19" y="362"/>
                    </a:lnTo>
                    <a:lnTo>
                      <a:pt x="13" y="367"/>
                    </a:lnTo>
                    <a:lnTo>
                      <a:pt x="13" y="367"/>
                    </a:lnTo>
                    <a:lnTo>
                      <a:pt x="8" y="372"/>
                    </a:lnTo>
                    <a:lnTo>
                      <a:pt x="6" y="378"/>
                    </a:lnTo>
                    <a:lnTo>
                      <a:pt x="4" y="386"/>
                    </a:lnTo>
                    <a:lnTo>
                      <a:pt x="2" y="393"/>
                    </a:lnTo>
                    <a:lnTo>
                      <a:pt x="1" y="411"/>
                    </a:lnTo>
                    <a:lnTo>
                      <a:pt x="0" y="426"/>
                    </a:lnTo>
                    <a:lnTo>
                      <a:pt x="0" y="426"/>
                    </a:lnTo>
                    <a:lnTo>
                      <a:pt x="1" y="438"/>
                    </a:lnTo>
                    <a:lnTo>
                      <a:pt x="1" y="444"/>
                    </a:lnTo>
                    <a:lnTo>
                      <a:pt x="2" y="450"/>
                    </a:lnTo>
                    <a:lnTo>
                      <a:pt x="2" y="450"/>
                    </a:lnTo>
                    <a:lnTo>
                      <a:pt x="57" y="450"/>
                    </a:lnTo>
                    <a:lnTo>
                      <a:pt x="57" y="450"/>
                    </a:lnTo>
                    <a:lnTo>
                      <a:pt x="58" y="461"/>
                    </a:lnTo>
                    <a:lnTo>
                      <a:pt x="59" y="474"/>
                    </a:lnTo>
                    <a:lnTo>
                      <a:pt x="72" y="474"/>
                    </a:lnTo>
                    <a:lnTo>
                      <a:pt x="111" y="474"/>
                    </a:lnTo>
                    <a:lnTo>
                      <a:pt x="124" y="474"/>
                    </a:lnTo>
                    <a:lnTo>
                      <a:pt x="125" y="461"/>
                    </a:lnTo>
                    <a:lnTo>
                      <a:pt x="125" y="461"/>
                    </a:lnTo>
                    <a:lnTo>
                      <a:pt x="125" y="450"/>
                    </a:lnTo>
                    <a:lnTo>
                      <a:pt x="138" y="450"/>
                    </a:lnTo>
                    <a:lnTo>
                      <a:pt x="138" y="450"/>
                    </a:lnTo>
                    <a:lnTo>
                      <a:pt x="139" y="469"/>
                    </a:lnTo>
                    <a:lnTo>
                      <a:pt x="140" y="475"/>
                    </a:lnTo>
                    <a:lnTo>
                      <a:pt x="257" y="475"/>
                    </a:lnTo>
                    <a:lnTo>
                      <a:pt x="258" y="469"/>
                    </a:lnTo>
                    <a:lnTo>
                      <a:pt x="258" y="469"/>
                    </a:lnTo>
                    <a:lnTo>
                      <a:pt x="259" y="450"/>
                    </a:lnTo>
                    <a:lnTo>
                      <a:pt x="271" y="450"/>
                    </a:lnTo>
                    <a:lnTo>
                      <a:pt x="271" y="450"/>
                    </a:lnTo>
                    <a:lnTo>
                      <a:pt x="272" y="461"/>
                    </a:lnTo>
                    <a:lnTo>
                      <a:pt x="273" y="474"/>
                    </a:lnTo>
                    <a:lnTo>
                      <a:pt x="286" y="474"/>
                    </a:lnTo>
                    <a:lnTo>
                      <a:pt x="325" y="474"/>
                    </a:lnTo>
                    <a:lnTo>
                      <a:pt x="338" y="474"/>
                    </a:lnTo>
                    <a:lnTo>
                      <a:pt x="339" y="461"/>
                    </a:lnTo>
                    <a:lnTo>
                      <a:pt x="339" y="461"/>
                    </a:lnTo>
                    <a:lnTo>
                      <a:pt x="339" y="450"/>
                    </a:lnTo>
                    <a:lnTo>
                      <a:pt x="395" y="450"/>
                    </a:lnTo>
                    <a:lnTo>
                      <a:pt x="395" y="450"/>
                    </a:lnTo>
                    <a:lnTo>
                      <a:pt x="396" y="444"/>
                    </a:lnTo>
                    <a:lnTo>
                      <a:pt x="396" y="444"/>
                    </a:lnTo>
                    <a:lnTo>
                      <a:pt x="396" y="438"/>
                    </a:lnTo>
                    <a:lnTo>
                      <a:pt x="396" y="427"/>
                    </a:lnTo>
                    <a:lnTo>
                      <a:pt x="396" y="427"/>
                    </a:lnTo>
                    <a:close/>
                    <a:moveTo>
                      <a:pt x="369" y="373"/>
                    </a:moveTo>
                    <a:lnTo>
                      <a:pt x="374" y="378"/>
                    </a:lnTo>
                    <a:lnTo>
                      <a:pt x="374" y="378"/>
                    </a:lnTo>
                    <a:lnTo>
                      <a:pt x="376" y="380"/>
                    </a:lnTo>
                    <a:lnTo>
                      <a:pt x="378" y="384"/>
                    </a:lnTo>
                    <a:lnTo>
                      <a:pt x="376" y="384"/>
                    </a:lnTo>
                    <a:lnTo>
                      <a:pt x="375" y="382"/>
                    </a:lnTo>
                    <a:lnTo>
                      <a:pt x="375" y="382"/>
                    </a:lnTo>
                    <a:lnTo>
                      <a:pt x="362" y="377"/>
                    </a:lnTo>
                    <a:lnTo>
                      <a:pt x="351" y="371"/>
                    </a:lnTo>
                    <a:lnTo>
                      <a:pt x="339" y="363"/>
                    </a:lnTo>
                    <a:lnTo>
                      <a:pt x="328" y="355"/>
                    </a:lnTo>
                    <a:lnTo>
                      <a:pt x="318" y="348"/>
                    </a:lnTo>
                    <a:lnTo>
                      <a:pt x="308" y="339"/>
                    </a:lnTo>
                    <a:lnTo>
                      <a:pt x="300" y="331"/>
                    </a:lnTo>
                    <a:lnTo>
                      <a:pt x="292" y="322"/>
                    </a:lnTo>
                    <a:lnTo>
                      <a:pt x="285" y="312"/>
                    </a:lnTo>
                    <a:lnTo>
                      <a:pt x="279" y="303"/>
                    </a:lnTo>
                    <a:lnTo>
                      <a:pt x="274" y="292"/>
                    </a:lnTo>
                    <a:lnTo>
                      <a:pt x="268" y="281"/>
                    </a:lnTo>
                    <a:lnTo>
                      <a:pt x="265" y="270"/>
                    </a:lnTo>
                    <a:lnTo>
                      <a:pt x="262" y="259"/>
                    </a:lnTo>
                    <a:lnTo>
                      <a:pt x="260" y="249"/>
                    </a:lnTo>
                    <a:lnTo>
                      <a:pt x="259" y="237"/>
                    </a:lnTo>
                    <a:lnTo>
                      <a:pt x="259" y="237"/>
                    </a:lnTo>
                    <a:lnTo>
                      <a:pt x="267" y="257"/>
                    </a:lnTo>
                    <a:lnTo>
                      <a:pt x="278" y="278"/>
                    </a:lnTo>
                    <a:lnTo>
                      <a:pt x="289" y="296"/>
                    </a:lnTo>
                    <a:lnTo>
                      <a:pt x="302" y="314"/>
                    </a:lnTo>
                    <a:lnTo>
                      <a:pt x="317" y="331"/>
                    </a:lnTo>
                    <a:lnTo>
                      <a:pt x="333" y="347"/>
                    </a:lnTo>
                    <a:lnTo>
                      <a:pt x="351" y="360"/>
                    </a:lnTo>
                    <a:lnTo>
                      <a:pt x="369" y="373"/>
                    </a:lnTo>
                    <a:lnTo>
                      <a:pt x="369" y="373"/>
                    </a:lnTo>
                    <a:close/>
                    <a:moveTo>
                      <a:pt x="166" y="75"/>
                    </a:moveTo>
                    <a:lnTo>
                      <a:pt x="166" y="75"/>
                    </a:lnTo>
                    <a:lnTo>
                      <a:pt x="166" y="74"/>
                    </a:lnTo>
                    <a:lnTo>
                      <a:pt x="166" y="74"/>
                    </a:lnTo>
                    <a:lnTo>
                      <a:pt x="167" y="70"/>
                    </a:lnTo>
                    <a:lnTo>
                      <a:pt x="167" y="70"/>
                    </a:lnTo>
                    <a:lnTo>
                      <a:pt x="168" y="68"/>
                    </a:lnTo>
                    <a:lnTo>
                      <a:pt x="168" y="68"/>
                    </a:lnTo>
                    <a:lnTo>
                      <a:pt x="169" y="65"/>
                    </a:lnTo>
                    <a:lnTo>
                      <a:pt x="169" y="65"/>
                    </a:lnTo>
                    <a:lnTo>
                      <a:pt x="170" y="63"/>
                    </a:lnTo>
                    <a:lnTo>
                      <a:pt x="170" y="63"/>
                    </a:lnTo>
                    <a:lnTo>
                      <a:pt x="170" y="61"/>
                    </a:lnTo>
                    <a:lnTo>
                      <a:pt x="170" y="61"/>
                    </a:lnTo>
                    <a:lnTo>
                      <a:pt x="171" y="57"/>
                    </a:lnTo>
                    <a:lnTo>
                      <a:pt x="171" y="57"/>
                    </a:lnTo>
                    <a:lnTo>
                      <a:pt x="172" y="55"/>
                    </a:lnTo>
                    <a:lnTo>
                      <a:pt x="172" y="55"/>
                    </a:lnTo>
                    <a:lnTo>
                      <a:pt x="173" y="53"/>
                    </a:lnTo>
                    <a:lnTo>
                      <a:pt x="173" y="53"/>
                    </a:lnTo>
                    <a:lnTo>
                      <a:pt x="175" y="51"/>
                    </a:lnTo>
                    <a:lnTo>
                      <a:pt x="175" y="51"/>
                    </a:lnTo>
                    <a:lnTo>
                      <a:pt x="176" y="48"/>
                    </a:lnTo>
                    <a:lnTo>
                      <a:pt x="176" y="48"/>
                    </a:lnTo>
                    <a:lnTo>
                      <a:pt x="177" y="47"/>
                    </a:lnTo>
                    <a:lnTo>
                      <a:pt x="177" y="47"/>
                    </a:lnTo>
                    <a:lnTo>
                      <a:pt x="178" y="43"/>
                    </a:lnTo>
                    <a:lnTo>
                      <a:pt x="178" y="43"/>
                    </a:lnTo>
                    <a:lnTo>
                      <a:pt x="178" y="42"/>
                    </a:lnTo>
                    <a:lnTo>
                      <a:pt x="178" y="42"/>
                    </a:lnTo>
                    <a:lnTo>
                      <a:pt x="180" y="39"/>
                    </a:lnTo>
                    <a:lnTo>
                      <a:pt x="180" y="39"/>
                    </a:lnTo>
                    <a:lnTo>
                      <a:pt x="180" y="38"/>
                    </a:lnTo>
                    <a:lnTo>
                      <a:pt x="180" y="38"/>
                    </a:lnTo>
                    <a:lnTo>
                      <a:pt x="182" y="36"/>
                    </a:lnTo>
                    <a:lnTo>
                      <a:pt x="182" y="36"/>
                    </a:lnTo>
                    <a:lnTo>
                      <a:pt x="182" y="35"/>
                    </a:lnTo>
                    <a:lnTo>
                      <a:pt x="182" y="35"/>
                    </a:lnTo>
                    <a:lnTo>
                      <a:pt x="183" y="31"/>
                    </a:lnTo>
                    <a:lnTo>
                      <a:pt x="183" y="31"/>
                    </a:lnTo>
                    <a:lnTo>
                      <a:pt x="184" y="30"/>
                    </a:lnTo>
                    <a:lnTo>
                      <a:pt x="184" y="30"/>
                    </a:lnTo>
                    <a:lnTo>
                      <a:pt x="185" y="28"/>
                    </a:lnTo>
                    <a:lnTo>
                      <a:pt x="185" y="28"/>
                    </a:lnTo>
                    <a:lnTo>
                      <a:pt x="186" y="27"/>
                    </a:lnTo>
                    <a:lnTo>
                      <a:pt x="186" y="27"/>
                    </a:lnTo>
                    <a:lnTo>
                      <a:pt x="187" y="26"/>
                    </a:lnTo>
                    <a:lnTo>
                      <a:pt x="187" y="26"/>
                    </a:lnTo>
                    <a:lnTo>
                      <a:pt x="189" y="25"/>
                    </a:lnTo>
                    <a:lnTo>
                      <a:pt x="189" y="25"/>
                    </a:lnTo>
                    <a:lnTo>
                      <a:pt x="191" y="23"/>
                    </a:lnTo>
                    <a:lnTo>
                      <a:pt x="191" y="23"/>
                    </a:lnTo>
                    <a:lnTo>
                      <a:pt x="191" y="22"/>
                    </a:lnTo>
                    <a:lnTo>
                      <a:pt x="191" y="22"/>
                    </a:lnTo>
                    <a:lnTo>
                      <a:pt x="193" y="21"/>
                    </a:lnTo>
                    <a:lnTo>
                      <a:pt x="193" y="21"/>
                    </a:lnTo>
                    <a:lnTo>
                      <a:pt x="194" y="20"/>
                    </a:lnTo>
                    <a:lnTo>
                      <a:pt x="194" y="20"/>
                    </a:lnTo>
                    <a:lnTo>
                      <a:pt x="195" y="18"/>
                    </a:lnTo>
                    <a:lnTo>
                      <a:pt x="195" y="18"/>
                    </a:lnTo>
                    <a:lnTo>
                      <a:pt x="196" y="17"/>
                    </a:lnTo>
                    <a:lnTo>
                      <a:pt x="196" y="17"/>
                    </a:lnTo>
                    <a:lnTo>
                      <a:pt x="198" y="16"/>
                    </a:lnTo>
                    <a:lnTo>
                      <a:pt x="198" y="16"/>
                    </a:lnTo>
                    <a:lnTo>
                      <a:pt x="200" y="17"/>
                    </a:lnTo>
                    <a:lnTo>
                      <a:pt x="200" y="17"/>
                    </a:lnTo>
                    <a:lnTo>
                      <a:pt x="203" y="20"/>
                    </a:lnTo>
                    <a:lnTo>
                      <a:pt x="203" y="20"/>
                    </a:lnTo>
                    <a:lnTo>
                      <a:pt x="203" y="20"/>
                    </a:lnTo>
                    <a:lnTo>
                      <a:pt x="203" y="20"/>
                    </a:lnTo>
                    <a:lnTo>
                      <a:pt x="205" y="22"/>
                    </a:lnTo>
                    <a:lnTo>
                      <a:pt x="205" y="22"/>
                    </a:lnTo>
                    <a:lnTo>
                      <a:pt x="205" y="22"/>
                    </a:lnTo>
                    <a:lnTo>
                      <a:pt x="205" y="22"/>
                    </a:lnTo>
                    <a:lnTo>
                      <a:pt x="207" y="24"/>
                    </a:lnTo>
                    <a:lnTo>
                      <a:pt x="207" y="24"/>
                    </a:lnTo>
                    <a:lnTo>
                      <a:pt x="208" y="25"/>
                    </a:lnTo>
                    <a:lnTo>
                      <a:pt x="208" y="25"/>
                    </a:lnTo>
                    <a:lnTo>
                      <a:pt x="209" y="27"/>
                    </a:lnTo>
                    <a:lnTo>
                      <a:pt x="209" y="27"/>
                    </a:lnTo>
                    <a:lnTo>
                      <a:pt x="210" y="27"/>
                    </a:lnTo>
                    <a:lnTo>
                      <a:pt x="210" y="27"/>
                    </a:lnTo>
                    <a:lnTo>
                      <a:pt x="211" y="30"/>
                    </a:lnTo>
                    <a:lnTo>
                      <a:pt x="211" y="30"/>
                    </a:lnTo>
                    <a:lnTo>
                      <a:pt x="212" y="30"/>
                    </a:lnTo>
                    <a:lnTo>
                      <a:pt x="212" y="30"/>
                    </a:lnTo>
                    <a:lnTo>
                      <a:pt x="213" y="34"/>
                    </a:lnTo>
                    <a:lnTo>
                      <a:pt x="213" y="34"/>
                    </a:lnTo>
                    <a:lnTo>
                      <a:pt x="214" y="35"/>
                    </a:lnTo>
                    <a:lnTo>
                      <a:pt x="214" y="35"/>
                    </a:lnTo>
                    <a:lnTo>
                      <a:pt x="216" y="37"/>
                    </a:lnTo>
                    <a:lnTo>
                      <a:pt x="216" y="37"/>
                    </a:lnTo>
                    <a:lnTo>
                      <a:pt x="217" y="38"/>
                    </a:lnTo>
                    <a:lnTo>
                      <a:pt x="217" y="38"/>
                    </a:lnTo>
                    <a:lnTo>
                      <a:pt x="218" y="41"/>
                    </a:lnTo>
                    <a:lnTo>
                      <a:pt x="218" y="41"/>
                    </a:lnTo>
                    <a:lnTo>
                      <a:pt x="218" y="42"/>
                    </a:lnTo>
                    <a:lnTo>
                      <a:pt x="218" y="42"/>
                    </a:lnTo>
                    <a:lnTo>
                      <a:pt x="220" y="45"/>
                    </a:lnTo>
                    <a:lnTo>
                      <a:pt x="220" y="45"/>
                    </a:lnTo>
                    <a:lnTo>
                      <a:pt x="220" y="47"/>
                    </a:lnTo>
                    <a:lnTo>
                      <a:pt x="220" y="47"/>
                    </a:lnTo>
                    <a:lnTo>
                      <a:pt x="222" y="50"/>
                    </a:lnTo>
                    <a:lnTo>
                      <a:pt x="222" y="50"/>
                    </a:lnTo>
                    <a:lnTo>
                      <a:pt x="222" y="51"/>
                    </a:lnTo>
                    <a:lnTo>
                      <a:pt x="222" y="51"/>
                    </a:lnTo>
                    <a:lnTo>
                      <a:pt x="223" y="55"/>
                    </a:lnTo>
                    <a:lnTo>
                      <a:pt x="223" y="55"/>
                    </a:lnTo>
                    <a:lnTo>
                      <a:pt x="224" y="55"/>
                    </a:lnTo>
                    <a:lnTo>
                      <a:pt x="224" y="55"/>
                    </a:lnTo>
                    <a:lnTo>
                      <a:pt x="225" y="60"/>
                    </a:lnTo>
                    <a:lnTo>
                      <a:pt x="225" y="60"/>
                    </a:lnTo>
                    <a:lnTo>
                      <a:pt x="225" y="61"/>
                    </a:lnTo>
                    <a:lnTo>
                      <a:pt x="225" y="61"/>
                    </a:lnTo>
                    <a:lnTo>
                      <a:pt x="231" y="76"/>
                    </a:lnTo>
                    <a:lnTo>
                      <a:pt x="166" y="76"/>
                    </a:lnTo>
                    <a:lnTo>
                      <a:pt x="166" y="76"/>
                    </a:lnTo>
                    <a:lnTo>
                      <a:pt x="166" y="75"/>
                    </a:lnTo>
                    <a:lnTo>
                      <a:pt x="166" y="75"/>
                    </a:lnTo>
                    <a:close/>
                    <a:moveTo>
                      <a:pt x="166" y="90"/>
                    </a:moveTo>
                    <a:lnTo>
                      <a:pt x="231" y="90"/>
                    </a:lnTo>
                    <a:lnTo>
                      <a:pt x="235" y="90"/>
                    </a:lnTo>
                    <a:lnTo>
                      <a:pt x="235" y="90"/>
                    </a:lnTo>
                    <a:lnTo>
                      <a:pt x="238" y="105"/>
                    </a:lnTo>
                    <a:lnTo>
                      <a:pt x="241" y="119"/>
                    </a:lnTo>
                    <a:lnTo>
                      <a:pt x="243" y="132"/>
                    </a:lnTo>
                    <a:lnTo>
                      <a:pt x="244" y="142"/>
                    </a:lnTo>
                    <a:lnTo>
                      <a:pt x="243" y="142"/>
                    </a:lnTo>
                    <a:lnTo>
                      <a:pt x="243" y="142"/>
                    </a:lnTo>
                    <a:lnTo>
                      <a:pt x="244" y="163"/>
                    </a:lnTo>
                    <a:lnTo>
                      <a:pt x="244" y="434"/>
                    </a:lnTo>
                    <a:lnTo>
                      <a:pt x="153" y="434"/>
                    </a:lnTo>
                    <a:lnTo>
                      <a:pt x="153" y="163"/>
                    </a:lnTo>
                    <a:lnTo>
                      <a:pt x="153" y="163"/>
                    </a:lnTo>
                    <a:lnTo>
                      <a:pt x="154" y="142"/>
                    </a:lnTo>
                    <a:lnTo>
                      <a:pt x="153" y="142"/>
                    </a:lnTo>
                    <a:lnTo>
                      <a:pt x="153" y="142"/>
                    </a:lnTo>
                    <a:lnTo>
                      <a:pt x="154" y="132"/>
                    </a:lnTo>
                    <a:lnTo>
                      <a:pt x="155" y="119"/>
                    </a:lnTo>
                    <a:lnTo>
                      <a:pt x="158" y="105"/>
                    </a:lnTo>
                    <a:lnTo>
                      <a:pt x="162" y="90"/>
                    </a:lnTo>
                    <a:lnTo>
                      <a:pt x="166" y="90"/>
                    </a:lnTo>
                    <a:close/>
                    <a:moveTo>
                      <a:pt x="22" y="378"/>
                    </a:moveTo>
                    <a:lnTo>
                      <a:pt x="22" y="378"/>
                    </a:lnTo>
                    <a:lnTo>
                      <a:pt x="28" y="373"/>
                    </a:lnTo>
                    <a:lnTo>
                      <a:pt x="28" y="373"/>
                    </a:lnTo>
                    <a:lnTo>
                      <a:pt x="46" y="361"/>
                    </a:lnTo>
                    <a:lnTo>
                      <a:pt x="62" y="347"/>
                    </a:lnTo>
                    <a:lnTo>
                      <a:pt x="78" y="333"/>
                    </a:lnTo>
                    <a:lnTo>
                      <a:pt x="92" y="317"/>
                    </a:lnTo>
                    <a:lnTo>
                      <a:pt x="105" y="298"/>
                    </a:lnTo>
                    <a:lnTo>
                      <a:pt x="117" y="280"/>
                    </a:lnTo>
                    <a:lnTo>
                      <a:pt x="127" y="260"/>
                    </a:lnTo>
                    <a:lnTo>
                      <a:pt x="136" y="241"/>
                    </a:lnTo>
                    <a:lnTo>
                      <a:pt x="136" y="241"/>
                    </a:lnTo>
                    <a:lnTo>
                      <a:pt x="135" y="252"/>
                    </a:lnTo>
                    <a:lnTo>
                      <a:pt x="132" y="263"/>
                    </a:lnTo>
                    <a:lnTo>
                      <a:pt x="129" y="273"/>
                    </a:lnTo>
                    <a:lnTo>
                      <a:pt x="125" y="284"/>
                    </a:lnTo>
                    <a:lnTo>
                      <a:pt x="121" y="295"/>
                    </a:lnTo>
                    <a:lnTo>
                      <a:pt x="115" y="305"/>
                    </a:lnTo>
                    <a:lnTo>
                      <a:pt x="109" y="314"/>
                    </a:lnTo>
                    <a:lnTo>
                      <a:pt x="102" y="323"/>
                    </a:lnTo>
                    <a:lnTo>
                      <a:pt x="95" y="333"/>
                    </a:lnTo>
                    <a:lnTo>
                      <a:pt x="86" y="341"/>
                    </a:lnTo>
                    <a:lnTo>
                      <a:pt x="76" y="349"/>
                    </a:lnTo>
                    <a:lnTo>
                      <a:pt x="67" y="357"/>
                    </a:lnTo>
                    <a:lnTo>
                      <a:pt x="56" y="364"/>
                    </a:lnTo>
                    <a:lnTo>
                      <a:pt x="45" y="371"/>
                    </a:lnTo>
                    <a:lnTo>
                      <a:pt x="33" y="377"/>
                    </a:lnTo>
                    <a:lnTo>
                      <a:pt x="21" y="382"/>
                    </a:lnTo>
                    <a:lnTo>
                      <a:pt x="20" y="384"/>
                    </a:lnTo>
                    <a:lnTo>
                      <a:pt x="20" y="384"/>
                    </a:lnTo>
                    <a:lnTo>
                      <a:pt x="19" y="384"/>
                    </a:lnTo>
                    <a:lnTo>
                      <a:pt x="19" y="384"/>
                    </a:lnTo>
                    <a:lnTo>
                      <a:pt x="20" y="380"/>
                    </a:lnTo>
                    <a:lnTo>
                      <a:pt x="22" y="378"/>
                    </a:lnTo>
                    <a:lnTo>
                      <a:pt x="22" y="378"/>
                    </a:lnTo>
                    <a:close/>
                    <a:moveTo>
                      <a:pt x="15" y="428"/>
                    </a:moveTo>
                    <a:lnTo>
                      <a:pt x="15" y="428"/>
                    </a:lnTo>
                    <a:lnTo>
                      <a:pt x="15" y="418"/>
                    </a:lnTo>
                    <a:lnTo>
                      <a:pt x="16" y="409"/>
                    </a:lnTo>
                    <a:lnTo>
                      <a:pt x="18" y="403"/>
                    </a:lnTo>
                    <a:lnTo>
                      <a:pt x="19" y="401"/>
                    </a:lnTo>
                    <a:lnTo>
                      <a:pt x="21" y="400"/>
                    </a:lnTo>
                    <a:lnTo>
                      <a:pt x="21" y="400"/>
                    </a:lnTo>
                    <a:lnTo>
                      <a:pt x="27" y="395"/>
                    </a:lnTo>
                    <a:lnTo>
                      <a:pt x="27" y="395"/>
                    </a:lnTo>
                    <a:lnTo>
                      <a:pt x="46" y="386"/>
                    </a:lnTo>
                    <a:lnTo>
                      <a:pt x="64" y="375"/>
                    </a:lnTo>
                    <a:lnTo>
                      <a:pt x="82" y="364"/>
                    </a:lnTo>
                    <a:lnTo>
                      <a:pt x="97" y="351"/>
                    </a:lnTo>
                    <a:lnTo>
                      <a:pt x="110" y="337"/>
                    </a:lnTo>
                    <a:lnTo>
                      <a:pt x="121" y="322"/>
                    </a:lnTo>
                    <a:lnTo>
                      <a:pt x="130" y="306"/>
                    </a:lnTo>
                    <a:lnTo>
                      <a:pt x="139" y="290"/>
                    </a:lnTo>
                    <a:lnTo>
                      <a:pt x="139" y="434"/>
                    </a:lnTo>
                    <a:lnTo>
                      <a:pt x="139" y="436"/>
                    </a:lnTo>
                    <a:lnTo>
                      <a:pt x="125" y="436"/>
                    </a:lnTo>
                    <a:lnTo>
                      <a:pt x="125" y="436"/>
                    </a:lnTo>
                    <a:lnTo>
                      <a:pt x="125" y="425"/>
                    </a:lnTo>
                    <a:lnTo>
                      <a:pt x="123" y="413"/>
                    </a:lnTo>
                    <a:lnTo>
                      <a:pt x="121" y="401"/>
                    </a:lnTo>
                    <a:lnTo>
                      <a:pt x="116" y="391"/>
                    </a:lnTo>
                    <a:lnTo>
                      <a:pt x="112" y="382"/>
                    </a:lnTo>
                    <a:lnTo>
                      <a:pt x="106" y="375"/>
                    </a:lnTo>
                    <a:lnTo>
                      <a:pt x="103" y="373"/>
                    </a:lnTo>
                    <a:lnTo>
                      <a:pt x="99" y="371"/>
                    </a:lnTo>
                    <a:lnTo>
                      <a:pt x="96" y="369"/>
                    </a:lnTo>
                    <a:lnTo>
                      <a:pt x="91" y="369"/>
                    </a:lnTo>
                    <a:lnTo>
                      <a:pt x="91" y="369"/>
                    </a:lnTo>
                    <a:lnTo>
                      <a:pt x="87" y="369"/>
                    </a:lnTo>
                    <a:lnTo>
                      <a:pt x="83" y="371"/>
                    </a:lnTo>
                    <a:lnTo>
                      <a:pt x="79" y="373"/>
                    </a:lnTo>
                    <a:lnTo>
                      <a:pt x="76" y="375"/>
                    </a:lnTo>
                    <a:lnTo>
                      <a:pt x="71" y="382"/>
                    </a:lnTo>
                    <a:lnTo>
                      <a:pt x="65" y="391"/>
                    </a:lnTo>
                    <a:lnTo>
                      <a:pt x="62" y="401"/>
                    </a:lnTo>
                    <a:lnTo>
                      <a:pt x="60" y="413"/>
                    </a:lnTo>
                    <a:lnTo>
                      <a:pt x="58" y="425"/>
                    </a:lnTo>
                    <a:lnTo>
                      <a:pt x="57" y="436"/>
                    </a:lnTo>
                    <a:lnTo>
                      <a:pt x="15" y="436"/>
                    </a:lnTo>
                    <a:lnTo>
                      <a:pt x="15" y="436"/>
                    </a:lnTo>
                    <a:lnTo>
                      <a:pt x="15" y="428"/>
                    </a:lnTo>
                    <a:lnTo>
                      <a:pt x="15" y="428"/>
                    </a:lnTo>
                    <a:close/>
                    <a:moveTo>
                      <a:pt x="111" y="436"/>
                    </a:moveTo>
                    <a:lnTo>
                      <a:pt x="72" y="436"/>
                    </a:lnTo>
                    <a:lnTo>
                      <a:pt x="72" y="436"/>
                    </a:lnTo>
                    <a:lnTo>
                      <a:pt x="72" y="426"/>
                    </a:lnTo>
                    <a:lnTo>
                      <a:pt x="74" y="416"/>
                    </a:lnTo>
                    <a:lnTo>
                      <a:pt x="75" y="406"/>
                    </a:lnTo>
                    <a:lnTo>
                      <a:pt x="78" y="399"/>
                    </a:lnTo>
                    <a:lnTo>
                      <a:pt x="81" y="392"/>
                    </a:lnTo>
                    <a:lnTo>
                      <a:pt x="84" y="388"/>
                    </a:lnTo>
                    <a:lnTo>
                      <a:pt x="87" y="385"/>
                    </a:lnTo>
                    <a:lnTo>
                      <a:pt x="91" y="384"/>
                    </a:lnTo>
                    <a:lnTo>
                      <a:pt x="91" y="384"/>
                    </a:lnTo>
                    <a:lnTo>
                      <a:pt x="95" y="385"/>
                    </a:lnTo>
                    <a:lnTo>
                      <a:pt x="99" y="388"/>
                    </a:lnTo>
                    <a:lnTo>
                      <a:pt x="102" y="392"/>
                    </a:lnTo>
                    <a:lnTo>
                      <a:pt x="104" y="399"/>
                    </a:lnTo>
                    <a:lnTo>
                      <a:pt x="108" y="406"/>
                    </a:lnTo>
                    <a:lnTo>
                      <a:pt x="109" y="416"/>
                    </a:lnTo>
                    <a:lnTo>
                      <a:pt x="111" y="426"/>
                    </a:lnTo>
                    <a:lnTo>
                      <a:pt x="111" y="436"/>
                    </a:lnTo>
                    <a:lnTo>
                      <a:pt x="111" y="436"/>
                    </a:lnTo>
                    <a:close/>
                    <a:moveTo>
                      <a:pt x="111" y="460"/>
                    </a:moveTo>
                    <a:lnTo>
                      <a:pt x="72" y="460"/>
                    </a:lnTo>
                    <a:lnTo>
                      <a:pt x="72" y="460"/>
                    </a:lnTo>
                    <a:lnTo>
                      <a:pt x="72" y="450"/>
                    </a:lnTo>
                    <a:lnTo>
                      <a:pt x="111" y="450"/>
                    </a:lnTo>
                    <a:lnTo>
                      <a:pt x="111" y="450"/>
                    </a:lnTo>
                    <a:lnTo>
                      <a:pt x="111" y="460"/>
                    </a:lnTo>
                    <a:lnTo>
                      <a:pt x="111" y="460"/>
                    </a:lnTo>
                    <a:close/>
                    <a:moveTo>
                      <a:pt x="153" y="461"/>
                    </a:moveTo>
                    <a:lnTo>
                      <a:pt x="153" y="461"/>
                    </a:lnTo>
                    <a:lnTo>
                      <a:pt x="152" y="448"/>
                    </a:lnTo>
                    <a:lnTo>
                      <a:pt x="153" y="448"/>
                    </a:lnTo>
                    <a:lnTo>
                      <a:pt x="244" y="448"/>
                    </a:lnTo>
                    <a:lnTo>
                      <a:pt x="245" y="448"/>
                    </a:lnTo>
                    <a:lnTo>
                      <a:pt x="245" y="448"/>
                    </a:lnTo>
                    <a:lnTo>
                      <a:pt x="244" y="461"/>
                    </a:lnTo>
                    <a:lnTo>
                      <a:pt x="153" y="461"/>
                    </a:lnTo>
                    <a:close/>
                    <a:moveTo>
                      <a:pt x="325" y="460"/>
                    </a:moveTo>
                    <a:lnTo>
                      <a:pt x="286" y="460"/>
                    </a:lnTo>
                    <a:lnTo>
                      <a:pt x="286" y="460"/>
                    </a:lnTo>
                    <a:lnTo>
                      <a:pt x="285" y="450"/>
                    </a:lnTo>
                    <a:lnTo>
                      <a:pt x="325" y="450"/>
                    </a:lnTo>
                    <a:lnTo>
                      <a:pt x="325" y="450"/>
                    </a:lnTo>
                    <a:lnTo>
                      <a:pt x="325" y="460"/>
                    </a:lnTo>
                    <a:lnTo>
                      <a:pt x="325" y="460"/>
                    </a:lnTo>
                    <a:close/>
                    <a:moveTo>
                      <a:pt x="286" y="436"/>
                    </a:moveTo>
                    <a:lnTo>
                      <a:pt x="286" y="436"/>
                    </a:lnTo>
                    <a:lnTo>
                      <a:pt x="286" y="426"/>
                    </a:lnTo>
                    <a:lnTo>
                      <a:pt x="288" y="416"/>
                    </a:lnTo>
                    <a:lnTo>
                      <a:pt x="289" y="406"/>
                    </a:lnTo>
                    <a:lnTo>
                      <a:pt x="292" y="399"/>
                    </a:lnTo>
                    <a:lnTo>
                      <a:pt x="294" y="392"/>
                    </a:lnTo>
                    <a:lnTo>
                      <a:pt x="298" y="388"/>
                    </a:lnTo>
                    <a:lnTo>
                      <a:pt x="301" y="385"/>
                    </a:lnTo>
                    <a:lnTo>
                      <a:pt x="305" y="384"/>
                    </a:lnTo>
                    <a:lnTo>
                      <a:pt x="305" y="384"/>
                    </a:lnTo>
                    <a:lnTo>
                      <a:pt x="308" y="385"/>
                    </a:lnTo>
                    <a:lnTo>
                      <a:pt x="313" y="388"/>
                    </a:lnTo>
                    <a:lnTo>
                      <a:pt x="316" y="392"/>
                    </a:lnTo>
                    <a:lnTo>
                      <a:pt x="318" y="399"/>
                    </a:lnTo>
                    <a:lnTo>
                      <a:pt x="320" y="406"/>
                    </a:lnTo>
                    <a:lnTo>
                      <a:pt x="322" y="416"/>
                    </a:lnTo>
                    <a:lnTo>
                      <a:pt x="325" y="426"/>
                    </a:lnTo>
                    <a:lnTo>
                      <a:pt x="325" y="436"/>
                    </a:lnTo>
                    <a:lnTo>
                      <a:pt x="286" y="436"/>
                    </a:lnTo>
                    <a:close/>
                    <a:moveTo>
                      <a:pt x="339" y="436"/>
                    </a:moveTo>
                    <a:lnTo>
                      <a:pt x="339" y="436"/>
                    </a:lnTo>
                    <a:lnTo>
                      <a:pt x="339" y="425"/>
                    </a:lnTo>
                    <a:lnTo>
                      <a:pt x="337" y="413"/>
                    </a:lnTo>
                    <a:lnTo>
                      <a:pt x="334" y="401"/>
                    </a:lnTo>
                    <a:lnTo>
                      <a:pt x="330" y="391"/>
                    </a:lnTo>
                    <a:lnTo>
                      <a:pt x="326" y="382"/>
                    </a:lnTo>
                    <a:lnTo>
                      <a:pt x="320" y="375"/>
                    </a:lnTo>
                    <a:lnTo>
                      <a:pt x="317" y="373"/>
                    </a:lnTo>
                    <a:lnTo>
                      <a:pt x="313" y="371"/>
                    </a:lnTo>
                    <a:lnTo>
                      <a:pt x="310" y="369"/>
                    </a:lnTo>
                    <a:lnTo>
                      <a:pt x="305" y="369"/>
                    </a:lnTo>
                    <a:lnTo>
                      <a:pt x="305" y="369"/>
                    </a:lnTo>
                    <a:lnTo>
                      <a:pt x="301" y="369"/>
                    </a:lnTo>
                    <a:lnTo>
                      <a:pt x="297" y="371"/>
                    </a:lnTo>
                    <a:lnTo>
                      <a:pt x="293" y="373"/>
                    </a:lnTo>
                    <a:lnTo>
                      <a:pt x="290" y="375"/>
                    </a:lnTo>
                    <a:lnTo>
                      <a:pt x="285" y="382"/>
                    </a:lnTo>
                    <a:lnTo>
                      <a:pt x="279" y="391"/>
                    </a:lnTo>
                    <a:lnTo>
                      <a:pt x="276" y="401"/>
                    </a:lnTo>
                    <a:lnTo>
                      <a:pt x="274" y="413"/>
                    </a:lnTo>
                    <a:lnTo>
                      <a:pt x="272" y="425"/>
                    </a:lnTo>
                    <a:lnTo>
                      <a:pt x="271" y="436"/>
                    </a:lnTo>
                    <a:lnTo>
                      <a:pt x="258" y="436"/>
                    </a:lnTo>
                    <a:lnTo>
                      <a:pt x="258" y="434"/>
                    </a:lnTo>
                    <a:lnTo>
                      <a:pt x="258" y="292"/>
                    </a:lnTo>
                    <a:lnTo>
                      <a:pt x="258" y="292"/>
                    </a:lnTo>
                    <a:lnTo>
                      <a:pt x="266" y="308"/>
                    </a:lnTo>
                    <a:lnTo>
                      <a:pt x="276" y="323"/>
                    </a:lnTo>
                    <a:lnTo>
                      <a:pt x="288" y="337"/>
                    </a:lnTo>
                    <a:lnTo>
                      <a:pt x="301" y="351"/>
                    </a:lnTo>
                    <a:lnTo>
                      <a:pt x="316" y="364"/>
                    </a:lnTo>
                    <a:lnTo>
                      <a:pt x="332" y="376"/>
                    </a:lnTo>
                    <a:lnTo>
                      <a:pt x="351" y="386"/>
                    </a:lnTo>
                    <a:lnTo>
                      <a:pt x="370" y="395"/>
                    </a:lnTo>
                    <a:lnTo>
                      <a:pt x="375" y="400"/>
                    </a:lnTo>
                    <a:lnTo>
                      <a:pt x="375" y="400"/>
                    </a:lnTo>
                    <a:lnTo>
                      <a:pt x="379" y="403"/>
                    </a:lnTo>
                    <a:lnTo>
                      <a:pt x="381" y="409"/>
                    </a:lnTo>
                    <a:lnTo>
                      <a:pt x="382" y="418"/>
                    </a:lnTo>
                    <a:lnTo>
                      <a:pt x="382" y="427"/>
                    </a:lnTo>
                    <a:lnTo>
                      <a:pt x="382" y="427"/>
                    </a:lnTo>
                    <a:lnTo>
                      <a:pt x="382" y="436"/>
                    </a:lnTo>
                    <a:lnTo>
                      <a:pt x="339" y="436"/>
                    </a:lnTo>
                    <a:close/>
                  </a:path>
                </a:pathLst>
              </a:custGeom>
              <a:grpFill/>
              <a:ln w="9525">
                <a:noFill/>
                <a:round/>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ko-KR" altLang="en-US" sz="1800" b="0" i="0" u="none" strike="noStrike" kern="1200" cap="none" spc="0" normalizeH="0" baseline="0" noProof="0" dirty="0">
                  <a:ln>
                    <a:noFill/>
                  </a:ln>
                  <a:solidFill>
                    <a:schemeClr val="bg1"/>
                  </a:solidFill>
                  <a:effectLst/>
                  <a:uLnTx/>
                  <a:uFillTx/>
                  <a:latin typeface="Arial" panose="020B0604020202020204"/>
                  <a:ea typeface="Malgun Gothic" panose="020B0503020000020004" pitchFamily="34" charset="-127"/>
                  <a:cs typeface="+mn-ea"/>
                  <a:sym typeface="+mn-lt"/>
                </a:endParaRPr>
              </a:p>
            </p:txBody>
          </p:sp>
          <p:sp>
            <p:nvSpPr>
              <p:cNvPr id="67" name="Freeform 87"/>
              <p:cNvSpPr/>
              <p:nvPr/>
            </p:nvSpPr>
            <p:spPr bwMode="auto">
              <a:xfrm>
                <a:off x="4313238" y="3270250"/>
                <a:ext cx="106363" cy="34925"/>
              </a:xfrm>
              <a:custGeom>
                <a:avLst/>
                <a:gdLst>
                  <a:gd name="T0" fmla="*/ 13 w 67"/>
                  <a:gd name="T1" fmla="*/ 20 h 22"/>
                  <a:gd name="T2" fmla="*/ 13 w 67"/>
                  <a:gd name="T3" fmla="*/ 20 h 22"/>
                  <a:gd name="T4" fmla="*/ 15 w 67"/>
                  <a:gd name="T5" fmla="*/ 18 h 22"/>
                  <a:gd name="T6" fmla="*/ 20 w 67"/>
                  <a:gd name="T7" fmla="*/ 16 h 22"/>
                  <a:gd name="T8" fmla="*/ 26 w 67"/>
                  <a:gd name="T9" fmla="*/ 15 h 22"/>
                  <a:gd name="T10" fmla="*/ 33 w 67"/>
                  <a:gd name="T11" fmla="*/ 14 h 22"/>
                  <a:gd name="T12" fmla="*/ 33 w 67"/>
                  <a:gd name="T13" fmla="*/ 14 h 22"/>
                  <a:gd name="T14" fmla="*/ 41 w 67"/>
                  <a:gd name="T15" fmla="*/ 15 h 22"/>
                  <a:gd name="T16" fmla="*/ 46 w 67"/>
                  <a:gd name="T17" fmla="*/ 16 h 22"/>
                  <a:gd name="T18" fmla="*/ 52 w 67"/>
                  <a:gd name="T19" fmla="*/ 18 h 22"/>
                  <a:gd name="T20" fmla="*/ 54 w 67"/>
                  <a:gd name="T21" fmla="*/ 20 h 22"/>
                  <a:gd name="T22" fmla="*/ 54 w 67"/>
                  <a:gd name="T23" fmla="*/ 20 h 22"/>
                  <a:gd name="T24" fmla="*/ 57 w 67"/>
                  <a:gd name="T25" fmla="*/ 22 h 22"/>
                  <a:gd name="T26" fmla="*/ 59 w 67"/>
                  <a:gd name="T27" fmla="*/ 22 h 22"/>
                  <a:gd name="T28" fmla="*/ 59 w 67"/>
                  <a:gd name="T29" fmla="*/ 22 h 22"/>
                  <a:gd name="T30" fmla="*/ 62 w 67"/>
                  <a:gd name="T31" fmla="*/ 22 h 22"/>
                  <a:gd name="T32" fmla="*/ 65 w 67"/>
                  <a:gd name="T33" fmla="*/ 20 h 22"/>
                  <a:gd name="T34" fmla="*/ 65 w 67"/>
                  <a:gd name="T35" fmla="*/ 20 h 22"/>
                  <a:gd name="T36" fmla="*/ 66 w 67"/>
                  <a:gd name="T37" fmla="*/ 18 h 22"/>
                  <a:gd name="T38" fmla="*/ 67 w 67"/>
                  <a:gd name="T39" fmla="*/ 16 h 22"/>
                  <a:gd name="T40" fmla="*/ 66 w 67"/>
                  <a:gd name="T41" fmla="*/ 13 h 22"/>
                  <a:gd name="T42" fmla="*/ 65 w 67"/>
                  <a:gd name="T43" fmla="*/ 10 h 22"/>
                  <a:gd name="T44" fmla="*/ 65 w 67"/>
                  <a:gd name="T45" fmla="*/ 10 h 22"/>
                  <a:gd name="T46" fmla="*/ 59 w 67"/>
                  <a:gd name="T47" fmla="*/ 6 h 22"/>
                  <a:gd name="T48" fmla="*/ 52 w 67"/>
                  <a:gd name="T49" fmla="*/ 3 h 22"/>
                  <a:gd name="T50" fmla="*/ 43 w 67"/>
                  <a:gd name="T51" fmla="*/ 1 h 22"/>
                  <a:gd name="T52" fmla="*/ 33 w 67"/>
                  <a:gd name="T53" fmla="*/ 0 h 22"/>
                  <a:gd name="T54" fmla="*/ 33 w 67"/>
                  <a:gd name="T55" fmla="*/ 0 h 22"/>
                  <a:gd name="T56" fmla="*/ 24 w 67"/>
                  <a:gd name="T57" fmla="*/ 1 h 22"/>
                  <a:gd name="T58" fmla="*/ 15 w 67"/>
                  <a:gd name="T59" fmla="*/ 3 h 22"/>
                  <a:gd name="T60" fmla="*/ 7 w 67"/>
                  <a:gd name="T61" fmla="*/ 6 h 22"/>
                  <a:gd name="T62" fmla="*/ 2 w 67"/>
                  <a:gd name="T63" fmla="*/ 10 h 22"/>
                  <a:gd name="T64" fmla="*/ 2 w 67"/>
                  <a:gd name="T65" fmla="*/ 10 h 22"/>
                  <a:gd name="T66" fmla="*/ 1 w 67"/>
                  <a:gd name="T67" fmla="*/ 13 h 22"/>
                  <a:gd name="T68" fmla="*/ 0 w 67"/>
                  <a:gd name="T69" fmla="*/ 16 h 22"/>
                  <a:gd name="T70" fmla="*/ 1 w 67"/>
                  <a:gd name="T71" fmla="*/ 18 h 22"/>
                  <a:gd name="T72" fmla="*/ 2 w 67"/>
                  <a:gd name="T73" fmla="*/ 20 h 22"/>
                  <a:gd name="T74" fmla="*/ 2 w 67"/>
                  <a:gd name="T75" fmla="*/ 20 h 22"/>
                  <a:gd name="T76" fmla="*/ 5 w 67"/>
                  <a:gd name="T77" fmla="*/ 22 h 22"/>
                  <a:gd name="T78" fmla="*/ 7 w 67"/>
                  <a:gd name="T79" fmla="*/ 22 h 22"/>
                  <a:gd name="T80" fmla="*/ 10 w 67"/>
                  <a:gd name="T81" fmla="*/ 21 h 22"/>
                  <a:gd name="T82" fmla="*/ 13 w 67"/>
                  <a:gd name="T83" fmla="*/ 20 h 22"/>
                  <a:gd name="T84" fmla="*/ 13 w 67"/>
                  <a:gd name="T85" fmla="*/ 2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67" h="22">
                    <a:moveTo>
                      <a:pt x="13" y="20"/>
                    </a:moveTo>
                    <a:lnTo>
                      <a:pt x="13" y="20"/>
                    </a:lnTo>
                    <a:lnTo>
                      <a:pt x="15" y="18"/>
                    </a:lnTo>
                    <a:lnTo>
                      <a:pt x="20" y="16"/>
                    </a:lnTo>
                    <a:lnTo>
                      <a:pt x="26" y="15"/>
                    </a:lnTo>
                    <a:lnTo>
                      <a:pt x="33" y="14"/>
                    </a:lnTo>
                    <a:lnTo>
                      <a:pt x="33" y="14"/>
                    </a:lnTo>
                    <a:lnTo>
                      <a:pt x="41" y="15"/>
                    </a:lnTo>
                    <a:lnTo>
                      <a:pt x="46" y="16"/>
                    </a:lnTo>
                    <a:lnTo>
                      <a:pt x="52" y="18"/>
                    </a:lnTo>
                    <a:lnTo>
                      <a:pt x="54" y="20"/>
                    </a:lnTo>
                    <a:lnTo>
                      <a:pt x="54" y="20"/>
                    </a:lnTo>
                    <a:lnTo>
                      <a:pt x="57" y="22"/>
                    </a:lnTo>
                    <a:lnTo>
                      <a:pt x="59" y="22"/>
                    </a:lnTo>
                    <a:lnTo>
                      <a:pt x="59" y="22"/>
                    </a:lnTo>
                    <a:lnTo>
                      <a:pt x="62" y="22"/>
                    </a:lnTo>
                    <a:lnTo>
                      <a:pt x="65" y="20"/>
                    </a:lnTo>
                    <a:lnTo>
                      <a:pt x="65" y="20"/>
                    </a:lnTo>
                    <a:lnTo>
                      <a:pt x="66" y="18"/>
                    </a:lnTo>
                    <a:lnTo>
                      <a:pt x="67" y="16"/>
                    </a:lnTo>
                    <a:lnTo>
                      <a:pt x="66" y="13"/>
                    </a:lnTo>
                    <a:lnTo>
                      <a:pt x="65" y="10"/>
                    </a:lnTo>
                    <a:lnTo>
                      <a:pt x="65" y="10"/>
                    </a:lnTo>
                    <a:lnTo>
                      <a:pt x="59" y="6"/>
                    </a:lnTo>
                    <a:lnTo>
                      <a:pt x="52" y="3"/>
                    </a:lnTo>
                    <a:lnTo>
                      <a:pt x="43" y="1"/>
                    </a:lnTo>
                    <a:lnTo>
                      <a:pt x="33" y="0"/>
                    </a:lnTo>
                    <a:lnTo>
                      <a:pt x="33" y="0"/>
                    </a:lnTo>
                    <a:lnTo>
                      <a:pt x="24" y="1"/>
                    </a:lnTo>
                    <a:lnTo>
                      <a:pt x="15" y="3"/>
                    </a:lnTo>
                    <a:lnTo>
                      <a:pt x="7" y="6"/>
                    </a:lnTo>
                    <a:lnTo>
                      <a:pt x="2" y="10"/>
                    </a:lnTo>
                    <a:lnTo>
                      <a:pt x="2" y="10"/>
                    </a:lnTo>
                    <a:lnTo>
                      <a:pt x="1" y="13"/>
                    </a:lnTo>
                    <a:lnTo>
                      <a:pt x="0" y="16"/>
                    </a:lnTo>
                    <a:lnTo>
                      <a:pt x="1" y="18"/>
                    </a:lnTo>
                    <a:lnTo>
                      <a:pt x="2" y="20"/>
                    </a:lnTo>
                    <a:lnTo>
                      <a:pt x="2" y="20"/>
                    </a:lnTo>
                    <a:lnTo>
                      <a:pt x="5" y="22"/>
                    </a:lnTo>
                    <a:lnTo>
                      <a:pt x="7" y="22"/>
                    </a:lnTo>
                    <a:lnTo>
                      <a:pt x="10" y="21"/>
                    </a:lnTo>
                    <a:lnTo>
                      <a:pt x="13" y="20"/>
                    </a:lnTo>
                    <a:lnTo>
                      <a:pt x="13" y="20"/>
                    </a:lnTo>
                    <a:close/>
                  </a:path>
                </a:pathLst>
              </a:custGeom>
              <a:grpFill/>
              <a:ln w="9525">
                <a:noFill/>
                <a:round/>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ko-KR" altLang="en-US" sz="1800" b="0" i="0" u="none" strike="noStrike" kern="1200" cap="none" spc="0" normalizeH="0" baseline="0" noProof="0" dirty="0">
                  <a:ln>
                    <a:noFill/>
                  </a:ln>
                  <a:solidFill>
                    <a:schemeClr val="bg1"/>
                  </a:solidFill>
                  <a:effectLst/>
                  <a:uLnTx/>
                  <a:uFillTx/>
                  <a:latin typeface="Arial" panose="020B0604020202020204"/>
                  <a:ea typeface="Malgun Gothic" panose="020B0503020000020004" pitchFamily="34" charset="-127"/>
                  <a:cs typeface="+mn-ea"/>
                  <a:sym typeface="+mn-lt"/>
                </a:endParaRPr>
              </a:p>
            </p:txBody>
          </p:sp>
        </p:grpSp>
        <p:sp>
          <p:nvSpPr>
            <p:cNvPr id="28" name="Oval 56"/>
            <p:cNvSpPr/>
            <p:nvPr/>
          </p:nvSpPr>
          <p:spPr>
            <a:xfrm>
              <a:off x="7620642" y="2706377"/>
              <a:ext cx="357498" cy="357498"/>
            </a:xfrm>
            <a:prstGeom prst="ellipse">
              <a:avLst/>
            </a:prstGeom>
            <a:solidFill>
              <a:srgbClr val="0D132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ko-KR" altLang="en-US" sz="1800" b="0" i="0" u="none" strike="noStrike" kern="1200" cap="none" spc="0" normalizeH="0" baseline="0" noProof="0" dirty="0">
                <a:ln>
                  <a:noFill/>
                </a:ln>
                <a:solidFill>
                  <a:schemeClr val="bg1"/>
                </a:solidFill>
                <a:effectLst/>
                <a:uLnTx/>
                <a:uFillTx/>
                <a:latin typeface="Arial" panose="020B0604020202020204"/>
                <a:ea typeface="Malgun Gothic" panose="020B0503020000020004" pitchFamily="34" charset="-127"/>
                <a:cs typeface="+mn-ea"/>
                <a:sym typeface="+mn-lt"/>
              </a:endParaRPr>
            </a:p>
          </p:txBody>
        </p:sp>
        <p:grpSp>
          <p:nvGrpSpPr>
            <p:cNvPr id="29" name="Group 88"/>
            <p:cNvGrpSpPr/>
            <p:nvPr/>
          </p:nvGrpSpPr>
          <p:grpSpPr>
            <a:xfrm>
              <a:off x="7710642" y="2813209"/>
              <a:ext cx="177498" cy="143834"/>
              <a:chOff x="5145088" y="3205163"/>
              <a:chExt cx="736600" cy="596900"/>
            </a:xfrm>
            <a:solidFill>
              <a:schemeClr val="bg1"/>
            </a:solidFill>
          </p:grpSpPr>
          <p:sp>
            <p:nvSpPr>
              <p:cNvPr id="60" name="Freeform 89"/>
              <p:cNvSpPr>
                <a:spLocks noEditPoints="1"/>
              </p:cNvSpPr>
              <p:nvPr/>
            </p:nvSpPr>
            <p:spPr bwMode="auto">
              <a:xfrm>
                <a:off x="5145088" y="3205163"/>
                <a:ext cx="736600" cy="596900"/>
              </a:xfrm>
              <a:custGeom>
                <a:avLst/>
                <a:gdLst>
                  <a:gd name="T0" fmla="*/ 464 w 464"/>
                  <a:gd name="T1" fmla="*/ 52 h 376"/>
                  <a:gd name="T2" fmla="*/ 464 w 464"/>
                  <a:gd name="T3" fmla="*/ 0 h 376"/>
                  <a:gd name="T4" fmla="*/ 0 w 464"/>
                  <a:gd name="T5" fmla="*/ 0 h 376"/>
                  <a:gd name="T6" fmla="*/ 0 w 464"/>
                  <a:gd name="T7" fmla="*/ 52 h 376"/>
                  <a:gd name="T8" fmla="*/ 10 w 464"/>
                  <a:gd name="T9" fmla="*/ 52 h 376"/>
                  <a:gd name="T10" fmla="*/ 10 w 464"/>
                  <a:gd name="T11" fmla="*/ 281 h 376"/>
                  <a:gd name="T12" fmla="*/ 0 w 464"/>
                  <a:gd name="T13" fmla="*/ 281 h 376"/>
                  <a:gd name="T14" fmla="*/ 0 w 464"/>
                  <a:gd name="T15" fmla="*/ 320 h 376"/>
                  <a:gd name="T16" fmla="*/ 153 w 464"/>
                  <a:gd name="T17" fmla="*/ 320 h 376"/>
                  <a:gd name="T18" fmla="*/ 115 w 464"/>
                  <a:gd name="T19" fmla="*/ 368 h 376"/>
                  <a:gd name="T20" fmla="*/ 126 w 464"/>
                  <a:gd name="T21" fmla="*/ 376 h 376"/>
                  <a:gd name="T22" fmla="*/ 171 w 464"/>
                  <a:gd name="T23" fmla="*/ 320 h 376"/>
                  <a:gd name="T24" fmla="*/ 224 w 464"/>
                  <a:gd name="T25" fmla="*/ 320 h 376"/>
                  <a:gd name="T26" fmla="*/ 224 w 464"/>
                  <a:gd name="T27" fmla="*/ 372 h 376"/>
                  <a:gd name="T28" fmla="*/ 238 w 464"/>
                  <a:gd name="T29" fmla="*/ 372 h 376"/>
                  <a:gd name="T30" fmla="*/ 238 w 464"/>
                  <a:gd name="T31" fmla="*/ 320 h 376"/>
                  <a:gd name="T32" fmla="*/ 292 w 464"/>
                  <a:gd name="T33" fmla="*/ 320 h 376"/>
                  <a:gd name="T34" fmla="*/ 337 w 464"/>
                  <a:gd name="T35" fmla="*/ 376 h 376"/>
                  <a:gd name="T36" fmla="*/ 348 w 464"/>
                  <a:gd name="T37" fmla="*/ 368 h 376"/>
                  <a:gd name="T38" fmla="*/ 310 w 464"/>
                  <a:gd name="T39" fmla="*/ 320 h 376"/>
                  <a:gd name="T40" fmla="*/ 464 w 464"/>
                  <a:gd name="T41" fmla="*/ 320 h 376"/>
                  <a:gd name="T42" fmla="*/ 464 w 464"/>
                  <a:gd name="T43" fmla="*/ 281 h 376"/>
                  <a:gd name="T44" fmla="*/ 452 w 464"/>
                  <a:gd name="T45" fmla="*/ 281 h 376"/>
                  <a:gd name="T46" fmla="*/ 452 w 464"/>
                  <a:gd name="T47" fmla="*/ 52 h 376"/>
                  <a:gd name="T48" fmla="*/ 464 w 464"/>
                  <a:gd name="T49" fmla="*/ 52 h 376"/>
                  <a:gd name="T50" fmla="*/ 449 w 464"/>
                  <a:gd name="T51" fmla="*/ 306 h 376"/>
                  <a:gd name="T52" fmla="*/ 14 w 464"/>
                  <a:gd name="T53" fmla="*/ 306 h 376"/>
                  <a:gd name="T54" fmla="*/ 14 w 464"/>
                  <a:gd name="T55" fmla="*/ 295 h 376"/>
                  <a:gd name="T56" fmla="*/ 449 w 464"/>
                  <a:gd name="T57" fmla="*/ 295 h 376"/>
                  <a:gd name="T58" fmla="*/ 449 w 464"/>
                  <a:gd name="T59" fmla="*/ 306 h 376"/>
                  <a:gd name="T60" fmla="*/ 14 w 464"/>
                  <a:gd name="T61" fmla="*/ 14 h 376"/>
                  <a:gd name="T62" fmla="*/ 449 w 464"/>
                  <a:gd name="T63" fmla="*/ 14 h 376"/>
                  <a:gd name="T64" fmla="*/ 449 w 464"/>
                  <a:gd name="T65" fmla="*/ 38 h 376"/>
                  <a:gd name="T66" fmla="*/ 14 w 464"/>
                  <a:gd name="T67" fmla="*/ 38 h 376"/>
                  <a:gd name="T68" fmla="*/ 14 w 464"/>
                  <a:gd name="T69" fmla="*/ 14 h 376"/>
                  <a:gd name="T70" fmla="*/ 438 w 464"/>
                  <a:gd name="T71" fmla="*/ 280 h 376"/>
                  <a:gd name="T72" fmla="*/ 26 w 464"/>
                  <a:gd name="T73" fmla="*/ 280 h 376"/>
                  <a:gd name="T74" fmla="*/ 26 w 464"/>
                  <a:gd name="T75" fmla="*/ 52 h 376"/>
                  <a:gd name="T76" fmla="*/ 438 w 464"/>
                  <a:gd name="T77" fmla="*/ 52 h 376"/>
                  <a:gd name="T78" fmla="*/ 438 w 464"/>
                  <a:gd name="T79" fmla="*/ 280 h 3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464" h="376">
                    <a:moveTo>
                      <a:pt x="464" y="52"/>
                    </a:moveTo>
                    <a:lnTo>
                      <a:pt x="464" y="0"/>
                    </a:lnTo>
                    <a:lnTo>
                      <a:pt x="0" y="0"/>
                    </a:lnTo>
                    <a:lnTo>
                      <a:pt x="0" y="52"/>
                    </a:lnTo>
                    <a:lnTo>
                      <a:pt x="10" y="52"/>
                    </a:lnTo>
                    <a:lnTo>
                      <a:pt x="10" y="281"/>
                    </a:lnTo>
                    <a:lnTo>
                      <a:pt x="0" y="281"/>
                    </a:lnTo>
                    <a:lnTo>
                      <a:pt x="0" y="320"/>
                    </a:lnTo>
                    <a:lnTo>
                      <a:pt x="153" y="320"/>
                    </a:lnTo>
                    <a:lnTo>
                      <a:pt x="115" y="368"/>
                    </a:lnTo>
                    <a:lnTo>
                      <a:pt x="126" y="376"/>
                    </a:lnTo>
                    <a:lnTo>
                      <a:pt x="171" y="320"/>
                    </a:lnTo>
                    <a:lnTo>
                      <a:pt x="224" y="320"/>
                    </a:lnTo>
                    <a:lnTo>
                      <a:pt x="224" y="372"/>
                    </a:lnTo>
                    <a:lnTo>
                      <a:pt x="238" y="372"/>
                    </a:lnTo>
                    <a:lnTo>
                      <a:pt x="238" y="320"/>
                    </a:lnTo>
                    <a:lnTo>
                      <a:pt x="292" y="320"/>
                    </a:lnTo>
                    <a:lnTo>
                      <a:pt x="337" y="376"/>
                    </a:lnTo>
                    <a:lnTo>
                      <a:pt x="348" y="368"/>
                    </a:lnTo>
                    <a:lnTo>
                      <a:pt x="310" y="320"/>
                    </a:lnTo>
                    <a:lnTo>
                      <a:pt x="464" y="320"/>
                    </a:lnTo>
                    <a:lnTo>
                      <a:pt x="464" y="281"/>
                    </a:lnTo>
                    <a:lnTo>
                      <a:pt x="452" y="281"/>
                    </a:lnTo>
                    <a:lnTo>
                      <a:pt x="452" y="52"/>
                    </a:lnTo>
                    <a:lnTo>
                      <a:pt x="464" y="52"/>
                    </a:lnTo>
                    <a:close/>
                    <a:moveTo>
                      <a:pt x="449" y="306"/>
                    </a:moveTo>
                    <a:lnTo>
                      <a:pt x="14" y="306"/>
                    </a:lnTo>
                    <a:lnTo>
                      <a:pt x="14" y="295"/>
                    </a:lnTo>
                    <a:lnTo>
                      <a:pt x="449" y="295"/>
                    </a:lnTo>
                    <a:lnTo>
                      <a:pt x="449" y="306"/>
                    </a:lnTo>
                    <a:close/>
                    <a:moveTo>
                      <a:pt x="14" y="14"/>
                    </a:moveTo>
                    <a:lnTo>
                      <a:pt x="449" y="14"/>
                    </a:lnTo>
                    <a:lnTo>
                      <a:pt x="449" y="38"/>
                    </a:lnTo>
                    <a:lnTo>
                      <a:pt x="14" y="38"/>
                    </a:lnTo>
                    <a:lnTo>
                      <a:pt x="14" y="14"/>
                    </a:lnTo>
                    <a:close/>
                    <a:moveTo>
                      <a:pt x="438" y="280"/>
                    </a:moveTo>
                    <a:lnTo>
                      <a:pt x="26" y="280"/>
                    </a:lnTo>
                    <a:lnTo>
                      <a:pt x="26" y="52"/>
                    </a:lnTo>
                    <a:lnTo>
                      <a:pt x="438" y="52"/>
                    </a:lnTo>
                    <a:lnTo>
                      <a:pt x="438" y="280"/>
                    </a:lnTo>
                    <a:close/>
                  </a:path>
                </a:pathLst>
              </a:custGeom>
              <a:grpFill/>
              <a:ln w="9525">
                <a:noFill/>
                <a:round/>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ko-KR" altLang="en-US" sz="1800" b="0" i="0" u="none" strike="noStrike" kern="1200" cap="none" spc="0" normalizeH="0" baseline="0" noProof="0" dirty="0">
                  <a:ln>
                    <a:noFill/>
                  </a:ln>
                  <a:solidFill>
                    <a:schemeClr val="bg1"/>
                  </a:solidFill>
                  <a:effectLst/>
                  <a:uLnTx/>
                  <a:uFillTx/>
                  <a:latin typeface="Arial" panose="020B0604020202020204"/>
                  <a:ea typeface="Malgun Gothic" panose="020B0503020000020004" pitchFamily="34" charset="-127"/>
                  <a:cs typeface="+mn-ea"/>
                  <a:sym typeface="+mn-lt"/>
                </a:endParaRPr>
              </a:p>
            </p:txBody>
          </p:sp>
          <p:sp>
            <p:nvSpPr>
              <p:cNvPr id="61" name="Freeform 90"/>
              <p:cNvSpPr>
                <a:spLocks noEditPoints="1"/>
              </p:cNvSpPr>
              <p:nvPr/>
            </p:nvSpPr>
            <p:spPr bwMode="auto">
              <a:xfrm>
                <a:off x="5221288" y="3425825"/>
                <a:ext cx="174625" cy="188913"/>
              </a:xfrm>
              <a:custGeom>
                <a:avLst/>
                <a:gdLst>
                  <a:gd name="T0" fmla="*/ 46 w 110"/>
                  <a:gd name="T1" fmla="*/ 119 h 119"/>
                  <a:gd name="T2" fmla="*/ 65 w 110"/>
                  <a:gd name="T3" fmla="*/ 119 h 119"/>
                  <a:gd name="T4" fmla="*/ 78 w 110"/>
                  <a:gd name="T5" fmla="*/ 119 h 119"/>
                  <a:gd name="T6" fmla="*/ 110 w 110"/>
                  <a:gd name="T7" fmla="*/ 119 h 119"/>
                  <a:gd name="T8" fmla="*/ 110 w 110"/>
                  <a:gd name="T9" fmla="*/ 29 h 119"/>
                  <a:gd name="T10" fmla="*/ 78 w 110"/>
                  <a:gd name="T11" fmla="*/ 29 h 119"/>
                  <a:gd name="T12" fmla="*/ 78 w 110"/>
                  <a:gd name="T13" fmla="*/ 0 h 119"/>
                  <a:gd name="T14" fmla="*/ 33 w 110"/>
                  <a:gd name="T15" fmla="*/ 0 h 119"/>
                  <a:gd name="T16" fmla="*/ 33 w 110"/>
                  <a:gd name="T17" fmla="*/ 53 h 119"/>
                  <a:gd name="T18" fmla="*/ 0 w 110"/>
                  <a:gd name="T19" fmla="*/ 53 h 119"/>
                  <a:gd name="T20" fmla="*/ 0 w 110"/>
                  <a:gd name="T21" fmla="*/ 119 h 119"/>
                  <a:gd name="T22" fmla="*/ 33 w 110"/>
                  <a:gd name="T23" fmla="*/ 119 h 119"/>
                  <a:gd name="T24" fmla="*/ 46 w 110"/>
                  <a:gd name="T25" fmla="*/ 119 h 119"/>
                  <a:gd name="T26" fmla="*/ 80 w 110"/>
                  <a:gd name="T27" fmla="*/ 43 h 119"/>
                  <a:gd name="T28" fmla="*/ 96 w 110"/>
                  <a:gd name="T29" fmla="*/ 43 h 119"/>
                  <a:gd name="T30" fmla="*/ 96 w 110"/>
                  <a:gd name="T31" fmla="*/ 105 h 119"/>
                  <a:gd name="T32" fmla="*/ 80 w 110"/>
                  <a:gd name="T33" fmla="*/ 105 h 119"/>
                  <a:gd name="T34" fmla="*/ 80 w 110"/>
                  <a:gd name="T35" fmla="*/ 43 h 119"/>
                  <a:gd name="T36" fmla="*/ 47 w 110"/>
                  <a:gd name="T37" fmla="*/ 14 h 119"/>
                  <a:gd name="T38" fmla="*/ 64 w 110"/>
                  <a:gd name="T39" fmla="*/ 14 h 119"/>
                  <a:gd name="T40" fmla="*/ 64 w 110"/>
                  <a:gd name="T41" fmla="*/ 105 h 119"/>
                  <a:gd name="T42" fmla="*/ 47 w 110"/>
                  <a:gd name="T43" fmla="*/ 105 h 119"/>
                  <a:gd name="T44" fmla="*/ 47 w 110"/>
                  <a:gd name="T45" fmla="*/ 14 h 119"/>
                  <a:gd name="T46" fmla="*/ 32 w 110"/>
                  <a:gd name="T47" fmla="*/ 105 h 119"/>
                  <a:gd name="T48" fmla="*/ 14 w 110"/>
                  <a:gd name="T49" fmla="*/ 105 h 119"/>
                  <a:gd name="T50" fmla="*/ 14 w 110"/>
                  <a:gd name="T51" fmla="*/ 67 h 119"/>
                  <a:gd name="T52" fmla="*/ 32 w 110"/>
                  <a:gd name="T53" fmla="*/ 67 h 119"/>
                  <a:gd name="T54" fmla="*/ 32 w 110"/>
                  <a:gd name="T55" fmla="*/ 105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10" h="119">
                    <a:moveTo>
                      <a:pt x="46" y="119"/>
                    </a:moveTo>
                    <a:lnTo>
                      <a:pt x="65" y="119"/>
                    </a:lnTo>
                    <a:lnTo>
                      <a:pt x="78" y="119"/>
                    </a:lnTo>
                    <a:lnTo>
                      <a:pt x="110" y="119"/>
                    </a:lnTo>
                    <a:lnTo>
                      <a:pt x="110" y="29"/>
                    </a:lnTo>
                    <a:lnTo>
                      <a:pt x="78" y="29"/>
                    </a:lnTo>
                    <a:lnTo>
                      <a:pt x="78" y="0"/>
                    </a:lnTo>
                    <a:lnTo>
                      <a:pt x="33" y="0"/>
                    </a:lnTo>
                    <a:lnTo>
                      <a:pt x="33" y="53"/>
                    </a:lnTo>
                    <a:lnTo>
                      <a:pt x="0" y="53"/>
                    </a:lnTo>
                    <a:lnTo>
                      <a:pt x="0" y="119"/>
                    </a:lnTo>
                    <a:lnTo>
                      <a:pt x="33" y="119"/>
                    </a:lnTo>
                    <a:lnTo>
                      <a:pt x="46" y="119"/>
                    </a:lnTo>
                    <a:close/>
                    <a:moveTo>
                      <a:pt x="80" y="43"/>
                    </a:moveTo>
                    <a:lnTo>
                      <a:pt x="96" y="43"/>
                    </a:lnTo>
                    <a:lnTo>
                      <a:pt x="96" y="105"/>
                    </a:lnTo>
                    <a:lnTo>
                      <a:pt x="80" y="105"/>
                    </a:lnTo>
                    <a:lnTo>
                      <a:pt x="80" y="43"/>
                    </a:lnTo>
                    <a:close/>
                    <a:moveTo>
                      <a:pt x="47" y="14"/>
                    </a:moveTo>
                    <a:lnTo>
                      <a:pt x="64" y="14"/>
                    </a:lnTo>
                    <a:lnTo>
                      <a:pt x="64" y="105"/>
                    </a:lnTo>
                    <a:lnTo>
                      <a:pt x="47" y="105"/>
                    </a:lnTo>
                    <a:lnTo>
                      <a:pt x="47" y="14"/>
                    </a:lnTo>
                    <a:close/>
                    <a:moveTo>
                      <a:pt x="32" y="105"/>
                    </a:moveTo>
                    <a:lnTo>
                      <a:pt x="14" y="105"/>
                    </a:lnTo>
                    <a:lnTo>
                      <a:pt x="14" y="67"/>
                    </a:lnTo>
                    <a:lnTo>
                      <a:pt x="32" y="67"/>
                    </a:lnTo>
                    <a:lnTo>
                      <a:pt x="32" y="105"/>
                    </a:lnTo>
                    <a:close/>
                  </a:path>
                </a:pathLst>
              </a:custGeom>
              <a:grpFill/>
              <a:ln w="9525">
                <a:noFill/>
                <a:round/>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ko-KR" altLang="en-US" sz="1800" b="0" i="0" u="none" strike="noStrike" kern="1200" cap="none" spc="0" normalizeH="0" baseline="0" noProof="0" dirty="0">
                  <a:ln>
                    <a:noFill/>
                  </a:ln>
                  <a:solidFill>
                    <a:schemeClr val="bg1"/>
                  </a:solidFill>
                  <a:effectLst/>
                  <a:uLnTx/>
                  <a:uFillTx/>
                  <a:latin typeface="Arial" panose="020B0604020202020204"/>
                  <a:ea typeface="Malgun Gothic" panose="020B0503020000020004" pitchFamily="34" charset="-127"/>
                  <a:cs typeface="+mn-ea"/>
                  <a:sym typeface="+mn-lt"/>
                </a:endParaRPr>
              </a:p>
            </p:txBody>
          </p:sp>
          <p:sp>
            <p:nvSpPr>
              <p:cNvPr id="62" name="Freeform 91"/>
              <p:cNvSpPr>
                <a:spLocks noEditPoints="1"/>
              </p:cNvSpPr>
              <p:nvPr/>
            </p:nvSpPr>
            <p:spPr bwMode="auto">
              <a:xfrm>
                <a:off x="5424488" y="3427413"/>
                <a:ext cx="174625" cy="187325"/>
              </a:xfrm>
              <a:custGeom>
                <a:avLst/>
                <a:gdLst>
                  <a:gd name="T0" fmla="*/ 45 w 110"/>
                  <a:gd name="T1" fmla="*/ 118 h 118"/>
                  <a:gd name="T2" fmla="*/ 77 w 110"/>
                  <a:gd name="T3" fmla="*/ 118 h 118"/>
                  <a:gd name="T4" fmla="*/ 77 w 110"/>
                  <a:gd name="T5" fmla="*/ 118 h 118"/>
                  <a:gd name="T6" fmla="*/ 110 w 110"/>
                  <a:gd name="T7" fmla="*/ 118 h 118"/>
                  <a:gd name="T8" fmla="*/ 110 w 110"/>
                  <a:gd name="T9" fmla="*/ 0 h 118"/>
                  <a:gd name="T10" fmla="*/ 64 w 110"/>
                  <a:gd name="T11" fmla="*/ 0 h 118"/>
                  <a:gd name="T12" fmla="*/ 64 w 110"/>
                  <a:gd name="T13" fmla="*/ 39 h 118"/>
                  <a:gd name="T14" fmla="*/ 32 w 110"/>
                  <a:gd name="T15" fmla="*/ 39 h 118"/>
                  <a:gd name="T16" fmla="*/ 32 w 110"/>
                  <a:gd name="T17" fmla="*/ 73 h 118"/>
                  <a:gd name="T18" fmla="*/ 0 w 110"/>
                  <a:gd name="T19" fmla="*/ 73 h 118"/>
                  <a:gd name="T20" fmla="*/ 0 w 110"/>
                  <a:gd name="T21" fmla="*/ 118 h 118"/>
                  <a:gd name="T22" fmla="*/ 32 w 110"/>
                  <a:gd name="T23" fmla="*/ 118 h 118"/>
                  <a:gd name="T24" fmla="*/ 45 w 110"/>
                  <a:gd name="T25" fmla="*/ 118 h 118"/>
                  <a:gd name="T26" fmla="*/ 80 w 110"/>
                  <a:gd name="T27" fmla="*/ 14 h 118"/>
                  <a:gd name="T28" fmla="*/ 96 w 110"/>
                  <a:gd name="T29" fmla="*/ 14 h 118"/>
                  <a:gd name="T30" fmla="*/ 96 w 110"/>
                  <a:gd name="T31" fmla="*/ 104 h 118"/>
                  <a:gd name="T32" fmla="*/ 80 w 110"/>
                  <a:gd name="T33" fmla="*/ 104 h 118"/>
                  <a:gd name="T34" fmla="*/ 80 w 110"/>
                  <a:gd name="T35" fmla="*/ 14 h 118"/>
                  <a:gd name="T36" fmla="*/ 46 w 110"/>
                  <a:gd name="T37" fmla="*/ 53 h 118"/>
                  <a:gd name="T38" fmla="*/ 63 w 110"/>
                  <a:gd name="T39" fmla="*/ 53 h 118"/>
                  <a:gd name="T40" fmla="*/ 63 w 110"/>
                  <a:gd name="T41" fmla="*/ 104 h 118"/>
                  <a:gd name="T42" fmla="*/ 46 w 110"/>
                  <a:gd name="T43" fmla="*/ 104 h 118"/>
                  <a:gd name="T44" fmla="*/ 46 w 110"/>
                  <a:gd name="T45" fmla="*/ 53 h 118"/>
                  <a:gd name="T46" fmla="*/ 31 w 110"/>
                  <a:gd name="T47" fmla="*/ 104 h 118"/>
                  <a:gd name="T48" fmla="*/ 14 w 110"/>
                  <a:gd name="T49" fmla="*/ 104 h 118"/>
                  <a:gd name="T50" fmla="*/ 14 w 110"/>
                  <a:gd name="T51" fmla="*/ 87 h 118"/>
                  <a:gd name="T52" fmla="*/ 31 w 110"/>
                  <a:gd name="T53" fmla="*/ 87 h 118"/>
                  <a:gd name="T54" fmla="*/ 31 w 110"/>
                  <a:gd name="T55" fmla="*/ 104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10" h="118">
                    <a:moveTo>
                      <a:pt x="45" y="118"/>
                    </a:moveTo>
                    <a:lnTo>
                      <a:pt x="77" y="118"/>
                    </a:lnTo>
                    <a:lnTo>
                      <a:pt x="77" y="118"/>
                    </a:lnTo>
                    <a:lnTo>
                      <a:pt x="110" y="118"/>
                    </a:lnTo>
                    <a:lnTo>
                      <a:pt x="110" y="0"/>
                    </a:lnTo>
                    <a:lnTo>
                      <a:pt x="64" y="0"/>
                    </a:lnTo>
                    <a:lnTo>
                      <a:pt x="64" y="39"/>
                    </a:lnTo>
                    <a:lnTo>
                      <a:pt x="32" y="39"/>
                    </a:lnTo>
                    <a:lnTo>
                      <a:pt x="32" y="73"/>
                    </a:lnTo>
                    <a:lnTo>
                      <a:pt x="0" y="73"/>
                    </a:lnTo>
                    <a:lnTo>
                      <a:pt x="0" y="118"/>
                    </a:lnTo>
                    <a:lnTo>
                      <a:pt x="32" y="118"/>
                    </a:lnTo>
                    <a:lnTo>
                      <a:pt x="45" y="118"/>
                    </a:lnTo>
                    <a:close/>
                    <a:moveTo>
                      <a:pt x="80" y="14"/>
                    </a:moveTo>
                    <a:lnTo>
                      <a:pt x="96" y="14"/>
                    </a:lnTo>
                    <a:lnTo>
                      <a:pt x="96" y="104"/>
                    </a:lnTo>
                    <a:lnTo>
                      <a:pt x="80" y="104"/>
                    </a:lnTo>
                    <a:lnTo>
                      <a:pt x="80" y="14"/>
                    </a:lnTo>
                    <a:close/>
                    <a:moveTo>
                      <a:pt x="46" y="53"/>
                    </a:moveTo>
                    <a:lnTo>
                      <a:pt x="63" y="53"/>
                    </a:lnTo>
                    <a:lnTo>
                      <a:pt x="63" y="104"/>
                    </a:lnTo>
                    <a:lnTo>
                      <a:pt x="46" y="104"/>
                    </a:lnTo>
                    <a:lnTo>
                      <a:pt x="46" y="53"/>
                    </a:lnTo>
                    <a:close/>
                    <a:moveTo>
                      <a:pt x="31" y="104"/>
                    </a:moveTo>
                    <a:lnTo>
                      <a:pt x="14" y="104"/>
                    </a:lnTo>
                    <a:lnTo>
                      <a:pt x="14" y="87"/>
                    </a:lnTo>
                    <a:lnTo>
                      <a:pt x="31" y="87"/>
                    </a:lnTo>
                    <a:lnTo>
                      <a:pt x="31" y="104"/>
                    </a:lnTo>
                    <a:close/>
                  </a:path>
                </a:pathLst>
              </a:custGeom>
              <a:grpFill/>
              <a:ln w="9525">
                <a:noFill/>
                <a:round/>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ko-KR" altLang="en-US" sz="1800" b="0" i="0" u="none" strike="noStrike" kern="1200" cap="none" spc="0" normalizeH="0" baseline="0" noProof="0" dirty="0">
                  <a:ln>
                    <a:noFill/>
                  </a:ln>
                  <a:solidFill>
                    <a:schemeClr val="bg1"/>
                  </a:solidFill>
                  <a:effectLst/>
                  <a:uLnTx/>
                  <a:uFillTx/>
                  <a:latin typeface="Arial" panose="020B0604020202020204"/>
                  <a:ea typeface="Malgun Gothic" panose="020B0503020000020004" pitchFamily="34" charset="-127"/>
                  <a:cs typeface="+mn-ea"/>
                  <a:sym typeface="+mn-lt"/>
                </a:endParaRPr>
              </a:p>
            </p:txBody>
          </p:sp>
          <p:sp>
            <p:nvSpPr>
              <p:cNvPr id="63" name="Freeform 92"/>
              <p:cNvSpPr>
                <a:spLocks noEditPoints="1"/>
              </p:cNvSpPr>
              <p:nvPr/>
            </p:nvSpPr>
            <p:spPr bwMode="auto">
              <a:xfrm>
                <a:off x="5626100" y="3409950"/>
                <a:ext cx="174625" cy="204788"/>
              </a:xfrm>
              <a:custGeom>
                <a:avLst/>
                <a:gdLst>
                  <a:gd name="T0" fmla="*/ 45 w 110"/>
                  <a:gd name="T1" fmla="*/ 129 h 129"/>
                  <a:gd name="T2" fmla="*/ 65 w 110"/>
                  <a:gd name="T3" fmla="*/ 129 h 129"/>
                  <a:gd name="T4" fmla="*/ 78 w 110"/>
                  <a:gd name="T5" fmla="*/ 129 h 129"/>
                  <a:gd name="T6" fmla="*/ 110 w 110"/>
                  <a:gd name="T7" fmla="*/ 129 h 129"/>
                  <a:gd name="T8" fmla="*/ 110 w 110"/>
                  <a:gd name="T9" fmla="*/ 0 h 129"/>
                  <a:gd name="T10" fmla="*/ 65 w 110"/>
                  <a:gd name="T11" fmla="*/ 0 h 129"/>
                  <a:gd name="T12" fmla="*/ 65 w 110"/>
                  <a:gd name="T13" fmla="*/ 80 h 129"/>
                  <a:gd name="T14" fmla="*/ 45 w 110"/>
                  <a:gd name="T15" fmla="*/ 80 h 129"/>
                  <a:gd name="T16" fmla="*/ 45 w 110"/>
                  <a:gd name="T17" fmla="*/ 47 h 129"/>
                  <a:gd name="T18" fmla="*/ 0 w 110"/>
                  <a:gd name="T19" fmla="*/ 47 h 129"/>
                  <a:gd name="T20" fmla="*/ 0 w 110"/>
                  <a:gd name="T21" fmla="*/ 129 h 129"/>
                  <a:gd name="T22" fmla="*/ 32 w 110"/>
                  <a:gd name="T23" fmla="*/ 129 h 129"/>
                  <a:gd name="T24" fmla="*/ 45 w 110"/>
                  <a:gd name="T25" fmla="*/ 129 h 129"/>
                  <a:gd name="T26" fmla="*/ 80 w 110"/>
                  <a:gd name="T27" fmla="*/ 14 h 129"/>
                  <a:gd name="T28" fmla="*/ 96 w 110"/>
                  <a:gd name="T29" fmla="*/ 14 h 129"/>
                  <a:gd name="T30" fmla="*/ 96 w 110"/>
                  <a:gd name="T31" fmla="*/ 115 h 129"/>
                  <a:gd name="T32" fmla="*/ 80 w 110"/>
                  <a:gd name="T33" fmla="*/ 115 h 129"/>
                  <a:gd name="T34" fmla="*/ 80 w 110"/>
                  <a:gd name="T35" fmla="*/ 14 h 129"/>
                  <a:gd name="T36" fmla="*/ 47 w 110"/>
                  <a:gd name="T37" fmla="*/ 94 h 129"/>
                  <a:gd name="T38" fmla="*/ 64 w 110"/>
                  <a:gd name="T39" fmla="*/ 94 h 129"/>
                  <a:gd name="T40" fmla="*/ 64 w 110"/>
                  <a:gd name="T41" fmla="*/ 115 h 129"/>
                  <a:gd name="T42" fmla="*/ 47 w 110"/>
                  <a:gd name="T43" fmla="*/ 115 h 129"/>
                  <a:gd name="T44" fmla="*/ 47 w 110"/>
                  <a:gd name="T45" fmla="*/ 94 h 129"/>
                  <a:gd name="T46" fmla="*/ 31 w 110"/>
                  <a:gd name="T47" fmla="*/ 115 h 129"/>
                  <a:gd name="T48" fmla="*/ 14 w 110"/>
                  <a:gd name="T49" fmla="*/ 115 h 129"/>
                  <a:gd name="T50" fmla="*/ 14 w 110"/>
                  <a:gd name="T51" fmla="*/ 61 h 129"/>
                  <a:gd name="T52" fmla="*/ 31 w 110"/>
                  <a:gd name="T53" fmla="*/ 61 h 129"/>
                  <a:gd name="T54" fmla="*/ 31 w 110"/>
                  <a:gd name="T55" fmla="*/ 115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10" h="129">
                    <a:moveTo>
                      <a:pt x="45" y="129"/>
                    </a:moveTo>
                    <a:lnTo>
                      <a:pt x="65" y="129"/>
                    </a:lnTo>
                    <a:lnTo>
                      <a:pt x="78" y="129"/>
                    </a:lnTo>
                    <a:lnTo>
                      <a:pt x="110" y="129"/>
                    </a:lnTo>
                    <a:lnTo>
                      <a:pt x="110" y="0"/>
                    </a:lnTo>
                    <a:lnTo>
                      <a:pt x="65" y="0"/>
                    </a:lnTo>
                    <a:lnTo>
                      <a:pt x="65" y="80"/>
                    </a:lnTo>
                    <a:lnTo>
                      <a:pt x="45" y="80"/>
                    </a:lnTo>
                    <a:lnTo>
                      <a:pt x="45" y="47"/>
                    </a:lnTo>
                    <a:lnTo>
                      <a:pt x="0" y="47"/>
                    </a:lnTo>
                    <a:lnTo>
                      <a:pt x="0" y="129"/>
                    </a:lnTo>
                    <a:lnTo>
                      <a:pt x="32" y="129"/>
                    </a:lnTo>
                    <a:lnTo>
                      <a:pt x="45" y="129"/>
                    </a:lnTo>
                    <a:close/>
                    <a:moveTo>
                      <a:pt x="80" y="14"/>
                    </a:moveTo>
                    <a:lnTo>
                      <a:pt x="96" y="14"/>
                    </a:lnTo>
                    <a:lnTo>
                      <a:pt x="96" y="115"/>
                    </a:lnTo>
                    <a:lnTo>
                      <a:pt x="80" y="115"/>
                    </a:lnTo>
                    <a:lnTo>
                      <a:pt x="80" y="14"/>
                    </a:lnTo>
                    <a:close/>
                    <a:moveTo>
                      <a:pt x="47" y="94"/>
                    </a:moveTo>
                    <a:lnTo>
                      <a:pt x="64" y="94"/>
                    </a:lnTo>
                    <a:lnTo>
                      <a:pt x="64" y="115"/>
                    </a:lnTo>
                    <a:lnTo>
                      <a:pt x="47" y="115"/>
                    </a:lnTo>
                    <a:lnTo>
                      <a:pt x="47" y="94"/>
                    </a:lnTo>
                    <a:close/>
                    <a:moveTo>
                      <a:pt x="31" y="115"/>
                    </a:moveTo>
                    <a:lnTo>
                      <a:pt x="14" y="115"/>
                    </a:lnTo>
                    <a:lnTo>
                      <a:pt x="14" y="61"/>
                    </a:lnTo>
                    <a:lnTo>
                      <a:pt x="31" y="61"/>
                    </a:lnTo>
                    <a:lnTo>
                      <a:pt x="31" y="115"/>
                    </a:lnTo>
                    <a:close/>
                  </a:path>
                </a:pathLst>
              </a:custGeom>
              <a:grpFill/>
              <a:ln w="9525">
                <a:noFill/>
                <a:round/>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ko-KR" altLang="en-US" sz="1800" b="0" i="0" u="none" strike="noStrike" kern="1200" cap="none" spc="0" normalizeH="0" baseline="0" noProof="0" dirty="0">
                  <a:ln>
                    <a:noFill/>
                  </a:ln>
                  <a:solidFill>
                    <a:schemeClr val="bg1"/>
                  </a:solidFill>
                  <a:effectLst/>
                  <a:uLnTx/>
                  <a:uFillTx/>
                  <a:latin typeface="Arial" panose="020B0604020202020204"/>
                  <a:ea typeface="Malgun Gothic" panose="020B0503020000020004" pitchFamily="34" charset="-127"/>
                  <a:cs typeface="+mn-ea"/>
                  <a:sym typeface="+mn-lt"/>
                </a:endParaRPr>
              </a:p>
            </p:txBody>
          </p:sp>
          <p:sp>
            <p:nvSpPr>
              <p:cNvPr id="64" name="Rectangle 93"/>
              <p:cNvSpPr>
                <a:spLocks noChangeArrowheads="1"/>
              </p:cNvSpPr>
              <p:nvPr/>
            </p:nvSpPr>
            <p:spPr bwMode="auto">
              <a:xfrm>
                <a:off x="5226050" y="3333750"/>
                <a:ext cx="176213" cy="22225"/>
              </a:xfrm>
              <a:prstGeom prst="rect">
                <a:avLst/>
              </a:prstGeom>
              <a:grpFill/>
              <a:ln w="9525">
                <a:noFill/>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ko-KR" altLang="en-US" sz="1800" b="0" i="0" u="none" strike="noStrike" kern="1200" cap="none" spc="0" normalizeH="0" baseline="0" noProof="0" dirty="0">
                  <a:ln>
                    <a:noFill/>
                  </a:ln>
                  <a:solidFill>
                    <a:schemeClr val="bg1"/>
                  </a:solidFill>
                  <a:effectLst/>
                  <a:uLnTx/>
                  <a:uFillTx/>
                  <a:latin typeface="Arial" panose="020B0604020202020204"/>
                  <a:ea typeface="Malgun Gothic" panose="020B0503020000020004" pitchFamily="34" charset="-127"/>
                  <a:cs typeface="+mn-ea"/>
                  <a:sym typeface="+mn-lt"/>
                </a:endParaRPr>
              </a:p>
            </p:txBody>
          </p:sp>
          <p:sp>
            <p:nvSpPr>
              <p:cNvPr id="65" name="Rectangle 94"/>
              <p:cNvSpPr>
                <a:spLocks noChangeArrowheads="1"/>
              </p:cNvSpPr>
              <p:nvPr/>
            </p:nvSpPr>
            <p:spPr bwMode="auto">
              <a:xfrm>
                <a:off x="5226050" y="3373438"/>
                <a:ext cx="71438" cy="25400"/>
              </a:xfrm>
              <a:prstGeom prst="rect">
                <a:avLst/>
              </a:prstGeom>
              <a:grpFill/>
              <a:ln w="9525">
                <a:noFill/>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ko-KR" altLang="en-US" sz="1800" b="0" i="0" u="none" strike="noStrike" kern="1200" cap="none" spc="0" normalizeH="0" baseline="0" noProof="0" dirty="0">
                  <a:ln>
                    <a:noFill/>
                  </a:ln>
                  <a:solidFill>
                    <a:schemeClr val="bg1"/>
                  </a:solidFill>
                  <a:effectLst/>
                  <a:uLnTx/>
                  <a:uFillTx/>
                  <a:latin typeface="Arial" panose="020B0604020202020204"/>
                  <a:ea typeface="Malgun Gothic" panose="020B0503020000020004" pitchFamily="34" charset="-127"/>
                  <a:cs typeface="+mn-ea"/>
                  <a:sym typeface="+mn-lt"/>
                </a:endParaRPr>
              </a:p>
            </p:txBody>
          </p:sp>
        </p:grpSp>
        <p:sp>
          <p:nvSpPr>
            <p:cNvPr id="30" name="Oval 52"/>
            <p:cNvSpPr/>
            <p:nvPr/>
          </p:nvSpPr>
          <p:spPr>
            <a:xfrm>
              <a:off x="5737232" y="4283717"/>
              <a:ext cx="466718" cy="466718"/>
            </a:xfrm>
            <a:prstGeom prst="ellipse">
              <a:avLst/>
            </a:prstGeom>
            <a:solidFill>
              <a:srgbClr val="C0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ko-KR" altLang="en-US" sz="1800" b="0" i="0" u="none" strike="noStrike" kern="1200" cap="none" spc="0" normalizeH="0" baseline="0" noProof="0" dirty="0">
                <a:ln>
                  <a:noFill/>
                </a:ln>
                <a:solidFill>
                  <a:schemeClr val="bg1"/>
                </a:solidFill>
                <a:effectLst/>
                <a:uLnTx/>
                <a:uFillTx/>
                <a:latin typeface="Arial" panose="020B0604020202020204"/>
                <a:ea typeface="Malgun Gothic" panose="020B0503020000020004" pitchFamily="34" charset="-127"/>
                <a:cs typeface="+mn-ea"/>
                <a:sym typeface="+mn-lt"/>
              </a:endParaRPr>
            </a:p>
          </p:txBody>
        </p:sp>
        <p:sp>
          <p:nvSpPr>
            <p:cNvPr id="31" name="Freeform 95"/>
            <p:cNvSpPr>
              <a:spLocks noEditPoints="1"/>
            </p:cNvSpPr>
            <p:nvPr/>
          </p:nvSpPr>
          <p:spPr bwMode="auto">
            <a:xfrm>
              <a:off x="5823450" y="4387670"/>
              <a:ext cx="294282" cy="258813"/>
            </a:xfrm>
            <a:custGeom>
              <a:avLst/>
              <a:gdLst>
                <a:gd name="T0" fmla="*/ 448 w 531"/>
                <a:gd name="T1" fmla="*/ 98 h 467"/>
                <a:gd name="T2" fmla="*/ 461 w 531"/>
                <a:gd name="T3" fmla="*/ 75 h 467"/>
                <a:gd name="T4" fmla="*/ 449 w 531"/>
                <a:gd name="T5" fmla="*/ 72 h 467"/>
                <a:gd name="T6" fmla="*/ 442 w 531"/>
                <a:gd name="T7" fmla="*/ 85 h 467"/>
                <a:gd name="T8" fmla="*/ 430 w 531"/>
                <a:gd name="T9" fmla="*/ 78 h 467"/>
                <a:gd name="T10" fmla="*/ 435 w 531"/>
                <a:gd name="T11" fmla="*/ 67 h 467"/>
                <a:gd name="T12" fmla="*/ 429 w 531"/>
                <a:gd name="T13" fmla="*/ 60 h 467"/>
                <a:gd name="T14" fmla="*/ 286 w 531"/>
                <a:gd name="T15" fmla="*/ 36 h 467"/>
                <a:gd name="T16" fmla="*/ 288 w 531"/>
                <a:gd name="T17" fmla="*/ 15 h 467"/>
                <a:gd name="T18" fmla="*/ 266 w 531"/>
                <a:gd name="T19" fmla="*/ 0 h 467"/>
                <a:gd name="T20" fmla="*/ 247 w 531"/>
                <a:gd name="T21" fmla="*/ 11 h 467"/>
                <a:gd name="T22" fmla="*/ 243 w 531"/>
                <a:gd name="T23" fmla="*/ 31 h 467"/>
                <a:gd name="T24" fmla="*/ 135 w 531"/>
                <a:gd name="T25" fmla="*/ 51 h 467"/>
                <a:gd name="T26" fmla="*/ 97 w 531"/>
                <a:gd name="T27" fmla="*/ 65 h 467"/>
                <a:gd name="T28" fmla="*/ 101 w 531"/>
                <a:gd name="T29" fmla="*/ 78 h 467"/>
                <a:gd name="T30" fmla="*/ 92 w 531"/>
                <a:gd name="T31" fmla="*/ 87 h 467"/>
                <a:gd name="T32" fmla="*/ 84 w 531"/>
                <a:gd name="T33" fmla="*/ 75 h 467"/>
                <a:gd name="T34" fmla="*/ 72 w 531"/>
                <a:gd name="T35" fmla="*/ 72 h 467"/>
                <a:gd name="T36" fmla="*/ 78 w 531"/>
                <a:gd name="T37" fmla="*/ 95 h 467"/>
                <a:gd name="T38" fmla="*/ 0 w 531"/>
                <a:gd name="T39" fmla="*/ 304 h 467"/>
                <a:gd name="T40" fmla="*/ 24 w 531"/>
                <a:gd name="T41" fmla="*/ 328 h 467"/>
                <a:gd name="T42" fmla="*/ 138 w 531"/>
                <a:gd name="T43" fmla="*/ 339 h 467"/>
                <a:gd name="T44" fmla="*/ 173 w 531"/>
                <a:gd name="T45" fmla="*/ 320 h 467"/>
                <a:gd name="T46" fmla="*/ 185 w 531"/>
                <a:gd name="T47" fmla="*/ 300 h 467"/>
                <a:gd name="T48" fmla="*/ 114 w 531"/>
                <a:gd name="T49" fmla="*/ 84 h 467"/>
                <a:gd name="T50" fmla="*/ 178 w 531"/>
                <a:gd name="T51" fmla="*/ 58 h 467"/>
                <a:gd name="T52" fmla="*/ 243 w 531"/>
                <a:gd name="T53" fmla="*/ 233 h 467"/>
                <a:gd name="T54" fmla="*/ 249 w 531"/>
                <a:gd name="T55" fmla="*/ 299 h 467"/>
                <a:gd name="T56" fmla="*/ 248 w 531"/>
                <a:gd name="T57" fmla="*/ 352 h 467"/>
                <a:gd name="T58" fmla="*/ 210 w 531"/>
                <a:gd name="T59" fmla="*/ 385 h 467"/>
                <a:gd name="T60" fmla="*/ 186 w 531"/>
                <a:gd name="T61" fmla="*/ 467 h 467"/>
                <a:gd name="T62" fmla="*/ 327 w 531"/>
                <a:gd name="T63" fmla="*/ 386 h 467"/>
                <a:gd name="T64" fmla="*/ 292 w 531"/>
                <a:gd name="T65" fmla="*/ 371 h 467"/>
                <a:gd name="T66" fmla="*/ 282 w 531"/>
                <a:gd name="T67" fmla="*/ 299 h 467"/>
                <a:gd name="T68" fmla="*/ 289 w 531"/>
                <a:gd name="T69" fmla="*/ 233 h 467"/>
                <a:gd name="T70" fmla="*/ 354 w 531"/>
                <a:gd name="T71" fmla="*/ 58 h 467"/>
                <a:gd name="T72" fmla="*/ 417 w 531"/>
                <a:gd name="T73" fmla="*/ 84 h 467"/>
                <a:gd name="T74" fmla="*/ 346 w 531"/>
                <a:gd name="T75" fmla="*/ 300 h 467"/>
                <a:gd name="T76" fmla="*/ 358 w 531"/>
                <a:gd name="T77" fmla="*/ 320 h 467"/>
                <a:gd name="T78" fmla="*/ 396 w 531"/>
                <a:gd name="T79" fmla="*/ 339 h 467"/>
                <a:gd name="T80" fmla="*/ 507 w 531"/>
                <a:gd name="T81" fmla="*/ 328 h 467"/>
                <a:gd name="T82" fmla="*/ 531 w 531"/>
                <a:gd name="T83" fmla="*/ 303 h 467"/>
                <a:gd name="T84" fmla="*/ 275 w 531"/>
                <a:gd name="T85" fmla="*/ 24 h 467"/>
                <a:gd name="T86" fmla="*/ 266 w 531"/>
                <a:gd name="T87" fmla="*/ 34 h 467"/>
                <a:gd name="T88" fmla="*/ 257 w 531"/>
                <a:gd name="T89" fmla="*/ 21 h 467"/>
                <a:gd name="T90" fmla="*/ 51 w 531"/>
                <a:gd name="T91" fmla="*/ 325 h 467"/>
                <a:gd name="T92" fmla="*/ 166 w 531"/>
                <a:gd name="T93" fmla="*/ 308 h 467"/>
                <a:gd name="T94" fmla="*/ 134 w 531"/>
                <a:gd name="T95" fmla="*/ 325 h 467"/>
                <a:gd name="T96" fmla="*/ 270 w 531"/>
                <a:gd name="T97" fmla="*/ 217 h 467"/>
                <a:gd name="T98" fmla="*/ 275 w 531"/>
                <a:gd name="T99" fmla="*/ 274 h 467"/>
                <a:gd name="T100" fmla="*/ 256 w 531"/>
                <a:gd name="T101" fmla="*/ 274 h 467"/>
                <a:gd name="T102" fmla="*/ 262 w 531"/>
                <a:gd name="T103" fmla="*/ 217 h 467"/>
                <a:gd name="T104" fmla="*/ 331 w 531"/>
                <a:gd name="T105" fmla="*/ 453 h 467"/>
                <a:gd name="T106" fmla="*/ 296 w 531"/>
                <a:gd name="T107" fmla="*/ 391 h 467"/>
                <a:gd name="T108" fmla="*/ 256 w 531"/>
                <a:gd name="T109" fmla="*/ 368 h 467"/>
                <a:gd name="T110" fmla="*/ 268 w 531"/>
                <a:gd name="T111" fmla="*/ 307 h 467"/>
                <a:gd name="T112" fmla="*/ 274 w 531"/>
                <a:gd name="T113" fmla="*/ 368 h 467"/>
                <a:gd name="T114" fmla="*/ 268 w 531"/>
                <a:gd name="T115" fmla="*/ 203 h 467"/>
                <a:gd name="T116" fmla="*/ 268 w 531"/>
                <a:gd name="T117" fmla="*/ 53 h 467"/>
                <a:gd name="T118" fmla="*/ 480 w 531"/>
                <a:gd name="T119" fmla="*/ 325 h 467"/>
                <a:gd name="T120" fmla="*/ 367 w 531"/>
                <a:gd name="T121" fmla="*/ 308 h 467"/>
                <a:gd name="T122" fmla="*/ 480 w 531"/>
                <a:gd name="T123" fmla="*/ 325 h 4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31" h="467">
                  <a:moveTo>
                    <a:pt x="531" y="303"/>
                  </a:moveTo>
                  <a:lnTo>
                    <a:pt x="531" y="303"/>
                  </a:lnTo>
                  <a:lnTo>
                    <a:pt x="531" y="300"/>
                  </a:lnTo>
                  <a:lnTo>
                    <a:pt x="530" y="298"/>
                  </a:lnTo>
                  <a:lnTo>
                    <a:pt x="448" y="98"/>
                  </a:lnTo>
                  <a:lnTo>
                    <a:pt x="448" y="98"/>
                  </a:lnTo>
                  <a:lnTo>
                    <a:pt x="453" y="95"/>
                  </a:lnTo>
                  <a:lnTo>
                    <a:pt x="457" y="91"/>
                  </a:lnTo>
                  <a:lnTo>
                    <a:pt x="461" y="84"/>
                  </a:lnTo>
                  <a:lnTo>
                    <a:pt x="462" y="78"/>
                  </a:lnTo>
                  <a:lnTo>
                    <a:pt x="462" y="78"/>
                  </a:lnTo>
                  <a:lnTo>
                    <a:pt x="461" y="75"/>
                  </a:lnTo>
                  <a:lnTo>
                    <a:pt x="459" y="72"/>
                  </a:lnTo>
                  <a:lnTo>
                    <a:pt x="457" y="71"/>
                  </a:lnTo>
                  <a:lnTo>
                    <a:pt x="454" y="70"/>
                  </a:lnTo>
                  <a:lnTo>
                    <a:pt x="454" y="70"/>
                  </a:lnTo>
                  <a:lnTo>
                    <a:pt x="452" y="71"/>
                  </a:lnTo>
                  <a:lnTo>
                    <a:pt x="449" y="72"/>
                  </a:lnTo>
                  <a:lnTo>
                    <a:pt x="448" y="75"/>
                  </a:lnTo>
                  <a:lnTo>
                    <a:pt x="448" y="78"/>
                  </a:lnTo>
                  <a:lnTo>
                    <a:pt x="448" y="78"/>
                  </a:lnTo>
                  <a:lnTo>
                    <a:pt x="446" y="81"/>
                  </a:lnTo>
                  <a:lnTo>
                    <a:pt x="444" y="83"/>
                  </a:lnTo>
                  <a:lnTo>
                    <a:pt x="442" y="85"/>
                  </a:lnTo>
                  <a:lnTo>
                    <a:pt x="439" y="87"/>
                  </a:lnTo>
                  <a:lnTo>
                    <a:pt x="439" y="87"/>
                  </a:lnTo>
                  <a:lnTo>
                    <a:pt x="436" y="85"/>
                  </a:lnTo>
                  <a:lnTo>
                    <a:pt x="434" y="83"/>
                  </a:lnTo>
                  <a:lnTo>
                    <a:pt x="431" y="81"/>
                  </a:lnTo>
                  <a:lnTo>
                    <a:pt x="430" y="78"/>
                  </a:lnTo>
                  <a:lnTo>
                    <a:pt x="430" y="78"/>
                  </a:lnTo>
                  <a:lnTo>
                    <a:pt x="431" y="75"/>
                  </a:lnTo>
                  <a:lnTo>
                    <a:pt x="434" y="72"/>
                  </a:lnTo>
                  <a:lnTo>
                    <a:pt x="434" y="72"/>
                  </a:lnTo>
                  <a:lnTo>
                    <a:pt x="435" y="70"/>
                  </a:lnTo>
                  <a:lnTo>
                    <a:pt x="435" y="67"/>
                  </a:lnTo>
                  <a:lnTo>
                    <a:pt x="435" y="65"/>
                  </a:lnTo>
                  <a:lnTo>
                    <a:pt x="434" y="63"/>
                  </a:lnTo>
                  <a:lnTo>
                    <a:pt x="434" y="63"/>
                  </a:lnTo>
                  <a:lnTo>
                    <a:pt x="431" y="61"/>
                  </a:lnTo>
                  <a:lnTo>
                    <a:pt x="429" y="60"/>
                  </a:lnTo>
                  <a:lnTo>
                    <a:pt x="429" y="60"/>
                  </a:lnTo>
                  <a:lnTo>
                    <a:pt x="396" y="51"/>
                  </a:lnTo>
                  <a:lnTo>
                    <a:pt x="360" y="44"/>
                  </a:lnTo>
                  <a:lnTo>
                    <a:pt x="323" y="41"/>
                  </a:lnTo>
                  <a:lnTo>
                    <a:pt x="283" y="39"/>
                  </a:lnTo>
                  <a:lnTo>
                    <a:pt x="283" y="39"/>
                  </a:lnTo>
                  <a:lnTo>
                    <a:pt x="286" y="36"/>
                  </a:lnTo>
                  <a:lnTo>
                    <a:pt x="288" y="31"/>
                  </a:lnTo>
                  <a:lnTo>
                    <a:pt x="289" y="28"/>
                  </a:lnTo>
                  <a:lnTo>
                    <a:pt x="289" y="24"/>
                  </a:lnTo>
                  <a:lnTo>
                    <a:pt x="289" y="24"/>
                  </a:lnTo>
                  <a:lnTo>
                    <a:pt x="289" y="20"/>
                  </a:lnTo>
                  <a:lnTo>
                    <a:pt x="288" y="15"/>
                  </a:lnTo>
                  <a:lnTo>
                    <a:pt x="286" y="11"/>
                  </a:lnTo>
                  <a:lnTo>
                    <a:pt x="282" y="8"/>
                  </a:lnTo>
                  <a:lnTo>
                    <a:pt x="279" y="4"/>
                  </a:lnTo>
                  <a:lnTo>
                    <a:pt x="275" y="2"/>
                  </a:lnTo>
                  <a:lnTo>
                    <a:pt x="270" y="1"/>
                  </a:lnTo>
                  <a:lnTo>
                    <a:pt x="266" y="0"/>
                  </a:lnTo>
                  <a:lnTo>
                    <a:pt x="266" y="0"/>
                  </a:lnTo>
                  <a:lnTo>
                    <a:pt x="261" y="1"/>
                  </a:lnTo>
                  <a:lnTo>
                    <a:pt x="256" y="2"/>
                  </a:lnTo>
                  <a:lnTo>
                    <a:pt x="253" y="4"/>
                  </a:lnTo>
                  <a:lnTo>
                    <a:pt x="249" y="8"/>
                  </a:lnTo>
                  <a:lnTo>
                    <a:pt x="247" y="11"/>
                  </a:lnTo>
                  <a:lnTo>
                    <a:pt x="245" y="15"/>
                  </a:lnTo>
                  <a:lnTo>
                    <a:pt x="242" y="20"/>
                  </a:lnTo>
                  <a:lnTo>
                    <a:pt x="242" y="24"/>
                  </a:lnTo>
                  <a:lnTo>
                    <a:pt x="242" y="24"/>
                  </a:lnTo>
                  <a:lnTo>
                    <a:pt x="242" y="28"/>
                  </a:lnTo>
                  <a:lnTo>
                    <a:pt x="243" y="31"/>
                  </a:lnTo>
                  <a:lnTo>
                    <a:pt x="246" y="36"/>
                  </a:lnTo>
                  <a:lnTo>
                    <a:pt x="248" y="39"/>
                  </a:lnTo>
                  <a:lnTo>
                    <a:pt x="248" y="39"/>
                  </a:lnTo>
                  <a:lnTo>
                    <a:pt x="209" y="41"/>
                  </a:lnTo>
                  <a:lnTo>
                    <a:pt x="171" y="44"/>
                  </a:lnTo>
                  <a:lnTo>
                    <a:pt x="135" y="51"/>
                  </a:lnTo>
                  <a:lnTo>
                    <a:pt x="102" y="60"/>
                  </a:lnTo>
                  <a:lnTo>
                    <a:pt x="102" y="60"/>
                  </a:lnTo>
                  <a:lnTo>
                    <a:pt x="100" y="61"/>
                  </a:lnTo>
                  <a:lnTo>
                    <a:pt x="98" y="63"/>
                  </a:lnTo>
                  <a:lnTo>
                    <a:pt x="98" y="63"/>
                  </a:lnTo>
                  <a:lnTo>
                    <a:pt x="97" y="65"/>
                  </a:lnTo>
                  <a:lnTo>
                    <a:pt x="97" y="67"/>
                  </a:lnTo>
                  <a:lnTo>
                    <a:pt x="97" y="70"/>
                  </a:lnTo>
                  <a:lnTo>
                    <a:pt x="99" y="72"/>
                  </a:lnTo>
                  <a:lnTo>
                    <a:pt x="99" y="72"/>
                  </a:lnTo>
                  <a:lnTo>
                    <a:pt x="100" y="75"/>
                  </a:lnTo>
                  <a:lnTo>
                    <a:pt x="101" y="78"/>
                  </a:lnTo>
                  <a:lnTo>
                    <a:pt x="101" y="78"/>
                  </a:lnTo>
                  <a:lnTo>
                    <a:pt x="100" y="81"/>
                  </a:lnTo>
                  <a:lnTo>
                    <a:pt x="99" y="83"/>
                  </a:lnTo>
                  <a:lnTo>
                    <a:pt x="95" y="85"/>
                  </a:lnTo>
                  <a:lnTo>
                    <a:pt x="92" y="87"/>
                  </a:lnTo>
                  <a:lnTo>
                    <a:pt x="92" y="87"/>
                  </a:lnTo>
                  <a:lnTo>
                    <a:pt x="89" y="85"/>
                  </a:lnTo>
                  <a:lnTo>
                    <a:pt x="87" y="83"/>
                  </a:lnTo>
                  <a:lnTo>
                    <a:pt x="85" y="81"/>
                  </a:lnTo>
                  <a:lnTo>
                    <a:pt x="85" y="78"/>
                  </a:lnTo>
                  <a:lnTo>
                    <a:pt x="85" y="78"/>
                  </a:lnTo>
                  <a:lnTo>
                    <a:pt x="84" y="75"/>
                  </a:lnTo>
                  <a:lnTo>
                    <a:pt x="83" y="72"/>
                  </a:lnTo>
                  <a:lnTo>
                    <a:pt x="80" y="71"/>
                  </a:lnTo>
                  <a:lnTo>
                    <a:pt x="77" y="70"/>
                  </a:lnTo>
                  <a:lnTo>
                    <a:pt x="77" y="70"/>
                  </a:lnTo>
                  <a:lnTo>
                    <a:pt x="75" y="71"/>
                  </a:lnTo>
                  <a:lnTo>
                    <a:pt x="72" y="72"/>
                  </a:lnTo>
                  <a:lnTo>
                    <a:pt x="71" y="75"/>
                  </a:lnTo>
                  <a:lnTo>
                    <a:pt x="71" y="78"/>
                  </a:lnTo>
                  <a:lnTo>
                    <a:pt x="71" y="78"/>
                  </a:lnTo>
                  <a:lnTo>
                    <a:pt x="71" y="84"/>
                  </a:lnTo>
                  <a:lnTo>
                    <a:pt x="74" y="91"/>
                  </a:lnTo>
                  <a:lnTo>
                    <a:pt x="78" y="95"/>
                  </a:lnTo>
                  <a:lnTo>
                    <a:pt x="84" y="98"/>
                  </a:lnTo>
                  <a:lnTo>
                    <a:pt x="2" y="298"/>
                  </a:lnTo>
                  <a:lnTo>
                    <a:pt x="2" y="298"/>
                  </a:lnTo>
                  <a:lnTo>
                    <a:pt x="2" y="300"/>
                  </a:lnTo>
                  <a:lnTo>
                    <a:pt x="2" y="303"/>
                  </a:lnTo>
                  <a:lnTo>
                    <a:pt x="0" y="304"/>
                  </a:lnTo>
                  <a:lnTo>
                    <a:pt x="0" y="304"/>
                  </a:lnTo>
                  <a:lnTo>
                    <a:pt x="4" y="310"/>
                  </a:lnTo>
                  <a:lnTo>
                    <a:pt x="8" y="314"/>
                  </a:lnTo>
                  <a:lnTo>
                    <a:pt x="12" y="320"/>
                  </a:lnTo>
                  <a:lnTo>
                    <a:pt x="18" y="324"/>
                  </a:lnTo>
                  <a:lnTo>
                    <a:pt x="24" y="328"/>
                  </a:lnTo>
                  <a:lnTo>
                    <a:pt x="32" y="333"/>
                  </a:lnTo>
                  <a:lnTo>
                    <a:pt x="39" y="336"/>
                  </a:lnTo>
                  <a:lnTo>
                    <a:pt x="48" y="339"/>
                  </a:lnTo>
                  <a:lnTo>
                    <a:pt x="50" y="339"/>
                  </a:lnTo>
                  <a:lnTo>
                    <a:pt x="135" y="339"/>
                  </a:lnTo>
                  <a:lnTo>
                    <a:pt x="138" y="339"/>
                  </a:lnTo>
                  <a:lnTo>
                    <a:pt x="138" y="339"/>
                  </a:lnTo>
                  <a:lnTo>
                    <a:pt x="146" y="336"/>
                  </a:lnTo>
                  <a:lnTo>
                    <a:pt x="154" y="333"/>
                  </a:lnTo>
                  <a:lnTo>
                    <a:pt x="161" y="328"/>
                  </a:lnTo>
                  <a:lnTo>
                    <a:pt x="168" y="324"/>
                  </a:lnTo>
                  <a:lnTo>
                    <a:pt x="173" y="320"/>
                  </a:lnTo>
                  <a:lnTo>
                    <a:pt x="179" y="314"/>
                  </a:lnTo>
                  <a:lnTo>
                    <a:pt x="183" y="310"/>
                  </a:lnTo>
                  <a:lnTo>
                    <a:pt x="186" y="304"/>
                  </a:lnTo>
                  <a:lnTo>
                    <a:pt x="185" y="303"/>
                  </a:lnTo>
                  <a:lnTo>
                    <a:pt x="185" y="303"/>
                  </a:lnTo>
                  <a:lnTo>
                    <a:pt x="185" y="300"/>
                  </a:lnTo>
                  <a:lnTo>
                    <a:pt x="184" y="298"/>
                  </a:lnTo>
                  <a:lnTo>
                    <a:pt x="102" y="98"/>
                  </a:lnTo>
                  <a:lnTo>
                    <a:pt x="102" y="98"/>
                  </a:lnTo>
                  <a:lnTo>
                    <a:pt x="107" y="95"/>
                  </a:lnTo>
                  <a:lnTo>
                    <a:pt x="112" y="90"/>
                  </a:lnTo>
                  <a:lnTo>
                    <a:pt x="114" y="84"/>
                  </a:lnTo>
                  <a:lnTo>
                    <a:pt x="115" y="78"/>
                  </a:lnTo>
                  <a:lnTo>
                    <a:pt x="115" y="78"/>
                  </a:lnTo>
                  <a:lnTo>
                    <a:pt x="114" y="70"/>
                  </a:lnTo>
                  <a:lnTo>
                    <a:pt x="114" y="70"/>
                  </a:lnTo>
                  <a:lnTo>
                    <a:pt x="145" y="64"/>
                  </a:lnTo>
                  <a:lnTo>
                    <a:pt x="178" y="58"/>
                  </a:lnTo>
                  <a:lnTo>
                    <a:pt x="212" y="54"/>
                  </a:lnTo>
                  <a:lnTo>
                    <a:pt x="249" y="53"/>
                  </a:lnTo>
                  <a:lnTo>
                    <a:pt x="249" y="211"/>
                  </a:lnTo>
                  <a:lnTo>
                    <a:pt x="249" y="211"/>
                  </a:lnTo>
                  <a:lnTo>
                    <a:pt x="246" y="222"/>
                  </a:lnTo>
                  <a:lnTo>
                    <a:pt x="243" y="233"/>
                  </a:lnTo>
                  <a:lnTo>
                    <a:pt x="241" y="244"/>
                  </a:lnTo>
                  <a:lnTo>
                    <a:pt x="241" y="255"/>
                  </a:lnTo>
                  <a:lnTo>
                    <a:pt x="241" y="267"/>
                  </a:lnTo>
                  <a:lnTo>
                    <a:pt x="243" y="278"/>
                  </a:lnTo>
                  <a:lnTo>
                    <a:pt x="246" y="288"/>
                  </a:lnTo>
                  <a:lnTo>
                    <a:pt x="249" y="299"/>
                  </a:lnTo>
                  <a:lnTo>
                    <a:pt x="249" y="299"/>
                  </a:lnTo>
                  <a:lnTo>
                    <a:pt x="249" y="300"/>
                  </a:lnTo>
                  <a:lnTo>
                    <a:pt x="249" y="341"/>
                  </a:lnTo>
                  <a:lnTo>
                    <a:pt x="249" y="341"/>
                  </a:lnTo>
                  <a:lnTo>
                    <a:pt x="249" y="346"/>
                  </a:lnTo>
                  <a:lnTo>
                    <a:pt x="248" y="352"/>
                  </a:lnTo>
                  <a:lnTo>
                    <a:pt x="246" y="358"/>
                  </a:lnTo>
                  <a:lnTo>
                    <a:pt x="242" y="364"/>
                  </a:lnTo>
                  <a:lnTo>
                    <a:pt x="238" y="371"/>
                  </a:lnTo>
                  <a:lnTo>
                    <a:pt x="230" y="376"/>
                  </a:lnTo>
                  <a:lnTo>
                    <a:pt x="222" y="381"/>
                  </a:lnTo>
                  <a:lnTo>
                    <a:pt x="210" y="385"/>
                  </a:lnTo>
                  <a:lnTo>
                    <a:pt x="206" y="386"/>
                  </a:lnTo>
                  <a:lnTo>
                    <a:pt x="205" y="391"/>
                  </a:lnTo>
                  <a:lnTo>
                    <a:pt x="192" y="391"/>
                  </a:lnTo>
                  <a:lnTo>
                    <a:pt x="192" y="429"/>
                  </a:lnTo>
                  <a:lnTo>
                    <a:pt x="186" y="429"/>
                  </a:lnTo>
                  <a:lnTo>
                    <a:pt x="186" y="467"/>
                  </a:lnTo>
                  <a:lnTo>
                    <a:pt x="345" y="467"/>
                  </a:lnTo>
                  <a:lnTo>
                    <a:pt x="345" y="429"/>
                  </a:lnTo>
                  <a:lnTo>
                    <a:pt x="340" y="429"/>
                  </a:lnTo>
                  <a:lnTo>
                    <a:pt x="340" y="391"/>
                  </a:lnTo>
                  <a:lnTo>
                    <a:pt x="327" y="391"/>
                  </a:lnTo>
                  <a:lnTo>
                    <a:pt x="327" y="386"/>
                  </a:lnTo>
                  <a:lnTo>
                    <a:pt x="321" y="385"/>
                  </a:lnTo>
                  <a:lnTo>
                    <a:pt x="321" y="385"/>
                  </a:lnTo>
                  <a:lnTo>
                    <a:pt x="311" y="382"/>
                  </a:lnTo>
                  <a:lnTo>
                    <a:pt x="304" y="379"/>
                  </a:lnTo>
                  <a:lnTo>
                    <a:pt x="297" y="375"/>
                  </a:lnTo>
                  <a:lnTo>
                    <a:pt x="292" y="371"/>
                  </a:lnTo>
                  <a:lnTo>
                    <a:pt x="288" y="364"/>
                  </a:lnTo>
                  <a:lnTo>
                    <a:pt x="286" y="358"/>
                  </a:lnTo>
                  <a:lnTo>
                    <a:pt x="283" y="350"/>
                  </a:lnTo>
                  <a:lnTo>
                    <a:pt x="282" y="341"/>
                  </a:lnTo>
                  <a:lnTo>
                    <a:pt x="282" y="299"/>
                  </a:lnTo>
                  <a:lnTo>
                    <a:pt x="282" y="299"/>
                  </a:lnTo>
                  <a:lnTo>
                    <a:pt x="286" y="288"/>
                  </a:lnTo>
                  <a:lnTo>
                    <a:pt x="289" y="278"/>
                  </a:lnTo>
                  <a:lnTo>
                    <a:pt x="290" y="266"/>
                  </a:lnTo>
                  <a:lnTo>
                    <a:pt x="290" y="255"/>
                  </a:lnTo>
                  <a:lnTo>
                    <a:pt x="290" y="244"/>
                  </a:lnTo>
                  <a:lnTo>
                    <a:pt x="289" y="233"/>
                  </a:lnTo>
                  <a:lnTo>
                    <a:pt x="286" y="222"/>
                  </a:lnTo>
                  <a:lnTo>
                    <a:pt x="282" y="211"/>
                  </a:lnTo>
                  <a:lnTo>
                    <a:pt x="282" y="53"/>
                  </a:lnTo>
                  <a:lnTo>
                    <a:pt x="282" y="53"/>
                  </a:lnTo>
                  <a:lnTo>
                    <a:pt x="319" y="54"/>
                  </a:lnTo>
                  <a:lnTo>
                    <a:pt x="354" y="58"/>
                  </a:lnTo>
                  <a:lnTo>
                    <a:pt x="387" y="64"/>
                  </a:lnTo>
                  <a:lnTo>
                    <a:pt x="417" y="70"/>
                  </a:lnTo>
                  <a:lnTo>
                    <a:pt x="417" y="70"/>
                  </a:lnTo>
                  <a:lnTo>
                    <a:pt x="416" y="78"/>
                  </a:lnTo>
                  <a:lnTo>
                    <a:pt x="416" y="78"/>
                  </a:lnTo>
                  <a:lnTo>
                    <a:pt x="417" y="84"/>
                  </a:lnTo>
                  <a:lnTo>
                    <a:pt x="421" y="90"/>
                  </a:lnTo>
                  <a:lnTo>
                    <a:pt x="424" y="95"/>
                  </a:lnTo>
                  <a:lnTo>
                    <a:pt x="429" y="98"/>
                  </a:lnTo>
                  <a:lnTo>
                    <a:pt x="347" y="298"/>
                  </a:lnTo>
                  <a:lnTo>
                    <a:pt x="347" y="298"/>
                  </a:lnTo>
                  <a:lnTo>
                    <a:pt x="346" y="300"/>
                  </a:lnTo>
                  <a:lnTo>
                    <a:pt x="347" y="303"/>
                  </a:lnTo>
                  <a:lnTo>
                    <a:pt x="346" y="304"/>
                  </a:lnTo>
                  <a:lnTo>
                    <a:pt x="346" y="304"/>
                  </a:lnTo>
                  <a:lnTo>
                    <a:pt x="349" y="310"/>
                  </a:lnTo>
                  <a:lnTo>
                    <a:pt x="354" y="314"/>
                  </a:lnTo>
                  <a:lnTo>
                    <a:pt x="358" y="320"/>
                  </a:lnTo>
                  <a:lnTo>
                    <a:pt x="363" y="324"/>
                  </a:lnTo>
                  <a:lnTo>
                    <a:pt x="370" y="328"/>
                  </a:lnTo>
                  <a:lnTo>
                    <a:pt x="377" y="333"/>
                  </a:lnTo>
                  <a:lnTo>
                    <a:pt x="385" y="336"/>
                  </a:lnTo>
                  <a:lnTo>
                    <a:pt x="394" y="339"/>
                  </a:lnTo>
                  <a:lnTo>
                    <a:pt x="396" y="339"/>
                  </a:lnTo>
                  <a:lnTo>
                    <a:pt x="481" y="339"/>
                  </a:lnTo>
                  <a:lnTo>
                    <a:pt x="483" y="339"/>
                  </a:lnTo>
                  <a:lnTo>
                    <a:pt x="483" y="339"/>
                  </a:lnTo>
                  <a:lnTo>
                    <a:pt x="492" y="336"/>
                  </a:lnTo>
                  <a:lnTo>
                    <a:pt x="499" y="333"/>
                  </a:lnTo>
                  <a:lnTo>
                    <a:pt x="507" y="328"/>
                  </a:lnTo>
                  <a:lnTo>
                    <a:pt x="513" y="324"/>
                  </a:lnTo>
                  <a:lnTo>
                    <a:pt x="519" y="320"/>
                  </a:lnTo>
                  <a:lnTo>
                    <a:pt x="524" y="314"/>
                  </a:lnTo>
                  <a:lnTo>
                    <a:pt x="527" y="310"/>
                  </a:lnTo>
                  <a:lnTo>
                    <a:pt x="531" y="304"/>
                  </a:lnTo>
                  <a:lnTo>
                    <a:pt x="531" y="303"/>
                  </a:lnTo>
                  <a:close/>
                  <a:moveTo>
                    <a:pt x="266" y="15"/>
                  </a:moveTo>
                  <a:lnTo>
                    <a:pt x="266" y="15"/>
                  </a:lnTo>
                  <a:lnTo>
                    <a:pt x="269" y="15"/>
                  </a:lnTo>
                  <a:lnTo>
                    <a:pt x="273" y="17"/>
                  </a:lnTo>
                  <a:lnTo>
                    <a:pt x="275" y="21"/>
                  </a:lnTo>
                  <a:lnTo>
                    <a:pt x="275" y="24"/>
                  </a:lnTo>
                  <a:lnTo>
                    <a:pt x="275" y="24"/>
                  </a:lnTo>
                  <a:lnTo>
                    <a:pt x="275" y="27"/>
                  </a:lnTo>
                  <a:lnTo>
                    <a:pt x="273" y="30"/>
                  </a:lnTo>
                  <a:lnTo>
                    <a:pt x="269" y="33"/>
                  </a:lnTo>
                  <a:lnTo>
                    <a:pt x="266" y="34"/>
                  </a:lnTo>
                  <a:lnTo>
                    <a:pt x="266" y="34"/>
                  </a:lnTo>
                  <a:lnTo>
                    <a:pt x="262" y="33"/>
                  </a:lnTo>
                  <a:lnTo>
                    <a:pt x="260" y="30"/>
                  </a:lnTo>
                  <a:lnTo>
                    <a:pt x="257" y="27"/>
                  </a:lnTo>
                  <a:lnTo>
                    <a:pt x="256" y="24"/>
                  </a:lnTo>
                  <a:lnTo>
                    <a:pt x="256" y="24"/>
                  </a:lnTo>
                  <a:lnTo>
                    <a:pt x="257" y="21"/>
                  </a:lnTo>
                  <a:lnTo>
                    <a:pt x="260" y="17"/>
                  </a:lnTo>
                  <a:lnTo>
                    <a:pt x="262" y="15"/>
                  </a:lnTo>
                  <a:lnTo>
                    <a:pt x="266" y="15"/>
                  </a:lnTo>
                  <a:lnTo>
                    <a:pt x="266" y="15"/>
                  </a:lnTo>
                  <a:close/>
                  <a:moveTo>
                    <a:pt x="134" y="325"/>
                  </a:moveTo>
                  <a:lnTo>
                    <a:pt x="51" y="325"/>
                  </a:lnTo>
                  <a:lnTo>
                    <a:pt x="51" y="325"/>
                  </a:lnTo>
                  <a:lnTo>
                    <a:pt x="41" y="322"/>
                  </a:lnTo>
                  <a:lnTo>
                    <a:pt x="34" y="318"/>
                  </a:lnTo>
                  <a:lnTo>
                    <a:pt x="26" y="313"/>
                  </a:lnTo>
                  <a:lnTo>
                    <a:pt x="21" y="308"/>
                  </a:lnTo>
                  <a:lnTo>
                    <a:pt x="166" y="308"/>
                  </a:lnTo>
                  <a:lnTo>
                    <a:pt x="166" y="308"/>
                  </a:lnTo>
                  <a:lnTo>
                    <a:pt x="159" y="313"/>
                  </a:lnTo>
                  <a:lnTo>
                    <a:pt x="152" y="318"/>
                  </a:lnTo>
                  <a:lnTo>
                    <a:pt x="144" y="322"/>
                  </a:lnTo>
                  <a:lnTo>
                    <a:pt x="134" y="325"/>
                  </a:lnTo>
                  <a:lnTo>
                    <a:pt x="134" y="325"/>
                  </a:lnTo>
                  <a:close/>
                  <a:moveTo>
                    <a:pt x="19" y="294"/>
                  </a:moveTo>
                  <a:lnTo>
                    <a:pt x="93" y="114"/>
                  </a:lnTo>
                  <a:lnTo>
                    <a:pt x="167" y="294"/>
                  </a:lnTo>
                  <a:lnTo>
                    <a:pt x="19" y="294"/>
                  </a:lnTo>
                  <a:close/>
                  <a:moveTo>
                    <a:pt x="270" y="217"/>
                  </a:moveTo>
                  <a:lnTo>
                    <a:pt x="270" y="217"/>
                  </a:lnTo>
                  <a:lnTo>
                    <a:pt x="273" y="227"/>
                  </a:lnTo>
                  <a:lnTo>
                    <a:pt x="275" y="237"/>
                  </a:lnTo>
                  <a:lnTo>
                    <a:pt x="276" y="245"/>
                  </a:lnTo>
                  <a:lnTo>
                    <a:pt x="276" y="255"/>
                  </a:lnTo>
                  <a:lnTo>
                    <a:pt x="276" y="265"/>
                  </a:lnTo>
                  <a:lnTo>
                    <a:pt x="275" y="274"/>
                  </a:lnTo>
                  <a:lnTo>
                    <a:pt x="273" y="283"/>
                  </a:lnTo>
                  <a:lnTo>
                    <a:pt x="270" y="293"/>
                  </a:lnTo>
                  <a:lnTo>
                    <a:pt x="262" y="293"/>
                  </a:lnTo>
                  <a:lnTo>
                    <a:pt x="262" y="293"/>
                  </a:lnTo>
                  <a:lnTo>
                    <a:pt x="259" y="283"/>
                  </a:lnTo>
                  <a:lnTo>
                    <a:pt x="256" y="274"/>
                  </a:lnTo>
                  <a:lnTo>
                    <a:pt x="255" y="265"/>
                  </a:lnTo>
                  <a:lnTo>
                    <a:pt x="255" y="255"/>
                  </a:lnTo>
                  <a:lnTo>
                    <a:pt x="255" y="245"/>
                  </a:lnTo>
                  <a:lnTo>
                    <a:pt x="256" y="237"/>
                  </a:lnTo>
                  <a:lnTo>
                    <a:pt x="259" y="227"/>
                  </a:lnTo>
                  <a:lnTo>
                    <a:pt x="262" y="217"/>
                  </a:lnTo>
                  <a:lnTo>
                    <a:pt x="270" y="217"/>
                  </a:lnTo>
                  <a:close/>
                  <a:moveTo>
                    <a:pt x="331" y="453"/>
                  </a:moveTo>
                  <a:lnTo>
                    <a:pt x="200" y="453"/>
                  </a:lnTo>
                  <a:lnTo>
                    <a:pt x="200" y="443"/>
                  </a:lnTo>
                  <a:lnTo>
                    <a:pt x="331" y="443"/>
                  </a:lnTo>
                  <a:lnTo>
                    <a:pt x="331" y="453"/>
                  </a:lnTo>
                  <a:close/>
                  <a:moveTo>
                    <a:pt x="207" y="429"/>
                  </a:moveTo>
                  <a:lnTo>
                    <a:pt x="207" y="406"/>
                  </a:lnTo>
                  <a:lnTo>
                    <a:pt x="326" y="406"/>
                  </a:lnTo>
                  <a:lnTo>
                    <a:pt x="326" y="429"/>
                  </a:lnTo>
                  <a:lnTo>
                    <a:pt x="207" y="429"/>
                  </a:lnTo>
                  <a:close/>
                  <a:moveTo>
                    <a:pt x="296" y="391"/>
                  </a:moveTo>
                  <a:lnTo>
                    <a:pt x="235" y="391"/>
                  </a:lnTo>
                  <a:lnTo>
                    <a:pt x="235" y="391"/>
                  </a:lnTo>
                  <a:lnTo>
                    <a:pt x="241" y="386"/>
                  </a:lnTo>
                  <a:lnTo>
                    <a:pt x="248" y="380"/>
                  </a:lnTo>
                  <a:lnTo>
                    <a:pt x="252" y="375"/>
                  </a:lnTo>
                  <a:lnTo>
                    <a:pt x="256" y="368"/>
                  </a:lnTo>
                  <a:lnTo>
                    <a:pt x="260" y="362"/>
                  </a:lnTo>
                  <a:lnTo>
                    <a:pt x="262" y="355"/>
                  </a:lnTo>
                  <a:lnTo>
                    <a:pt x="263" y="348"/>
                  </a:lnTo>
                  <a:lnTo>
                    <a:pt x="263" y="341"/>
                  </a:lnTo>
                  <a:lnTo>
                    <a:pt x="263" y="307"/>
                  </a:lnTo>
                  <a:lnTo>
                    <a:pt x="268" y="307"/>
                  </a:lnTo>
                  <a:lnTo>
                    <a:pt x="268" y="341"/>
                  </a:lnTo>
                  <a:lnTo>
                    <a:pt x="268" y="341"/>
                  </a:lnTo>
                  <a:lnTo>
                    <a:pt x="269" y="348"/>
                  </a:lnTo>
                  <a:lnTo>
                    <a:pt x="269" y="354"/>
                  </a:lnTo>
                  <a:lnTo>
                    <a:pt x="272" y="362"/>
                  </a:lnTo>
                  <a:lnTo>
                    <a:pt x="274" y="368"/>
                  </a:lnTo>
                  <a:lnTo>
                    <a:pt x="278" y="375"/>
                  </a:lnTo>
                  <a:lnTo>
                    <a:pt x="282" y="380"/>
                  </a:lnTo>
                  <a:lnTo>
                    <a:pt x="289" y="386"/>
                  </a:lnTo>
                  <a:lnTo>
                    <a:pt x="296" y="391"/>
                  </a:lnTo>
                  <a:lnTo>
                    <a:pt x="296" y="391"/>
                  </a:lnTo>
                  <a:close/>
                  <a:moveTo>
                    <a:pt x="268" y="203"/>
                  </a:moveTo>
                  <a:lnTo>
                    <a:pt x="263" y="203"/>
                  </a:lnTo>
                  <a:lnTo>
                    <a:pt x="263" y="53"/>
                  </a:lnTo>
                  <a:lnTo>
                    <a:pt x="263" y="53"/>
                  </a:lnTo>
                  <a:lnTo>
                    <a:pt x="266" y="53"/>
                  </a:lnTo>
                  <a:lnTo>
                    <a:pt x="266" y="53"/>
                  </a:lnTo>
                  <a:lnTo>
                    <a:pt x="268" y="53"/>
                  </a:lnTo>
                  <a:lnTo>
                    <a:pt x="268" y="203"/>
                  </a:lnTo>
                  <a:close/>
                  <a:moveTo>
                    <a:pt x="512" y="294"/>
                  </a:moveTo>
                  <a:lnTo>
                    <a:pt x="364" y="294"/>
                  </a:lnTo>
                  <a:lnTo>
                    <a:pt x="439" y="114"/>
                  </a:lnTo>
                  <a:lnTo>
                    <a:pt x="512" y="294"/>
                  </a:lnTo>
                  <a:close/>
                  <a:moveTo>
                    <a:pt x="480" y="325"/>
                  </a:moveTo>
                  <a:lnTo>
                    <a:pt x="397" y="325"/>
                  </a:lnTo>
                  <a:lnTo>
                    <a:pt x="397" y="325"/>
                  </a:lnTo>
                  <a:lnTo>
                    <a:pt x="387" y="322"/>
                  </a:lnTo>
                  <a:lnTo>
                    <a:pt x="380" y="318"/>
                  </a:lnTo>
                  <a:lnTo>
                    <a:pt x="372" y="313"/>
                  </a:lnTo>
                  <a:lnTo>
                    <a:pt x="367" y="308"/>
                  </a:lnTo>
                  <a:lnTo>
                    <a:pt x="511" y="308"/>
                  </a:lnTo>
                  <a:lnTo>
                    <a:pt x="511" y="308"/>
                  </a:lnTo>
                  <a:lnTo>
                    <a:pt x="505" y="313"/>
                  </a:lnTo>
                  <a:lnTo>
                    <a:pt x="497" y="318"/>
                  </a:lnTo>
                  <a:lnTo>
                    <a:pt x="490" y="322"/>
                  </a:lnTo>
                  <a:lnTo>
                    <a:pt x="480" y="325"/>
                  </a:lnTo>
                  <a:lnTo>
                    <a:pt x="480" y="325"/>
                  </a:lnTo>
                  <a:close/>
                </a:path>
              </a:pathLst>
            </a:custGeom>
            <a:solidFill>
              <a:schemeClr val="bg1"/>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ko-KR" altLang="en-US" sz="1800" b="0" i="0" u="none" strike="noStrike" kern="1200" cap="none" spc="0" normalizeH="0" baseline="0" noProof="0" dirty="0">
                <a:ln>
                  <a:noFill/>
                </a:ln>
                <a:solidFill>
                  <a:schemeClr val="bg1"/>
                </a:solidFill>
                <a:effectLst/>
                <a:uLnTx/>
                <a:uFillTx/>
                <a:latin typeface="Arial" panose="020B0604020202020204"/>
                <a:ea typeface="Malgun Gothic" panose="020B0503020000020004" pitchFamily="34" charset="-127"/>
                <a:cs typeface="+mn-ea"/>
                <a:sym typeface="+mn-lt"/>
              </a:endParaRPr>
            </a:p>
          </p:txBody>
        </p:sp>
        <p:sp>
          <p:nvSpPr>
            <p:cNvPr id="32" name="Oval 43"/>
            <p:cNvSpPr/>
            <p:nvPr/>
          </p:nvSpPr>
          <p:spPr>
            <a:xfrm>
              <a:off x="4959358" y="2043755"/>
              <a:ext cx="317492" cy="317492"/>
            </a:xfrm>
            <a:prstGeom prst="ellipse">
              <a:avLst/>
            </a:prstGeom>
            <a:blipFill>
              <a:blip r:embed="rId2"/>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ko-KR" altLang="en-US" sz="1800" b="0" i="0" u="none" strike="noStrike" kern="1200" cap="none" spc="0" normalizeH="0" baseline="0" noProof="0" dirty="0">
                <a:ln>
                  <a:noFill/>
                </a:ln>
                <a:solidFill>
                  <a:schemeClr val="bg1"/>
                </a:solidFill>
                <a:effectLst/>
                <a:uLnTx/>
                <a:uFillTx/>
                <a:latin typeface="Arial" panose="020B0604020202020204"/>
                <a:ea typeface="Malgun Gothic" panose="020B0503020000020004" pitchFamily="34" charset="-127"/>
                <a:cs typeface="+mn-ea"/>
                <a:sym typeface="+mn-lt"/>
              </a:endParaRPr>
            </a:p>
          </p:txBody>
        </p:sp>
        <p:grpSp>
          <p:nvGrpSpPr>
            <p:cNvPr id="33" name="Group 96"/>
            <p:cNvGrpSpPr/>
            <p:nvPr/>
          </p:nvGrpSpPr>
          <p:grpSpPr>
            <a:xfrm>
              <a:off x="5029755" y="2114338"/>
              <a:ext cx="176698" cy="176327"/>
              <a:chOff x="5138738" y="4373563"/>
              <a:chExt cx="755650" cy="754063"/>
            </a:xfrm>
            <a:solidFill>
              <a:schemeClr val="bg1"/>
            </a:solidFill>
          </p:grpSpPr>
          <p:sp>
            <p:nvSpPr>
              <p:cNvPr id="45" name="Freeform 97"/>
              <p:cNvSpPr>
                <a:spLocks noEditPoints="1"/>
              </p:cNvSpPr>
              <p:nvPr/>
            </p:nvSpPr>
            <p:spPr bwMode="auto">
              <a:xfrm>
                <a:off x="5138738" y="4373563"/>
                <a:ext cx="755650" cy="754063"/>
              </a:xfrm>
              <a:custGeom>
                <a:avLst/>
                <a:gdLst>
                  <a:gd name="T0" fmla="*/ 214 w 476"/>
                  <a:gd name="T1" fmla="*/ 1 h 475"/>
                  <a:gd name="T2" fmla="*/ 146 w 476"/>
                  <a:gd name="T3" fmla="*/ 20 h 475"/>
                  <a:gd name="T4" fmla="*/ 87 w 476"/>
                  <a:gd name="T5" fmla="*/ 55 h 475"/>
                  <a:gd name="T6" fmla="*/ 41 w 476"/>
                  <a:gd name="T7" fmla="*/ 105 h 475"/>
                  <a:gd name="T8" fmla="*/ 11 w 476"/>
                  <a:gd name="T9" fmla="*/ 167 h 475"/>
                  <a:gd name="T10" fmla="*/ 0 w 476"/>
                  <a:gd name="T11" fmla="*/ 238 h 475"/>
                  <a:gd name="T12" fmla="*/ 6 w 476"/>
                  <a:gd name="T13" fmla="*/ 286 h 475"/>
                  <a:gd name="T14" fmla="*/ 30 w 476"/>
                  <a:gd name="T15" fmla="*/ 351 h 475"/>
                  <a:gd name="T16" fmla="*/ 71 w 476"/>
                  <a:gd name="T17" fmla="*/ 406 h 475"/>
                  <a:gd name="T18" fmla="*/ 125 w 476"/>
                  <a:gd name="T19" fmla="*/ 447 h 475"/>
                  <a:gd name="T20" fmla="*/ 190 w 476"/>
                  <a:gd name="T21" fmla="*/ 471 h 475"/>
                  <a:gd name="T22" fmla="*/ 238 w 476"/>
                  <a:gd name="T23" fmla="*/ 475 h 475"/>
                  <a:gd name="T24" fmla="*/ 309 w 476"/>
                  <a:gd name="T25" fmla="*/ 464 h 475"/>
                  <a:gd name="T26" fmla="*/ 371 w 476"/>
                  <a:gd name="T27" fmla="*/ 435 h 475"/>
                  <a:gd name="T28" fmla="*/ 422 w 476"/>
                  <a:gd name="T29" fmla="*/ 389 h 475"/>
                  <a:gd name="T30" fmla="*/ 457 w 476"/>
                  <a:gd name="T31" fmla="*/ 331 h 475"/>
                  <a:gd name="T32" fmla="*/ 474 w 476"/>
                  <a:gd name="T33" fmla="*/ 263 h 475"/>
                  <a:gd name="T34" fmla="*/ 474 w 476"/>
                  <a:gd name="T35" fmla="*/ 214 h 475"/>
                  <a:gd name="T36" fmla="*/ 457 w 476"/>
                  <a:gd name="T37" fmla="*/ 146 h 475"/>
                  <a:gd name="T38" fmla="*/ 422 w 476"/>
                  <a:gd name="T39" fmla="*/ 86 h 475"/>
                  <a:gd name="T40" fmla="*/ 371 w 476"/>
                  <a:gd name="T41" fmla="*/ 41 h 475"/>
                  <a:gd name="T42" fmla="*/ 309 w 476"/>
                  <a:gd name="T43" fmla="*/ 11 h 475"/>
                  <a:gd name="T44" fmla="*/ 238 w 476"/>
                  <a:gd name="T45" fmla="*/ 0 h 475"/>
                  <a:gd name="T46" fmla="*/ 238 w 476"/>
                  <a:gd name="T47" fmla="*/ 461 h 475"/>
                  <a:gd name="T48" fmla="*/ 172 w 476"/>
                  <a:gd name="T49" fmla="*/ 452 h 475"/>
                  <a:gd name="T50" fmla="*/ 114 w 476"/>
                  <a:gd name="T51" fmla="*/ 423 h 475"/>
                  <a:gd name="T52" fmla="*/ 66 w 476"/>
                  <a:gd name="T53" fmla="*/ 380 h 475"/>
                  <a:gd name="T54" fmla="*/ 33 w 476"/>
                  <a:gd name="T55" fmla="*/ 325 h 475"/>
                  <a:gd name="T56" fmla="*/ 15 w 476"/>
                  <a:gd name="T57" fmla="*/ 260 h 475"/>
                  <a:gd name="T58" fmla="*/ 15 w 476"/>
                  <a:gd name="T59" fmla="*/ 215 h 475"/>
                  <a:gd name="T60" fmla="*/ 33 w 476"/>
                  <a:gd name="T61" fmla="*/ 151 h 475"/>
                  <a:gd name="T62" fmla="*/ 66 w 476"/>
                  <a:gd name="T63" fmla="*/ 96 h 475"/>
                  <a:gd name="T64" fmla="*/ 114 w 476"/>
                  <a:gd name="T65" fmla="*/ 53 h 475"/>
                  <a:gd name="T66" fmla="*/ 172 w 476"/>
                  <a:gd name="T67" fmla="*/ 25 h 475"/>
                  <a:gd name="T68" fmla="*/ 238 w 476"/>
                  <a:gd name="T69" fmla="*/ 14 h 475"/>
                  <a:gd name="T70" fmla="*/ 283 w 476"/>
                  <a:gd name="T71" fmla="*/ 20 h 475"/>
                  <a:gd name="T72" fmla="*/ 345 w 476"/>
                  <a:gd name="T73" fmla="*/ 41 h 475"/>
                  <a:gd name="T74" fmla="*/ 396 w 476"/>
                  <a:gd name="T75" fmla="*/ 80 h 475"/>
                  <a:gd name="T76" fmla="*/ 435 w 476"/>
                  <a:gd name="T77" fmla="*/ 132 h 475"/>
                  <a:gd name="T78" fmla="*/ 457 w 476"/>
                  <a:gd name="T79" fmla="*/ 193 h 475"/>
                  <a:gd name="T80" fmla="*/ 462 w 476"/>
                  <a:gd name="T81" fmla="*/ 238 h 475"/>
                  <a:gd name="T82" fmla="*/ 452 w 476"/>
                  <a:gd name="T83" fmla="*/ 305 h 475"/>
                  <a:gd name="T84" fmla="*/ 424 w 476"/>
                  <a:gd name="T85" fmla="*/ 363 h 475"/>
                  <a:gd name="T86" fmla="*/ 381 w 476"/>
                  <a:gd name="T87" fmla="*/ 410 h 475"/>
                  <a:gd name="T88" fmla="*/ 325 w 476"/>
                  <a:gd name="T89" fmla="*/ 444 h 475"/>
                  <a:gd name="T90" fmla="*/ 261 w 476"/>
                  <a:gd name="T91" fmla="*/ 460 h 4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6" h="475">
                    <a:moveTo>
                      <a:pt x="238" y="0"/>
                    </a:moveTo>
                    <a:lnTo>
                      <a:pt x="238" y="0"/>
                    </a:lnTo>
                    <a:lnTo>
                      <a:pt x="214" y="1"/>
                    </a:lnTo>
                    <a:lnTo>
                      <a:pt x="190" y="5"/>
                    </a:lnTo>
                    <a:lnTo>
                      <a:pt x="168" y="11"/>
                    </a:lnTo>
                    <a:lnTo>
                      <a:pt x="146" y="20"/>
                    </a:lnTo>
                    <a:lnTo>
                      <a:pt x="125" y="29"/>
                    </a:lnTo>
                    <a:lnTo>
                      <a:pt x="105" y="41"/>
                    </a:lnTo>
                    <a:lnTo>
                      <a:pt x="87" y="55"/>
                    </a:lnTo>
                    <a:lnTo>
                      <a:pt x="71" y="70"/>
                    </a:lnTo>
                    <a:lnTo>
                      <a:pt x="54" y="86"/>
                    </a:lnTo>
                    <a:lnTo>
                      <a:pt x="41" y="105"/>
                    </a:lnTo>
                    <a:lnTo>
                      <a:pt x="30" y="125"/>
                    </a:lnTo>
                    <a:lnTo>
                      <a:pt x="19" y="146"/>
                    </a:lnTo>
                    <a:lnTo>
                      <a:pt x="11" y="167"/>
                    </a:lnTo>
                    <a:lnTo>
                      <a:pt x="6" y="190"/>
                    </a:lnTo>
                    <a:lnTo>
                      <a:pt x="1" y="214"/>
                    </a:lnTo>
                    <a:lnTo>
                      <a:pt x="0" y="238"/>
                    </a:lnTo>
                    <a:lnTo>
                      <a:pt x="0" y="238"/>
                    </a:lnTo>
                    <a:lnTo>
                      <a:pt x="1" y="263"/>
                    </a:lnTo>
                    <a:lnTo>
                      <a:pt x="6" y="286"/>
                    </a:lnTo>
                    <a:lnTo>
                      <a:pt x="11" y="309"/>
                    </a:lnTo>
                    <a:lnTo>
                      <a:pt x="19" y="331"/>
                    </a:lnTo>
                    <a:lnTo>
                      <a:pt x="30" y="351"/>
                    </a:lnTo>
                    <a:lnTo>
                      <a:pt x="41" y="371"/>
                    </a:lnTo>
                    <a:lnTo>
                      <a:pt x="54" y="389"/>
                    </a:lnTo>
                    <a:lnTo>
                      <a:pt x="71" y="406"/>
                    </a:lnTo>
                    <a:lnTo>
                      <a:pt x="87" y="421"/>
                    </a:lnTo>
                    <a:lnTo>
                      <a:pt x="105" y="435"/>
                    </a:lnTo>
                    <a:lnTo>
                      <a:pt x="125" y="447"/>
                    </a:lnTo>
                    <a:lnTo>
                      <a:pt x="146" y="457"/>
                    </a:lnTo>
                    <a:lnTo>
                      <a:pt x="168" y="464"/>
                    </a:lnTo>
                    <a:lnTo>
                      <a:pt x="190" y="471"/>
                    </a:lnTo>
                    <a:lnTo>
                      <a:pt x="214" y="474"/>
                    </a:lnTo>
                    <a:lnTo>
                      <a:pt x="238" y="475"/>
                    </a:lnTo>
                    <a:lnTo>
                      <a:pt x="238" y="475"/>
                    </a:lnTo>
                    <a:lnTo>
                      <a:pt x="263" y="474"/>
                    </a:lnTo>
                    <a:lnTo>
                      <a:pt x="285" y="471"/>
                    </a:lnTo>
                    <a:lnTo>
                      <a:pt x="309" y="464"/>
                    </a:lnTo>
                    <a:lnTo>
                      <a:pt x="331" y="457"/>
                    </a:lnTo>
                    <a:lnTo>
                      <a:pt x="351" y="447"/>
                    </a:lnTo>
                    <a:lnTo>
                      <a:pt x="371" y="435"/>
                    </a:lnTo>
                    <a:lnTo>
                      <a:pt x="389" y="421"/>
                    </a:lnTo>
                    <a:lnTo>
                      <a:pt x="406" y="406"/>
                    </a:lnTo>
                    <a:lnTo>
                      <a:pt x="422" y="389"/>
                    </a:lnTo>
                    <a:lnTo>
                      <a:pt x="436" y="371"/>
                    </a:lnTo>
                    <a:lnTo>
                      <a:pt x="447" y="351"/>
                    </a:lnTo>
                    <a:lnTo>
                      <a:pt x="457" y="331"/>
                    </a:lnTo>
                    <a:lnTo>
                      <a:pt x="465" y="309"/>
                    </a:lnTo>
                    <a:lnTo>
                      <a:pt x="471" y="286"/>
                    </a:lnTo>
                    <a:lnTo>
                      <a:pt x="474" y="263"/>
                    </a:lnTo>
                    <a:lnTo>
                      <a:pt x="476" y="238"/>
                    </a:lnTo>
                    <a:lnTo>
                      <a:pt x="476" y="238"/>
                    </a:lnTo>
                    <a:lnTo>
                      <a:pt x="474" y="214"/>
                    </a:lnTo>
                    <a:lnTo>
                      <a:pt x="471" y="190"/>
                    </a:lnTo>
                    <a:lnTo>
                      <a:pt x="465" y="167"/>
                    </a:lnTo>
                    <a:lnTo>
                      <a:pt x="457" y="146"/>
                    </a:lnTo>
                    <a:lnTo>
                      <a:pt x="447" y="125"/>
                    </a:lnTo>
                    <a:lnTo>
                      <a:pt x="436" y="105"/>
                    </a:lnTo>
                    <a:lnTo>
                      <a:pt x="422" y="86"/>
                    </a:lnTo>
                    <a:lnTo>
                      <a:pt x="406" y="70"/>
                    </a:lnTo>
                    <a:lnTo>
                      <a:pt x="389" y="55"/>
                    </a:lnTo>
                    <a:lnTo>
                      <a:pt x="371" y="41"/>
                    </a:lnTo>
                    <a:lnTo>
                      <a:pt x="351" y="29"/>
                    </a:lnTo>
                    <a:lnTo>
                      <a:pt x="331" y="20"/>
                    </a:lnTo>
                    <a:lnTo>
                      <a:pt x="309" y="11"/>
                    </a:lnTo>
                    <a:lnTo>
                      <a:pt x="285" y="5"/>
                    </a:lnTo>
                    <a:lnTo>
                      <a:pt x="263" y="1"/>
                    </a:lnTo>
                    <a:lnTo>
                      <a:pt x="238" y="0"/>
                    </a:lnTo>
                    <a:lnTo>
                      <a:pt x="238" y="0"/>
                    </a:lnTo>
                    <a:close/>
                    <a:moveTo>
                      <a:pt x="238" y="461"/>
                    </a:moveTo>
                    <a:lnTo>
                      <a:pt x="238" y="461"/>
                    </a:lnTo>
                    <a:lnTo>
                      <a:pt x="215" y="460"/>
                    </a:lnTo>
                    <a:lnTo>
                      <a:pt x="194" y="457"/>
                    </a:lnTo>
                    <a:lnTo>
                      <a:pt x="172" y="452"/>
                    </a:lnTo>
                    <a:lnTo>
                      <a:pt x="152" y="444"/>
                    </a:lnTo>
                    <a:lnTo>
                      <a:pt x="132" y="434"/>
                    </a:lnTo>
                    <a:lnTo>
                      <a:pt x="114" y="423"/>
                    </a:lnTo>
                    <a:lnTo>
                      <a:pt x="96" y="410"/>
                    </a:lnTo>
                    <a:lnTo>
                      <a:pt x="80" y="396"/>
                    </a:lnTo>
                    <a:lnTo>
                      <a:pt x="66" y="380"/>
                    </a:lnTo>
                    <a:lnTo>
                      <a:pt x="53" y="363"/>
                    </a:lnTo>
                    <a:lnTo>
                      <a:pt x="41" y="345"/>
                    </a:lnTo>
                    <a:lnTo>
                      <a:pt x="33" y="325"/>
                    </a:lnTo>
                    <a:lnTo>
                      <a:pt x="25" y="305"/>
                    </a:lnTo>
                    <a:lnTo>
                      <a:pt x="19" y="283"/>
                    </a:lnTo>
                    <a:lnTo>
                      <a:pt x="15" y="260"/>
                    </a:lnTo>
                    <a:lnTo>
                      <a:pt x="14" y="238"/>
                    </a:lnTo>
                    <a:lnTo>
                      <a:pt x="14" y="238"/>
                    </a:lnTo>
                    <a:lnTo>
                      <a:pt x="15" y="215"/>
                    </a:lnTo>
                    <a:lnTo>
                      <a:pt x="19" y="193"/>
                    </a:lnTo>
                    <a:lnTo>
                      <a:pt x="25" y="172"/>
                    </a:lnTo>
                    <a:lnTo>
                      <a:pt x="33" y="151"/>
                    </a:lnTo>
                    <a:lnTo>
                      <a:pt x="41" y="132"/>
                    </a:lnTo>
                    <a:lnTo>
                      <a:pt x="53" y="113"/>
                    </a:lnTo>
                    <a:lnTo>
                      <a:pt x="66" y="96"/>
                    </a:lnTo>
                    <a:lnTo>
                      <a:pt x="80" y="80"/>
                    </a:lnTo>
                    <a:lnTo>
                      <a:pt x="96" y="66"/>
                    </a:lnTo>
                    <a:lnTo>
                      <a:pt x="114" y="53"/>
                    </a:lnTo>
                    <a:lnTo>
                      <a:pt x="132" y="41"/>
                    </a:lnTo>
                    <a:lnTo>
                      <a:pt x="152" y="32"/>
                    </a:lnTo>
                    <a:lnTo>
                      <a:pt x="172" y="25"/>
                    </a:lnTo>
                    <a:lnTo>
                      <a:pt x="194" y="20"/>
                    </a:lnTo>
                    <a:lnTo>
                      <a:pt x="215" y="15"/>
                    </a:lnTo>
                    <a:lnTo>
                      <a:pt x="238" y="14"/>
                    </a:lnTo>
                    <a:lnTo>
                      <a:pt x="238" y="14"/>
                    </a:lnTo>
                    <a:lnTo>
                      <a:pt x="261" y="15"/>
                    </a:lnTo>
                    <a:lnTo>
                      <a:pt x="283" y="20"/>
                    </a:lnTo>
                    <a:lnTo>
                      <a:pt x="305" y="25"/>
                    </a:lnTo>
                    <a:lnTo>
                      <a:pt x="325" y="32"/>
                    </a:lnTo>
                    <a:lnTo>
                      <a:pt x="345" y="41"/>
                    </a:lnTo>
                    <a:lnTo>
                      <a:pt x="363" y="53"/>
                    </a:lnTo>
                    <a:lnTo>
                      <a:pt x="381" y="66"/>
                    </a:lnTo>
                    <a:lnTo>
                      <a:pt x="396" y="80"/>
                    </a:lnTo>
                    <a:lnTo>
                      <a:pt x="411" y="96"/>
                    </a:lnTo>
                    <a:lnTo>
                      <a:pt x="424" y="113"/>
                    </a:lnTo>
                    <a:lnTo>
                      <a:pt x="435" y="132"/>
                    </a:lnTo>
                    <a:lnTo>
                      <a:pt x="444" y="151"/>
                    </a:lnTo>
                    <a:lnTo>
                      <a:pt x="452" y="172"/>
                    </a:lnTo>
                    <a:lnTo>
                      <a:pt x="457" y="193"/>
                    </a:lnTo>
                    <a:lnTo>
                      <a:pt x="460" y="215"/>
                    </a:lnTo>
                    <a:lnTo>
                      <a:pt x="462" y="238"/>
                    </a:lnTo>
                    <a:lnTo>
                      <a:pt x="462" y="238"/>
                    </a:lnTo>
                    <a:lnTo>
                      <a:pt x="460" y="260"/>
                    </a:lnTo>
                    <a:lnTo>
                      <a:pt x="457" y="283"/>
                    </a:lnTo>
                    <a:lnTo>
                      <a:pt x="452" y="305"/>
                    </a:lnTo>
                    <a:lnTo>
                      <a:pt x="444" y="325"/>
                    </a:lnTo>
                    <a:lnTo>
                      <a:pt x="435" y="345"/>
                    </a:lnTo>
                    <a:lnTo>
                      <a:pt x="424" y="363"/>
                    </a:lnTo>
                    <a:lnTo>
                      <a:pt x="411" y="380"/>
                    </a:lnTo>
                    <a:lnTo>
                      <a:pt x="396" y="396"/>
                    </a:lnTo>
                    <a:lnTo>
                      <a:pt x="381" y="410"/>
                    </a:lnTo>
                    <a:lnTo>
                      <a:pt x="363" y="423"/>
                    </a:lnTo>
                    <a:lnTo>
                      <a:pt x="345" y="434"/>
                    </a:lnTo>
                    <a:lnTo>
                      <a:pt x="325" y="444"/>
                    </a:lnTo>
                    <a:lnTo>
                      <a:pt x="305" y="452"/>
                    </a:lnTo>
                    <a:lnTo>
                      <a:pt x="283" y="457"/>
                    </a:lnTo>
                    <a:lnTo>
                      <a:pt x="261" y="460"/>
                    </a:lnTo>
                    <a:lnTo>
                      <a:pt x="238" y="461"/>
                    </a:lnTo>
                    <a:lnTo>
                      <a:pt x="238" y="461"/>
                    </a:lnTo>
                    <a:close/>
                  </a:path>
                </a:pathLst>
              </a:custGeom>
              <a:grpFill/>
              <a:ln w="9525">
                <a:noFill/>
                <a:round/>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ko-KR" altLang="en-US" sz="1800" b="0" i="0" u="none" strike="noStrike" kern="1200" cap="none" spc="0" normalizeH="0" baseline="0" noProof="0" dirty="0">
                  <a:ln>
                    <a:noFill/>
                  </a:ln>
                  <a:solidFill>
                    <a:schemeClr val="bg1"/>
                  </a:solidFill>
                  <a:effectLst/>
                  <a:uLnTx/>
                  <a:uFillTx/>
                  <a:latin typeface="Arial" panose="020B0604020202020204"/>
                  <a:ea typeface="Malgun Gothic" panose="020B0503020000020004" pitchFamily="34" charset="-127"/>
                  <a:cs typeface="+mn-ea"/>
                  <a:sym typeface="+mn-lt"/>
                </a:endParaRPr>
              </a:p>
            </p:txBody>
          </p:sp>
          <p:sp>
            <p:nvSpPr>
              <p:cNvPr id="46" name="Freeform 98"/>
              <p:cNvSpPr>
                <a:spLocks noEditPoints="1"/>
              </p:cNvSpPr>
              <p:nvPr/>
            </p:nvSpPr>
            <p:spPr bwMode="auto">
              <a:xfrm>
                <a:off x="5189538" y="4422775"/>
                <a:ext cx="654050" cy="655638"/>
              </a:xfrm>
              <a:custGeom>
                <a:avLst/>
                <a:gdLst>
                  <a:gd name="T0" fmla="*/ 185 w 412"/>
                  <a:gd name="T1" fmla="*/ 1 h 413"/>
                  <a:gd name="T2" fmla="*/ 126 w 412"/>
                  <a:gd name="T3" fmla="*/ 17 h 413"/>
                  <a:gd name="T4" fmla="*/ 75 w 412"/>
                  <a:gd name="T5" fmla="*/ 48 h 413"/>
                  <a:gd name="T6" fmla="*/ 35 w 412"/>
                  <a:gd name="T7" fmla="*/ 92 h 413"/>
                  <a:gd name="T8" fmla="*/ 9 w 412"/>
                  <a:gd name="T9" fmla="*/ 146 h 413"/>
                  <a:gd name="T10" fmla="*/ 0 w 412"/>
                  <a:gd name="T11" fmla="*/ 207 h 413"/>
                  <a:gd name="T12" fmla="*/ 4 w 412"/>
                  <a:gd name="T13" fmla="*/ 249 h 413"/>
                  <a:gd name="T14" fmla="*/ 25 w 412"/>
                  <a:gd name="T15" fmla="*/ 305 h 413"/>
                  <a:gd name="T16" fmla="*/ 60 w 412"/>
                  <a:gd name="T17" fmla="*/ 352 h 413"/>
                  <a:gd name="T18" fmla="*/ 108 w 412"/>
                  <a:gd name="T19" fmla="*/ 388 h 413"/>
                  <a:gd name="T20" fmla="*/ 165 w 412"/>
                  <a:gd name="T21" fmla="*/ 409 h 413"/>
                  <a:gd name="T22" fmla="*/ 206 w 412"/>
                  <a:gd name="T23" fmla="*/ 413 h 413"/>
                  <a:gd name="T24" fmla="*/ 268 w 412"/>
                  <a:gd name="T25" fmla="*/ 404 h 413"/>
                  <a:gd name="T26" fmla="*/ 322 w 412"/>
                  <a:gd name="T27" fmla="*/ 378 h 413"/>
                  <a:gd name="T28" fmla="*/ 365 w 412"/>
                  <a:gd name="T29" fmla="*/ 338 h 413"/>
                  <a:gd name="T30" fmla="*/ 396 w 412"/>
                  <a:gd name="T31" fmla="*/ 288 h 413"/>
                  <a:gd name="T32" fmla="*/ 411 w 412"/>
                  <a:gd name="T33" fmla="*/ 228 h 413"/>
                  <a:gd name="T34" fmla="*/ 411 w 412"/>
                  <a:gd name="T35" fmla="*/ 186 h 413"/>
                  <a:gd name="T36" fmla="*/ 396 w 412"/>
                  <a:gd name="T37" fmla="*/ 127 h 413"/>
                  <a:gd name="T38" fmla="*/ 365 w 412"/>
                  <a:gd name="T39" fmla="*/ 76 h 413"/>
                  <a:gd name="T40" fmla="*/ 322 w 412"/>
                  <a:gd name="T41" fmla="*/ 36 h 413"/>
                  <a:gd name="T42" fmla="*/ 268 w 412"/>
                  <a:gd name="T43" fmla="*/ 10 h 413"/>
                  <a:gd name="T44" fmla="*/ 206 w 412"/>
                  <a:gd name="T45" fmla="*/ 0 h 413"/>
                  <a:gd name="T46" fmla="*/ 206 w 412"/>
                  <a:gd name="T47" fmla="*/ 399 h 413"/>
                  <a:gd name="T48" fmla="*/ 149 w 412"/>
                  <a:gd name="T49" fmla="*/ 390 h 413"/>
                  <a:gd name="T50" fmla="*/ 99 w 412"/>
                  <a:gd name="T51" fmla="*/ 367 h 413"/>
                  <a:gd name="T52" fmla="*/ 58 w 412"/>
                  <a:gd name="T53" fmla="*/ 329 h 413"/>
                  <a:gd name="T54" fmla="*/ 29 w 412"/>
                  <a:gd name="T55" fmla="*/ 281 h 413"/>
                  <a:gd name="T56" fmla="*/ 15 w 412"/>
                  <a:gd name="T57" fmla="*/ 226 h 413"/>
                  <a:gd name="T58" fmla="*/ 15 w 412"/>
                  <a:gd name="T59" fmla="*/ 187 h 413"/>
                  <a:gd name="T60" fmla="*/ 29 w 412"/>
                  <a:gd name="T61" fmla="*/ 132 h 413"/>
                  <a:gd name="T62" fmla="*/ 58 w 412"/>
                  <a:gd name="T63" fmla="*/ 85 h 413"/>
                  <a:gd name="T64" fmla="*/ 99 w 412"/>
                  <a:gd name="T65" fmla="*/ 48 h 413"/>
                  <a:gd name="T66" fmla="*/ 149 w 412"/>
                  <a:gd name="T67" fmla="*/ 24 h 413"/>
                  <a:gd name="T68" fmla="*/ 206 w 412"/>
                  <a:gd name="T69" fmla="*/ 16 h 413"/>
                  <a:gd name="T70" fmla="*/ 245 w 412"/>
                  <a:gd name="T71" fmla="*/ 19 h 413"/>
                  <a:gd name="T72" fmla="*/ 298 w 412"/>
                  <a:gd name="T73" fmla="*/ 38 h 413"/>
                  <a:gd name="T74" fmla="*/ 342 w 412"/>
                  <a:gd name="T75" fmla="*/ 72 h 413"/>
                  <a:gd name="T76" fmla="*/ 374 w 412"/>
                  <a:gd name="T77" fmla="*/ 116 h 413"/>
                  <a:gd name="T78" fmla="*/ 394 w 412"/>
                  <a:gd name="T79" fmla="*/ 169 h 413"/>
                  <a:gd name="T80" fmla="*/ 398 w 412"/>
                  <a:gd name="T81" fmla="*/ 207 h 413"/>
                  <a:gd name="T82" fmla="*/ 390 w 412"/>
                  <a:gd name="T83" fmla="*/ 264 h 413"/>
                  <a:gd name="T84" fmla="*/ 366 w 412"/>
                  <a:gd name="T85" fmla="*/ 315 h 413"/>
                  <a:gd name="T86" fmla="*/ 328 w 412"/>
                  <a:gd name="T87" fmla="*/ 355 h 413"/>
                  <a:gd name="T88" fmla="*/ 280 w 412"/>
                  <a:gd name="T89" fmla="*/ 384 h 413"/>
                  <a:gd name="T90" fmla="*/ 225 w 412"/>
                  <a:gd name="T91" fmla="*/ 398 h 4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12" h="413">
                    <a:moveTo>
                      <a:pt x="206" y="0"/>
                    </a:moveTo>
                    <a:lnTo>
                      <a:pt x="206" y="0"/>
                    </a:lnTo>
                    <a:lnTo>
                      <a:pt x="185" y="1"/>
                    </a:lnTo>
                    <a:lnTo>
                      <a:pt x="165" y="5"/>
                    </a:lnTo>
                    <a:lnTo>
                      <a:pt x="144" y="10"/>
                    </a:lnTo>
                    <a:lnTo>
                      <a:pt x="126" y="17"/>
                    </a:lnTo>
                    <a:lnTo>
                      <a:pt x="108" y="26"/>
                    </a:lnTo>
                    <a:lnTo>
                      <a:pt x="91" y="36"/>
                    </a:lnTo>
                    <a:lnTo>
                      <a:pt x="75" y="48"/>
                    </a:lnTo>
                    <a:lnTo>
                      <a:pt x="60" y="61"/>
                    </a:lnTo>
                    <a:lnTo>
                      <a:pt x="47" y="76"/>
                    </a:lnTo>
                    <a:lnTo>
                      <a:pt x="35" y="92"/>
                    </a:lnTo>
                    <a:lnTo>
                      <a:pt x="25" y="108"/>
                    </a:lnTo>
                    <a:lnTo>
                      <a:pt x="16" y="127"/>
                    </a:lnTo>
                    <a:lnTo>
                      <a:pt x="9" y="146"/>
                    </a:lnTo>
                    <a:lnTo>
                      <a:pt x="4" y="166"/>
                    </a:lnTo>
                    <a:lnTo>
                      <a:pt x="1" y="186"/>
                    </a:lnTo>
                    <a:lnTo>
                      <a:pt x="0" y="207"/>
                    </a:lnTo>
                    <a:lnTo>
                      <a:pt x="0" y="207"/>
                    </a:lnTo>
                    <a:lnTo>
                      <a:pt x="1" y="228"/>
                    </a:lnTo>
                    <a:lnTo>
                      <a:pt x="4" y="249"/>
                    </a:lnTo>
                    <a:lnTo>
                      <a:pt x="9" y="268"/>
                    </a:lnTo>
                    <a:lnTo>
                      <a:pt x="16" y="288"/>
                    </a:lnTo>
                    <a:lnTo>
                      <a:pt x="25" y="305"/>
                    </a:lnTo>
                    <a:lnTo>
                      <a:pt x="35" y="322"/>
                    </a:lnTo>
                    <a:lnTo>
                      <a:pt x="47" y="338"/>
                    </a:lnTo>
                    <a:lnTo>
                      <a:pt x="60" y="352"/>
                    </a:lnTo>
                    <a:lnTo>
                      <a:pt x="75" y="367"/>
                    </a:lnTo>
                    <a:lnTo>
                      <a:pt x="91" y="378"/>
                    </a:lnTo>
                    <a:lnTo>
                      <a:pt x="108" y="388"/>
                    </a:lnTo>
                    <a:lnTo>
                      <a:pt x="126" y="397"/>
                    </a:lnTo>
                    <a:lnTo>
                      <a:pt x="144" y="404"/>
                    </a:lnTo>
                    <a:lnTo>
                      <a:pt x="165" y="409"/>
                    </a:lnTo>
                    <a:lnTo>
                      <a:pt x="185" y="412"/>
                    </a:lnTo>
                    <a:lnTo>
                      <a:pt x="206" y="413"/>
                    </a:lnTo>
                    <a:lnTo>
                      <a:pt x="206" y="413"/>
                    </a:lnTo>
                    <a:lnTo>
                      <a:pt x="228" y="412"/>
                    </a:lnTo>
                    <a:lnTo>
                      <a:pt x="248" y="409"/>
                    </a:lnTo>
                    <a:lnTo>
                      <a:pt x="268" y="404"/>
                    </a:lnTo>
                    <a:lnTo>
                      <a:pt x="286" y="397"/>
                    </a:lnTo>
                    <a:lnTo>
                      <a:pt x="304" y="388"/>
                    </a:lnTo>
                    <a:lnTo>
                      <a:pt x="322" y="378"/>
                    </a:lnTo>
                    <a:lnTo>
                      <a:pt x="337" y="367"/>
                    </a:lnTo>
                    <a:lnTo>
                      <a:pt x="352" y="352"/>
                    </a:lnTo>
                    <a:lnTo>
                      <a:pt x="365" y="338"/>
                    </a:lnTo>
                    <a:lnTo>
                      <a:pt x="377" y="322"/>
                    </a:lnTo>
                    <a:lnTo>
                      <a:pt x="387" y="305"/>
                    </a:lnTo>
                    <a:lnTo>
                      <a:pt x="396" y="288"/>
                    </a:lnTo>
                    <a:lnTo>
                      <a:pt x="403" y="268"/>
                    </a:lnTo>
                    <a:lnTo>
                      <a:pt x="408" y="249"/>
                    </a:lnTo>
                    <a:lnTo>
                      <a:pt x="411" y="228"/>
                    </a:lnTo>
                    <a:lnTo>
                      <a:pt x="412" y="207"/>
                    </a:lnTo>
                    <a:lnTo>
                      <a:pt x="412" y="207"/>
                    </a:lnTo>
                    <a:lnTo>
                      <a:pt x="411" y="186"/>
                    </a:lnTo>
                    <a:lnTo>
                      <a:pt x="408" y="166"/>
                    </a:lnTo>
                    <a:lnTo>
                      <a:pt x="403" y="146"/>
                    </a:lnTo>
                    <a:lnTo>
                      <a:pt x="396" y="127"/>
                    </a:lnTo>
                    <a:lnTo>
                      <a:pt x="387" y="108"/>
                    </a:lnTo>
                    <a:lnTo>
                      <a:pt x="377" y="92"/>
                    </a:lnTo>
                    <a:lnTo>
                      <a:pt x="365" y="76"/>
                    </a:lnTo>
                    <a:lnTo>
                      <a:pt x="352" y="61"/>
                    </a:lnTo>
                    <a:lnTo>
                      <a:pt x="337" y="48"/>
                    </a:lnTo>
                    <a:lnTo>
                      <a:pt x="322" y="36"/>
                    </a:lnTo>
                    <a:lnTo>
                      <a:pt x="304" y="26"/>
                    </a:lnTo>
                    <a:lnTo>
                      <a:pt x="286" y="17"/>
                    </a:lnTo>
                    <a:lnTo>
                      <a:pt x="268" y="10"/>
                    </a:lnTo>
                    <a:lnTo>
                      <a:pt x="248" y="5"/>
                    </a:lnTo>
                    <a:lnTo>
                      <a:pt x="228" y="1"/>
                    </a:lnTo>
                    <a:lnTo>
                      <a:pt x="206" y="0"/>
                    </a:lnTo>
                    <a:lnTo>
                      <a:pt x="206" y="0"/>
                    </a:lnTo>
                    <a:close/>
                    <a:moveTo>
                      <a:pt x="206" y="399"/>
                    </a:moveTo>
                    <a:lnTo>
                      <a:pt x="206" y="399"/>
                    </a:lnTo>
                    <a:lnTo>
                      <a:pt x="187" y="398"/>
                    </a:lnTo>
                    <a:lnTo>
                      <a:pt x="167" y="395"/>
                    </a:lnTo>
                    <a:lnTo>
                      <a:pt x="149" y="390"/>
                    </a:lnTo>
                    <a:lnTo>
                      <a:pt x="131" y="384"/>
                    </a:lnTo>
                    <a:lnTo>
                      <a:pt x="114" y="376"/>
                    </a:lnTo>
                    <a:lnTo>
                      <a:pt x="99" y="367"/>
                    </a:lnTo>
                    <a:lnTo>
                      <a:pt x="84" y="355"/>
                    </a:lnTo>
                    <a:lnTo>
                      <a:pt x="71" y="343"/>
                    </a:lnTo>
                    <a:lnTo>
                      <a:pt x="58" y="329"/>
                    </a:lnTo>
                    <a:lnTo>
                      <a:pt x="47" y="315"/>
                    </a:lnTo>
                    <a:lnTo>
                      <a:pt x="37" y="298"/>
                    </a:lnTo>
                    <a:lnTo>
                      <a:pt x="29" y="281"/>
                    </a:lnTo>
                    <a:lnTo>
                      <a:pt x="22" y="264"/>
                    </a:lnTo>
                    <a:lnTo>
                      <a:pt x="18" y="246"/>
                    </a:lnTo>
                    <a:lnTo>
                      <a:pt x="15" y="226"/>
                    </a:lnTo>
                    <a:lnTo>
                      <a:pt x="14" y="207"/>
                    </a:lnTo>
                    <a:lnTo>
                      <a:pt x="14" y="207"/>
                    </a:lnTo>
                    <a:lnTo>
                      <a:pt x="15" y="187"/>
                    </a:lnTo>
                    <a:lnTo>
                      <a:pt x="18" y="169"/>
                    </a:lnTo>
                    <a:lnTo>
                      <a:pt x="22" y="151"/>
                    </a:lnTo>
                    <a:lnTo>
                      <a:pt x="29" y="132"/>
                    </a:lnTo>
                    <a:lnTo>
                      <a:pt x="37" y="116"/>
                    </a:lnTo>
                    <a:lnTo>
                      <a:pt x="47" y="100"/>
                    </a:lnTo>
                    <a:lnTo>
                      <a:pt x="58" y="85"/>
                    </a:lnTo>
                    <a:lnTo>
                      <a:pt x="71" y="72"/>
                    </a:lnTo>
                    <a:lnTo>
                      <a:pt x="84" y="59"/>
                    </a:lnTo>
                    <a:lnTo>
                      <a:pt x="99" y="48"/>
                    </a:lnTo>
                    <a:lnTo>
                      <a:pt x="114" y="38"/>
                    </a:lnTo>
                    <a:lnTo>
                      <a:pt x="131" y="31"/>
                    </a:lnTo>
                    <a:lnTo>
                      <a:pt x="149" y="24"/>
                    </a:lnTo>
                    <a:lnTo>
                      <a:pt x="167" y="19"/>
                    </a:lnTo>
                    <a:lnTo>
                      <a:pt x="187" y="16"/>
                    </a:lnTo>
                    <a:lnTo>
                      <a:pt x="206" y="16"/>
                    </a:lnTo>
                    <a:lnTo>
                      <a:pt x="206" y="16"/>
                    </a:lnTo>
                    <a:lnTo>
                      <a:pt x="225" y="16"/>
                    </a:lnTo>
                    <a:lnTo>
                      <a:pt x="245" y="19"/>
                    </a:lnTo>
                    <a:lnTo>
                      <a:pt x="263" y="24"/>
                    </a:lnTo>
                    <a:lnTo>
                      <a:pt x="280" y="31"/>
                    </a:lnTo>
                    <a:lnTo>
                      <a:pt x="298" y="38"/>
                    </a:lnTo>
                    <a:lnTo>
                      <a:pt x="313" y="48"/>
                    </a:lnTo>
                    <a:lnTo>
                      <a:pt x="328" y="59"/>
                    </a:lnTo>
                    <a:lnTo>
                      <a:pt x="342" y="72"/>
                    </a:lnTo>
                    <a:lnTo>
                      <a:pt x="354" y="85"/>
                    </a:lnTo>
                    <a:lnTo>
                      <a:pt x="366" y="100"/>
                    </a:lnTo>
                    <a:lnTo>
                      <a:pt x="374" y="116"/>
                    </a:lnTo>
                    <a:lnTo>
                      <a:pt x="383" y="132"/>
                    </a:lnTo>
                    <a:lnTo>
                      <a:pt x="390" y="151"/>
                    </a:lnTo>
                    <a:lnTo>
                      <a:pt x="394" y="169"/>
                    </a:lnTo>
                    <a:lnTo>
                      <a:pt x="397" y="187"/>
                    </a:lnTo>
                    <a:lnTo>
                      <a:pt x="398" y="207"/>
                    </a:lnTo>
                    <a:lnTo>
                      <a:pt x="398" y="207"/>
                    </a:lnTo>
                    <a:lnTo>
                      <a:pt x="397" y="226"/>
                    </a:lnTo>
                    <a:lnTo>
                      <a:pt x="394" y="246"/>
                    </a:lnTo>
                    <a:lnTo>
                      <a:pt x="390" y="264"/>
                    </a:lnTo>
                    <a:lnTo>
                      <a:pt x="383" y="281"/>
                    </a:lnTo>
                    <a:lnTo>
                      <a:pt x="374" y="298"/>
                    </a:lnTo>
                    <a:lnTo>
                      <a:pt x="366" y="315"/>
                    </a:lnTo>
                    <a:lnTo>
                      <a:pt x="354" y="329"/>
                    </a:lnTo>
                    <a:lnTo>
                      <a:pt x="342" y="343"/>
                    </a:lnTo>
                    <a:lnTo>
                      <a:pt x="328" y="355"/>
                    </a:lnTo>
                    <a:lnTo>
                      <a:pt x="313" y="367"/>
                    </a:lnTo>
                    <a:lnTo>
                      <a:pt x="298" y="376"/>
                    </a:lnTo>
                    <a:lnTo>
                      <a:pt x="280" y="384"/>
                    </a:lnTo>
                    <a:lnTo>
                      <a:pt x="263" y="390"/>
                    </a:lnTo>
                    <a:lnTo>
                      <a:pt x="245" y="395"/>
                    </a:lnTo>
                    <a:lnTo>
                      <a:pt x="225" y="398"/>
                    </a:lnTo>
                    <a:lnTo>
                      <a:pt x="206" y="399"/>
                    </a:lnTo>
                    <a:lnTo>
                      <a:pt x="206" y="399"/>
                    </a:lnTo>
                    <a:close/>
                  </a:path>
                </a:pathLst>
              </a:custGeom>
              <a:grpFill/>
              <a:ln w="9525">
                <a:noFill/>
                <a:round/>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ko-KR" altLang="en-US" sz="1800" b="0" i="0" u="none" strike="noStrike" kern="1200" cap="none" spc="0" normalizeH="0" baseline="0" noProof="0" dirty="0">
                  <a:ln>
                    <a:noFill/>
                  </a:ln>
                  <a:solidFill>
                    <a:schemeClr val="bg1"/>
                  </a:solidFill>
                  <a:effectLst/>
                  <a:uLnTx/>
                  <a:uFillTx/>
                  <a:latin typeface="Arial" panose="020B0604020202020204"/>
                  <a:ea typeface="Malgun Gothic" panose="020B0503020000020004" pitchFamily="34" charset="-127"/>
                  <a:cs typeface="+mn-ea"/>
                  <a:sym typeface="+mn-lt"/>
                </a:endParaRPr>
              </a:p>
            </p:txBody>
          </p:sp>
          <p:sp>
            <p:nvSpPr>
              <p:cNvPr id="47" name="Rectangle 99"/>
              <p:cNvSpPr>
                <a:spLocks noChangeArrowheads="1"/>
              </p:cNvSpPr>
              <p:nvPr/>
            </p:nvSpPr>
            <p:spPr bwMode="auto">
              <a:xfrm>
                <a:off x="5505450" y="4470400"/>
                <a:ext cx="23813" cy="57150"/>
              </a:xfrm>
              <a:prstGeom prst="rect">
                <a:avLst/>
              </a:prstGeom>
              <a:grpFill/>
              <a:ln w="9525">
                <a:noFill/>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ko-KR" altLang="en-US" sz="1800" b="0" i="0" u="none" strike="noStrike" kern="1200" cap="none" spc="0" normalizeH="0" baseline="0" noProof="0" dirty="0">
                  <a:ln>
                    <a:noFill/>
                  </a:ln>
                  <a:solidFill>
                    <a:schemeClr val="bg1"/>
                  </a:solidFill>
                  <a:effectLst/>
                  <a:uLnTx/>
                  <a:uFillTx/>
                  <a:latin typeface="Arial" panose="020B0604020202020204"/>
                  <a:ea typeface="Malgun Gothic" panose="020B0503020000020004" pitchFamily="34" charset="-127"/>
                  <a:cs typeface="+mn-ea"/>
                  <a:sym typeface="+mn-lt"/>
                </a:endParaRPr>
              </a:p>
            </p:txBody>
          </p:sp>
          <p:sp>
            <p:nvSpPr>
              <p:cNvPr id="48" name="Freeform 100"/>
              <p:cNvSpPr/>
              <p:nvPr/>
            </p:nvSpPr>
            <p:spPr bwMode="auto">
              <a:xfrm>
                <a:off x="5365750" y="4502150"/>
                <a:ext cx="49213" cy="61913"/>
              </a:xfrm>
              <a:custGeom>
                <a:avLst/>
                <a:gdLst>
                  <a:gd name="T0" fmla="*/ 31 w 31"/>
                  <a:gd name="T1" fmla="*/ 31 h 39"/>
                  <a:gd name="T2" fmla="*/ 13 w 31"/>
                  <a:gd name="T3" fmla="*/ 0 h 39"/>
                  <a:gd name="T4" fmla="*/ 0 w 31"/>
                  <a:gd name="T5" fmla="*/ 7 h 39"/>
                  <a:gd name="T6" fmla="*/ 18 w 31"/>
                  <a:gd name="T7" fmla="*/ 39 h 39"/>
                  <a:gd name="T8" fmla="*/ 31 w 31"/>
                  <a:gd name="T9" fmla="*/ 31 h 39"/>
                </a:gdLst>
                <a:ahLst/>
                <a:cxnLst>
                  <a:cxn ang="0">
                    <a:pos x="T0" y="T1"/>
                  </a:cxn>
                  <a:cxn ang="0">
                    <a:pos x="T2" y="T3"/>
                  </a:cxn>
                  <a:cxn ang="0">
                    <a:pos x="T4" y="T5"/>
                  </a:cxn>
                  <a:cxn ang="0">
                    <a:pos x="T6" y="T7"/>
                  </a:cxn>
                  <a:cxn ang="0">
                    <a:pos x="T8" y="T9"/>
                  </a:cxn>
                </a:cxnLst>
                <a:rect l="0" t="0" r="r" b="b"/>
                <a:pathLst>
                  <a:path w="31" h="39">
                    <a:moveTo>
                      <a:pt x="31" y="31"/>
                    </a:moveTo>
                    <a:lnTo>
                      <a:pt x="13" y="0"/>
                    </a:lnTo>
                    <a:lnTo>
                      <a:pt x="0" y="7"/>
                    </a:lnTo>
                    <a:lnTo>
                      <a:pt x="18" y="39"/>
                    </a:lnTo>
                    <a:lnTo>
                      <a:pt x="31" y="31"/>
                    </a:lnTo>
                    <a:close/>
                  </a:path>
                </a:pathLst>
              </a:custGeom>
              <a:grpFill/>
              <a:ln w="9525">
                <a:noFill/>
                <a:round/>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ko-KR" altLang="en-US" sz="1800" b="0" i="0" u="none" strike="noStrike" kern="1200" cap="none" spc="0" normalizeH="0" baseline="0" noProof="0" dirty="0">
                  <a:ln>
                    <a:noFill/>
                  </a:ln>
                  <a:solidFill>
                    <a:schemeClr val="bg1"/>
                  </a:solidFill>
                  <a:effectLst/>
                  <a:uLnTx/>
                  <a:uFillTx/>
                  <a:latin typeface="Arial" panose="020B0604020202020204"/>
                  <a:ea typeface="Malgun Gothic" panose="020B0503020000020004" pitchFamily="34" charset="-127"/>
                  <a:cs typeface="+mn-ea"/>
                  <a:sym typeface="+mn-lt"/>
                </a:endParaRPr>
              </a:p>
            </p:txBody>
          </p:sp>
          <p:sp>
            <p:nvSpPr>
              <p:cNvPr id="49" name="Freeform 101"/>
              <p:cNvSpPr/>
              <p:nvPr/>
            </p:nvSpPr>
            <p:spPr bwMode="auto">
              <a:xfrm>
                <a:off x="5265738" y="4600575"/>
                <a:ext cx="63500" cy="49213"/>
              </a:xfrm>
              <a:custGeom>
                <a:avLst/>
                <a:gdLst>
                  <a:gd name="T0" fmla="*/ 0 w 40"/>
                  <a:gd name="T1" fmla="*/ 13 h 31"/>
                  <a:gd name="T2" fmla="*/ 33 w 40"/>
                  <a:gd name="T3" fmla="*/ 31 h 31"/>
                  <a:gd name="T4" fmla="*/ 40 w 40"/>
                  <a:gd name="T5" fmla="*/ 19 h 31"/>
                  <a:gd name="T6" fmla="*/ 8 w 40"/>
                  <a:gd name="T7" fmla="*/ 0 h 31"/>
                  <a:gd name="T8" fmla="*/ 0 w 40"/>
                  <a:gd name="T9" fmla="*/ 13 h 31"/>
                </a:gdLst>
                <a:ahLst/>
                <a:cxnLst>
                  <a:cxn ang="0">
                    <a:pos x="T0" y="T1"/>
                  </a:cxn>
                  <a:cxn ang="0">
                    <a:pos x="T2" y="T3"/>
                  </a:cxn>
                  <a:cxn ang="0">
                    <a:pos x="T4" y="T5"/>
                  </a:cxn>
                  <a:cxn ang="0">
                    <a:pos x="T6" y="T7"/>
                  </a:cxn>
                  <a:cxn ang="0">
                    <a:pos x="T8" y="T9"/>
                  </a:cxn>
                </a:cxnLst>
                <a:rect l="0" t="0" r="r" b="b"/>
                <a:pathLst>
                  <a:path w="40" h="31">
                    <a:moveTo>
                      <a:pt x="0" y="13"/>
                    </a:moveTo>
                    <a:lnTo>
                      <a:pt x="33" y="31"/>
                    </a:lnTo>
                    <a:lnTo>
                      <a:pt x="40" y="19"/>
                    </a:lnTo>
                    <a:lnTo>
                      <a:pt x="8" y="0"/>
                    </a:lnTo>
                    <a:lnTo>
                      <a:pt x="0" y="13"/>
                    </a:lnTo>
                    <a:close/>
                  </a:path>
                </a:pathLst>
              </a:custGeom>
              <a:grpFill/>
              <a:ln w="9525">
                <a:noFill/>
                <a:round/>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ko-KR" altLang="en-US" sz="1800" b="0" i="0" u="none" strike="noStrike" kern="1200" cap="none" spc="0" normalizeH="0" baseline="0" noProof="0" dirty="0">
                  <a:ln>
                    <a:noFill/>
                  </a:ln>
                  <a:solidFill>
                    <a:schemeClr val="bg1"/>
                  </a:solidFill>
                  <a:effectLst/>
                  <a:uLnTx/>
                  <a:uFillTx/>
                  <a:latin typeface="Arial" panose="020B0604020202020204"/>
                  <a:ea typeface="Malgun Gothic" panose="020B0503020000020004" pitchFamily="34" charset="-127"/>
                  <a:cs typeface="+mn-ea"/>
                  <a:sym typeface="+mn-lt"/>
                </a:endParaRPr>
              </a:p>
            </p:txBody>
          </p:sp>
          <p:sp>
            <p:nvSpPr>
              <p:cNvPr id="50" name="Rectangle 102"/>
              <p:cNvSpPr>
                <a:spLocks noChangeArrowheads="1"/>
              </p:cNvSpPr>
              <p:nvPr/>
            </p:nvSpPr>
            <p:spPr bwMode="auto">
              <a:xfrm>
                <a:off x="5235575" y="4740275"/>
                <a:ext cx="58738" cy="22225"/>
              </a:xfrm>
              <a:prstGeom prst="rect">
                <a:avLst/>
              </a:prstGeom>
              <a:grpFill/>
              <a:ln w="9525">
                <a:noFill/>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ko-KR" altLang="en-US" sz="1800" b="0" i="0" u="none" strike="noStrike" kern="1200" cap="none" spc="0" normalizeH="0" baseline="0" noProof="0" dirty="0">
                  <a:ln>
                    <a:noFill/>
                  </a:ln>
                  <a:solidFill>
                    <a:schemeClr val="bg1"/>
                  </a:solidFill>
                  <a:effectLst/>
                  <a:uLnTx/>
                  <a:uFillTx/>
                  <a:latin typeface="Arial" panose="020B0604020202020204"/>
                  <a:ea typeface="Malgun Gothic" panose="020B0503020000020004" pitchFamily="34" charset="-127"/>
                  <a:cs typeface="+mn-ea"/>
                  <a:sym typeface="+mn-lt"/>
                </a:endParaRPr>
              </a:p>
            </p:txBody>
          </p:sp>
          <p:sp>
            <p:nvSpPr>
              <p:cNvPr id="51" name="Freeform 103"/>
              <p:cNvSpPr/>
              <p:nvPr/>
            </p:nvSpPr>
            <p:spPr bwMode="auto">
              <a:xfrm>
                <a:off x="5265738" y="4852988"/>
                <a:ext cx="63500" cy="49213"/>
              </a:xfrm>
              <a:custGeom>
                <a:avLst/>
                <a:gdLst>
                  <a:gd name="T0" fmla="*/ 0 w 40"/>
                  <a:gd name="T1" fmla="*/ 19 h 31"/>
                  <a:gd name="T2" fmla="*/ 8 w 40"/>
                  <a:gd name="T3" fmla="*/ 31 h 31"/>
                  <a:gd name="T4" fmla="*/ 40 w 40"/>
                  <a:gd name="T5" fmla="*/ 12 h 31"/>
                  <a:gd name="T6" fmla="*/ 33 w 40"/>
                  <a:gd name="T7" fmla="*/ 0 h 31"/>
                  <a:gd name="T8" fmla="*/ 0 w 40"/>
                  <a:gd name="T9" fmla="*/ 19 h 31"/>
                </a:gdLst>
                <a:ahLst/>
                <a:cxnLst>
                  <a:cxn ang="0">
                    <a:pos x="T0" y="T1"/>
                  </a:cxn>
                  <a:cxn ang="0">
                    <a:pos x="T2" y="T3"/>
                  </a:cxn>
                  <a:cxn ang="0">
                    <a:pos x="T4" y="T5"/>
                  </a:cxn>
                  <a:cxn ang="0">
                    <a:pos x="T6" y="T7"/>
                  </a:cxn>
                  <a:cxn ang="0">
                    <a:pos x="T8" y="T9"/>
                  </a:cxn>
                </a:cxnLst>
                <a:rect l="0" t="0" r="r" b="b"/>
                <a:pathLst>
                  <a:path w="40" h="31">
                    <a:moveTo>
                      <a:pt x="0" y="19"/>
                    </a:moveTo>
                    <a:lnTo>
                      <a:pt x="8" y="31"/>
                    </a:lnTo>
                    <a:lnTo>
                      <a:pt x="40" y="12"/>
                    </a:lnTo>
                    <a:lnTo>
                      <a:pt x="33" y="0"/>
                    </a:lnTo>
                    <a:lnTo>
                      <a:pt x="0" y="19"/>
                    </a:lnTo>
                    <a:close/>
                  </a:path>
                </a:pathLst>
              </a:custGeom>
              <a:grpFill/>
              <a:ln w="9525">
                <a:noFill/>
                <a:round/>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ko-KR" altLang="en-US" sz="1800" b="0" i="0" u="none" strike="noStrike" kern="1200" cap="none" spc="0" normalizeH="0" baseline="0" noProof="0" dirty="0">
                  <a:ln>
                    <a:noFill/>
                  </a:ln>
                  <a:solidFill>
                    <a:schemeClr val="bg1"/>
                  </a:solidFill>
                  <a:effectLst/>
                  <a:uLnTx/>
                  <a:uFillTx/>
                  <a:latin typeface="Arial" panose="020B0604020202020204"/>
                  <a:ea typeface="Malgun Gothic" panose="020B0503020000020004" pitchFamily="34" charset="-127"/>
                  <a:cs typeface="+mn-ea"/>
                  <a:sym typeface="+mn-lt"/>
                </a:endParaRPr>
              </a:p>
            </p:txBody>
          </p:sp>
          <p:sp>
            <p:nvSpPr>
              <p:cNvPr id="52" name="Freeform 104"/>
              <p:cNvSpPr/>
              <p:nvPr/>
            </p:nvSpPr>
            <p:spPr bwMode="auto">
              <a:xfrm>
                <a:off x="5365750" y="4938713"/>
                <a:ext cx="49213" cy="61913"/>
              </a:xfrm>
              <a:custGeom>
                <a:avLst/>
                <a:gdLst>
                  <a:gd name="T0" fmla="*/ 0 w 31"/>
                  <a:gd name="T1" fmla="*/ 32 h 39"/>
                  <a:gd name="T2" fmla="*/ 13 w 31"/>
                  <a:gd name="T3" fmla="*/ 39 h 39"/>
                  <a:gd name="T4" fmla="*/ 31 w 31"/>
                  <a:gd name="T5" fmla="*/ 7 h 39"/>
                  <a:gd name="T6" fmla="*/ 18 w 31"/>
                  <a:gd name="T7" fmla="*/ 0 h 39"/>
                  <a:gd name="T8" fmla="*/ 0 w 31"/>
                  <a:gd name="T9" fmla="*/ 32 h 39"/>
                </a:gdLst>
                <a:ahLst/>
                <a:cxnLst>
                  <a:cxn ang="0">
                    <a:pos x="T0" y="T1"/>
                  </a:cxn>
                  <a:cxn ang="0">
                    <a:pos x="T2" y="T3"/>
                  </a:cxn>
                  <a:cxn ang="0">
                    <a:pos x="T4" y="T5"/>
                  </a:cxn>
                  <a:cxn ang="0">
                    <a:pos x="T6" y="T7"/>
                  </a:cxn>
                  <a:cxn ang="0">
                    <a:pos x="T8" y="T9"/>
                  </a:cxn>
                </a:cxnLst>
                <a:rect l="0" t="0" r="r" b="b"/>
                <a:pathLst>
                  <a:path w="31" h="39">
                    <a:moveTo>
                      <a:pt x="0" y="32"/>
                    </a:moveTo>
                    <a:lnTo>
                      <a:pt x="13" y="39"/>
                    </a:lnTo>
                    <a:lnTo>
                      <a:pt x="31" y="7"/>
                    </a:lnTo>
                    <a:lnTo>
                      <a:pt x="18" y="0"/>
                    </a:lnTo>
                    <a:lnTo>
                      <a:pt x="0" y="32"/>
                    </a:lnTo>
                    <a:close/>
                  </a:path>
                </a:pathLst>
              </a:custGeom>
              <a:grpFill/>
              <a:ln w="9525">
                <a:noFill/>
                <a:round/>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ko-KR" altLang="en-US" sz="1800" b="0" i="0" u="none" strike="noStrike" kern="1200" cap="none" spc="0" normalizeH="0" baseline="0" noProof="0" dirty="0">
                  <a:ln>
                    <a:noFill/>
                  </a:ln>
                  <a:solidFill>
                    <a:schemeClr val="bg1"/>
                  </a:solidFill>
                  <a:effectLst/>
                  <a:uLnTx/>
                  <a:uFillTx/>
                  <a:latin typeface="Arial" panose="020B0604020202020204"/>
                  <a:ea typeface="Malgun Gothic" panose="020B0503020000020004" pitchFamily="34" charset="-127"/>
                  <a:cs typeface="+mn-ea"/>
                  <a:sym typeface="+mn-lt"/>
                </a:endParaRPr>
              </a:p>
            </p:txBody>
          </p:sp>
          <p:sp>
            <p:nvSpPr>
              <p:cNvPr id="53" name="Rectangle 105"/>
              <p:cNvSpPr>
                <a:spLocks noChangeArrowheads="1"/>
              </p:cNvSpPr>
              <p:nvPr/>
            </p:nvSpPr>
            <p:spPr bwMode="auto">
              <a:xfrm>
                <a:off x="5505450" y="4975225"/>
                <a:ext cx="23813" cy="58738"/>
              </a:xfrm>
              <a:prstGeom prst="rect">
                <a:avLst/>
              </a:prstGeom>
              <a:grpFill/>
              <a:ln w="9525">
                <a:noFill/>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ko-KR" altLang="en-US" sz="1800" b="0" i="0" u="none" strike="noStrike" kern="1200" cap="none" spc="0" normalizeH="0" baseline="0" noProof="0" dirty="0">
                  <a:ln>
                    <a:noFill/>
                  </a:ln>
                  <a:solidFill>
                    <a:schemeClr val="bg1"/>
                  </a:solidFill>
                  <a:effectLst/>
                  <a:uLnTx/>
                  <a:uFillTx/>
                  <a:latin typeface="Arial" panose="020B0604020202020204"/>
                  <a:ea typeface="Malgun Gothic" panose="020B0503020000020004" pitchFamily="34" charset="-127"/>
                  <a:cs typeface="+mn-ea"/>
                  <a:sym typeface="+mn-lt"/>
                </a:endParaRPr>
              </a:p>
            </p:txBody>
          </p:sp>
          <p:sp>
            <p:nvSpPr>
              <p:cNvPr id="54" name="Freeform 106"/>
              <p:cNvSpPr/>
              <p:nvPr/>
            </p:nvSpPr>
            <p:spPr bwMode="auto">
              <a:xfrm>
                <a:off x="5619750" y="4938713"/>
                <a:ext cx="47625" cy="61913"/>
              </a:xfrm>
              <a:custGeom>
                <a:avLst/>
                <a:gdLst>
                  <a:gd name="T0" fmla="*/ 0 w 30"/>
                  <a:gd name="T1" fmla="*/ 7 h 39"/>
                  <a:gd name="T2" fmla="*/ 18 w 30"/>
                  <a:gd name="T3" fmla="*/ 39 h 39"/>
                  <a:gd name="T4" fmla="*/ 30 w 30"/>
                  <a:gd name="T5" fmla="*/ 32 h 39"/>
                  <a:gd name="T6" fmla="*/ 12 w 30"/>
                  <a:gd name="T7" fmla="*/ 0 h 39"/>
                  <a:gd name="T8" fmla="*/ 0 w 30"/>
                  <a:gd name="T9" fmla="*/ 7 h 39"/>
                </a:gdLst>
                <a:ahLst/>
                <a:cxnLst>
                  <a:cxn ang="0">
                    <a:pos x="T0" y="T1"/>
                  </a:cxn>
                  <a:cxn ang="0">
                    <a:pos x="T2" y="T3"/>
                  </a:cxn>
                  <a:cxn ang="0">
                    <a:pos x="T4" y="T5"/>
                  </a:cxn>
                  <a:cxn ang="0">
                    <a:pos x="T6" y="T7"/>
                  </a:cxn>
                  <a:cxn ang="0">
                    <a:pos x="T8" y="T9"/>
                  </a:cxn>
                </a:cxnLst>
                <a:rect l="0" t="0" r="r" b="b"/>
                <a:pathLst>
                  <a:path w="30" h="39">
                    <a:moveTo>
                      <a:pt x="0" y="7"/>
                    </a:moveTo>
                    <a:lnTo>
                      <a:pt x="18" y="39"/>
                    </a:lnTo>
                    <a:lnTo>
                      <a:pt x="30" y="32"/>
                    </a:lnTo>
                    <a:lnTo>
                      <a:pt x="12" y="0"/>
                    </a:lnTo>
                    <a:lnTo>
                      <a:pt x="0" y="7"/>
                    </a:lnTo>
                    <a:close/>
                  </a:path>
                </a:pathLst>
              </a:custGeom>
              <a:grpFill/>
              <a:ln w="9525">
                <a:noFill/>
                <a:round/>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ko-KR" altLang="en-US" sz="1800" b="0" i="0" u="none" strike="noStrike" kern="1200" cap="none" spc="0" normalizeH="0" baseline="0" noProof="0" dirty="0">
                  <a:ln>
                    <a:noFill/>
                  </a:ln>
                  <a:solidFill>
                    <a:schemeClr val="bg1"/>
                  </a:solidFill>
                  <a:effectLst/>
                  <a:uLnTx/>
                  <a:uFillTx/>
                  <a:latin typeface="Arial" panose="020B0604020202020204"/>
                  <a:ea typeface="Malgun Gothic" panose="020B0503020000020004" pitchFamily="34" charset="-127"/>
                  <a:cs typeface="+mn-ea"/>
                  <a:sym typeface="+mn-lt"/>
                </a:endParaRPr>
              </a:p>
            </p:txBody>
          </p:sp>
          <p:sp>
            <p:nvSpPr>
              <p:cNvPr id="55" name="Freeform 107"/>
              <p:cNvSpPr/>
              <p:nvPr/>
            </p:nvSpPr>
            <p:spPr bwMode="auto">
              <a:xfrm>
                <a:off x="5705475" y="4852988"/>
                <a:ext cx="61913" cy="49213"/>
              </a:xfrm>
              <a:custGeom>
                <a:avLst/>
                <a:gdLst>
                  <a:gd name="T0" fmla="*/ 0 w 39"/>
                  <a:gd name="T1" fmla="*/ 12 h 31"/>
                  <a:gd name="T2" fmla="*/ 31 w 39"/>
                  <a:gd name="T3" fmla="*/ 31 h 31"/>
                  <a:gd name="T4" fmla="*/ 39 w 39"/>
                  <a:gd name="T5" fmla="*/ 19 h 31"/>
                  <a:gd name="T6" fmla="*/ 6 w 39"/>
                  <a:gd name="T7" fmla="*/ 0 h 31"/>
                  <a:gd name="T8" fmla="*/ 0 w 39"/>
                  <a:gd name="T9" fmla="*/ 12 h 31"/>
                </a:gdLst>
                <a:ahLst/>
                <a:cxnLst>
                  <a:cxn ang="0">
                    <a:pos x="T0" y="T1"/>
                  </a:cxn>
                  <a:cxn ang="0">
                    <a:pos x="T2" y="T3"/>
                  </a:cxn>
                  <a:cxn ang="0">
                    <a:pos x="T4" y="T5"/>
                  </a:cxn>
                  <a:cxn ang="0">
                    <a:pos x="T6" y="T7"/>
                  </a:cxn>
                  <a:cxn ang="0">
                    <a:pos x="T8" y="T9"/>
                  </a:cxn>
                </a:cxnLst>
                <a:rect l="0" t="0" r="r" b="b"/>
                <a:pathLst>
                  <a:path w="39" h="31">
                    <a:moveTo>
                      <a:pt x="0" y="12"/>
                    </a:moveTo>
                    <a:lnTo>
                      <a:pt x="31" y="31"/>
                    </a:lnTo>
                    <a:lnTo>
                      <a:pt x="39" y="19"/>
                    </a:lnTo>
                    <a:lnTo>
                      <a:pt x="6" y="0"/>
                    </a:lnTo>
                    <a:lnTo>
                      <a:pt x="0" y="12"/>
                    </a:lnTo>
                    <a:close/>
                  </a:path>
                </a:pathLst>
              </a:custGeom>
              <a:grpFill/>
              <a:ln w="9525">
                <a:noFill/>
                <a:round/>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ko-KR" altLang="en-US" sz="1800" b="0" i="0" u="none" strike="noStrike" kern="1200" cap="none" spc="0" normalizeH="0" baseline="0" noProof="0" dirty="0">
                  <a:ln>
                    <a:noFill/>
                  </a:ln>
                  <a:solidFill>
                    <a:schemeClr val="bg1"/>
                  </a:solidFill>
                  <a:effectLst/>
                  <a:uLnTx/>
                  <a:uFillTx/>
                  <a:latin typeface="Arial" panose="020B0604020202020204"/>
                  <a:ea typeface="Malgun Gothic" panose="020B0503020000020004" pitchFamily="34" charset="-127"/>
                  <a:cs typeface="+mn-ea"/>
                  <a:sym typeface="+mn-lt"/>
                </a:endParaRPr>
              </a:p>
            </p:txBody>
          </p:sp>
          <p:sp>
            <p:nvSpPr>
              <p:cNvPr id="56" name="Rectangle 108"/>
              <p:cNvSpPr>
                <a:spLocks noChangeArrowheads="1"/>
              </p:cNvSpPr>
              <p:nvPr/>
            </p:nvSpPr>
            <p:spPr bwMode="auto">
              <a:xfrm>
                <a:off x="5738813" y="4740275"/>
                <a:ext cx="60325" cy="22225"/>
              </a:xfrm>
              <a:prstGeom prst="rect">
                <a:avLst/>
              </a:prstGeom>
              <a:grpFill/>
              <a:ln w="9525">
                <a:noFill/>
                <a:miter lim="800000"/>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ko-KR" altLang="en-US" sz="1800" b="0" i="0" u="none" strike="noStrike" kern="1200" cap="none" spc="0" normalizeH="0" baseline="0" noProof="0" dirty="0">
                  <a:ln>
                    <a:noFill/>
                  </a:ln>
                  <a:solidFill>
                    <a:schemeClr val="bg1"/>
                  </a:solidFill>
                  <a:effectLst/>
                  <a:uLnTx/>
                  <a:uFillTx/>
                  <a:latin typeface="Arial" panose="020B0604020202020204"/>
                  <a:ea typeface="Malgun Gothic" panose="020B0503020000020004" pitchFamily="34" charset="-127"/>
                  <a:cs typeface="+mn-ea"/>
                  <a:sym typeface="+mn-lt"/>
                </a:endParaRPr>
              </a:p>
            </p:txBody>
          </p:sp>
          <p:sp>
            <p:nvSpPr>
              <p:cNvPr id="57" name="Freeform 109"/>
              <p:cNvSpPr/>
              <p:nvPr/>
            </p:nvSpPr>
            <p:spPr bwMode="auto">
              <a:xfrm>
                <a:off x="5705475" y="4600575"/>
                <a:ext cx="61913" cy="49213"/>
              </a:xfrm>
              <a:custGeom>
                <a:avLst/>
                <a:gdLst>
                  <a:gd name="T0" fmla="*/ 39 w 39"/>
                  <a:gd name="T1" fmla="*/ 13 h 31"/>
                  <a:gd name="T2" fmla="*/ 31 w 39"/>
                  <a:gd name="T3" fmla="*/ 0 h 31"/>
                  <a:gd name="T4" fmla="*/ 0 w 39"/>
                  <a:gd name="T5" fmla="*/ 19 h 31"/>
                  <a:gd name="T6" fmla="*/ 6 w 39"/>
                  <a:gd name="T7" fmla="*/ 31 h 31"/>
                  <a:gd name="T8" fmla="*/ 39 w 39"/>
                  <a:gd name="T9" fmla="*/ 13 h 31"/>
                </a:gdLst>
                <a:ahLst/>
                <a:cxnLst>
                  <a:cxn ang="0">
                    <a:pos x="T0" y="T1"/>
                  </a:cxn>
                  <a:cxn ang="0">
                    <a:pos x="T2" y="T3"/>
                  </a:cxn>
                  <a:cxn ang="0">
                    <a:pos x="T4" y="T5"/>
                  </a:cxn>
                  <a:cxn ang="0">
                    <a:pos x="T6" y="T7"/>
                  </a:cxn>
                  <a:cxn ang="0">
                    <a:pos x="T8" y="T9"/>
                  </a:cxn>
                </a:cxnLst>
                <a:rect l="0" t="0" r="r" b="b"/>
                <a:pathLst>
                  <a:path w="39" h="31">
                    <a:moveTo>
                      <a:pt x="39" y="13"/>
                    </a:moveTo>
                    <a:lnTo>
                      <a:pt x="31" y="0"/>
                    </a:lnTo>
                    <a:lnTo>
                      <a:pt x="0" y="19"/>
                    </a:lnTo>
                    <a:lnTo>
                      <a:pt x="6" y="31"/>
                    </a:lnTo>
                    <a:lnTo>
                      <a:pt x="39" y="13"/>
                    </a:lnTo>
                    <a:close/>
                  </a:path>
                </a:pathLst>
              </a:custGeom>
              <a:grpFill/>
              <a:ln w="9525">
                <a:noFill/>
                <a:round/>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ko-KR" altLang="en-US" sz="1800" b="0" i="0" u="none" strike="noStrike" kern="1200" cap="none" spc="0" normalizeH="0" baseline="0" noProof="0" dirty="0">
                  <a:ln>
                    <a:noFill/>
                  </a:ln>
                  <a:solidFill>
                    <a:schemeClr val="bg1"/>
                  </a:solidFill>
                  <a:effectLst/>
                  <a:uLnTx/>
                  <a:uFillTx/>
                  <a:latin typeface="Arial" panose="020B0604020202020204"/>
                  <a:ea typeface="Malgun Gothic" panose="020B0503020000020004" pitchFamily="34" charset="-127"/>
                  <a:cs typeface="+mn-ea"/>
                  <a:sym typeface="+mn-lt"/>
                </a:endParaRPr>
              </a:p>
            </p:txBody>
          </p:sp>
          <p:sp>
            <p:nvSpPr>
              <p:cNvPr id="58" name="Freeform 110"/>
              <p:cNvSpPr/>
              <p:nvPr/>
            </p:nvSpPr>
            <p:spPr bwMode="auto">
              <a:xfrm>
                <a:off x="5619750" y="4502150"/>
                <a:ext cx="47625" cy="61913"/>
              </a:xfrm>
              <a:custGeom>
                <a:avLst/>
                <a:gdLst>
                  <a:gd name="T0" fmla="*/ 30 w 30"/>
                  <a:gd name="T1" fmla="*/ 7 h 39"/>
                  <a:gd name="T2" fmla="*/ 18 w 30"/>
                  <a:gd name="T3" fmla="*/ 0 h 39"/>
                  <a:gd name="T4" fmla="*/ 0 w 30"/>
                  <a:gd name="T5" fmla="*/ 31 h 39"/>
                  <a:gd name="T6" fmla="*/ 12 w 30"/>
                  <a:gd name="T7" fmla="*/ 39 h 39"/>
                  <a:gd name="T8" fmla="*/ 30 w 30"/>
                  <a:gd name="T9" fmla="*/ 7 h 39"/>
                </a:gdLst>
                <a:ahLst/>
                <a:cxnLst>
                  <a:cxn ang="0">
                    <a:pos x="T0" y="T1"/>
                  </a:cxn>
                  <a:cxn ang="0">
                    <a:pos x="T2" y="T3"/>
                  </a:cxn>
                  <a:cxn ang="0">
                    <a:pos x="T4" y="T5"/>
                  </a:cxn>
                  <a:cxn ang="0">
                    <a:pos x="T6" y="T7"/>
                  </a:cxn>
                  <a:cxn ang="0">
                    <a:pos x="T8" y="T9"/>
                  </a:cxn>
                </a:cxnLst>
                <a:rect l="0" t="0" r="r" b="b"/>
                <a:pathLst>
                  <a:path w="30" h="39">
                    <a:moveTo>
                      <a:pt x="30" y="7"/>
                    </a:moveTo>
                    <a:lnTo>
                      <a:pt x="18" y="0"/>
                    </a:lnTo>
                    <a:lnTo>
                      <a:pt x="0" y="31"/>
                    </a:lnTo>
                    <a:lnTo>
                      <a:pt x="12" y="39"/>
                    </a:lnTo>
                    <a:lnTo>
                      <a:pt x="30" y="7"/>
                    </a:lnTo>
                    <a:close/>
                  </a:path>
                </a:pathLst>
              </a:custGeom>
              <a:grpFill/>
              <a:ln w="9525">
                <a:noFill/>
                <a:round/>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ko-KR" altLang="en-US" sz="1800" b="0" i="0" u="none" strike="noStrike" kern="1200" cap="none" spc="0" normalizeH="0" baseline="0" noProof="0" dirty="0">
                  <a:ln>
                    <a:noFill/>
                  </a:ln>
                  <a:solidFill>
                    <a:schemeClr val="bg1"/>
                  </a:solidFill>
                  <a:effectLst/>
                  <a:uLnTx/>
                  <a:uFillTx/>
                  <a:latin typeface="Arial" panose="020B0604020202020204"/>
                  <a:ea typeface="Malgun Gothic" panose="020B0503020000020004" pitchFamily="34" charset="-127"/>
                  <a:cs typeface="+mn-ea"/>
                  <a:sym typeface="+mn-lt"/>
                </a:endParaRPr>
              </a:p>
            </p:txBody>
          </p:sp>
          <p:sp>
            <p:nvSpPr>
              <p:cNvPr id="59" name="Freeform 111"/>
              <p:cNvSpPr>
                <a:spLocks noEditPoints="1"/>
              </p:cNvSpPr>
              <p:nvPr/>
            </p:nvSpPr>
            <p:spPr bwMode="auto">
              <a:xfrm>
                <a:off x="5373688" y="4592638"/>
                <a:ext cx="277813" cy="187325"/>
              </a:xfrm>
              <a:custGeom>
                <a:avLst/>
                <a:gdLst>
                  <a:gd name="T0" fmla="*/ 175 w 175"/>
                  <a:gd name="T1" fmla="*/ 33 h 118"/>
                  <a:gd name="T2" fmla="*/ 167 w 175"/>
                  <a:gd name="T3" fmla="*/ 22 h 118"/>
                  <a:gd name="T4" fmla="*/ 98 w 175"/>
                  <a:gd name="T5" fmla="*/ 83 h 118"/>
                  <a:gd name="T6" fmla="*/ 98 w 175"/>
                  <a:gd name="T7" fmla="*/ 83 h 118"/>
                  <a:gd name="T8" fmla="*/ 94 w 175"/>
                  <a:gd name="T9" fmla="*/ 82 h 118"/>
                  <a:gd name="T10" fmla="*/ 90 w 175"/>
                  <a:gd name="T11" fmla="*/ 81 h 118"/>
                  <a:gd name="T12" fmla="*/ 90 w 175"/>
                  <a:gd name="T13" fmla="*/ 81 h 118"/>
                  <a:gd name="T14" fmla="*/ 85 w 175"/>
                  <a:gd name="T15" fmla="*/ 82 h 118"/>
                  <a:gd name="T16" fmla="*/ 11 w 175"/>
                  <a:gd name="T17" fmla="*/ 0 h 118"/>
                  <a:gd name="T18" fmla="*/ 0 w 175"/>
                  <a:gd name="T19" fmla="*/ 10 h 118"/>
                  <a:gd name="T20" fmla="*/ 74 w 175"/>
                  <a:gd name="T21" fmla="*/ 92 h 118"/>
                  <a:gd name="T22" fmla="*/ 74 w 175"/>
                  <a:gd name="T23" fmla="*/ 92 h 118"/>
                  <a:gd name="T24" fmla="*/ 73 w 175"/>
                  <a:gd name="T25" fmla="*/ 95 h 118"/>
                  <a:gd name="T26" fmla="*/ 72 w 175"/>
                  <a:gd name="T27" fmla="*/ 99 h 118"/>
                  <a:gd name="T28" fmla="*/ 72 w 175"/>
                  <a:gd name="T29" fmla="*/ 99 h 118"/>
                  <a:gd name="T30" fmla="*/ 72 w 175"/>
                  <a:gd name="T31" fmla="*/ 103 h 118"/>
                  <a:gd name="T32" fmla="*/ 73 w 175"/>
                  <a:gd name="T33" fmla="*/ 106 h 118"/>
                  <a:gd name="T34" fmla="*/ 75 w 175"/>
                  <a:gd name="T35" fmla="*/ 109 h 118"/>
                  <a:gd name="T36" fmla="*/ 77 w 175"/>
                  <a:gd name="T37" fmla="*/ 113 h 118"/>
                  <a:gd name="T38" fmla="*/ 77 w 175"/>
                  <a:gd name="T39" fmla="*/ 113 h 118"/>
                  <a:gd name="T40" fmla="*/ 79 w 175"/>
                  <a:gd name="T41" fmla="*/ 115 h 118"/>
                  <a:gd name="T42" fmla="*/ 82 w 175"/>
                  <a:gd name="T43" fmla="*/ 117 h 118"/>
                  <a:gd name="T44" fmla="*/ 87 w 175"/>
                  <a:gd name="T45" fmla="*/ 118 h 118"/>
                  <a:gd name="T46" fmla="*/ 90 w 175"/>
                  <a:gd name="T47" fmla="*/ 118 h 118"/>
                  <a:gd name="T48" fmla="*/ 90 w 175"/>
                  <a:gd name="T49" fmla="*/ 118 h 118"/>
                  <a:gd name="T50" fmla="*/ 96 w 175"/>
                  <a:gd name="T51" fmla="*/ 117 h 118"/>
                  <a:gd name="T52" fmla="*/ 102 w 175"/>
                  <a:gd name="T53" fmla="*/ 114 h 118"/>
                  <a:gd name="T54" fmla="*/ 102 w 175"/>
                  <a:gd name="T55" fmla="*/ 114 h 118"/>
                  <a:gd name="T56" fmla="*/ 106 w 175"/>
                  <a:gd name="T57" fmla="*/ 109 h 118"/>
                  <a:gd name="T58" fmla="*/ 107 w 175"/>
                  <a:gd name="T59" fmla="*/ 104 h 118"/>
                  <a:gd name="T60" fmla="*/ 108 w 175"/>
                  <a:gd name="T61" fmla="*/ 100 h 118"/>
                  <a:gd name="T62" fmla="*/ 107 w 175"/>
                  <a:gd name="T63" fmla="*/ 94 h 118"/>
                  <a:gd name="T64" fmla="*/ 175 w 175"/>
                  <a:gd name="T65" fmla="*/ 33 h 118"/>
                  <a:gd name="T66" fmla="*/ 93 w 175"/>
                  <a:gd name="T67" fmla="*/ 103 h 118"/>
                  <a:gd name="T68" fmla="*/ 93 w 175"/>
                  <a:gd name="T69" fmla="*/ 103 h 118"/>
                  <a:gd name="T70" fmla="*/ 91 w 175"/>
                  <a:gd name="T71" fmla="*/ 104 h 118"/>
                  <a:gd name="T72" fmla="*/ 90 w 175"/>
                  <a:gd name="T73" fmla="*/ 104 h 118"/>
                  <a:gd name="T74" fmla="*/ 90 w 175"/>
                  <a:gd name="T75" fmla="*/ 104 h 118"/>
                  <a:gd name="T76" fmla="*/ 89 w 175"/>
                  <a:gd name="T77" fmla="*/ 104 h 118"/>
                  <a:gd name="T78" fmla="*/ 87 w 175"/>
                  <a:gd name="T79" fmla="*/ 103 h 118"/>
                  <a:gd name="T80" fmla="*/ 87 w 175"/>
                  <a:gd name="T81" fmla="*/ 103 h 118"/>
                  <a:gd name="T82" fmla="*/ 86 w 175"/>
                  <a:gd name="T83" fmla="*/ 100 h 118"/>
                  <a:gd name="T84" fmla="*/ 86 w 175"/>
                  <a:gd name="T85" fmla="*/ 100 h 118"/>
                  <a:gd name="T86" fmla="*/ 88 w 175"/>
                  <a:gd name="T87" fmla="*/ 98 h 118"/>
                  <a:gd name="T88" fmla="*/ 88 w 175"/>
                  <a:gd name="T89" fmla="*/ 98 h 118"/>
                  <a:gd name="T90" fmla="*/ 89 w 175"/>
                  <a:gd name="T91" fmla="*/ 96 h 118"/>
                  <a:gd name="T92" fmla="*/ 90 w 175"/>
                  <a:gd name="T93" fmla="*/ 96 h 118"/>
                  <a:gd name="T94" fmla="*/ 90 w 175"/>
                  <a:gd name="T95" fmla="*/ 96 h 118"/>
                  <a:gd name="T96" fmla="*/ 91 w 175"/>
                  <a:gd name="T97" fmla="*/ 96 h 118"/>
                  <a:gd name="T98" fmla="*/ 93 w 175"/>
                  <a:gd name="T99" fmla="*/ 98 h 118"/>
                  <a:gd name="T100" fmla="*/ 93 w 175"/>
                  <a:gd name="T101" fmla="*/ 98 h 118"/>
                  <a:gd name="T102" fmla="*/ 94 w 175"/>
                  <a:gd name="T103" fmla="*/ 101 h 118"/>
                  <a:gd name="T104" fmla="*/ 93 w 175"/>
                  <a:gd name="T105" fmla="*/ 103 h 118"/>
                  <a:gd name="T106" fmla="*/ 93 w 175"/>
                  <a:gd name="T107" fmla="*/ 103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75" h="118">
                    <a:moveTo>
                      <a:pt x="175" y="33"/>
                    </a:moveTo>
                    <a:lnTo>
                      <a:pt x="167" y="22"/>
                    </a:lnTo>
                    <a:lnTo>
                      <a:pt x="98" y="83"/>
                    </a:lnTo>
                    <a:lnTo>
                      <a:pt x="98" y="83"/>
                    </a:lnTo>
                    <a:lnTo>
                      <a:pt x="94" y="82"/>
                    </a:lnTo>
                    <a:lnTo>
                      <a:pt x="90" y="81"/>
                    </a:lnTo>
                    <a:lnTo>
                      <a:pt x="90" y="81"/>
                    </a:lnTo>
                    <a:lnTo>
                      <a:pt x="85" y="82"/>
                    </a:lnTo>
                    <a:lnTo>
                      <a:pt x="11" y="0"/>
                    </a:lnTo>
                    <a:lnTo>
                      <a:pt x="0" y="10"/>
                    </a:lnTo>
                    <a:lnTo>
                      <a:pt x="74" y="92"/>
                    </a:lnTo>
                    <a:lnTo>
                      <a:pt x="74" y="92"/>
                    </a:lnTo>
                    <a:lnTo>
                      <a:pt x="73" y="95"/>
                    </a:lnTo>
                    <a:lnTo>
                      <a:pt x="72" y="99"/>
                    </a:lnTo>
                    <a:lnTo>
                      <a:pt x="72" y="99"/>
                    </a:lnTo>
                    <a:lnTo>
                      <a:pt x="72" y="103"/>
                    </a:lnTo>
                    <a:lnTo>
                      <a:pt x="73" y="106"/>
                    </a:lnTo>
                    <a:lnTo>
                      <a:pt x="75" y="109"/>
                    </a:lnTo>
                    <a:lnTo>
                      <a:pt x="77" y="113"/>
                    </a:lnTo>
                    <a:lnTo>
                      <a:pt x="77" y="113"/>
                    </a:lnTo>
                    <a:lnTo>
                      <a:pt x="79" y="115"/>
                    </a:lnTo>
                    <a:lnTo>
                      <a:pt x="82" y="117"/>
                    </a:lnTo>
                    <a:lnTo>
                      <a:pt x="87" y="118"/>
                    </a:lnTo>
                    <a:lnTo>
                      <a:pt x="90" y="118"/>
                    </a:lnTo>
                    <a:lnTo>
                      <a:pt x="90" y="118"/>
                    </a:lnTo>
                    <a:lnTo>
                      <a:pt x="96" y="117"/>
                    </a:lnTo>
                    <a:lnTo>
                      <a:pt x="102" y="114"/>
                    </a:lnTo>
                    <a:lnTo>
                      <a:pt x="102" y="114"/>
                    </a:lnTo>
                    <a:lnTo>
                      <a:pt x="106" y="109"/>
                    </a:lnTo>
                    <a:lnTo>
                      <a:pt x="107" y="104"/>
                    </a:lnTo>
                    <a:lnTo>
                      <a:pt x="108" y="100"/>
                    </a:lnTo>
                    <a:lnTo>
                      <a:pt x="107" y="94"/>
                    </a:lnTo>
                    <a:lnTo>
                      <a:pt x="175" y="33"/>
                    </a:lnTo>
                    <a:close/>
                    <a:moveTo>
                      <a:pt x="93" y="103"/>
                    </a:moveTo>
                    <a:lnTo>
                      <a:pt x="93" y="103"/>
                    </a:lnTo>
                    <a:lnTo>
                      <a:pt x="91" y="104"/>
                    </a:lnTo>
                    <a:lnTo>
                      <a:pt x="90" y="104"/>
                    </a:lnTo>
                    <a:lnTo>
                      <a:pt x="90" y="104"/>
                    </a:lnTo>
                    <a:lnTo>
                      <a:pt x="89" y="104"/>
                    </a:lnTo>
                    <a:lnTo>
                      <a:pt x="87" y="103"/>
                    </a:lnTo>
                    <a:lnTo>
                      <a:pt x="87" y="103"/>
                    </a:lnTo>
                    <a:lnTo>
                      <a:pt x="86" y="100"/>
                    </a:lnTo>
                    <a:lnTo>
                      <a:pt x="86" y="100"/>
                    </a:lnTo>
                    <a:lnTo>
                      <a:pt x="88" y="98"/>
                    </a:lnTo>
                    <a:lnTo>
                      <a:pt x="88" y="98"/>
                    </a:lnTo>
                    <a:lnTo>
                      <a:pt x="89" y="96"/>
                    </a:lnTo>
                    <a:lnTo>
                      <a:pt x="90" y="96"/>
                    </a:lnTo>
                    <a:lnTo>
                      <a:pt x="90" y="96"/>
                    </a:lnTo>
                    <a:lnTo>
                      <a:pt x="91" y="96"/>
                    </a:lnTo>
                    <a:lnTo>
                      <a:pt x="93" y="98"/>
                    </a:lnTo>
                    <a:lnTo>
                      <a:pt x="93" y="98"/>
                    </a:lnTo>
                    <a:lnTo>
                      <a:pt x="94" y="101"/>
                    </a:lnTo>
                    <a:lnTo>
                      <a:pt x="93" y="103"/>
                    </a:lnTo>
                    <a:lnTo>
                      <a:pt x="93" y="103"/>
                    </a:lnTo>
                    <a:close/>
                  </a:path>
                </a:pathLst>
              </a:custGeom>
              <a:grpFill/>
              <a:ln w="9525">
                <a:noFill/>
                <a:round/>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ko-KR" altLang="en-US" sz="1800" b="0" i="0" u="none" strike="noStrike" kern="1200" cap="none" spc="0" normalizeH="0" baseline="0" noProof="0" dirty="0">
                  <a:ln>
                    <a:noFill/>
                  </a:ln>
                  <a:solidFill>
                    <a:schemeClr val="bg1"/>
                  </a:solidFill>
                  <a:effectLst/>
                  <a:uLnTx/>
                  <a:uFillTx/>
                  <a:latin typeface="Arial" panose="020B0604020202020204"/>
                  <a:ea typeface="Malgun Gothic" panose="020B0503020000020004" pitchFamily="34" charset="-127"/>
                  <a:cs typeface="+mn-ea"/>
                  <a:sym typeface="+mn-lt"/>
                </a:endParaRPr>
              </a:p>
            </p:txBody>
          </p:sp>
        </p:grpSp>
        <p:sp>
          <p:nvSpPr>
            <p:cNvPr id="34" name="Oval 65"/>
            <p:cNvSpPr/>
            <p:nvPr/>
          </p:nvSpPr>
          <p:spPr>
            <a:xfrm>
              <a:off x="5088900" y="5276066"/>
              <a:ext cx="306060" cy="306060"/>
            </a:xfrm>
            <a:prstGeom prst="ellipse">
              <a:avLst/>
            </a:prstGeom>
            <a:solidFill>
              <a:srgbClr val="0D132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ko-KR" altLang="en-US" sz="1800" b="0" i="0" u="none" strike="noStrike" kern="1200" cap="none" spc="0" normalizeH="0" baseline="0" noProof="0" dirty="0">
                <a:ln>
                  <a:noFill/>
                </a:ln>
                <a:solidFill>
                  <a:schemeClr val="bg1"/>
                </a:solidFill>
                <a:effectLst/>
                <a:uLnTx/>
                <a:uFillTx/>
                <a:latin typeface="Arial" panose="020B0604020202020204"/>
                <a:ea typeface="Malgun Gothic" panose="020B0503020000020004" pitchFamily="34" charset="-127"/>
                <a:cs typeface="+mn-ea"/>
                <a:sym typeface="+mn-lt"/>
              </a:endParaRPr>
            </a:p>
          </p:txBody>
        </p:sp>
        <p:sp>
          <p:nvSpPr>
            <p:cNvPr id="35" name="Freeform 112"/>
            <p:cNvSpPr>
              <a:spLocks noEditPoints="1"/>
            </p:cNvSpPr>
            <p:nvPr/>
          </p:nvSpPr>
          <p:spPr bwMode="auto">
            <a:xfrm>
              <a:off x="5155246" y="5350244"/>
              <a:ext cx="173369" cy="157704"/>
            </a:xfrm>
            <a:custGeom>
              <a:avLst/>
              <a:gdLst>
                <a:gd name="T0" fmla="*/ 348 w 498"/>
                <a:gd name="T1" fmla="*/ 251 h 453"/>
                <a:gd name="T2" fmla="*/ 340 w 498"/>
                <a:gd name="T3" fmla="*/ 252 h 453"/>
                <a:gd name="T4" fmla="*/ 376 w 498"/>
                <a:gd name="T5" fmla="*/ 185 h 453"/>
                <a:gd name="T6" fmla="*/ 407 w 498"/>
                <a:gd name="T7" fmla="*/ 194 h 453"/>
                <a:gd name="T8" fmla="*/ 470 w 498"/>
                <a:gd name="T9" fmla="*/ 103 h 453"/>
                <a:gd name="T10" fmla="*/ 495 w 498"/>
                <a:gd name="T11" fmla="*/ 93 h 453"/>
                <a:gd name="T12" fmla="*/ 484 w 498"/>
                <a:gd name="T13" fmla="*/ 68 h 453"/>
                <a:gd name="T14" fmla="*/ 459 w 498"/>
                <a:gd name="T15" fmla="*/ 79 h 453"/>
                <a:gd name="T16" fmla="*/ 394 w 498"/>
                <a:gd name="T17" fmla="*/ 162 h 453"/>
                <a:gd name="T18" fmla="*/ 356 w 498"/>
                <a:gd name="T19" fmla="*/ 140 h 453"/>
                <a:gd name="T20" fmla="*/ 300 w 498"/>
                <a:gd name="T21" fmla="*/ 34 h 453"/>
                <a:gd name="T22" fmla="*/ 185 w 498"/>
                <a:gd name="T23" fmla="*/ 0 h 453"/>
                <a:gd name="T24" fmla="*/ 79 w 498"/>
                <a:gd name="T25" fmla="*/ 57 h 453"/>
                <a:gd name="T26" fmla="*/ 44 w 498"/>
                <a:gd name="T27" fmla="*/ 175 h 453"/>
                <a:gd name="T28" fmla="*/ 88 w 498"/>
                <a:gd name="T29" fmla="*/ 306 h 453"/>
                <a:gd name="T30" fmla="*/ 38 w 498"/>
                <a:gd name="T31" fmla="*/ 280 h 453"/>
                <a:gd name="T32" fmla="*/ 15 w 498"/>
                <a:gd name="T33" fmla="*/ 266 h 453"/>
                <a:gd name="T34" fmla="*/ 0 w 498"/>
                <a:gd name="T35" fmla="*/ 288 h 453"/>
                <a:gd name="T36" fmla="*/ 25 w 498"/>
                <a:gd name="T37" fmla="*/ 302 h 453"/>
                <a:gd name="T38" fmla="*/ 69 w 498"/>
                <a:gd name="T39" fmla="*/ 338 h 453"/>
                <a:gd name="T40" fmla="*/ 96 w 498"/>
                <a:gd name="T41" fmla="*/ 338 h 453"/>
                <a:gd name="T42" fmla="*/ 117 w 498"/>
                <a:gd name="T43" fmla="*/ 289 h 453"/>
                <a:gd name="T44" fmla="*/ 201 w 498"/>
                <a:gd name="T45" fmla="*/ 313 h 453"/>
                <a:gd name="T46" fmla="*/ 292 w 498"/>
                <a:gd name="T47" fmla="*/ 284 h 453"/>
                <a:gd name="T48" fmla="*/ 295 w 498"/>
                <a:gd name="T49" fmla="*/ 301 h 453"/>
                <a:gd name="T50" fmla="*/ 297 w 498"/>
                <a:gd name="T51" fmla="*/ 305 h 453"/>
                <a:gd name="T52" fmla="*/ 447 w 498"/>
                <a:gd name="T53" fmla="*/ 453 h 453"/>
                <a:gd name="T54" fmla="*/ 497 w 498"/>
                <a:gd name="T55" fmla="*/ 413 h 453"/>
                <a:gd name="T56" fmla="*/ 481 w 498"/>
                <a:gd name="T57" fmla="*/ 83 h 453"/>
                <a:gd name="T58" fmla="*/ 346 w 498"/>
                <a:gd name="T59" fmla="*/ 268 h 453"/>
                <a:gd name="T60" fmla="*/ 68 w 498"/>
                <a:gd name="T61" fmla="*/ 101 h 453"/>
                <a:gd name="T62" fmla="*/ 146 w 498"/>
                <a:gd name="T63" fmla="*/ 25 h 453"/>
                <a:gd name="T64" fmla="*/ 255 w 498"/>
                <a:gd name="T65" fmla="*/ 25 h 453"/>
                <a:gd name="T66" fmla="*/ 333 w 498"/>
                <a:gd name="T67" fmla="*/ 101 h 453"/>
                <a:gd name="T68" fmla="*/ 329 w 498"/>
                <a:gd name="T69" fmla="*/ 156 h 453"/>
                <a:gd name="T70" fmla="*/ 292 w 498"/>
                <a:gd name="T71" fmla="*/ 64 h 453"/>
                <a:gd name="T72" fmla="*/ 201 w 498"/>
                <a:gd name="T73" fmla="*/ 27 h 453"/>
                <a:gd name="T74" fmla="*/ 109 w 498"/>
                <a:gd name="T75" fmla="*/ 66 h 453"/>
                <a:gd name="T76" fmla="*/ 71 w 498"/>
                <a:gd name="T77" fmla="*/ 156 h 453"/>
                <a:gd name="T78" fmla="*/ 109 w 498"/>
                <a:gd name="T79" fmla="*/ 247 h 453"/>
                <a:gd name="T80" fmla="*/ 67 w 498"/>
                <a:gd name="T81" fmla="*/ 205 h 453"/>
                <a:gd name="T82" fmla="*/ 204 w 498"/>
                <a:gd name="T83" fmla="*/ 175 h 453"/>
                <a:gd name="T84" fmla="*/ 294 w 498"/>
                <a:gd name="T85" fmla="*/ 224 h 453"/>
                <a:gd name="T86" fmla="*/ 212 w 498"/>
                <a:gd name="T87" fmla="*/ 271 h 453"/>
                <a:gd name="T88" fmla="*/ 140 w 498"/>
                <a:gd name="T89" fmla="*/ 255 h 453"/>
                <a:gd name="T90" fmla="*/ 197 w 498"/>
                <a:gd name="T91" fmla="*/ 139 h 453"/>
                <a:gd name="T92" fmla="*/ 187 w 498"/>
                <a:gd name="T93" fmla="*/ 164 h 453"/>
                <a:gd name="T94" fmla="*/ 91 w 498"/>
                <a:gd name="T95" fmla="*/ 190 h 453"/>
                <a:gd name="T96" fmla="*/ 99 w 498"/>
                <a:gd name="T97" fmla="*/ 102 h 453"/>
                <a:gd name="T98" fmla="*/ 167 w 498"/>
                <a:gd name="T99" fmla="*/ 46 h 453"/>
                <a:gd name="T100" fmla="*/ 255 w 498"/>
                <a:gd name="T101" fmla="*/ 55 h 453"/>
                <a:gd name="T102" fmla="*/ 311 w 498"/>
                <a:gd name="T103" fmla="*/ 123 h 453"/>
                <a:gd name="T104" fmla="*/ 201 w 498"/>
                <a:gd name="T105" fmla="*/ 299 h 453"/>
                <a:gd name="T106" fmla="*/ 125 w 498"/>
                <a:gd name="T107" fmla="*/ 277 h 453"/>
                <a:gd name="T108" fmla="*/ 214 w 498"/>
                <a:gd name="T109" fmla="*/ 285 h 453"/>
                <a:gd name="T110" fmla="*/ 299 w 498"/>
                <a:gd name="T111" fmla="*/ 239 h 453"/>
                <a:gd name="T112" fmla="*/ 341 w 498"/>
                <a:gd name="T113" fmla="*/ 181 h 453"/>
                <a:gd name="T114" fmla="*/ 308 w 498"/>
                <a:gd name="T115" fmla="*/ 250 h 453"/>
                <a:gd name="T116" fmla="*/ 288 w 498"/>
                <a:gd name="T117" fmla="*/ 269 h 453"/>
                <a:gd name="T118" fmla="*/ 225 w 498"/>
                <a:gd name="T119" fmla="*/ 297 h 453"/>
                <a:gd name="T120" fmla="*/ 307 w 498"/>
                <a:gd name="T121" fmla="*/ 272 h 453"/>
                <a:gd name="T122" fmla="*/ 310 w 498"/>
                <a:gd name="T123" fmla="*/ 283 h 453"/>
                <a:gd name="T124" fmla="*/ 483 w 498"/>
                <a:gd name="T125" fmla="*/ 412 h 4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98" h="453">
                  <a:moveTo>
                    <a:pt x="496" y="398"/>
                  </a:moveTo>
                  <a:lnTo>
                    <a:pt x="496" y="398"/>
                  </a:lnTo>
                  <a:lnTo>
                    <a:pt x="485" y="387"/>
                  </a:lnTo>
                  <a:lnTo>
                    <a:pt x="485" y="387"/>
                  </a:lnTo>
                  <a:lnTo>
                    <a:pt x="485" y="387"/>
                  </a:lnTo>
                  <a:lnTo>
                    <a:pt x="350" y="252"/>
                  </a:lnTo>
                  <a:lnTo>
                    <a:pt x="350" y="252"/>
                  </a:lnTo>
                  <a:lnTo>
                    <a:pt x="348" y="251"/>
                  </a:lnTo>
                  <a:lnTo>
                    <a:pt x="348" y="251"/>
                  </a:lnTo>
                  <a:lnTo>
                    <a:pt x="348" y="251"/>
                  </a:lnTo>
                  <a:lnTo>
                    <a:pt x="348" y="251"/>
                  </a:lnTo>
                  <a:lnTo>
                    <a:pt x="346" y="250"/>
                  </a:lnTo>
                  <a:lnTo>
                    <a:pt x="346" y="250"/>
                  </a:lnTo>
                  <a:lnTo>
                    <a:pt x="342" y="251"/>
                  </a:lnTo>
                  <a:lnTo>
                    <a:pt x="342" y="251"/>
                  </a:lnTo>
                  <a:lnTo>
                    <a:pt x="342" y="251"/>
                  </a:lnTo>
                  <a:lnTo>
                    <a:pt x="342" y="251"/>
                  </a:lnTo>
                  <a:lnTo>
                    <a:pt x="340" y="252"/>
                  </a:lnTo>
                  <a:lnTo>
                    <a:pt x="337" y="256"/>
                  </a:lnTo>
                  <a:lnTo>
                    <a:pt x="328" y="247"/>
                  </a:lnTo>
                  <a:lnTo>
                    <a:pt x="328" y="247"/>
                  </a:lnTo>
                  <a:lnTo>
                    <a:pt x="338" y="232"/>
                  </a:lnTo>
                  <a:lnTo>
                    <a:pt x="346" y="217"/>
                  </a:lnTo>
                  <a:lnTo>
                    <a:pt x="351" y="199"/>
                  </a:lnTo>
                  <a:lnTo>
                    <a:pt x="355" y="183"/>
                  </a:lnTo>
                  <a:lnTo>
                    <a:pt x="376" y="185"/>
                  </a:lnTo>
                  <a:lnTo>
                    <a:pt x="376" y="185"/>
                  </a:lnTo>
                  <a:lnTo>
                    <a:pt x="379" y="191"/>
                  </a:lnTo>
                  <a:lnTo>
                    <a:pt x="382" y="195"/>
                  </a:lnTo>
                  <a:lnTo>
                    <a:pt x="388" y="198"/>
                  </a:lnTo>
                  <a:lnTo>
                    <a:pt x="394" y="199"/>
                  </a:lnTo>
                  <a:lnTo>
                    <a:pt x="394" y="199"/>
                  </a:lnTo>
                  <a:lnTo>
                    <a:pt x="399" y="199"/>
                  </a:lnTo>
                  <a:lnTo>
                    <a:pt x="402" y="198"/>
                  </a:lnTo>
                  <a:lnTo>
                    <a:pt x="405" y="196"/>
                  </a:lnTo>
                  <a:lnTo>
                    <a:pt x="407" y="194"/>
                  </a:lnTo>
                  <a:lnTo>
                    <a:pt x="410" y="191"/>
                  </a:lnTo>
                  <a:lnTo>
                    <a:pt x="412" y="188"/>
                  </a:lnTo>
                  <a:lnTo>
                    <a:pt x="413" y="184"/>
                  </a:lnTo>
                  <a:lnTo>
                    <a:pt x="414" y="181"/>
                  </a:lnTo>
                  <a:lnTo>
                    <a:pt x="414" y="181"/>
                  </a:lnTo>
                  <a:lnTo>
                    <a:pt x="413" y="176"/>
                  </a:lnTo>
                  <a:lnTo>
                    <a:pt x="412" y="172"/>
                  </a:lnTo>
                  <a:lnTo>
                    <a:pt x="470" y="103"/>
                  </a:lnTo>
                  <a:lnTo>
                    <a:pt x="470" y="103"/>
                  </a:lnTo>
                  <a:lnTo>
                    <a:pt x="473" y="104"/>
                  </a:lnTo>
                  <a:lnTo>
                    <a:pt x="477" y="104"/>
                  </a:lnTo>
                  <a:lnTo>
                    <a:pt x="477" y="104"/>
                  </a:lnTo>
                  <a:lnTo>
                    <a:pt x="481" y="104"/>
                  </a:lnTo>
                  <a:lnTo>
                    <a:pt x="484" y="103"/>
                  </a:lnTo>
                  <a:lnTo>
                    <a:pt x="487" y="101"/>
                  </a:lnTo>
                  <a:lnTo>
                    <a:pt x="490" y="99"/>
                  </a:lnTo>
                  <a:lnTo>
                    <a:pt x="493" y="96"/>
                  </a:lnTo>
                  <a:lnTo>
                    <a:pt x="495" y="93"/>
                  </a:lnTo>
                  <a:lnTo>
                    <a:pt x="496" y="89"/>
                  </a:lnTo>
                  <a:lnTo>
                    <a:pt x="496" y="86"/>
                  </a:lnTo>
                  <a:lnTo>
                    <a:pt x="496" y="86"/>
                  </a:lnTo>
                  <a:lnTo>
                    <a:pt x="496" y="82"/>
                  </a:lnTo>
                  <a:lnTo>
                    <a:pt x="495" y="79"/>
                  </a:lnTo>
                  <a:lnTo>
                    <a:pt x="493" y="75"/>
                  </a:lnTo>
                  <a:lnTo>
                    <a:pt x="490" y="72"/>
                  </a:lnTo>
                  <a:lnTo>
                    <a:pt x="487" y="70"/>
                  </a:lnTo>
                  <a:lnTo>
                    <a:pt x="484" y="68"/>
                  </a:lnTo>
                  <a:lnTo>
                    <a:pt x="481" y="67"/>
                  </a:lnTo>
                  <a:lnTo>
                    <a:pt x="477" y="67"/>
                  </a:lnTo>
                  <a:lnTo>
                    <a:pt x="477" y="67"/>
                  </a:lnTo>
                  <a:lnTo>
                    <a:pt x="473" y="67"/>
                  </a:lnTo>
                  <a:lnTo>
                    <a:pt x="470" y="68"/>
                  </a:lnTo>
                  <a:lnTo>
                    <a:pt x="467" y="70"/>
                  </a:lnTo>
                  <a:lnTo>
                    <a:pt x="463" y="72"/>
                  </a:lnTo>
                  <a:lnTo>
                    <a:pt x="461" y="75"/>
                  </a:lnTo>
                  <a:lnTo>
                    <a:pt x="459" y="79"/>
                  </a:lnTo>
                  <a:lnTo>
                    <a:pt x="458" y="82"/>
                  </a:lnTo>
                  <a:lnTo>
                    <a:pt x="458" y="86"/>
                  </a:lnTo>
                  <a:lnTo>
                    <a:pt x="458" y="86"/>
                  </a:lnTo>
                  <a:lnTo>
                    <a:pt x="459" y="89"/>
                  </a:lnTo>
                  <a:lnTo>
                    <a:pt x="460" y="94"/>
                  </a:lnTo>
                  <a:lnTo>
                    <a:pt x="401" y="163"/>
                  </a:lnTo>
                  <a:lnTo>
                    <a:pt x="401" y="163"/>
                  </a:lnTo>
                  <a:lnTo>
                    <a:pt x="394" y="162"/>
                  </a:lnTo>
                  <a:lnTo>
                    <a:pt x="394" y="162"/>
                  </a:lnTo>
                  <a:lnTo>
                    <a:pt x="389" y="163"/>
                  </a:lnTo>
                  <a:lnTo>
                    <a:pt x="385" y="165"/>
                  </a:lnTo>
                  <a:lnTo>
                    <a:pt x="381" y="167"/>
                  </a:lnTo>
                  <a:lnTo>
                    <a:pt x="378" y="171"/>
                  </a:lnTo>
                  <a:lnTo>
                    <a:pt x="358" y="169"/>
                  </a:lnTo>
                  <a:lnTo>
                    <a:pt x="358" y="169"/>
                  </a:lnTo>
                  <a:lnTo>
                    <a:pt x="358" y="156"/>
                  </a:lnTo>
                  <a:lnTo>
                    <a:pt x="358" y="156"/>
                  </a:lnTo>
                  <a:lnTo>
                    <a:pt x="356" y="140"/>
                  </a:lnTo>
                  <a:lnTo>
                    <a:pt x="354" y="125"/>
                  </a:lnTo>
                  <a:lnTo>
                    <a:pt x="351" y="111"/>
                  </a:lnTo>
                  <a:lnTo>
                    <a:pt x="346" y="96"/>
                  </a:lnTo>
                  <a:lnTo>
                    <a:pt x="339" y="82"/>
                  </a:lnTo>
                  <a:lnTo>
                    <a:pt x="332" y="69"/>
                  </a:lnTo>
                  <a:lnTo>
                    <a:pt x="322" y="57"/>
                  </a:lnTo>
                  <a:lnTo>
                    <a:pt x="312" y="45"/>
                  </a:lnTo>
                  <a:lnTo>
                    <a:pt x="312" y="45"/>
                  </a:lnTo>
                  <a:lnTo>
                    <a:pt x="300" y="34"/>
                  </a:lnTo>
                  <a:lnTo>
                    <a:pt x="287" y="26"/>
                  </a:lnTo>
                  <a:lnTo>
                    <a:pt x="274" y="18"/>
                  </a:lnTo>
                  <a:lnTo>
                    <a:pt x="260" y="12"/>
                  </a:lnTo>
                  <a:lnTo>
                    <a:pt x="246" y="6"/>
                  </a:lnTo>
                  <a:lnTo>
                    <a:pt x="231" y="2"/>
                  </a:lnTo>
                  <a:lnTo>
                    <a:pt x="216" y="0"/>
                  </a:lnTo>
                  <a:lnTo>
                    <a:pt x="201" y="0"/>
                  </a:lnTo>
                  <a:lnTo>
                    <a:pt x="201" y="0"/>
                  </a:lnTo>
                  <a:lnTo>
                    <a:pt x="185" y="0"/>
                  </a:lnTo>
                  <a:lnTo>
                    <a:pt x="170" y="2"/>
                  </a:lnTo>
                  <a:lnTo>
                    <a:pt x="155" y="6"/>
                  </a:lnTo>
                  <a:lnTo>
                    <a:pt x="140" y="12"/>
                  </a:lnTo>
                  <a:lnTo>
                    <a:pt x="126" y="18"/>
                  </a:lnTo>
                  <a:lnTo>
                    <a:pt x="113" y="26"/>
                  </a:lnTo>
                  <a:lnTo>
                    <a:pt x="102" y="35"/>
                  </a:lnTo>
                  <a:lnTo>
                    <a:pt x="90" y="45"/>
                  </a:lnTo>
                  <a:lnTo>
                    <a:pt x="90" y="45"/>
                  </a:lnTo>
                  <a:lnTo>
                    <a:pt x="79" y="57"/>
                  </a:lnTo>
                  <a:lnTo>
                    <a:pt x="70" y="70"/>
                  </a:lnTo>
                  <a:lnTo>
                    <a:pt x="62" y="83"/>
                  </a:lnTo>
                  <a:lnTo>
                    <a:pt x="55" y="96"/>
                  </a:lnTo>
                  <a:lnTo>
                    <a:pt x="51" y="111"/>
                  </a:lnTo>
                  <a:lnTo>
                    <a:pt x="47" y="125"/>
                  </a:lnTo>
                  <a:lnTo>
                    <a:pt x="44" y="141"/>
                  </a:lnTo>
                  <a:lnTo>
                    <a:pt x="43" y="156"/>
                  </a:lnTo>
                  <a:lnTo>
                    <a:pt x="43" y="156"/>
                  </a:lnTo>
                  <a:lnTo>
                    <a:pt x="44" y="175"/>
                  </a:lnTo>
                  <a:lnTo>
                    <a:pt x="48" y="193"/>
                  </a:lnTo>
                  <a:lnTo>
                    <a:pt x="53" y="210"/>
                  </a:lnTo>
                  <a:lnTo>
                    <a:pt x="61" y="226"/>
                  </a:lnTo>
                  <a:lnTo>
                    <a:pt x="69" y="242"/>
                  </a:lnTo>
                  <a:lnTo>
                    <a:pt x="80" y="256"/>
                  </a:lnTo>
                  <a:lnTo>
                    <a:pt x="92" y="269"/>
                  </a:lnTo>
                  <a:lnTo>
                    <a:pt x="105" y="280"/>
                  </a:lnTo>
                  <a:lnTo>
                    <a:pt x="88" y="306"/>
                  </a:lnTo>
                  <a:lnTo>
                    <a:pt x="88" y="306"/>
                  </a:lnTo>
                  <a:lnTo>
                    <a:pt x="83" y="305"/>
                  </a:lnTo>
                  <a:lnTo>
                    <a:pt x="83" y="305"/>
                  </a:lnTo>
                  <a:lnTo>
                    <a:pt x="77" y="306"/>
                  </a:lnTo>
                  <a:lnTo>
                    <a:pt x="71" y="310"/>
                  </a:lnTo>
                  <a:lnTo>
                    <a:pt x="38" y="288"/>
                  </a:lnTo>
                  <a:lnTo>
                    <a:pt x="38" y="288"/>
                  </a:lnTo>
                  <a:lnTo>
                    <a:pt x="38" y="285"/>
                  </a:lnTo>
                  <a:lnTo>
                    <a:pt x="38" y="285"/>
                  </a:lnTo>
                  <a:lnTo>
                    <a:pt x="38" y="280"/>
                  </a:lnTo>
                  <a:lnTo>
                    <a:pt x="37" y="277"/>
                  </a:lnTo>
                  <a:lnTo>
                    <a:pt x="35" y="274"/>
                  </a:lnTo>
                  <a:lnTo>
                    <a:pt x="32" y="271"/>
                  </a:lnTo>
                  <a:lnTo>
                    <a:pt x="29" y="269"/>
                  </a:lnTo>
                  <a:lnTo>
                    <a:pt x="26" y="268"/>
                  </a:lnTo>
                  <a:lnTo>
                    <a:pt x="23" y="266"/>
                  </a:lnTo>
                  <a:lnTo>
                    <a:pt x="20" y="265"/>
                  </a:lnTo>
                  <a:lnTo>
                    <a:pt x="20" y="265"/>
                  </a:lnTo>
                  <a:lnTo>
                    <a:pt x="15" y="266"/>
                  </a:lnTo>
                  <a:lnTo>
                    <a:pt x="12" y="268"/>
                  </a:lnTo>
                  <a:lnTo>
                    <a:pt x="9" y="269"/>
                  </a:lnTo>
                  <a:lnTo>
                    <a:pt x="5" y="271"/>
                  </a:lnTo>
                  <a:lnTo>
                    <a:pt x="3" y="274"/>
                  </a:lnTo>
                  <a:lnTo>
                    <a:pt x="1" y="277"/>
                  </a:lnTo>
                  <a:lnTo>
                    <a:pt x="0" y="280"/>
                  </a:lnTo>
                  <a:lnTo>
                    <a:pt x="0" y="285"/>
                  </a:lnTo>
                  <a:lnTo>
                    <a:pt x="0" y="285"/>
                  </a:lnTo>
                  <a:lnTo>
                    <a:pt x="0" y="288"/>
                  </a:lnTo>
                  <a:lnTo>
                    <a:pt x="1" y="292"/>
                  </a:lnTo>
                  <a:lnTo>
                    <a:pt x="3" y="295"/>
                  </a:lnTo>
                  <a:lnTo>
                    <a:pt x="5" y="298"/>
                  </a:lnTo>
                  <a:lnTo>
                    <a:pt x="9" y="300"/>
                  </a:lnTo>
                  <a:lnTo>
                    <a:pt x="12" y="302"/>
                  </a:lnTo>
                  <a:lnTo>
                    <a:pt x="15" y="303"/>
                  </a:lnTo>
                  <a:lnTo>
                    <a:pt x="20" y="303"/>
                  </a:lnTo>
                  <a:lnTo>
                    <a:pt x="20" y="303"/>
                  </a:lnTo>
                  <a:lnTo>
                    <a:pt x="25" y="302"/>
                  </a:lnTo>
                  <a:lnTo>
                    <a:pt x="29" y="300"/>
                  </a:lnTo>
                  <a:lnTo>
                    <a:pt x="64" y="322"/>
                  </a:lnTo>
                  <a:lnTo>
                    <a:pt x="64" y="322"/>
                  </a:lnTo>
                  <a:lnTo>
                    <a:pt x="64" y="325"/>
                  </a:lnTo>
                  <a:lnTo>
                    <a:pt x="64" y="325"/>
                  </a:lnTo>
                  <a:lnTo>
                    <a:pt x="64" y="328"/>
                  </a:lnTo>
                  <a:lnTo>
                    <a:pt x="65" y="332"/>
                  </a:lnTo>
                  <a:lnTo>
                    <a:pt x="67" y="336"/>
                  </a:lnTo>
                  <a:lnTo>
                    <a:pt x="69" y="338"/>
                  </a:lnTo>
                  <a:lnTo>
                    <a:pt x="72" y="340"/>
                  </a:lnTo>
                  <a:lnTo>
                    <a:pt x="76" y="342"/>
                  </a:lnTo>
                  <a:lnTo>
                    <a:pt x="79" y="343"/>
                  </a:lnTo>
                  <a:lnTo>
                    <a:pt x="83" y="343"/>
                  </a:lnTo>
                  <a:lnTo>
                    <a:pt x="83" y="343"/>
                  </a:lnTo>
                  <a:lnTo>
                    <a:pt x="86" y="343"/>
                  </a:lnTo>
                  <a:lnTo>
                    <a:pt x="90" y="342"/>
                  </a:lnTo>
                  <a:lnTo>
                    <a:pt x="93" y="340"/>
                  </a:lnTo>
                  <a:lnTo>
                    <a:pt x="96" y="338"/>
                  </a:lnTo>
                  <a:lnTo>
                    <a:pt x="98" y="336"/>
                  </a:lnTo>
                  <a:lnTo>
                    <a:pt x="101" y="332"/>
                  </a:lnTo>
                  <a:lnTo>
                    <a:pt x="102" y="328"/>
                  </a:lnTo>
                  <a:lnTo>
                    <a:pt x="102" y="325"/>
                  </a:lnTo>
                  <a:lnTo>
                    <a:pt x="102" y="325"/>
                  </a:lnTo>
                  <a:lnTo>
                    <a:pt x="101" y="319"/>
                  </a:lnTo>
                  <a:lnTo>
                    <a:pt x="98" y="314"/>
                  </a:lnTo>
                  <a:lnTo>
                    <a:pt x="117" y="289"/>
                  </a:lnTo>
                  <a:lnTo>
                    <a:pt x="117" y="289"/>
                  </a:lnTo>
                  <a:lnTo>
                    <a:pt x="126" y="295"/>
                  </a:lnTo>
                  <a:lnTo>
                    <a:pt x="136" y="299"/>
                  </a:lnTo>
                  <a:lnTo>
                    <a:pt x="146" y="303"/>
                  </a:lnTo>
                  <a:lnTo>
                    <a:pt x="157" y="306"/>
                  </a:lnTo>
                  <a:lnTo>
                    <a:pt x="166" y="310"/>
                  </a:lnTo>
                  <a:lnTo>
                    <a:pt x="178" y="312"/>
                  </a:lnTo>
                  <a:lnTo>
                    <a:pt x="189" y="313"/>
                  </a:lnTo>
                  <a:lnTo>
                    <a:pt x="201" y="313"/>
                  </a:lnTo>
                  <a:lnTo>
                    <a:pt x="201" y="313"/>
                  </a:lnTo>
                  <a:lnTo>
                    <a:pt x="201" y="313"/>
                  </a:lnTo>
                  <a:lnTo>
                    <a:pt x="213" y="313"/>
                  </a:lnTo>
                  <a:lnTo>
                    <a:pt x="225" y="311"/>
                  </a:lnTo>
                  <a:lnTo>
                    <a:pt x="237" y="309"/>
                  </a:lnTo>
                  <a:lnTo>
                    <a:pt x="248" y="305"/>
                  </a:lnTo>
                  <a:lnTo>
                    <a:pt x="260" y="302"/>
                  </a:lnTo>
                  <a:lnTo>
                    <a:pt x="271" y="297"/>
                  </a:lnTo>
                  <a:lnTo>
                    <a:pt x="282" y="291"/>
                  </a:lnTo>
                  <a:lnTo>
                    <a:pt x="292" y="284"/>
                  </a:lnTo>
                  <a:lnTo>
                    <a:pt x="300" y="292"/>
                  </a:lnTo>
                  <a:lnTo>
                    <a:pt x="297" y="296"/>
                  </a:lnTo>
                  <a:lnTo>
                    <a:pt x="297" y="296"/>
                  </a:lnTo>
                  <a:lnTo>
                    <a:pt x="295" y="298"/>
                  </a:lnTo>
                  <a:lnTo>
                    <a:pt x="295" y="298"/>
                  </a:lnTo>
                  <a:lnTo>
                    <a:pt x="295" y="298"/>
                  </a:lnTo>
                  <a:lnTo>
                    <a:pt x="295" y="298"/>
                  </a:lnTo>
                  <a:lnTo>
                    <a:pt x="295" y="301"/>
                  </a:lnTo>
                  <a:lnTo>
                    <a:pt x="295" y="301"/>
                  </a:lnTo>
                  <a:lnTo>
                    <a:pt x="295" y="301"/>
                  </a:lnTo>
                  <a:lnTo>
                    <a:pt x="295" y="301"/>
                  </a:lnTo>
                  <a:lnTo>
                    <a:pt x="295" y="303"/>
                  </a:lnTo>
                  <a:lnTo>
                    <a:pt x="295" y="303"/>
                  </a:lnTo>
                  <a:lnTo>
                    <a:pt x="295" y="303"/>
                  </a:lnTo>
                  <a:lnTo>
                    <a:pt x="295" y="303"/>
                  </a:lnTo>
                  <a:lnTo>
                    <a:pt x="297" y="305"/>
                  </a:lnTo>
                  <a:lnTo>
                    <a:pt x="297" y="305"/>
                  </a:lnTo>
                  <a:lnTo>
                    <a:pt x="297" y="305"/>
                  </a:lnTo>
                  <a:lnTo>
                    <a:pt x="312" y="322"/>
                  </a:lnTo>
                  <a:lnTo>
                    <a:pt x="312" y="322"/>
                  </a:lnTo>
                  <a:lnTo>
                    <a:pt x="312" y="322"/>
                  </a:lnTo>
                  <a:lnTo>
                    <a:pt x="432" y="440"/>
                  </a:lnTo>
                  <a:lnTo>
                    <a:pt x="443" y="451"/>
                  </a:lnTo>
                  <a:lnTo>
                    <a:pt x="443" y="451"/>
                  </a:lnTo>
                  <a:lnTo>
                    <a:pt x="445" y="452"/>
                  </a:lnTo>
                  <a:lnTo>
                    <a:pt x="447" y="453"/>
                  </a:lnTo>
                  <a:lnTo>
                    <a:pt x="447" y="453"/>
                  </a:lnTo>
                  <a:lnTo>
                    <a:pt x="447" y="453"/>
                  </a:lnTo>
                  <a:lnTo>
                    <a:pt x="447" y="453"/>
                  </a:lnTo>
                  <a:lnTo>
                    <a:pt x="458" y="452"/>
                  </a:lnTo>
                  <a:lnTo>
                    <a:pt x="467" y="449"/>
                  </a:lnTo>
                  <a:lnTo>
                    <a:pt x="475" y="445"/>
                  </a:lnTo>
                  <a:lnTo>
                    <a:pt x="483" y="438"/>
                  </a:lnTo>
                  <a:lnTo>
                    <a:pt x="489" y="431"/>
                  </a:lnTo>
                  <a:lnTo>
                    <a:pt x="494" y="422"/>
                  </a:lnTo>
                  <a:lnTo>
                    <a:pt x="497" y="413"/>
                  </a:lnTo>
                  <a:lnTo>
                    <a:pt x="498" y="403"/>
                  </a:lnTo>
                  <a:lnTo>
                    <a:pt x="498" y="403"/>
                  </a:lnTo>
                  <a:lnTo>
                    <a:pt x="497" y="400"/>
                  </a:lnTo>
                  <a:lnTo>
                    <a:pt x="496" y="398"/>
                  </a:lnTo>
                  <a:lnTo>
                    <a:pt x="496" y="398"/>
                  </a:lnTo>
                  <a:close/>
                  <a:moveTo>
                    <a:pt x="481" y="83"/>
                  </a:moveTo>
                  <a:lnTo>
                    <a:pt x="480" y="82"/>
                  </a:lnTo>
                  <a:lnTo>
                    <a:pt x="480" y="82"/>
                  </a:lnTo>
                  <a:lnTo>
                    <a:pt x="481" y="83"/>
                  </a:lnTo>
                  <a:lnTo>
                    <a:pt x="481" y="83"/>
                  </a:lnTo>
                  <a:close/>
                  <a:moveTo>
                    <a:pt x="327" y="316"/>
                  </a:moveTo>
                  <a:lnTo>
                    <a:pt x="361" y="283"/>
                  </a:lnTo>
                  <a:lnTo>
                    <a:pt x="470" y="393"/>
                  </a:lnTo>
                  <a:lnTo>
                    <a:pt x="470" y="393"/>
                  </a:lnTo>
                  <a:lnTo>
                    <a:pt x="437" y="426"/>
                  </a:lnTo>
                  <a:lnTo>
                    <a:pt x="327" y="316"/>
                  </a:lnTo>
                  <a:close/>
                  <a:moveTo>
                    <a:pt x="312" y="301"/>
                  </a:moveTo>
                  <a:lnTo>
                    <a:pt x="346" y="268"/>
                  </a:lnTo>
                  <a:lnTo>
                    <a:pt x="351" y="273"/>
                  </a:lnTo>
                  <a:lnTo>
                    <a:pt x="318" y="306"/>
                  </a:lnTo>
                  <a:lnTo>
                    <a:pt x="312" y="301"/>
                  </a:lnTo>
                  <a:close/>
                  <a:moveTo>
                    <a:pt x="58" y="156"/>
                  </a:moveTo>
                  <a:lnTo>
                    <a:pt x="58" y="156"/>
                  </a:lnTo>
                  <a:lnTo>
                    <a:pt x="58" y="142"/>
                  </a:lnTo>
                  <a:lnTo>
                    <a:pt x="61" y="128"/>
                  </a:lnTo>
                  <a:lnTo>
                    <a:pt x="64" y="115"/>
                  </a:lnTo>
                  <a:lnTo>
                    <a:pt x="68" y="101"/>
                  </a:lnTo>
                  <a:lnTo>
                    <a:pt x="75" y="89"/>
                  </a:lnTo>
                  <a:lnTo>
                    <a:pt x="82" y="77"/>
                  </a:lnTo>
                  <a:lnTo>
                    <a:pt x="90" y="66"/>
                  </a:lnTo>
                  <a:lnTo>
                    <a:pt x="99" y="56"/>
                  </a:lnTo>
                  <a:lnTo>
                    <a:pt x="99" y="56"/>
                  </a:lnTo>
                  <a:lnTo>
                    <a:pt x="110" y="46"/>
                  </a:lnTo>
                  <a:lnTo>
                    <a:pt x="121" y="37"/>
                  </a:lnTo>
                  <a:lnTo>
                    <a:pt x="133" y="30"/>
                  </a:lnTo>
                  <a:lnTo>
                    <a:pt x="146" y="25"/>
                  </a:lnTo>
                  <a:lnTo>
                    <a:pt x="159" y="19"/>
                  </a:lnTo>
                  <a:lnTo>
                    <a:pt x="173" y="16"/>
                  </a:lnTo>
                  <a:lnTo>
                    <a:pt x="187" y="14"/>
                  </a:lnTo>
                  <a:lnTo>
                    <a:pt x="201" y="14"/>
                  </a:lnTo>
                  <a:lnTo>
                    <a:pt x="201" y="14"/>
                  </a:lnTo>
                  <a:lnTo>
                    <a:pt x="215" y="14"/>
                  </a:lnTo>
                  <a:lnTo>
                    <a:pt x="229" y="16"/>
                  </a:lnTo>
                  <a:lnTo>
                    <a:pt x="242" y="19"/>
                  </a:lnTo>
                  <a:lnTo>
                    <a:pt x="255" y="25"/>
                  </a:lnTo>
                  <a:lnTo>
                    <a:pt x="268" y="30"/>
                  </a:lnTo>
                  <a:lnTo>
                    <a:pt x="280" y="37"/>
                  </a:lnTo>
                  <a:lnTo>
                    <a:pt x="291" y="46"/>
                  </a:lnTo>
                  <a:lnTo>
                    <a:pt x="301" y="55"/>
                  </a:lnTo>
                  <a:lnTo>
                    <a:pt x="301" y="55"/>
                  </a:lnTo>
                  <a:lnTo>
                    <a:pt x="311" y="66"/>
                  </a:lnTo>
                  <a:lnTo>
                    <a:pt x="320" y="77"/>
                  </a:lnTo>
                  <a:lnTo>
                    <a:pt x="327" y="89"/>
                  </a:lnTo>
                  <a:lnTo>
                    <a:pt x="333" y="101"/>
                  </a:lnTo>
                  <a:lnTo>
                    <a:pt x="337" y="114"/>
                  </a:lnTo>
                  <a:lnTo>
                    <a:pt x="340" y="128"/>
                  </a:lnTo>
                  <a:lnTo>
                    <a:pt x="342" y="142"/>
                  </a:lnTo>
                  <a:lnTo>
                    <a:pt x="344" y="156"/>
                  </a:lnTo>
                  <a:lnTo>
                    <a:pt x="344" y="156"/>
                  </a:lnTo>
                  <a:lnTo>
                    <a:pt x="344" y="167"/>
                  </a:lnTo>
                  <a:lnTo>
                    <a:pt x="329" y="165"/>
                  </a:lnTo>
                  <a:lnTo>
                    <a:pt x="329" y="165"/>
                  </a:lnTo>
                  <a:lnTo>
                    <a:pt x="329" y="156"/>
                  </a:lnTo>
                  <a:lnTo>
                    <a:pt x="329" y="156"/>
                  </a:lnTo>
                  <a:lnTo>
                    <a:pt x="329" y="143"/>
                  </a:lnTo>
                  <a:lnTo>
                    <a:pt x="327" y="130"/>
                  </a:lnTo>
                  <a:lnTo>
                    <a:pt x="324" y="118"/>
                  </a:lnTo>
                  <a:lnTo>
                    <a:pt x="320" y="107"/>
                  </a:lnTo>
                  <a:lnTo>
                    <a:pt x="314" y="96"/>
                  </a:lnTo>
                  <a:lnTo>
                    <a:pt x="308" y="85"/>
                  </a:lnTo>
                  <a:lnTo>
                    <a:pt x="300" y="74"/>
                  </a:lnTo>
                  <a:lnTo>
                    <a:pt x="292" y="64"/>
                  </a:lnTo>
                  <a:lnTo>
                    <a:pt x="292" y="64"/>
                  </a:lnTo>
                  <a:lnTo>
                    <a:pt x="282" y="56"/>
                  </a:lnTo>
                  <a:lnTo>
                    <a:pt x="272" y="48"/>
                  </a:lnTo>
                  <a:lnTo>
                    <a:pt x="261" y="42"/>
                  </a:lnTo>
                  <a:lnTo>
                    <a:pt x="250" y="36"/>
                  </a:lnTo>
                  <a:lnTo>
                    <a:pt x="239" y="33"/>
                  </a:lnTo>
                  <a:lnTo>
                    <a:pt x="226" y="30"/>
                  </a:lnTo>
                  <a:lnTo>
                    <a:pt x="214" y="28"/>
                  </a:lnTo>
                  <a:lnTo>
                    <a:pt x="201" y="27"/>
                  </a:lnTo>
                  <a:lnTo>
                    <a:pt x="201" y="27"/>
                  </a:lnTo>
                  <a:lnTo>
                    <a:pt x="188" y="28"/>
                  </a:lnTo>
                  <a:lnTo>
                    <a:pt x="175" y="30"/>
                  </a:lnTo>
                  <a:lnTo>
                    <a:pt x="163" y="33"/>
                  </a:lnTo>
                  <a:lnTo>
                    <a:pt x="151" y="37"/>
                  </a:lnTo>
                  <a:lnTo>
                    <a:pt x="139" y="43"/>
                  </a:lnTo>
                  <a:lnTo>
                    <a:pt x="129" y="49"/>
                  </a:lnTo>
                  <a:lnTo>
                    <a:pt x="119" y="57"/>
                  </a:lnTo>
                  <a:lnTo>
                    <a:pt x="109" y="66"/>
                  </a:lnTo>
                  <a:lnTo>
                    <a:pt x="109" y="66"/>
                  </a:lnTo>
                  <a:lnTo>
                    <a:pt x="101" y="74"/>
                  </a:lnTo>
                  <a:lnTo>
                    <a:pt x="93" y="85"/>
                  </a:lnTo>
                  <a:lnTo>
                    <a:pt x="86" y="96"/>
                  </a:lnTo>
                  <a:lnTo>
                    <a:pt x="81" y="107"/>
                  </a:lnTo>
                  <a:lnTo>
                    <a:pt x="77" y="118"/>
                  </a:lnTo>
                  <a:lnTo>
                    <a:pt x="75" y="131"/>
                  </a:lnTo>
                  <a:lnTo>
                    <a:pt x="72" y="143"/>
                  </a:lnTo>
                  <a:lnTo>
                    <a:pt x="71" y="156"/>
                  </a:lnTo>
                  <a:lnTo>
                    <a:pt x="71" y="156"/>
                  </a:lnTo>
                  <a:lnTo>
                    <a:pt x="72" y="169"/>
                  </a:lnTo>
                  <a:lnTo>
                    <a:pt x="75" y="181"/>
                  </a:lnTo>
                  <a:lnTo>
                    <a:pt x="77" y="194"/>
                  </a:lnTo>
                  <a:lnTo>
                    <a:pt x="81" y="206"/>
                  </a:lnTo>
                  <a:lnTo>
                    <a:pt x="86" y="217"/>
                  </a:lnTo>
                  <a:lnTo>
                    <a:pt x="93" y="228"/>
                  </a:lnTo>
                  <a:lnTo>
                    <a:pt x="101" y="238"/>
                  </a:lnTo>
                  <a:lnTo>
                    <a:pt x="109" y="247"/>
                  </a:lnTo>
                  <a:lnTo>
                    <a:pt x="109" y="247"/>
                  </a:lnTo>
                  <a:lnTo>
                    <a:pt x="121" y="258"/>
                  </a:lnTo>
                  <a:lnTo>
                    <a:pt x="113" y="269"/>
                  </a:lnTo>
                  <a:lnTo>
                    <a:pt x="113" y="269"/>
                  </a:lnTo>
                  <a:lnTo>
                    <a:pt x="102" y="259"/>
                  </a:lnTo>
                  <a:lnTo>
                    <a:pt x="91" y="247"/>
                  </a:lnTo>
                  <a:lnTo>
                    <a:pt x="81" y="234"/>
                  </a:lnTo>
                  <a:lnTo>
                    <a:pt x="72" y="220"/>
                  </a:lnTo>
                  <a:lnTo>
                    <a:pt x="67" y="205"/>
                  </a:lnTo>
                  <a:lnTo>
                    <a:pt x="62" y="190"/>
                  </a:lnTo>
                  <a:lnTo>
                    <a:pt x="58" y="174"/>
                  </a:lnTo>
                  <a:lnTo>
                    <a:pt x="58" y="156"/>
                  </a:lnTo>
                  <a:lnTo>
                    <a:pt x="58" y="156"/>
                  </a:lnTo>
                  <a:close/>
                  <a:moveTo>
                    <a:pt x="140" y="255"/>
                  </a:moveTo>
                  <a:lnTo>
                    <a:pt x="198" y="174"/>
                  </a:lnTo>
                  <a:lnTo>
                    <a:pt x="198" y="174"/>
                  </a:lnTo>
                  <a:lnTo>
                    <a:pt x="204" y="175"/>
                  </a:lnTo>
                  <a:lnTo>
                    <a:pt x="204" y="175"/>
                  </a:lnTo>
                  <a:lnTo>
                    <a:pt x="209" y="175"/>
                  </a:lnTo>
                  <a:lnTo>
                    <a:pt x="213" y="172"/>
                  </a:lnTo>
                  <a:lnTo>
                    <a:pt x="217" y="169"/>
                  </a:lnTo>
                  <a:lnTo>
                    <a:pt x="220" y="166"/>
                  </a:lnTo>
                  <a:lnTo>
                    <a:pt x="313" y="178"/>
                  </a:lnTo>
                  <a:lnTo>
                    <a:pt x="313" y="178"/>
                  </a:lnTo>
                  <a:lnTo>
                    <a:pt x="309" y="194"/>
                  </a:lnTo>
                  <a:lnTo>
                    <a:pt x="302" y="209"/>
                  </a:lnTo>
                  <a:lnTo>
                    <a:pt x="294" y="224"/>
                  </a:lnTo>
                  <a:lnTo>
                    <a:pt x="282" y="237"/>
                  </a:lnTo>
                  <a:lnTo>
                    <a:pt x="282" y="237"/>
                  </a:lnTo>
                  <a:lnTo>
                    <a:pt x="273" y="245"/>
                  </a:lnTo>
                  <a:lnTo>
                    <a:pt x="265" y="251"/>
                  </a:lnTo>
                  <a:lnTo>
                    <a:pt x="255" y="258"/>
                  </a:lnTo>
                  <a:lnTo>
                    <a:pt x="245" y="262"/>
                  </a:lnTo>
                  <a:lnTo>
                    <a:pt x="234" y="266"/>
                  </a:lnTo>
                  <a:lnTo>
                    <a:pt x="224" y="269"/>
                  </a:lnTo>
                  <a:lnTo>
                    <a:pt x="212" y="271"/>
                  </a:lnTo>
                  <a:lnTo>
                    <a:pt x="201" y="271"/>
                  </a:lnTo>
                  <a:lnTo>
                    <a:pt x="201" y="278"/>
                  </a:lnTo>
                  <a:lnTo>
                    <a:pt x="201" y="271"/>
                  </a:lnTo>
                  <a:lnTo>
                    <a:pt x="201" y="271"/>
                  </a:lnTo>
                  <a:lnTo>
                    <a:pt x="185" y="270"/>
                  </a:lnTo>
                  <a:lnTo>
                    <a:pt x="170" y="266"/>
                  </a:lnTo>
                  <a:lnTo>
                    <a:pt x="155" y="261"/>
                  </a:lnTo>
                  <a:lnTo>
                    <a:pt x="140" y="255"/>
                  </a:lnTo>
                  <a:lnTo>
                    <a:pt x="140" y="255"/>
                  </a:lnTo>
                  <a:close/>
                  <a:moveTo>
                    <a:pt x="223" y="152"/>
                  </a:moveTo>
                  <a:lnTo>
                    <a:pt x="223" y="152"/>
                  </a:lnTo>
                  <a:lnTo>
                    <a:pt x="220" y="147"/>
                  </a:lnTo>
                  <a:lnTo>
                    <a:pt x="216" y="141"/>
                  </a:lnTo>
                  <a:lnTo>
                    <a:pt x="211" y="139"/>
                  </a:lnTo>
                  <a:lnTo>
                    <a:pt x="204" y="137"/>
                  </a:lnTo>
                  <a:lnTo>
                    <a:pt x="204" y="137"/>
                  </a:lnTo>
                  <a:lnTo>
                    <a:pt x="200" y="138"/>
                  </a:lnTo>
                  <a:lnTo>
                    <a:pt x="197" y="139"/>
                  </a:lnTo>
                  <a:lnTo>
                    <a:pt x="193" y="140"/>
                  </a:lnTo>
                  <a:lnTo>
                    <a:pt x="190" y="143"/>
                  </a:lnTo>
                  <a:lnTo>
                    <a:pt x="188" y="145"/>
                  </a:lnTo>
                  <a:lnTo>
                    <a:pt x="187" y="149"/>
                  </a:lnTo>
                  <a:lnTo>
                    <a:pt x="186" y="152"/>
                  </a:lnTo>
                  <a:lnTo>
                    <a:pt x="185" y="156"/>
                  </a:lnTo>
                  <a:lnTo>
                    <a:pt x="185" y="156"/>
                  </a:lnTo>
                  <a:lnTo>
                    <a:pt x="186" y="161"/>
                  </a:lnTo>
                  <a:lnTo>
                    <a:pt x="187" y="164"/>
                  </a:lnTo>
                  <a:lnTo>
                    <a:pt x="130" y="246"/>
                  </a:lnTo>
                  <a:lnTo>
                    <a:pt x="130" y="246"/>
                  </a:lnTo>
                  <a:lnTo>
                    <a:pt x="120" y="237"/>
                  </a:lnTo>
                  <a:lnTo>
                    <a:pt x="120" y="237"/>
                  </a:lnTo>
                  <a:lnTo>
                    <a:pt x="111" y="229"/>
                  </a:lnTo>
                  <a:lnTo>
                    <a:pt x="105" y="220"/>
                  </a:lnTo>
                  <a:lnTo>
                    <a:pt x="99" y="210"/>
                  </a:lnTo>
                  <a:lnTo>
                    <a:pt x="94" y="201"/>
                  </a:lnTo>
                  <a:lnTo>
                    <a:pt x="91" y="190"/>
                  </a:lnTo>
                  <a:lnTo>
                    <a:pt x="88" y="179"/>
                  </a:lnTo>
                  <a:lnTo>
                    <a:pt x="86" y="167"/>
                  </a:lnTo>
                  <a:lnTo>
                    <a:pt x="85" y="156"/>
                  </a:lnTo>
                  <a:lnTo>
                    <a:pt x="85" y="156"/>
                  </a:lnTo>
                  <a:lnTo>
                    <a:pt x="86" y="144"/>
                  </a:lnTo>
                  <a:lnTo>
                    <a:pt x="88" y="134"/>
                  </a:lnTo>
                  <a:lnTo>
                    <a:pt x="91" y="123"/>
                  </a:lnTo>
                  <a:lnTo>
                    <a:pt x="94" y="112"/>
                  </a:lnTo>
                  <a:lnTo>
                    <a:pt x="99" y="102"/>
                  </a:lnTo>
                  <a:lnTo>
                    <a:pt x="105" y="93"/>
                  </a:lnTo>
                  <a:lnTo>
                    <a:pt x="111" y="84"/>
                  </a:lnTo>
                  <a:lnTo>
                    <a:pt x="119" y="75"/>
                  </a:lnTo>
                  <a:lnTo>
                    <a:pt x="119" y="75"/>
                  </a:lnTo>
                  <a:lnTo>
                    <a:pt x="128" y="68"/>
                  </a:lnTo>
                  <a:lnTo>
                    <a:pt x="137" y="60"/>
                  </a:lnTo>
                  <a:lnTo>
                    <a:pt x="147" y="55"/>
                  </a:lnTo>
                  <a:lnTo>
                    <a:pt x="157" y="50"/>
                  </a:lnTo>
                  <a:lnTo>
                    <a:pt x="167" y="46"/>
                  </a:lnTo>
                  <a:lnTo>
                    <a:pt x="178" y="44"/>
                  </a:lnTo>
                  <a:lnTo>
                    <a:pt x="189" y="42"/>
                  </a:lnTo>
                  <a:lnTo>
                    <a:pt x="201" y="42"/>
                  </a:lnTo>
                  <a:lnTo>
                    <a:pt x="201" y="42"/>
                  </a:lnTo>
                  <a:lnTo>
                    <a:pt x="212" y="42"/>
                  </a:lnTo>
                  <a:lnTo>
                    <a:pt x="224" y="44"/>
                  </a:lnTo>
                  <a:lnTo>
                    <a:pt x="234" y="46"/>
                  </a:lnTo>
                  <a:lnTo>
                    <a:pt x="244" y="50"/>
                  </a:lnTo>
                  <a:lnTo>
                    <a:pt x="255" y="55"/>
                  </a:lnTo>
                  <a:lnTo>
                    <a:pt x="265" y="60"/>
                  </a:lnTo>
                  <a:lnTo>
                    <a:pt x="273" y="68"/>
                  </a:lnTo>
                  <a:lnTo>
                    <a:pt x="282" y="75"/>
                  </a:lnTo>
                  <a:lnTo>
                    <a:pt x="282" y="75"/>
                  </a:lnTo>
                  <a:lnTo>
                    <a:pt x="290" y="84"/>
                  </a:lnTo>
                  <a:lnTo>
                    <a:pt x="296" y="93"/>
                  </a:lnTo>
                  <a:lnTo>
                    <a:pt x="302" y="102"/>
                  </a:lnTo>
                  <a:lnTo>
                    <a:pt x="307" y="112"/>
                  </a:lnTo>
                  <a:lnTo>
                    <a:pt x="311" y="123"/>
                  </a:lnTo>
                  <a:lnTo>
                    <a:pt x="313" y="134"/>
                  </a:lnTo>
                  <a:lnTo>
                    <a:pt x="315" y="144"/>
                  </a:lnTo>
                  <a:lnTo>
                    <a:pt x="315" y="156"/>
                  </a:lnTo>
                  <a:lnTo>
                    <a:pt x="315" y="156"/>
                  </a:lnTo>
                  <a:lnTo>
                    <a:pt x="315" y="164"/>
                  </a:lnTo>
                  <a:lnTo>
                    <a:pt x="223" y="152"/>
                  </a:lnTo>
                  <a:close/>
                  <a:moveTo>
                    <a:pt x="201" y="299"/>
                  </a:moveTo>
                  <a:lnTo>
                    <a:pt x="201" y="306"/>
                  </a:lnTo>
                  <a:lnTo>
                    <a:pt x="201" y="299"/>
                  </a:lnTo>
                  <a:lnTo>
                    <a:pt x="201" y="299"/>
                  </a:lnTo>
                  <a:lnTo>
                    <a:pt x="190" y="299"/>
                  </a:lnTo>
                  <a:lnTo>
                    <a:pt x="180" y="298"/>
                  </a:lnTo>
                  <a:lnTo>
                    <a:pt x="171" y="296"/>
                  </a:lnTo>
                  <a:lnTo>
                    <a:pt x="161" y="293"/>
                  </a:lnTo>
                  <a:lnTo>
                    <a:pt x="151" y="290"/>
                  </a:lnTo>
                  <a:lnTo>
                    <a:pt x="142" y="286"/>
                  </a:lnTo>
                  <a:lnTo>
                    <a:pt x="133" y="282"/>
                  </a:lnTo>
                  <a:lnTo>
                    <a:pt x="125" y="277"/>
                  </a:lnTo>
                  <a:lnTo>
                    <a:pt x="133" y="265"/>
                  </a:lnTo>
                  <a:lnTo>
                    <a:pt x="133" y="265"/>
                  </a:lnTo>
                  <a:lnTo>
                    <a:pt x="148" y="274"/>
                  </a:lnTo>
                  <a:lnTo>
                    <a:pt x="165" y="280"/>
                  </a:lnTo>
                  <a:lnTo>
                    <a:pt x="183" y="284"/>
                  </a:lnTo>
                  <a:lnTo>
                    <a:pt x="201" y="285"/>
                  </a:lnTo>
                  <a:lnTo>
                    <a:pt x="201" y="285"/>
                  </a:lnTo>
                  <a:lnTo>
                    <a:pt x="201" y="285"/>
                  </a:lnTo>
                  <a:lnTo>
                    <a:pt x="214" y="285"/>
                  </a:lnTo>
                  <a:lnTo>
                    <a:pt x="226" y="283"/>
                  </a:lnTo>
                  <a:lnTo>
                    <a:pt x="239" y="279"/>
                  </a:lnTo>
                  <a:lnTo>
                    <a:pt x="251" y="275"/>
                  </a:lnTo>
                  <a:lnTo>
                    <a:pt x="261" y="270"/>
                  </a:lnTo>
                  <a:lnTo>
                    <a:pt x="272" y="263"/>
                  </a:lnTo>
                  <a:lnTo>
                    <a:pt x="283" y="256"/>
                  </a:lnTo>
                  <a:lnTo>
                    <a:pt x="292" y="247"/>
                  </a:lnTo>
                  <a:lnTo>
                    <a:pt x="292" y="247"/>
                  </a:lnTo>
                  <a:lnTo>
                    <a:pt x="299" y="239"/>
                  </a:lnTo>
                  <a:lnTo>
                    <a:pt x="305" y="232"/>
                  </a:lnTo>
                  <a:lnTo>
                    <a:pt x="310" y="224"/>
                  </a:lnTo>
                  <a:lnTo>
                    <a:pt x="315" y="216"/>
                  </a:lnTo>
                  <a:lnTo>
                    <a:pt x="320" y="207"/>
                  </a:lnTo>
                  <a:lnTo>
                    <a:pt x="323" y="198"/>
                  </a:lnTo>
                  <a:lnTo>
                    <a:pt x="325" y="189"/>
                  </a:lnTo>
                  <a:lnTo>
                    <a:pt x="327" y="179"/>
                  </a:lnTo>
                  <a:lnTo>
                    <a:pt x="341" y="181"/>
                  </a:lnTo>
                  <a:lnTo>
                    <a:pt x="341" y="181"/>
                  </a:lnTo>
                  <a:lnTo>
                    <a:pt x="337" y="197"/>
                  </a:lnTo>
                  <a:lnTo>
                    <a:pt x="332" y="214"/>
                  </a:lnTo>
                  <a:lnTo>
                    <a:pt x="324" y="229"/>
                  </a:lnTo>
                  <a:lnTo>
                    <a:pt x="314" y="243"/>
                  </a:lnTo>
                  <a:lnTo>
                    <a:pt x="314" y="243"/>
                  </a:lnTo>
                  <a:lnTo>
                    <a:pt x="314" y="244"/>
                  </a:lnTo>
                  <a:lnTo>
                    <a:pt x="314" y="244"/>
                  </a:lnTo>
                  <a:lnTo>
                    <a:pt x="308" y="250"/>
                  </a:lnTo>
                  <a:lnTo>
                    <a:pt x="308" y="250"/>
                  </a:lnTo>
                  <a:lnTo>
                    <a:pt x="308" y="250"/>
                  </a:lnTo>
                  <a:lnTo>
                    <a:pt x="308" y="250"/>
                  </a:lnTo>
                  <a:lnTo>
                    <a:pt x="301" y="257"/>
                  </a:lnTo>
                  <a:lnTo>
                    <a:pt x="301" y="257"/>
                  </a:lnTo>
                  <a:lnTo>
                    <a:pt x="295" y="263"/>
                  </a:lnTo>
                  <a:lnTo>
                    <a:pt x="295" y="263"/>
                  </a:lnTo>
                  <a:lnTo>
                    <a:pt x="295" y="263"/>
                  </a:lnTo>
                  <a:lnTo>
                    <a:pt x="295" y="263"/>
                  </a:lnTo>
                  <a:lnTo>
                    <a:pt x="288" y="269"/>
                  </a:lnTo>
                  <a:lnTo>
                    <a:pt x="288" y="269"/>
                  </a:lnTo>
                  <a:lnTo>
                    <a:pt x="288" y="270"/>
                  </a:lnTo>
                  <a:lnTo>
                    <a:pt x="288" y="270"/>
                  </a:lnTo>
                  <a:lnTo>
                    <a:pt x="279" y="276"/>
                  </a:lnTo>
                  <a:lnTo>
                    <a:pt x="268" y="282"/>
                  </a:lnTo>
                  <a:lnTo>
                    <a:pt x="258" y="287"/>
                  </a:lnTo>
                  <a:lnTo>
                    <a:pt x="247" y="291"/>
                  </a:lnTo>
                  <a:lnTo>
                    <a:pt x="236" y="295"/>
                  </a:lnTo>
                  <a:lnTo>
                    <a:pt x="225" y="297"/>
                  </a:lnTo>
                  <a:lnTo>
                    <a:pt x="213" y="299"/>
                  </a:lnTo>
                  <a:lnTo>
                    <a:pt x="201" y="299"/>
                  </a:lnTo>
                  <a:lnTo>
                    <a:pt x="201" y="299"/>
                  </a:lnTo>
                  <a:close/>
                  <a:moveTo>
                    <a:pt x="302" y="275"/>
                  </a:moveTo>
                  <a:lnTo>
                    <a:pt x="302" y="275"/>
                  </a:lnTo>
                  <a:lnTo>
                    <a:pt x="304" y="275"/>
                  </a:lnTo>
                  <a:lnTo>
                    <a:pt x="304" y="275"/>
                  </a:lnTo>
                  <a:lnTo>
                    <a:pt x="307" y="272"/>
                  </a:lnTo>
                  <a:lnTo>
                    <a:pt x="307" y="272"/>
                  </a:lnTo>
                  <a:lnTo>
                    <a:pt x="311" y="268"/>
                  </a:lnTo>
                  <a:lnTo>
                    <a:pt x="311" y="268"/>
                  </a:lnTo>
                  <a:lnTo>
                    <a:pt x="312" y="266"/>
                  </a:lnTo>
                  <a:lnTo>
                    <a:pt x="312" y="266"/>
                  </a:lnTo>
                  <a:lnTo>
                    <a:pt x="320" y="259"/>
                  </a:lnTo>
                  <a:lnTo>
                    <a:pt x="320" y="259"/>
                  </a:lnTo>
                  <a:lnTo>
                    <a:pt x="320" y="258"/>
                  </a:lnTo>
                  <a:lnTo>
                    <a:pt x="327" y="265"/>
                  </a:lnTo>
                  <a:lnTo>
                    <a:pt x="310" y="283"/>
                  </a:lnTo>
                  <a:lnTo>
                    <a:pt x="302" y="275"/>
                  </a:lnTo>
                  <a:close/>
                  <a:moveTo>
                    <a:pt x="450" y="439"/>
                  </a:moveTo>
                  <a:lnTo>
                    <a:pt x="447" y="436"/>
                  </a:lnTo>
                  <a:lnTo>
                    <a:pt x="447" y="436"/>
                  </a:lnTo>
                  <a:lnTo>
                    <a:pt x="481" y="403"/>
                  </a:lnTo>
                  <a:lnTo>
                    <a:pt x="481" y="403"/>
                  </a:lnTo>
                  <a:lnTo>
                    <a:pt x="484" y="406"/>
                  </a:lnTo>
                  <a:lnTo>
                    <a:pt x="484" y="406"/>
                  </a:lnTo>
                  <a:lnTo>
                    <a:pt x="483" y="412"/>
                  </a:lnTo>
                  <a:lnTo>
                    <a:pt x="481" y="418"/>
                  </a:lnTo>
                  <a:lnTo>
                    <a:pt x="477" y="424"/>
                  </a:lnTo>
                  <a:lnTo>
                    <a:pt x="473" y="428"/>
                  </a:lnTo>
                  <a:lnTo>
                    <a:pt x="468" y="433"/>
                  </a:lnTo>
                  <a:lnTo>
                    <a:pt x="462" y="436"/>
                  </a:lnTo>
                  <a:lnTo>
                    <a:pt x="457" y="438"/>
                  </a:lnTo>
                  <a:lnTo>
                    <a:pt x="450" y="439"/>
                  </a:lnTo>
                  <a:lnTo>
                    <a:pt x="450" y="439"/>
                  </a:lnTo>
                  <a:close/>
                </a:path>
              </a:pathLst>
            </a:custGeom>
            <a:solidFill>
              <a:schemeClr val="bg1"/>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ko-KR" altLang="en-US" sz="1800" b="0" i="0" u="none" strike="noStrike" kern="1200" cap="none" spc="0" normalizeH="0" baseline="0" noProof="0" dirty="0">
                <a:ln>
                  <a:noFill/>
                </a:ln>
                <a:solidFill>
                  <a:schemeClr val="bg1"/>
                </a:solidFill>
                <a:effectLst/>
                <a:uLnTx/>
                <a:uFillTx/>
                <a:latin typeface="Arial" panose="020B0604020202020204"/>
                <a:ea typeface="Malgun Gothic" panose="020B0503020000020004" pitchFamily="34" charset="-127"/>
                <a:cs typeface="+mn-ea"/>
                <a:sym typeface="+mn-lt"/>
              </a:endParaRPr>
            </a:p>
          </p:txBody>
        </p:sp>
        <p:sp>
          <p:nvSpPr>
            <p:cNvPr id="36" name="Oval 59"/>
            <p:cNvSpPr/>
            <p:nvPr/>
          </p:nvSpPr>
          <p:spPr>
            <a:xfrm>
              <a:off x="7496182" y="4461517"/>
              <a:ext cx="473068" cy="473068"/>
            </a:xfrm>
            <a:prstGeom prst="ellipse">
              <a:avLst/>
            </a:prstGeom>
            <a:solidFill>
              <a:srgbClr val="C0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ko-KR" altLang="en-US" sz="1800" b="0" i="0" u="none" strike="noStrike" kern="1200" cap="none" spc="0" normalizeH="0" baseline="0" noProof="0" dirty="0">
                <a:ln>
                  <a:noFill/>
                </a:ln>
                <a:solidFill>
                  <a:schemeClr val="bg1"/>
                </a:solidFill>
                <a:effectLst/>
                <a:uLnTx/>
                <a:uFillTx/>
                <a:latin typeface="Arial" panose="020B0604020202020204"/>
                <a:ea typeface="Malgun Gothic" panose="020B0503020000020004" pitchFamily="34" charset="-127"/>
                <a:cs typeface="+mn-ea"/>
                <a:sym typeface="+mn-lt"/>
              </a:endParaRPr>
            </a:p>
          </p:txBody>
        </p:sp>
        <p:grpSp>
          <p:nvGrpSpPr>
            <p:cNvPr id="37" name="Group 114"/>
            <p:cNvGrpSpPr/>
            <p:nvPr/>
          </p:nvGrpSpPr>
          <p:grpSpPr>
            <a:xfrm>
              <a:off x="7599439" y="4571879"/>
              <a:ext cx="266554" cy="252345"/>
              <a:chOff x="2835275" y="3127375"/>
              <a:chExt cx="744538" cy="704850"/>
            </a:xfrm>
            <a:solidFill>
              <a:schemeClr val="bg1"/>
            </a:solidFill>
          </p:grpSpPr>
          <p:sp>
            <p:nvSpPr>
              <p:cNvPr id="38" name="Freeform 115"/>
              <p:cNvSpPr>
                <a:spLocks noEditPoints="1"/>
              </p:cNvSpPr>
              <p:nvPr/>
            </p:nvSpPr>
            <p:spPr bwMode="auto">
              <a:xfrm>
                <a:off x="2835275" y="3324225"/>
                <a:ext cx="504825" cy="508000"/>
              </a:xfrm>
              <a:custGeom>
                <a:avLst/>
                <a:gdLst>
                  <a:gd name="T0" fmla="*/ 284 w 318"/>
                  <a:gd name="T1" fmla="*/ 55 h 320"/>
                  <a:gd name="T2" fmla="*/ 253 w 318"/>
                  <a:gd name="T3" fmla="*/ 61 h 320"/>
                  <a:gd name="T4" fmla="*/ 195 w 318"/>
                  <a:gd name="T5" fmla="*/ 28 h 320"/>
                  <a:gd name="T6" fmla="*/ 185 w 318"/>
                  <a:gd name="T7" fmla="*/ 0 h 320"/>
                  <a:gd name="T8" fmla="*/ 125 w 318"/>
                  <a:gd name="T9" fmla="*/ 27 h 320"/>
                  <a:gd name="T10" fmla="*/ 55 w 318"/>
                  <a:gd name="T11" fmla="*/ 36 h 320"/>
                  <a:gd name="T12" fmla="*/ 57 w 318"/>
                  <a:gd name="T13" fmla="*/ 66 h 320"/>
                  <a:gd name="T14" fmla="*/ 25 w 318"/>
                  <a:gd name="T15" fmla="*/ 120 h 320"/>
                  <a:gd name="T16" fmla="*/ 0 w 318"/>
                  <a:gd name="T17" fmla="*/ 135 h 320"/>
                  <a:gd name="T18" fmla="*/ 20 w 318"/>
                  <a:gd name="T19" fmla="*/ 192 h 320"/>
                  <a:gd name="T20" fmla="*/ 35 w 318"/>
                  <a:gd name="T21" fmla="*/ 264 h 320"/>
                  <a:gd name="T22" fmla="*/ 64 w 318"/>
                  <a:gd name="T23" fmla="*/ 268 h 320"/>
                  <a:gd name="T24" fmla="*/ 116 w 318"/>
                  <a:gd name="T25" fmla="*/ 298 h 320"/>
                  <a:gd name="T26" fmla="*/ 135 w 318"/>
                  <a:gd name="T27" fmla="*/ 320 h 320"/>
                  <a:gd name="T28" fmla="*/ 192 w 318"/>
                  <a:gd name="T29" fmla="*/ 300 h 320"/>
                  <a:gd name="T30" fmla="*/ 263 w 318"/>
                  <a:gd name="T31" fmla="*/ 284 h 320"/>
                  <a:gd name="T32" fmla="*/ 264 w 318"/>
                  <a:gd name="T33" fmla="*/ 255 h 320"/>
                  <a:gd name="T34" fmla="*/ 294 w 318"/>
                  <a:gd name="T35" fmla="*/ 199 h 320"/>
                  <a:gd name="T36" fmla="*/ 318 w 318"/>
                  <a:gd name="T37" fmla="*/ 185 h 320"/>
                  <a:gd name="T38" fmla="*/ 293 w 318"/>
                  <a:gd name="T39" fmla="*/ 126 h 320"/>
                  <a:gd name="T40" fmla="*/ 304 w 318"/>
                  <a:gd name="T41" fmla="*/ 173 h 320"/>
                  <a:gd name="T42" fmla="*/ 283 w 318"/>
                  <a:gd name="T43" fmla="*/ 183 h 320"/>
                  <a:gd name="T44" fmla="*/ 294 w 318"/>
                  <a:gd name="T45" fmla="*/ 218 h 320"/>
                  <a:gd name="T46" fmla="*/ 257 w 318"/>
                  <a:gd name="T47" fmla="*/ 242 h 320"/>
                  <a:gd name="T48" fmla="*/ 244 w 318"/>
                  <a:gd name="T49" fmla="*/ 256 h 320"/>
                  <a:gd name="T50" fmla="*/ 220 w 318"/>
                  <a:gd name="T51" fmla="*/ 293 h 320"/>
                  <a:gd name="T52" fmla="*/ 204 w 318"/>
                  <a:gd name="T53" fmla="*/ 281 h 320"/>
                  <a:gd name="T54" fmla="*/ 180 w 318"/>
                  <a:gd name="T55" fmla="*/ 288 h 320"/>
                  <a:gd name="T56" fmla="*/ 142 w 318"/>
                  <a:gd name="T57" fmla="*/ 290 h 320"/>
                  <a:gd name="T58" fmla="*/ 127 w 318"/>
                  <a:gd name="T59" fmla="*/ 286 h 320"/>
                  <a:gd name="T60" fmla="*/ 101 w 318"/>
                  <a:gd name="T61" fmla="*/ 294 h 320"/>
                  <a:gd name="T62" fmla="*/ 77 w 318"/>
                  <a:gd name="T63" fmla="*/ 260 h 320"/>
                  <a:gd name="T64" fmla="*/ 61 w 318"/>
                  <a:gd name="T65" fmla="*/ 245 h 320"/>
                  <a:gd name="T66" fmla="*/ 27 w 318"/>
                  <a:gd name="T67" fmla="*/ 220 h 320"/>
                  <a:gd name="T68" fmla="*/ 38 w 318"/>
                  <a:gd name="T69" fmla="*/ 204 h 320"/>
                  <a:gd name="T70" fmla="*/ 32 w 318"/>
                  <a:gd name="T71" fmla="*/ 180 h 320"/>
                  <a:gd name="T72" fmla="*/ 33 w 318"/>
                  <a:gd name="T73" fmla="*/ 143 h 320"/>
                  <a:gd name="T74" fmla="*/ 37 w 318"/>
                  <a:gd name="T75" fmla="*/ 129 h 320"/>
                  <a:gd name="T76" fmla="*/ 25 w 318"/>
                  <a:gd name="T77" fmla="*/ 102 h 320"/>
                  <a:gd name="T78" fmla="*/ 65 w 318"/>
                  <a:gd name="T79" fmla="*/ 79 h 320"/>
                  <a:gd name="T80" fmla="*/ 80 w 318"/>
                  <a:gd name="T81" fmla="*/ 65 h 320"/>
                  <a:gd name="T82" fmla="*/ 114 w 318"/>
                  <a:gd name="T83" fmla="*/ 45 h 320"/>
                  <a:gd name="T84" fmla="*/ 133 w 318"/>
                  <a:gd name="T85" fmla="*/ 40 h 320"/>
                  <a:gd name="T86" fmla="*/ 173 w 318"/>
                  <a:gd name="T87" fmla="*/ 14 h 320"/>
                  <a:gd name="T88" fmla="*/ 182 w 318"/>
                  <a:gd name="T89" fmla="*/ 40 h 320"/>
                  <a:gd name="T90" fmla="*/ 218 w 318"/>
                  <a:gd name="T91" fmla="*/ 25 h 320"/>
                  <a:gd name="T92" fmla="*/ 240 w 318"/>
                  <a:gd name="T93" fmla="*/ 68 h 320"/>
                  <a:gd name="T94" fmla="*/ 253 w 318"/>
                  <a:gd name="T95" fmla="*/ 80 h 320"/>
                  <a:gd name="T96" fmla="*/ 274 w 318"/>
                  <a:gd name="T97" fmla="*/ 115 h 320"/>
                  <a:gd name="T98" fmla="*/ 281 w 318"/>
                  <a:gd name="T99" fmla="*/ 134 h 320"/>
                  <a:gd name="T100" fmla="*/ 304 w 318"/>
                  <a:gd name="T101" fmla="*/ 173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18" h="320">
                    <a:moveTo>
                      <a:pt x="290" y="119"/>
                    </a:moveTo>
                    <a:lnTo>
                      <a:pt x="310" y="102"/>
                    </a:lnTo>
                    <a:lnTo>
                      <a:pt x="284" y="55"/>
                    </a:lnTo>
                    <a:lnTo>
                      <a:pt x="257" y="64"/>
                    </a:lnTo>
                    <a:lnTo>
                      <a:pt x="257" y="64"/>
                    </a:lnTo>
                    <a:lnTo>
                      <a:pt x="253" y="61"/>
                    </a:lnTo>
                    <a:lnTo>
                      <a:pt x="260" y="34"/>
                    </a:lnTo>
                    <a:lnTo>
                      <a:pt x="215" y="8"/>
                    </a:lnTo>
                    <a:lnTo>
                      <a:pt x="195" y="28"/>
                    </a:lnTo>
                    <a:lnTo>
                      <a:pt x="195" y="28"/>
                    </a:lnTo>
                    <a:lnTo>
                      <a:pt x="190" y="27"/>
                    </a:lnTo>
                    <a:lnTo>
                      <a:pt x="185" y="0"/>
                    </a:lnTo>
                    <a:lnTo>
                      <a:pt x="131" y="0"/>
                    </a:lnTo>
                    <a:lnTo>
                      <a:pt x="125" y="27"/>
                    </a:lnTo>
                    <a:lnTo>
                      <a:pt x="125" y="27"/>
                    </a:lnTo>
                    <a:lnTo>
                      <a:pt x="119" y="29"/>
                    </a:lnTo>
                    <a:lnTo>
                      <a:pt x="101" y="9"/>
                    </a:lnTo>
                    <a:lnTo>
                      <a:pt x="55" y="36"/>
                    </a:lnTo>
                    <a:lnTo>
                      <a:pt x="62" y="61"/>
                    </a:lnTo>
                    <a:lnTo>
                      <a:pt x="62" y="61"/>
                    </a:lnTo>
                    <a:lnTo>
                      <a:pt x="57" y="66"/>
                    </a:lnTo>
                    <a:lnTo>
                      <a:pt x="33" y="58"/>
                    </a:lnTo>
                    <a:lnTo>
                      <a:pt x="7" y="105"/>
                    </a:lnTo>
                    <a:lnTo>
                      <a:pt x="25" y="120"/>
                    </a:lnTo>
                    <a:lnTo>
                      <a:pt x="25" y="120"/>
                    </a:lnTo>
                    <a:lnTo>
                      <a:pt x="21" y="131"/>
                    </a:lnTo>
                    <a:lnTo>
                      <a:pt x="0" y="135"/>
                    </a:lnTo>
                    <a:lnTo>
                      <a:pt x="0" y="188"/>
                    </a:lnTo>
                    <a:lnTo>
                      <a:pt x="20" y="192"/>
                    </a:lnTo>
                    <a:lnTo>
                      <a:pt x="20" y="192"/>
                    </a:lnTo>
                    <a:lnTo>
                      <a:pt x="24" y="205"/>
                    </a:lnTo>
                    <a:lnTo>
                      <a:pt x="8" y="218"/>
                    </a:lnTo>
                    <a:lnTo>
                      <a:pt x="35" y="264"/>
                    </a:lnTo>
                    <a:lnTo>
                      <a:pt x="54" y="258"/>
                    </a:lnTo>
                    <a:lnTo>
                      <a:pt x="54" y="258"/>
                    </a:lnTo>
                    <a:lnTo>
                      <a:pt x="64" y="268"/>
                    </a:lnTo>
                    <a:lnTo>
                      <a:pt x="58" y="285"/>
                    </a:lnTo>
                    <a:lnTo>
                      <a:pt x="104" y="312"/>
                    </a:lnTo>
                    <a:lnTo>
                      <a:pt x="116" y="298"/>
                    </a:lnTo>
                    <a:lnTo>
                      <a:pt x="116" y="298"/>
                    </a:lnTo>
                    <a:lnTo>
                      <a:pt x="131" y="301"/>
                    </a:lnTo>
                    <a:lnTo>
                      <a:pt x="135" y="320"/>
                    </a:lnTo>
                    <a:lnTo>
                      <a:pt x="188" y="320"/>
                    </a:lnTo>
                    <a:lnTo>
                      <a:pt x="192" y="300"/>
                    </a:lnTo>
                    <a:lnTo>
                      <a:pt x="192" y="300"/>
                    </a:lnTo>
                    <a:lnTo>
                      <a:pt x="205" y="296"/>
                    </a:lnTo>
                    <a:lnTo>
                      <a:pt x="218" y="310"/>
                    </a:lnTo>
                    <a:lnTo>
                      <a:pt x="263" y="284"/>
                    </a:lnTo>
                    <a:lnTo>
                      <a:pt x="257" y="264"/>
                    </a:lnTo>
                    <a:lnTo>
                      <a:pt x="257" y="264"/>
                    </a:lnTo>
                    <a:lnTo>
                      <a:pt x="264" y="255"/>
                    </a:lnTo>
                    <a:lnTo>
                      <a:pt x="285" y="261"/>
                    </a:lnTo>
                    <a:lnTo>
                      <a:pt x="312" y="215"/>
                    </a:lnTo>
                    <a:lnTo>
                      <a:pt x="294" y="199"/>
                    </a:lnTo>
                    <a:lnTo>
                      <a:pt x="294" y="199"/>
                    </a:lnTo>
                    <a:lnTo>
                      <a:pt x="296" y="190"/>
                    </a:lnTo>
                    <a:lnTo>
                      <a:pt x="318" y="185"/>
                    </a:lnTo>
                    <a:lnTo>
                      <a:pt x="318" y="132"/>
                    </a:lnTo>
                    <a:lnTo>
                      <a:pt x="293" y="126"/>
                    </a:lnTo>
                    <a:lnTo>
                      <a:pt x="293" y="126"/>
                    </a:lnTo>
                    <a:lnTo>
                      <a:pt x="290" y="119"/>
                    </a:lnTo>
                    <a:lnTo>
                      <a:pt x="290" y="119"/>
                    </a:lnTo>
                    <a:close/>
                    <a:moveTo>
                      <a:pt x="304" y="173"/>
                    </a:moveTo>
                    <a:lnTo>
                      <a:pt x="283" y="178"/>
                    </a:lnTo>
                    <a:lnTo>
                      <a:pt x="283" y="183"/>
                    </a:lnTo>
                    <a:lnTo>
                      <a:pt x="283" y="183"/>
                    </a:lnTo>
                    <a:lnTo>
                      <a:pt x="278" y="199"/>
                    </a:lnTo>
                    <a:lnTo>
                      <a:pt x="277" y="203"/>
                    </a:lnTo>
                    <a:lnTo>
                      <a:pt x="294" y="218"/>
                    </a:lnTo>
                    <a:lnTo>
                      <a:pt x="278" y="244"/>
                    </a:lnTo>
                    <a:lnTo>
                      <a:pt x="260" y="238"/>
                    </a:lnTo>
                    <a:lnTo>
                      <a:pt x="257" y="242"/>
                    </a:lnTo>
                    <a:lnTo>
                      <a:pt x="257" y="242"/>
                    </a:lnTo>
                    <a:lnTo>
                      <a:pt x="250" y="250"/>
                    </a:lnTo>
                    <a:lnTo>
                      <a:pt x="244" y="256"/>
                    </a:lnTo>
                    <a:lnTo>
                      <a:pt x="241" y="259"/>
                    </a:lnTo>
                    <a:lnTo>
                      <a:pt x="246" y="278"/>
                    </a:lnTo>
                    <a:lnTo>
                      <a:pt x="220" y="293"/>
                    </a:lnTo>
                    <a:lnTo>
                      <a:pt x="208" y="280"/>
                    </a:lnTo>
                    <a:lnTo>
                      <a:pt x="204" y="281"/>
                    </a:lnTo>
                    <a:lnTo>
                      <a:pt x="204" y="281"/>
                    </a:lnTo>
                    <a:lnTo>
                      <a:pt x="194" y="285"/>
                    </a:lnTo>
                    <a:lnTo>
                      <a:pt x="185" y="287"/>
                    </a:lnTo>
                    <a:lnTo>
                      <a:pt x="180" y="288"/>
                    </a:lnTo>
                    <a:lnTo>
                      <a:pt x="176" y="306"/>
                    </a:lnTo>
                    <a:lnTo>
                      <a:pt x="146" y="306"/>
                    </a:lnTo>
                    <a:lnTo>
                      <a:pt x="142" y="290"/>
                    </a:lnTo>
                    <a:lnTo>
                      <a:pt x="138" y="288"/>
                    </a:lnTo>
                    <a:lnTo>
                      <a:pt x="138" y="288"/>
                    </a:lnTo>
                    <a:lnTo>
                      <a:pt x="127" y="286"/>
                    </a:lnTo>
                    <a:lnTo>
                      <a:pt x="116" y="283"/>
                    </a:lnTo>
                    <a:lnTo>
                      <a:pt x="112" y="282"/>
                    </a:lnTo>
                    <a:lnTo>
                      <a:pt x="101" y="294"/>
                    </a:lnTo>
                    <a:lnTo>
                      <a:pt x="74" y="279"/>
                    </a:lnTo>
                    <a:lnTo>
                      <a:pt x="80" y="264"/>
                    </a:lnTo>
                    <a:lnTo>
                      <a:pt x="77" y="260"/>
                    </a:lnTo>
                    <a:lnTo>
                      <a:pt x="77" y="260"/>
                    </a:lnTo>
                    <a:lnTo>
                      <a:pt x="68" y="253"/>
                    </a:lnTo>
                    <a:lnTo>
                      <a:pt x="61" y="245"/>
                    </a:lnTo>
                    <a:lnTo>
                      <a:pt x="58" y="242"/>
                    </a:lnTo>
                    <a:lnTo>
                      <a:pt x="42" y="247"/>
                    </a:lnTo>
                    <a:lnTo>
                      <a:pt x="27" y="220"/>
                    </a:lnTo>
                    <a:lnTo>
                      <a:pt x="40" y="210"/>
                    </a:lnTo>
                    <a:lnTo>
                      <a:pt x="38" y="204"/>
                    </a:lnTo>
                    <a:lnTo>
                      <a:pt x="38" y="204"/>
                    </a:lnTo>
                    <a:lnTo>
                      <a:pt x="35" y="196"/>
                    </a:lnTo>
                    <a:lnTo>
                      <a:pt x="33" y="185"/>
                    </a:lnTo>
                    <a:lnTo>
                      <a:pt x="32" y="180"/>
                    </a:lnTo>
                    <a:lnTo>
                      <a:pt x="14" y="176"/>
                    </a:lnTo>
                    <a:lnTo>
                      <a:pt x="14" y="146"/>
                    </a:lnTo>
                    <a:lnTo>
                      <a:pt x="33" y="143"/>
                    </a:lnTo>
                    <a:lnTo>
                      <a:pt x="34" y="137"/>
                    </a:lnTo>
                    <a:lnTo>
                      <a:pt x="34" y="137"/>
                    </a:lnTo>
                    <a:lnTo>
                      <a:pt x="37" y="129"/>
                    </a:lnTo>
                    <a:lnTo>
                      <a:pt x="39" y="120"/>
                    </a:lnTo>
                    <a:lnTo>
                      <a:pt x="41" y="116"/>
                    </a:lnTo>
                    <a:lnTo>
                      <a:pt x="25" y="102"/>
                    </a:lnTo>
                    <a:lnTo>
                      <a:pt x="40" y="76"/>
                    </a:lnTo>
                    <a:lnTo>
                      <a:pt x="61" y="82"/>
                    </a:lnTo>
                    <a:lnTo>
                      <a:pt x="65" y="79"/>
                    </a:lnTo>
                    <a:lnTo>
                      <a:pt x="65" y="79"/>
                    </a:lnTo>
                    <a:lnTo>
                      <a:pt x="75" y="68"/>
                    </a:lnTo>
                    <a:lnTo>
                      <a:pt x="80" y="65"/>
                    </a:lnTo>
                    <a:lnTo>
                      <a:pt x="72" y="42"/>
                    </a:lnTo>
                    <a:lnTo>
                      <a:pt x="98" y="27"/>
                    </a:lnTo>
                    <a:lnTo>
                      <a:pt x="114" y="45"/>
                    </a:lnTo>
                    <a:lnTo>
                      <a:pt x="119" y="43"/>
                    </a:lnTo>
                    <a:lnTo>
                      <a:pt x="119" y="43"/>
                    </a:lnTo>
                    <a:lnTo>
                      <a:pt x="133" y="40"/>
                    </a:lnTo>
                    <a:lnTo>
                      <a:pt x="137" y="39"/>
                    </a:lnTo>
                    <a:lnTo>
                      <a:pt x="142" y="14"/>
                    </a:lnTo>
                    <a:lnTo>
                      <a:pt x="173" y="14"/>
                    </a:lnTo>
                    <a:lnTo>
                      <a:pt x="178" y="39"/>
                    </a:lnTo>
                    <a:lnTo>
                      <a:pt x="182" y="40"/>
                    </a:lnTo>
                    <a:lnTo>
                      <a:pt x="182" y="40"/>
                    </a:lnTo>
                    <a:lnTo>
                      <a:pt x="195" y="43"/>
                    </a:lnTo>
                    <a:lnTo>
                      <a:pt x="200" y="44"/>
                    </a:lnTo>
                    <a:lnTo>
                      <a:pt x="218" y="25"/>
                    </a:lnTo>
                    <a:lnTo>
                      <a:pt x="244" y="40"/>
                    </a:lnTo>
                    <a:lnTo>
                      <a:pt x="236" y="65"/>
                    </a:lnTo>
                    <a:lnTo>
                      <a:pt x="240" y="68"/>
                    </a:lnTo>
                    <a:lnTo>
                      <a:pt x="240" y="68"/>
                    </a:lnTo>
                    <a:lnTo>
                      <a:pt x="249" y="77"/>
                    </a:lnTo>
                    <a:lnTo>
                      <a:pt x="253" y="80"/>
                    </a:lnTo>
                    <a:lnTo>
                      <a:pt x="277" y="72"/>
                    </a:lnTo>
                    <a:lnTo>
                      <a:pt x="293" y="98"/>
                    </a:lnTo>
                    <a:lnTo>
                      <a:pt x="274" y="115"/>
                    </a:lnTo>
                    <a:lnTo>
                      <a:pt x="276" y="119"/>
                    </a:lnTo>
                    <a:lnTo>
                      <a:pt x="276" y="119"/>
                    </a:lnTo>
                    <a:lnTo>
                      <a:pt x="281" y="134"/>
                    </a:lnTo>
                    <a:lnTo>
                      <a:pt x="282" y="138"/>
                    </a:lnTo>
                    <a:lnTo>
                      <a:pt x="304" y="143"/>
                    </a:lnTo>
                    <a:lnTo>
                      <a:pt x="304" y="173"/>
                    </a:lnTo>
                    <a:close/>
                  </a:path>
                </a:pathLst>
              </a:custGeom>
              <a:grpFill/>
              <a:ln w="9525">
                <a:noFill/>
                <a:round/>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ko-KR" altLang="en-US" sz="1800" b="0" i="0" u="none" strike="noStrike" kern="1200" cap="none" spc="0" normalizeH="0" baseline="0" noProof="0" dirty="0">
                  <a:ln>
                    <a:noFill/>
                  </a:ln>
                  <a:solidFill>
                    <a:schemeClr val="bg1"/>
                  </a:solidFill>
                  <a:effectLst/>
                  <a:uLnTx/>
                  <a:uFillTx/>
                  <a:latin typeface="Arial" panose="020B0604020202020204"/>
                  <a:ea typeface="Malgun Gothic" panose="020B0503020000020004" pitchFamily="34" charset="-127"/>
                  <a:cs typeface="+mn-ea"/>
                  <a:sym typeface="+mn-lt"/>
                </a:endParaRPr>
              </a:p>
            </p:txBody>
          </p:sp>
          <p:sp>
            <p:nvSpPr>
              <p:cNvPr id="39" name="Freeform 116"/>
              <p:cNvSpPr>
                <a:spLocks noEditPoints="1"/>
              </p:cNvSpPr>
              <p:nvPr/>
            </p:nvSpPr>
            <p:spPr bwMode="auto">
              <a:xfrm>
                <a:off x="2963863" y="3462338"/>
                <a:ext cx="242888" cy="244475"/>
              </a:xfrm>
              <a:custGeom>
                <a:avLst/>
                <a:gdLst>
                  <a:gd name="T0" fmla="*/ 77 w 153"/>
                  <a:gd name="T1" fmla="*/ 0 h 154"/>
                  <a:gd name="T2" fmla="*/ 61 w 153"/>
                  <a:gd name="T3" fmla="*/ 2 h 154"/>
                  <a:gd name="T4" fmla="*/ 46 w 153"/>
                  <a:gd name="T5" fmla="*/ 6 h 154"/>
                  <a:gd name="T6" fmla="*/ 33 w 153"/>
                  <a:gd name="T7" fmla="*/ 14 h 154"/>
                  <a:gd name="T8" fmla="*/ 23 w 153"/>
                  <a:gd name="T9" fmla="*/ 22 h 154"/>
                  <a:gd name="T10" fmla="*/ 13 w 153"/>
                  <a:gd name="T11" fmla="*/ 34 h 154"/>
                  <a:gd name="T12" fmla="*/ 5 w 153"/>
                  <a:gd name="T13" fmla="*/ 47 h 154"/>
                  <a:gd name="T14" fmla="*/ 1 w 153"/>
                  <a:gd name="T15" fmla="*/ 61 h 154"/>
                  <a:gd name="T16" fmla="*/ 0 w 153"/>
                  <a:gd name="T17" fmla="*/ 77 h 154"/>
                  <a:gd name="T18" fmla="*/ 0 w 153"/>
                  <a:gd name="T19" fmla="*/ 85 h 154"/>
                  <a:gd name="T20" fmla="*/ 3 w 153"/>
                  <a:gd name="T21" fmla="*/ 100 h 154"/>
                  <a:gd name="T22" fmla="*/ 8 w 153"/>
                  <a:gd name="T23" fmla="*/ 114 h 154"/>
                  <a:gd name="T24" fmla="*/ 17 w 153"/>
                  <a:gd name="T25" fmla="*/ 126 h 154"/>
                  <a:gd name="T26" fmla="*/ 28 w 153"/>
                  <a:gd name="T27" fmla="*/ 137 h 154"/>
                  <a:gd name="T28" fmla="*/ 40 w 153"/>
                  <a:gd name="T29" fmla="*/ 144 h 154"/>
                  <a:gd name="T30" fmla="*/ 54 w 153"/>
                  <a:gd name="T31" fmla="*/ 151 h 154"/>
                  <a:gd name="T32" fmla="*/ 69 w 153"/>
                  <a:gd name="T33" fmla="*/ 154 h 154"/>
                  <a:gd name="T34" fmla="*/ 77 w 153"/>
                  <a:gd name="T35" fmla="*/ 154 h 154"/>
                  <a:gd name="T36" fmla="*/ 92 w 153"/>
                  <a:gd name="T37" fmla="*/ 153 h 154"/>
                  <a:gd name="T38" fmla="*/ 107 w 153"/>
                  <a:gd name="T39" fmla="*/ 147 h 154"/>
                  <a:gd name="T40" fmla="*/ 120 w 153"/>
                  <a:gd name="T41" fmla="*/ 141 h 154"/>
                  <a:gd name="T42" fmla="*/ 132 w 153"/>
                  <a:gd name="T43" fmla="*/ 131 h 154"/>
                  <a:gd name="T44" fmla="*/ 140 w 153"/>
                  <a:gd name="T45" fmla="*/ 120 h 154"/>
                  <a:gd name="T46" fmla="*/ 148 w 153"/>
                  <a:gd name="T47" fmla="*/ 106 h 154"/>
                  <a:gd name="T48" fmla="*/ 152 w 153"/>
                  <a:gd name="T49" fmla="*/ 92 h 154"/>
                  <a:gd name="T50" fmla="*/ 153 w 153"/>
                  <a:gd name="T51" fmla="*/ 77 h 154"/>
                  <a:gd name="T52" fmla="*/ 153 w 153"/>
                  <a:gd name="T53" fmla="*/ 69 h 154"/>
                  <a:gd name="T54" fmla="*/ 150 w 153"/>
                  <a:gd name="T55" fmla="*/ 55 h 154"/>
                  <a:gd name="T56" fmla="*/ 145 w 153"/>
                  <a:gd name="T57" fmla="*/ 41 h 154"/>
                  <a:gd name="T58" fmla="*/ 136 w 153"/>
                  <a:gd name="T59" fmla="*/ 28 h 154"/>
                  <a:gd name="T60" fmla="*/ 125 w 153"/>
                  <a:gd name="T61" fmla="*/ 18 h 154"/>
                  <a:gd name="T62" fmla="*/ 113 w 153"/>
                  <a:gd name="T63" fmla="*/ 9 h 154"/>
                  <a:gd name="T64" fmla="*/ 99 w 153"/>
                  <a:gd name="T65" fmla="*/ 4 h 154"/>
                  <a:gd name="T66" fmla="*/ 84 w 153"/>
                  <a:gd name="T67" fmla="*/ 1 h 154"/>
                  <a:gd name="T68" fmla="*/ 77 w 153"/>
                  <a:gd name="T69" fmla="*/ 0 h 154"/>
                  <a:gd name="T70" fmla="*/ 77 w 153"/>
                  <a:gd name="T71" fmla="*/ 140 h 154"/>
                  <a:gd name="T72" fmla="*/ 64 w 153"/>
                  <a:gd name="T73" fmla="*/ 139 h 154"/>
                  <a:gd name="T74" fmla="*/ 42 w 153"/>
                  <a:gd name="T75" fmla="*/ 129 h 154"/>
                  <a:gd name="T76" fmla="*/ 25 w 153"/>
                  <a:gd name="T77" fmla="*/ 112 h 154"/>
                  <a:gd name="T78" fmla="*/ 15 w 153"/>
                  <a:gd name="T79" fmla="*/ 89 h 154"/>
                  <a:gd name="T80" fmla="*/ 14 w 153"/>
                  <a:gd name="T81" fmla="*/ 77 h 154"/>
                  <a:gd name="T82" fmla="*/ 14 w 153"/>
                  <a:gd name="T83" fmla="*/ 71 h 154"/>
                  <a:gd name="T84" fmla="*/ 18 w 153"/>
                  <a:gd name="T85" fmla="*/ 52 h 154"/>
                  <a:gd name="T86" fmla="*/ 32 w 153"/>
                  <a:gd name="T87" fmla="*/ 33 h 154"/>
                  <a:gd name="T88" fmla="*/ 52 w 153"/>
                  <a:gd name="T89" fmla="*/ 19 h 154"/>
                  <a:gd name="T90" fmla="*/ 70 w 153"/>
                  <a:gd name="T91" fmla="*/ 15 h 154"/>
                  <a:gd name="T92" fmla="*/ 77 w 153"/>
                  <a:gd name="T93" fmla="*/ 14 h 154"/>
                  <a:gd name="T94" fmla="*/ 89 w 153"/>
                  <a:gd name="T95" fmla="*/ 16 h 154"/>
                  <a:gd name="T96" fmla="*/ 112 w 153"/>
                  <a:gd name="T97" fmla="*/ 24 h 154"/>
                  <a:gd name="T98" fmla="*/ 128 w 153"/>
                  <a:gd name="T99" fmla="*/ 42 h 154"/>
                  <a:gd name="T100" fmla="*/ 138 w 153"/>
                  <a:gd name="T101" fmla="*/ 64 h 154"/>
                  <a:gd name="T102" fmla="*/ 139 w 153"/>
                  <a:gd name="T103" fmla="*/ 77 h 154"/>
                  <a:gd name="T104" fmla="*/ 139 w 153"/>
                  <a:gd name="T105" fmla="*/ 84 h 154"/>
                  <a:gd name="T106" fmla="*/ 135 w 153"/>
                  <a:gd name="T107" fmla="*/ 101 h 154"/>
                  <a:gd name="T108" fmla="*/ 121 w 153"/>
                  <a:gd name="T109" fmla="*/ 122 h 154"/>
                  <a:gd name="T110" fmla="*/ 101 w 153"/>
                  <a:gd name="T111" fmla="*/ 135 h 154"/>
                  <a:gd name="T112" fmla="*/ 83 w 153"/>
                  <a:gd name="T113" fmla="*/ 140 h 154"/>
                  <a:gd name="T114" fmla="*/ 77 w 153"/>
                  <a:gd name="T115" fmla="*/ 140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53" h="154">
                    <a:moveTo>
                      <a:pt x="77" y="0"/>
                    </a:moveTo>
                    <a:lnTo>
                      <a:pt x="77" y="0"/>
                    </a:lnTo>
                    <a:lnTo>
                      <a:pt x="69" y="1"/>
                    </a:lnTo>
                    <a:lnTo>
                      <a:pt x="61" y="2"/>
                    </a:lnTo>
                    <a:lnTo>
                      <a:pt x="54" y="4"/>
                    </a:lnTo>
                    <a:lnTo>
                      <a:pt x="46" y="6"/>
                    </a:lnTo>
                    <a:lnTo>
                      <a:pt x="40" y="9"/>
                    </a:lnTo>
                    <a:lnTo>
                      <a:pt x="33" y="14"/>
                    </a:lnTo>
                    <a:lnTo>
                      <a:pt x="28" y="18"/>
                    </a:lnTo>
                    <a:lnTo>
                      <a:pt x="23" y="22"/>
                    </a:lnTo>
                    <a:lnTo>
                      <a:pt x="17" y="28"/>
                    </a:lnTo>
                    <a:lnTo>
                      <a:pt x="13" y="34"/>
                    </a:lnTo>
                    <a:lnTo>
                      <a:pt x="8" y="41"/>
                    </a:lnTo>
                    <a:lnTo>
                      <a:pt x="5" y="47"/>
                    </a:lnTo>
                    <a:lnTo>
                      <a:pt x="3" y="55"/>
                    </a:lnTo>
                    <a:lnTo>
                      <a:pt x="1" y="61"/>
                    </a:lnTo>
                    <a:lnTo>
                      <a:pt x="0" y="69"/>
                    </a:lnTo>
                    <a:lnTo>
                      <a:pt x="0" y="77"/>
                    </a:lnTo>
                    <a:lnTo>
                      <a:pt x="0" y="77"/>
                    </a:lnTo>
                    <a:lnTo>
                      <a:pt x="0" y="85"/>
                    </a:lnTo>
                    <a:lnTo>
                      <a:pt x="1" y="92"/>
                    </a:lnTo>
                    <a:lnTo>
                      <a:pt x="3" y="100"/>
                    </a:lnTo>
                    <a:lnTo>
                      <a:pt x="5" y="106"/>
                    </a:lnTo>
                    <a:lnTo>
                      <a:pt x="8" y="114"/>
                    </a:lnTo>
                    <a:lnTo>
                      <a:pt x="13" y="120"/>
                    </a:lnTo>
                    <a:lnTo>
                      <a:pt x="17" y="126"/>
                    </a:lnTo>
                    <a:lnTo>
                      <a:pt x="23" y="131"/>
                    </a:lnTo>
                    <a:lnTo>
                      <a:pt x="28" y="137"/>
                    </a:lnTo>
                    <a:lnTo>
                      <a:pt x="33" y="141"/>
                    </a:lnTo>
                    <a:lnTo>
                      <a:pt x="40" y="144"/>
                    </a:lnTo>
                    <a:lnTo>
                      <a:pt x="46" y="147"/>
                    </a:lnTo>
                    <a:lnTo>
                      <a:pt x="54" y="151"/>
                    </a:lnTo>
                    <a:lnTo>
                      <a:pt x="61" y="153"/>
                    </a:lnTo>
                    <a:lnTo>
                      <a:pt x="69" y="154"/>
                    </a:lnTo>
                    <a:lnTo>
                      <a:pt x="77" y="154"/>
                    </a:lnTo>
                    <a:lnTo>
                      <a:pt x="77" y="154"/>
                    </a:lnTo>
                    <a:lnTo>
                      <a:pt x="84" y="154"/>
                    </a:lnTo>
                    <a:lnTo>
                      <a:pt x="92" y="153"/>
                    </a:lnTo>
                    <a:lnTo>
                      <a:pt x="99" y="151"/>
                    </a:lnTo>
                    <a:lnTo>
                      <a:pt x="107" y="147"/>
                    </a:lnTo>
                    <a:lnTo>
                      <a:pt x="113" y="144"/>
                    </a:lnTo>
                    <a:lnTo>
                      <a:pt x="120" y="141"/>
                    </a:lnTo>
                    <a:lnTo>
                      <a:pt x="125" y="137"/>
                    </a:lnTo>
                    <a:lnTo>
                      <a:pt x="132" y="131"/>
                    </a:lnTo>
                    <a:lnTo>
                      <a:pt x="136" y="126"/>
                    </a:lnTo>
                    <a:lnTo>
                      <a:pt x="140" y="120"/>
                    </a:lnTo>
                    <a:lnTo>
                      <a:pt x="145" y="114"/>
                    </a:lnTo>
                    <a:lnTo>
                      <a:pt x="148" y="106"/>
                    </a:lnTo>
                    <a:lnTo>
                      <a:pt x="150" y="100"/>
                    </a:lnTo>
                    <a:lnTo>
                      <a:pt x="152" y="92"/>
                    </a:lnTo>
                    <a:lnTo>
                      <a:pt x="153" y="85"/>
                    </a:lnTo>
                    <a:lnTo>
                      <a:pt x="153" y="77"/>
                    </a:lnTo>
                    <a:lnTo>
                      <a:pt x="153" y="77"/>
                    </a:lnTo>
                    <a:lnTo>
                      <a:pt x="153" y="69"/>
                    </a:lnTo>
                    <a:lnTo>
                      <a:pt x="152" y="61"/>
                    </a:lnTo>
                    <a:lnTo>
                      <a:pt x="150" y="55"/>
                    </a:lnTo>
                    <a:lnTo>
                      <a:pt x="148" y="47"/>
                    </a:lnTo>
                    <a:lnTo>
                      <a:pt x="145" y="41"/>
                    </a:lnTo>
                    <a:lnTo>
                      <a:pt x="140" y="34"/>
                    </a:lnTo>
                    <a:lnTo>
                      <a:pt x="136" y="28"/>
                    </a:lnTo>
                    <a:lnTo>
                      <a:pt x="132" y="22"/>
                    </a:lnTo>
                    <a:lnTo>
                      <a:pt x="125" y="18"/>
                    </a:lnTo>
                    <a:lnTo>
                      <a:pt x="120" y="14"/>
                    </a:lnTo>
                    <a:lnTo>
                      <a:pt x="113" y="9"/>
                    </a:lnTo>
                    <a:lnTo>
                      <a:pt x="107" y="6"/>
                    </a:lnTo>
                    <a:lnTo>
                      <a:pt x="99" y="4"/>
                    </a:lnTo>
                    <a:lnTo>
                      <a:pt x="92" y="2"/>
                    </a:lnTo>
                    <a:lnTo>
                      <a:pt x="84" y="1"/>
                    </a:lnTo>
                    <a:lnTo>
                      <a:pt x="77" y="0"/>
                    </a:lnTo>
                    <a:lnTo>
                      <a:pt x="77" y="0"/>
                    </a:lnTo>
                    <a:close/>
                    <a:moveTo>
                      <a:pt x="77" y="140"/>
                    </a:moveTo>
                    <a:lnTo>
                      <a:pt x="77" y="140"/>
                    </a:lnTo>
                    <a:lnTo>
                      <a:pt x="70" y="140"/>
                    </a:lnTo>
                    <a:lnTo>
                      <a:pt x="64" y="139"/>
                    </a:lnTo>
                    <a:lnTo>
                      <a:pt x="52" y="135"/>
                    </a:lnTo>
                    <a:lnTo>
                      <a:pt x="42" y="129"/>
                    </a:lnTo>
                    <a:lnTo>
                      <a:pt x="32" y="122"/>
                    </a:lnTo>
                    <a:lnTo>
                      <a:pt x="25" y="112"/>
                    </a:lnTo>
                    <a:lnTo>
                      <a:pt x="18" y="101"/>
                    </a:lnTo>
                    <a:lnTo>
                      <a:pt x="15" y="89"/>
                    </a:lnTo>
                    <a:lnTo>
                      <a:pt x="14" y="84"/>
                    </a:lnTo>
                    <a:lnTo>
                      <a:pt x="14" y="77"/>
                    </a:lnTo>
                    <a:lnTo>
                      <a:pt x="14" y="77"/>
                    </a:lnTo>
                    <a:lnTo>
                      <a:pt x="14" y="71"/>
                    </a:lnTo>
                    <a:lnTo>
                      <a:pt x="15" y="64"/>
                    </a:lnTo>
                    <a:lnTo>
                      <a:pt x="18" y="52"/>
                    </a:lnTo>
                    <a:lnTo>
                      <a:pt x="25" y="42"/>
                    </a:lnTo>
                    <a:lnTo>
                      <a:pt x="32" y="33"/>
                    </a:lnTo>
                    <a:lnTo>
                      <a:pt x="42" y="24"/>
                    </a:lnTo>
                    <a:lnTo>
                      <a:pt x="52" y="19"/>
                    </a:lnTo>
                    <a:lnTo>
                      <a:pt x="64" y="16"/>
                    </a:lnTo>
                    <a:lnTo>
                      <a:pt x="70" y="15"/>
                    </a:lnTo>
                    <a:lnTo>
                      <a:pt x="77" y="14"/>
                    </a:lnTo>
                    <a:lnTo>
                      <a:pt x="77" y="14"/>
                    </a:lnTo>
                    <a:lnTo>
                      <a:pt x="83" y="15"/>
                    </a:lnTo>
                    <a:lnTo>
                      <a:pt x="89" y="16"/>
                    </a:lnTo>
                    <a:lnTo>
                      <a:pt x="101" y="19"/>
                    </a:lnTo>
                    <a:lnTo>
                      <a:pt x="112" y="24"/>
                    </a:lnTo>
                    <a:lnTo>
                      <a:pt x="121" y="33"/>
                    </a:lnTo>
                    <a:lnTo>
                      <a:pt x="128" y="42"/>
                    </a:lnTo>
                    <a:lnTo>
                      <a:pt x="135" y="52"/>
                    </a:lnTo>
                    <a:lnTo>
                      <a:pt x="138" y="64"/>
                    </a:lnTo>
                    <a:lnTo>
                      <a:pt x="139" y="71"/>
                    </a:lnTo>
                    <a:lnTo>
                      <a:pt x="139" y="77"/>
                    </a:lnTo>
                    <a:lnTo>
                      <a:pt x="139" y="77"/>
                    </a:lnTo>
                    <a:lnTo>
                      <a:pt x="139" y="84"/>
                    </a:lnTo>
                    <a:lnTo>
                      <a:pt x="138" y="89"/>
                    </a:lnTo>
                    <a:lnTo>
                      <a:pt x="135" y="101"/>
                    </a:lnTo>
                    <a:lnTo>
                      <a:pt x="128" y="112"/>
                    </a:lnTo>
                    <a:lnTo>
                      <a:pt x="121" y="122"/>
                    </a:lnTo>
                    <a:lnTo>
                      <a:pt x="112" y="129"/>
                    </a:lnTo>
                    <a:lnTo>
                      <a:pt x="101" y="135"/>
                    </a:lnTo>
                    <a:lnTo>
                      <a:pt x="89" y="139"/>
                    </a:lnTo>
                    <a:lnTo>
                      <a:pt x="83" y="140"/>
                    </a:lnTo>
                    <a:lnTo>
                      <a:pt x="77" y="140"/>
                    </a:lnTo>
                    <a:lnTo>
                      <a:pt x="77" y="140"/>
                    </a:lnTo>
                    <a:close/>
                  </a:path>
                </a:pathLst>
              </a:custGeom>
              <a:grpFill/>
              <a:ln w="9525">
                <a:noFill/>
                <a:round/>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ko-KR" altLang="en-US" sz="1800" b="0" i="0" u="none" strike="noStrike" kern="1200" cap="none" spc="0" normalizeH="0" baseline="0" noProof="0" dirty="0">
                  <a:ln>
                    <a:noFill/>
                  </a:ln>
                  <a:solidFill>
                    <a:schemeClr val="bg1"/>
                  </a:solidFill>
                  <a:effectLst/>
                  <a:uLnTx/>
                  <a:uFillTx/>
                  <a:latin typeface="Arial" panose="020B0604020202020204"/>
                  <a:ea typeface="Malgun Gothic" panose="020B0503020000020004" pitchFamily="34" charset="-127"/>
                  <a:cs typeface="+mn-ea"/>
                  <a:sym typeface="+mn-lt"/>
                </a:endParaRPr>
              </a:p>
            </p:txBody>
          </p:sp>
          <p:sp>
            <p:nvSpPr>
              <p:cNvPr id="40" name="Freeform 117"/>
              <p:cNvSpPr>
                <a:spLocks noEditPoints="1"/>
              </p:cNvSpPr>
              <p:nvPr/>
            </p:nvSpPr>
            <p:spPr bwMode="auto">
              <a:xfrm>
                <a:off x="3238500" y="3127375"/>
                <a:ext cx="341313" cy="342900"/>
              </a:xfrm>
              <a:custGeom>
                <a:avLst/>
                <a:gdLst>
                  <a:gd name="T0" fmla="*/ 197 w 215"/>
                  <a:gd name="T1" fmla="*/ 83 h 216"/>
                  <a:gd name="T2" fmla="*/ 209 w 215"/>
                  <a:gd name="T3" fmla="*/ 70 h 216"/>
                  <a:gd name="T4" fmla="*/ 171 w 215"/>
                  <a:gd name="T5" fmla="*/ 42 h 216"/>
                  <a:gd name="T6" fmla="*/ 143 w 215"/>
                  <a:gd name="T7" fmla="*/ 4 h 216"/>
                  <a:gd name="T8" fmla="*/ 129 w 215"/>
                  <a:gd name="T9" fmla="*/ 18 h 216"/>
                  <a:gd name="T10" fmla="*/ 83 w 215"/>
                  <a:gd name="T11" fmla="*/ 18 h 216"/>
                  <a:gd name="T12" fmla="*/ 69 w 215"/>
                  <a:gd name="T13" fmla="*/ 5 h 216"/>
                  <a:gd name="T14" fmla="*/ 41 w 215"/>
                  <a:gd name="T15" fmla="*/ 41 h 216"/>
                  <a:gd name="T16" fmla="*/ 3 w 215"/>
                  <a:gd name="T17" fmla="*/ 71 h 216"/>
                  <a:gd name="T18" fmla="*/ 14 w 215"/>
                  <a:gd name="T19" fmla="*/ 86 h 216"/>
                  <a:gd name="T20" fmla="*/ 13 w 215"/>
                  <a:gd name="T21" fmla="*/ 132 h 216"/>
                  <a:gd name="T22" fmla="*/ 4 w 215"/>
                  <a:gd name="T23" fmla="*/ 146 h 216"/>
                  <a:gd name="T24" fmla="*/ 36 w 215"/>
                  <a:gd name="T25" fmla="*/ 175 h 216"/>
                  <a:gd name="T26" fmla="*/ 71 w 215"/>
                  <a:gd name="T27" fmla="*/ 212 h 216"/>
                  <a:gd name="T28" fmla="*/ 86 w 215"/>
                  <a:gd name="T29" fmla="*/ 203 h 216"/>
                  <a:gd name="T30" fmla="*/ 130 w 215"/>
                  <a:gd name="T31" fmla="*/ 202 h 216"/>
                  <a:gd name="T32" fmla="*/ 144 w 215"/>
                  <a:gd name="T33" fmla="*/ 211 h 216"/>
                  <a:gd name="T34" fmla="*/ 174 w 215"/>
                  <a:gd name="T35" fmla="*/ 177 h 216"/>
                  <a:gd name="T36" fmla="*/ 210 w 215"/>
                  <a:gd name="T37" fmla="*/ 144 h 216"/>
                  <a:gd name="T38" fmla="*/ 198 w 215"/>
                  <a:gd name="T39" fmla="*/ 130 h 216"/>
                  <a:gd name="T40" fmla="*/ 184 w 215"/>
                  <a:gd name="T41" fmla="*/ 161 h 216"/>
                  <a:gd name="T42" fmla="*/ 169 w 215"/>
                  <a:gd name="T43" fmla="*/ 161 h 216"/>
                  <a:gd name="T44" fmla="*/ 162 w 215"/>
                  <a:gd name="T45" fmla="*/ 185 h 216"/>
                  <a:gd name="T46" fmla="*/ 136 w 215"/>
                  <a:gd name="T47" fmla="*/ 186 h 216"/>
                  <a:gd name="T48" fmla="*/ 118 w 215"/>
                  <a:gd name="T49" fmla="*/ 191 h 216"/>
                  <a:gd name="T50" fmla="*/ 98 w 215"/>
                  <a:gd name="T51" fmla="*/ 191 h 216"/>
                  <a:gd name="T52" fmla="*/ 80 w 215"/>
                  <a:gd name="T53" fmla="*/ 187 h 216"/>
                  <a:gd name="T54" fmla="*/ 54 w 215"/>
                  <a:gd name="T55" fmla="*/ 186 h 216"/>
                  <a:gd name="T56" fmla="*/ 54 w 215"/>
                  <a:gd name="T57" fmla="*/ 173 h 216"/>
                  <a:gd name="T58" fmla="*/ 30 w 215"/>
                  <a:gd name="T59" fmla="*/ 162 h 216"/>
                  <a:gd name="T60" fmla="*/ 29 w 215"/>
                  <a:gd name="T61" fmla="*/ 137 h 216"/>
                  <a:gd name="T62" fmla="*/ 26 w 215"/>
                  <a:gd name="T63" fmla="*/ 120 h 216"/>
                  <a:gd name="T64" fmla="*/ 26 w 215"/>
                  <a:gd name="T65" fmla="*/ 98 h 216"/>
                  <a:gd name="T66" fmla="*/ 30 w 215"/>
                  <a:gd name="T67" fmla="*/ 83 h 216"/>
                  <a:gd name="T68" fmla="*/ 29 w 215"/>
                  <a:gd name="T69" fmla="*/ 55 h 216"/>
                  <a:gd name="T70" fmla="*/ 46 w 215"/>
                  <a:gd name="T71" fmla="*/ 56 h 216"/>
                  <a:gd name="T72" fmla="*/ 53 w 215"/>
                  <a:gd name="T73" fmla="*/ 31 h 216"/>
                  <a:gd name="T74" fmla="*/ 81 w 215"/>
                  <a:gd name="T75" fmla="*/ 33 h 216"/>
                  <a:gd name="T76" fmla="*/ 95 w 215"/>
                  <a:gd name="T77" fmla="*/ 30 h 216"/>
                  <a:gd name="T78" fmla="*/ 117 w 215"/>
                  <a:gd name="T79" fmla="*/ 30 h 216"/>
                  <a:gd name="T80" fmla="*/ 130 w 215"/>
                  <a:gd name="T81" fmla="*/ 33 h 216"/>
                  <a:gd name="T82" fmla="*/ 159 w 215"/>
                  <a:gd name="T83" fmla="*/ 30 h 216"/>
                  <a:gd name="T84" fmla="*/ 158 w 215"/>
                  <a:gd name="T85" fmla="*/ 49 h 216"/>
                  <a:gd name="T86" fmla="*/ 183 w 215"/>
                  <a:gd name="T87" fmla="*/ 53 h 216"/>
                  <a:gd name="T88" fmla="*/ 181 w 215"/>
                  <a:gd name="T89" fmla="*/ 82 h 216"/>
                  <a:gd name="T90" fmla="*/ 185 w 215"/>
                  <a:gd name="T91" fmla="*/ 95 h 216"/>
                  <a:gd name="T92" fmla="*/ 186 w 215"/>
                  <a:gd name="T93" fmla="*/ 118 h 216"/>
                  <a:gd name="T94" fmla="*/ 183 w 215"/>
                  <a:gd name="T95" fmla="*/ 133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15" h="216">
                    <a:moveTo>
                      <a:pt x="215" y="126"/>
                    </a:moveTo>
                    <a:lnTo>
                      <a:pt x="215" y="87"/>
                    </a:lnTo>
                    <a:lnTo>
                      <a:pt x="197" y="83"/>
                    </a:lnTo>
                    <a:lnTo>
                      <a:pt x="197" y="83"/>
                    </a:lnTo>
                    <a:lnTo>
                      <a:pt x="196" y="82"/>
                    </a:lnTo>
                    <a:lnTo>
                      <a:pt x="209" y="70"/>
                    </a:lnTo>
                    <a:lnTo>
                      <a:pt x="190" y="37"/>
                    </a:lnTo>
                    <a:lnTo>
                      <a:pt x="171" y="42"/>
                    </a:lnTo>
                    <a:lnTo>
                      <a:pt x="171" y="42"/>
                    </a:lnTo>
                    <a:lnTo>
                      <a:pt x="171" y="41"/>
                    </a:lnTo>
                    <a:lnTo>
                      <a:pt x="177" y="24"/>
                    </a:lnTo>
                    <a:lnTo>
                      <a:pt x="143" y="4"/>
                    </a:lnTo>
                    <a:lnTo>
                      <a:pt x="130" y="18"/>
                    </a:lnTo>
                    <a:lnTo>
                      <a:pt x="130" y="18"/>
                    </a:lnTo>
                    <a:lnTo>
                      <a:pt x="129" y="18"/>
                    </a:lnTo>
                    <a:lnTo>
                      <a:pt x="125" y="0"/>
                    </a:lnTo>
                    <a:lnTo>
                      <a:pt x="86" y="0"/>
                    </a:lnTo>
                    <a:lnTo>
                      <a:pt x="83" y="18"/>
                    </a:lnTo>
                    <a:lnTo>
                      <a:pt x="83" y="18"/>
                    </a:lnTo>
                    <a:lnTo>
                      <a:pt x="81" y="18"/>
                    </a:lnTo>
                    <a:lnTo>
                      <a:pt x="69" y="5"/>
                    </a:lnTo>
                    <a:lnTo>
                      <a:pt x="35" y="25"/>
                    </a:lnTo>
                    <a:lnTo>
                      <a:pt x="41" y="41"/>
                    </a:lnTo>
                    <a:lnTo>
                      <a:pt x="41" y="41"/>
                    </a:lnTo>
                    <a:lnTo>
                      <a:pt x="39" y="43"/>
                    </a:lnTo>
                    <a:lnTo>
                      <a:pt x="22" y="38"/>
                    </a:lnTo>
                    <a:lnTo>
                      <a:pt x="3" y="71"/>
                    </a:lnTo>
                    <a:lnTo>
                      <a:pt x="15" y="82"/>
                    </a:lnTo>
                    <a:lnTo>
                      <a:pt x="15" y="82"/>
                    </a:lnTo>
                    <a:lnTo>
                      <a:pt x="14" y="86"/>
                    </a:lnTo>
                    <a:lnTo>
                      <a:pt x="0" y="90"/>
                    </a:lnTo>
                    <a:lnTo>
                      <a:pt x="0" y="128"/>
                    </a:lnTo>
                    <a:lnTo>
                      <a:pt x="13" y="132"/>
                    </a:lnTo>
                    <a:lnTo>
                      <a:pt x="13" y="132"/>
                    </a:lnTo>
                    <a:lnTo>
                      <a:pt x="15" y="137"/>
                    </a:lnTo>
                    <a:lnTo>
                      <a:pt x="4" y="146"/>
                    </a:lnTo>
                    <a:lnTo>
                      <a:pt x="23" y="179"/>
                    </a:lnTo>
                    <a:lnTo>
                      <a:pt x="36" y="175"/>
                    </a:lnTo>
                    <a:lnTo>
                      <a:pt x="36" y="175"/>
                    </a:lnTo>
                    <a:lnTo>
                      <a:pt x="41" y="180"/>
                    </a:lnTo>
                    <a:lnTo>
                      <a:pt x="37" y="192"/>
                    </a:lnTo>
                    <a:lnTo>
                      <a:pt x="71" y="212"/>
                    </a:lnTo>
                    <a:lnTo>
                      <a:pt x="80" y="202"/>
                    </a:lnTo>
                    <a:lnTo>
                      <a:pt x="80" y="202"/>
                    </a:lnTo>
                    <a:lnTo>
                      <a:pt x="86" y="203"/>
                    </a:lnTo>
                    <a:lnTo>
                      <a:pt x="88" y="216"/>
                    </a:lnTo>
                    <a:lnTo>
                      <a:pt x="127" y="216"/>
                    </a:lnTo>
                    <a:lnTo>
                      <a:pt x="130" y="202"/>
                    </a:lnTo>
                    <a:lnTo>
                      <a:pt x="130" y="202"/>
                    </a:lnTo>
                    <a:lnTo>
                      <a:pt x="136" y="201"/>
                    </a:lnTo>
                    <a:lnTo>
                      <a:pt x="144" y="211"/>
                    </a:lnTo>
                    <a:lnTo>
                      <a:pt x="179" y="191"/>
                    </a:lnTo>
                    <a:lnTo>
                      <a:pt x="174" y="177"/>
                    </a:lnTo>
                    <a:lnTo>
                      <a:pt x="174" y="177"/>
                    </a:lnTo>
                    <a:lnTo>
                      <a:pt x="177" y="173"/>
                    </a:lnTo>
                    <a:lnTo>
                      <a:pt x="191" y="177"/>
                    </a:lnTo>
                    <a:lnTo>
                      <a:pt x="210" y="144"/>
                    </a:lnTo>
                    <a:lnTo>
                      <a:pt x="198" y="133"/>
                    </a:lnTo>
                    <a:lnTo>
                      <a:pt x="198" y="133"/>
                    </a:lnTo>
                    <a:lnTo>
                      <a:pt x="198" y="130"/>
                    </a:lnTo>
                    <a:lnTo>
                      <a:pt x="215" y="126"/>
                    </a:lnTo>
                    <a:close/>
                    <a:moveTo>
                      <a:pt x="193" y="147"/>
                    </a:moveTo>
                    <a:lnTo>
                      <a:pt x="184" y="161"/>
                    </a:lnTo>
                    <a:lnTo>
                      <a:pt x="172" y="157"/>
                    </a:lnTo>
                    <a:lnTo>
                      <a:pt x="169" y="161"/>
                    </a:lnTo>
                    <a:lnTo>
                      <a:pt x="169" y="161"/>
                    </a:lnTo>
                    <a:lnTo>
                      <a:pt x="161" y="169"/>
                    </a:lnTo>
                    <a:lnTo>
                      <a:pt x="157" y="173"/>
                    </a:lnTo>
                    <a:lnTo>
                      <a:pt x="162" y="185"/>
                    </a:lnTo>
                    <a:lnTo>
                      <a:pt x="148" y="192"/>
                    </a:lnTo>
                    <a:lnTo>
                      <a:pt x="140" y="184"/>
                    </a:lnTo>
                    <a:lnTo>
                      <a:pt x="136" y="186"/>
                    </a:lnTo>
                    <a:lnTo>
                      <a:pt x="136" y="186"/>
                    </a:lnTo>
                    <a:lnTo>
                      <a:pt x="123" y="190"/>
                    </a:lnTo>
                    <a:lnTo>
                      <a:pt x="118" y="191"/>
                    </a:lnTo>
                    <a:lnTo>
                      <a:pt x="116" y="202"/>
                    </a:lnTo>
                    <a:lnTo>
                      <a:pt x="100" y="202"/>
                    </a:lnTo>
                    <a:lnTo>
                      <a:pt x="98" y="191"/>
                    </a:lnTo>
                    <a:lnTo>
                      <a:pt x="93" y="190"/>
                    </a:lnTo>
                    <a:lnTo>
                      <a:pt x="93" y="190"/>
                    </a:lnTo>
                    <a:lnTo>
                      <a:pt x="80" y="187"/>
                    </a:lnTo>
                    <a:lnTo>
                      <a:pt x="75" y="186"/>
                    </a:lnTo>
                    <a:lnTo>
                      <a:pt x="68" y="193"/>
                    </a:lnTo>
                    <a:lnTo>
                      <a:pt x="54" y="186"/>
                    </a:lnTo>
                    <a:lnTo>
                      <a:pt x="57" y="176"/>
                    </a:lnTo>
                    <a:lnTo>
                      <a:pt x="54" y="173"/>
                    </a:lnTo>
                    <a:lnTo>
                      <a:pt x="54" y="173"/>
                    </a:lnTo>
                    <a:lnTo>
                      <a:pt x="44" y="163"/>
                    </a:lnTo>
                    <a:lnTo>
                      <a:pt x="41" y="159"/>
                    </a:lnTo>
                    <a:lnTo>
                      <a:pt x="30" y="162"/>
                    </a:lnTo>
                    <a:lnTo>
                      <a:pt x="22" y="149"/>
                    </a:lnTo>
                    <a:lnTo>
                      <a:pt x="31" y="141"/>
                    </a:lnTo>
                    <a:lnTo>
                      <a:pt x="29" y="137"/>
                    </a:lnTo>
                    <a:lnTo>
                      <a:pt x="29" y="137"/>
                    </a:lnTo>
                    <a:lnTo>
                      <a:pt x="27" y="124"/>
                    </a:lnTo>
                    <a:lnTo>
                      <a:pt x="26" y="120"/>
                    </a:lnTo>
                    <a:lnTo>
                      <a:pt x="14" y="117"/>
                    </a:lnTo>
                    <a:lnTo>
                      <a:pt x="14" y="100"/>
                    </a:lnTo>
                    <a:lnTo>
                      <a:pt x="26" y="98"/>
                    </a:lnTo>
                    <a:lnTo>
                      <a:pt x="27" y="94"/>
                    </a:lnTo>
                    <a:lnTo>
                      <a:pt x="27" y="94"/>
                    </a:lnTo>
                    <a:lnTo>
                      <a:pt x="30" y="83"/>
                    </a:lnTo>
                    <a:lnTo>
                      <a:pt x="32" y="78"/>
                    </a:lnTo>
                    <a:lnTo>
                      <a:pt x="21" y="69"/>
                    </a:lnTo>
                    <a:lnTo>
                      <a:pt x="29" y="55"/>
                    </a:lnTo>
                    <a:lnTo>
                      <a:pt x="43" y="59"/>
                    </a:lnTo>
                    <a:lnTo>
                      <a:pt x="46" y="56"/>
                    </a:lnTo>
                    <a:lnTo>
                      <a:pt x="46" y="56"/>
                    </a:lnTo>
                    <a:lnTo>
                      <a:pt x="54" y="49"/>
                    </a:lnTo>
                    <a:lnTo>
                      <a:pt x="57" y="46"/>
                    </a:lnTo>
                    <a:lnTo>
                      <a:pt x="53" y="31"/>
                    </a:lnTo>
                    <a:lnTo>
                      <a:pt x="67" y="24"/>
                    </a:lnTo>
                    <a:lnTo>
                      <a:pt x="76" y="34"/>
                    </a:lnTo>
                    <a:lnTo>
                      <a:pt x="81" y="33"/>
                    </a:lnTo>
                    <a:lnTo>
                      <a:pt x="81" y="33"/>
                    </a:lnTo>
                    <a:lnTo>
                      <a:pt x="89" y="31"/>
                    </a:lnTo>
                    <a:lnTo>
                      <a:pt x="95" y="30"/>
                    </a:lnTo>
                    <a:lnTo>
                      <a:pt x="98" y="14"/>
                    </a:lnTo>
                    <a:lnTo>
                      <a:pt x="114" y="14"/>
                    </a:lnTo>
                    <a:lnTo>
                      <a:pt x="117" y="30"/>
                    </a:lnTo>
                    <a:lnTo>
                      <a:pt x="122" y="31"/>
                    </a:lnTo>
                    <a:lnTo>
                      <a:pt x="122" y="31"/>
                    </a:lnTo>
                    <a:lnTo>
                      <a:pt x="130" y="33"/>
                    </a:lnTo>
                    <a:lnTo>
                      <a:pt x="135" y="34"/>
                    </a:lnTo>
                    <a:lnTo>
                      <a:pt x="145" y="23"/>
                    </a:lnTo>
                    <a:lnTo>
                      <a:pt x="159" y="30"/>
                    </a:lnTo>
                    <a:lnTo>
                      <a:pt x="154" y="46"/>
                    </a:lnTo>
                    <a:lnTo>
                      <a:pt x="158" y="49"/>
                    </a:lnTo>
                    <a:lnTo>
                      <a:pt x="158" y="49"/>
                    </a:lnTo>
                    <a:lnTo>
                      <a:pt x="165" y="55"/>
                    </a:lnTo>
                    <a:lnTo>
                      <a:pt x="167" y="58"/>
                    </a:lnTo>
                    <a:lnTo>
                      <a:pt x="183" y="53"/>
                    </a:lnTo>
                    <a:lnTo>
                      <a:pt x="192" y="67"/>
                    </a:lnTo>
                    <a:lnTo>
                      <a:pt x="180" y="78"/>
                    </a:lnTo>
                    <a:lnTo>
                      <a:pt x="181" y="82"/>
                    </a:lnTo>
                    <a:lnTo>
                      <a:pt x="181" y="82"/>
                    </a:lnTo>
                    <a:lnTo>
                      <a:pt x="184" y="91"/>
                    </a:lnTo>
                    <a:lnTo>
                      <a:pt x="185" y="95"/>
                    </a:lnTo>
                    <a:lnTo>
                      <a:pt x="201" y="98"/>
                    </a:lnTo>
                    <a:lnTo>
                      <a:pt x="201" y="114"/>
                    </a:lnTo>
                    <a:lnTo>
                      <a:pt x="186" y="118"/>
                    </a:lnTo>
                    <a:lnTo>
                      <a:pt x="185" y="123"/>
                    </a:lnTo>
                    <a:lnTo>
                      <a:pt x="185" y="123"/>
                    </a:lnTo>
                    <a:lnTo>
                      <a:pt x="183" y="133"/>
                    </a:lnTo>
                    <a:lnTo>
                      <a:pt x="182" y="137"/>
                    </a:lnTo>
                    <a:lnTo>
                      <a:pt x="193" y="147"/>
                    </a:lnTo>
                    <a:close/>
                  </a:path>
                </a:pathLst>
              </a:custGeom>
              <a:grpFill/>
              <a:ln w="9525">
                <a:noFill/>
                <a:round/>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ko-KR" altLang="en-US" sz="1800" b="0" i="0" u="none" strike="noStrike" kern="1200" cap="none" spc="0" normalizeH="0" baseline="0" noProof="0" dirty="0">
                  <a:ln>
                    <a:noFill/>
                  </a:ln>
                  <a:solidFill>
                    <a:schemeClr val="bg1"/>
                  </a:solidFill>
                  <a:effectLst/>
                  <a:uLnTx/>
                  <a:uFillTx/>
                  <a:latin typeface="Arial" panose="020B0604020202020204"/>
                  <a:ea typeface="Malgun Gothic" panose="020B0503020000020004" pitchFamily="34" charset="-127"/>
                  <a:cs typeface="+mn-ea"/>
                  <a:sym typeface="+mn-lt"/>
                </a:endParaRPr>
              </a:p>
            </p:txBody>
          </p:sp>
          <p:sp>
            <p:nvSpPr>
              <p:cNvPr id="41" name="Freeform 118"/>
              <p:cNvSpPr>
                <a:spLocks noEditPoints="1"/>
              </p:cNvSpPr>
              <p:nvPr/>
            </p:nvSpPr>
            <p:spPr bwMode="auto">
              <a:xfrm>
                <a:off x="3335338" y="3232150"/>
                <a:ext cx="142875" cy="141288"/>
              </a:xfrm>
              <a:custGeom>
                <a:avLst/>
                <a:gdLst>
                  <a:gd name="T0" fmla="*/ 44 w 90"/>
                  <a:gd name="T1" fmla="*/ 0 h 89"/>
                  <a:gd name="T2" fmla="*/ 27 w 90"/>
                  <a:gd name="T3" fmla="*/ 3 h 89"/>
                  <a:gd name="T4" fmla="*/ 13 w 90"/>
                  <a:gd name="T5" fmla="*/ 13 h 89"/>
                  <a:gd name="T6" fmla="*/ 3 w 90"/>
                  <a:gd name="T7" fmla="*/ 27 h 89"/>
                  <a:gd name="T8" fmla="*/ 0 w 90"/>
                  <a:gd name="T9" fmla="*/ 44 h 89"/>
                  <a:gd name="T10" fmla="*/ 1 w 90"/>
                  <a:gd name="T11" fmla="*/ 54 h 89"/>
                  <a:gd name="T12" fmla="*/ 8 w 90"/>
                  <a:gd name="T13" fmla="*/ 70 h 89"/>
                  <a:gd name="T14" fmla="*/ 20 w 90"/>
                  <a:gd name="T15" fmla="*/ 82 h 89"/>
                  <a:gd name="T16" fmla="*/ 36 w 90"/>
                  <a:gd name="T17" fmla="*/ 88 h 89"/>
                  <a:gd name="T18" fmla="*/ 44 w 90"/>
                  <a:gd name="T19" fmla="*/ 89 h 89"/>
                  <a:gd name="T20" fmla="*/ 62 w 90"/>
                  <a:gd name="T21" fmla="*/ 86 h 89"/>
                  <a:gd name="T22" fmla="*/ 77 w 90"/>
                  <a:gd name="T23" fmla="*/ 76 h 89"/>
                  <a:gd name="T24" fmla="*/ 86 w 90"/>
                  <a:gd name="T25" fmla="*/ 62 h 89"/>
                  <a:gd name="T26" fmla="*/ 90 w 90"/>
                  <a:gd name="T27" fmla="*/ 44 h 89"/>
                  <a:gd name="T28" fmla="*/ 89 w 90"/>
                  <a:gd name="T29" fmla="*/ 35 h 89"/>
                  <a:gd name="T30" fmla="*/ 82 w 90"/>
                  <a:gd name="T31" fmla="*/ 19 h 89"/>
                  <a:gd name="T32" fmla="*/ 69 w 90"/>
                  <a:gd name="T33" fmla="*/ 7 h 89"/>
                  <a:gd name="T34" fmla="*/ 54 w 90"/>
                  <a:gd name="T35" fmla="*/ 1 h 89"/>
                  <a:gd name="T36" fmla="*/ 44 w 90"/>
                  <a:gd name="T37" fmla="*/ 0 h 89"/>
                  <a:gd name="T38" fmla="*/ 44 w 90"/>
                  <a:gd name="T39" fmla="*/ 75 h 89"/>
                  <a:gd name="T40" fmla="*/ 33 w 90"/>
                  <a:gd name="T41" fmla="*/ 73 h 89"/>
                  <a:gd name="T42" fmla="*/ 23 w 90"/>
                  <a:gd name="T43" fmla="*/ 66 h 89"/>
                  <a:gd name="T44" fmla="*/ 16 w 90"/>
                  <a:gd name="T45" fmla="*/ 56 h 89"/>
                  <a:gd name="T46" fmla="*/ 14 w 90"/>
                  <a:gd name="T47" fmla="*/ 44 h 89"/>
                  <a:gd name="T48" fmla="*/ 14 w 90"/>
                  <a:gd name="T49" fmla="*/ 39 h 89"/>
                  <a:gd name="T50" fmla="*/ 20 w 90"/>
                  <a:gd name="T51" fmla="*/ 28 h 89"/>
                  <a:gd name="T52" fmla="*/ 27 w 90"/>
                  <a:gd name="T53" fmla="*/ 19 h 89"/>
                  <a:gd name="T54" fmla="*/ 39 w 90"/>
                  <a:gd name="T55" fmla="*/ 15 h 89"/>
                  <a:gd name="T56" fmla="*/ 44 w 90"/>
                  <a:gd name="T57" fmla="*/ 14 h 89"/>
                  <a:gd name="T58" fmla="*/ 56 w 90"/>
                  <a:gd name="T59" fmla="*/ 16 h 89"/>
                  <a:gd name="T60" fmla="*/ 66 w 90"/>
                  <a:gd name="T61" fmla="*/ 22 h 89"/>
                  <a:gd name="T62" fmla="*/ 73 w 90"/>
                  <a:gd name="T63" fmla="*/ 32 h 89"/>
                  <a:gd name="T64" fmla="*/ 76 w 90"/>
                  <a:gd name="T65" fmla="*/ 44 h 89"/>
                  <a:gd name="T66" fmla="*/ 75 w 90"/>
                  <a:gd name="T67" fmla="*/ 51 h 89"/>
                  <a:gd name="T68" fmla="*/ 70 w 90"/>
                  <a:gd name="T69" fmla="*/ 61 h 89"/>
                  <a:gd name="T70" fmla="*/ 62 w 90"/>
                  <a:gd name="T71" fmla="*/ 70 h 89"/>
                  <a:gd name="T72" fmla="*/ 51 w 90"/>
                  <a:gd name="T73" fmla="*/ 74 h 89"/>
                  <a:gd name="T74" fmla="*/ 44 w 90"/>
                  <a:gd name="T75" fmla="*/ 75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0" h="89">
                    <a:moveTo>
                      <a:pt x="44" y="0"/>
                    </a:moveTo>
                    <a:lnTo>
                      <a:pt x="44" y="0"/>
                    </a:lnTo>
                    <a:lnTo>
                      <a:pt x="36" y="1"/>
                    </a:lnTo>
                    <a:lnTo>
                      <a:pt x="27" y="3"/>
                    </a:lnTo>
                    <a:lnTo>
                      <a:pt x="20" y="7"/>
                    </a:lnTo>
                    <a:lnTo>
                      <a:pt x="13" y="13"/>
                    </a:lnTo>
                    <a:lnTo>
                      <a:pt x="8" y="19"/>
                    </a:lnTo>
                    <a:lnTo>
                      <a:pt x="3" y="27"/>
                    </a:lnTo>
                    <a:lnTo>
                      <a:pt x="1" y="35"/>
                    </a:lnTo>
                    <a:lnTo>
                      <a:pt x="0" y="44"/>
                    </a:lnTo>
                    <a:lnTo>
                      <a:pt x="0" y="44"/>
                    </a:lnTo>
                    <a:lnTo>
                      <a:pt x="1" y="54"/>
                    </a:lnTo>
                    <a:lnTo>
                      <a:pt x="3" y="62"/>
                    </a:lnTo>
                    <a:lnTo>
                      <a:pt x="8" y="70"/>
                    </a:lnTo>
                    <a:lnTo>
                      <a:pt x="13" y="76"/>
                    </a:lnTo>
                    <a:lnTo>
                      <a:pt x="20" y="82"/>
                    </a:lnTo>
                    <a:lnTo>
                      <a:pt x="27" y="86"/>
                    </a:lnTo>
                    <a:lnTo>
                      <a:pt x="36" y="88"/>
                    </a:lnTo>
                    <a:lnTo>
                      <a:pt x="44" y="89"/>
                    </a:lnTo>
                    <a:lnTo>
                      <a:pt x="44" y="89"/>
                    </a:lnTo>
                    <a:lnTo>
                      <a:pt x="54" y="88"/>
                    </a:lnTo>
                    <a:lnTo>
                      <a:pt x="62" y="86"/>
                    </a:lnTo>
                    <a:lnTo>
                      <a:pt x="69" y="82"/>
                    </a:lnTo>
                    <a:lnTo>
                      <a:pt x="77" y="76"/>
                    </a:lnTo>
                    <a:lnTo>
                      <a:pt x="82" y="70"/>
                    </a:lnTo>
                    <a:lnTo>
                      <a:pt x="86" y="62"/>
                    </a:lnTo>
                    <a:lnTo>
                      <a:pt x="89" y="54"/>
                    </a:lnTo>
                    <a:lnTo>
                      <a:pt x="90" y="44"/>
                    </a:lnTo>
                    <a:lnTo>
                      <a:pt x="90" y="44"/>
                    </a:lnTo>
                    <a:lnTo>
                      <a:pt x="89" y="35"/>
                    </a:lnTo>
                    <a:lnTo>
                      <a:pt x="86" y="27"/>
                    </a:lnTo>
                    <a:lnTo>
                      <a:pt x="82" y="19"/>
                    </a:lnTo>
                    <a:lnTo>
                      <a:pt x="77" y="13"/>
                    </a:lnTo>
                    <a:lnTo>
                      <a:pt x="69" y="7"/>
                    </a:lnTo>
                    <a:lnTo>
                      <a:pt x="62" y="3"/>
                    </a:lnTo>
                    <a:lnTo>
                      <a:pt x="54" y="1"/>
                    </a:lnTo>
                    <a:lnTo>
                      <a:pt x="44" y="0"/>
                    </a:lnTo>
                    <a:lnTo>
                      <a:pt x="44" y="0"/>
                    </a:lnTo>
                    <a:close/>
                    <a:moveTo>
                      <a:pt x="44" y="75"/>
                    </a:moveTo>
                    <a:lnTo>
                      <a:pt x="44" y="75"/>
                    </a:lnTo>
                    <a:lnTo>
                      <a:pt x="39" y="74"/>
                    </a:lnTo>
                    <a:lnTo>
                      <a:pt x="33" y="73"/>
                    </a:lnTo>
                    <a:lnTo>
                      <a:pt x="27" y="70"/>
                    </a:lnTo>
                    <a:lnTo>
                      <a:pt x="23" y="66"/>
                    </a:lnTo>
                    <a:lnTo>
                      <a:pt x="20" y="61"/>
                    </a:lnTo>
                    <a:lnTo>
                      <a:pt x="16" y="56"/>
                    </a:lnTo>
                    <a:lnTo>
                      <a:pt x="14" y="51"/>
                    </a:lnTo>
                    <a:lnTo>
                      <a:pt x="14" y="44"/>
                    </a:lnTo>
                    <a:lnTo>
                      <a:pt x="14" y="44"/>
                    </a:lnTo>
                    <a:lnTo>
                      <a:pt x="14" y="39"/>
                    </a:lnTo>
                    <a:lnTo>
                      <a:pt x="16" y="32"/>
                    </a:lnTo>
                    <a:lnTo>
                      <a:pt x="20" y="28"/>
                    </a:lnTo>
                    <a:lnTo>
                      <a:pt x="23" y="22"/>
                    </a:lnTo>
                    <a:lnTo>
                      <a:pt x="27" y="19"/>
                    </a:lnTo>
                    <a:lnTo>
                      <a:pt x="33" y="16"/>
                    </a:lnTo>
                    <a:lnTo>
                      <a:pt x="39" y="15"/>
                    </a:lnTo>
                    <a:lnTo>
                      <a:pt x="44" y="14"/>
                    </a:lnTo>
                    <a:lnTo>
                      <a:pt x="44" y="14"/>
                    </a:lnTo>
                    <a:lnTo>
                      <a:pt x="51" y="15"/>
                    </a:lnTo>
                    <a:lnTo>
                      <a:pt x="56" y="16"/>
                    </a:lnTo>
                    <a:lnTo>
                      <a:pt x="62" y="19"/>
                    </a:lnTo>
                    <a:lnTo>
                      <a:pt x="66" y="22"/>
                    </a:lnTo>
                    <a:lnTo>
                      <a:pt x="70" y="28"/>
                    </a:lnTo>
                    <a:lnTo>
                      <a:pt x="73" y="32"/>
                    </a:lnTo>
                    <a:lnTo>
                      <a:pt x="75" y="39"/>
                    </a:lnTo>
                    <a:lnTo>
                      <a:pt x="76" y="44"/>
                    </a:lnTo>
                    <a:lnTo>
                      <a:pt x="76" y="44"/>
                    </a:lnTo>
                    <a:lnTo>
                      <a:pt x="75" y="51"/>
                    </a:lnTo>
                    <a:lnTo>
                      <a:pt x="73" y="56"/>
                    </a:lnTo>
                    <a:lnTo>
                      <a:pt x="70" y="61"/>
                    </a:lnTo>
                    <a:lnTo>
                      <a:pt x="66" y="66"/>
                    </a:lnTo>
                    <a:lnTo>
                      <a:pt x="62" y="70"/>
                    </a:lnTo>
                    <a:lnTo>
                      <a:pt x="56" y="73"/>
                    </a:lnTo>
                    <a:lnTo>
                      <a:pt x="51" y="74"/>
                    </a:lnTo>
                    <a:lnTo>
                      <a:pt x="44" y="75"/>
                    </a:lnTo>
                    <a:lnTo>
                      <a:pt x="44" y="75"/>
                    </a:lnTo>
                    <a:close/>
                  </a:path>
                </a:pathLst>
              </a:custGeom>
              <a:grpFill/>
              <a:ln w="9525">
                <a:noFill/>
                <a:round/>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ko-KR" altLang="en-US" sz="1800" b="0" i="0" u="none" strike="noStrike" kern="1200" cap="none" spc="0" normalizeH="0" baseline="0" noProof="0" dirty="0">
                  <a:ln>
                    <a:noFill/>
                  </a:ln>
                  <a:solidFill>
                    <a:schemeClr val="bg1"/>
                  </a:solidFill>
                  <a:effectLst/>
                  <a:uLnTx/>
                  <a:uFillTx/>
                  <a:latin typeface="Arial" panose="020B0604020202020204"/>
                  <a:ea typeface="Malgun Gothic" panose="020B0503020000020004" pitchFamily="34" charset="-127"/>
                  <a:cs typeface="+mn-ea"/>
                  <a:sym typeface="+mn-lt"/>
                </a:endParaRPr>
              </a:p>
            </p:txBody>
          </p:sp>
          <p:sp>
            <p:nvSpPr>
              <p:cNvPr id="42" name="Freeform 119"/>
              <p:cNvSpPr>
                <a:spLocks noEditPoints="1"/>
              </p:cNvSpPr>
              <p:nvPr/>
            </p:nvSpPr>
            <p:spPr bwMode="auto">
              <a:xfrm>
                <a:off x="3352800" y="3486150"/>
                <a:ext cx="200025" cy="201613"/>
              </a:xfrm>
              <a:custGeom>
                <a:avLst/>
                <a:gdLst>
                  <a:gd name="T0" fmla="*/ 111 w 126"/>
                  <a:gd name="T1" fmla="*/ 45 h 127"/>
                  <a:gd name="T2" fmla="*/ 117 w 126"/>
                  <a:gd name="T3" fmla="*/ 27 h 127"/>
                  <a:gd name="T4" fmla="*/ 93 w 126"/>
                  <a:gd name="T5" fmla="*/ 10 h 127"/>
                  <a:gd name="T6" fmla="*/ 82 w 126"/>
                  <a:gd name="T7" fmla="*/ 5 h 127"/>
                  <a:gd name="T8" fmla="*/ 53 w 126"/>
                  <a:gd name="T9" fmla="*/ 0 h 127"/>
                  <a:gd name="T10" fmla="*/ 44 w 126"/>
                  <a:gd name="T11" fmla="*/ 15 h 127"/>
                  <a:gd name="T12" fmla="*/ 27 w 126"/>
                  <a:gd name="T13" fmla="*/ 10 h 127"/>
                  <a:gd name="T14" fmla="*/ 11 w 126"/>
                  <a:gd name="T15" fmla="*/ 34 h 127"/>
                  <a:gd name="T16" fmla="*/ 5 w 126"/>
                  <a:gd name="T17" fmla="*/ 45 h 127"/>
                  <a:gd name="T18" fmla="*/ 0 w 126"/>
                  <a:gd name="T19" fmla="*/ 73 h 127"/>
                  <a:gd name="T20" fmla="*/ 15 w 126"/>
                  <a:gd name="T21" fmla="*/ 82 h 127"/>
                  <a:gd name="T22" fmla="*/ 10 w 126"/>
                  <a:gd name="T23" fmla="*/ 100 h 127"/>
                  <a:gd name="T24" fmla="*/ 33 w 126"/>
                  <a:gd name="T25" fmla="*/ 116 h 127"/>
                  <a:gd name="T26" fmla="*/ 44 w 126"/>
                  <a:gd name="T27" fmla="*/ 122 h 127"/>
                  <a:gd name="T28" fmla="*/ 72 w 126"/>
                  <a:gd name="T29" fmla="*/ 127 h 127"/>
                  <a:gd name="T30" fmla="*/ 82 w 126"/>
                  <a:gd name="T31" fmla="*/ 112 h 127"/>
                  <a:gd name="T32" fmla="*/ 99 w 126"/>
                  <a:gd name="T33" fmla="*/ 116 h 127"/>
                  <a:gd name="T34" fmla="*/ 116 w 126"/>
                  <a:gd name="T35" fmla="*/ 93 h 127"/>
                  <a:gd name="T36" fmla="*/ 121 w 126"/>
                  <a:gd name="T37" fmla="*/ 82 h 127"/>
                  <a:gd name="T38" fmla="*/ 126 w 126"/>
                  <a:gd name="T39" fmla="*/ 54 h 127"/>
                  <a:gd name="T40" fmla="*/ 98 w 126"/>
                  <a:gd name="T41" fmla="*/ 73 h 127"/>
                  <a:gd name="T42" fmla="*/ 100 w 126"/>
                  <a:gd name="T43" fmla="*/ 96 h 127"/>
                  <a:gd name="T44" fmla="*/ 81 w 126"/>
                  <a:gd name="T45" fmla="*/ 95 h 127"/>
                  <a:gd name="T46" fmla="*/ 67 w 126"/>
                  <a:gd name="T47" fmla="*/ 113 h 127"/>
                  <a:gd name="T48" fmla="*/ 54 w 126"/>
                  <a:gd name="T49" fmla="*/ 98 h 127"/>
                  <a:gd name="T50" fmla="*/ 31 w 126"/>
                  <a:gd name="T51" fmla="*/ 101 h 127"/>
                  <a:gd name="T52" fmla="*/ 32 w 126"/>
                  <a:gd name="T53" fmla="*/ 82 h 127"/>
                  <a:gd name="T54" fmla="*/ 14 w 126"/>
                  <a:gd name="T55" fmla="*/ 68 h 127"/>
                  <a:gd name="T56" fmla="*/ 28 w 126"/>
                  <a:gd name="T57" fmla="*/ 54 h 127"/>
                  <a:gd name="T58" fmla="*/ 26 w 126"/>
                  <a:gd name="T59" fmla="*/ 31 h 127"/>
                  <a:gd name="T60" fmla="*/ 45 w 126"/>
                  <a:gd name="T61" fmla="*/ 32 h 127"/>
                  <a:gd name="T62" fmla="*/ 59 w 126"/>
                  <a:gd name="T63" fmla="*/ 14 h 127"/>
                  <a:gd name="T64" fmla="*/ 72 w 126"/>
                  <a:gd name="T65" fmla="*/ 29 h 127"/>
                  <a:gd name="T66" fmla="*/ 95 w 126"/>
                  <a:gd name="T67" fmla="*/ 26 h 127"/>
                  <a:gd name="T68" fmla="*/ 94 w 126"/>
                  <a:gd name="T69" fmla="*/ 45 h 127"/>
                  <a:gd name="T70" fmla="*/ 112 w 126"/>
                  <a:gd name="T71" fmla="*/ 59 h 127"/>
                  <a:gd name="T72" fmla="*/ 98 w 126"/>
                  <a:gd name="T73" fmla="*/ 73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6" h="127">
                    <a:moveTo>
                      <a:pt x="121" y="47"/>
                    </a:moveTo>
                    <a:lnTo>
                      <a:pt x="111" y="45"/>
                    </a:lnTo>
                    <a:lnTo>
                      <a:pt x="117" y="35"/>
                    </a:lnTo>
                    <a:lnTo>
                      <a:pt x="117" y="27"/>
                    </a:lnTo>
                    <a:lnTo>
                      <a:pt x="102" y="12"/>
                    </a:lnTo>
                    <a:lnTo>
                      <a:pt x="93" y="10"/>
                    </a:lnTo>
                    <a:lnTo>
                      <a:pt x="84" y="16"/>
                    </a:lnTo>
                    <a:lnTo>
                      <a:pt x="82" y="5"/>
                    </a:lnTo>
                    <a:lnTo>
                      <a:pt x="75" y="0"/>
                    </a:lnTo>
                    <a:lnTo>
                      <a:pt x="53" y="0"/>
                    </a:lnTo>
                    <a:lnTo>
                      <a:pt x="46" y="5"/>
                    </a:lnTo>
                    <a:lnTo>
                      <a:pt x="44" y="15"/>
                    </a:lnTo>
                    <a:lnTo>
                      <a:pt x="36" y="9"/>
                    </a:lnTo>
                    <a:lnTo>
                      <a:pt x="27" y="10"/>
                    </a:lnTo>
                    <a:lnTo>
                      <a:pt x="12" y="26"/>
                    </a:lnTo>
                    <a:lnTo>
                      <a:pt x="11" y="34"/>
                    </a:lnTo>
                    <a:lnTo>
                      <a:pt x="15" y="43"/>
                    </a:lnTo>
                    <a:lnTo>
                      <a:pt x="5" y="45"/>
                    </a:lnTo>
                    <a:lnTo>
                      <a:pt x="0" y="51"/>
                    </a:lnTo>
                    <a:lnTo>
                      <a:pt x="0" y="73"/>
                    </a:lnTo>
                    <a:lnTo>
                      <a:pt x="5" y="80"/>
                    </a:lnTo>
                    <a:lnTo>
                      <a:pt x="15" y="82"/>
                    </a:lnTo>
                    <a:lnTo>
                      <a:pt x="9" y="91"/>
                    </a:lnTo>
                    <a:lnTo>
                      <a:pt x="10" y="100"/>
                    </a:lnTo>
                    <a:lnTo>
                      <a:pt x="25" y="115"/>
                    </a:lnTo>
                    <a:lnTo>
                      <a:pt x="33" y="116"/>
                    </a:lnTo>
                    <a:lnTo>
                      <a:pt x="42" y="111"/>
                    </a:lnTo>
                    <a:lnTo>
                      <a:pt x="44" y="122"/>
                    </a:lnTo>
                    <a:lnTo>
                      <a:pt x="52" y="127"/>
                    </a:lnTo>
                    <a:lnTo>
                      <a:pt x="72" y="127"/>
                    </a:lnTo>
                    <a:lnTo>
                      <a:pt x="80" y="122"/>
                    </a:lnTo>
                    <a:lnTo>
                      <a:pt x="82" y="112"/>
                    </a:lnTo>
                    <a:lnTo>
                      <a:pt x="91" y="117"/>
                    </a:lnTo>
                    <a:lnTo>
                      <a:pt x="99" y="116"/>
                    </a:lnTo>
                    <a:lnTo>
                      <a:pt x="114" y="101"/>
                    </a:lnTo>
                    <a:lnTo>
                      <a:pt x="116" y="93"/>
                    </a:lnTo>
                    <a:lnTo>
                      <a:pt x="111" y="84"/>
                    </a:lnTo>
                    <a:lnTo>
                      <a:pt x="121" y="82"/>
                    </a:lnTo>
                    <a:lnTo>
                      <a:pt x="126" y="75"/>
                    </a:lnTo>
                    <a:lnTo>
                      <a:pt x="126" y="54"/>
                    </a:lnTo>
                    <a:lnTo>
                      <a:pt x="121" y="47"/>
                    </a:lnTo>
                    <a:close/>
                    <a:moveTo>
                      <a:pt x="98" y="73"/>
                    </a:moveTo>
                    <a:lnTo>
                      <a:pt x="94" y="84"/>
                    </a:lnTo>
                    <a:lnTo>
                      <a:pt x="100" y="96"/>
                    </a:lnTo>
                    <a:lnTo>
                      <a:pt x="94" y="102"/>
                    </a:lnTo>
                    <a:lnTo>
                      <a:pt x="81" y="95"/>
                    </a:lnTo>
                    <a:lnTo>
                      <a:pt x="70" y="99"/>
                    </a:lnTo>
                    <a:lnTo>
                      <a:pt x="67" y="113"/>
                    </a:lnTo>
                    <a:lnTo>
                      <a:pt x="57" y="113"/>
                    </a:lnTo>
                    <a:lnTo>
                      <a:pt x="54" y="98"/>
                    </a:lnTo>
                    <a:lnTo>
                      <a:pt x="43" y="94"/>
                    </a:lnTo>
                    <a:lnTo>
                      <a:pt x="31" y="101"/>
                    </a:lnTo>
                    <a:lnTo>
                      <a:pt x="24" y="94"/>
                    </a:lnTo>
                    <a:lnTo>
                      <a:pt x="32" y="82"/>
                    </a:lnTo>
                    <a:lnTo>
                      <a:pt x="28" y="71"/>
                    </a:lnTo>
                    <a:lnTo>
                      <a:pt x="14" y="68"/>
                    </a:lnTo>
                    <a:lnTo>
                      <a:pt x="14" y="58"/>
                    </a:lnTo>
                    <a:lnTo>
                      <a:pt x="28" y="54"/>
                    </a:lnTo>
                    <a:lnTo>
                      <a:pt x="32" y="44"/>
                    </a:lnTo>
                    <a:lnTo>
                      <a:pt x="26" y="31"/>
                    </a:lnTo>
                    <a:lnTo>
                      <a:pt x="32" y="24"/>
                    </a:lnTo>
                    <a:lnTo>
                      <a:pt x="45" y="32"/>
                    </a:lnTo>
                    <a:lnTo>
                      <a:pt x="56" y="28"/>
                    </a:lnTo>
                    <a:lnTo>
                      <a:pt x="59" y="14"/>
                    </a:lnTo>
                    <a:lnTo>
                      <a:pt x="69" y="14"/>
                    </a:lnTo>
                    <a:lnTo>
                      <a:pt x="72" y="29"/>
                    </a:lnTo>
                    <a:lnTo>
                      <a:pt x="83" y="33"/>
                    </a:lnTo>
                    <a:lnTo>
                      <a:pt x="95" y="26"/>
                    </a:lnTo>
                    <a:lnTo>
                      <a:pt x="103" y="33"/>
                    </a:lnTo>
                    <a:lnTo>
                      <a:pt x="94" y="45"/>
                    </a:lnTo>
                    <a:lnTo>
                      <a:pt x="98" y="56"/>
                    </a:lnTo>
                    <a:lnTo>
                      <a:pt x="112" y="59"/>
                    </a:lnTo>
                    <a:lnTo>
                      <a:pt x="112" y="70"/>
                    </a:lnTo>
                    <a:lnTo>
                      <a:pt x="98" y="73"/>
                    </a:lnTo>
                    <a:close/>
                  </a:path>
                </a:pathLst>
              </a:custGeom>
              <a:grpFill/>
              <a:ln w="9525">
                <a:noFill/>
                <a:round/>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ko-KR" altLang="en-US" sz="1800" b="0" i="0" u="none" strike="noStrike" kern="1200" cap="none" spc="0" normalizeH="0" baseline="0" noProof="0" dirty="0">
                  <a:ln>
                    <a:noFill/>
                  </a:ln>
                  <a:solidFill>
                    <a:schemeClr val="bg1"/>
                  </a:solidFill>
                  <a:effectLst/>
                  <a:uLnTx/>
                  <a:uFillTx/>
                  <a:latin typeface="Arial" panose="020B0604020202020204"/>
                  <a:ea typeface="Malgun Gothic" panose="020B0503020000020004" pitchFamily="34" charset="-127"/>
                  <a:cs typeface="+mn-ea"/>
                  <a:sym typeface="+mn-lt"/>
                </a:endParaRPr>
              </a:p>
            </p:txBody>
          </p:sp>
          <p:sp>
            <p:nvSpPr>
              <p:cNvPr id="43" name="Freeform 120"/>
              <p:cNvSpPr>
                <a:spLocks noEditPoints="1"/>
              </p:cNvSpPr>
              <p:nvPr/>
            </p:nvSpPr>
            <p:spPr bwMode="auto">
              <a:xfrm>
                <a:off x="3414713" y="3549650"/>
                <a:ext cx="74613" cy="74613"/>
              </a:xfrm>
              <a:custGeom>
                <a:avLst/>
                <a:gdLst>
                  <a:gd name="T0" fmla="*/ 24 w 47"/>
                  <a:gd name="T1" fmla="*/ 0 h 47"/>
                  <a:gd name="T2" fmla="*/ 24 w 47"/>
                  <a:gd name="T3" fmla="*/ 0 h 47"/>
                  <a:gd name="T4" fmla="*/ 19 w 47"/>
                  <a:gd name="T5" fmla="*/ 0 h 47"/>
                  <a:gd name="T6" fmla="*/ 15 w 47"/>
                  <a:gd name="T7" fmla="*/ 2 h 47"/>
                  <a:gd name="T8" fmla="*/ 11 w 47"/>
                  <a:gd name="T9" fmla="*/ 4 h 47"/>
                  <a:gd name="T10" fmla="*/ 7 w 47"/>
                  <a:gd name="T11" fmla="*/ 6 h 47"/>
                  <a:gd name="T12" fmla="*/ 4 w 47"/>
                  <a:gd name="T13" fmla="*/ 10 h 47"/>
                  <a:gd name="T14" fmla="*/ 2 w 47"/>
                  <a:gd name="T15" fmla="*/ 14 h 47"/>
                  <a:gd name="T16" fmla="*/ 1 w 47"/>
                  <a:gd name="T17" fmla="*/ 19 h 47"/>
                  <a:gd name="T18" fmla="*/ 0 w 47"/>
                  <a:gd name="T19" fmla="*/ 23 h 47"/>
                  <a:gd name="T20" fmla="*/ 0 w 47"/>
                  <a:gd name="T21" fmla="*/ 23 h 47"/>
                  <a:gd name="T22" fmla="*/ 1 w 47"/>
                  <a:gd name="T23" fmla="*/ 28 h 47"/>
                  <a:gd name="T24" fmla="*/ 2 w 47"/>
                  <a:gd name="T25" fmla="*/ 33 h 47"/>
                  <a:gd name="T26" fmla="*/ 4 w 47"/>
                  <a:gd name="T27" fmla="*/ 36 h 47"/>
                  <a:gd name="T28" fmla="*/ 7 w 47"/>
                  <a:gd name="T29" fmla="*/ 41 h 47"/>
                  <a:gd name="T30" fmla="*/ 11 w 47"/>
                  <a:gd name="T31" fmla="*/ 43 h 47"/>
                  <a:gd name="T32" fmla="*/ 15 w 47"/>
                  <a:gd name="T33" fmla="*/ 45 h 47"/>
                  <a:gd name="T34" fmla="*/ 19 w 47"/>
                  <a:gd name="T35" fmla="*/ 47 h 47"/>
                  <a:gd name="T36" fmla="*/ 24 w 47"/>
                  <a:gd name="T37" fmla="*/ 47 h 47"/>
                  <a:gd name="T38" fmla="*/ 24 w 47"/>
                  <a:gd name="T39" fmla="*/ 47 h 47"/>
                  <a:gd name="T40" fmla="*/ 29 w 47"/>
                  <a:gd name="T41" fmla="*/ 47 h 47"/>
                  <a:gd name="T42" fmla="*/ 33 w 47"/>
                  <a:gd name="T43" fmla="*/ 45 h 47"/>
                  <a:gd name="T44" fmla="*/ 38 w 47"/>
                  <a:gd name="T45" fmla="*/ 43 h 47"/>
                  <a:gd name="T46" fmla="*/ 41 w 47"/>
                  <a:gd name="T47" fmla="*/ 41 h 47"/>
                  <a:gd name="T48" fmla="*/ 44 w 47"/>
                  <a:gd name="T49" fmla="*/ 36 h 47"/>
                  <a:gd name="T50" fmla="*/ 46 w 47"/>
                  <a:gd name="T51" fmla="*/ 33 h 47"/>
                  <a:gd name="T52" fmla="*/ 47 w 47"/>
                  <a:gd name="T53" fmla="*/ 28 h 47"/>
                  <a:gd name="T54" fmla="*/ 47 w 47"/>
                  <a:gd name="T55" fmla="*/ 23 h 47"/>
                  <a:gd name="T56" fmla="*/ 47 w 47"/>
                  <a:gd name="T57" fmla="*/ 23 h 47"/>
                  <a:gd name="T58" fmla="*/ 47 w 47"/>
                  <a:gd name="T59" fmla="*/ 19 h 47"/>
                  <a:gd name="T60" fmla="*/ 46 w 47"/>
                  <a:gd name="T61" fmla="*/ 14 h 47"/>
                  <a:gd name="T62" fmla="*/ 44 w 47"/>
                  <a:gd name="T63" fmla="*/ 10 h 47"/>
                  <a:gd name="T64" fmla="*/ 41 w 47"/>
                  <a:gd name="T65" fmla="*/ 6 h 47"/>
                  <a:gd name="T66" fmla="*/ 38 w 47"/>
                  <a:gd name="T67" fmla="*/ 4 h 47"/>
                  <a:gd name="T68" fmla="*/ 33 w 47"/>
                  <a:gd name="T69" fmla="*/ 2 h 47"/>
                  <a:gd name="T70" fmla="*/ 29 w 47"/>
                  <a:gd name="T71" fmla="*/ 0 h 47"/>
                  <a:gd name="T72" fmla="*/ 24 w 47"/>
                  <a:gd name="T73" fmla="*/ 0 h 47"/>
                  <a:gd name="T74" fmla="*/ 24 w 47"/>
                  <a:gd name="T75" fmla="*/ 0 h 47"/>
                  <a:gd name="T76" fmla="*/ 24 w 47"/>
                  <a:gd name="T77" fmla="*/ 33 h 47"/>
                  <a:gd name="T78" fmla="*/ 24 w 47"/>
                  <a:gd name="T79" fmla="*/ 33 h 47"/>
                  <a:gd name="T80" fmla="*/ 20 w 47"/>
                  <a:gd name="T81" fmla="*/ 32 h 47"/>
                  <a:gd name="T82" fmla="*/ 17 w 47"/>
                  <a:gd name="T83" fmla="*/ 30 h 47"/>
                  <a:gd name="T84" fmla="*/ 15 w 47"/>
                  <a:gd name="T85" fmla="*/ 27 h 47"/>
                  <a:gd name="T86" fmla="*/ 15 w 47"/>
                  <a:gd name="T87" fmla="*/ 23 h 47"/>
                  <a:gd name="T88" fmla="*/ 15 w 47"/>
                  <a:gd name="T89" fmla="*/ 23 h 47"/>
                  <a:gd name="T90" fmla="*/ 15 w 47"/>
                  <a:gd name="T91" fmla="*/ 20 h 47"/>
                  <a:gd name="T92" fmla="*/ 17 w 47"/>
                  <a:gd name="T93" fmla="*/ 17 h 47"/>
                  <a:gd name="T94" fmla="*/ 20 w 47"/>
                  <a:gd name="T95" fmla="*/ 15 h 47"/>
                  <a:gd name="T96" fmla="*/ 24 w 47"/>
                  <a:gd name="T97" fmla="*/ 14 h 47"/>
                  <a:gd name="T98" fmla="*/ 24 w 47"/>
                  <a:gd name="T99" fmla="*/ 14 h 47"/>
                  <a:gd name="T100" fmla="*/ 28 w 47"/>
                  <a:gd name="T101" fmla="*/ 15 h 47"/>
                  <a:gd name="T102" fmla="*/ 31 w 47"/>
                  <a:gd name="T103" fmla="*/ 17 h 47"/>
                  <a:gd name="T104" fmla="*/ 33 w 47"/>
                  <a:gd name="T105" fmla="*/ 20 h 47"/>
                  <a:gd name="T106" fmla="*/ 33 w 47"/>
                  <a:gd name="T107" fmla="*/ 23 h 47"/>
                  <a:gd name="T108" fmla="*/ 33 w 47"/>
                  <a:gd name="T109" fmla="*/ 23 h 47"/>
                  <a:gd name="T110" fmla="*/ 33 w 47"/>
                  <a:gd name="T111" fmla="*/ 27 h 47"/>
                  <a:gd name="T112" fmla="*/ 31 w 47"/>
                  <a:gd name="T113" fmla="*/ 30 h 47"/>
                  <a:gd name="T114" fmla="*/ 28 w 47"/>
                  <a:gd name="T115" fmla="*/ 32 h 47"/>
                  <a:gd name="T116" fmla="*/ 24 w 47"/>
                  <a:gd name="T117" fmla="*/ 33 h 47"/>
                  <a:gd name="T118" fmla="*/ 24 w 47"/>
                  <a:gd name="T119" fmla="*/ 33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7" h="47">
                    <a:moveTo>
                      <a:pt x="24" y="0"/>
                    </a:moveTo>
                    <a:lnTo>
                      <a:pt x="24" y="0"/>
                    </a:lnTo>
                    <a:lnTo>
                      <a:pt x="19" y="0"/>
                    </a:lnTo>
                    <a:lnTo>
                      <a:pt x="15" y="2"/>
                    </a:lnTo>
                    <a:lnTo>
                      <a:pt x="11" y="4"/>
                    </a:lnTo>
                    <a:lnTo>
                      <a:pt x="7" y="6"/>
                    </a:lnTo>
                    <a:lnTo>
                      <a:pt x="4" y="10"/>
                    </a:lnTo>
                    <a:lnTo>
                      <a:pt x="2" y="14"/>
                    </a:lnTo>
                    <a:lnTo>
                      <a:pt x="1" y="19"/>
                    </a:lnTo>
                    <a:lnTo>
                      <a:pt x="0" y="23"/>
                    </a:lnTo>
                    <a:lnTo>
                      <a:pt x="0" y="23"/>
                    </a:lnTo>
                    <a:lnTo>
                      <a:pt x="1" y="28"/>
                    </a:lnTo>
                    <a:lnTo>
                      <a:pt x="2" y="33"/>
                    </a:lnTo>
                    <a:lnTo>
                      <a:pt x="4" y="36"/>
                    </a:lnTo>
                    <a:lnTo>
                      <a:pt x="7" y="41"/>
                    </a:lnTo>
                    <a:lnTo>
                      <a:pt x="11" y="43"/>
                    </a:lnTo>
                    <a:lnTo>
                      <a:pt x="15" y="45"/>
                    </a:lnTo>
                    <a:lnTo>
                      <a:pt x="19" y="47"/>
                    </a:lnTo>
                    <a:lnTo>
                      <a:pt x="24" y="47"/>
                    </a:lnTo>
                    <a:lnTo>
                      <a:pt x="24" y="47"/>
                    </a:lnTo>
                    <a:lnTo>
                      <a:pt x="29" y="47"/>
                    </a:lnTo>
                    <a:lnTo>
                      <a:pt x="33" y="45"/>
                    </a:lnTo>
                    <a:lnTo>
                      <a:pt x="38" y="43"/>
                    </a:lnTo>
                    <a:lnTo>
                      <a:pt x="41" y="41"/>
                    </a:lnTo>
                    <a:lnTo>
                      <a:pt x="44" y="36"/>
                    </a:lnTo>
                    <a:lnTo>
                      <a:pt x="46" y="33"/>
                    </a:lnTo>
                    <a:lnTo>
                      <a:pt x="47" y="28"/>
                    </a:lnTo>
                    <a:lnTo>
                      <a:pt x="47" y="23"/>
                    </a:lnTo>
                    <a:lnTo>
                      <a:pt x="47" y="23"/>
                    </a:lnTo>
                    <a:lnTo>
                      <a:pt x="47" y="19"/>
                    </a:lnTo>
                    <a:lnTo>
                      <a:pt x="46" y="14"/>
                    </a:lnTo>
                    <a:lnTo>
                      <a:pt x="44" y="10"/>
                    </a:lnTo>
                    <a:lnTo>
                      <a:pt x="41" y="6"/>
                    </a:lnTo>
                    <a:lnTo>
                      <a:pt x="38" y="4"/>
                    </a:lnTo>
                    <a:lnTo>
                      <a:pt x="33" y="2"/>
                    </a:lnTo>
                    <a:lnTo>
                      <a:pt x="29" y="0"/>
                    </a:lnTo>
                    <a:lnTo>
                      <a:pt x="24" y="0"/>
                    </a:lnTo>
                    <a:lnTo>
                      <a:pt x="24" y="0"/>
                    </a:lnTo>
                    <a:close/>
                    <a:moveTo>
                      <a:pt x="24" y="33"/>
                    </a:moveTo>
                    <a:lnTo>
                      <a:pt x="24" y="33"/>
                    </a:lnTo>
                    <a:lnTo>
                      <a:pt x="20" y="32"/>
                    </a:lnTo>
                    <a:lnTo>
                      <a:pt x="17" y="30"/>
                    </a:lnTo>
                    <a:lnTo>
                      <a:pt x="15" y="27"/>
                    </a:lnTo>
                    <a:lnTo>
                      <a:pt x="15" y="23"/>
                    </a:lnTo>
                    <a:lnTo>
                      <a:pt x="15" y="23"/>
                    </a:lnTo>
                    <a:lnTo>
                      <a:pt x="15" y="20"/>
                    </a:lnTo>
                    <a:lnTo>
                      <a:pt x="17" y="17"/>
                    </a:lnTo>
                    <a:lnTo>
                      <a:pt x="20" y="15"/>
                    </a:lnTo>
                    <a:lnTo>
                      <a:pt x="24" y="14"/>
                    </a:lnTo>
                    <a:lnTo>
                      <a:pt x="24" y="14"/>
                    </a:lnTo>
                    <a:lnTo>
                      <a:pt x="28" y="15"/>
                    </a:lnTo>
                    <a:lnTo>
                      <a:pt x="31" y="17"/>
                    </a:lnTo>
                    <a:lnTo>
                      <a:pt x="33" y="20"/>
                    </a:lnTo>
                    <a:lnTo>
                      <a:pt x="33" y="23"/>
                    </a:lnTo>
                    <a:lnTo>
                      <a:pt x="33" y="23"/>
                    </a:lnTo>
                    <a:lnTo>
                      <a:pt x="33" y="27"/>
                    </a:lnTo>
                    <a:lnTo>
                      <a:pt x="31" y="30"/>
                    </a:lnTo>
                    <a:lnTo>
                      <a:pt x="28" y="32"/>
                    </a:lnTo>
                    <a:lnTo>
                      <a:pt x="24" y="33"/>
                    </a:lnTo>
                    <a:lnTo>
                      <a:pt x="24" y="33"/>
                    </a:lnTo>
                    <a:close/>
                  </a:path>
                </a:pathLst>
              </a:custGeom>
              <a:grpFill/>
              <a:ln w="9525">
                <a:noFill/>
                <a:round/>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ko-KR" altLang="en-US" sz="1800" b="0" i="0" u="none" strike="noStrike" kern="1200" cap="none" spc="0" normalizeH="0" baseline="0" noProof="0" dirty="0">
                  <a:ln>
                    <a:noFill/>
                  </a:ln>
                  <a:solidFill>
                    <a:schemeClr val="bg1"/>
                  </a:solidFill>
                  <a:effectLst/>
                  <a:uLnTx/>
                  <a:uFillTx/>
                  <a:latin typeface="Arial" panose="020B0604020202020204"/>
                  <a:ea typeface="Malgun Gothic" panose="020B0503020000020004" pitchFamily="34" charset="-127"/>
                  <a:cs typeface="+mn-ea"/>
                  <a:sym typeface="+mn-lt"/>
                </a:endParaRPr>
              </a:p>
            </p:txBody>
          </p:sp>
          <p:sp>
            <p:nvSpPr>
              <p:cNvPr id="44" name="Freeform 121"/>
              <p:cNvSpPr/>
              <p:nvPr/>
            </p:nvSpPr>
            <p:spPr bwMode="auto">
              <a:xfrm>
                <a:off x="2921000" y="3421063"/>
                <a:ext cx="165100" cy="163513"/>
              </a:xfrm>
              <a:custGeom>
                <a:avLst/>
                <a:gdLst>
                  <a:gd name="T0" fmla="*/ 104 w 104"/>
                  <a:gd name="T1" fmla="*/ 14 h 103"/>
                  <a:gd name="T2" fmla="*/ 104 w 104"/>
                  <a:gd name="T3" fmla="*/ 0 h 103"/>
                  <a:gd name="T4" fmla="*/ 104 w 104"/>
                  <a:gd name="T5" fmla="*/ 0 h 103"/>
                  <a:gd name="T6" fmla="*/ 93 w 104"/>
                  <a:gd name="T7" fmla="*/ 0 h 103"/>
                  <a:gd name="T8" fmla="*/ 83 w 104"/>
                  <a:gd name="T9" fmla="*/ 2 h 103"/>
                  <a:gd name="T10" fmla="*/ 73 w 104"/>
                  <a:gd name="T11" fmla="*/ 4 h 103"/>
                  <a:gd name="T12" fmla="*/ 64 w 104"/>
                  <a:gd name="T13" fmla="*/ 7 h 103"/>
                  <a:gd name="T14" fmla="*/ 54 w 104"/>
                  <a:gd name="T15" fmla="*/ 11 h 103"/>
                  <a:gd name="T16" fmla="*/ 45 w 104"/>
                  <a:gd name="T17" fmla="*/ 17 h 103"/>
                  <a:gd name="T18" fmla="*/ 38 w 104"/>
                  <a:gd name="T19" fmla="*/ 23 h 103"/>
                  <a:gd name="T20" fmla="*/ 30 w 104"/>
                  <a:gd name="T21" fmla="*/ 30 h 103"/>
                  <a:gd name="T22" fmla="*/ 24 w 104"/>
                  <a:gd name="T23" fmla="*/ 37 h 103"/>
                  <a:gd name="T24" fmla="*/ 17 w 104"/>
                  <a:gd name="T25" fmla="*/ 45 h 103"/>
                  <a:gd name="T26" fmla="*/ 13 w 104"/>
                  <a:gd name="T27" fmla="*/ 54 h 103"/>
                  <a:gd name="T28" fmla="*/ 7 w 104"/>
                  <a:gd name="T29" fmla="*/ 62 h 103"/>
                  <a:gd name="T30" fmla="*/ 4 w 104"/>
                  <a:gd name="T31" fmla="*/ 72 h 103"/>
                  <a:gd name="T32" fmla="*/ 2 w 104"/>
                  <a:gd name="T33" fmla="*/ 82 h 103"/>
                  <a:gd name="T34" fmla="*/ 0 w 104"/>
                  <a:gd name="T35" fmla="*/ 92 h 103"/>
                  <a:gd name="T36" fmla="*/ 0 w 104"/>
                  <a:gd name="T37" fmla="*/ 103 h 103"/>
                  <a:gd name="T38" fmla="*/ 14 w 104"/>
                  <a:gd name="T39" fmla="*/ 103 h 103"/>
                  <a:gd name="T40" fmla="*/ 14 w 104"/>
                  <a:gd name="T41" fmla="*/ 103 h 103"/>
                  <a:gd name="T42" fmla="*/ 14 w 104"/>
                  <a:gd name="T43" fmla="*/ 94 h 103"/>
                  <a:gd name="T44" fmla="*/ 16 w 104"/>
                  <a:gd name="T45" fmla="*/ 85 h 103"/>
                  <a:gd name="T46" fmla="*/ 18 w 104"/>
                  <a:gd name="T47" fmla="*/ 76 h 103"/>
                  <a:gd name="T48" fmla="*/ 21 w 104"/>
                  <a:gd name="T49" fmla="*/ 68 h 103"/>
                  <a:gd name="T50" fmla="*/ 25 w 104"/>
                  <a:gd name="T51" fmla="*/ 60 h 103"/>
                  <a:gd name="T52" fmla="*/ 29 w 104"/>
                  <a:gd name="T53" fmla="*/ 53 h 103"/>
                  <a:gd name="T54" fmla="*/ 34 w 104"/>
                  <a:gd name="T55" fmla="*/ 46 h 103"/>
                  <a:gd name="T56" fmla="*/ 40 w 104"/>
                  <a:gd name="T57" fmla="*/ 40 h 103"/>
                  <a:gd name="T58" fmla="*/ 46 w 104"/>
                  <a:gd name="T59" fmla="*/ 34 h 103"/>
                  <a:gd name="T60" fmla="*/ 54 w 104"/>
                  <a:gd name="T61" fmla="*/ 29 h 103"/>
                  <a:gd name="T62" fmla="*/ 61 w 104"/>
                  <a:gd name="T63" fmla="*/ 24 h 103"/>
                  <a:gd name="T64" fmla="*/ 69 w 104"/>
                  <a:gd name="T65" fmla="*/ 20 h 103"/>
                  <a:gd name="T66" fmla="*/ 77 w 104"/>
                  <a:gd name="T67" fmla="*/ 17 h 103"/>
                  <a:gd name="T68" fmla="*/ 85 w 104"/>
                  <a:gd name="T69" fmla="*/ 15 h 103"/>
                  <a:gd name="T70" fmla="*/ 95 w 104"/>
                  <a:gd name="T71" fmla="*/ 14 h 103"/>
                  <a:gd name="T72" fmla="*/ 104 w 104"/>
                  <a:gd name="T73" fmla="*/ 14 h 103"/>
                  <a:gd name="T74" fmla="*/ 104 w 104"/>
                  <a:gd name="T75" fmla="*/ 14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4" h="103">
                    <a:moveTo>
                      <a:pt x="104" y="14"/>
                    </a:moveTo>
                    <a:lnTo>
                      <a:pt x="104" y="0"/>
                    </a:lnTo>
                    <a:lnTo>
                      <a:pt x="104" y="0"/>
                    </a:lnTo>
                    <a:lnTo>
                      <a:pt x="93" y="0"/>
                    </a:lnTo>
                    <a:lnTo>
                      <a:pt x="83" y="2"/>
                    </a:lnTo>
                    <a:lnTo>
                      <a:pt x="73" y="4"/>
                    </a:lnTo>
                    <a:lnTo>
                      <a:pt x="64" y="7"/>
                    </a:lnTo>
                    <a:lnTo>
                      <a:pt x="54" y="11"/>
                    </a:lnTo>
                    <a:lnTo>
                      <a:pt x="45" y="17"/>
                    </a:lnTo>
                    <a:lnTo>
                      <a:pt x="38" y="23"/>
                    </a:lnTo>
                    <a:lnTo>
                      <a:pt x="30" y="30"/>
                    </a:lnTo>
                    <a:lnTo>
                      <a:pt x="24" y="37"/>
                    </a:lnTo>
                    <a:lnTo>
                      <a:pt x="17" y="45"/>
                    </a:lnTo>
                    <a:lnTo>
                      <a:pt x="13" y="54"/>
                    </a:lnTo>
                    <a:lnTo>
                      <a:pt x="7" y="62"/>
                    </a:lnTo>
                    <a:lnTo>
                      <a:pt x="4" y="72"/>
                    </a:lnTo>
                    <a:lnTo>
                      <a:pt x="2" y="82"/>
                    </a:lnTo>
                    <a:lnTo>
                      <a:pt x="0" y="92"/>
                    </a:lnTo>
                    <a:lnTo>
                      <a:pt x="0" y="103"/>
                    </a:lnTo>
                    <a:lnTo>
                      <a:pt x="14" y="103"/>
                    </a:lnTo>
                    <a:lnTo>
                      <a:pt x="14" y="103"/>
                    </a:lnTo>
                    <a:lnTo>
                      <a:pt x="14" y="94"/>
                    </a:lnTo>
                    <a:lnTo>
                      <a:pt x="16" y="85"/>
                    </a:lnTo>
                    <a:lnTo>
                      <a:pt x="18" y="76"/>
                    </a:lnTo>
                    <a:lnTo>
                      <a:pt x="21" y="68"/>
                    </a:lnTo>
                    <a:lnTo>
                      <a:pt x="25" y="60"/>
                    </a:lnTo>
                    <a:lnTo>
                      <a:pt x="29" y="53"/>
                    </a:lnTo>
                    <a:lnTo>
                      <a:pt x="34" y="46"/>
                    </a:lnTo>
                    <a:lnTo>
                      <a:pt x="40" y="40"/>
                    </a:lnTo>
                    <a:lnTo>
                      <a:pt x="46" y="34"/>
                    </a:lnTo>
                    <a:lnTo>
                      <a:pt x="54" y="29"/>
                    </a:lnTo>
                    <a:lnTo>
                      <a:pt x="61" y="24"/>
                    </a:lnTo>
                    <a:lnTo>
                      <a:pt x="69" y="20"/>
                    </a:lnTo>
                    <a:lnTo>
                      <a:pt x="77" y="17"/>
                    </a:lnTo>
                    <a:lnTo>
                      <a:pt x="85" y="15"/>
                    </a:lnTo>
                    <a:lnTo>
                      <a:pt x="95" y="14"/>
                    </a:lnTo>
                    <a:lnTo>
                      <a:pt x="104" y="14"/>
                    </a:lnTo>
                    <a:lnTo>
                      <a:pt x="104" y="14"/>
                    </a:lnTo>
                    <a:close/>
                  </a:path>
                </a:pathLst>
              </a:custGeom>
              <a:grpFill/>
              <a:ln w="9525">
                <a:noFill/>
                <a:round/>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ko-KR" altLang="en-US" sz="1800" b="0" i="0" u="none" strike="noStrike" kern="1200" cap="none" spc="0" normalizeH="0" baseline="0" noProof="0" dirty="0">
                  <a:ln>
                    <a:noFill/>
                  </a:ln>
                  <a:solidFill>
                    <a:schemeClr val="bg1"/>
                  </a:solidFill>
                  <a:effectLst/>
                  <a:uLnTx/>
                  <a:uFillTx/>
                  <a:latin typeface="Arial" panose="020B0604020202020204"/>
                  <a:ea typeface="Malgun Gothic" panose="020B0503020000020004" pitchFamily="34" charset="-127"/>
                  <a:cs typeface="+mn-ea"/>
                  <a:sym typeface="+mn-lt"/>
                </a:endParaRPr>
              </a:p>
            </p:txBody>
          </p:sp>
        </p:grpSp>
      </p:grpSp>
      <p:grpSp>
        <p:nvGrpSpPr>
          <p:cNvPr id="112" name="组合 111"/>
          <p:cNvGrpSpPr/>
          <p:nvPr/>
        </p:nvGrpSpPr>
        <p:grpSpPr>
          <a:xfrm>
            <a:off x="1424755" y="364240"/>
            <a:ext cx="2472224" cy="699351"/>
            <a:chOff x="1390888" y="1931187"/>
            <a:chExt cx="2472224" cy="699351"/>
          </a:xfrm>
        </p:grpSpPr>
        <p:sp>
          <p:nvSpPr>
            <p:cNvPr id="113" name="TextBox 131"/>
            <p:cNvSpPr txBox="1"/>
            <p:nvPr/>
          </p:nvSpPr>
          <p:spPr>
            <a:xfrm>
              <a:off x="1390888" y="1931187"/>
              <a:ext cx="2472224" cy="369332"/>
            </a:xfrm>
            <a:prstGeom prst="rect">
              <a:avLst/>
            </a:prstGeom>
          </p:spPr>
          <p:txBody>
            <a:bodyPr wrap="square" rtlCol="0">
              <a:spAutoFit/>
            </a:bodyPr>
            <a:lstStyle/>
            <a:p>
              <a:pPr marL="0" marR="0" lvl="0" indent="0" algn="r" defTabSz="914400" rtl="0" eaLnBrk="1" fontAlgn="auto" latinLnBrk="0" hangingPunct="1">
                <a:lnSpc>
                  <a:spcPct val="100000"/>
                </a:lnSpc>
                <a:spcBef>
                  <a:spcPts val="0"/>
                </a:spcBef>
                <a:spcAft>
                  <a:spcPts val="0"/>
                </a:spcAft>
                <a:buClr>
                  <a:srgbClr val="C35954"/>
                </a:buClr>
                <a:buSzPct val="120000"/>
                <a:buFontTx/>
                <a:buNone/>
                <a:defRPr/>
              </a:pPr>
              <a:r>
                <a:rPr kumimoji="0" lang="zh-CN" altLang="en-US" sz="1800" b="0" i="0" u="none" strike="noStrike" kern="1200" cap="none" spc="0" normalizeH="0" baseline="0" noProof="0" dirty="0">
                  <a:ln>
                    <a:noFill/>
                  </a:ln>
                  <a:solidFill>
                    <a:schemeClr val="bg1"/>
                  </a:solidFill>
                  <a:effectLst/>
                  <a:uLnTx/>
                  <a:uFillTx/>
                  <a:latin typeface="Arial" panose="020B0604020202020204"/>
                  <a:ea typeface="思源黑体 CN ExtraLight" panose="020B0200000000000000" pitchFamily="34" charset="-122"/>
                  <a:cs typeface="+mn-ea"/>
                  <a:sym typeface="+mn-lt"/>
                </a:rPr>
                <a:t>点击添加标题</a:t>
              </a:r>
              <a:endParaRPr kumimoji="0" lang="zh-CN" altLang="en-US" sz="1800" b="0" i="0" u="none" strike="noStrike" kern="1200" cap="none" spc="0" normalizeH="0" baseline="0" noProof="0" dirty="0">
                <a:ln>
                  <a:noFill/>
                </a:ln>
                <a:solidFill>
                  <a:schemeClr val="bg1"/>
                </a:solidFill>
                <a:effectLst/>
                <a:uLnTx/>
                <a:uFillTx/>
                <a:latin typeface="Arial" panose="020B0604020202020204"/>
                <a:ea typeface="思源黑体 CN ExtraLight" panose="020B0200000000000000" pitchFamily="34" charset="-122"/>
                <a:cs typeface="+mn-ea"/>
                <a:sym typeface="+mn-lt"/>
              </a:endParaRPr>
            </a:p>
          </p:txBody>
        </p:sp>
        <p:sp>
          <p:nvSpPr>
            <p:cNvPr id="114" name="Rectangle 3"/>
            <p:cNvSpPr txBox="1">
              <a:spLocks noChangeArrowheads="1"/>
            </p:cNvSpPr>
            <p:nvPr/>
          </p:nvSpPr>
          <p:spPr bwMode="auto">
            <a:xfrm>
              <a:off x="1520041" y="2290893"/>
              <a:ext cx="2248070" cy="339645"/>
            </a:xfrm>
            <a:prstGeom prst="rect">
              <a:avLst/>
            </a:prstGeom>
            <a:noFill/>
            <a:ln w="9525">
              <a:noFill/>
              <a:miter lim="800000"/>
            </a:ln>
          </p:spPr>
          <p:txBody>
            <a:bodyPr wrap="square" lIns="0" tIns="0" rIns="0" bIns="0" anchor="t" anchorCtr="0">
              <a:spAutoFit/>
              <a:scene3d>
                <a:camera prst="orthographicFront"/>
                <a:lightRig rig="threePt" dir="t"/>
              </a:scene3d>
              <a:sp3d>
                <a:bevelT w="0" h="0"/>
              </a:sp3d>
            </a:bodyPr>
            <a:lstStyle>
              <a:defPPr>
                <a:defRPr lang="zh-CN"/>
              </a:defPPr>
              <a:lvl1pPr algn="r" fontAlgn="auto">
                <a:lnSpc>
                  <a:spcPct val="114000"/>
                </a:lnSpc>
                <a:spcBef>
                  <a:spcPts val="0"/>
                </a:spcBef>
                <a:spcAft>
                  <a:spcPts val="0"/>
                </a:spcAft>
                <a:buFont typeface="Arial" panose="020B0604020202020204" pitchFamily="34" charset="0"/>
                <a:buNone/>
                <a:defRPr kumimoji="0" sz="1000">
                  <a:solidFill>
                    <a:schemeClr val="bg1">
                      <a:lumMod val="85000"/>
                    </a:schemeClr>
                  </a:solidFill>
                  <a:latin typeface="+mj-ea"/>
                  <a:ea typeface="+mj-ea"/>
                  <a:cs typeface="Tahoma" panose="020B0604030504040204" pitchFamily="34" charset="0"/>
                </a:defRPr>
              </a:lvl1pPr>
            </a:lstStyle>
            <a:p>
              <a:pPr marL="0" marR="0" lvl="0" indent="0" algn="r" defTabSz="914400" rtl="0" eaLnBrk="1" fontAlgn="auto" latinLnBrk="0" hangingPunct="1">
                <a:lnSpc>
                  <a:spcPct val="114000"/>
                </a:lnSpc>
                <a:spcBef>
                  <a:spcPts val="0"/>
                </a:spcBef>
                <a:spcAft>
                  <a:spcPts val="0"/>
                </a:spcAft>
                <a:buClrTx/>
                <a:buSzTx/>
                <a:buFont typeface="Arial" panose="020B0604020202020204" pitchFamily="34" charset="0"/>
                <a:buNone/>
                <a:defRPr/>
              </a:pPr>
              <a:r>
                <a:rPr kumimoji="0" lang="zh-CN" altLang="en-US" sz="1000" b="0" i="0" u="none" strike="noStrike" kern="1200" cap="none" spc="0" normalizeH="0" baseline="0" noProof="0" dirty="0">
                  <a:ln>
                    <a:noFill/>
                  </a:ln>
                  <a:solidFill>
                    <a:schemeClr val="bg1"/>
                  </a:solidFill>
                  <a:effectLst/>
                  <a:uLnTx/>
                  <a:uFillTx/>
                  <a:latin typeface="Arial" panose="020B0604020202020204"/>
                  <a:ea typeface="思源黑体 CN ExtraLight" panose="020B0200000000000000" pitchFamily="34" charset="-122"/>
                  <a:cs typeface="+mn-ea"/>
                  <a:sym typeface="+mn-lt"/>
                </a:rPr>
                <a:t>双击输入替换内容点击此处输入相关文本内容</a:t>
              </a:r>
              <a:endParaRPr kumimoji="0" lang="zh-CN" altLang="en-US" sz="1000" b="0" i="0" u="none" strike="noStrike" kern="1200" cap="none" spc="0" normalizeH="0" baseline="0" noProof="0" dirty="0">
                <a:ln>
                  <a:noFill/>
                </a:ln>
                <a:solidFill>
                  <a:schemeClr val="bg1"/>
                </a:solidFill>
                <a:effectLst/>
                <a:uLnTx/>
                <a:uFillTx/>
                <a:latin typeface="Arial" panose="020B0604020202020204"/>
                <a:ea typeface="思源黑体 CN ExtraLight" panose="020B0200000000000000" pitchFamily="34" charset="-122"/>
                <a:cs typeface="+mn-ea"/>
                <a:sym typeface="+mn-lt"/>
              </a:endParaRPr>
            </a:p>
          </p:txBody>
        </p:sp>
      </p:grpSp>
      <p:grpSp>
        <p:nvGrpSpPr>
          <p:cNvPr id="115" name="组合 114"/>
          <p:cNvGrpSpPr/>
          <p:nvPr/>
        </p:nvGrpSpPr>
        <p:grpSpPr>
          <a:xfrm>
            <a:off x="1424755" y="3076960"/>
            <a:ext cx="2472224" cy="699351"/>
            <a:chOff x="1390888" y="4643907"/>
            <a:chExt cx="2472224" cy="699351"/>
          </a:xfrm>
        </p:grpSpPr>
        <p:sp>
          <p:nvSpPr>
            <p:cNvPr id="116" name="TextBox 134"/>
            <p:cNvSpPr txBox="1"/>
            <p:nvPr/>
          </p:nvSpPr>
          <p:spPr>
            <a:xfrm>
              <a:off x="1390888" y="4643907"/>
              <a:ext cx="2472224" cy="369332"/>
            </a:xfrm>
            <a:prstGeom prst="rect">
              <a:avLst/>
            </a:prstGeom>
          </p:spPr>
          <p:txBody>
            <a:bodyPr wrap="square" rtlCol="0">
              <a:spAutoFit/>
            </a:bodyPr>
            <a:lstStyle/>
            <a:p>
              <a:pPr marL="0" marR="0" lvl="0" indent="0" algn="r" defTabSz="914400" rtl="0" eaLnBrk="1" fontAlgn="auto" latinLnBrk="0" hangingPunct="1">
                <a:lnSpc>
                  <a:spcPct val="100000"/>
                </a:lnSpc>
                <a:spcBef>
                  <a:spcPts val="0"/>
                </a:spcBef>
                <a:spcAft>
                  <a:spcPts val="0"/>
                </a:spcAft>
                <a:buClr>
                  <a:srgbClr val="C35954"/>
                </a:buClr>
                <a:buSzPct val="120000"/>
                <a:buFontTx/>
                <a:buNone/>
                <a:defRPr/>
              </a:pPr>
              <a:r>
                <a:rPr kumimoji="0" lang="zh-CN" altLang="en-US" sz="1800" b="0" i="0" u="none" strike="noStrike" kern="1200" cap="none" spc="0" normalizeH="0" baseline="0" noProof="0" dirty="0">
                  <a:ln>
                    <a:noFill/>
                  </a:ln>
                  <a:solidFill>
                    <a:schemeClr val="bg1"/>
                  </a:solidFill>
                  <a:effectLst/>
                  <a:uLnTx/>
                  <a:uFillTx/>
                  <a:latin typeface="Arial" panose="020B0604020202020204"/>
                  <a:ea typeface="思源黑体 CN ExtraLight" panose="020B0200000000000000" pitchFamily="34" charset="-122"/>
                  <a:cs typeface="+mn-ea"/>
                  <a:sym typeface="+mn-lt"/>
                </a:rPr>
                <a:t>点击添加标题</a:t>
              </a:r>
              <a:endParaRPr kumimoji="0" lang="zh-CN" altLang="en-US" sz="1800" b="0" i="0" u="none" strike="noStrike" kern="1200" cap="none" spc="0" normalizeH="0" baseline="0" noProof="0" dirty="0">
                <a:ln>
                  <a:noFill/>
                </a:ln>
                <a:solidFill>
                  <a:schemeClr val="bg1"/>
                </a:solidFill>
                <a:effectLst/>
                <a:uLnTx/>
                <a:uFillTx/>
                <a:latin typeface="Arial" panose="020B0604020202020204"/>
                <a:ea typeface="思源黑体 CN ExtraLight" panose="020B0200000000000000" pitchFamily="34" charset="-122"/>
                <a:cs typeface="+mn-ea"/>
                <a:sym typeface="+mn-lt"/>
              </a:endParaRPr>
            </a:p>
          </p:txBody>
        </p:sp>
        <p:sp>
          <p:nvSpPr>
            <p:cNvPr id="117" name="Rectangle 3"/>
            <p:cNvSpPr txBox="1">
              <a:spLocks noChangeArrowheads="1"/>
            </p:cNvSpPr>
            <p:nvPr/>
          </p:nvSpPr>
          <p:spPr bwMode="auto">
            <a:xfrm>
              <a:off x="1520041" y="5003613"/>
              <a:ext cx="2248070" cy="339645"/>
            </a:xfrm>
            <a:prstGeom prst="rect">
              <a:avLst/>
            </a:prstGeom>
            <a:noFill/>
            <a:ln w="9525">
              <a:noFill/>
              <a:miter lim="800000"/>
            </a:ln>
          </p:spPr>
          <p:txBody>
            <a:bodyPr wrap="square" lIns="0" tIns="0" rIns="0" bIns="0" anchor="t" anchorCtr="0">
              <a:spAutoFit/>
              <a:scene3d>
                <a:camera prst="orthographicFront"/>
                <a:lightRig rig="threePt" dir="t"/>
              </a:scene3d>
              <a:sp3d>
                <a:bevelT w="0" h="0"/>
              </a:sp3d>
            </a:bodyPr>
            <a:lstStyle>
              <a:defPPr>
                <a:defRPr lang="zh-CN"/>
              </a:defPPr>
              <a:lvl1pPr algn="r" fontAlgn="auto">
                <a:lnSpc>
                  <a:spcPct val="114000"/>
                </a:lnSpc>
                <a:spcBef>
                  <a:spcPts val="0"/>
                </a:spcBef>
                <a:spcAft>
                  <a:spcPts val="0"/>
                </a:spcAft>
                <a:buFont typeface="Arial" panose="020B0604020202020204" pitchFamily="34" charset="0"/>
                <a:buNone/>
                <a:defRPr kumimoji="0" sz="1000">
                  <a:solidFill>
                    <a:schemeClr val="bg1">
                      <a:lumMod val="85000"/>
                    </a:schemeClr>
                  </a:solidFill>
                  <a:latin typeface="+mj-ea"/>
                  <a:ea typeface="+mj-ea"/>
                  <a:cs typeface="Tahoma" panose="020B0604030504040204" pitchFamily="34" charset="0"/>
                </a:defRPr>
              </a:lvl1pPr>
            </a:lstStyle>
            <a:p>
              <a:pPr marL="0" marR="0" lvl="0" indent="0" algn="r" defTabSz="914400" rtl="0" eaLnBrk="1" fontAlgn="auto" latinLnBrk="0" hangingPunct="1">
                <a:lnSpc>
                  <a:spcPct val="114000"/>
                </a:lnSpc>
                <a:spcBef>
                  <a:spcPts val="0"/>
                </a:spcBef>
                <a:spcAft>
                  <a:spcPts val="0"/>
                </a:spcAft>
                <a:buClrTx/>
                <a:buSzTx/>
                <a:buFont typeface="Arial" panose="020B0604020202020204" pitchFamily="34" charset="0"/>
                <a:buNone/>
                <a:defRPr/>
              </a:pPr>
              <a:r>
                <a:rPr kumimoji="0" lang="zh-CN" altLang="en-US" sz="1000" b="0" i="0" u="none" strike="noStrike" kern="1200" cap="none" spc="0" normalizeH="0" baseline="0" noProof="0" dirty="0">
                  <a:ln>
                    <a:noFill/>
                  </a:ln>
                  <a:solidFill>
                    <a:schemeClr val="bg1"/>
                  </a:solidFill>
                  <a:effectLst/>
                  <a:uLnTx/>
                  <a:uFillTx/>
                  <a:latin typeface="Arial" panose="020B0604020202020204"/>
                  <a:ea typeface="思源黑体 CN ExtraLight" panose="020B0200000000000000" pitchFamily="34" charset="-122"/>
                  <a:cs typeface="+mn-ea"/>
                  <a:sym typeface="+mn-lt"/>
                </a:rPr>
                <a:t>双击输入替换内容点击此处输入相关文本内容</a:t>
              </a:r>
              <a:endParaRPr kumimoji="0" lang="zh-CN" altLang="en-US" sz="1000" b="0" i="0" u="none" strike="noStrike" kern="1200" cap="none" spc="0" normalizeH="0" baseline="0" noProof="0" dirty="0">
                <a:ln>
                  <a:noFill/>
                </a:ln>
                <a:solidFill>
                  <a:schemeClr val="bg1"/>
                </a:solidFill>
                <a:effectLst/>
                <a:uLnTx/>
                <a:uFillTx/>
                <a:latin typeface="Arial" panose="020B0604020202020204"/>
                <a:ea typeface="思源黑体 CN ExtraLight" panose="020B0200000000000000" pitchFamily="34" charset="-122"/>
                <a:cs typeface="+mn-ea"/>
                <a:sym typeface="+mn-lt"/>
              </a:endParaRPr>
            </a:p>
          </p:txBody>
        </p:sp>
      </p:grpSp>
      <p:grpSp>
        <p:nvGrpSpPr>
          <p:cNvPr id="118" name="组合 117"/>
          <p:cNvGrpSpPr/>
          <p:nvPr/>
        </p:nvGrpSpPr>
        <p:grpSpPr>
          <a:xfrm>
            <a:off x="1424755" y="1720599"/>
            <a:ext cx="2472224" cy="699351"/>
            <a:chOff x="1390888" y="3287546"/>
            <a:chExt cx="2472224" cy="699351"/>
          </a:xfrm>
        </p:grpSpPr>
        <p:sp>
          <p:nvSpPr>
            <p:cNvPr id="119" name="TextBox 137"/>
            <p:cNvSpPr txBox="1"/>
            <p:nvPr/>
          </p:nvSpPr>
          <p:spPr>
            <a:xfrm>
              <a:off x="1390888" y="3287546"/>
              <a:ext cx="2472224" cy="369332"/>
            </a:xfrm>
            <a:prstGeom prst="rect">
              <a:avLst/>
            </a:prstGeom>
          </p:spPr>
          <p:txBody>
            <a:bodyPr wrap="square" rtlCol="0">
              <a:spAutoFit/>
            </a:bodyPr>
            <a:lstStyle/>
            <a:p>
              <a:pPr marL="0" marR="0" lvl="0" indent="0" algn="r" defTabSz="914400" rtl="0" eaLnBrk="1" fontAlgn="auto" latinLnBrk="0" hangingPunct="1">
                <a:lnSpc>
                  <a:spcPct val="100000"/>
                </a:lnSpc>
                <a:spcBef>
                  <a:spcPts val="0"/>
                </a:spcBef>
                <a:spcAft>
                  <a:spcPts val="0"/>
                </a:spcAft>
                <a:buClr>
                  <a:srgbClr val="C35954"/>
                </a:buClr>
                <a:buSzPct val="120000"/>
                <a:buFontTx/>
                <a:buNone/>
                <a:defRPr/>
              </a:pPr>
              <a:r>
                <a:rPr kumimoji="0" lang="zh-CN" altLang="en-US" sz="1800" b="0" i="0" u="none" strike="noStrike" kern="1200" cap="none" spc="0" normalizeH="0" baseline="0" noProof="0" dirty="0">
                  <a:ln>
                    <a:noFill/>
                  </a:ln>
                  <a:solidFill>
                    <a:schemeClr val="bg1"/>
                  </a:solidFill>
                  <a:effectLst/>
                  <a:uLnTx/>
                  <a:uFillTx/>
                  <a:latin typeface="Arial" panose="020B0604020202020204"/>
                  <a:ea typeface="思源黑体 CN ExtraLight" panose="020B0200000000000000" pitchFamily="34" charset="-122"/>
                  <a:cs typeface="+mn-ea"/>
                  <a:sym typeface="+mn-lt"/>
                </a:rPr>
                <a:t>点击添加标题</a:t>
              </a:r>
              <a:endParaRPr kumimoji="0" lang="zh-CN" altLang="en-US" sz="1800" b="0" i="0" u="none" strike="noStrike" kern="1200" cap="none" spc="0" normalizeH="0" baseline="0" noProof="0" dirty="0">
                <a:ln>
                  <a:noFill/>
                </a:ln>
                <a:solidFill>
                  <a:schemeClr val="bg1"/>
                </a:solidFill>
                <a:effectLst/>
                <a:uLnTx/>
                <a:uFillTx/>
                <a:latin typeface="Arial" panose="020B0604020202020204"/>
                <a:ea typeface="思源黑体 CN ExtraLight" panose="020B0200000000000000" pitchFamily="34" charset="-122"/>
                <a:cs typeface="+mn-ea"/>
                <a:sym typeface="+mn-lt"/>
              </a:endParaRPr>
            </a:p>
          </p:txBody>
        </p:sp>
        <p:sp>
          <p:nvSpPr>
            <p:cNvPr id="120" name="Rectangle 3"/>
            <p:cNvSpPr txBox="1">
              <a:spLocks noChangeArrowheads="1"/>
            </p:cNvSpPr>
            <p:nvPr/>
          </p:nvSpPr>
          <p:spPr bwMode="auto">
            <a:xfrm>
              <a:off x="1520041" y="3647252"/>
              <a:ext cx="2248070" cy="339645"/>
            </a:xfrm>
            <a:prstGeom prst="rect">
              <a:avLst/>
            </a:prstGeom>
            <a:noFill/>
            <a:ln w="9525">
              <a:noFill/>
              <a:miter lim="800000"/>
            </a:ln>
          </p:spPr>
          <p:txBody>
            <a:bodyPr wrap="square" lIns="0" tIns="0" rIns="0" bIns="0" anchor="t" anchorCtr="0">
              <a:spAutoFit/>
              <a:scene3d>
                <a:camera prst="orthographicFront"/>
                <a:lightRig rig="threePt" dir="t"/>
              </a:scene3d>
              <a:sp3d>
                <a:bevelT w="0" h="0"/>
              </a:sp3d>
            </a:bodyPr>
            <a:lstStyle>
              <a:defPPr>
                <a:defRPr lang="zh-CN"/>
              </a:defPPr>
              <a:lvl1pPr algn="r" fontAlgn="auto">
                <a:lnSpc>
                  <a:spcPct val="114000"/>
                </a:lnSpc>
                <a:spcBef>
                  <a:spcPts val="0"/>
                </a:spcBef>
                <a:spcAft>
                  <a:spcPts val="0"/>
                </a:spcAft>
                <a:buFont typeface="Arial" panose="020B0604020202020204" pitchFamily="34" charset="0"/>
                <a:buNone/>
                <a:defRPr kumimoji="0" sz="1000">
                  <a:solidFill>
                    <a:schemeClr val="bg1">
                      <a:lumMod val="85000"/>
                    </a:schemeClr>
                  </a:solidFill>
                  <a:latin typeface="+mj-ea"/>
                  <a:ea typeface="+mj-ea"/>
                  <a:cs typeface="Tahoma" panose="020B0604030504040204" pitchFamily="34" charset="0"/>
                </a:defRPr>
              </a:lvl1pPr>
            </a:lstStyle>
            <a:p>
              <a:pPr marL="0" marR="0" lvl="0" indent="0" algn="r" defTabSz="914400" rtl="0" eaLnBrk="1" fontAlgn="auto" latinLnBrk="0" hangingPunct="1">
                <a:lnSpc>
                  <a:spcPct val="114000"/>
                </a:lnSpc>
                <a:spcBef>
                  <a:spcPts val="0"/>
                </a:spcBef>
                <a:spcAft>
                  <a:spcPts val="0"/>
                </a:spcAft>
                <a:buClrTx/>
                <a:buSzTx/>
                <a:buFont typeface="Arial" panose="020B0604020202020204" pitchFamily="34" charset="0"/>
                <a:buNone/>
                <a:defRPr/>
              </a:pPr>
              <a:r>
                <a:rPr kumimoji="0" lang="zh-CN" altLang="en-US" sz="1000" b="0" i="0" u="none" strike="noStrike" kern="1200" cap="none" spc="0" normalizeH="0" baseline="0" noProof="0" dirty="0">
                  <a:ln>
                    <a:noFill/>
                  </a:ln>
                  <a:solidFill>
                    <a:schemeClr val="bg1"/>
                  </a:solidFill>
                  <a:effectLst/>
                  <a:uLnTx/>
                  <a:uFillTx/>
                  <a:latin typeface="Arial" panose="020B0604020202020204"/>
                  <a:ea typeface="思源黑体 CN ExtraLight" panose="020B0200000000000000" pitchFamily="34" charset="-122"/>
                  <a:cs typeface="+mn-ea"/>
                  <a:sym typeface="+mn-lt"/>
                </a:rPr>
                <a:t>双击输入替换内容点击此处输入相关文本内容</a:t>
              </a:r>
              <a:endParaRPr kumimoji="0" lang="zh-CN" altLang="en-US" sz="1000" b="0" i="0" u="none" strike="noStrike" kern="1200" cap="none" spc="0" normalizeH="0" baseline="0" noProof="0" dirty="0">
                <a:ln>
                  <a:noFill/>
                </a:ln>
                <a:solidFill>
                  <a:schemeClr val="bg1"/>
                </a:solidFill>
                <a:effectLst/>
                <a:uLnTx/>
                <a:uFillTx/>
                <a:latin typeface="Arial" panose="020B0604020202020204"/>
                <a:ea typeface="思源黑体 CN ExtraLight" panose="020B0200000000000000" pitchFamily="34" charset="-122"/>
                <a:cs typeface="+mn-ea"/>
                <a:sym typeface="+mn-lt"/>
              </a:endParaRPr>
            </a:p>
          </p:txBody>
        </p:sp>
      </p:grpSp>
      <p:grpSp>
        <p:nvGrpSpPr>
          <p:cNvPr id="121" name="组合 120"/>
          <p:cNvGrpSpPr/>
          <p:nvPr/>
        </p:nvGrpSpPr>
        <p:grpSpPr>
          <a:xfrm>
            <a:off x="8362755" y="364240"/>
            <a:ext cx="2472224" cy="699351"/>
            <a:chOff x="8328888" y="1931187"/>
            <a:chExt cx="2472224" cy="699351"/>
          </a:xfrm>
        </p:grpSpPr>
        <p:sp>
          <p:nvSpPr>
            <p:cNvPr id="122" name="TextBox 148"/>
            <p:cNvSpPr txBox="1"/>
            <p:nvPr/>
          </p:nvSpPr>
          <p:spPr>
            <a:xfrm>
              <a:off x="8328888" y="1931187"/>
              <a:ext cx="2472224" cy="369332"/>
            </a:xfrm>
            <a:prstGeom prst="rect">
              <a:avLst/>
            </a:prstGeom>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C35954"/>
                </a:buClr>
                <a:buSzPct val="120000"/>
                <a:buFontTx/>
                <a:buNone/>
                <a:defRPr/>
              </a:pPr>
              <a:r>
                <a:rPr kumimoji="0" lang="zh-CN" altLang="en-US" sz="1800" b="0" i="0" u="none" strike="noStrike" kern="1200" cap="none" spc="0" normalizeH="0" baseline="0" noProof="0" dirty="0">
                  <a:ln>
                    <a:noFill/>
                  </a:ln>
                  <a:solidFill>
                    <a:schemeClr val="bg1"/>
                  </a:solidFill>
                  <a:effectLst/>
                  <a:uLnTx/>
                  <a:uFillTx/>
                  <a:latin typeface="Arial" panose="020B0604020202020204"/>
                  <a:ea typeface="思源黑体 CN ExtraLight" panose="020B0200000000000000" pitchFamily="34" charset="-122"/>
                  <a:cs typeface="+mn-ea"/>
                  <a:sym typeface="+mn-lt"/>
                </a:rPr>
                <a:t>点击添加标题</a:t>
              </a:r>
              <a:endParaRPr kumimoji="0" lang="zh-CN" altLang="en-US" sz="1800" b="0" i="0" u="none" strike="noStrike" kern="1200" cap="none" spc="0" normalizeH="0" baseline="0" noProof="0" dirty="0">
                <a:ln>
                  <a:noFill/>
                </a:ln>
                <a:solidFill>
                  <a:schemeClr val="bg1"/>
                </a:solidFill>
                <a:effectLst/>
                <a:uLnTx/>
                <a:uFillTx/>
                <a:latin typeface="Arial" panose="020B0604020202020204"/>
                <a:ea typeface="思源黑体 CN ExtraLight" panose="020B0200000000000000" pitchFamily="34" charset="-122"/>
                <a:cs typeface="+mn-ea"/>
                <a:sym typeface="+mn-lt"/>
              </a:endParaRPr>
            </a:p>
          </p:txBody>
        </p:sp>
        <p:sp>
          <p:nvSpPr>
            <p:cNvPr id="123" name="Rectangle 3"/>
            <p:cNvSpPr txBox="1">
              <a:spLocks noChangeArrowheads="1"/>
            </p:cNvSpPr>
            <p:nvPr/>
          </p:nvSpPr>
          <p:spPr bwMode="auto">
            <a:xfrm>
              <a:off x="8423889" y="2290893"/>
              <a:ext cx="2168902" cy="339645"/>
            </a:xfrm>
            <a:prstGeom prst="rect">
              <a:avLst/>
            </a:prstGeom>
            <a:noFill/>
            <a:ln w="9525">
              <a:noFill/>
              <a:miter lim="800000"/>
            </a:ln>
          </p:spPr>
          <p:txBody>
            <a:bodyPr wrap="square" lIns="0" tIns="0" rIns="0" bIns="0" anchor="t" anchorCtr="0">
              <a:spAutoFit/>
              <a:scene3d>
                <a:camera prst="orthographicFront"/>
                <a:lightRig rig="threePt" dir="t"/>
              </a:scene3d>
              <a:sp3d>
                <a:bevelT w="0" h="0"/>
              </a:sp3d>
            </a:bodyPr>
            <a:lstStyle>
              <a:defPPr>
                <a:defRPr lang="zh-CN"/>
              </a:defPPr>
              <a:lvl1pPr fontAlgn="auto">
                <a:lnSpc>
                  <a:spcPct val="114000"/>
                </a:lnSpc>
                <a:spcBef>
                  <a:spcPts val="0"/>
                </a:spcBef>
                <a:spcAft>
                  <a:spcPts val="0"/>
                </a:spcAft>
                <a:buFont typeface="Arial" panose="020B0604020202020204" pitchFamily="34" charset="0"/>
                <a:buNone/>
                <a:defRPr kumimoji="0" sz="1000">
                  <a:solidFill>
                    <a:schemeClr val="bg1">
                      <a:lumMod val="85000"/>
                    </a:schemeClr>
                  </a:solidFill>
                  <a:latin typeface="+mj-ea"/>
                  <a:ea typeface="+mj-ea"/>
                  <a:cs typeface="Tahoma" panose="020B0604030504040204" pitchFamily="34" charset="0"/>
                </a:defRPr>
              </a:lvl1pPr>
            </a:lstStyle>
            <a:p>
              <a:pPr marL="0" marR="0" lvl="0" indent="0" algn="l" defTabSz="914400" rtl="0" eaLnBrk="1" fontAlgn="auto" latinLnBrk="0" hangingPunct="1">
                <a:lnSpc>
                  <a:spcPct val="114000"/>
                </a:lnSpc>
                <a:spcBef>
                  <a:spcPts val="0"/>
                </a:spcBef>
                <a:spcAft>
                  <a:spcPts val="0"/>
                </a:spcAft>
                <a:buClrTx/>
                <a:buSzTx/>
                <a:buFont typeface="Arial" panose="020B0604020202020204" pitchFamily="34" charset="0"/>
                <a:buNone/>
                <a:defRPr/>
              </a:pPr>
              <a:r>
                <a:rPr kumimoji="0" lang="zh-CN" altLang="en-US" sz="1000" b="0" i="0" u="none" strike="noStrike" kern="1200" cap="none" spc="0" normalizeH="0" baseline="0" noProof="0" dirty="0">
                  <a:ln>
                    <a:noFill/>
                  </a:ln>
                  <a:solidFill>
                    <a:schemeClr val="bg1"/>
                  </a:solidFill>
                  <a:effectLst/>
                  <a:uLnTx/>
                  <a:uFillTx/>
                  <a:latin typeface="Arial" panose="020B0604020202020204"/>
                  <a:ea typeface="思源黑体 CN ExtraLight" panose="020B0200000000000000" pitchFamily="34" charset="-122"/>
                  <a:cs typeface="+mn-ea"/>
                  <a:sym typeface="+mn-lt"/>
                </a:rPr>
                <a:t>双击输入替换内容点击此处输入相关文本内容</a:t>
              </a:r>
              <a:endParaRPr kumimoji="0" lang="zh-CN" altLang="en-US" sz="1000" b="0" i="0" u="none" strike="noStrike" kern="1200" cap="none" spc="0" normalizeH="0" baseline="0" noProof="0" dirty="0">
                <a:ln>
                  <a:noFill/>
                </a:ln>
                <a:solidFill>
                  <a:schemeClr val="bg1"/>
                </a:solidFill>
                <a:effectLst/>
                <a:uLnTx/>
                <a:uFillTx/>
                <a:latin typeface="Arial" panose="020B0604020202020204"/>
                <a:ea typeface="思源黑体 CN ExtraLight" panose="020B0200000000000000" pitchFamily="34" charset="-122"/>
                <a:cs typeface="+mn-ea"/>
                <a:sym typeface="+mn-lt"/>
              </a:endParaRPr>
            </a:p>
          </p:txBody>
        </p:sp>
      </p:grpSp>
      <p:grpSp>
        <p:nvGrpSpPr>
          <p:cNvPr id="124" name="组合 123"/>
          <p:cNvGrpSpPr/>
          <p:nvPr/>
        </p:nvGrpSpPr>
        <p:grpSpPr>
          <a:xfrm>
            <a:off x="8362755" y="3076960"/>
            <a:ext cx="2472224" cy="699351"/>
            <a:chOff x="8328888" y="4643907"/>
            <a:chExt cx="2472224" cy="699351"/>
          </a:xfrm>
        </p:grpSpPr>
        <p:sp>
          <p:nvSpPr>
            <p:cNvPr id="125" name="TextBox 146"/>
            <p:cNvSpPr txBox="1"/>
            <p:nvPr/>
          </p:nvSpPr>
          <p:spPr>
            <a:xfrm>
              <a:off x="8328888" y="4643907"/>
              <a:ext cx="2472224" cy="369332"/>
            </a:xfrm>
            <a:prstGeom prst="rect">
              <a:avLst/>
            </a:prstGeom>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C35954"/>
                </a:buClr>
                <a:buSzPct val="120000"/>
                <a:buFontTx/>
                <a:buNone/>
                <a:defRPr/>
              </a:pPr>
              <a:r>
                <a:rPr kumimoji="0" lang="zh-CN" altLang="en-US" sz="1800" b="0" i="0" u="none" strike="noStrike" kern="1200" cap="none" spc="0" normalizeH="0" baseline="0" noProof="0" dirty="0">
                  <a:ln>
                    <a:noFill/>
                  </a:ln>
                  <a:solidFill>
                    <a:schemeClr val="bg1"/>
                  </a:solidFill>
                  <a:effectLst/>
                  <a:uLnTx/>
                  <a:uFillTx/>
                  <a:latin typeface="Arial" panose="020B0604020202020204"/>
                  <a:ea typeface="思源黑体 CN ExtraLight" panose="020B0200000000000000" pitchFamily="34" charset="-122"/>
                  <a:cs typeface="+mn-ea"/>
                  <a:sym typeface="+mn-lt"/>
                </a:rPr>
                <a:t>点击添加标题</a:t>
              </a:r>
              <a:endParaRPr kumimoji="0" lang="zh-CN" altLang="en-US" sz="1800" b="0" i="0" u="none" strike="noStrike" kern="1200" cap="none" spc="0" normalizeH="0" baseline="0" noProof="0" dirty="0">
                <a:ln>
                  <a:noFill/>
                </a:ln>
                <a:solidFill>
                  <a:schemeClr val="bg1"/>
                </a:solidFill>
                <a:effectLst/>
                <a:uLnTx/>
                <a:uFillTx/>
                <a:latin typeface="Arial" panose="020B0604020202020204"/>
                <a:ea typeface="思源黑体 CN ExtraLight" panose="020B0200000000000000" pitchFamily="34" charset="-122"/>
                <a:cs typeface="+mn-ea"/>
                <a:sym typeface="+mn-lt"/>
              </a:endParaRPr>
            </a:p>
          </p:txBody>
        </p:sp>
        <p:sp>
          <p:nvSpPr>
            <p:cNvPr id="126" name="Rectangle 3"/>
            <p:cNvSpPr txBox="1">
              <a:spLocks noChangeArrowheads="1"/>
            </p:cNvSpPr>
            <p:nvPr/>
          </p:nvSpPr>
          <p:spPr bwMode="auto">
            <a:xfrm>
              <a:off x="8423889" y="5003613"/>
              <a:ext cx="2168902" cy="339645"/>
            </a:xfrm>
            <a:prstGeom prst="rect">
              <a:avLst/>
            </a:prstGeom>
            <a:noFill/>
            <a:ln w="9525">
              <a:noFill/>
              <a:miter lim="800000"/>
            </a:ln>
          </p:spPr>
          <p:txBody>
            <a:bodyPr wrap="square" lIns="0" tIns="0" rIns="0" bIns="0" anchor="t" anchorCtr="0">
              <a:spAutoFit/>
              <a:scene3d>
                <a:camera prst="orthographicFront"/>
                <a:lightRig rig="threePt" dir="t"/>
              </a:scene3d>
              <a:sp3d>
                <a:bevelT w="0" h="0"/>
              </a:sp3d>
            </a:bodyPr>
            <a:lstStyle>
              <a:defPPr>
                <a:defRPr lang="zh-CN"/>
              </a:defPPr>
              <a:lvl1pPr fontAlgn="auto">
                <a:lnSpc>
                  <a:spcPct val="114000"/>
                </a:lnSpc>
                <a:spcBef>
                  <a:spcPts val="0"/>
                </a:spcBef>
                <a:spcAft>
                  <a:spcPts val="0"/>
                </a:spcAft>
                <a:buFont typeface="Arial" panose="020B0604020202020204" pitchFamily="34" charset="0"/>
                <a:buNone/>
                <a:defRPr kumimoji="0" sz="1000">
                  <a:solidFill>
                    <a:schemeClr val="bg1">
                      <a:lumMod val="85000"/>
                    </a:schemeClr>
                  </a:solidFill>
                  <a:latin typeface="+mj-ea"/>
                  <a:ea typeface="+mj-ea"/>
                  <a:cs typeface="Tahoma" panose="020B0604030504040204" pitchFamily="34" charset="0"/>
                </a:defRPr>
              </a:lvl1pPr>
            </a:lstStyle>
            <a:p>
              <a:pPr marL="0" marR="0" lvl="0" indent="0" algn="l" defTabSz="914400" rtl="0" eaLnBrk="1" fontAlgn="auto" latinLnBrk="0" hangingPunct="1">
                <a:lnSpc>
                  <a:spcPct val="114000"/>
                </a:lnSpc>
                <a:spcBef>
                  <a:spcPts val="0"/>
                </a:spcBef>
                <a:spcAft>
                  <a:spcPts val="0"/>
                </a:spcAft>
                <a:buClrTx/>
                <a:buSzTx/>
                <a:buFont typeface="Arial" panose="020B0604020202020204" pitchFamily="34" charset="0"/>
                <a:buNone/>
                <a:defRPr/>
              </a:pPr>
              <a:r>
                <a:rPr kumimoji="0" lang="zh-CN" altLang="en-US" sz="1000" b="0" i="0" u="none" strike="noStrike" kern="1200" cap="none" spc="0" normalizeH="0" baseline="0" noProof="0" dirty="0">
                  <a:ln>
                    <a:noFill/>
                  </a:ln>
                  <a:solidFill>
                    <a:schemeClr val="bg1"/>
                  </a:solidFill>
                  <a:effectLst/>
                  <a:uLnTx/>
                  <a:uFillTx/>
                  <a:latin typeface="Arial" panose="020B0604020202020204"/>
                  <a:ea typeface="思源黑体 CN ExtraLight" panose="020B0200000000000000" pitchFamily="34" charset="-122"/>
                  <a:cs typeface="+mn-ea"/>
                  <a:sym typeface="+mn-lt"/>
                </a:rPr>
                <a:t>双击输入替换内容点击此处输入相关文本内容</a:t>
              </a:r>
              <a:endParaRPr kumimoji="0" lang="zh-CN" altLang="en-US" sz="1000" b="0" i="0" u="none" strike="noStrike" kern="1200" cap="none" spc="0" normalizeH="0" baseline="0" noProof="0" dirty="0">
                <a:ln>
                  <a:noFill/>
                </a:ln>
                <a:solidFill>
                  <a:schemeClr val="bg1"/>
                </a:solidFill>
                <a:effectLst/>
                <a:uLnTx/>
                <a:uFillTx/>
                <a:latin typeface="Arial" panose="020B0604020202020204"/>
                <a:ea typeface="思源黑体 CN ExtraLight" panose="020B0200000000000000" pitchFamily="34" charset="-122"/>
                <a:cs typeface="+mn-ea"/>
                <a:sym typeface="+mn-lt"/>
              </a:endParaRPr>
            </a:p>
          </p:txBody>
        </p:sp>
      </p:grpSp>
      <p:grpSp>
        <p:nvGrpSpPr>
          <p:cNvPr id="127" name="组合 126"/>
          <p:cNvGrpSpPr/>
          <p:nvPr/>
        </p:nvGrpSpPr>
        <p:grpSpPr>
          <a:xfrm>
            <a:off x="8362755" y="1720599"/>
            <a:ext cx="2472224" cy="699351"/>
            <a:chOff x="8328888" y="3287546"/>
            <a:chExt cx="2472224" cy="699351"/>
          </a:xfrm>
        </p:grpSpPr>
        <p:sp>
          <p:nvSpPr>
            <p:cNvPr id="128" name="TextBox 144"/>
            <p:cNvSpPr txBox="1"/>
            <p:nvPr/>
          </p:nvSpPr>
          <p:spPr>
            <a:xfrm>
              <a:off x="8328888" y="3287546"/>
              <a:ext cx="2472224" cy="369332"/>
            </a:xfrm>
            <a:prstGeom prst="rect">
              <a:avLst/>
            </a:prstGeom>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C35954"/>
                </a:buClr>
                <a:buSzPct val="120000"/>
                <a:buFontTx/>
                <a:buNone/>
                <a:defRPr/>
              </a:pPr>
              <a:r>
                <a:rPr kumimoji="0" lang="zh-CN" altLang="en-US" sz="1800" b="0" i="0" u="none" strike="noStrike" kern="1200" cap="none" spc="0" normalizeH="0" baseline="0" noProof="0" dirty="0">
                  <a:ln>
                    <a:noFill/>
                  </a:ln>
                  <a:solidFill>
                    <a:schemeClr val="bg1"/>
                  </a:solidFill>
                  <a:effectLst/>
                  <a:uLnTx/>
                  <a:uFillTx/>
                  <a:latin typeface="Arial" panose="020B0604020202020204"/>
                  <a:ea typeface="思源黑体 CN ExtraLight" panose="020B0200000000000000" pitchFamily="34" charset="-122"/>
                  <a:cs typeface="+mn-ea"/>
                  <a:sym typeface="+mn-lt"/>
                </a:rPr>
                <a:t>点击添加标题</a:t>
              </a:r>
              <a:endParaRPr kumimoji="0" lang="zh-CN" altLang="en-US" sz="1800" b="0" i="0" u="none" strike="noStrike" kern="1200" cap="none" spc="0" normalizeH="0" baseline="0" noProof="0" dirty="0">
                <a:ln>
                  <a:noFill/>
                </a:ln>
                <a:solidFill>
                  <a:schemeClr val="bg1"/>
                </a:solidFill>
                <a:effectLst/>
                <a:uLnTx/>
                <a:uFillTx/>
                <a:latin typeface="Arial" panose="020B0604020202020204"/>
                <a:ea typeface="思源黑体 CN ExtraLight" panose="020B0200000000000000" pitchFamily="34" charset="-122"/>
                <a:cs typeface="+mn-ea"/>
                <a:sym typeface="+mn-lt"/>
              </a:endParaRPr>
            </a:p>
          </p:txBody>
        </p:sp>
        <p:sp>
          <p:nvSpPr>
            <p:cNvPr id="129" name="Rectangle 3"/>
            <p:cNvSpPr txBox="1">
              <a:spLocks noChangeArrowheads="1"/>
            </p:cNvSpPr>
            <p:nvPr/>
          </p:nvSpPr>
          <p:spPr bwMode="auto">
            <a:xfrm>
              <a:off x="8423889" y="3647252"/>
              <a:ext cx="2168902" cy="339645"/>
            </a:xfrm>
            <a:prstGeom prst="rect">
              <a:avLst/>
            </a:prstGeom>
            <a:noFill/>
            <a:ln w="9525">
              <a:noFill/>
              <a:miter lim="800000"/>
            </a:ln>
          </p:spPr>
          <p:txBody>
            <a:bodyPr wrap="square" lIns="0" tIns="0" rIns="0" bIns="0" anchor="t" anchorCtr="0">
              <a:spAutoFit/>
              <a:scene3d>
                <a:camera prst="orthographicFront"/>
                <a:lightRig rig="threePt" dir="t"/>
              </a:scene3d>
              <a:sp3d>
                <a:bevelT w="0" h="0"/>
              </a:sp3d>
            </a:bodyPr>
            <a:lstStyle>
              <a:defPPr>
                <a:defRPr lang="zh-CN"/>
              </a:defPPr>
              <a:lvl1pPr fontAlgn="auto">
                <a:lnSpc>
                  <a:spcPct val="114000"/>
                </a:lnSpc>
                <a:spcBef>
                  <a:spcPts val="0"/>
                </a:spcBef>
                <a:spcAft>
                  <a:spcPts val="0"/>
                </a:spcAft>
                <a:buFont typeface="Arial" panose="020B0604020202020204" pitchFamily="34" charset="0"/>
                <a:buNone/>
                <a:defRPr kumimoji="0" sz="1000">
                  <a:solidFill>
                    <a:schemeClr val="bg1">
                      <a:lumMod val="85000"/>
                    </a:schemeClr>
                  </a:solidFill>
                  <a:latin typeface="+mj-ea"/>
                  <a:ea typeface="+mj-ea"/>
                  <a:cs typeface="Tahoma" panose="020B0604030504040204" pitchFamily="34" charset="0"/>
                </a:defRPr>
              </a:lvl1pPr>
            </a:lstStyle>
            <a:p>
              <a:pPr marL="0" marR="0" lvl="0" indent="0" algn="l" defTabSz="914400" rtl="0" eaLnBrk="1" fontAlgn="auto" latinLnBrk="0" hangingPunct="1">
                <a:lnSpc>
                  <a:spcPct val="114000"/>
                </a:lnSpc>
                <a:spcBef>
                  <a:spcPts val="0"/>
                </a:spcBef>
                <a:spcAft>
                  <a:spcPts val="0"/>
                </a:spcAft>
                <a:buClrTx/>
                <a:buSzTx/>
                <a:buFont typeface="Arial" panose="020B0604020202020204" pitchFamily="34" charset="0"/>
                <a:buNone/>
                <a:defRPr/>
              </a:pPr>
              <a:r>
                <a:rPr kumimoji="0" lang="zh-CN" altLang="en-US" sz="1000" b="0" i="0" u="none" strike="noStrike" kern="1200" cap="none" spc="0" normalizeH="0" baseline="0" noProof="0" dirty="0">
                  <a:ln>
                    <a:noFill/>
                  </a:ln>
                  <a:solidFill>
                    <a:schemeClr val="bg1"/>
                  </a:solidFill>
                  <a:effectLst/>
                  <a:uLnTx/>
                  <a:uFillTx/>
                  <a:latin typeface="Arial" panose="020B0604020202020204"/>
                  <a:ea typeface="思源黑体 CN ExtraLight" panose="020B0200000000000000" pitchFamily="34" charset="-122"/>
                  <a:cs typeface="+mn-ea"/>
                  <a:sym typeface="+mn-lt"/>
                </a:rPr>
                <a:t>双击输入替换内容点击此处输入相关文本内容</a:t>
              </a:r>
              <a:endParaRPr kumimoji="0" lang="zh-CN" altLang="en-US" sz="1000" b="0" i="0" u="none" strike="noStrike" kern="1200" cap="none" spc="0" normalizeH="0" baseline="0" noProof="0" dirty="0">
                <a:ln>
                  <a:noFill/>
                </a:ln>
                <a:solidFill>
                  <a:schemeClr val="bg1"/>
                </a:solidFill>
                <a:effectLst/>
                <a:uLnTx/>
                <a:uFillTx/>
                <a:latin typeface="Arial" panose="020B0604020202020204"/>
                <a:ea typeface="思源黑体 CN ExtraLight" panose="020B0200000000000000" pitchFamily="34" charset="-122"/>
                <a:cs typeface="+mn-ea"/>
                <a:sym typeface="+mn-lt"/>
              </a:endParaRPr>
            </a:p>
          </p:txBody>
        </p:sp>
      </p:grpSp>
      <p:sp>
        <p:nvSpPr>
          <p:cNvPr id="130" name="椭圆 129"/>
          <p:cNvSpPr/>
          <p:nvPr/>
        </p:nvSpPr>
        <p:spPr>
          <a:xfrm>
            <a:off x="-1077788" y="4546885"/>
            <a:ext cx="14237523" cy="5475514"/>
          </a:xfrm>
          <a:prstGeom prst="ellipse">
            <a:avLst/>
          </a:prstGeom>
          <a:blipFill dpi="0" rotWithShape="1">
            <a:blip r:embed="rId3"/>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bg1"/>
              </a:solidFill>
              <a:effectLst/>
              <a:uLnTx/>
              <a:uFillTx/>
              <a:latin typeface="Arial" panose="020B0604020202020204"/>
              <a:ea typeface="宋体" panose="02010600030101010101" pitchFamily="2" charset="-122"/>
              <a:cs typeface="+mn-cs"/>
            </a:endParaRPr>
          </a:p>
        </p:txBody>
      </p:sp>
    </p:spTree>
  </p:cSld>
  <p:clrMapOvr>
    <a:masterClrMapping/>
  </p:clrMapOvr>
  <mc:AlternateContent xmlns:mc="http://schemas.openxmlformats.org/markup-compatibility/2006">
    <mc:Choice xmlns:p14="http://schemas.microsoft.com/office/powerpoint/2010/main" Requires="p14">
      <p:transition p14:dur="250" advClick="0" advTm="3000">
        <p:random/>
      </p:transition>
    </mc:Choice>
    <mc:Fallback>
      <p:transition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style.rotation</p:attrName>
                                        </p:attrNameLst>
                                      </p:cBhvr>
                                      <p:tavLst>
                                        <p:tav tm="0">
                                          <p:val>
                                            <p:fltVal val="90"/>
                                          </p:val>
                                        </p:tav>
                                        <p:tav tm="100000">
                                          <p:val>
                                            <p:fltVal val="0"/>
                                          </p:val>
                                        </p:tav>
                                      </p:tavLst>
                                    </p:anim>
                                    <p:animEffect transition="in" filter="fade">
                                      <p:cBhvr>
                                        <p:cTn id="10" dur="1000"/>
                                        <p:tgtEl>
                                          <p:spTgt spid="4"/>
                                        </p:tgtEl>
                                      </p:cBhvr>
                                    </p:animEffect>
                                  </p:childTnLst>
                                </p:cTn>
                              </p:par>
                              <p:par>
                                <p:cTn id="11" presetID="2" presetClass="entr" presetSubtype="9" fill="hold" nodeType="withEffect">
                                  <p:stCondLst>
                                    <p:cond delay="0"/>
                                  </p:stCondLst>
                                  <p:childTnLst>
                                    <p:set>
                                      <p:cBhvr>
                                        <p:cTn id="12" dur="1" fill="hold">
                                          <p:stCondLst>
                                            <p:cond delay="0"/>
                                          </p:stCondLst>
                                        </p:cTn>
                                        <p:tgtEl>
                                          <p:spTgt spid="112"/>
                                        </p:tgtEl>
                                        <p:attrNameLst>
                                          <p:attrName>style.visibility</p:attrName>
                                        </p:attrNameLst>
                                      </p:cBhvr>
                                      <p:to>
                                        <p:strVal val="visible"/>
                                      </p:to>
                                    </p:set>
                                    <p:anim calcmode="lin" valueType="num">
                                      <p:cBhvr additive="base">
                                        <p:cTn id="13" dur="1000" fill="hold"/>
                                        <p:tgtEl>
                                          <p:spTgt spid="112"/>
                                        </p:tgtEl>
                                        <p:attrNameLst>
                                          <p:attrName>ppt_x</p:attrName>
                                        </p:attrNameLst>
                                      </p:cBhvr>
                                      <p:tavLst>
                                        <p:tav tm="0">
                                          <p:val>
                                            <p:strVal val="0-#ppt_w/2"/>
                                          </p:val>
                                        </p:tav>
                                        <p:tav tm="100000">
                                          <p:val>
                                            <p:strVal val="#ppt_x"/>
                                          </p:val>
                                        </p:tav>
                                      </p:tavLst>
                                    </p:anim>
                                    <p:anim calcmode="lin" valueType="num">
                                      <p:cBhvr additive="base">
                                        <p:cTn id="14" dur="1000" fill="hold"/>
                                        <p:tgtEl>
                                          <p:spTgt spid="112"/>
                                        </p:tgtEl>
                                        <p:attrNameLst>
                                          <p:attrName>ppt_y</p:attrName>
                                        </p:attrNameLst>
                                      </p:cBhvr>
                                      <p:tavLst>
                                        <p:tav tm="0">
                                          <p:val>
                                            <p:strVal val="0-#ppt_h/2"/>
                                          </p:val>
                                        </p:tav>
                                        <p:tav tm="100000">
                                          <p:val>
                                            <p:strVal val="#ppt_y"/>
                                          </p:val>
                                        </p:tav>
                                      </p:tavLst>
                                    </p:anim>
                                  </p:childTnLst>
                                </p:cTn>
                              </p:par>
                              <p:par>
                                <p:cTn id="15" presetID="2" presetClass="entr" presetSubtype="8" fill="hold" nodeType="withEffect">
                                  <p:stCondLst>
                                    <p:cond delay="0"/>
                                  </p:stCondLst>
                                  <p:childTnLst>
                                    <p:set>
                                      <p:cBhvr>
                                        <p:cTn id="16" dur="1" fill="hold">
                                          <p:stCondLst>
                                            <p:cond delay="0"/>
                                          </p:stCondLst>
                                        </p:cTn>
                                        <p:tgtEl>
                                          <p:spTgt spid="118"/>
                                        </p:tgtEl>
                                        <p:attrNameLst>
                                          <p:attrName>style.visibility</p:attrName>
                                        </p:attrNameLst>
                                      </p:cBhvr>
                                      <p:to>
                                        <p:strVal val="visible"/>
                                      </p:to>
                                    </p:set>
                                    <p:anim calcmode="lin" valueType="num">
                                      <p:cBhvr additive="base">
                                        <p:cTn id="17" dur="1000" fill="hold"/>
                                        <p:tgtEl>
                                          <p:spTgt spid="118"/>
                                        </p:tgtEl>
                                        <p:attrNameLst>
                                          <p:attrName>ppt_x</p:attrName>
                                        </p:attrNameLst>
                                      </p:cBhvr>
                                      <p:tavLst>
                                        <p:tav tm="0">
                                          <p:val>
                                            <p:strVal val="0-#ppt_w/2"/>
                                          </p:val>
                                        </p:tav>
                                        <p:tav tm="100000">
                                          <p:val>
                                            <p:strVal val="#ppt_x"/>
                                          </p:val>
                                        </p:tav>
                                      </p:tavLst>
                                    </p:anim>
                                    <p:anim calcmode="lin" valueType="num">
                                      <p:cBhvr additive="base">
                                        <p:cTn id="18" dur="1000" fill="hold"/>
                                        <p:tgtEl>
                                          <p:spTgt spid="118"/>
                                        </p:tgtEl>
                                        <p:attrNameLst>
                                          <p:attrName>ppt_y</p:attrName>
                                        </p:attrNameLst>
                                      </p:cBhvr>
                                      <p:tavLst>
                                        <p:tav tm="0">
                                          <p:val>
                                            <p:strVal val="#ppt_y"/>
                                          </p:val>
                                        </p:tav>
                                        <p:tav tm="100000">
                                          <p:val>
                                            <p:strVal val="#ppt_y"/>
                                          </p:val>
                                        </p:tav>
                                      </p:tavLst>
                                    </p:anim>
                                  </p:childTnLst>
                                </p:cTn>
                              </p:par>
                              <p:par>
                                <p:cTn id="19" presetID="2" presetClass="entr" presetSubtype="12" fill="hold" nodeType="withEffect">
                                  <p:stCondLst>
                                    <p:cond delay="0"/>
                                  </p:stCondLst>
                                  <p:childTnLst>
                                    <p:set>
                                      <p:cBhvr>
                                        <p:cTn id="20" dur="1" fill="hold">
                                          <p:stCondLst>
                                            <p:cond delay="0"/>
                                          </p:stCondLst>
                                        </p:cTn>
                                        <p:tgtEl>
                                          <p:spTgt spid="115"/>
                                        </p:tgtEl>
                                        <p:attrNameLst>
                                          <p:attrName>style.visibility</p:attrName>
                                        </p:attrNameLst>
                                      </p:cBhvr>
                                      <p:to>
                                        <p:strVal val="visible"/>
                                      </p:to>
                                    </p:set>
                                    <p:anim calcmode="lin" valueType="num">
                                      <p:cBhvr additive="base">
                                        <p:cTn id="21" dur="1000" fill="hold"/>
                                        <p:tgtEl>
                                          <p:spTgt spid="115"/>
                                        </p:tgtEl>
                                        <p:attrNameLst>
                                          <p:attrName>ppt_x</p:attrName>
                                        </p:attrNameLst>
                                      </p:cBhvr>
                                      <p:tavLst>
                                        <p:tav tm="0">
                                          <p:val>
                                            <p:strVal val="0-#ppt_w/2"/>
                                          </p:val>
                                        </p:tav>
                                        <p:tav tm="100000">
                                          <p:val>
                                            <p:strVal val="#ppt_x"/>
                                          </p:val>
                                        </p:tav>
                                      </p:tavLst>
                                    </p:anim>
                                    <p:anim calcmode="lin" valueType="num">
                                      <p:cBhvr additive="base">
                                        <p:cTn id="22" dur="1000" fill="hold"/>
                                        <p:tgtEl>
                                          <p:spTgt spid="115"/>
                                        </p:tgtEl>
                                        <p:attrNameLst>
                                          <p:attrName>ppt_y</p:attrName>
                                        </p:attrNameLst>
                                      </p:cBhvr>
                                      <p:tavLst>
                                        <p:tav tm="0">
                                          <p:val>
                                            <p:strVal val="1+#ppt_h/2"/>
                                          </p:val>
                                        </p:tav>
                                        <p:tav tm="100000">
                                          <p:val>
                                            <p:strVal val="#ppt_y"/>
                                          </p:val>
                                        </p:tav>
                                      </p:tavLst>
                                    </p:anim>
                                  </p:childTnLst>
                                </p:cTn>
                              </p:par>
                              <p:par>
                                <p:cTn id="23" presetID="2" presetClass="entr" presetSubtype="3" fill="hold" nodeType="withEffect">
                                  <p:stCondLst>
                                    <p:cond delay="0"/>
                                  </p:stCondLst>
                                  <p:childTnLst>
                                    <p:set>
                                      <p:cBhvr>
                                        <p:cTn id="24" dur="1" fill="hold">
                                          <p:stCondLst>
                                            <p:cond delay="0"/>
                                          </p:stCondLst>
                                        </p:cTn>
                                        <p:tgtEl>
                                          <p:spTgt spid="121"/>
                                        </p:tgtEl>
                                        <p:attrNameLst>
                                          <p:attrName>style.visibility</p:attrName>
                                        </p:attrNameLst>
                                      </p:cBhvr>
                                      <p:to>
                                        <p:strVal val="visible"/>
                                      </p:to>
                                    </p:set>
                                    <p:anim calcmode="lin" valueType="num">
                                      <p:cBhvr additive="base">
                                        <p:cTn id="25" dur="1000" fill="hold"/>
                                        <p:tgtEl>
                                          <p:spTgt spid="121"/>
                                        </p:tgtEl>
                                        <p:attrNameLst>
                                          <p:attrName>ppt_x</p:attrName>
                                        </p:attrNameLst>
                                      </p:cBhvr>
                                      <p:tavLst>
                                        <p:tav tm="0">
                                          <p:val>
                                            <p:strVal val="1+#ppt_w/2"/>
                                          </p:val>
                                        </p:tav>
                                        <p:tav tm="100000">
                                          <p:val>
                                            <p:strVal val="#ppt_x"/>
                                          </p:val>
                                        </p:tav>
                                      </p:tavLst>
                                    </p:anim>
                                    <p:anim calcmode="lin" valueType="num">
                                      <p:cBhvr additive="base">
                                        <p:cTn id="26" dur="1000" fill="hold"/>
                                        <p:tgtEl>
                                          <p:spTgt spid="121"/>
                                        </p:tgtEl>
                                        <p:attrNameLst>
                                          <p:attrName>ppt_y</p:attrName>
                                        </p:attrNameLst>
                                      </p:cBhvr>
                                      <p:tavLst>
                                        <p:tav tm="0">
                                          <p:val>
                                            <p:strVal val="0-#ppt_h/2"/>
                                          </p:val>
                                        </p:tav>
                                        <p:tav tm="100000">
                                          <p:val>
                                            <p:strVal val="#ppt_y"/>
                                          </p:val>
                                        </p:tav>
                                      </p:tavLst>
                                    </p:anim>
                                  </p:childTnLst>
                                </p:cTn>
                              </p:par>
                              <p:par>
                                <p:cTn id="27" presetID="2" presetClass="entr" presetSubtype="2" fill="hold" nodeType="withEffect">
                                  <p:stCondLst>
                                    <p:cond delay="0"/>
                                  </p:stCondLst>
                                  <p:childTnLst>
                                    <p:set>
                                      <p:cBhvr>
                                        <p:cTn id="28" dur="1" fill="hold">
                                          <p:stCondLst>
                                            <p:cond delay="0"/>
                                          </p:stCondLst>
                                        </p:cTn>
                                        <p:tgtEl>
                                          <p:spTgt spid="127"/>
                                        </p:tgtEl>
                                        <p:attrNameLst>
                                          <p:attrName>style.visibility</p:attrName>
                                        </p:attrNameLst>
                                      </p:cBhvr>
                                      <p:to>
                                        <p:strVal val="visible"/>
                                      </p:to>
                                    </p:set>
                                    <p:anim calcmode="lin" valueType="num">
                                      <p:cBhvr additive="base">
                                        <p:cTn id="29" dur="1000" fill="hold"/>
                                        <p:tgtEl>
                                          <p:spTgt spid="127"/>
                                        </p:tgtEl>
                                        <p:attrNameLst>
                                          <p:attrName>ppt_x</p:attrName>
                                        </p:attrNameLst>
                                      </p:cBhvr>
                                      <p:tavLst>
                                        <p:tav tm="0">
                                          <p:val>
                                            <p:strVal val="1+#ppt_w/2"/>
                                          </p:val>
                                        </p:tav>
                                        <p:tav tm="100000">
                                          <p:val>
                                            <p:strVal val="#ppt_x"/>
                                          </p:val>
                                        </p:tav>
                                      </p:tavLst>
                                    </p:anim>
                                    <p:anim calcmode="lin" valueType="num">
                                      <p:cBhvr additive="base">
                                        <p:cTn id="30" dur="1000" fill="hold"/>
                                        <p:tgtEl>
                                          <p:spTgt spid="127"/>
                                        </p:tgtEl>
                                        <p:attrNameLst>
                                          <p:attrName>ppt_y</p:attrName>
                                        </p:attrNameLst>
                                      </p:cBhvr>
                                      <p:tavLst>
                                        <p:tav tm="0">
                                          <p:val>
                                            <p:strVal val="#ppt_y"/>
                                          </p:val>
                                        </p:tav>
                                        <p:tav tm="100000">
                                          <p:val>
                                            <p:strVal val="#ppt_y"/>
                                          </p:val>
                                        </p:tav>
                                      </p:tavLst>
                                    </p:anim>
                                  </p:childTnLst>
                                </p:cTn>
                              </p:par>
                              <p:par>
                                <p:cTn id="31" presetID="2" presetClass="entr" presetSubtype="6" fill="hold" nodeType="withEffect">
                                  <p:stCondLst>
                                    <p:cond delay="0"/>
                                  </p:stCondLst>
                                  <p:childTnLst>
                                    <p:set>
                                      <p:cBhvr>
                                        <p:cTn id="32" dur="1" fill="hold">
                                          <p:stCondLst>
                                            <p:cond delay="0"/>
                                          </p:stCondLst>
                                        </p:cTn>
                                        <p:tgtEl>
                                          <p:spTgt spid="124"/>
                                        </p:tgtEl>
                                        <p:attrNameLst>
                                          <p:attrName>style.visibility</p:attrName>
                                        </p:attrNameLst>
                                      </p:cBhvr>
                                      <p:to>
                                        <p:strVal val="visible"/>
                                      </p:to>
                                    </p:set>
                                    <p:anim calcmode="lin" valueType="num">
                                      <p:cBhvr additive="base">
                                        <p:cTn id="33" dur="1000" fill="hold"/>
                                        <p:tgtEl>
                                          <p:spTgt spid="124"/>
                                        </p:tgtEl>
                                        <p:attrNameLst>
                                          <p:attrName>ppt_x</p:attrName>
                                        </p:attrNameLst>
                                      </p:cBhvr>
                                      <p:tavLst>
                                        <p:tav tm="0">
                                          <p:val>
                                            <p:strVal val="1+#ppt_w/2"/>
                                          </p:val>
                                        </p:tav>
                                        <p:tav tm="100000">
                                          <p:val>
                                            <p:strVal val="#ppt_x"/>
                                          </p:val>
                                        </p:tav>
                                      </p:tavLst>
                                    </p:anim>
                                    <p:anim calcmode="lin" valueType="num">
                                      <p:cBhvr additive="base">
                                        <p:cTn id="34" dur="1000" fill="hold"/>
                                        <p:tgtEl>
                                          <p:spTgt spid="12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l="-10000" r="-10000"/>
          </a:stretch>
        </a:blipFill>
        <a:effectLst/>
      </p:bgPr>
    </p:bg>
    <p:spTree>
      <p:nvGrpSpPr>
        <p:cNvPr id="1" name=""/>
        <p:cNvGrpSpPr/>
        <p:nvPr/>
      </p:nvGrpSpPr>
      <p:grpSpPr>
        <a:xfrm>
          <a:off x="0" y="0"/>
          <a:ext cx="0" cy="0"/>
          <a:chOff x="0" y="0"/>
          <a:chExt cx="0" cy="0"/>
        </a:xfrm>
      </p:grpSpPr>
      <p:pic>
        <p:nvPicPr>
          <p:cNvPr id="7" name="图片 6"/>
          <p:cNvPicPr>
            <a:picLocks noChangeAspect="1"/>
          </p:cNvPicPr>
          <p:nvPr/>
        </p:nvPicPr>
        <p:blipFill rotWithShape="1">
          <a:blip r:embed="rId2">
            <a:extLst>
              <a:ext uri="{BEBA8EAE-BF5A-486C-A8C5-ECC9F3942E4B}">
                <a14:imgProps xmlns:a14="http://schemas.microsoft.com/office/drawing/2010/main">
                  <a14:imgLayer r:embed="rId3">
                    <a14:imgEffect>
                      <a14:artisticBlur/>
                    </a14:imgEffect>
                  </a14:imgLayer>
                </a14:imgProps>
              </a:ext>
              <a:ext uri="{28A0092B-C50C-407E-A947-70E740481C1C}">
                <a14:useLocalDpi xmlns:a14="http://schemas.microsoft.com/office/drawing/2010/main" val="0"/>
              </a:ext>
            </a:extLst>
          </a:blip>
          <a:srcRect r="71764" b="36471"/>
          <a:stretch>
            <a:fillRect/>
          </a:stretch>
        </p:blipFill>
        <p:spPr>
          <a:xfrm>
            <a:off x="0" y="1"/>
            <a:ext cx="12192000" cy="6857999"/>
          </a:xfrm>
          <a:prstGeom prst="rect">
            <a:avLst/>
          </a:prstGeom>
        </p:spPr>
      </p:pic>
      <p:sp>
        <p:nvSpPr>
          <p:cNvPr id="2" name="矩形 1"/>
          <p:cNvSpPr/>
          <p:nvPr/>
        </p:nvSpPr>
        <p:spPr>
          <a:xfrm>
            <a:off x="0" y="0"/>
            <a:ext cx="12192000" cy="6858000"/>
          </a:xfrm>
          <a:prstGeom prst="rect">
            <a:avLst/>
          </a:prstGeom>
          <a:gradFill flip="none" rotWithShape="1">
            <a:gsLst>
              <a:gs pos="2000">
                <a:schemeClr val="tx1"/>
              </a:gs>
              <a:gs pos="35000">
                <a:schemeClr val="tx1">
                  <a:alpha val="82000"/>
                </a:schemeClr>
              </a:gs>
              <a:gs pos="98000">
                <a:schemeClr val="tx1">
                  <a:alpha val="90000"/>
                </a:schemeClr>
              </a:gs>
            </a:gsLst>
            <a:path path="circle">
              <a:fillToRect l="50000" t="-80000" r="50000" b="18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2035420" y="539360"/>
            <a:ext cx="8499231" cy="5662246"/>
          </a:xfrm>
          <a:prstGeom prst="rect">
            <a:avLst/>
          </a:prstGeom>
          <a:blipFill dpi="0" rotWithShape="1">
            <a:blip r:embed="rId4">
              <a:alphaModFix amt="20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cxnSp>
        <p:nvCxnSpPr>
          <p:cNvPr id="12" name="直接连接符 11"/>
          <p:cNvCxnSpPr/>
          <p:nvPr/>
        </p:nvCxnSpPr>
        <p:spPr>
          <a:xfrm>
            <a:off x="3782574" y="3660432"/>
            <a:ext cx="4608951" cy="0"/>
          </a:xfrm>
          <a:prstGeom prst="line">
            <a:avLst/>
          </a:prstGeom>
          <a:ln w="12700">
            <a:solidFill>
              <a:schemeClr val="bg1">
                <a:alpha val="50000"/>
              </a:schemeClr>
            </a:solidFill>
          </a:ln>
        </p:spPr>
        <p:style>
          <a:lnRef idx="1">
            <a:schemeClr val="accent1"/>
          </a:lnRef>
          <a:fillRef idx="0">
            <a:schemeClr val="accent1"/>
          </a:fillRef>
          <a:effectRef idx="0">
            <a:schemeClr val="accent1"/>
          </a:effectRef>
          <a:fontRef idx="minor">
            <a:schemeClr val="tx1"/>
          </a:fontRef>
        </p:style>
      </p:cxnSp>
      <p:sp>
        <p:nvSpPr>
          <p:cNvPr id="13" name="文本框 12"/>
          <p:cNvSpPr txBox="1"/>
          <p:nvPr/>
        </p:nvSpPr>
        <p:spPr>
          <a:xfrm>
            <a:off x="4092403" y="3801816"/>
            <a:ext cx="4007194" cy="373628"/>
          </a:xfrm>
          <a:prstGeom prst="rect">
            <a:avLst/>
          </a:prstGeom>
          <a:noFill/>
        </p:spPr>
        <p:txBody>
          <a:bodyPr wrap="square" rtlCol="0">
            <a:spAutoFit/>
            <a:scene3d>
              <a:camera prst="orthographicFront"/>
              <a:lightRig rig="threePt" dir="t"/>
            </a:scene3d>
            <a:sp3d contourW="12700"/>
          </a:bodyPr>
          <a:lstStyle/>
          <a:p>
            <a:pPr marL="0" marR="0" lvl="0" indent="0" algn="ctr" defTabSz="457200" rtl="0" eaLnBrk="1" fontAlgn="auto" latinLnBrk="0" hangingPunct="1">
              <a:lnSpc>
                <a:spcPct val="120000"/>
              </a:lnSpc>
              <a:spcBef>
                <a:spcPts val="0"/>
              </a:spcBef>
              <a:spcAft>
                <a:spcPts val="0"/>
              </a:spcAft>
              <a:buClrTx/>
              <a:buSzTx/>
              <a:buFontTx/>
              <a:buNone/>
              <a:defRPr/>
            </a:pPr>
            <a:r>
              <a:rPr kumimoji="0" lang="en-US" altLang="zh-CN" sz="800" b="0" i="0" u="none" strike="noStrike" kern="1200" cap="none" spc="0" normalizeH="0" baseline="0" noProof="0" dirty="0">
                <a:ln>
                  <a:noFill/>
                </a:ln>
                <a:solidFill>
                  <a:prstClr val="white"/>
                </a:solidFill>
                <a:effectLst/>
                <a:uLnTx/>
                <a:uFillTx/>
                <a:latin typeface="Arial" panose="020B0604020202020204"/>
                <a:ea typeface="思源黑体 CN ExtraLight" panose="020B0200000000000000" pitchFamily="34" charset="-122"/>
                <a:cs typeface="+mn-ea"/>
                <a:sym typeface="+mn-lt"/>
              </a:rPr>
              <a:t>The user can demonstrate on a projector or computer, or print the presentation and make it into a film to be used in a wider field The user can demonstrate</a:t>
            </a:r>
            <a:endParaRPr kumimoji="0" lang="en-US" altLang="zh-CN" sz="800" b="0" i="0" u="none" strike="noStrike" kern="1200" cap="none" spc="0" normalizeH="0" baseline="0" noProof="0" dirty="0">
              <a:ln>
                <a:noFill/>
              </a:ln>
              <a:solidFill>
                <a:prstClr val="white"/>
              </a:solidFill>
              <a:effectLst/>
              <a:uLnTx/>
              <a:uFillTx/>
              <a:latin typeface="Arial" panose="020B0604020202020204"/>
              <a:ea typeface="思源黑体 CN ExtraLight" panose="020B0200000000000000" pitchFamily="34" charset="-122"/>
              <a:cs typeface="+mn-ea"/>
              <a:sym typeface="+mn-lt"/>
            </a:endParaRPr>
          </a:p>
        </p:txBody>
      </p:sp>
      <p:sp>
        <p:nvSpPr>
          <p:cNvPr id="14" name="矩形 13"/>
          <p:cNvSpPr/>
          <p:nvPr/>
        </p:nvSpPr>
        <p:spPr>
          <a:xfrm>
            <a:off x="3694645" y="2844520"/>
            <a:ext cx="4802710" cy="584775"/>
          </a:xfrm>
          <a:prstGeom prst="rect">
            <a:avLst/>
          </a:prstGeom>
          <a:solidFill>
            <a:srgbClr val="9C18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dist" defTabSz="914400" rtl="0" eaLnBrk="1" fontAlgn="auto" latinLnBrk="0" hangingPunct="1">
              <a:lnSpc>
                <a:spcPct val="100000"/>
              </a:lnSpc>
              <a:spcBef>
                <a:spcPts val="0"/>
              </a:spcBef>
              <a:spcAft>
                <a:spcPts val="0"/>
              </a:spcAft>
              <a:buClr>
                <a:prstClr val="black">
                  <a:lumMod val="85000"/>
                  <a:lumOff val="15000"/>
                </a:prstClr>
              </a:buClr>
              <a:buSzPct val="105000"/>
              <a:buFontTx/>
              <a:buNone/>
              <a:defRPr/>
            </a:pPr>
            <a:r>
              <a:rPr kumimoji="0" lang="zh-CN" altLang="en-US" sz="3200" b="0" i="0" u="none" strike="noStrike" kern="1200" cap="none" spc="0" normalizeH="0" baseline="0" noProof="0" dirty="0">
                <a:ln>
                  <a:noFill/>
                </a:ln>
                <a:solidFill>
                  <a:prstClr val="white"/>
                </a:solidFill>
                <a:effectLst/>
                <a:uLnTx/>
                <a:uFillTx/>
                <a:latin typeface="Arial" panose="020B0604020202020204"/>
                <a:ea typeface="思源黑体 CN ExtraLight" panose="020B0200000000000000" pitchFamily="34" charset="-122"/>
                <a:cs typeface="+mn-ea"/>
                <a:sym typeface="+mn-lt"/>
              </a:rPr>
              <a:t>第二环节</a:t>
            </a:r>
            <a:r>
              <a:rPr kumimoji="0" lang="en-US" altLang="zh-CN" sz="3200" b="0" i="0" u="none" strike="noStrike" kern="1200" cap="none" spc="0" normalizeH="0" baseline="0" noProof="0" dirty="0">
                <a:ln>
                  <a:noFill/>
                </a:ln>
                <a:solidFill>
                  <a:prstClr val="white"/>
                </a:solidFill>
                <a:effectLst/>
                <a:uLnTx/>
                <a:uFillTx/>
                <a:latin typeface="Arial" panose="020B0604020202020204"/>
                <a:ea typeface="思源黑体 CN ExtraLight" panose="020B0200000000000000" pitchFamily="34" charset="-122"/>
                <a:cs typeface="+mn-ea"/>
                <a:sym typeface="+mn-lt"/>
              </a:rPr>
              <a:t>-</a:t>
            </a:r>
            <a:r>
              <a:rPr kumimoji="0" lang="zh-CN" altLang="en-US" sz="3200" b="0" i="0" u="none" strike="noStrike" kern="1200" cap="none" spc="0" normalizeH="0" baseline="0" noProof="0" dirty="0">
                <a:ln>
                  <a:noFill/>
                </a:ln>
                <a:solidFill>
                  <a:prstClr val="white"/>
                </a:solidFill>
                <a:effectLst/>
                <a:uLnTx/>
                <a:uFillTx/>
                <a:latin typeface="Arial" panose="020B0604020202020204"/>
                <a:ea typeface="思源黑体 CN ExtraLight" panose="020B0200000000000000" pitchFamily="34" charset="-122"/>
                <a:cs typeface="+mn-ea"/>
                <a:sym typeface="+mn-lt"/>
              </a:rPr>
              <a:t>科技联盟</a:t>
            </a:r>
            <a:endParaRPr kumimoji="0" lang="zh-CN" altLang="en-US" sz="3200" b="0" i="0" u="none" strike="noStrike" kern="1200" cap="none" spc="0" normalizeH="0" baseline="0" noProof="0" dirty="0">
              <a:ln>
                <a:noFill/>
              </a:ln>
              <a:solidFill>
                <a:prstClr val="white"/>
              </a:solidFill>
              <a:effectLst/>
              <a:uLnTx/>
              <a:uFillTx/>
              <a:latin typeface="Arial" panose="020B0604020202020204"/>
              <a:ea typeface="思源黑体 CN ExtraLight" panose="020B0200000000000000"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250" advClick="0" advTm="3000">
        <p:random/>
      </p:transition>
    </mc:Choice>
    <mc:Fallback>
      <p:transition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down)">
                                      <p:cBhvr>
                                        <p:cTn id="7" dur="500"/>
                                        <p:tgtEl>
                                          <p:spTgt spid="13"/>
                                        </p:tgtEl>
                                      </p:cBhvr>
                                    </p:animEffect>
                                  </p:childTnLst>
                                </p:cTn>
                              </p:par>
                              <p:par>
                                <p:cTn id="8" presetID="22" presetClass="entr" presetSubtype="4"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wipe(down)">
                                      <p:cBhvr>
                                        <p:cTn id="10" dur="500"/>
                                        <p:tgtEl>
                                          <p:spTgt spid="7"/>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wipe(down)">
                                      <p:cBhvr>
                                        <p:cTn id="13" dur="500"/>
                                        <p:tgtEl>
                                          <p:spTgt spid="2"/>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wipe(down)">
                                      <p:cBhvr>
                                        <p:cTn id="16" dur="500"/>
                                        <p:tgtEl>
                                          <p:spTgt spid="8"/>
                                        </p:tgtEl>
                                      </p:cBhvr>
                                    </p:animEffect>
                                  </p:childTnLst>
                                </p:cTn>
                              </p:par>
                              <p:par>
                                <p:cTn id="17" presetID="22" presetClass="entr" presetSubtype="4" fill="hold" nodeType="with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wipe(down)">
                                      <p:cBhvr>
                                        <p:cTn id="19" dur="500"/>
                                        <p:tgtEl>
                                          <p:spTgt spid="12"/>
                                        </p:tgtEl>
                                      </p:cBhvr>
                                    </p:animEffect>
                                  </p:childTnLst>
                                </p:cTn>
                              </p:par>
                              <p:par>
                                <p:cTn id="20" presetID="22" presetClass="entr" presetSubtype="4" fill="hold" grpId="0" nodeType="with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wipe(down)">
                                      <p:cBhvr>
                                        <p:cTn id="2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8" grpId="0" animBg="1"/>
      <p:bldP spid="13" grpId="0"/>
      <p:bldP spid="14"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l="-58000" r="-58000"/>
          </a:stretch>
        </a:blipFill>
        <a:effectLst/>
      </p:bgPr>
    </p:bg>
    <p:spTree>
      <p:nvGrpSpPr>
        <p:cNvPr id="1" name=""/>
        <p:cNvGrpSpPr/>
        <p:nvPr/>
      </p:nvGrpSpPr>
      <p:grpSpPr>
        <a:xfrm>
          <a:off x="0" y="0"/>
          <a:ext cx="0" cy="0"/>
          <a:chOff x="0" y="0"/>
          <a:chExt cx="0" cy="0"/>
        </a:xfrm>
      </p:grpSpPr>
      <p:sp>
        <p:nvSpPr>
          <p:cNvPr id="2" name="矩形 1"/>
          <p:cNvSpPr/>
          <p:nvPr/>
        </p:nvSpPr>
        <p:spPr>
          <a:xfrm>
            <a:off x="0" y="0"/>
            <a:ext cx="12192000" cy="6858000"/>
          </a:xfrm>
          <a:prstGeom prst="rect">
            <a:avLst/>
          </a:prstGeom>
          <a:gradFill flip="none" rotWithShape="1">
            <a:gsLst>
              <a:gs pos="2000">
                <a:schemeClr val="tx1"/>
              </a:gs>
              <a:gs pos="35000">
                <a:schemeClr val="tx1">
                  <a:alpha val="13000"/>
                </a:schemeClr>
              </a:gs>
              <a:gs pos="98000">
                <a:schemeClr val="tx1">
                  <a:alpha val="1000"/>
                </a:schemeClr>
              </a:gs>
            </a:gsLst>
            <a:path path="circle">
              <a:fillToRect l="50000" t="-80000" r="50000" b="18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6" name="矩形 5"/>
          <p:cNvSpPr/>
          <p:nvPr/>
        </p:nvSpPr>
        <p:spPr>
          <a:xfrm>
            <a:off x="0" y="0"/>
            <a:ext cx="12192000" cy="6858000"/>
          </a:xfrm>
          <a:prstGeom prst="rect">
            <a:avLst/>
          </a:prstGeom>
          <a:gradFill flip="none" rotWithShape="1">
            <a:gsLst>
              <a:gs pos="2000">
                <a:schemeClr val="tx1"/>
              </a:gs>
              <a:gs pos="35000">
                <a:schemeClr val="tx1">
                  <a:alpha val="82000"/>
                </a:schemeClr>
              </a:gs>
              <a:gs pos="98000">
                <a:schemeClr val="tx1">
                  <a:alpha val="46000"/>
                </a:schemeClr>
              </a:gs>
            </a:gsLst>
            <a:path path="circle">
              <a:fillToRect l="50000" t="-80000" r="50000" b="18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4" name="组合 3"/>
          <p:cNvGrpSpPr/>
          <p:nvPr/>
        </p:nvGrpSpPr>
        <p:grpSpPr>
          <a:xfrm>
            <a:off x="1621725" y="2210850"/>
            <a:ext cx="9231346" cy="2668571"/>
            <a:chOff x="1208715" y="1785145"/>
            <a:chExt cx="6955123" cy="2010567"/>
          </a:xfrm>
        </p:grpSpPr>
        <p:sp>
          <p:nvSpPr>
            <p:cNvPr id="5" name="直接连接符 1"/>
            <p:cNvSpPr/>
            <p:nvPr/>
          </p:nvSpPr>
          <p:spPr>
            <a:xfrm>
              <a:off x="3384550" y="1826633"/>
              <a:ext cx="0" cy="1944687"/>
            </a:xfrm>
            <a:prstGeom prst="line">
              <a:avLst/>
            </a:prstGeom>
            <a:ln w="9525" cap="flat" cmpd="sng">
              <a:solidFill>
                <a:schemeClr val="bg1">
                  <a:alpha val="50000"/>
                </a:schemeClr>
              </a:solidFill>
              <a:prstDash val="solid"/>
              <a:bevel/>
              <a:headEnd type="none" w="med" len="med"/>
              <a:tailEnd type="none" w="med" len="med"/>
            </a:ln>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solidFill>
                <a:effectLst/>
                <a:uLnTx/>
                <a:uFillTx/>
                <a:latin typeface="思源黑体 CN ExtraLight" panose="020B0200000000000000" pitchFamily="34" charset="-122"/>
                <a:ea typeface="思源黑体 CN ExtraLight" panose="020B0200000000000000" pitchFamily="34" charset="-122"/>
                <a:cs typeface="+mn-cs"/>
              </a:endParaRPr>
            </a:p>
          </p:txBody>
        </p:sp>
        <p:sp>
          <p:nvSpPr>
            <p:cNvPr id="7" name="直接连接符 2"/>
            <p:cNvSpPr/>
            <p:nvPr/>
          </p:nvSpPr>
          <p:spPr>
            <a:xfrm>
              <a:off x="5727425" y="1851025"/>
              <a:ext cx="1588" cy="1944687"/>
            </a:xfrm>
            <a:prstGeom prst="line">
              <a:avLst/>
            </a:prstGeom>
            <a:ln w="9525" cap="flat" cmpd="sng">
              <a:solidFill>
                <a:schemeClr val="bg1">
                  <a:alpha val="50000"/>
                </a:schemeClr>
              </a:solidFill>
              <a:prstDash val="solid"/>
              <a:bevel/>
              <a:headEnd type="none" w="med" len="med"/>
              <a:tailEnd type="none" w="med" len="med"/>
            </a:ln>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solidFill>
                <a:effectLst/>
                <a:uLnTx/>
                <a:uFillTx/>
                <a:latin typeface="思源黑体 CN ExtraLight" panose="020B0200000000000000" pitchFamily="34" charset="-122"/>
                <a:ea typeface="思源黑体 CN ExtraLight" panose="020B0200000000000000" pitchFamily="34" charset="-122"/>
                <a:cs typeface="+mn-cs"/>
              </a:endParaRPr>
            </a:p>
          </p:txBody>
        </p:sp>
        <p:grpSp>
          <p:nvGrpSpPr>
            <p:cNvPr id="8" name="组合 3"/>
            <p:cNvGrpSpPr/>
            <p:nvPr/>
          </p:nvGrpSpPr>
          <p:grpSpPr>
            <a:xfrm>
              <a:off x="6680200" y="1851025"/>
              <a:ext cx="536575" cy="538163"/>
              <a:chOff x="0" y="0"/>
              <a:chExt cx="1410703" cy="1410703"/>
            </a:xfrm>
          </p:grpSpPr>
          <p:grpSp>
            <p:nvGrpSpPr>
              <p:cNvPr id="22" name="组合 4"/>
              <p:cNvGrpSpPr/>
              <p:nvPr/>
            </p:nvGrpSpPr>
            <p:grpSpPr>
              <a:xfrm>
                <a:off x="0" y="0"/>
                <a:ext cx="1410703" cy="1410703"/>
                <a:chOff x="0" y="0"/>
                <a:chExt cx="1410703" cy="1410703"/>
              </a:xfrm>
            </p:grpSpPr>
            <p:sp>
              <p:nvSpPr>
                <p:cNvPr id="24" name="圆角矩形 6"/>
                <p:cNvSpPr/>
                <p:nvPr/>
              </p:nvSpPr>
              <p:spPr>
                <a:xfrm>
                  <a:off x="0" y="0"/>
                  <a:ext cx="1410703" cy="1410703"/>
                </a:xfrm>
                <a:prstGeom prst="roundRect">
                  <a:avLst>
                    <a:gd name="adj" fmla="val 16667"/>
                  </a:avLst>
                </a:prstGeom>
                <a:solidFill>
                  <a:srgbClr val="C00000"/>
                </a:solidFill>
                <a:ln w="25400">
                  <a:noFill/>
                </a:ln>
              </p:spPr>
              <p:txBody>
                <a:bodyPr anchor="ctr"/>
                <a:lstStyle>
                  <a:lvl1pPr marL="342900" indent="-342900" algn="l" rtl="0" eaLnBrk="0" fontAlgn="base" hangingPunct="0">
                    <a:spcBef>
                      <a:spcPct val="20000"/>
                    </a:spcBef>
                    <a:spcAft>
                      <a:spcPct val="0"/>
                    </a:spcAft>
                    <a:buFont typeface="Arial" panose="020B0604020202020204" pitchFamily="34" charset="0"/>
                    <a:buChar char="•"/>
                    <a:defRPr sz="3200">
                      <a:solidFill>
                        <a:schemeClr val="tx1"/>
                      </a:solidFill>
                      <a:latin typeface="+mn-lt"/>
                      <a:ea typeface="+mn-ea"/>
                      <a:cs typeface="+mn-cs"/>
                      <a:sym typeface="微软雅黑" panose="020B0503020204020204" pitchFamily="34" charset="-122"/>
                    </a:defRPr>
                  </a:lvl1pPr>
                  <a:lvl2pPr marL="742950" indent="-285750" algn="l" rtl="0" eaLnBrk="0" fontAlgn="base" hangingPunct="0">
                    <a:spcBef>
                      <a:spcPct val="20000"/>
                    </a:spcBef>
                    <a:spcAft>
                      <a:spcPct val="0"/>
                    </a:spcAft>
                    <a:buFont typeface="Arial" panose="020B0604020202020204" pitchFamily="34" charset="0"/>
                    <a:buChar char="–"/>
                    <a:defRPr sz="2800">
                      <a:solidFill>
                        <a:schemeClr val="tx1"/>
                      </a:solidFill>
                      <a:latin typeface="+mn-lt"/>
                      <a:ea typeface="+mn-ea"/>
                      <a:sym typeface="微软雅黑" panose="020B0503020204020204" pitchFamily="34" charset="-122"/>
                    </a:defRPr>
                  </a:lvl2pPr>
                  <a:lvl3pPr marL="1143000" indent="-228600" algn="l" rtl="0" eaLnBrk="0" fontAlgn="base" hangingPunct="0">
                    <a:spcBef>
                      <a:spcPct val="20000"/>
                    </a:spcBef>
                    <a:spcAft>
                      <a:spcPct val="0"/>
                    </a:spcAft>
                    <a:buFont typeface="Arial" panose="020B0604020202020204" pitchFamily="34" charset="0"/>
                    <a:buChar char="•"/>
                    <a:defRPr sz="2400">
                      <a:solidFill>
                        <a:schemeClr val="tx1"/>
                      </a:solidFill>
                      <a:latin typeface="+mn-lt"/>
                      <a:ea typeface="+mn-ea"/>
                      <a:sym typeface="微软雅黑" panose="020B0503020204020204" pitchFamily="34" charset="-122"/>
                    </a:defRPr>
                  </a:lvl3pPr>
                  <a:lvl4pPr marL="16002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ea typeface="+mn-ea"/>
                      <a:sym typeface="微软雅黑" panose="020B0503020204020204" pitchFamily="34" charset="-122"/>
                    </a:defRPr>
                  </a:lvl4pPr>
                  <a:lvl5pPr marL="20574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ea typeface="+mn-ea"/>
                      <a:sym typeface="微软雅黑" panose="020B0503020204020204" pitchFamily="34" charset="-122"/>
                    </a:defRPr>
                  </a:lvl5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800" b="0" i="0" u="none" strike="noStrike" kern="1200" cap="none" spc="0" normalizeH="0" baseline="0" noProof="0" dirty="0">
                    <a:ln>
                      <a:noFill/>
                    </a:ln>
                    <a:solidFill>
                      <a:srgbClr val="00CC99"/>
                    </a:solidFill>
                    <a:effectLst/>
                    <a:uLnTx/>
                    <a:uFillTx/>
                    <a:latin typeface="Arial" panose="020B0604020202020204" pitchFamily="34" charset="0"/>
                    <a:ea typeface="宋体" panose="02010600030101010101" pitchFamily="2" charset="-122"/>
                    <a:cs typeface="+mn-cs"/>
                    <a:sym typeface="微软雅黑" panose="020B0503020204020204" pitchFamily="34" charset="-122"/>
                  </a:endParaRPr>
                </a:p>
              </p:txBody>
            </p:sp>
            <p:sp>
              <p:nvSpPr>
                <p:cNvPr id="25" name="圆角矩形 3"/>
                <p:cNvSpPr/>
                <p:nvPr/>
              </p:nvSpPr>
              <p:spPr>
                <a:xfrm>
                  <a:off x="237219" y="399625"/>
                  <a:ext cx="1173484" cy="1011077"/>
                </a:xfrm>
                <a:custGeom>
                  <a:avLst/>
                  <a:gdLst>
                    <a:gd name="txL" fmla="*/ 0 w 2635572"/>
                    <a:gd name="txT" fmla="*/ 0 h 2270816"/>
                    <a:gd name="txR" fmla="*/ 2635572 w 2635572"/>
                    <a:gd name="txB" fmla="*/ 2270816 h 2270816"/>
                  </a:gdLst>
                  <a:ahLst/>
                  <a:cxnLst>
                    <a:cxn ang="0">
                      <a:pos x="15659" y="21176"/>
                    </a:cxn>
                    <a:cxn ang="0">
                      <a:pos x="15789" y="13686"/>
                    </a:cxn>
                    <a:cxn ang="0">
                      <a:pos x="26111" y="7983"/>
                    </a:cxn>
                    <a:cxn ang="0">
                      <a:pos x="34916" y="9903"/>
                    </a:cxn>
                    <a:cxn ang="0">
                      <a:pos x="44585" y="2126"/>
                    </a:cxn>
                    <a:cxn ang="0">
                      <a:pos x="58466" y="788"/>
                    </a:cxn>
                    <a:cxn ang="0">
                      <a:pos x="70016" y="0"/>
                    </a:cxn>
                    <a:cxn ang="0">
                      <a:pos x="103391" y="25149"/>
                    </a:cxn>
                    <a:cxn ang="0">
                      <a:pos x="103582" y="68493"/>
                    </a:cxn>
                    <a:cxn ang="0">
                      <a:pos x="82828" y="89246"/>
                    </a:cxn>
                    <a:cxn ang="0">
                      <a:pos x="44098" y="89246"/>
                    </a:cxn>
                    <a:cxn ang="0">
                      <a:pos x="0" y="57119"/>
                    </a:cxn>
                    <a:cxn ang="0">
                      <a:pos x="17471" y="47527"/>
                    </a:cxn>
                    <a:cxn ang="0">
                      <a:pos x="8791" y="49963"/>
                    </a:cxn>
                    <a:cxn ang="0">
                      <a:pos x="25892" y="29141"/>
                    </a:cxn>
                    <a:cxn ang="0">
                      <a:pos x="15659" y="21176"/>
                    </a:cxn>
                  </a:cxnLst>
                  <a:rect l="txL" t="txT" r="txR" b="txB"/>
                  <a:pathLst>
                    <a:path w="2635572" h="2270816">
                      <a:moveTo>
                        <a:pt x="398427" y="538812"/>
                      </a:moveTo>
                      <a:cubicBezTo>
                        <a:pt x="399534" y="475286"/>
                        <a:pt x="400640" y="411761"/>
                        <a:pt x="401747" y="348235"/>
                      </a:cubicBezTo>
                      <a:lnTo>
                        <a:pt x="664373" y="203127"/>
                      </a:lnTo>
                      <a:lnTo>
                        <a:pt x="888428" y="251970"/>
                      </a:lnTo>
                      <a:lnTo>
                        <a:pt x="1134441" y="54087"/>
                      </a:lnTo>
                      <a:lnTo>
                        <a:pt x="1487619" y="20043"/>
                      </a:lnTo>
                      <a:lnTo>
                        <a:pt x="1781496" y="0"/>
                      </a:lnTo>
                      <a:lnTo>
                        <a:pt x="2630705" y="639890"/>
                      </a:lnTo>
                      <a:cubicBezTo>
                        <a:pt x="2632327" y="1000378"/>
                        <a:pt x="2633950" y="1382259"/>
                        <a:pt x="2635572" y="1742747"/>
                      </a:cubicBezTo>
                      <a:cubicBezTo>
                        <a:pt x="2635572" y="2034391"/>
                        <a:pt x="2399147" y="2270816"/>
                        <a:pt x="2107503" y="2270816"/>
                      </a:cubicBezTo>
                      <a:lnTo>
                        <a:pt x="1122046" y="2270816"/>
                      </a:lnTo>
                      <a:lnTo>
                        <a:pt x="0" y="1453355"/>
                      </a:lnTo>
                      <a:lnTo>
                        <a:pt x="444529" y="1209287"/>
                      </a:lnTo>
                      <a:lnTo>
                        <a:pt x="223697" y="1271277"/>
                      </a:lnTo>
                      <a:lnTo>
                        <a:pt x="658799" y="741472"/>
                      </a:lnTo>
                      <a:lnTo>
                        <a:pt x="398427" y="538812"/>
                      </a:lnTo>
                      <a:close/>
                    </a:path>
                  </a:pathLst>
                </a:custGeom>
                <a:solidFill>
                  <a:srgbClr val="FFFFFF">
                    <a:alpha val="29803"/>
                  </a:srgbClr>
                </a:solidFill>
                <a:ln w="25400">
                  <a:noFill/>
                </a:ln>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solidFill>
                    <a:effectLst/>
                    <a:uLnTx/>
                    <a:uFillTx/>
                    <a:latin typeface="思源黑体 CN ExtraLight" panose="020B0200000000000000" pitchFamily="34" charset="-122"/>
                    <a:ea typeface="思源黑体 CN ExtraLight" panose="020B0200000000000000" pitchFamily="34" charset="-122"/>
                    <a:cs typeface="+mn-cs"/>
                  </a:endParaRPr>
                </a:p>
              </p:txBody>
            </p:sp>
          </p:grpSp>
          <p:sp>
            <p:nvSpPr>
              <p:cNvPr id="23" name="圆角矩形 68"/>
              <p:cNvSpPr>
                <a:spLocks noChangeAspect="1"/>
              </p:cNvSpPr>
              <p:nvPr/>
            </p:nvSpPr>
            <p:spPr>
              <a:xfrm flipH="1">
                <a:off x="140429" y="353877"/>
                <a:ext cx="1129844" cy="702949"/>
              </a:xfrm>
              <a:custGeom>
                <a:avLst/>
                <a:gdLst>
                  <a:gd name="txL" fmla="*/ 0 w 2534777"/>
                  <a:gd name="txT" fmla="*/ 0 h 1577043"/>
                  <a:gd name="txR" fmla="*/ 2534777 w 2534777"/>
                  <a:gd name="txB" fmla="*/ 1577043 h 1577043"/>
                </a:gdLst>
                <a:ahLst/>
                <a:cxnLst>
                  <a:cxn ang="0">
                    <a:pos x="129775" y="40511"/>
                  </a:cxn>
                  <a:cxn ang="0">
                    <a:pos x="88342" y="81945"/>
                  </a:cxn>
                  <a:cxn ang="0">
                    <a:pos x="88442" y="82946"/>
                  </a:cxn>
                  <a:cxn ang="0">
                    <a:pos x="70584" y="110068"/>
                  </a:cxn>
                  <a:cxn ang="0">
                    <a:pos x="100179" y="139664"/>
                  </a:cxn>
                  <a:cxn ang="0">
                    <a:pos x="194884" y="139664"/>
                  </a:cxn>
                  <a:cxn ang="0">
                    <a:pos x="224479" y="110068"/>
                  </a:cxn>
                  <a:cxn ang="0">
                    <a:pos x="205554" y="82535"/>
                  </a:cxn>
                  <a:cxn ang="0">
                    <a:pos x="205970" y="80473"/>
                  </a:cxn>
                  <a:cxn ang="0">
                    <a:pos x="182294" y="56797"/>
                  </a:cxn>
                  <a:cxn ang="0">
                    <a:pos x="166481" y="63105"/>
                  </a:cxn>
                  <a:cxn ang="0">
                    <a:pos x="129775" y="40511"/>
                  </a:cxn>
                  <a:cxn ang="0">
                    <a:pos x="77613" y="0"/>
                  </a:cxn>
                  <a:cxn ang="0">
                    <a:pos x="23284" y="54329"/>
                  </a:cxn>
                  <a:cxn ang="0">
                    <a:pos x="23416" y="55641"/>
                  </a:cxn>
                  <a:cxn ang="0">
                    <a:pos x="0" y="91206"/>
                  </a:cxn>
                  <a:cxn ang="0">
                    <a:pos x="38806" y="130012"/>
                  </a:cxn>
                  <a:cxn ang="0">
                    <a:pos x="70633" y="130012"/>
                  </a:cxn>
                  <a:cxn ang="0">
                    <a:pos x="65403" y="120522"/>
                  </a:cxn>
                  <a:cxn ang="0">
                    <a:pos x="58216" y="120522"/>
                  </a:cxn>
                  <a:cxn ang="0">
                    <a:pos x="27142" y="89448"/>
                  </a:cxn>
                  <a:cxn ang="0">
                    <a:pos x="45893" y="60970"/>
                  </a:cxn>
                  <a:cxn ang="0">
                    <a:pos x="45787" y="59920"/>
                  </a:cxn>
                  <a:cxn ang="0">
                    <a:pos x="89290" y="16416"/>
                  </a:cxn>
                  <a:cxn ang="0">
                    <a:pos x="124247" y="34309"/>
                  </a:cxn>
                  <a:cxn ang="0">
                    <a:pos x="128208" y="33910"/>
                  </a:cxn>
                  <a:cxn ang="0">
                    <a:pos x="136799" y="34826"/>
                  </a:cxn>
                  <a:cxn ang="0">
                    <a:pos x="144433" y="33515"/>
                  </a:cxn>
                  <a:cxn ang="0">
                    <a:pos x="169244" y="57892"/>
                  </a:cxn>
                  <a:cxn ang="0">
                    <a:pos x="177365" y="53174"/>
                  </a:cxn>
                  <a:cxn ang="0">
                    <a:pos x="177522" y="52399"/>
                  </a:cxn>
                  <a:cxn ang="0">
                    <a:pos x="146477" y="21354"/>
                  </a:cxn>
                  <a:cxn ang="0">
                    <a:pos x="125742" y="29626"/>
                  </a:cxn>
                  <a:cxn ang="0">
                    <a:pos x="77613" y="0"/>
                  </a:cxn>
                </a:cxnLst>
                <a:rect l="txL" t="txT" r="txR" b="txB"/>
                <a:pathLst>
                  <a:path w="2534777" h="1577043">
                    <a:moveTo>
                      <a:pt x="1465394" y="457443"/>
                    </a:moveTo>
                    <a:cubicBezTo>
                      <a:pt x="1207004" y="457443"/>
                      <a:pt x="997537" y="666911"/>
                      <a:pt x="997537" y="925301"/>
                    </a:cubicBezTo>
                    <a:cubicBezTo>
                      <a:pt x="997537" y="929084"/>
                      <a:pt x="997581" y="932858"/>
                      <a:pt x="998675" y="936595"/>
                    </a:cubicBezTo>
                    <a:cubicBezTo>
                      <a:pt x="879937" y="987444"/>
                      <a:pt x="797027" y="1105469"/>
                      <a:pt x="797027" y="1242860"/>
                    </a:cubicBezTo>
                    <a:cubicBezTo>
                      <a:pt x="797027" y="1427423"/>
                      <a:pt x="946647" y="1577043"/>
                      <a:pt x="1131210" y="1577043"/>
                    </a:cubicBezTo>
                    <a:lnTo>
                      <a:pt x="2200595" y="1577043"/>
                    </a:lnTo>
                    <a:cubicBezTo>
                      <a:pt x="2385158" y="1577043"/>
                      <a:pt x="2534777" y="1427423"/>
                      <a:pt x="2534777" y="1242860"/>
                    </a:cubicBezTo>
                    <a:cubicBezTo>
                      <a:pt x="2534777" y="1100889"/>
                      <a:pt x="2446245" y="979593"/>
                      <a:pt x="2321074" y="931958"/>
                    </a:cubicBezTo>
                    <a:lnTo>
                      <a:pt x="2325772" y="908676"/>
                    </a:lnTo>
                    <a:cubicBezTo>
                      <a:pt x="2325772" y="761025"/>
                      <a:pt x="2206078" y="641330"/>
                      <a:pt x="2058426" y="641330"/>
                    </a:cubicBezTo>
                    <a:cubicBezTo>
                      <a:pt x="1989101" y="641330"/>
                      <a:pt x="1925937" y="667718"/>
                      <a:pt x="1879867" y="712568"/>
                    </a:cubicBezTo>
                    <a:cubicBezTo>
                      <a:pt x="1804227" y="560778"/>
                      <a:pt x="1646877" y="457443"/>
                      <a:pt x="1465394" y="457443"/>
                    </a:cubicBezTo>
                    <a:close/>
                    <a:moveTo>
                      <a:pt x="876386" y="0"/>
                    </a:moveTo>
                    <a:cubicBezTo>
                      <a:pt x="537576" y="0"/>
                      <a:pt x="262915" y="274661"/>
                      <a:pt x="262915" y="613471"/>
                    </a:cubicBezTo>
                    <a:cubicBezTo>
                      <a:pt x="262915" y="618431"/>
                      <a:pt x="262973" y="623380"/>
                      <a:pt x="264408" y="628281"/>
                    </a:cubicBezTo>
                    <a:cubicBezTo>
                      <a:pt x="108715" y="694956"/>
                      <a:pt x="0" y="849714"/>
                      <a:pt x="0" y="1029866"/>
                    </a:cubicBezTo>
                    <a:cubicBezTo>
                      <a:pt x="0" y="1271872"/>
                      <a:pt x="196187" y="1468058"/>
                      <a:pt x="438192" y="1468058"/>
                    </a:cubicBezTo>
                    <a:lnTo>
                      <a:pt x="797580" y="1468058"/>
                    </a:lnTo>
                    <a:cubicBezTo>
                      <a:pt x="770868" y="1437112"/>
                      <a:pt x="750667" y="1400796"/>
                      <a:pt x="738512" y="1360901"/>
                    </a:cubicBezTo>
                    <a:lnTo>
                      <a:pt x="657367" y="1360901"/>
                    </a:lnTo>
                    <a:cubicBezTo>
                      <a:pt x="463583" y="1360901"/>
                      <a:pt x="306487" y="1203806"/>
                      <a:pt x="306487" y="1010021"/>
                    </a:cubicBezTo>
                    <a:cubicBezTo>
                      <a:pt x="306487" y="865765"/>
                      <a:pt x="393540" y="741844"/>
                      <a:pt x="518211" y="688454"/>
                    </a:cubicBezTo>
                    <a:cubicBezTo>
                      <a:pt x="517061" y="684530"/>
                      <a:pt x="517015" y="680567"/>
                      <a:pt x="517015" y="676596"/>
                    </a:cubicBezTo>
                    <a:cubicBezTo>
                      <a:pt x="517015" y="405295"/>
                      <a:pt x="736949" y="185362"/>
                      <a:pt x="1008249" y="185362"/>
                    </a:cubicBezTo>
                    <a:cubicBezTo>
                      <a:pt x="1171061" y="185362"/>
                      <a:pt x="1315374" y="264570"/>
                      <a:pt x="1402972" y="387409"/>
                    </a:cubicBezTo>
                    <a:cubicBezTo>
                      <a:pt x="1417561" y="383558"/>
                      <a:pt x="1432554" y="382900"/>
                      <a:pt x="1447701" y="382900"/>
                    </a:cubicBezTo>
                    <a:cubicBezTo>
                      <a:pt x="1480947" y="382900"/>
                      <a:pt x="1513452" y="386072"/>
                      <a:pt x="1544707" y="393247"/>
                    </a:cubicBezTo>
                    <a:cubicBezTo>
                      <a:pt x="1571543" y="383219"/>
                      <a:pt x="1600669" y="378436"/>
                      <a:pt x="1630912" y="378436"/>
                    </a:cubicBezTo>
                    <a:cubicBezTo>
                      <a:pt x="1784119" y="378436"/>
                      <a:pt x="1908658" y="501175"/>
                      <a:pt x="1911067" y="653695"/>
                    </a:cubicBezTo>
                    <a:cubicBezTo>
                      <a:pt x="1937034" y="629476"/>
                      <a:pt x="1968219" y="611266"/>
                      <a:pt x="2002778" y="600430"/>
                    </a:cubicBezTo>
                    <a:lnTo>
                      <a:pt x="2004545" y="591672"/>
                    </a:lnTo>
                    <a:cubicBezTo>
                      <a:pt x="2004545" y="398068"/>
                      <a:pt x="1847598" y="241118"/>
                      <a:pt x="1653991" y="241118"/>
                    </a:cubicBezTo>
                    <a:cubicBezTo>
                      <a:pt x="1563090" y="241118"/>
                      <a:pt x="1480267" y="275719"/>
                      <a:pt x="1419859" y="334529"/>
                    </a:cubicBezTo>
                    <a:cubicBezTo>
                      <a:pt x="1320676" y="135496"/>
                      <a:pt x="1114354" y="0"/>
                      <a:pt x="876386" y="0"/>
                    </a:cubicBezTo>
                    <a:close/>
                  </a:path>
                </a:pathLst>
              </a:custGeom>
              <a:solidFill>
                <a:schemeClr val="bg1"/>
              </a:solidFill>
              <a:ln w="25400">
                <a:noFill/>
              </a:ln>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solidFill>
                  <a:effectLst/>
                  <a:uLnTx/>
                  <a:uFillTx/>
                  <a:latin typeface="思源黑体 CN ExtraLight" panose="020B0200000000000000" pitchFamily="34" charset="-122"/>
                  <a:ea typeface="思源黑体 CN ExtraLight" panose="020B0200000000000000" pitchFamily="34" charset="-122"/>
                  <a:cs typeface="+mn-cs"/>
                </a:endParaRPr>
              </a:p>
            </p:txBody>
          </p:sp>
        </p:grpSp>
        <p:grpSp>
          <p:nvGrpSpPr>
            <p:cNvPr id="9" name="组合 8"/>
            <p:cNvGrpSpPr/>
            <p:nvPr/>
          </p:nvGrpSpPr>
          <p:grpSpPr>
            <a:xfrm>
              <a:off x="1927225" y="1851025"/>
              <a:ext cx="536575" cy="538163"/>
              <a:chOff x="0" y="0"/>
              <a:chExt cx="1410703" cy="1410703"/>
            </a:xfrm>
          </p:grpSpPr>
          <p:sp>
            <p:nvSpPr>
              <p:cNvPr id="19" name="圆角矩形 9"/>
              <p:cNvSpPr/>
              <p:nvPr/>
            </p:nvSpPr>
            <p:spPr>
              <a:xfrm>
                <a:off x="0" y="0"/>
                <a:ext cx="1410703" cy="1410703"/>
              </a:xfrm>
              <a:prstGeom prst="roundRect">
                <a:avLst>
                  <a:gd name="adj" fmla="val 16667"/>
                </a:avLst>
              </a:prstGeom>
              <a:solidFill>
                <a:srgbClr val="C00000">
                  <a:alpha val="88000"/>
                </a:srgbClr>
              </a:solidFill>
              <a:ln w="25400">
                <a:noFill/>
              </a:ln>
            </p:spPr>
            <p:txBody>
              <a:bodyPr anchor="ctr"/>
              <a:lstStyle>
                <a:lvl1pPr marL="342900" indent="-342900" algn="l" rtl="0" eaLnBrk="0" fontAlgn="base" hangingPunct="0">
                  <a:spcBef>
                    <a:spcPct val="20000"/>
                  </a:spcBef>
                  <a:spcAft>
                    <a:spcPct val="0"/>
                  </a:spcAft>
                  <a:buFont typeface="Arial" panose="020B0604020202020204" pitchFamily="34" charset="0"/>
                  <a:buChar char="•"/>
                  <a:defRPr sz="3200">
                    <a:solidFill>
                      <a:schemeClr val="tx1"/>
                    </a:solidFill>
                    <a:latin typeface="+mn-lt"/>
                    <a:ea typeface="+mn-ea"/>
                    <a:cs typeface="+mn-cs"/>
                    <a:sym typeface="微软雅黑" panose="020B0503020204020204" pitchFamily="34" charset="-122"/>
                  </a:defRPr>
                </a:lvl1pPr>
                <a:lvl2pPr marL="742950" indent="-285750" algn="l" rtl="0" eaLnBrk="0" fontAlgn="base" hangingPunct="0">
                  <a:spcBef>
                    <a:spcPct val="20000"/>
                  </a:spcBef>
                  <a:spcAft>
                    <a:spcPct val="0"/>
                  </a:spcAft>
                  <a:buFont typeface="Arial" panose="020B0604020202020204" pitchFamily="34" charset="0"/>
                  <a:buChar char="–"/>
                  <a:defRPr sz="2800">
                    <a:solidFill>
                      <a:schemeClr val="tx1"/>
                    </a:solidFill>
                    <a:latin typeface="+mn-lt"/>
                    <a:ea typeface="+mn-ea"/>
                    <a:sym typeface="微软雅黑" panose="020B0503020204020204" pitchFamily="34" charset="-122"/>
                  </a:defRPr>
                </a:lvl2pPr>
                <a:lvl3pPr marL="1143000" indent="-228600" algn="l" rtl="0" eaLnBrk="0" fontAlgn="base" hangingPunct="0">
                  <a:spcBef>
                    <a:spcPct val="20000"/>
                  </a:spcBef>
                  <a:spcAft>
                    <a:spcPct val="0"/>
                  </a:spcAft>
                  <a:buFont typeface="Arial" panose="020B0604020202020204" pitchFamily="34" charset="0"/>
                  <a:buChar char="•"/>
                  <a:defRPr sz="2400">
                    <a:solidFill>
                      <a:schemeClr val="tx1"/>
                    </a:solidFill>
                    <a:latin typeface="+mn-lt"/>
                    <a:ea typeface="+mn-ea"/>
                    <a:sym typeface="微软雅黑" panose="020B0503020204020204" pitchFamily="34" charset="-122"/>
                  </a:defRPr>
                </a:lvl3pPr>
                <a:lvl4pPr marL="16002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ea typeface="+mn-ea"/>
                    <a:sym typeface="微软雅黑" panose="020B0503020204020204" pitchFamily="34" charset="-122"/>
                  </a:defRPr>
                </a:lvl4pPr>
                <a:lvl5pPr marL="20574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ea typeface="+mn-ea"/>
                    <a:sym typeface="微软雅黑" panose="020B0503020204020204" pitchFamily="34" charset="-122"/>
                  </a:defRPr>
                </a:lvl5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800" b="0" i="0" u="none" strike="noStrike" kern="1200" cap="none" spc="0" normalizeH="0" baseline="0" noProof="0" dirty="0">
                  <a:ln>
                    <a:noFill/>
                  </a:ln>
                  <a:solidFill>
                    <a:srgbClr val="00CC99"/>
                  </a:solidFill>
                  <a:effectLst/>
                  <a:uLnTx/>
                  <a:uFillTx/>
                  <a:latin typeface="Arial" panose="020B0604020202020204" pitchFamily="34" charset="0"/>
                  <a:ea typeface="宋体" panose="02010600030101010101" pitchFamily="2" charset="-122"/>
                  <a:cs typeface="+mn-cs"/>
                  <a:sym typeface="微软雅黑" panose="020B0503020204020204" pitchFamily="34" charset="-122"/>
                </a:endParaRPr>
              </a:p>
            </p:txBody>
          </p:sp>
          <p:sp>
            <p:nvSpPr>
              <p:cNvPr id="20" name="任意多边形 10"/>
              <p:cNvSpPr/>
              <p:nvPr/>
            </p:nvSpPr>
            <p:spPr>
              <a:xfrm>
                <a:off x="277851" y="328174"/>
                <a:ext cx="1132851" cy="1082529"/>
              </a:xfrm>
              <a:custGeom>
                <a:avLst/>
                <a:gdLst>
                  <a:gd name="txL" fmla="*/ 0 w 2544311"/>
                  <a:gd name="txT" fmla="*/ 0 h 2431293"/>
                  <a:gd name="txR" fmla="*/ 2544311 w 2544311"/>
                  <a:gd name="txB" fmla="*/ 2431293 h 2431293"/>
                </a:gdLst>
                <a:ahLst/>
                <a:cxnLst>
                  <a:cxn ang="0">
                    <a:pos x="74891" y="0"/>
                  </a:cxn>
                  <a:cxn ang="0">
                    <a:pos x="99995" y="23173"/>
                  </a:cxn>
                  <a:cxn ang="0">
                    <a:pos x="99995" y="74799"/>
                  </a:cxn>
                  <a:cxn ang="0">
                    <a:pos x="79242" y="95553"/>
                  </a:cxn>
                  <a:cxn ang="0">
                    <a:pos x="35611" y="95553"/>
                  </a:cxn>
                  <a:cxn ang="0">
                    <a:pos x="9" y="66393"/>
                  </a:cxn>
                  <a:cxn ang="0">
                    <a:pos x="13258" y="57437"/>
                  </a:cxn>
                  <a:cxn ang="0">
                    <a:pos x="16389" y="53034"/>
                  </a:cxn>
                  <a:cxn ang="0">
                    <a:pos x="630" y="42339"/>
                  </a:cxn>
                  <a:cxn ang="0">
                    <a:pos x="14418" y="40937"/>
                  </a:cxn>
                  <a:cxn ang="0">
                    <a:pos x="2352" y="26261"/>
                  </a:cxn>
                  <a:cxn ang="0">
                    <a:pos x="12821" y="27416"/>
                  </a:cxn>
                  <a:cxn ang="0">
                    <a:pos x="0" y="18167"/>
                  </a:cxn>
                  <a:cxn ang="0">
                    <a:pos x="20496" y="8974"/>
                  </a:cxn>
                  <a:cxn ang="0">
                    <a:pos x="74891" y="0"/>
                  </a:cxn>
                </a:cxnLst>
                <a:rect l="txL" t="txT" r="txR" b="txB"/>
                <a:pathLst>
                  <a:path w="2544311" h="2431293">
                    <a:moveTo>
                      <a:pt x="1905551" y="0"/>
                    </a:moveTo>
                    <a:lnTo>
                      <a:pt x="2544311" y="589638"/>
                    </a:lnTo>
                    <a:lnTo>
                      <a:pt x="2544311" y="1903224"/>
                    </a:lnTo>
                    <a:cubicBezTo>
                      <a:pt x="2544311" y="2194868"/>
                      <a:pt x="2307886" y="2431293"/>
                      <a:pt x="2016242" y="2431293"/>
                    </a:cubicBezTo>
                    <a:lnTo>
                      <a:pt x="906105" y="2431293"/>
                    </a:lnTo>
                    <a:lnTo>
                      <a:pt x="236" y="1689332"/>
                    </a:lnTo>
                    <a:lnTo>
                      <a:pt x="337329" y="1461434"/>
                    </a:lnTo>
                    <a:lnTo>
                      <a:pt x="416998" y="1349404"/>
                    </a:lnTo>
                    <a:cubicBezTo>
                      <a:pt x="422398" y="1349618"/>
                      <a:pt x="10643" y="1077077"/>
                      <a:pt x="16043" y="1077291"/>
                    </a:cubicBezTo>
                    <a:lnTo>
                      <a:pt x="366874" y="1041623"/>
                    </a:lnTo>
                    <a:lnTo>
                      <a:pt x="59845" y="668194"/>
                    </a:lnTo>
                    <a:lnTo>
                      <a:pt x="326236" y="697575"/>
                    </a:lnTo>
                    <a:lnTo>
                      <a:pt x="0" y="462254"/>
                    </a:lnTo>
                    <a:lnTo>
                      <a:pt x="521498" y="228332"/>
                    </a:lnTo>
                    <a:lnTo>
                      <a:pt x="1905551" y="0"/>
                    </a:lnTo>
                    <a:close/>
                  </a:path>
                </a:pathLst>
              </a:custGeom>
              <a:solidFill>
                <a:srgbClr val="FFFFFF">
                  <a:alpha val="29803"/>
                </a:srgbClr>
              </a:solidFill>
              <a:ln w="25400">
                <a:noFill/>
              </a:ln>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solidFill>
                  <a:effectLst/>
                  <a:uLnTx/>
                  <a:uFillTx/>
                  <a:latin typeface="思源黑体 CN ExtraLight" panose="020B0200000000000000" pitchFamily="34" charset="-122"/>
                  <a:ea typeface="思源黑体 CN ExtraLight" panose="020B0200000000000000" pitchFamily="34" charset="-122"/>
                  <a:cs typeface="+mn-cs"/>
                </a:endParaRPr>
              </a:p>
            </p:txBody>
          </p:sp>
          <p:sp>
            <p:nvSpPr>
              <p:cNvPr id="21" name="矩形 60"/>
              <p:cNvSpPr/>
              <p:nvPr/>
            </p:nvSpPr>
            <p:spPr>
              <a:xfrm>
                <a:off x="279906" y="325645"/>
                <a:ext cx="850891" cy="759413"/>
              </a:xfrm>
              <a:custGeom>
                <a:avLst/>
                <a:gdLst>
                  <a:gd name="txL" fmla="*/ 0 w 816827"/>
                  <a:gd name="txT" fmla="*/ 0 h 729011"/>
                  <a:gd name="txR" fmla="*/ 816827 w 816827"/>
                  <a:gd name="txB" fmla="*/ 729011 h 729011"/>
                </a:gdLst>
                <a:ahLst/>
                <a:cxnLst>
                  <a:cxn ang="0">
                    <a:pos x="461670" y="664951"/>
                  </a:cxn>
                  <a:cxn ang="0">
                    <a:pos x="461670" y="758449"/>
                  </a:cxn>
                  <a:cxn ang="0">
                    <a:pos x="851537" y="758449"/>
                  </a:cxn>
                  <a:cxn ang="0">
                    <a:pos x="851537" y="664951"/>
                  </a:cxn>
                  <a:cxn ang="0">
                    <a:pos x="461670" y="664951"/>
                  </a:cxn>
                  <a:cxn ang="0">
                    <a:pos x="0" y="599327"/>
                  </a:cxn>
                  <a:cxn ang="0">
                    <a:pos x="923340" y="599327"/>
                  </a:cxn>
                  <a:cxn ang="0">
                    <a:pos x="923340" y="824074"/>
                  </a:cxn>
                  <a:cxn ang="0">
                    <a:pos x="0" y="824074"/>
                  </a:cxn>
                  <a:cxn ang="0">
                    <a:pos x="0" y="599327"/>
                  </a:cxn>
                  <a:cxn ang="0">
                    <a:pos x="189764" y="365287"/>
                  </a:cxn>
                  <a:cxn ang="0">
                    <a:pos x="189764" y="458787"/>
                  </a:cxn>
                  <a:cxn ang="0">
                    <a:pos x="851536" y="458787"/>
                  </a:cxn>
                  <a:cxn ang="0">
                    <a:pos x="851536" y="365287"/>
                  </a:cxn>
                  <a:cxn ang="0">
                    <a:pos x="189764" y="365287"/>
                  </a:cxn>
                  <a:cxn ang="0">
                    <a:pos x="0" y="299663"/>
                  </a:cxn>
                  <a:cxn ang="0">
                    <a:pos x="923340" y="299663"/>
                  </a:cxn>
                  <a:cxn ang="0">
                    <a:pos x="923340" y="524411"/>
                  </a:cxn>
                  <a:cxn ang="0">
                    <a:pos x="0" y="524411"/>
                  </a:cxn>
                  <a:cxn ang="0">
                    <a:pos x="0" y="299663"/>
                  </a:cxn>
                  <a:cxn ang="0">
                    <a:pos x="564252" y="65624"/>
                  </a:cxn>
                  <a:cxn ang="0">
                    <a:pos x="564252" y="159122"/>
                  </a:cxn>
                  <a:cxn ang="0">
                    <a:pos x="851536" y="159122"/>
                  </a:cxn>
                  <a:cxn ang="0">
                    <a:pos x="851536" y="65624"/>
                  </a:cxn>
                  <a:cxn ang="0">
                    <a:pos x="564252" y="65624"/>
                  </a:cxn>
                  <a:cxn ang="0">
                    <a:pos x="0" y="0"/>
                  </a:cxn>
                  <a:cxn ang="0">
                    <a:pos x="923340" y="0"/>
                  </a:cxn>
                  <a:cxn ang="0">
                    <a:pos x="923340" y="224746"/>
                  </a:cxn>
                  <a:cxn ang="0">
                    <a:pos x="0" y="224746"/>
                  </a:cxn>
                  <a:cxn ang="0">
                    <a:pos x="0" y="0"/>
                  </a:cxn>
                </a:cxnLst>
                <a:rect l="txL" t="txT" r="txR" b="txB"/>
                <a:pathLst>
                  <a:path w="816827" h="729011">
                    <a:moveTo>
                      <a:pt x="408414" y="588244"/>
                    </a:moveTo>
                    <a:lnTo>
                      <a:pt x="408414" y="670957"/>
                    </a:lnTo>
                    <a:lnTo>
                      <a:pt x="753307" y="670957"/>
                    </a:lnTo>
                    <a:lnTo>
                      <a:pt x="753307" y="588244"/>
                    </a:lnTo>
                    <a:lnTo>
                      <a:pt x="408414" y="588244"/>
                    </a:lnTo>
                    <a:close/>
                    <a:moveTo>
                      <a:pt x="0" y="530190"/>
                    </a:moveTo>
                    <a:lnTo>
                      <a:pt x="816827" y="530190"/>
                    </a:lnTo>
                    <a:lnTo>
                      <a:pt x="816827" y="729011"/>
                    </a:lnTo>
                    <a:lnTo>
                      <a:pt x="0" y="729011"/>
                    </a:lnTo>
                    <a:lnTo>
                      <a:pt x="0" y="530190"/>
                    </a:lnTo>
                    <a:close/>
                    <a:moveTo>
                      <a:pt x="167873" y="323149"/>
                    </a:moveTo>
                    <a:lnTo>
                      <a:pt x="167873" y="405862"/>
                    </a:lnTo>
                    <a:lnTo>
                      <a:pt x="753306" y="405862"/>
                    </a:lnTo>
                    <a:lnTo>
                      <a:pt x="753306" y="323149"/>
                    </a:lnTo>
                    <a:lnTo>
                      <a:pt x="167873" y="323149"/>
                    </a:lnTo>
                    <a:close/>
                    <a:moveTo>
                      <a:pt x="0" y="265095"/>
                    </a:moveTo>
                    <a:lnTo>
                      <a:pt x="816827" y="265095"/>
                    </a:lnTo>
                    <a:lnTo>
                      <a:pt x="816827" y="463916"/>
                    </a:lnTo>
                    <a:lnTo>
                      <a:pt x="0" y="463916"/>
                    </a:lnTo>
                    <a:lnTo>
                      <a:pt x="0" y="265095"/>
                    </a:lnTo>
                    <a:close/>
                    <a:moveTo>
                      <a:pt x="499162" y="58054"/>
                    </a:moveTo>
                    <a:lnTo>
                      <a:pt x="499162" y="140767"/>
                    </a:lnTo>
                    <a:lnTo>
                      <a:pt x="753306" y="140767"/>
                    </a:lnTo>
                    <a:lnTo>
                      <a:pt x="753306" y="58054"/>
                    </a:lnTo>
                    <a:lnTo>
                      <a:pt x="499162" y="58054"/>
                    </a:lnTo>
                    <a:close/>
                    <a:moveTo>
                      <a:pt x="0" y="0"/>
                    </a:moveTo>
                    <a:lnTo>
                      <a:pt x="816827" y="0"/>
                    </a:lnTo>
                    <a:lnTo>
                      <a:pt x="816827" y="198821"/>
                    </a:lnTo>
                    <a:lnTo>
                      <a:pt x="0" y="198821"/>
                    </a:lnTo>
                    <a:lnTo>
                      <a:pt x="0" y="0"/>
                    </a:lnTo>
                    <a:close/>
                  </a:path>
                </a:pathLst>
              </a:custGeom>
              <a:solidFill>
                <a:schemeClr val="bg1"/>
              </a:solidFill>
              <a:ln w="25400">
                <a:noFill/>
              </a:ln>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solidFill>
                  <a:effectLst/>
                  <a:uLnTx/>
                  <a:uFillTx/>
                  <a:latin typeface="思源黑体 CN ExtraLight" panose="020B0200000000000000" pitchFamily="34" charset="-122"/>
                  <a:ea typeface="思源黑体 CN ExtraLight" panose="020B0200000000000000" pitchFamily="34" charset="-122"/>
                  <a:cs typeface="+mn-cs"/>
                </a:endParaRPr>
              </a:p>
            </p:txBody>
          </p:sp>
        </p:grpSp>
        <p:grpSp>
          <p:nvGrpSpPr>
            <p:cNvPr id="10" name="组合 9"/>
            <p:cNvGrpSpPr/>
            <p:nvPr/>
          </p:nvGrpSpPr>
          <p:grpSpPr>
            <a:xfrm>
              <a:off x="4303713" y="1851025"/>
              <a:ext cx="536575" cy="538163"/>
              <a:chOff x="0" y="0"/>
              <a:chExt cx="1410703" cy="1410703"/>
            </a:xfrm>
          </p:grpSpPr>
          <p:sp>
            <p:nvSpPr>
              <p:cNvPr id="16" name="圆角矩形 13"/>
              <p:cNvSpPr/>
              <p:nvPr/>
            </p:nvSpPr>
            <p:spPr>
              <a:xfrm>
                <a:off x="0" y="0"/>
                <a:ext cx="1410703" cy="1410703"/>
              </a:xfrm>
              <a:prstGeom prst="roundRect">
                <a:avLst>
                  <a:gd name="adj" fmla="val 16667"/>
                </a:avLst>
              </a:prstGeom>
              <a:solidFill>
                <a:srgbClr val="C00000"/>
              </a:solidFill>
              <a:ln w="25400">
                <a:noFill/>
              </a:ln>
            </p:spPr>
            <p:txBody>
              <a:bodyPr anchor="ctr"/>
              <a:lstStyle>
                <a:lvl1pPr marL="342900" indent="-342900" algn="l" rtl="0" eaLnBrk="0" fontAlgn="base" hangingPunct="0">
                  <a:spcBef>
                    <a:spcPct val="20000"/>
                  </a:spcBef>
                  <a:spcAft>
                    <a:spcPct val="0"/>
                  </a:spcAft>
                  <a:buFont typeface="Arial" panose="020B0604020202020204" pitchFamily="34" charset="0"/>
                  <a:buChar char="•"/>
                  <a:defRPr sz="3200">
                    <a:solidFill>
                      <a:schemeClr val="tx1"/>
                    </a:solidFill>
                    <a:latin typeface="+mn-lt"/>
                    <a:ea typeface="+mn-ea"/>
                    <a:cs typeface="+mn-cs"/>
                    <a:sym typeface="微软雅黑" panose="020B0503020204020204" pitchFamily="34" charset="-122"/>
                  </a:defRPr>
                </a:lvl1pPr>
                <a:lvl2pPr marL="742950" indent="-285750" algn="l" rtl="0" eaLnBrk="0" fontAlgn="base" hangingPunct="0">
                  <a:spcBef>
                    <a:spcPct val="20000"/>
                  </a:spcBef>
                  <a:spcAft>
                    <a:spcPct val="0"/>
                  </a:spcAft>
                  <a:buFont typeface="Arial" panose="020B0604020202020204" pitchFamily="34" charset="0"/>
                  <a:buChar char="–"/>
                  <a:defRPr sz="2800">
                    <a:solidFill>
                      <a:schemeClr val="tx1"/>
                    </a:solidFill>
                    <a:latin typeface="+mn-lt"/>
                    <a:ea typeface="+mn-ea"/>
                    <a:sym typeface="微软雅黑" panose="020B0503020204020204" pitchFamily="34" charset="-122"/>
                  </a:defRPr>
                </a:lvl2pPr>
                <a:lvl3pPr marL="1143000" indent="-228600" algn="l" rtl="0" eaLnBrk="0" fontAlgn="base" hangingPunct="0">
                  <a:spcBef>
                    <a:spcPct val="20000"/>
                  </a:spcBef>
                  <a:spcAft>
                    <a:spcPct val="0"/>
                  </a:spcAft>
                  <a:buFont typeface="Arial" panose="020B0604020202020204" pitchFamily="34" charset="0"/>
                  <a:buChar char="•"/>
                  <a:defRPr sz="2400">
                    <a:solidFill>
                      <a:schemeClr val="tx1"/>
                    </a:solidFill>
                    <a:latin typeface="+mn-lt"/>
                    <a:ea typeface="+mn-ea"/>
                    <a:sym typeface="微软雅黑" panose="020B0503020204020204" pitchFamily="34" charset="-122"/>
                  </a:defRPr>
                </a:lvl3pPr>
                <a:lvl4pPr marL="16002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ea typeface="+mn-ea"/>
                    <a:sym typeface="微软雅黑" panose="020B0503020204020204" pitchFamily="34" charset="-122"/>
                  </a:defRPr>
                </a:lvl4pPr>
                <a:lvl5pPr marL="20574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ea typeface="+mn-ea"/>
                    <a:sym typeface="微软雅黑" panose="020B0503020204020204" pitchFamily="34" charset="-122"/>
                  </a:defRPr>
                </a:lvl5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800" b="0" i="0" u="none" strike="noStrike" kern="1200" cap="none" spc="0" normalizeH="0" baseline="0" noProof="0" dirty="0">
                  <a:ln>
                    <a:noFill/>
                  </a:ln>
                  <a:solidFill>
                    <a:srgbClr val="00CC99"/>
                  </a:solidFill>
                  <a:effectLst/>
                  <a:uLnTx/>
                  <a:uFillTx/>
                  <a:latin typeface="Arial" panose="020B0604020202020204" pitchFamily="34" charset="0"/>
                  <a:ea typeface="宋体" panose="02010600030101010101" pitchFamily="2" charset="-122"/>
                  <a:cs typeface="+mn-cs"/>
                  <a:sym typeface="微软雅黑" panose="020B0503020204020204" pitchFamily="34" charset="-122"/>
                </a:endParaRPr>
              </a:p>
            </p:txBody>
          </p:sp>
          <p:sp>
            <p:nvSpPr>
              <p:cNvPr id="17" name="任意多边形 14"/>
              <p:cNvSpPr/>
              <p:nvPr/>
            </p:nvSpPr>
            <p:spPr>
              <a:xfrm>
                <a:off x="282594" y="284649"/>
                <a:ext cx="1128107" cy="1126054"/>
              </a:xfrm>
              <a:custGeom>
                <a:avLst/>
                <a:gdLst>
                  <a:gd name="txL" fmla="*/ 0 w 1128107"/>
                  <a:gd name="txT" fmla="*/ 0 h 1126054"/>
                  <a:gd name="txR" fmla="*/ 1128107 w 1128107"/>
                  <a:gd name="txB" fmla="*/ 1126054 h 1126054"/>
                </a:gdLst>
                <a:ahLst/>
                <a:cxnLst>
                  <a:cxn ang="0">
                    <a:pos x="2105" y="0"/>
                  </a:cxn>
                  <a:cxn ang="0">
                    <a:pos x="398111" y="0"/>
                  </a:cxn>
                  <a:cxn ang="0">
                    <a:pos x="453960" y="51195"/>
                  </a:cxn>
                  <a:cxn ang="0">
                    <a:pos x="469958" y="0"/>
                  </a:cxn>
                  <a:cxn ang="0">
                    <a:pos x="838821" y="0"/>
                  </a:cxn>
                  <a:cxn ang="0">
                    <a:pos x="1125726" y="217953"/>
                  </a:cxn>
                  <a:cxn ang="0">
                    <a:pos x="1128107" y="890932"/>
                  </a:cxn>
                  <a:cxn ang="0">
                    <a:pos x="892985" y="1126054"/>
                  </a:cxn>
                  <a:cxn ang="0">
                    <a:pos x="337738" y="1126054"/>
                  </a:cxn>
                  <a:cxn ang="0">
                    <a:pos x="2504" y="838560"/>
                  </a:cxn>
                  <a:cxn ang="0">
                    <a:pos x="2105" y="838474"/>
                  </a:cxn>
                  <a:cxn ang="0">
                    <a:pos x="32" y="451928"/>
                  </a:cxn>
                  <a:cxn ang="0">
                    <a:pos x="64017" y="453319"/>
                  </a:cxn>
                  <a:cxn ang="0">
                    <a:pos x="0" y="394637"/>
                  </a:cxn>
                  <a:cxn ang="0">
                    <a:pos x="20" y="390433"/>
                  </a:cxn>
                  <a:cxn ang="0">
                    <a:pos x="2105" y="0"/>
                  </a:cxn>
                </a:cxnLst>
                <a:rect l="txL" t="txT" r="txR" b="txB"/>
                <a:pathLst>
                  <a:path w="1128107" h="1126054">
                    <a:moveTo>
                      <a:pt x="2105" y="0"/>
                    </a:moveTo>
                    <a:lnTo>
                      <a:pt x="398111" y="0"/>
                    </a:lnTo>
                    <a:lnTo>
                      <a:pt x="453960" y="51195"/>
                    </a:lnTo>
                    <a:lnTo>
                      <a:pt x="469958" y="0"/>
                    </a:lnTo>
                    <a:lnTo>
                      <a:pt x="838821" y="0"/>
                    </a:lnTo>
                    <a:lnTo>
                      <a:pt x="1125726" y="217953"/>
                    </a:lnTo>
                    <a:cubicBezTo>
                      <a:pt x="1126520" y="442280"/>
                      <a:pt x="1127313" y="666606"/>
                      <a:pt x="1128107" y="890932"/>
                    </a:cubicBezTo>
                    <a:cubicBezTo>
                      <a:pt x="1128107" y="1020786"/>
                      <a:pt x="1022839" y="1126054"/>
                      <a:pt x="892985" y="1126054"/>
                    </a:cubicBezTo>
                    <a:lnTo>
                      <a:pt x="337738" y="1126054"/>
                    </a:lnTo>
                    <a:lnTo>
                      <a:pt x="2504" y="838560"/>
                    </a:lnTo>
                    <a:lnTo>
                      <a:pt x="2105" y="838474"/>
                    </a:lnTo>
                    <a:cubicBezTo>
                      <a:pt x="1413" y="709409"/>
                      <a:pt x="1066" y="644657"/>
                      <a:pt x="32" y="451928"/>
                    </a:cubicBezTo>
                    <a:lnTo>
                      <a:pt x="64017" y="453319"/>
                    </a:lnTo>
                    <a:lnTo>
                      <a:pt x="0" y="394637"/>
                    </a:lnTo>
                    <a:cubicBezTo>
                      <a:pt x="6" y="393286"/>
                      <a:pt x="13" y="391885"/>
                      <a:pt x="20" y="390433"/>
                    </a:cubicBezTo>
                    <a:lnTo>
                      <a:pt x="2105" y="0"/>
                    </a:lnTo>
                    <a:close/>
                  </a:path>
                </a:pathLst>
              </a:custGeom>
              <a:solidFill>
                <a:schemeClr val="bg1">
                  <a:alpha val="29803"/>
                </a:schemeClr>
              </a:solidFill>
              <a:ln w="25400">
                <a:noFill/>
              </a:ln>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solidFill>
                  <a:effectLst/>
                  <a:uLnTx/>
                  <a:uFillTx/>
                  <a:latin typeface="思源黑体 CN ExtraLight" panose="020B0200000000000000" pitchFamily="34" charset="-122"/>
                  <a:ea typeface="思源黑体 CN ExtraLight" panose="020B0200000000000000" pitchFamily="34" charset="-122"/>
                  <a:cs typeface="+mn-cs"/>
                </a:endParaRPr>
              </a:p>
            </p:txBody>
          </p:sp>
          <p:sp>
            <p:nvSpPr>
              <p:cNvPr id="18" name="图文框 9"/>
              <p:cNvSpPr/>
              <p:nvPr/>
            </p:nvSpPr>
            <p:spPr>
              <a:xfrm>
                <a:off x="284699" y="284648"/>
                <a:ext cx="841304" cy="841406"/>
              </a:xfrm>
              <a:custGeom>
                <a:avLst/>
                <a:gdLst>
                  <a:gd name="txL" fmla="*/ 0 w 637287"/>
                  <a:gd name="txT" fmla="*/ 0 h 637366"/>
                  <a:gd name="txR" fmla="*/ 637287 w 637287"/>
                  <a:gd name="txB" fmla="*/ 637366 h 637366"/>
                </a:gdLst>
                <a:ahLst/>
                <a:cxnLst>
                  <a:cxn ang="0">
                    <a:pos x="1466185" y="1274522"/>
                  </a:cxn>
                  <a:cxn ang="0">
                    <a:pos x="1297460" y="1443244"/>
                  </a:cxn>
                  <a:cxn ang="0">
                    <a:pos x="1038747" y="1274522"/>
                  </a:cxn>
                  <a:cxn ang="0">
                    <a:pos x="1207469" y="1443244"/>
                  </a:cxn>
                  <a:cxn ang="0">
                    <a:pos x="1038747" y="1274522"/>
                  </a:cxn>
                  <a:cxn ang="0">
                    <a:pos x="427438" y="1038919"/>
                  </a:cxn>
                  <a:cxn ang="0">
                    <a:pos x="258715" y="1207643"/>
                  </a:cxn>
                  <a:cxn ang="0">
                    <a:pos x="124652" y="904858"/>
                  </a:cxn>
                  <a:cxn ang="0">
                    <a:pos x="561500" y="1341704"/>
                  </a:cxn>
                  <a:cxn ang="0">
                    <a:pos x="124652" y="904858"/>
                  </a:cxn>
                  <a:cxn ang="0">
                    <a:pos x="902402" y="780207"/>
                  </a:cxn>
                  <a:cxn ang="0">
                    <a:pos x="1192918" y="780209"/>
                  </a:cxn>
                  <a:cxn ang="0">
                    <a:pos x="1343814" y="909564"/>
                  </a:cxn>
                  <a:cxn ang="0">
                    <a:pos x="1466185" y="780209"/>
                  </a:cxn>
                  <a:cxn ang="0">
                    <a:pos x="1466185" y="1168275"/>
                  </a:cxn>
                  <a:cxn ang="0">
                    <a:pos x="1343814" y="1168278"/>
                  </a:cxn>
                  <a:cxn ang="0">
                    <a:pos x="1038747" y="1168275"/>
                  </a:cxn>
                  <a:cxn ang="0">
                    <a:pos x="902402" y="1038923"/>
                  </a:cxn>
                  <a:cxn ang="0">
                    <a:pos x="780031" y="1443244"/>
                  </a:cxn>
                  <a:cxn ang="0">
                    <a:pos x="0" y="780207"/>
                  </a:cxn>
                  <a:cxn ang="0">
                    <a:pos x="686153" y="1466354"/>
                  </a:cxn>
                  <a:cxn ang="0">
                    <a:pos x="0" y="780207"/>
                  </a:cxn>
                  <a:cxn ang="0">
                    <a:pos x="1207469" y="258712"/>
                  </a:cxn>
                  <a:cxn ang="0">
                    <a:pos x="1038747" y="427436"/>
                  </a:cxn>
                  <a:cxn ang="0">
                    <a:pos x="258715" y="258712"/>
                  </a:cxn>
                  <a:cxn ang="0">
                    <a:pos x="427438" y="427436"/>
                  </a:cxn>
                  <a:cxn ang="0">
                    <a:pos x="258715" y="258712"/>
                  </a:cxn>
                  <a:cxn ang="0">
                    <a:pos x="904684" y="561496"/>
                  </a:cxn>
                  <a:cxn ang="0">
                    <a:pos x="1341533" y="124652"/>
                  </a:cxn>
                  <a:cxn ang="0">
                    <a:pos x="124652" y="124652"/>
                  </a:cxn>
                  <a:cxn ang="0">
                    <a:pos x="561500" y="561496"/>
                  </a:cxn>
                  <a:cxn ang="0">
                    <a:pos x="124652" y="124652"/>
                  </a:cxn>
                  <a:cxn ang="0">
                    <a:pos x="1466185" y="0"/>
                  </a:cxn>
                  <a:cxn ang="0">
                    <a:pos x="780031" y="686148"/>
                  </a:cxn>
                  <a:cxn ang="0">
                    <a:pos x="0" y="0"/>
                  </a:cxn>
                  <a:cxn ang="0">
                    <a:pos x="686153" y="686148"/>
                  </a:cxn>
                  <a:cxn ang="0">
                    <a:pos x="0" y="0"/>
                  </a:cxn>
                </a:cxnLst>
                <a:rect l="txL" t="txT" r="txR" b="txB"/>
                <a:pathLst>
                  <a:path w="637287" h="637366">
                    <a:moveTo>
                      <a:pt x="563950" y="553984"/>
                    </a:moveTo>
                    <a:lnTo>
                      <a:pt x="637287" y="553984"/>
                    </a:lnTo>
                    <a:lnTo>
                      <a:pt x="637287" y="627321"/>
                    </a:lnTo>
                    <a:lnTo>
                      <a:pt x="563950" y="627321"/>
                    </a:lnTo>
                    <a:lnTo>
                      <a:pt x="563950" y="553984"/>
                    </a:lnTo>
                    <a:close/>
                    <a:moveTo>
                      <a:pt x="451498" y="553984"/>
                    </a:moveTo>
                    <a:lnTo>
                      <a:pt x="524835" y="553984"/>
                    </a:lnTo>
                    <a:lnTo>
                      <a:pt x="524835" y="627321"/>
                    </a:lnTo>
                    <a:lnTo>
                      <a:pt x="451498" y="627321"/>
                    </a:lnTo>
                    <a:lnTo>
                      <a:pt x="451498" y="553984"/>
                    </a:lnTo>
                    <a:close/>
                    <a:moveTo>
                      <a:pt x="112452" y="451577"/>
                    </a:moveTo>
                    <a:lnTo>
                      <a:pt x="185789" y="451577"/>
                    </a:lnTo>
                    <a:lnTo>
                      <a:pt x="185789" y="524914"/>
                    </a:lnTo>
                    <a:lnTo>
                      <a:pt x="112452" y="524914"/>
                    </a:lnTo>
                    <a:lnTo>
                      <a:pt x="112452" y="451577"/>
                    </a:lnTo>
                    <a:close/>
                    <a:moveTo>
                      <a:pt x="54181" y="393306"/>
                    </a:moveTo>
                    <a:lnTo>
                      <a:pt x="54181" y="583185"/>
                    </a:lnTo>
                    <a:lnTo>
                      <a:pt x="244060" y="583185"/>
                    </a:lnTo>
                    <a:lnTo>
                      <a:pt x="244060" y="393306"/>
                    </a:lnTo>
                    <a:lnTo>
                      <a:pt x="54181" y="393306"/>
                    </a:lnTo>
                    <a:close/>
                    <a:moveTo>
                      <a:pt x="339046" y="339125"/>
                    </a:moveTo>
                    <a:lnTo>
                      <a:pt x="392235" y="339125"/>
                    </a:lnTo>
                    <a:lnTo>
                      <a:pt x="392235" y="339126"/>
                    </a:lnTo>
                    <a:lnTo>
                      <a:pt x="518510" y="339126"/>
                    </a:lnTo>
                    <a:lnTo>
                      <a:pt x="518510" y="395351"/>
                    </a:lnTo>
                    <a:lnTo>
                      <a:pt x="584098" y="395351"/>
                    </a:lnTo>
                    <a:lnTo>
                      <a:pt x="584098" y="339126"/>
                    </a:lnTo>
                    <a:lnTo>
                      <a:pt x="637287" y="339126"/>
                    </a:lnTo>
                    <a:lnTo>
                      <a:pt x="637287" y="395351"/>
                    </a:lnTo>
                    <a:lnTo>
                      <a:pt x="637287" y="507803"/>
                    </a:lnTo>
                    <a:lnTo>
                      <a:pt x="637287" y="507804"/>
                    </a:lnTo>
                    <a:lnTo>
                      <a:pt x="584098" y="507804"/>
                    </a:lnTo>
                    <a:lnTo>
                      <a:pt x="584098" y="507803"/>
                    </a:lnTo>
                    <a:lnTo>
                      <a:pt x="451498" y="507803"/>
                    </a:lnTo>
                    <a:lnTo>
                      <a:pt x="451498" y="451578"/>
                    </a:lnTo>
                    <a:lnTo>
                      <a:pt x="392235" y="451578"/>
                    </a:lnTo>
                    <a:lnTo>
                      <a:pt x="392235" y="627321"/>
                    </a:lnTo>
                    <a:lnTo>
                      <a:pt x="339046" y="627321"/>
                    </a:lnTo>
                    <a:lnTo>
                      <a:pt x="339046" y="339125"/>
                    </a:lnTo>
                    <a:close/>
                    <a:moveTo>
                      <a:pt x="0" y="339125"/>
                    </a:moveTo>
                    <a:lnTo>
                      <a:pt x="298241" y="339125"/>
                    </a:lnTo>
                    <a:lnTo>
                      <a:pt x="298241" y="637366"/>
                    </a:lnTo>
                    <a:lnTo>
                      <a:pt x="0" y="637366"/>
                    </a:lnTo>
                    <a:lnTo>
                      <a:pt x="0" y="339125"/>
                    </a:lnTo>
                    <a:close/>
                    <a:moveTo>
                      <a:pt x="451498" y="112452"/>
                    </a:moveTo>
                    <a:lnTo>
                      <a:pt x="524835" y="112452"/>
                    </a:lnTo>
                    <a:lnTo>
                      <a:pt x="524835" y="185789"/>
                    </a:lnTo>
                    <a:lnTo>
                      <a:pt x="451498" y="185789"/>
                    </a:lnTo>
                    <a:lnTo>
                      <a:pt x="451498" y="112452"/>
                    </a:lnTo>
                    <a:close/>
                    <a:moveTo>
                      <a:pt x="112452" y="112452"/>
                    </a:moveTo>
                    <a:lnTo>
                      <a:pt x="185789" y="112452"/>
                    </a:lnTo>
                    <a:lnTo>
                      <a:pt x="185789" y="185789"/>
                    </a:lnTo>
                    <a:lnTo>
                      <a:pt x="112452" y="185789"/>
                    </a:lnTo>
                    <a:lnTo>
                      <a:pt x="112452" y="112452"/>
                    </a:lnTo>
                    <a:close/>
                    <a:moveTo>
                      <a:pt x="393227" y="54181"/>
                    </a:moveTo>
                    <a:lnTo>
                      <a:pt x="393227" y="244060"/>
                    </a:lnTo>
                    <a:lnTo>
                      <a:pt x="583106" y="244060"/>
                    </a:lnTo>
                    <a:lnTo>
                      <a:pt x="583106" y="54181"/>
                    </a:lnTo>
                    <a:lnTo>
                      <a:pt x="393227" y="54181"/>
                    </a:lnTo>
                    <a:close/>
                    <a:moveTo>
                      <a:pt x="54181" y="54181"/>
                    </a:moveTo>
                    <a:lnTo>
                      <a:pt x="54181" y="244060"/>
                    </a:lnTo>
                    <a:lnTo>
                      <a:pt x="244060" y="244060"/>
                    </a:lnTo>
                    <a:lnTo>
                      <a:pt x="244060" y="54181"/>
                    </a:lnTo>
                    <a:lnTo>
                      <a:pt x="54181" y="54181"/>
                    </a:lnTo>
                    <a:close/>
                    <a:moveTo>
                      <a:pt x="339046" y="0"/>
                    </a:moveTo>
                    <a:lnTo>
                      <a:pt x="637287" y="0"/>
                    </a:lnTo>
                    <a:lnTo>
                      <a:pt x="637287" y="298241"/>
                    </a:lnTo>
                    <a:lnTo>
                      <a:pt x="339046" y="298241"/>
                    </a:lnTo>
                    <a:lnTo>
                      <a:pt x="339046" y="0"/>
                    </a:lnTo>
                    <a:close/>
                    <a:moveTo>
                      <a:pt x="0" y="0"/>
                    </a:moveTo>
                    <a:lnTo>
                      <a:pt x="298241" y="0"/>
                    </a:lnTo>
                    <a:lnTo>
                      <a:pt x="298241" y="298241"/>
                    </a:lnTo>
                    <a:lnTo>
                      <a:pt x="0" y="298241"/>
                    </a:lnTo>
                    <a:lnTo>
                      <a:pt x="0" y="0"/>
                    </a:lnTo>
                    <a:close/>
                  </a:path>
                </a:pathLst>
              </a:custGeom>
              <a:solidFill>
                <a:schemeClr val="bg1"/>
              </a:solidFill>
              <a:ln w="25400">
                <a:noFill/>
              </a:ln>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solidFill>
                  <a:effectLst/>
                  <a:uLnTx/>
                  <a:uFillTx/>
                  <a:latin typeface="思源黑体 CN ExtraLight" panose="020B0200000000000000" pitchFamily="34" charset="-122"/>
                  <a:ea typeface="思源黑体 CN ExtraLight" panose="020B0200000000000000" pitchFamily="34" charset="-122"/>
                  <a:cs typeface="+mn-cs"/>
                </a:endParaRPr>
              </a:p>
            </p:txBody>
          </p:sp>
        </p:grpSp>
        <p:sp>
          <p:nvSpPr>
            <p:cNvPr id="11" name="Rectangle 4"/>
            <p:cNvSpPr/>
            <p:nvPr/>
          </p:nvSpPr>
          <p:spPr>
            <a:xfrm>
              <a:off x="3563938" y="2757488"/>
              <a:ext cx="2016125" cy="481164"/>
            </a:xfrm>
            <a:prstGeom prst="rect">
              <a:avLst/>
            </a:prstGeom>
            <a:noFill/>
            <a:ln w="9525">
              <a:noFill/>
            </a:ln>
          </p:spPr>
          <p:txBody>
            <a:bodyPr lIns="68580" tIns="34290" rIns="68580" bIns="34290">
              <a:spAutoFit/>
            </a:bodyPr>
            <a:lstStyle>
              <a:lvl1pPr marL="342900" indent="-342900" algn="l" rtl="0" eaLnBrk="0" fontAlgn="base" hangingPunct="0">
                <a:spcBef>
                  <a:spcPct val="20000"/>
                </a:spcBef>
                <a:spcAft>
                  <a:spcPct val="0"/>
                </a:spcAft>
                <a:buFont typeface="Arial" panose="020B0604020202020204" pitchFamily="34" charset="0"/>
                <a:buChar char="•"/>
                <a:defRPr sz="3200">
                  <a:solidFill>
                    <a:schemeClr val="tx1"/>
                  </a:solidFill>
                  <a:latin typeface="+mn-lt"/>
                  <a:ea typeface="+mn-ea"/>
                  <a:cs typeface="+mn-cs"/>
                  <a:sym typeface="微软雅黑" panose="020B0503020204020204" pitchFamily="34" charset="-122"/>
                </a:defRPr>
              </a:lvl1pPr>
              <a:lvl2pPr marL="742950" indent="-285750" algn="l" rtl="0" eaLnBrk="0" fontAlgn="base" hangingPunct="0">
                <a:spcBef>
                  <a:spcPct val="20000"/>
                </a:spcBef>
                <a:spcAft>
                  <a:spcPct val="0"/>
                </a:spcAft>
                <a:buFont typeface="Arial" panose="020B0604020202020204" pitchFamily="34" charset="0"/>
                <a:buChar char="–"/>
                <a:defRPr sz="2800">
                  <a:solidFill>
                    <a:schemeClr val="tx1"/>
                  </a:solidFill>
                  <a:latin typeface="+mn-lt"/>
                  <a:ea typeface="+mn-ea"/>
                  <a:sym typeface="微软雅黑" panose="020B0503020204020204" pitchFamily="34" charset="-122"/>
                </a:defRPr>
              </a:lvl2pPr>
              <a:lvl3pPr marL="1143000" indent="-228600" algn="l" rtl="0" eaLnBrk="0" fontAlgn="base" hangingPunct="0">
                <a:spcBef>
                  <a:spcPct val="20000"/>
                </a:spcBef>
                <a:spcAft>
                  <a:spcPct val="0"/>
                </a:spcAft>
                <a:buFont typeface="Arial" panose="020B0604020202020204" pitchFamily="34" charset="0"/>
                <a:buChar char="•"/>
                <a:defRPr sz="2400">
                  <a:solidFill>
                    <a:schemeClr val="tx1"/>
                  </a:solidFill>
                  <a:latin typeface="+mn-lt"/>
                  <a:ea typeface="+mn-ea"/>
                  <a:sym typeface="微软雅黑" panose="020B0503020204020204" pitchFamily="34" charset="-122"/>
                </a:defRPr>
              </a:lvl3pPr>
              <a:lvl4pPr marL="16002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ea typeface="+mn-ea"/>
                  <a:sym typeface="微软雅黑" panose="020B0503020204020204" pitchFamily="34" charset="-122"/>
                </a:defRPr>
              </a:lvl4pPr>
              <a:lvl5pPr marL="20574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ea typeface="+mn-ea"/>
                  <a:sym typeface="微软雅黑" panose="020B0503020204020204" pitchFamily="34" charset="-122"/>
                </a:defRPr>
              </a:lvl5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100" b="0" i="0" u="none" strike="noStrike" kern="1200" cap="none" spc="0" normalizeH="0" baseline="0" noProof="0" dirty="0">
                  <a:ln>
                    <a:noFill/>
                  </a:ln>
                  <a:solidFill>
                    <a:srgbClr val="FFFFFF"/>
                  </a:solidFill>
                  <a:effectLst/>
                  <a:uLnTx/>
                  <a:uFillTx/>
                  <a:latin typeface="思源黑体 CN ExtraLight" panose="020B0200000000000000" pitchFamily="34" charset="-122"/>
                  <a:ea typeface="思源黑体 CN ExtraLight" panose="020B0200000000000000" pitchFamily="34" charset="-122"/>
                  <a:cs typeface="+mn-cs"/>
                  <a:sym typeface="微软雅黑" panose="020B0503020204020204" pitchFamily="34" charset="-122"/>
                </a:rPr>
                <a:t>输入标题</a:t>
              </a:r>
              <a:br>
                <a:rPr kumimoji="0" lang="zh-CN" altLang="en-US" sz="800" b="0" i="0" u="none" strike="noStrike" kern="1200" cap="none" spc="0" normalizeH="0" baseline="0" noProof="0" dirty="0">
                  <a:ln>
                    <a:noFill/>
                  </a:ln>
                  <a:solidFill>
                    <a:srgbClr val="FFFFFF"/>
                  </a:solidFill>
                  <a:effectLst/>
                  <a:uLnTx/>
                  <a:uFillTx/>
                  <a:latin typeface="思源黑体 CN ExtraLight" panose="020B0200000000000000" pitchFamily="34" charset="-122"/>
                  <a:ea typeface="思源黑体 CN ExtraLight" panose="020B0200000000000000" pitchFamily="34" charset="-122"/>
                  <a:cs typeface="+mn-cs"/>
                  <a:sym typeface="微软雅黑" panose="020B0503020204020204" pitchFamily="34" charset="-122"/>
                </a:rPr>
              </a:br>
              <a:br>
                <a:rPr kumimoji="0" lang="zh-CN" altLang="en-US" sz="800" b="0" i="0" u="none" strike="noStrike" kern="1200" cap="none" spc="0" normalizeH="0" baseline="0" noProof="0" dirty="0">
                  <a:ln>
                    <a:noFill/>
                  </a:ln>
                  <a:solidFill>
                    <a:srgbClr val="FFFFFF"/>
                  </a:solidFill>
                  <a:effectLst/>
                  <a:uLnTx/>
                  <a:uFillTx/>
                  <a:latin typeface="思源黑体 CN ExtraLight" panose="020B0200000000000000" pitchFamily="34" charset="-122"/>
                  <a:ea typeface="思源黑体 CN ExtraLight" panose="020B0200000000000000" pitchFamily="34" charset="-122"/>
                  <a:cs typeface="+mn-cs"/>
                  <a:sym typeface="微软雅黑" panose="020B0503020204020204" pitchFamily="34" charset="-122"/>
                </a:rPr>
              </a:br>
              <a:r>
                <a:rPr kumimoji="0" lang="zh-CN" altLang="en-US" sz="900" b="0" i="0" u="none" strike="noStrike" kern="1200" cap="none" spc="0" normalizeH="0" baseline="0" noProof="0" dirty="0">
                  <a:ln>
                    <a:noFill/>
                  </a:ln>
                  <a:solidFill>
                    <a:prstClr val="white"/>
                  </a:solidFill>
                  <a:effectLst/>
                  <a:uLnTx/>
                  <a:uFillTx/>
                  <a:latin typeface="Roboto" panose="02000000000000000000" pitchFamily="2" charset="0"/>
                  <a:ea typeface="思源黑体 CN ExtraLight" panose="020B0200000000000000" pitchFamily="34" charset="-122"/>
                  <a:cs typeface="Open Sans" panose="020B0606030504020204" pitchFamily="34" charset="0"/>
                  <a:sym typeface="微软雅黑" panose="020B0503020204020204" pitchFamily="34" charset="-122"/>
                </a:rPr>
                <a:t>双击输入替换内容点击此处输入相关文本内容</a:t>
              </a:r>
              <a:endParaRPr kumimoji="0" lang="zh-CN" altLang="en-US" sz="900" b="0" i="0" u="none" strike="noStrike" kern="1200" cap="none" spc="0" normalizeH="0" baseline="0" noProof="0" dirty="0">
                <a:ln>
                  <a:noFill/>
                </a:ln>
                <a:solidFill>
                  <a:prstClr val="white"/>
                </a:solidFill>
                <a:effectLst/>
                <a:uLnTx/>
                <a:uFillTx/>
                <a:latin typeface="思源黑体 CN ExtraLight" panose="020B0200000000000000" pitchFamily="34" charset="-122"/>
                <a:ea typeface="思源黑体 CN ExtraLight" panose="020B0200000000000000" pitchFamily="34" charset="-122"/>
                <a:cs typeface="+mn-cs"/>
                <a:sym typeface="微软雅黑" panose="020B0503020204020204" pitchFamily="34" charset="-122"/>
              </a:endParaRPr>
            </a:p>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altLang="zh-CN" sz="900" b="0" i="0" u="none" strike="noStrike" kern="1200" cap="none" spc="0" normalizeH="0" baseline="0" noProof="0" dirty="0">
                <a:ln>
                  <a:noFill/>
                </a:ln>
                <a:solidFill>
                  <a:srgbClr val="FEFEFE"/>
                </a:solidFill>
                <a:effectLst/>
                <a:uLnTx/>
                <a:uFillTx/>
                <a:latin typeface="思源黑体 CN ExtraLight" panose="020B0200000000000000" pitchFamily="34" charset="-122"/>
                <a:ea typeface="思源黑体 CN ExtraLight" panose="020B0200000000000000" pitchFamily="34" charset="-122"/>
                <a:cs typeface="+mn-cs"/>
                <a:sym typeface="微软雅黑" panose="020B0503020204020204" pitchFamily="34" charset="-122"/>
              </a:endParaRPr>
            </a:p>
          </p:txBody>
        </p:sp>
        <p:sp>
          <p:nvSpPr>
            <p:cNvPr id="12" name="Rectangle 4"/>
            <p:cNvSpPr/>
            <p:nvPr/>
          </p:nvSpPr>
          <p:spPr>
            <a:xfrm>
              <a:off x="1222375" y="2757488"/>
              <a:ext cx="2054225" cy="481164"/>
            </a:xfrm>
            <a:prstGeom prst="rect">
              <a:avLst/>
            </a:prstGeom>
            <a:noFill/>
            <a:ln w="9525">
              <a:noFill/>
            </a:ln>
          </p:spPr>
          <p:txBody>
            <a:bodyPr lIns="68580" tIns="34290" rIns="68580" bIns="34290">
              <a:spAutoFit/>
            </a:bodyPr>
            <a:lstStyle>
              <a:lvl1pPr marL="342900" indent="-342900" algn="l" rtl="0" eaLnBrk="0" fontAlgn="base" hangingPunct="0">
                <a:spcBef>
                  <a:spcPct val="20000"/>
                </a:spcBef>
                <a:spcAft>
                  <a:spcPct val="0"/>
                </a:spcAft>
                <a:buFont typeface="Arial" panose="020B0604020202020204" pitchFamily="34" charset="0"/>
                <a:buChar char="•"/>
                <a:defRPr sz="3200">
                  <a:solidFill>
                    <a:schemeClr val="tx1"/>
                  </a:solidFill>
                  <a:latin typeface="+mn-lt"/>
                  <a:ea typeface="+mn-ea"/>
                  <a:cs typeface="+mn-cs"/>
                  <a:sym typeface="微软雅黑" panose="020B0503020204020204" pitchFamily="34" charset="-122"/>
                </a:defRPr>
              </a:lvl1pPr>
              <a:lvl2pPr marL="742950" indent="-285750" algn="l" rtl="0" eaLnBrk="0" fontAlgn="base" hangingPunct="0">
                <a:spcBef>
                  <a:spcPct val="20000"/>
                </a:spcBef>
                <a:spcAft>
                  <a:spcPct val="0"/>
                </a:spcAft>
                <a:buFont typeface="Arial" panose="020B0604020202020204" pitchFamily="34" charset="0"/>
                <a:buChar char="–"/>
                <a:defRPr sz="2800">
                  <a:solidFill>
                    <a:schemeClr val="tx1"/>
                  </a:solidFill>
                  <a:latin typeface="+mn-lt"/>
                  <a:ea typeface="+mn-ea"/>
                  <a:sym typeface="微软雅黑" panose="020B0503020204020204" pitchFamily="34" charset="-122"/>
                </a:defRPr>
              </a:lvl2pPr>
              <a:lvl3pPr marL="1143000" indent="-228600" algn="l" rtl="0" eaLnBrk="0" fontAlgn="base" hangingPunct="0">
                <a:spcBef>
                  <a:spcPct val="20000"/>
                </a:spcBef>
                <a:spcAft>
                  <a:spcPct val="0"/>
                </a:spcAft>
                <a:buFont typeface="Arial" panose="020B0604020202020204" pitchFamily="34" charset="0"/>
                <a:buChar char="•"/>
                <a:defRPr sz="2400">
                  <a:solidFill>
                    <a:schemeClr val="tx1"/>
                  </a:solidFill>
                  <a:latin typeface="+mn-lt"/>
                  <a:ea typeface="+mn-ea"/>
                  <a:sym typeface="微软雅黑" panose="020B0503020204020204" pitchFamily="34" charset="-122"/>
                </a:defRPr>
              </a:lvl3pPr>
              <a:lvl4pPr marL="16002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ea typeface="+mn-ea"/>
                  <a:sym typeface="微软雅黑" panose="020B0503020204020204" pitchFamily="34" charset="-122"/>
                </a:defRPr>
              </a:lvl4pPr>
              <a:lvl5pPr marL="20574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ea typeface="+mn-ea"/>
                  <a:sym typeface="微软雅黑" panose="020B0503020204020204" pitchFamily="34" charset="-122"/>
                </a:defRPr>
              </a:lvl5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100" b="0" i="0" u="none" strike="noStrike" kern="1200" cap="none" spc="0" normalizeH="0" baseline="0" noProof="0" dirty="0">
                  <a:ln>
                    <a:noFill/>
                  </a:ln>
                  <a:solidFill>
                    <a:srgbClr val="FFFFFF"/>
                  </a:solidFill>
                  <a:effectLst/>
                  <a:uLnTx/>
                  <a:uFillTx/>
                  <a:latin typeface="思源黑体 CN ExtraLight" panose="020B0200000000000000" pitchFamily="34" charset="-122"/>
                  <a:ea typeface="思源黑体 CN ExtraLight" panose="020B0200000000000000" pitchFamily="34" charset="-122"/>
                  <a:cs typeface="+mn-cs"/>
                  <a:sym typeface="微软雅黑" panose="020B0503020204020204" pitchFamily="34" charset="-122"/>
                </a:rPr>
                <a:t>输入标题</a:t>
              </a:r>
              <a:br>
                <a:rPr kumimoji="0" lang="zh-CN" altLang="en-US" sz="800" b="0" i="0" u="none" strike="noStrike" kern="1200" cap="none" spc="0" normalizeH="0" baseline="0" noProof="0" dirty="0">
                  <a:ln>
                    <a:noFill/>
                  </a:ln>
                  <a:solidFill>
                    <a:srgbClr val="FFFFFF"/>
                  </a:solidFill>
                  <a:effectLst/>
                  <a:uLnTx/>
                  <a:uFillTx/>
                  <a:latin typeface="思源黑体 CN ExtraLight" panose="020B0200000000000000" pitchFamily="34" charset="-122"/>
                  <a:ea typeface="思源黑体 CN ExtraLight" panose="020B0200000000000000" pitchFamily="34" charset="-122"/>
                  <a:cs typeface="+mn-cs"/>
                  <a:sym typeface="微软雅黑" panose="020B0503020204020204" pitchFamily="34" charset="-122"/>
                </a:rPr>
              </a:br>
              <a:br>
                <a:rPr kumimoji="0" lang="zh-CN" altLang="en-US" sz="800" b="0" i="0" u="none" strike="noStrike" kern="1200" cap="none" spc="0" normalizeH="0" baseline="0" noProof="0" dirty="0">
                  <a:ln>
                    <a:noFill/>
                  </a:ln>
                  <a:solidFill>
                    <a:srgbClr val="FFFFFF"/>
                  </a:solidFill>
                  <a:effectLst/>
                  <a:uLnTx/>
                  <a:uFillTx/>
                  <a:latin typeface="思源黑体 CN ExtraLight" panose="020B0200000000000000" pitchFamily="34" charset="-122"/>
                  <a:ea typeface="思源黑体 CN ExtraLight" panose="020B0200000000000000" pitchFamily="34" charset="-122"/>
                  <a:cs typeface="+mn-cs"/>
                  <a:sym typeface="微软雅黑" panose="020B0503020204020204" pitchFamily="34" charset="-122"/>
                </a:rPr>
              </a:br>
              <a:r>
                <a:rPr kumimoji="0" lang="zh-CN" altLang="en-US" sz="900" b="0" i="0" u="none" strike="noStrike" kern="1200" cap="none" spc="0" normalizeH="0" baseline="0" noProof="0" dirty="0">
                  <a:ln>
                    <a:noFill/>
                  </a:ln>
                  <a:solidFill>
                    <a:prstClr val="white"/>
                  </a:solidFill>
                  <a:effectLst/>
                  <a:uLnTx/>
                  <a:uFillTx/>
                  <a:latin typeface="Roboto" panose="02000000000000000000" pitchFamily="2" charset="0"/>
                  <a:ea typeface="思源黑体 CN ExtraLight" panose="020B0200000000000000" pitchFamily="34" charset="-122"/>
                  <a:cs typeface="Open Sans" panose="020B0606030504020204" pitchFamily="34" charset="0"/>
                  <a:sym typeface="微软雅黑" panose="020B0503020204020204" pitchFamily="34" charset="-122"/>
                </a:rPr>
                <a:t>双击输入替换内容点击此处输入相关文本内容</a:t>
              </a:r>
              <a:endParaRPr kumimoji="0" lang="zh-CN" altLang="en-US" sz="900" b="0" i="0" u="none" strike="noStrike" kern="1200" cap="none" spc="0" normalizeH="0" baseline="0" noProof="0" dirty="0">
                <a:ln>
                  <a:noFill/>
                </a:ln>
                <a:solidFill>
                  <a:prstClr val="white"/>
                </a:solidFill>
                <a:effectLst/>
                <a:uLnTx/>
                <a:uFillTx/>
                <a:latin typeface="思源黑体 CN ExtraLight" panose="020B0200000000000000" pitchFamily="34" charset="-122"/>
                <a:ea typeface="思源黑体 CN ExtraLight" panose="020B0200000000000000" pitchFamily="34" charset="-122"/>
                <a:cs typeface="+mn-cs"/>
                <a:sym typeface="微软雅黑" panose="020B0503020204020204" pitchFamily="34" charset="-122"/>
              </a:endParaRPr>
            </a:p>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altLang="zh-CN" sz="900" b="0" i="0" u="none" strike="noStrike" kern="1200" cap="none" spc="0" normalizeH="0" baseline="0" noProof="0" dirty="0">
                <a:ln>
                  <a:noFill/>
                </a:ln>
                <a:solidFill>
                  <a:srgbClr val="FEFEFE"/>
                </a:solidFill>
                <a:effectLst/>
                <a:uLnTx/>
                <a:uFillTx/>
                <a:latin typeface="思源黑体 CN ExtraLight" panose="020B0200000000000000" pitchFamily="34" charset="-122"/>
                <a:ea typeface="思源黑体 CN ExtraLight" panose="020B0200000000000000" pitchFamily="34" charset="-122"/>
                <a:cs typeface="+mn-cs"/>
                <a:sym typeface="微软雅黑" panose="020B0503020204020204" pitchFamily="34" charset="-122"/>
              </a:endParaRPr>
            </a:p>
          </p:txBody>
        </p:sp>
        <p:sp>
          <p:nvSpPr>
            <p:cNvPr id="13" name="Rectangle 4"/>
            <p:cNvSpPr/>
            <p:nvPr/>
          </p:nvSpPr>
          <p:spPr>
            <a:xfrm>
              <a:off x="5957888" y="2757488"/>
              <a:ext cx="2070100" cy="481164"/>
            </a:xfrm>
            <a:prstGeom prst="rect">
              <a:avLst/>
            </a:prstGeom>
            <a:noFill/>
            <a:ln w="9525">
              <a:noFill/>
            </a:ln>
          </p:spPr>
          <p:txBody>
            <a:bodyPr lIns="68580" tIns="34290" rIns="68580" bIns="34290">
              <a:spAutoFit/>
            </a:bodyPr>
            <a:lstStyle>
              <a:lvl1pPr marL="342900" indent="-342900" algn="l" rtl="0" eaLnBrk="0" fontAlgn="base" hangingPunct="0">
                <a:spcBef>
                  <a:spcPct val="20000"/>
                </a:spcBef>
                <a:spcAft>
                  <a:spcPct val="0"/>
                </a:spcAft>
                <a:buFont typeface="Arial" panose="020B0604020202020204" pitchFamily="34" charset="0"/>
                <a:buChar char="•"/>
                <a:defRPr sz="3200">
                  <a:solidFill>
                    <a:schemeClr val="tx1"/>
                  </a:solidFill>
                  <a:latin typeface="+mn-lt"/>
                  <a:ea typeface="+mn-ea"/>
                  <a:cs typeface="+mn-cs"/>
                  <a:sym typeface="微软雅黑" panose="020B0503020204020204" pitchFamily="34" charset="-122"/>
                </a:defRPr>
              </a:lvl1pPr>
              <a:lvl2pPr marL="742950" indent="-285750" algn="l" rtl="0" eaLnBrk="0" fontAlgn="base" hangingPunct="0">
                <a:spcBef>
                  <a:spcPct val="20000"/>
                </a:spcBef>
                <a:spcAft>
                  <a:spcPct val="0"/>
                </a:spcAft>
                <a:buFont typeface="Arial" panose="020B0604020202020204" pitchFamily="34" charset="0"/>
                <a:buChar char="–"/>
                <a:defRPr sz="2800">
                  <a:solidFill>
                    <a:schemeClr val="tx1"/>
                  </a:solidFill>
                  <a:latin typeface="+mn-lt"/>
                  <a:ea typeface="+mn-ea"/>
                  <a:sym typeface="微软雅黑" panose="020B0503020204020204" pitchFamily="34" charset="-122"/>
                </a:defRPr>
              </a:lvl2pPr>
              <a:lvl3pPr marL="1143000" indent="-228600" algn="l" rtl="0" eaLnBrk="0" fontAlgn="base" hangingPunct="0">
                <a:spcBef>
                  <a:spcPct val="20000"/>
                </a:spcBef>
                <a:spcAft>
                  <a:spcPct val="0"/>
                </a:spcAft>
                <a:buFont typeface="Arial" panose="020B0604020202020204" pitchFamily="34" charset="0"/>
                <a:buChar char="•"/>
                <a:defRPr sz="2400">
                  <a:solidFill>
                    <a:schemeClr val="tx1"/>
                  </a:solidFill>
                  <a:latin typeface="+mn-lt"/>
                  <a:ea typeface="+mn-ea"/>
                  <a:sym typeface="微软雅黑" panose="020B0503020204020204" pitchFamily="34" charset="-122"/>
                </a:defRPr>
              </a:lvl3pPr>
              <a:lvl4pPr marL="16002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ea typeface="+mn-ea"/>
                  <a:sym typeface="微软雅黑" panose="020B0503020204020204" pitchFamily="34" charset="-122"/>
                </a:defRPr>
              </a:lvl4pPr>
              <a:lvl5pPr marL="20574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ea typeface="+mn-ea"/>
                  <a:sym typeface="微软雅黑" panose="020B0503020204020204" pitchFamily="34" charset="-122"/>
                </a:defRPr>
              </a:lvl5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100" b="0" i="0" u="none" strike="noStrike" kern="1200" cap="none" spc="0" normalizeH="0" baseline="0" noProof="0" dirty="0">
                  <a:ln>
                    <a:noFill/>
                  </a:ln>
                  <a:solidFill>
                    <a:srgbClr val="FFFFFF"/>
                  </a:solidFill>
                  <a:effectLst/>
                  <a:uLnTx/>
                  <a:uFillTx/>
                  <a:latin typeface="思源黑体 CN ExtraLight" panose="020B0200000000000000" pitchFamily="34" charset="-122"/>
                  <a:ea typeface="思源黑体 CN ExtraLight" panose="020B0200000000000000" pitchFamily="34" charset="-122"/>
                  <a:cs typeface="+mn-cs"/>
                  <a:sym typeface="微软雅黑" panose="020B0503020204020204" pitchFamily="34" charset="-122"/>
                </a:rPr>
                <a:t>输入标题</a:t>
              </a:r>
              <a:br>
                <a:rPr kumimoji="0" lang="zh-CN" altLang="en-US" sz="800" b="0" i="0" u="none" strike="noStrike" kern="1200" cap="none" spc="0" normalizeH="0" baseline="0" noProof="0" dirty="0">
                  <a:ln>
                    <a:noFill/>
                  </a:ln>
                  <a:solidFill>
                    <a:srgbClr val="FFFFFF"/>
                  </a:solidFill>
                  <a:effectLst/>
                  <a:uLnTx/>
                  <a:uFillTx/>
                  <a:latin typeface="思源黑体 CN ExtraLight" panose="020B0200000000000000" pitchFamily="34" charset="-122"/>
                  <a:ea typeface="思源黑体 CN ExtraLight" panose="020B0200000000000000" pitchFamily="34" charset="-122"/>
                  <a:cs typeface="+mn-cs"/>
                  <a:sym typeface="微软雅黑" panose="020B0503020204020204" pitchFamily="34" charset="-122"/>
                </a:rPr>
              </a:br>
              <a:br>
                <a:rPr kumimoji="0" lang="zh-CN" altLang="en-US" sz="800" b="0" i="0" u="none" strike="noStrike" kern="1200" cap="none" spc="0" normalizeH="0" baseline="0" noProof="0" dirty="0">
                  <a:ln>
                    <a:noFill/>
                  </a:ln>
                  <a:solidFill>
                    <a:srgbClr val="FFFFFF"/>
                  </a:solidFill>
                  <a:effectLst/>
                  <a:uLnTx/>
                  <a:uFillTx/>
                  <a:latin typeface="思源黑体 CN ExtraLight" panose="020B0200000000000000" pitchFamily="34" charset="-122"/>
                  <a:ea typeface="思源黑体 CN ExtraLight" panose="020B0200000000000000" pitchFamily="34" charset="-122"/>
                  <a:cs typeface="+mn-cs"/>
                  <a:sym typeface="微软雅黑" panose="020B0503020204020204" pitchFamily="34" charset="-122"/>
                </a:rPr>
              </a:br>
              <a:r>
                <a:rPr kumimoji="0" lang="zh-CN" altLang="en-US" sz="900" b="0" i="0" u="none" strike="noStrike" kern="1200" cap="none" spc="0" normalizeH="0" baseline="0" noProof="0" dirty="0">
                  <a:ln>
                    <a:noFill/>
                  </a:ln>
                  <a:solidFill>
                    <a:prstClr val="white"/>
                  </a:solidFill>
                  <a:effectLst/>
                  <a:uLnTx/>
                  <a:uFillTx/>
                  <a:latin typeface="Roboto" panose="02000000000000000000" pitchFamily="2" charset="0"/>
                  <a:ea typeface="思源黑体 CN ExtraLight" panose="020B0200000000000000" pitchFamily="34" charset="-122"/>
                  <a:cs typeface="Open Sans" panose="020B0606030504020204" pitchFamily="34" charset="0"/>
                  <a:sym typeface="微软雅黑" panose="020B0503020204020204" pitchFamily="34" charset="-122"/>
                </a:rPr>
                <a:t>双击输入替换内容点击此处输入相关文本内容</a:t>
              </a:r>
              <a:endParaRPr kumimoji="0" lang="zh-CN" altLang="en-US" sz="900" b="0" i="0" u="none" strike="noStrike" kern="1200" cap="none" spc="0" normalizeH="0" baseline="0" noProof="0" dirty="0">
                <a:ln>
                  <a:noFill/>
                </a:ln>
                <a:solidFill>
                  <a:prstClr val="white"/>
                </a:solidFill>
                <a:effectLst/>
                <a:uLnTx/>
                <a:uFillTx/>
                <a:latin typeface="思源黑体 CN ExtraLight" panose="020B0200000000000000" pitchFamily="34" charset="-122"/>
                <a:ea typeface="思源黑体 CN ExtraLight" panose="020B0200000000000000" pitchFamily="34" charset="-122"/>
                <a:cs typeface="+mn-cs"/>
                <a:sym typeface="微软雅黑" panose="020B0503020204020204" pitchFamily="34" charset="-122"/>
              </a:endParaRPr>
            </a:p>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altLang="zh-CN" sz="900" b="0" i="0" u="none" strike="noStrike" kern="1200" cap="none" spc="0" normalizeH="0" baseline="0" noProof="0" dirty="0">
                <a:ln>
                  <a:noFill/>
                </a:ln>
                <a:solidFill>
                  <a:srgbClr val="FEFEFE"/>
                </a:solidFill>
                <a:effectLst/>
                <a:uLnTx/>
                <a:uFillTx/>
                <a:latin typeface="思源黑体 CN ExtraLight" panose="020B0200000000000000" pitchFamily="34" charset="-122"/>
                <a:ea typeface="思源黑体 CN ExtraLight" panose="020B0200000000000000" pitchFamily="34" charset="-122"/>
                <a:cs typeface="+mn-cs"/>
                <a:sym typeface="微软雅黑" panose="020B0503020204020204" pitchFamily="34" charset="-122"/>
              </a:endParaRPr>
            </a:p>
          </p:txBody>
        </p:sp>
        <p:sp>
          <p:nvSpPr>
            <p:cNvPr id="14" name="直接连接符 19"/>
            <p:cNvSpPr/>
            <p:nvPr/>
          </p:nvSpPr>
          <p:spPr>
            <a:xfrm>
              <a:off x="8163838" y="1851025"/>
              <a:ext cx="0" cy="1944687"/>
            </a:xfrm>
            <a:prstGeom prst="line">
              <a:avLst/>
            </a:prstGeom>
            <a:ln w="9525" cap="flat" cmpd="sng">
              <a:solidFill>
                <a:schemeClr val="bg1">
                  <a:alpha val="50000"/>
                </a:schemeClr>
              </a:solidFill>
              <a:prstDash val="solid"/>
              <a:bevel/>
              <a:headEnd type="none" w="med" len="med"/>
              <a:tailEnd type="none" w="med" len="med"/>
            </a:ln>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solidFill>
                <a:effectLst/>
                <a:uLnTx/>
                <a:uFillTx/>
                <a:latin typeface="思源黑体 CN ExtraLight" panose="020B0200000000000000" pitchFamily="34" charset="-122"/>
                <a:ea typeface="思源黑体 CN ExtraLight" panose="020B0200000000000000" pitchFamily="34" charset="-122"/>
                <a:cs typeface="+mn-cs"/>
              </a:endParaRPr>
            </a:p>
          </p:txBody>
        </p:sp>
        <p:sp>
          <p:nvSpPr>
            <p:cNvPr id="15" name="直接连接符 20"/>
            <p:cNvSpPr/>
            <p:nvPr/>
          </p:nvSpPr>
          <p:spPr>
            <a:xfrm>
              <a:off x="1208715" y="1785145"/>
              <a:ext cx="0" cy="1944687"/>
            </a:xfrm>
            <a:prstGeom prst="line">
              <a:avLst/>
            </a:prstGeom>
            <a:ln w="9525" cap="flat" cmpd="sng">
              <a:solidFill>
                <a:schemeClr val="bg1">
                  <a:alpha val="50000"/>
                </a:schemeClr>
              </a:solidFill>
              <a:prstDash val="solid"/>
              <a:bevel/>
              <a:headEnd type="none" w="med" len="med"/>
              <a:tailEnd type="none" w="med" len="med"/>
            </a:ln>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solidFill>
                <a:effectLst/>
                <a:uLnTx/>
                <a:uFillTx/>
                <a:latin typeface="思源黑体 CN ExtraLight" panose="020B0200000000000000" pitchFamily="34" charset="-122"/>
                <a:ea typeface="思源黑体 CN ExtraLight" panose="020B0200000000000000" pitchFamily="34" charset="-122"/>
                <a:cs typeface="+mn-cs"/>
              </a:endParaRPr>
            </a:p>
          </p:txBody>
        </p:sp>
      </p:grpSp>
      <p:sp>
        <p:nvSpPr>
          <p:cNvPr id="26" name="矩形 25"/>
          <p:cNvSpPr/>
          <p:nvPr/>
        </p:nvSpPr>
        <p:spPr>
          <a:xfrm>
            <a:off x="1802035" y="-3543136"/>
            <a:ext cx="8499231" cy="5662246"/>
          </a:xfrm>
          <a:prstGeom prst="rect">
            <a:avLst/>
          </a:prstGeom>
          <a:blipFill dpi="0" rotWithShape="1">
            <a:blip r:embed="rId2">
              <a:alphaModFix amt="50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27" name="矩形 26"/>
          <p:cNvSpPr/>
          <p:nvPr/>
        </p:nvSpPr>
        <p:spPr>
          <a:xfrm>
            <a:off x="1802035" y="4867812"/>
            <a:ext cx="8499231" cy="5662246"/>
          </a:xfrm>
          <a:prstGeom prst="rect">
            <a:avLst/>
          </a:prstGeom>
          <a:blipFill dpi="0" rotWithShape="1">
            <a:blip r:embed="rId2">
              <a:alphaModFix amt="50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Tree>
  </p:cSld>
  <p:clrMapOvr>
    <a:masterClrMapping/>
  </p:clrMapOvr>
  <mc:AlternateContent xmlns:mc="http://schemas.openxmlformats.org/markup-compatibility/2006">
    <mc:Choice xmlns:p14="http://schemas.microsoft.com/office/powerpoint/2010/main" Requires="p14">
      <p:transition p14:dur="250" advClick="0" advTm="3000">
        <p:random/>
      </p:transition>
    </mc:Choice>
    <mc:Fallback>
      <p:transition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wipe(down)">
                                      <p:cBhvr>
                                        <p:cTn id="10" dur="500"/>
                                        <p:tgtEl>
                                          <p:spTgt spid="2"/>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wipe(down)">
                                      <p:cBhvr>
                                        <p:cTn id="13" dur="500"/>
                                        <p:tgtEl>
                                          <p:spTgt spid="6"/>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26"/>
                                        </p:tgtEl>
                                        <p:attrNameLst>
                                          <p:attrName>style.visibility</p:attrName>
                                        </p:attrNameLst>
                                      </p:cBhvr>
                                      <p:to>
                                        <p:strVal val="visible"/>
                                      </p:to>
                                    </p:set>
                                    <p:animEffect transition="in" filter="wipe(down)">
                                      <p:cBhvr>
                                        <p:cTn id="16" dur="500"/>
                                        <p:tgtEl>
                                          <p:spTgt spid="26"/>
                                        </p:tgtEl>
                                      </p:cBhvr>
                                    </p:animEffect>
                                  </p:childTnLst>
                                </p:cTn>
                              </p:par>
                              <p:par>
                                <p:cTn id="17" presetID="22" presetClass="entr" presetSubtype="4" fill="hold" grpId="0" nodeType="withEffect">
                                  <p:stCondLst>
                                    <p:cond delay="0"/>
                                  </p:stCondLst>
                                  <p:childTnLst>
                                    <p:set>
                                      <p:cBhvr>
                                        <p:cTn id="18" dur="1" fill="hold">
                                          <p:stCondLst>
                                            <p:cond delay="0"/>
                                          </p:stCondLst>
                                        </p:cTn>
                                        <p:tgtEl>
                                          <p:spTgt spid="27"/>
                                        </p:tgtEl>
                                        <p:attrNameLst>
                                          <p:attrName>style.visibility</p:attrName>
                                        </p:attrNameLst>
                                      </p:cBhvr>
                                      <p:to>
                                        <p:strVal val="visible"/>
                                      </p:to>
                                    </p:set>
                                    <p:animEffect transition="in" filter="wipe(down)">
                                      <p:cBhvr>
                                        <p:cTn id="19"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animBg="1"/>
      <p:bldP spid="26" grpId="0" animBg="1"/>
      <p:bldP spid="27"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l="-58000" r="-58000"/>
          </a:stretch>
        </a:blipFill>
        <a:effectLst/>
      </p:bgPr>
    </p:bg>
    <p:spTree>
      <p:nvGrpSpPr>
        <p:cNvPr id="1" name=""/>
        <p:cNvGrpSpPr/>
        <p:nvPr/>
      </p:nvGrpSpPr>
      <p:grpSpPr>
        <a:xfrm>
          <a:off x="0" y="0"/>
          <a:ext cx="0" cy="0"/>
          <a:chOff x="0" y="0"/>
          <a:chExt cx="0" cy="0"/>
        </a:xfrm>
      </p:grpSpPr>
      <p:sp>
        <p:nvSpPr>
          <p:cNvPr id="2" name="矩形 1"/>
          <p:cNvSpPr/>
          <p:nvPr/>
        </p:nvSpPr>
        <p:spPr>
          <a:xfrm>
            <a:off x="0" y="0"/>
            <a:ext cx="12192000" cy="6858000"/>
          </a:xfrm>
          <a:prstGeom prst="rect">
            <a:avLst/>
          </a:prstGeom>
          <a:gradFill flip="none" rotWithShape="1">
            <a:gsLst>
              <a:gs pos="2000">
                <a:schemeClr val="tx1"/>
              </a:gs>
              <a:gs pos="35000">
                <a:schemeClr val="tx1">
                  <a:alpha val="13000"/>
                </a:schemeClr>
              </a:gs>
              <a:gs pos="98000">
                <a:schemeClr val="tx1">
                  <a:alpha val="1000"/>
                </a:schemeClr>
              </a:gs>
            </a:gsLst>
            <a:path path="circle">
              <a:fillToRect l="50000" t="-80000" r="50000" b="18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6" name="矩形 5"/>
          <p:cNvSpPr/>
          <p:nvPr/>
        </p:nvSpPr>
        <p:spPr>
          <a:xfrm>
            <a:off x="0" y="0"/>
            <a:ext cx="12192000" cy="6858000"/>
          </a:xfrm>
          <a:prstGeom prst="rect">
            <a:avLst/>
          </a:prstGeom>
          <a:gradFill flip="none" rotWithShape="1">
            <a:gsLst>
              <a:gs pos="2000">
                <a:schemeClr val="tx1"/>
              </a:gs>
              <a:gs pos="35000">
                <a:schemeClr val="tx1">
                  <a:alpha val="82000"/>
                </a:schemeClr>
              </a:gs>
              <a:gs pos="98000">
                <a:schemeClr val="tx1">
                  <a:alpha val="46000"/>
                </a:schemeClr>
              </a:gs>
            </a:gsLst>
            <a:path path="circle">
              <a:fillToRect l="50000" t="-80000" r="50000" b="18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任意多边形 77"/>
          <p:cNvSpPr/>
          <p:nvPr/>
        </p:nvSpPr>
        <p:spPr bwMode="auto">
          <a:xfrm rot="19732764">
            <a:off x="6917681" y="1830367"/>
            <a:ext cx="3032276" cy="768556"/>
          </a:xfrm>
          <a:custGeom>
            <a:avLst/>
            <a:gdLst>
              <a:gd name="connsiteX0" fmla="*/ 0 w 504825"/>
              <a:gd name="connsiteY0" fmla="*/ 0 h 0"/>
              <a:gd name="connsiteX1" fmla="*/ 504825 w 504825"/>
              <a:gd name="connsiteY1" fmla="*/ 0 h 0"/>
            </a:gdLst>
            <a:ahLst/>
            <a:cxnLst>
              <a:cxn ang="0">
                <a:pos x="connsiteX0" y="connsiteY0"/>
              </a:cxn>
              <a:cxn ang="0">
                <a:pos x="connsiteX1" y="connsiteY1"/>
              </a:cxn>
            </a:cxnLst>
            <a:rect l="l" t="t" r="r" b="b"/>
            <a:pathLst>
              <a:path w="504825">
                <a:moveTo>
                  <a:pt x="0" y="0"/>
                </a:moveTo>
                <a:lnTo>
                  <a:pt x="504825" y="0"/>
                </a:lnTo>
              </a:path>
            </a:pathLst>
          </a:custGeom>
          <a:noFill/>
          <a:ln w="12700">
            <a:gradFill>
              <a:gsLst>
                <a:gs pos="1000">
                  <a:schemeClr val="bg1"/>
                </a:gs>
                <a:gs pos="100000">
                  <a:schemeClr val="bg1">
                    <a:alpha val="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sysClr val="windowText" lastClr="000000"/>
              </a:solidFill>
              <a:effectLst/>
              <a:uLnTx/>
              <a:uFillTx/>
              <a:latin typeface="Calibri" panose="020F0502020204030204"/>
              <a:ea typeface="微软雅黑 Light" panose="020B0502040204020203" pitchFamily="34" charset="-122"/>
              <a:cs typeface="+mn-cs"/>
            </a:endParaRPr>
          </a:p>
        </p:txBody>
      </p:sp>
      <p:sp>
        <p:nvSpPr>
          <p:cNvPr id="5" name="任意多边形 78"/>
          <p:cNvSpPr/>
          <p:nvPr/>
        </p:nvSpPr>
        <p:spPr bwMode="auto">
          <a:xfrm rot="9201957">
            <a:off x="1299932" y="5628058"/>
            <a:ext cx="2458437" cy="737945"/>
          </a:xfrm>
          <a:custGeom>
            <a:avLst/>
            <a:gdLst>
              <a:gd name="connsiteX0" fmla="*/ 0 w 504825"/>
              <a:gd name="connsiteY0" fmla="*/ 0 h 0"/>
              <a:gd name="connsiteX1" fmla="*/ 504825 w 504825"/>
              <a:gd name="connsiteY1" fmla="*/ 0 h 0"/>
            </a:gdLst>
            <a:ahLst/>
            <a:cxnLst>
              <a:cxn ang="0">
                <a:pos x="connsiteX0" y="connsiteY0"/>
              </a:cxn>
              <a:cxn ang="0">
                <a:pos x="connsiteX1" y="connsiteY1"/>
              </a:cxn>
            </a:cxnLst>
            <a:rect l="l" t="t" r="r" b="b"/>
            <a:pathLst>
              <a:path w="504825">
                <a:moveTo>
                  <a:pt x="0" y="0"/>
                </a:moveTo>
                <a:lnTo>
                  <a:pt x="504825" y="0"/>
                </a:lnTo>
              </a:path>
            </a:pathLst>
          </a:custGeom>
          <a:noFill/>
          <a:ln w="12700">
            <a:gradFill>
              <a:gsLst>
                <a:gs pos="1000">
                  <a:schemeClr val="bg1"/>
                </a:gs>
                <a:gs pos="100000">
                  <a:schemeClr val="bg1">
                    <a:alpha val="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sysClr val="windowText" lastClr="000000"/>
              </a:solidFill>
              <a:effectLst/>
              <a:uLnTx/>
              <a:uFillTx/>
              <a:latin typeface="Calibri" panose="020F0502020204030204"/>
              <a:ea typeface="微软雅黑 Light" panose="020B0502040204020203" pitchFamily="34" charset="-122"/>
              <a:cs typeface="+mn-cs"/>
            </a:endParaRPr>
          </a:p>
        </p:txBody>
      </p:sp>
      <p:sp>
        <p:nvSpPr>
          <p:cNvPr id="7" name="任意多边形 79"/>
          <p:cNvSpPr/>
          <p:nvPr/>
        </p:nvSpPr>
        <p:spPr bwMode="auto">
          <a:xfrm rot="19732764">
            <a:off x="7560994" y="749675"/>
            <a:ext cx="3595646" cy="854867"/>
          </a:xfrm>
          <a:custGeom>
            <a:avLst/>
            <a:gdLst>
              <a:gd name="connsiteX0" fmla="*/ 0 w 504825"/>
              <a:gd name="connsiteY0" fmla="*/ 0 h 0"/>
              <a:gd name="connsiteX1" fmla="*/ 504825 w 504825"/>
              <a:gd name="connsiteY1" fmla="*/ 0 h 0"/>
            </a:gdLst>
            <a:ahLst/>
            <a:cxnLst>
              <a:cxn ang="0">
                <a:pos x="connsiteX0" y="connsiteY0"/>
              </a:cxn>
              <a:cxn ang="0">
                <a:pos x="connsiteX1" y="connsiteY1"/>
              </a:cxn>
            </a:cxnLst>
            <a:rect l="l" t="t" r="r" b="b"/>
            <a:pathLst>
              <a:path w="504825">
                <a:moveTo>
                  <a:pt x="0" y="0"/>
                </a:moveTo>
                <a:lnTo>
                  <a:pt x="504825" y="0"/>
                </a:lnTo>
              </a:path>
            </a:pathLst>
          </a:custGeom>
          <a:noFill/>
          <a:ln w="12700">
            <a:gradFill>
              <a:gsLst>
                <a:gs pos="1000">
                  <a:schemeClr val="bg1"/>
                </a:gs>
                <a:gs pos="100000">
                  <a:schemeClr val="bg1">
                    <a:alpha val="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sysClr val="windowText" lastClr="000000"/>
              </a:solidFill>
              <a:effectLst/>
              <a:uLnTx/>
              <a:uFillTx/>
              <a:latin typeface="Calibri" panose="020F0502020204030204"/>
              <a:ea typeface="微软雅黑 Light" panose="020B0502040204020203" pitchFamily="34" charset="-122"/>
              <a:cs typeface="+mn-cs"/>
            </a:endParaRPr>
          </a:p>
        </p:txBody>
      </p:sp>
      <p:sp>
        <p:nvSpPr>
          <p:cNvPr id="8" name="任意多边形 80"/>
          <p:cNvSpPr/>
          <p:nvPr/>
        </p:nvSpPr>
        <p:spPr bwMode="auto">
          <a:xfrm rot="19732764">
            <a:off x="10760933" y="761081"/>
            <a:ext cx="6109565" cy="708904"/>
          </a:xfrm>
          <a:custGeom>
            <a:avLst/>
            <a:gdLst>
              <a:gd name="connsiteX0" fmla="*/ 0 w 504825"/>
              <a:gd name="connsiteY0" fmla="*/ 0 h 0"/>
              <a:gd name="connsiteX1" fmla="*/ 504825 w 504825"/>
              <a:gd name="connsiteY1" fmla="*/ 0 h 0"/>
            </a:gdLst>
            <a:ahLst/>
            <a:cxnLst>
              <a:cxn ang="0">
                <a:pos x="connsiteX0" y="connsiteY0"/>
              </a:cxn>
              <a:cxn ang="0">
                <a:pos x="connsiteX1" y="connsiteY1"/>
              </a:cxn>
            </a:cxnLst>
            <a:rect l="l" t="t" r="r" b="b"/>
            <a:pathLst>
              <a:path w="504825">
                <a:moveTo>
                  <a:pt x="0" y="0"/>
                </a:moveTo>
                <a:lnTo>
                  <a:pt x="504825" y="0"/>
                </a:lnTo>
              </a:path>
            </a:pathLst>
          </a:custGeom>
          <a:noFill/>
          <a:ln w="12700">
            <a:gradFill>
              <a:gsLst>
                <a:gs pos="1000">
                  <a:schemeClr val="bg1"/>
                </a:gs>
                <a:gs pos="100000">
                  <a:schemeClr val="bg1">
                    <a:alpha val="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sysClr val="windowText" lastClr="000000"/>
              </a:solidFill>
              <a:effectLst/>
              <a:uLnTx/>
              <a:uFillTx/>
              <a:latin typeface="Calibri" panose="020F0502020204030204"/>
              <a:ea typeface="微软雅黑 Light" panose="020B0502040204020203" pitchFamily="34" charset="-122"/>
              <a:cs typeface="+mn-cs"/>
            </a:endParaRPr>
          </a:p>
        </p:txBody>
      </p:sp>
      <p:sp>
        <p:nvSpPr>
          <p:cNvPr id="9" name="任意多边形 81"/>
          <p:cNvSpPr/>
          <p:nvPr/>
        </p:nvSpPr>
        <p:spPr bwMode="auto">
          <a:xfrm rot="19732764">
            <a:off x="-7621846" y="6253243"/>
            <a:ext cx="2102626" cy="854867"/>
          </a:xfrm>
          <a:custGeom>
            <a:avLst/>
            <a:gdLst>
              <a:gd name="connsiteX0" fmla="*/ 0 w 504825"/>
              <a:gd name="connsiteY0" fmla="*/ 0 h 0"/>
              <a:gd name="connsiteX1" fmla="*/ 504825 w 504825"/>
              <a:gd name="connsiteY1" fmla="*/ 0 h 0"/>
            </a:gdLst>
            <a:ahLst/>
            <a:cxnLst>
              <a:cxn ang="0">
                <a:pos x="connsiteX0" y="connsiteY0"/>
              </a:cxn>
              <a:cxn ang="0">
                <a:pos x="connsiteX1" y="connsiteY1"/>
              </a:cxn>
            </a:cxnLst>
            <a:rect l="l" t="t" r="r" b="b"/>
            <a:pathLst>
              <a:path w="504825">
                <a:moveTo>
                  <a:pt x="0" y="0"/>
                </a:moveTo>
                <a:lnTo>
                  <a:pt x="504825" y="0"/>
                </a:lnTo>
              </a:path>
            </a:pathLst>
          </a:custGeom>
          <a:noFill/>
          <a:ln w="12700">
            <a:gradFill flip="none" rotWithShape="1">
              <a:gsLst>
                <a:gs pos="0">
                  <a:srgbClr val="155377"/>
                </a:gs>
                <a:gs pos="60000">
                  <a:srgbClr val="0D242F"/>
                </a:gs>
                <a:gs pos="100000">
                  <a:schemeClr val="bg1">
                    <a:alpha val="0"/>
                  </a:schemeClr>
                </a:gs>
              </a:gsLst>
              <a:lin ang="0" scaled="1"/>
              <a:tileRect/>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sysClr val="windowText" lastClr="000000"/>
              </a:solidFill>
              <a:effectLst/>
              <a:uLnTx/>
              <a:uFillTx/>
              <a:latin typeface="Calibri" panose="020F0502020204030204"/>
              <a:ea typeface="微软雅黑 Light" panose="020B0502040204020203" pitchFamily="34" charset="-122"/>
              <a:cs typeface="+mn-cs"/>
            </a:endParaRPr>
          </a:p>
        </p:txBody>
      </p:sp>
      <p:sp>
        <p:nvSpPr>
          <p:cNvPr id="10" name="任意多边形 82"/>
          <p:cNvSpPr/>
          <p:nvPr/>
        </p:nvSpPr>
        <p:spPr bwMode="auto">
          <a:xfrm rot="19732764">
            <a:off x="9317943" y="1436242"/>
            <a:ext cx="2676814" cy="799100"/>
          </a:xfrm>
          <a:custGeom>
            <a:avLst/>
            <a:gdLst>
              <a:gd name="connsiteX0" fmla="*/ 0 w 504825"/>
              <a:gd name="connsiteY0" fmla="*/ 0 h 0"/>
              <a:gd name="connsiteX1" fmla="*/ 504825 w 504825"/>
              <a:gd name="connsiteY1" fmla="*/ 0 h 0"/>
            </a:gdLst>
            <a:ahLst/>
            <a:cxnLst>
              <a:cxn ang="0">
                <a:pos x="connsiteX0" y="connsiteY0"/>
              </a:cxn>
              <a:cxn ang="0">
                <a:pos x="connsiteX1" y="connsiteY1"/>
              </a:cxn>
            </a:cxnLst>
            <a:rect l="l" t="t" r="r" b="b"/>
            <a:pathLst>
              <a:path w="504825">
                <a:moveTo>
                  <a:pt x="0" y="0"/>
                </a:moveTo>
                <a:lnTo>
                  <a:pt x="504825" y="0"/>
                </a:lnTo>
              </a:path>
            </a:pathLst>
          </a:custGeom>
          <a:noFill/>
          <a:ln w="12700">
            <a:gradFill>
              <a:gsLst>
                <a:gs pos="1000">
                  <a:schemeClr val="bg1"/>
                </a:gs>
                <a:gs pos="100000">
                  <a:schemeClr val="bg1">
                    <a:alpha val="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sysClr val="windowText" lastClr="000000"/>
              </a:solidFill>
              <a:effectLst/>
              <a:uLnTx/>
              <a:uFillTx/>
              <a:latin typeface="Calibri" panose="020F0502020204030204"/>
              <a:ea typeface="微软雅黑 Light" panose="020B0502040204020203" pitchFamily="34" charset="-122"/>
              <a:cs typeface="+mn-cs"/>
            </a:endParaRPr>
          </a:p>
        </p:txBody>
      </p:sp>
      <p:sp>
        <p:nvSpPr>
          <p:cNvPr id="11" name="矩形 10"/>
          <p:cNvSpPr/>
          <p:nvPr/>
        </p:nvSpPr>
        <p:spPr>
          <a:xfrm>
            <a:off x="7440839" y="4906243"/>
            <a:ext cx="4422549" cy="701218"/>
          </a:xfrm>
          <a:prstGeom prst="rect">
            <a:avLst/>
          </a:prstGeom>
        </p:spPr>
        <p:txBody>
          <a:bodyPr wrap="square">
            <a:spAutoFit/>
          </a:bodyPr>
          <a:lstStyle/>
          <a:p>
            <a:pPr lvl="0">
              <a:lnSpc>
                <a:spcPct val="150000"/>
              </a:lnSpc>
              <a:defRPr/>
            </a:pPr>
            <a:r>
              <a:rPr lang="zh-CN" altLang="en-US" sz="1400" kern="0" dirty="0">
                <a:solidFill>
                  <a:prstClr val="white">
                    <a:lumMod val="75000"/>
                  </a:prstClr>
                </a:solidFill>
                <a:latin typeface="方正黑体简体" panose="02010601030101010101" pitchFamily="2" charset="-122"/>
                <a:ea typeface="方正黑体简体" panose="02010601030101010101" pitchFamily="2" charset="-122"/>
              </a:rPr>
              <a:t>点击此处输入相关文本内容点击此处输入相关文本内容点击此处输入相关文本内容</a:t>
            </a:r>
            <a:endParaRPr kumimoji="0" lang="zh-CN" altLang="en-US" sz="1400" b="0" i="0" u="none" strike="noStrike" kern="0" cap="none" spc="0" normalizeH="0" baseline="0" noProof="0" dirty="0">
              <a:ln>
                <a:noFill/>
              </a:ln>
              <a:solidFill>
                <a:prstClr val="white">
                  <a:lumMod val="75000"/>
                </a:prstClr>
              </a:solidFill>
              <a:effectLst/>
              <a:uLnTx/>
              <a:uFillTx/>
              <a:latin typeface="方正黑体简体" panose="02010601030101010101" pitchFamily="2" charset="-122"/>
              <a:ea typeface="方正黑体简体" panose="02010601030101010101" pitchFamily="2" charset="-122"/>
            </a:endParaRPr>
          </a:p>
        </p:txBody>
      </p:sp>
      <p:grpSp>
        <p:nvGrpSpPr>
          <p:cNvPr id="12" name="组合 11"/>
          <p:cNvGrpSpPr/>
          <p:nvPr/>
        </p:nvGrpSpPr>
        <p:grpSpPr>
          <a:xfrm>
            <a:off x="7753121" y="4061490"/>
            <a:ext cx="3387473" cy="699298"/>
            <a:chOff x="5220296" y="3753354"/>
            <a:chExt cx="3387473" cy="699298"/>
          </a:xfrm>
        </p:grpSpPr>
        <p:sp>
          <p:nvSpPr>
            <p:cNvPr id="13" name="矩形 1"/>
            <p:cNvSpPr>
              <a:spLocks noChangeArrowheads="1"/>
            </p:cNvSpPr>
            <p:nvPr/>
          </p:nvSpPr>
          <p:spPr bwMode="auto">
            <a:xfrm>
              <a:off x="5220296" y="3753354"/>
              <a:ext cx="133882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auto" latinLnBrk="0" hangingPunct="1">
                <a:lnSpc>
                  <a:spcPct val="100000"/>
                </a:lnSpc>
                <a:spcBef>
                  <a:spcPct val="0"/>
                </a:spcBef>
                <a:spcAft>
                  <a:spcPts val="0"/>
                </a:spcAft>
                <a:buClrTx/>
                <a:buSzTx/>
                <a:buFontTx/>
                <a:buNone/>
                <a:defRPr/>
              </a:pPr>
              <a:r>
                <a:rPr kumimoji="0" lang="zh-CN" altLang="en-US" sz="1800" b="0" i="0" u="none" strike="noStrike" kern="0" cap="none" spc="0" normalizeH="0" baseline="0" noProof="0" dirty="0">
                  <a:ln>
                    <a:noFill/>
                  </a:ln>
                  <a:solidFill>
                    <a:srgbClr val="C00000"/>
                  </a:solidFill>
                  <a:effectLst/>
                  <a:uLnTx/>
                  <a:uFillTx/>
                  <a:latin typeface="Arial" panose="020B0604020202020204" pitchFamily="34" charset="0"/>
                  <a:ea typeface="微软雅黑 Light" panose="020B0502040204020203" pitchFamily="34" charset="-122"/>
                  <a:cs typeface="+mn-cs"/>
                </a:rPr>
                <a:t>请添加标题</a:t>
              </a:r>
              <a:endParaRPr kumimoji="0" lang="zh-CN" altLang="en-US" sz="1800" b="0" i="0" u="none" strike="noStrike" kern="0" cap="none" spc="0" normalizeH="0" baseline="0" noProof="0" dirty="0">
                <a:ln>
                  <a:noFill/>
                </a:ln>
                <a:solidFill>
                  <a:srgbClr val="C00000"/>
                </a:solidFill>
                <a:effectLst/>
                <a:uLnTx/>
                <a:uFillTx/>
                <a:latin typeface="Arial" panose="020B0604020202020204" pitchFamily="34" charset="0"/>
                <a:ea typeface="微软雅黑 Light" panose="020B0502040204020203" pitchFamily="34" charset="-122"/>
                <a:cs typeface="+mn-cs"/>
              </a:endParaRPr>
            </a:p>
          </p:txBody>
        </p:sp>
        <p:sp>
          <p:nvSpPr>
            <p:cNvPr id="14" name="文本框 66"/>
            <p:cNvSpPr txBox="1">
              <a:spLocks noChangeArrowheads="1"/>
            </p:cNvSpPr>
            <p:nvPr/>
          </p:nvSpPr>
          <p:spPr bwMode="auto">
            <a:xfrm>
              <a:off x="6542780" y="4175653"/>
              <a:ext cx="206498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eaLnBrk="1" hangingPunct="1">
                <a:defRPr sz="4400">
                  <a:latin typeface="Simply City Light" panose="020B0303020202080204" pitchFamily="34" charset="0"/>
                  <a:ea typeface="SimSun-ExtB" panose="02010609060101010101" pitchFamily="49" charset="-122"/>
                  <a:cs typeface="Arial" panose="020B0604020202020204" pitchFamily="34" charset="0"/>
                </a:defRPr>
              </a:lvl1pPr>
              <a:lvl2pPr marL="742950" indent="-285750"/>
              <a:lvl3pPr marL="1143000" indent="-228600"/>
              <a:lvl4pPr marL="1600200" indent="-228600"/>
              <a:lvl5pPr marL="2057400" indent="-228600"/>
              <a:lvl6pPr marL="2514600" indent="-228600" defTabSz="685800" fontAlgn="base">
                <a:spcBef>
                  <a:spcPct val="0"/>
                </a:spcBef>
                <a:spcAft>
                  <a:spcPct val="0"/>
                </a:spcAft>
              </a:lvl6pPr>
              <a:lvl7pPr marL="2971800" indent="-228600" defTabSz="685800" fontAlgn="base">
                <a:spcBef>
                  <a:spcPct val="0"/>
                </a:spcBef>
                <a:spcAft>
                  <a:spcPct val="0"/>
                </a:spcAft>
              </a:lvl7pPr>
              <a:lvl8pPr marL="3429000" indent="-228600" defTabSz="685800" fontAlgn="base">
                <a:spcBef>
                  <a:spcPct val="0"/>
                </a:spcBef>
                <a:spcAft>
                  <a:spcPct val="0"/>
                </a:spcAft>
              </a:lvl8pPr>
              <a:lvl9pPr marL="3886200" indent="-228600" defTabSz="685800" fontAlgn="base">
                <a:spcBef>
                  <a:spcPct val="0"/>
                </a:spcBef>
                <a:spcAft>
                  <a:spcPct val="0"/>
                </a:spcAft>
              </a:lvl9p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200" b="0" i="0" u="none" strike="noStrike" kern="0" cap="none" spc="0" normalizeH="0" baseline="0" noProof="0" dirty="0">
                  <a:ln>
                    <a:noFill/>
                  </a:ln>
                  <a:solidFill>
                    <a:prstClr val="white">
                      <a:lumMod val="75000"/>
                    </a:prstClr>
                  </a:solidFill>
                  <a:effectLst/>
                  <a:uLnTx/>
                  <a:uFillTx/>
                  <a:latin typeface="Helvetica" panose="020B0604020202020204" pitchFamily="34" charset="0"/>
                  <a:ea typeface="SimSun-ExtB" panose="02010609060101010101" pitchFamily="49" charset="-122"/>
                  <a:cs typeface="Arial" panose="020B0604020202020204" pitchFamily="34" charset="0"/>
                </a:rPr>
                <a:t>PLEASE </a:t>
              </a:r>
              <a:r>
                <a:rPr kumimoji="0" lang="zh-CN" altLang="en-US" sz="1200" b="0" i="0" u="none" strike="noStrike" kern="0" cap="none" spc="0" normalizeH="0" baseline="0" noProof="0" dirty="0">
                  <a:ln>
                    <a:noFill/>
                  </a:ln>
                  <a:solidFill>
                    <a:prstClr val="white">
                      <a:lumMod val="75000"/>
                    </a:prstClr>
                  </a:solidFill>
                  <a:effectLst/>
                  <a:uLnTx/>
                  <a:uFillTx/>
                  <a:latin typeface="Helvetica" panose="020B0604020202020204" pitchFamily="34" charset="0"/>
                  <a:ea typeface="SimSun-ExtB" panose="02010609060101010101" pitchFamily="49" charset="-122"/>
                  <a:cs typeface="Arial" panose="020B0604020202020204" pitchFamily="34" charset="0"/>
                </a:rPr>
                <a:t>请添加标题</a:t>
              </a:r>
              <a:r>
                <a:rPr kumimoji="0" lang="en-US" altLang="zh-CN" sz="1200" b="0" i="0" u="none" strike="noStrike" kern="0" cap="none" spc="0" normalizeH="0" baseline="0" noProof="0" dirty="0">
                  <a:ln>
                    <a:noFill/>
                  </a:ln>
                  <a:solidFill>
                    <a:prstClr val="white">
                      <a:lumMod val="75000"/>
                    </a:prstClr>
                  </a:solidFill>
                  <a:effectLst/>
                  <a:uLnTx/>
                  <a:uFillTx/>
                  <a:latin typeface="Helvetica" panose="020B0604020202020204" pitchFamily="34" charset="0"/>
                  <a:ea typeface="SimSun-ExtB" panose="02010609060101010101" pitchFamily="49" charset="-122"/>
                  <a:cs typeface="Arial" panose="020B0604020202020204" pitchFamily="34" charset="0"/>
                </a:rPr>
                <a:t> HERE</a:t>
              </a:r>
              <a:endParaRPr kumimoji="0" lang="zh-CN" altLang="en-US" sz="1200" b="0" i="0" u="none" strike="noStrike" kern="0" cap="none" spc="0" normalizeH="0" baseline="0" noProof="0" dirty="0">
                <a:ln>
                  <a:noFill/>
                </a:ln>
                <a:solidFill>
                  <a:prstClr val="white">
                    <a:lumMod val="75000"/>
                  </a:prstClr>
                </a:solidFill>
                <a:effectLst/>
                <a:uLnTx/>
                <a:uFillTx/>
                <a:latin typeface="Helvetica" panose="020B0604020202020204" pitchFamily="34" charset="0"/>
                <a:ea typeface="SimSun-ExtB" panose="02010609060101010101" pitchFamily="49" charset="-122"/>
                <a:cs typeface="Arial" panose="020B0604020202020204" pitchFamily="34" charset="0"/>
              </a:endParaRPr>
            </a:p>
          </p:txBody>
        </p:sp>
      </p:grpSp>
      <p:sp>
        <p:nvSpPr>
          <p:cNvPr id="15" name="文本框 14"/>
          <p:cNvSpPr txBox="1"/>
          <p:nvPr/>
        </p:nvSpPr>
        <p:spPr>
          <a:xfrm>
            <a:off x="8765827" y="2709071"/>
            <a:ext cx="2170787" cy="144655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8800" b="0" i="0" u="none" strike="noStrike" kern="1200" cap="none" spc="0" normalizeH="0" baseline="0" noProof="0" dirty="0">
                <a:ln>
                  <a:noFill/>
                </a:ln>
                <a:solidFill>
                  <a:srgbClr val="C00000"/>
                </a:solidFill>
                <a:effectLst/>
                <a:uLnTx/>
                <a:uFillTx/>
                <a:latin typeface="张海山锐谐体" panose="02000000000000000000" pitchFamily="2" charset="-122"/>
                <a:ea typeface="张海山锐谐体" panose="02000000000000000000" pitchFamily="2" charset="-122"/>
                <a:cs typeface="+mn-cs"/>
              </a:rPr>
              <a:t>200</a:t>
            </a:r>
            <a:endParaRPr kumimoji="0" lang="zh-CN" altLang="en-US" sz="8800" b="0" i="0" u="none" strike="noStrike" kern="1200" cap="none" spc="0" normalizeH="0" baseline="0" noProof="0" dirty="0">
              <a:ln>
                <a:noFill/>
              </a:ln>
              <a:solidFill>
                <a:srgbClr val="C00000"/>
              </a:solidFill>
              <a:effectLst/>
              <a:uLnTx/>
              <a:uFillTx/>
              <a:latin typeface="张海山锐谐体" panose="02000000000000000000" pitchFamily="2" charset="-122"/>
              <a:ea typeface="张海山锐谐体" panose="02000000000000000000" pitchFamily="2" charset="-122"/>
              <a:cs typeface="+mn-cs"/>
            </a:endParaRPr>
          </a:p>
        </p:txBody>
      </p:sp>
      <p:grpSp>
        <p:nvGrpSpPr>
          <p:cNvPr id="16" name="Group 199"/>
          <p:cNvGrpSpPr>
            <a:grpSpLocks noChangeAspect="1"/>
          </p:cNvGrpSpPr>
          <p:nvPr/>
        </p:nvGrpSpPr>
        <p:grpSpPr bwMode="auto">
          <a:xfrm>
            <a:off x="4525400" y="2590613"/>
            <a:ext cx="2560637" cy="3253726"/>
            <a:chOff x="3457" y="1766"/>
            <a:chExt cx="1282" cy="1629"/>
          </a:xfrm>
          <a:noFill/>
        </p:grpSpPr>
        <p:sp>
          <p:nvSpPr>
            <p:cNvPr id="17" name="Freeform 200"/>
            <p:cNvSpPr/>
            <p:nvPr/>
          </p:nvSpPr>
          <p:spPr bwMode="auto">
            <a:xfrm>
              <a:off x="3938" y="1921"/>
              <a:ext cx="320" cy="1102"/>
            </a:xfrm>
            <a:custGeom>
              <a:avLst/>
              <a:gdLst>
                <a:gd name="T0" fmla="*/ 72 w 72"/>
                <a:gd name="T1" fmla="*/ 248 h 248"/>
                <a:gd name="T2" fmla="*/ 0 w 72"/>
                <a:gd name="T3" fmla="*/ 248 h 248"/>
                <a:gd name="T4" fmla="*/ 0 w 72"/>
                <a:gd name="T5" fmla="*/ 61 h 248"/>
                <a:gd name="T6" fmla="*/ 36 w 72"/>
                <a:gd name="T7" fmla="*/ 0 h 248"/>
                <a:gd name="T8" fmla="*/ 36 w 72"/>
                <a:gd name="T9" fmla="*/ 0 h 248"/>
                <a:gd name="T10" fmla="*/ 72 w 72"/>
                <a:gd name="T11" fmla="*/ 61 h 248"/>
                <a:gd name="T12" fmla="*/ 72 w 72"/>
                <a:gd name="T13" fmla="*/ 248 h 248"/>
              </a:gdLst>
              <a:ahLst/>
              <a:cxnLst>
                <a:cxn ang="0">
                  <a:pos x="T0" y="T1"/>
                </a:cxn>
                <a:cxn ang="0">
                  <a:pos x="T2" y="T3"/>
                </a:cxn>
                <a:cxn ang="0">
                  <a:pos x="T4" y="T5"/>
                </a:cxn>
                <a:cxn ang="0">
                  <a:pos x="T6" y="T7"/>
                </a:cxn>
                <a:cxn ang="0">
                  <a:pos x="T8" y="T9"/>
                </a:cxn>
                <a:cxn ang="0">
                  <a:pos x="T10" y="T11"/>
                </a:cxn>
                <a:cxn ang="0">
                  <a:pos x="T12" y="T13"/>
                </a:cxn>
              </a:cxnLst>
              <a:rect l="0" t="0" r="r" b="b"/>
              <a:pathLst>
                <a:path w="72" h="248">
                  <a:moveTo>
                    <a:pt x="72" y="248"/>
                  </a:moveTo>
                  <a:cubicBezTo>
                    <a:pt x="0" y="248"/>
                    <a:pt x="0" y="248"/>
                    <a:pt x="0" y="248"/>
                  </a:cubicBezTo>
                  <a:cubicBezTo>
                    <a:pt x="0" y="61"/>
                    <a:pt x="0" y="61"/>
                    <a:pt x="0" y="61"/>
                  </a:cubicBezTo>
                  <a:cubicBezTo>
                    <a:pt x="0" y="43"/>
                    <a:pt x="18" y="0"/>
                    <a:pt x="36" y="0"/>
                  </a:cubicBezTo>
                  <a:cubicBezTo>
                    <a:pt x="36" y="0"/>
                    <a:pt x="36" y="0"/>
                    <a:pt x="36" y="0"/>
                  </a:cubicBezTo>
                  <a:cubicBezTo>
                    <a:pt x="54" y="0"/>
                    <a:pt x="72" y="43"/>
                    <a:pt x="72" y="61"/>
                  </a:cubicBezTo>
                  <a:lnTo>
                    <a:pt x="72" y="248"/>
                  </a:lnTo>
                  <a:close/>
                </a:path>
              </a:pathLst>
            </a:custGeom>
            <a:grpFill/>
            <a:ln w="12700" cap="rnd">
              <a:solidFill>
                <a:schemeClr val="bg1"/>
              </a:solidFill>
              <a:prstDash val="solid"/>
              <a:round/>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solidFill>
                <a:effectLst/>
                <a:uLnTx/>
                <a:uFillTx/>
                <a:latin typeface="Calibri" panose="020F0502020204030204"/>
                <a:ea typeface="微软雅黑 Light" panose="020B0502040204020203" pitchFamily="34" charset="-122"/>
                <a:cs typeface="+mn-cs"/>
              </a:endParaRPr>
            </a:p>
          </p:txBody>
        </p:sp>
        <p:sp>
          <p:nvSpPr>
            <p:cNvPr id="18" name="Freeform 201"/>
            <p:cNvSpPr/>
            <p:nvPr/>
          </p:nvSpPr>
          <p:spPr bwMode="auto">
            <a:xfrm>
              <a:off x="3920" y="3218"/>
              <a:ext cx="356" cy="177"/>
            </a:xfrm>
            <a:custGeom>
              <a:avLst/>
              <a:gdLst>
                <a:gd name="T0" fmla="*/ 0 w 80"/>
                <a:gd name="T1" fmla="*/ 40 h 40"/>
                <a:gd name="T2" fmla="*/ 80 w 80"/>
                <a:gd name="T3" fmla="*/ 40 h 40"/>
                <a:gd name="T4" fmla="*/ 40 w 80"/>
                <a:gd name="T5" fmla="*/ 0 h 40"/>
                <a:gd name="T6" fmla="*/ 0 w 80"/>
                <a:gd name="T7" fmla="*/ 40 h 40"/>
              </a:gdLst>
              <a:ahLst/>
              <a:cxnLst>
                <a:cxn ang="0">
                  <a:pos x="T0" y="T1"/>
                </a:cxn>
                <a:cxn ang="0">
                  <a:pos x="T2" y="T3"/>
                </a:cxn>
                <a:cxn ang="0">
                  <a:pos x="T4" y="T5"/>
                </a:cxn>
                <a:cxn ang="0">
                  <a:pos x="T6" y="T7"/>
                </a:cxn>
              </a:cxnLst>
              <a:rect l="0" t="0" r="r" b="b"/>
              <a:pathLst>
                <a:path w="80" h="40">
                  <a:moveTo>
                    <a:pt x="0" y="40"/>
                  </a:moveTo>
                  <a:cubicBezTo>
                    <a:pt x="80" y="40"/>
                    <a:pt x="80" y="40"/>
                    <a:pt x="80" y="40"/>
                  </a:cubicBezTo>
                  <a:cubicBezTo>
                    <a:pt x="80" y="20"/>
                    <a:pt x="62" y="0"/>
                    <a:pt x="40" y="0"/>
                  </a:cubicBezTo>
                  <a:cubicBezTo>
                    <a:pt x="18" y="0"/>
                    <a:pt x="0" y="20"/>
                    <a:pt x="0" y="40"/>
                  </a:cubicBezTo>
                  <a:close/>
                </a:path>
              </a:pathLst>
            </a:custGeom>
            <a:grpFill/>
            <a:ln w="12700" cap="rnd">
              <a:solidFill>
                <a:schemeClr val="bg1"/>
              </a:solidFill>
              <a:prstDash val="solid"/>
              <a:round/>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solidFill>
                <a:effectLst/>
                <a:uLnTx/>
                <a:uFillTx/>
                <a:latin typeface="Calibri" panose="020F0502020204030204"/>
                <a:ea typeface="微软雅黑 Light" panose="020B0502040204020203" pitchFamily="34" charset="-122"/>
                <a:cs typeface="+mn-cs"/>
              </a:endParaRPr>
            </a:p>
          </p:txBody>
        </p:sp>
        <p:sp>
          <p:nvSpPr>
            <p:cNvPr id="19" name="Freeform 202"/>
            <p:cNvSpPr/>
            <p:nvPr/>
          </p:nvSpPr>
          <p:spPr bwMode="auto">
            <a:xfrm>
              <a:off x="3706" y="2596"/>
              <a:ext cx="232" cy="427"/>
            </a:xfrm>
            <a:custGeom>
              <a:avLst/>
              <a:gdLst>
                <a:gd name="T0" fmla="*/ 52 w 52"/>
                <a:gd name="T1" fmla="*/ 0 h 96"/>
                <a:gd name="T2" fmla="*/ 0 w 52"/>
                <a:gd name="T3" fmla="*/ 96 h 96"/>
                <a:gd name="T4" fmla="*/ 52 w 52"/>
                <a:gd name="T5" fmla="*/ 96 h 96"/>
              </a:gdLst>
              <a:ahLst/>
              <a:cxnLst>
                <a:cxn ang="0">
                  <a:pos x="T0" y="T1"/>
                </a:cxn>
                <a:cxn ang="0">
                  <a:pos x="T2" y="T3"/>
                </a:cxn>
                <a:cxn ang="0">
                  <a:pos x="T4" y="T5"/>
                </a:cxn>
              </a:cxnLst>
              <a:rect l="0" t="0" r="r" b="b"/>
              <a:pathLst>
                <a:path w="52" h="96">
                  <a:moveTo>
                    <a:pt x="52" y="0"/>
                  </a:moveTo>
                  <a:cubicBezTo>
                    <a:pt x="52" y="56"/>
                    <a:pt x="0" y="40"/>
                    <a:pt x="0" y="96"/>
                  </a:cubicBezTo>
                  <a:cubicBezTo>
                    <a:pt x="52" y="96"/>
                    <a:pt x="52" y="96"/>
                    <a:pt x="52" y="96"/>
                  </a:cubicBezTo>
                </a:path>
              </a:pathLst>
            </a:custGeom>
            <a:grpFill/>
            <a:ln w="12700" cap="rnd">
              <a:solidFill>
                <a:schemeClr val="bg1"/>
              </a:solidFill>
              <a:prstDash val="solid"/>
              <a:round/>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solidFill>
                <a:effectLst/>
                <a:uLnTx/>
                <a:uFillTx/>
                <a:latin typeface="Calibri" panose="020F0502020204030204"/>
                <a:ea typeface="微软雅黑 Light" panose="020B0502040204020203" pitchFamily="34" charset="-122"/>
                <a:cs typeface="+mn-cs"/>
              </a:endParaRPr>
            </a:p>
          </p:txBody>
        </p:sp>
        <p:sp>
          <p:nvSpPr>
            <p:cNvPr id="20" name="Freeform 203"/>
            <p:cNvSpPr/>
            <p:nvPr/>
          </p:nvSpPr>
          <p:spPr bwMode="auto">
            <a:xfrm>
              <a:off x="4258" y="2596"/>
              <a:ext cx="232" cy="427"/>
            </a:xfrm>
            <a:custGeom>
              <a:avLst/>
              <a:gdLst>
                <a:gd name="T0" fmla="*/ 0 w 52"/>
                <a:gd name="T1" fmla="*/ 0 h 96"/>
                <a:gd name="T2" fmla="*/ 52 w 52"/>
                <a:gd name="T3" fmla="*/ 96 h 96"/>
                <a:gd name="T4" fmla="*/ 0 w 52"/>
                <a:gd name="T5" fmla="*/ 96 h 96"/>
              </a:gdLst>
              <a:ahLst/>
              <a:cxnLst>
                <a:cxn ang="0">
                  <a:pos x="T0" y="T1"/>
                </a:cxn>
                <a:cxn ang="0">
                  <a:pos x="T2" y="T3"/>
                </a:cxn>
                <a:cxn ang="0">
                  <a:pos x="T4" y="T5"/>
                </a:cxn>
              </a:cxnLst>
              <a:rect l="0" t="0" r="r" b="b"/>
              <a:pathLst>
                <a:path w="52" h="96">
                  <a:moveTo>
                    <a:pt x="0" y="0"/>
                  </a:moveTo>
                  <a:cubicBezTo>
                    <a:pt x="0" y="56"/>
                    <a:pt x="52" y="40"/>
                    <a:pt x="52" y="96"/>
                  </a:cubicBezTo>
                  <a:cubicBezTo>
                    <a:pt x="0" y="96"/>
                    <a:pt x="0" y="96"/>
                    <a:pt x="0" y="96"/>
                  </a:cubicBezTo>
                </a:path>
              </a:pathLst>
            </a:custGeom>
            <a:grpFill/>
            <a:ln w="12700" cap="rnd">
              <a:solidFill>
                <a:schemeClr val="bg1"/>
              </a:solidFill>
              <a:prstDash val="solid"/>
              <a:round/>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solidFill>
                <a:effectLst/>
                <a:uLnTx/>
                <a:uFillTx/>
                <a:latin typeface="Calibri" panose="020F0502020204030204"/>
                <a:ea typeface="微软雅黑 Light" panose="020B0502040204020203" pitchFamily="34" charset="-122"/>
                <a:cs typeface="+mn-cs"/>
              </a:endParaRPr>
            </a:p>
          </p:txBody>
        </p:sp>
        <p:sp>
          <p:nvSpPr>
            <p:cNvPr id="21" name="Freeform 204"/>
            <p:cNvSpPr/>
            <p:nvPr/>
          </p:nvSpPr>
          <p:spPr bwMode="auto">
            <a:xfrm>
              <a:off x="3457" y="2046"/>
              <a:ext cx="285" cy="1172"/>
            </a:xfrm>
            <a:custGeom>
              <a:avLst/>
              <a:gdLst>
                <a:gd name="T0" fmla="*/ 64 w 64"/>
                <a:gd name="T1" fmla="*/ 264 h 264"/>
                <a:gd name="T2" fmla="*/ 64 w 64"/>
                <a:gd name="T3" fmla="*/ 264 h 264"/>
                <a:gd name="T4" fmla="*/ 0 w 64"/>
                <a:gd name="T5" fmla="*/ 264 h 264"/>
                <a:gd name="T6" fmla="*/ 0 w 64"/>
                <a:gd name="T7" fmla="*/ 49 h 264"/>
                <a:gd name="T8" fmla="*/ 32 w 64"/>
                <a:gd name="T9" fmla="*/ 0 h 264"/>
                <a:gd name="T10" fmla="*/ 32 w 64"/>
                <a:gd name="T11" fmla="*/ 0 h 264"/>
                <a:gd name="T12" fmla="*/ 64 w 64"/>
                <a:gd name="T13" fmla="*/ 49 h 264"/>
                <a:gd name="T14" fmla="*/ 64 w 64"/>
                <a:gd name="T15" fmla="*/ 172 h 26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4" h="264">
                  <a:moveTo>
                    <a:pt x="64" y="264"/>
                  </a:moveTo>
                  <a:cubicBezTo>
                    <a:pt x="64" y="264"/>
                    <a:pt x="64" y="264"/>
                    <a:pt x="64" y="264"/>
                  </a:cubicBezTo>
                  <a:cubicBezTo>
                    <a:pt x="0" y="264"/>
                    <a:pt x="0" y="264"/>
                    <a:pt x="0" y="264"/>
                  </a:cubicBezTo>
                  <a:cubicBezTo>
                    <a:pt x="0" y="49"/>
                    <a:pt x="0" y="49"/>
                    <a:pt x="0" y="49"/>
                  </a:cubicBezTo>
                  <a:cubicBezTo>
                    <a:pt x="0" y="31"/>
                    <a:pt x="14" y="0"/>
                    <a:pt x="32" y="0"/>
                  </a:cubicBezTo>
                  <a:cubicBezTo>
                    <a:pt x="32" y="0"/>
                    <a:pt x="32" y="0"/>
                    <a:pt x="32" y="0"/>
                  </a:cubicBezTo>
                  <a:cubicBezTo>
                    <a:pt x="50" y="0"/>
                    <a:pt x="64" y="31"/>
                    <a:pt x="64" y="49"/>
                  </a:cubicBezTo>
                  <a:cubicBezTo>
                    <a:pt x="64" y="172"/>
                    <a:pt x="64" y="172"/>
                    <a:pt x="64" y="172"/>
                  </a:cubicBezTo>
                </a:path>
              </a:pathLst>
            </a:custGeom>
            <a:grpFill/>
            <a:ln w="12700" cap="rnd">
              <a:solidFill>
                <a:schemeClr val="bg1"/>
              </a:solidFill>
              <a:prstDash val="solid"/>
              <a:round/>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solidFill>
                <a:effectLst/>
                <a:uLnTx/>
                <a:uFillTx/>
                <a:latin typeface="Calibri" panose="020F0502020204030204"/>
                <a:ea typeface="微软雅黑 Light" panose="020B0502040204020203" pitchFamily="34" charset="-122"/>
                <a:cs typeface="+mn-cs"/>
              </a:endParaRPr>
            </a:p>
          </p:txBody>
        </p:sp>
        <p:sp>
          <p:nvSpPr>
            <p:cNvPr id="22" name="Freeform 205"/>
            <p:cNvSpPr/>
            <p:nvPr/>
          </p:nvSpPr>
          <p:spPr bwMode="auto">
            <a:xfrm>
              <a:off x="3742" y="3023"/>
              <a:ext cx="712" cy="195"/>
            </a:xfrm>
            <a:custGeom>
              <a:avLst/>
              <a:gdLst>
                <a:gd name="T0" fmla="*/ 160 w 160"/>
                <a:gd name="T1" fmla="*/ 0 h 44"/>
                <a:gd name="T2" fmla="*/ 160 w 160"/>
                <a:gd name="T3" fmla="*/ 44 h 44"/>
                <a:gd name="T4" fmla="*/ 0 w 160"/>
                <a:gd name="T5" fmla="*/ 44 h 44"/>
                <a:gd name="T6" fmla="*/ 0 w 160"/>
                <a:gd name="T7" fmla="*/ 0 h 44"/>
              </a:gdLst>
              <a:ahLst/>
              <a:cxnLst>
                <a:cxn ang="0">
                  <a:pos x="T0" y="T1"/>
                </a:cxn>
                <a:cxn ang="0">
                  <a:pos x="T2" y="T3"/>
                </a:cxn>
                <a:cxn ang="0">
                  <a:pos x="T4" y="T5"/>
                </a:cxn>
                <a:cxn ang="0">
                  <a:pos x="T6" y="T7"/>
                </a:cxn>
              </a:cxnLst>
              <a:rect l="0" t="0" r="r" b="b"/>
              <a:pathLst>
                <a:path w="160" h="44">
                  <a:moveTo>
                    <a:pt x="160" y="0"/>
                  </a:moveTo>
                  <a:cubicBezTo>
                    <a:pt x="160" y="44"/>
                    <a:pt x="160" y="44"/>
                    <a:pt x="160" y="44"/>
                  </a:cubicBezTo>
                  <a:cubicBezTo>
                    <a:pt x="0" y="44"/>
                    <a:pt x="0" y="44"/>
                    <a:pt x="0" y="44"/>
                  </a:cubicBezTo>
                  <a:cubicBezTo>
                    <a:pt x="0" y="44"/>
                    <a:pt x="0" y="20"/>
                    <a:pt x="0" y="0"/>
                  </a:cubicBezTo>
                </a:path>
              </a:pathLst>
            </a:custGeom>
            <a:grpFill/>
            <a:ln w="12700" cap="rnd">
              <a:solidFill>
                <a:schemeClr val="bg1"/>
              </a:solidFill>
              <a:prstDash val="solid"/>
              <a:round/>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solidFill>
                <a:effectLst/>
                <a:uLnTx/>
                <a:uFillTx/>
                <a:latin typeface="Calibri" panose="020F0502020204030204"/>
                <a:ea typeface="微软雅黑 Light" panose="020B0502040204020203" pitchFamily="34" charset="-122"/>
                <a:cs typeface="+mn-cs"/>
              </a:endParaRPr>
            </a:p>
          </p:txBody>
        </p:sp>
        <p:sp>
          <p:nvSpPr>
            <p:cNvPr id="23" name="Freeform 206"/>
            <p:cNvSpPr/>
            <p:nvPr/>
          </p:nvSpPr>
          <p:spPr bwMode="auto">
            <a:xfrm>
              <a:off x="3742" y="1766"/>
              <a:ext cx="712" cy="1114"/>
            </a:xfrm>
            <a:custGeom>
              <a:avLst/>
              <a:gdLst>
                <a:gd name="T0" fmla="*/ 0 w 160"/>
                <a:gd name="T1" fmla="*/ 251 h 251"/>
                <a:gd name="T2" fmla="*/ 0 w 160"/>
                <a:gd name="T3" fmla="*/ 100 h 251"/>
                <a:gd name="T4" fmla="*/ 80 w 160"/>
                <a:gd name="T5" fmla="*/ 0 h 251"/>
                <a:gd name="T6" fmla="*/ 80 w 160"/>
                <a:gd name="T7" fmla="*/ 0 h 251"/>
                <a:gd name="T8" fmla="*/ 160 w 160"/>
                <a:gd name="T9" fmla="*/ 100 h 251"/>
                <a:gd name="T10" fmla="*/ 160 w 160"/>
                <a:gd name="T11" fmla="*/ 251 h 251"/>
              </a:gdLst>
              <a:ahLst/>
              <a:cxnLst>
                <a:cxn ang="0">
                  <a:pos x="T0" y="T1"/>
                </a:cxn>
                <a:cxn ang="0">
                  <a:pos x="T2" y="T3"/>
                </a:cxn>
                <a:cxn ang="0">
                  <a:pos x="T4" y="T5"/>
                </a:cxn>
                <a:cxn ang="0">
                  <a:pos x="T6" y="T7"/>
                </a:cxn>
                <a:cxn ang="0">
                  <a:pos x="T8" y="T9"/>
                </a:cxn>
                <a:cxn ang="0">
                  <a:pos x="T10" y="T11"/>
                </a:cxn>
              </a:cxnLst>
              <a:rect l="0" t="0" r="r" b="b"/>
              <a:pathLst>
                <a:path w="160" h="251">
                  <a:moveTo>
                    <a:pt x="0" y="251"/>
                  </a:moveTo>
                  <a:cubicBezTo>
                    <a:pt x="0" y="100"/>
                    <a:pt x="0" y="100"/>
                    <a:pt x="0" y="100"/>
                  </a:cubicBezTo>
                  <a:cubicBezTo>
                    <a:pt x="0" y="40"/>
                    <a:pt x="55" y="0"/>
                    <a:pt x="80" y="0"/>
                  </a:cubicBezTo>
                  <a:cubicBezTo>
                    <a:pt x="80" y="0"/>
                    <a:pt x="80" y="0"/>
                    <a:pt x="80" y="0"/>
                  </a:cubicBezTo>
                  <a:cubicBezTo>
                    <a:pt x="107" y="0"/>
                    <a:pt x="160" y="40"/>
                    <a:pt x="160" y="100"/>
                  </a:cubicBezTo>
                  <a:cubicBezTo>
                    <a:pt x="160" y="251"/>
                    <a:pt x="160" y="251"/>
                    <a:pt x="160" y="251"/>
                  </a:cubicBezTo>
                </a:path>
              </a:pathLst>
            </a:custGeom>
            <a:grpFill/>
            <a:ln w="12700" cap="rnd">
              <a:solidFill>
                <a:schemeClr val="bg1"/>
              </a:solidFill>
              <a:prstDash val="solid"/>
              <a:round/>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solidFill>
                <a:effectLst/>
                <a:uLnTx/>
                <a:uFillTx/>
                <a:latin typeface="Calibri" panose="020F0502020204030204"/>
                <a:ea typeface="微软雅黑 Light" panose="020B0502040204020203" pitchFamily="34" charset="-122"/>
                <a:cs typeface="+mn-cs"/>
              </a:endParaRPr>
            </a:p>
          </p:txBody>
        </p:sp>
        <p:sp>
          <p:nvSpPr>
            <p:cNvPr id="24" name="Freeform 207"/>
            <p:cNvSpPr/>
            <p:nvPr/>
          </p:nvSpPr>
          <p:spPr bwMode="auto">
            <a:xfrm>
              <a:off x="4454" y="2046"/>
              <a:ext cx="285" cy="1172"/>
            </a:xfrm>
            <a:custGeom>
              <a:avLst/>
              <a:gdLst>
                <a:gd name="T0" fmla="*/ 0 w 64"/>
                <a:gd name="T1" fmla="*/ 172 h 264"/>
                <a:gd name="T2" fmla="*/ 0 w 64"/>
                <a:gd name="T3" fmla="*/ 49 h 264"/>
                <a:gd name="T4" fmla="*/ 32 w 64"/>
                <a:gd name="T5" fmla="*/ 0 h 264"/>
                <a:gd name="T6" fmla="*/ 32 w 64"/>
                <a:gd name="T7" fmla="*/ 0 h 264"/>
                <a:gd name="T8" fmla="*/ 64 w 64"/>
                <a:gd name="T9" fmla="*/ 49 h 264"/>
                <a:gd name="T10" fmla="*/ 64 w 64"/>
                <a:gd name="T11" fmla="*/ 264 h 264"/>
                <a:gd name="T12" fmla="*/ 0 w 64"/>
                <a:gd name="T13" fmla="*/ 264 h 264"/>
                <a:gd name="T14" fmla="*/ 0 w 64"/>
                <a:gd name="T15" fmla="*/ 264 h 26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4" h="264">
                  <a:moveTo>
                    <a:pt x="0" y="172"/>
                  </a:moveTo>
                  <a:cubicBezTo>
                    <a:pt x="0" y="49"/>
                    <a:pt x="0" y="49"/>
                    <a:pt x="0" y="49"/>
                  </a:cubicBezTo>
                  <a:cubicBezTo>
                    <a:pt x="0" y="31"/>
                    <a:pt x="14" y="0"/>
                    <a:pt x="32" y="0"/>
                  </a:cubicBezTo>
                  <a:cubicBezTo>
                    <a:pt x="32" y="0"/>
                    <a:pt x="32" y="0"/>
                    <a:pt x="32" y="0"/>
                  </a:cubicBezTo>
                  <a:cubicBezTo>
                    <a:pt x="50" y="0"/>
                    <a:pt x="64" y="31"/>
                    <a:pt x="64" y="49"/>
                  </a:cubicBezTo>
                  <a:cubicBezTo>
                    <a:pt x="64" y="264"/>
                    <a:pt x="64" y="264"/>
                    <a:pt x="64" y="264"/>
                  </a:cubicBezTo>
                  <a:cubicBezTo>
                    <a:pt x="0" y="264"/>
                    <a:pt x="0" y="264"/>
                    <a:pt x="0" y="264"/>
                  </a:cubicBezTo>
                  <a:cubicBezTo>
                    <a:pt x="0" y="264"/>
                    <a:pt x="0" y="264"/>
                    <a:pt x="0" y="264"/>
                  </a:cubicBezTo>
                </a:path>
              </a:pathLst>
            </a:custGeom>
            <a:grpFill/>
            <a:ln w="12700" cap="rnd">
              <a:solidFill>
                <a:schemeClr val="bg1"/>
              </a:solidFill>
              <a:prstDash val="solid"/>
              <a:round/>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solidFill>
                <a:effectLst/>
                <a:uLnTx/>
                <a:uFillTx/>
                <a:latin typeface="Calibri" panose="020F0502020204030204"/>
                <a:ea typeface="微软雅黑 Light" panose="020B0502040204020203" pitchFamily="34" charset="-122"/>
                <a:cs typeface="+mn-cs"/>
              </a:endParaRPr>
            </a:p>
          </p:txBody>
        </p:sp>
        <p:sp>
          <p:nvSpPr>
            <p:cNvPr id="25" name="Freeform 208"/>
            <p:cNvSpPr/>
            <p:nvPr/>
          </p:nvSpPr>
          <p:spPr bwMode="auto">
            <a:xfrm>
              <a:off x="4027" y="2139"/>
              <a:ext cx="142" cy="71"/>
            </a:xfrm>
            <a:custGeom>
              <a:avLst/>
              <a:gdLst>
                <a:gd name="T0" fmla="*/ 0 w 32"/>
                <a:gd name="T1" fmla="*/ 16 h 16"/>
                <a:gd name="T2" fmla="*/ 16 w 32"/>
                <a:gd name="T3" fmla="*/ 0 h 16"/>
                <a:gd name="T4" fmla="*/ 32 w 32"/>
                <a:gd name="T5" fmla="*/ 16 h 16"/>
              </a:gdLst>
              <a:ahLst/>
              <a:cxnLst>
                <a:cxn ang="0">
                  <a:pos x="T0" y="T1"/>
                </a:cxn>
                <a:cxn ang="0">
                  <a:pos x="T2" y="T3"/>
                </a:cxn>
                <a:cxn ang="0">
                  <a:pos x="T4" y="T5"/>
                </a:cxn>
              </a:cxnLst>
              <a:rect l="0" t="0" r="r" b="b"/>
              <a:pathLst>
                <a:path w="32" h="16">
                  <a:moveTo>
                    <a:pt x="0" y="16"/>
                  </a:moveTo>
                  <a:cubicBezTo>
                    <a:pt x="0" y="7"/>
                    <a:pt x="7" y="0"/>
                    <a:pt x="16" y="0"/>
                  </a:cubicBezTo>
                  <a:cubicBezTo>
                    <a:pt x="25" y="0"/>
                    <a:pt x="32" y="7"/>
                    <a:pt x="32" y="16"/>
                  </a:cubicBezTo>
                </a:path>
              </a:pathLst>
            </a:custGeom>
            <a:grpFill/>
            <a:ln w="12700" cap="rnd">
              <a:solidFill>
                <a:schemeClr val="bg1"/>
              </a:solidFill>
              <a:prstDash val="solid"/>
              <a:round/>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solidFill>
                <a:effectLst/>
                <a:uLnTx/>
                <a:uFillTx/>
                <a:latin typeface="Calibri" panose="020F0502020204030204"/>
                <a:ea typeface="微软雅黑 Light" panose="020B0502040204020203" pitchFamily="34" charset="-122"/>
                <a:cs typeface="+mn-cs"/>
              </a:endParaRPr>
            </a:p>
          </p:txBody>
        </p:sp>
        <p:sp>
          <p:nvSpPr>
            <p:cNvPr id="26" name="Line 209"/>
            <p:cNvSpPr>
              <a:spLocks noChangeShapeType="1"/>
            </p:cNvSpPr>
            <p:nvPr/>
          </p:nvSpPr>
          <p:spPr bwMode="auto">
            <a:xfrm>
              <a:off x="3457" y="2401"/>
              <a:ext cx="285" cy="0"/>
            </a:xfrm>
            <a:prstGeom prst="line">
              <a:avLst/>
            </a:prstGeom>
            <a:grpFill/>
            <a:ln w="12700" cap="rnd">
              <a:solidFill>
                <a:schemeClr val="bg1"/>
              </a:solidFill>
              <a:prstDash val="solid"/>
              <a:round/>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solidFill>
                <a:effectLst/>
                <a:uLnTx/>
                <a:uFillTx/>
                <a:latin typeface="Calibri" panose="020F0502020204030204"/>
                <a:ea typeface="微软雅黑 Light" panose="020B0502040204020203" pitchFamily="34" charset="-122"/>
                <a:cs typeface="+mn-cs"/>
              </a:endParaRPr>
            </a:p>
          </p:txBody>
        </p:sp>
        <p:sp>
          <p:nvSpPr>
            <p:cNvPr id="27" name="Line 210"/>
            <p:cNvSpPr>
              <a:spLocks noChangeShapeType="1"/>
            </p:cNvSpPr>
            <p:nvPr/>
          </p:nvSpPr>
          <p:spPr bwMode="auto">
            <a:xfrm>
              <a:off x="4454" y="2401"/>
              <a:ext cx="285" cy="0"/>
            </a:xfrm>
            <a:prstGeom prst="line">
              <a:avLst/>
            </a:prstGeom>
            <a:grpFill/>
            <a:ln w="12700" cap="rnd">
              <a:solidFill>
                <a:schemeClr val="bg1"/>
              </a:solidFill>
              <a:prstDash val="solid"/>
              <a:round/>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solidFill>
                <a:effectLst/>
                <a:uLnTx/>
                <a:uFillTx/>
                <a:latin typeface="Calibri" panose="020F0502020204030204"/>
                <a:ea typeface="微软雅黑 Light" panose="020B0502040204020203" pitchFamily="34" charset="-122"/>
                <a:cs typeface="+mn-cs"/>
              </a:endParaRPr>
            </a:p>
          </p:txBody>
        </p:sp>
        <p:sp>
          <p:nvSpPr>
            <p:cNvPr id="28" name="Freeform 211"/>
            <p:cNvSpPr/>
            <p:nvPr/>
          </p:nvSpPr>
          <p:spPr bwMode="auto">
            <a:xfrm>
              <a:off x="3528" y="3222"/>
              <a:ext cx="143" cy="120"/>
            </a:xfrm>
            <a:custGeom>
              <a:avLst/>
              <a:gdLst>
                <a:gd name="T0" fmla="*/ 32 w 32"/>
                <a:gd name="T1" fmla="*/ 27 h 27"/>
                <a:gd name="T2" fmla="*/ 0 w 32"/>
                <a:gd name="T3" fmla="*/ 27 h 27"/>
                <a:gd name="T4" fmla="*/ 0 w 32"/>
                <a:gd name="T5" fmla="*/ 16 h 27"/>
                <a:gd name="T6" fmla="*/ 16 w 32"/>
                <a:gd name="T7" fmla="*/ 0 h 27"/>
                <a:gd name="T8" fmla="*/ 16 w 32"/>
                <a:gd name="T9" fmla="*/ 0 h 27"/>
                <a:gd name="T10" fmla="*/ 32 w 32"/>
                <a:gd name="T11" fmla="*/ 16 h 27"/>
                <a:gd name="T12" fmla="*/ 32 w 32"/>
                <a:gd name="T13" fmla="*/ 27 h 27"/>
              </a:gdLst>
              <a:ahLst/>
              <a:cxnLst>
                <a:cxn ang="0">
                  <a:pos x="T0" y="T1"/>
                </a:cxn>
                <a:cxn ang="0">
                  <a:pos x="T2" y="T3"/>
                </a:cxn>
                <a:cxn ang="0">
                  <a:pos x="T4" y="T5"/>
                </a:cxn>
                <a:cxn ang="0">
                  <a:pos x="T6" y="T7"/>
                </a:cxn>
                <a:cxn ang="0">
                  <a:pos x="T8" y="T9"/>
                </a:cxn>
                <a:cxn ang="0">
                  <a:pos x="T10" y="T11"/>
                </a:cxn>
                <a:cxn ang="0">
                  <a:pos x="T12" y="T13"/>
                </a:cxn>
              </a:cxnLst>
              <a:rect l="0" t="0" r="r" b="b"/>
              <a:pathLst>
                <a:path w="32" h="27">
                  <a:moveTo>
                    <a:pt x="32" y="27"/>
                  </a:moveTo>
                  <a:cubicBezTo>
                    <a:pt x="0" y="27"/>
                    <a:pt x="0" y="27"/>
                    <a:pt x="0" y="27"/>
                  </a:cubicBezTo>
                  <a:cubicBezTo>
                    <a:pt x="0" y="16"/>
                    <a:pt x="0" y="16"/>
                    <a:pt x="0" y="16"/>
                  </a:cubicBezTo>
                  <a:cubicBezTo>
                    <a:pt x="0" y="7"/>
                    <a:pt x="7" y="0"/>
                    <a:pt x="16" y="0"/>
                  </a:cubicBezTo>
                  <a:cubicBezTo>
                    <a:pt x="16" y="0"/>
                    <a:pt x="16" y="0"/>
                    <a:pt x="16" y="0"/>
                  </a:cubicBezTo>
                  <a:cubicBezTo>
                    <a:pt x="25" y="0"/>
                    <a:pt x="32" y="7"/>
                    <a:pt x="32" y="16"/>
                  </a:cubicBezTo>
                  <a:lnTo>
                    <a:pt x="32" y="27"/>
                  </a:lnTo>
                  <a:close/>
                </a:path>
              </a:pathLst>
            </a:custGeom>
            <a:grpFill/>
            <a:ln w="12700" cap="rnd">
              <a:solidFill>
                <a:schemeClr val="bg1"/>
              </a:solidFill>
              <a:prstDash val="solid"/>
              <a:round/>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solidFill>
                <a:effectLst/>
                <a:uLnTx/>
                <a:uFillTx/>
                <a:latin typeface="Calibri" panose="020F0502020204030204"/>
                <a:ea typeface="微软雅黑 Light" panose="020B0502040204020203" pitchFamily="34" charset="-122"/>
                <a:cs typeface="+mn-cs"/>
              </a:endParaRPr>
            </a:p>
          </p:txBody>
        </p:sp>
        <p:sp>
          <p:nvSpPr>
            <p:cNvPr id="29" name="Freeform 212"/>
            <p:cNvSpPr/>
            <p:nvPr/>
          </p:nvSpPr>
          <p:spPr bwMode="auto">
            <a:xfrm>
              <a:off x="4525" y="3222"/>
              <a:ext cx="143" cy="120"/>
            </a:xfrm>
            <a:custGeom>
              <a:avLst/>
              <a:gdLst>
                <a:gd name="T0" fmla="*/ 32 w 32"/>
                <a:gd name="T1" fmla="*/ 27 h 27"/>
                <a:gd name="T2" fmla="*/ 0 w 32"/>
                <a:gd name="T3" fmla="*/ 27 h 27"/>
                <a:gd name="T4" fmla="*/ 0 w 32"/>
                <a:gd name="T5" fmla="*/ 16 h 27"/>
                <a:gd name="T6" fmla="*/ 16 w 32"/>
                <a:gd name="T7" fmla="*/ 0 h 27"/>
                <a:gd name="T8" fmla="*/ 16 w 32"/>
                <a:gd name="T9" fmla="*/ 0 h 27"/>
                <a:gd name="T10" fmla="*/ 32 w 32"/>
                <a:gd name="T11" fmla="*/ 16 h 27"/>
                <a:gd name="T12" fmla="*/ 32 w 32"/>
                <a:gd name="T13" fmla="*/ 27 h 27"/>
              </a:gdLst>
              <a:ahLst/>
              <a:cxnLst>
                <a:cxn ang="0">
                  <a:pos x="T0" y="T1"/>
                </a:cxn>
                <a:cxn ang="0">
                  <a:pos x="T2" y="T3"/>
                </a:cxn>
                <a:cxn ang="0">
                  <a:pos x="T4" y="T5"/>
                </a:cxn>
                <a:cxn ang="0">
                  <a:pos x="T6" y="T7"/>
                </a:cxn>
                <a:cxn ang="0">
                  <a:pos x="T8" y="T9"/>
                </a:cxn>
                <a:cxn ang="0">
                  <a:pos x="T10" y="T11"/>
                </a:cxn>
                <a:cxn ang="0">
                  <a:pos x="T12" y="T13"/>
                </a:cxn>
              </a:cxnLst>
              <a:rect l="0" t="0" r="r" b="b"/>
              <a:pathLst>
                <a:path w="32" h="27">
                  <a:moveTo>
                    <a:pt x="32" y="27"/>
                  </a:moveTo>
                  <a:cubicBezTo>
                    <a:pt x="0" y="27"/>
                    <a:pt x="0" y="27"/>
                    <a:pt x="0" y="27"/>
                  </a:cubicBezTo>
                  <a:cubicBezTo>
                    <a:pt x="0" y="16"/>
                    <a:pt x="0" y="16"/>
                    <a:pt x="0" y="16"/>
                  </a:cubicBezTo>
                  <a:cubicBezTo>
                    <a:pt x="0" y="7"/>
                    <a:pt x="7" y="0"/>
                    <a:pt x="16" y="0"/>
                  </a:cubicBezTo>
                  <a:cubicBezTo>
                    <a:pt x="16" y="0"/>
                    <a:pt x="16" y="0"/>
                    <a:pt x="16" y="0"/>
                  </a:cubicBezTo>
                  <a:cubicBezTo>
                    <a:pt x="25" y="0"/>
                    <a:pt x="32" y="7"/>
                    <a:pt x="32" y="16"/>
                  </a:cubicBezTo>
                  <a:lnTo>
                    <a:pt x="32" y="27"/>
                  </a:lnTo>
                  <a:close/>
                </a:path>
              </a:pathLst>
            </a:custGeom>
            <a:grpFill/>
            <a:ln w="12700" cap="rnd">
              <a:solidFill>
                <a:schemeClr val="bg1"/>
              </a:solidFill>
              <a:prstDash val="solid"/>
              <a:round/>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solidFill>
                <a:effectLst/>
                <a:uLnTx/>
                <a:uFillTx/>
                <a:latin typeface="Calibri" panose="020F0502020204030204"/>
                <a:ea typeface="微软雅黑 Light" panose="020B0502040204020203" pitchFamily="34" charset="-122"/>
                <a:cs typeface="+mn-cs"/>
              </a:endParaRPr>
            </a:p>
          </p:txBody>
        </p:sp>
      </p:grpSp>
      <p:sp>
        <p:nvSpPr>
          <p:cNvPr id="30" name="任意多边形 83"/>
          <p:cNvSpPr/>
          <p:nvPr/>
        </p:nvSpPr>
        <p:spPr bwMode="auto">
          <a:xfrm rot="9201957">
            <a:off x="1742859" y="3770615"/>
            <a:ext cx="2294675" cy="501675"/>
          </a:xfrm>
          <a:custGeom>
            <a:avLst/>
            <a:gdLst>
              <a:gd name="connsiteX0" fmla="*/ 0 w 504825"/>
              <a:gd name="connsiteY0" fmla="*/ 0 h 0"/>
              <a:gd name="connsiteX1" fmla="*/ 504825 w 504825"/>
              <a:gd name="connsiteY1" fmla="*/ 0 h 0"/>
            </a:gdLst>
            <a:ahLst/>
            <a:cxnLst>
              <a:cxn ang="0">
                <a:pos x="connsiteX0" y="connsiteY0"/>
              </a:cxn>
              <a:cxn ang="0">
                <a:pos x="connsiteX1" y="connsiteY1"/>
              </a:cxn>
            </a:cxnLst>
            <a:rect l="l" t="t" r="r" b="b"/>
            <a:pathLst>
              <a:path w="504825">
                <a:moveTo>
                  <a:pt x="0" y="0"/>
                </a:moveTo>
                <a:lnTo>
                  <a:pt x="504825" y="0"/>
                </a:lnTo>
              </a:path>
            </a:pathLst>
          </a:custGeom>
          <a:noFill/>
          <a:ln w="12700">
            <a:gradFill>
              <a:gsLst>
                <a:gs pos="1000">
                  <a:schemeClr val="bg1"/>
                </a:gs>
                <a:gs pos="100000">
                  <a:schemeClr val="bg1">
                    <a:alpha val="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sysClr val="windowText" lastClr="000000"/>
              </a:solidFill>
              <a:effectLst/>
              <a:uLnTx/>
              <a:uFillTx/>
              <a:latin typeface="Calibri" panose="020F0502020204030204"/>
              <a:ea typeface="微软雅黑 Light" panose="020B0502040204020203" pitchFamily="34" charset="-122"/>
              <a:cs typeface="+mn-cs"/>
            </a:endParaRPr>
          </a:p>
        </p:txBody>
      </p:sp>
      <p:sp>
        <p:nvSpPr>
          <p:cNvPr id="31" name="任意多边形 84"/>
          <p:cNvSpPr/>
          <p:nvPr/>
        </p:nvSpPr>
        <p:spPr bwMode="auto">
          <a:xfrm rot="9201957">
            <a:off x="563114" y="5270179"/>
            <a:ext cx="2294675" cy="501675"/>
          </a:xfrm>
          <a:custGeom>
            <a:avLst/>
            <a:gdLst>
              <a:gd name="connsiteX0" fmla="*/ 0 w 504825"/>
              <a:gd name="connsiteY0" fmla="*/ 0 h 0"/>
              <a:gd name="connsiteX1" fmla="*/ 504825 w 504825"/>
              <a:gd name="connsiteY1" fmla="*/ 0 h 0"/>
            </a:gdLst>
            <a:ahLst/>
            <a:cxnLst>
              <a:cxn ang="0">
                <a:pos x="connsiteX0" y="connsiteY0"/>
              </a:cxn>
              <a:cxn ang="0">
                <a:pos x="connsiteX1" y="connsiteY1"/>
              </a:cxn>
            </a:cxnLst>
            <a:rect l="l" t="t" r="r" b="b"/>
            <a:pathLst>
              <a:path w="504825">
                <a:moveTo>
                  <a:pt x="0" y="0"/>
                </a:moveTo>
                <a:lnTo>
                  <a:pt x="504825" y="0"/>
                </a:lnTo>
              </a:path>
            </a:pathLst>
          </a:custGeom>
          <a:noFill/>
          <a:ln w="12700">
            <a:gradFill>
              <a:gsLst>
                <a:gs pos="1000">
                  <a:schemeClr val="bg1"/>
                </a:gs>
                <a:gs pos="100000">
                  <a:schemeClr val="bg1">
                    <a:alpha val="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sysClr val="windowText" lastClr="000000"/>
              </a:solidFill>
              <a:effectLst/>
              <a:uLnTx/>
              <a:uFillTx/>
              <a:latin typeface="Calibri" panose="020F0502020204030204"/>
              <a:ea typeface="微软雅黑 Light" panose="020B0502040204020203" pitchFamily="34" charset="-122"/>
              <a:cs typeface="+mn-cs"/>
            </a:endParaRPr>
          </a:p>
        </p:txBody>
      </p:sp>
      <p:sp>
        <p:nvSpPr>
          <p:cNvPr id="32" name="任意多边形 85"/>
          <p:cNvSpPr/>
          <p:nvPr/>
        </p:nvSpPr>
        <p:spPr bwMode="auto">
          <a:xfrm rot="9201957">
            <a:off x="885928" y="2731755"/>
            <a:ext cx="2294675" cy="501675"/>
          </a:xfrm>
          <a:custGeom>
            <a:avLst/>
            <a:gdLst>
              <a:gd name="connsiteX0" fmla="*/ 0 w 504825"/>
              <a:gd name="connsiteY0" fmla="*/ 0 h 0"/>
              <a:gd name="connsiteX1" fmla="*/ 504825 w 504825"/>
              <a:gd name="connsiteY1" fmla="*/ 0 h 0"/>
            </a:gdLst>
            <a:ahLst/>
            <a:cxnLst>
              <a:cxn ang="0">
                <a:pos x="connsiteX0" y="connsiteY0"/>
              </a:cxn>
              <a:cxn ang="0">
                <a:pos x="connsiteX1" y="connsiteY1"/>
              </a:cxn>
            </a:cxnLst>
            <a:rect l="l" t="t" r="r" b="b"/>
            <a:pathLst>
              <a:path w="504825">
                <a:moveTo>
                  <a:pt x="0" y="0"/>
                </a:moveTo>
                <a:lnTo>
                  <a:pt x="504825" y="0"/>
                </a:lnTo>
              </a:path>
            </a:pathLst>
          </a:custGeom>
          <a:noFill/>
          <a:ln w="12700">
            <a:gradFill>
              <a:gsLst>
                <a:gs pos="1000">
                  <a:schemeClr val="bg1"/>
                </a:gs>
                <a:gs pos="100000">
                  <a:schemeClr val="bg1">
                    <a:alpha val="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sysClr val="windowText" lastClr="000000"/>
              </a:solidFill>
              <a:effectLst/>
              <a:uLnTx/>
              <a:uFillTx/>
              <a:latin typeface="Calibri" panose="020F0502020204030204"/>
              <a:ea typeface="微软雅黑 Light" panose="020B0502040204020203" pitchFamily="34" charset="-122"/>
              <a:cs typeface="+mn-cs"/>
            </a:endParaRPr>
          </a:p>
        </p:txBody>
      </p:sp>
    </p:spTree>
  </p:cSld>
  <p:clrMapOvr>
    <a:masterClrMapping/>
  </p:clrMapOvr>
  <mc:AlternateContent xmlns:mc="http://schemas.openxmlformats.org/markup-compatibility/2006">
    <mc:Choice xmlns:p14="http://schemas.microsoft.com/office/powerpoint/2010/main" Requires="p14">
      <p:transition p14:dur="250" advClick="0" advTm="3000">
        <p:random/>
      </p:transition>
    </mc:Choice>
    <mc:Fallback>
      <p:transition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fill="hold"/>
                                        <p:tgtEl>
                                          <p:spTgt spid="16"/>
                                        </p:tgtEl>
                                        <p:attrNameLst>
                                          <p:attrName>ppt_x</p:attrName>
                                        </p:attrNameLst>
                                      </p:cBhvr>
                                      <p:tavLst>
                                        <p:tav tm="0">
                                          <p:val>
                                            <p:strVal val="#ppt_x"/>
                                          </p:val>
                                        </p:tav>
                                        <p:tav tm="100000">
                                          <p:val>
                                            <p:strVal val="#ppt_x"/>
                                          </p:val>
                                        </p:tav>
                                      </p:tavLst>
                                    </p:anim>
                                    <p:anim calcmode="lin" valueType="num">
                                      <p:cBhvr additive="base">
                                        <p:cTn id="8" dur="500" fill="hold"/>
                                        <p:tgtEl>
                                          <p:spTgt spid="16"/>
                                        </p:tgtEl>
                                        <p:attrNameLst>
                                          <p:attrName>ppt_y</p:attrName>
                                        </p:attrNameLst>
                                      </p:cBhvr>
                                      <p:tavLst>
                                        <p:tav tm="0">
                                          <p:val>
                                            <p:strVal val="1+#ppt_h/2"/>
                                          </p:val>
                                        </p:tav>
                                        <p:tav tm="100000">
                                          <p:val>
                                            <p:strVal val="#ppt_y"/>
                                          </p:val>
                                        </p:tav>
                                      </p:tavLst>
                                    </p:anim>
                                  </p:childTnLst>
                                </p:cTn>
                              </p:par>
                              <p:par>
                                <p:cTn id="9" presetID="22" presetClass="entr" presetSubtype="8" fill="hold" grpId="0" nodeType="withEffect">
                                  <p:stCondLst>
                                    <p:cond delay="0"/>
                                  </p:stCondLst>
                                  <p:childTnLst>
                                    <p:set>
                                      <p:cBhvr>
                                        <p:cTn id="10" dur="1" fill="hold">
                                          <p:stCondLst>
                                            <p:cond delay="0"/>
                                          </p:stCondLst>
                                        </p:cTn>
                                        <p:tgtEl>
                                          <p:spTgt spid="30"/>
                                        </p:tgtEl>
                                        <p:attrNameLst>
                                          <p:attrName>style.visibility</p:attrName>
                                        </p:attrNameLst>
                                      </p:cBhvr>
                                      <p:to>
                                        <p:strVal val="visible"/>
                                      </p:to>
                                    </p:set>
                                    <p:animEffect transition="in" filter="wipe(left)">
                                      <p:cBhvr>
                                        <p:cTn id="11" dur="500"/>
                                        <p:tgtEl>
                                          <p:spTgt spid="30"/>
                                        </p:tgtEl>
                                      </p:cBhvr>
                                    </p:animEffect>
                                  </p:childTnLst>
                                </p:cTn>
                              </p:par>
                              <p:par>
                                <p:cTn id="12" presetID="22" presetClass="entr" presetSubtype="8" fill="hold" grpId="0" nodeType="withEffect">
                                  <p:stCondLst>
                                    <p:cond delay="0"/>
                                  </p:stCondLst>
                                  <p:childTnLst>
                                    <p:set>
                                      <p:cBhvr>
                                        <p:cTn id="13" dur="1" fill="hold">
                                          <p:stCondLst>
                                            <p:cond delay="0"/>
                                          </p:stCondLst>
                                        </p:cTn>
                                        <p:tgtEl>
                                          <p:spTgt spid="31"/>
                                        </p:tgtEl>
                                        <p:attrNameLst>
                                          <p:attrName>style.visibility</p:attrName>
                                        </p:attrNameLst>
                                      </p:cBhvr>
                                      <p:to>
                                        <p:strVal val="visible"/>
                                      </p:to>
                                    </p:set>
                                    <p:animEffect transition="in" filter="wipe(left)">
                                      <p:cBhvr>
                                        <p:cTn id="14" dur="500"/>
                                        <p:tgtEl>
                                          <p:spTgt spid="31"/>
                                        </p:tgtEl>
                                      </p:cBhvr>
                                    </p:animEffect>
                                  </p:childTnLst>
                                </p:cTn>
                              </p:par>
                              <p:par>
                                <p:cTn id="15" presetID="22" presetClass="entr" presetSubtype="8" fill="hold" grpId="0" nodeType="with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wipe(left)">
                                      <p:cBhvr>
                                        <p:cTn id="17" dur="500"/>
                                        <p:tgtEl>
                                          <p:spTgt spid="5"/>
                                        </p:tgtEl>
                                      </p:cBhvr>
                                    </p:animEffect>
                                  </p:childTnLst>
                                </p:cTn>
                              </p:par>
                              <p:par>
                                <p:cTn id="18" presetID="22" presetClass="entr" presetSubtype="2" fill="hold" grpId="0" nodeType="with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wipe(right)">
                                      <p:cBhvr>
                                        <p:cTn id="20" dur="500"/>
                                        <p:tgtEl>
                                          <p:spTgt spid="7"/>
                                        </p:tgtEl>
                                      </p:cBhvr>
                                    </p:animEffect>
                                  </p:childTnLst>
                                </p:cTn>
                              </p:par>
                              <p:par>
                                <p:cTn id="21" presetID="22" presetClass="entr" presetSubtype="2" fill="hold" grpId="0" nodeType="with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wipe(right)">
                                      <p:cBhvr>
                                        <p:cTn id="23" dur="500"/>
                                        <p:tgtEl>
                                          <p:spTgt spid="10"/>
                                        </p:tgtEl>
                                      </p:cBhvr>
                                    </p:animEffect>
                                  </p:childTnLst>
                                </p:cTn>
                              </p:par>
                              <p:par>
                                <p:cTn id="24" presetID="22" presetClass="entr" presetSubtype="2" fill="hold" grpId="0" nodeType="with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wipe(right)">
                                      <p:cBhvr>
                                        <p:cTn id="26" dur="500"/>
                                        <p:tgtEl>
                                          <p:spTgt spid="8"/>
                                        </p:tgtEl>
                                      </p:cBhvr>
                                    </p:animEffect>
                                  </p:childTnLst>
                                </p:cTn>
                              </p:par>
                              <p:par>
                                <p:cTn id="27" presetID="42" presetClass="entr" presetSubtype="0" fill="hold" grpId="0" nodeType="withEffect">
                                  <p:stCondLst>
                                    <p:cond delay="0"/>
                                  </p:stCondLst>
                                  <p:childTnLst>
                                    <p:set>
                                      <p:cBhvr>
                                        <p:cTn id="28" dur="1" fill="hold">
                                          <p:stCondLst>
                                            <p:cond delay="0"/>
                                          </p:stCondLst>
                                        </p:cTn>
                                        <p:tgtEl>
                                          <p:spTgt spid="15"/>
                                        </p:tgtEl>
                                        <p:attrNameLst>
                                          <p:attrName>style.visibility</p:attrName>
                                        </p:attrNameLst>
                                      </p:cBhvr>
                                      <p:to>
                                        <p:strVal val="visible"/>
                                      </p:to>
                                    </p:set>
                                    <p:animEffect transition="in" filter="fade">
                                      <p:cBhvr>
                                        <p:cTn id="29" dur="1000"/>
                                        <p:tgtEl>
                                          <p:spTgt spid="15"/>
                                        </p:tgtEl>
                                      </p:cBhvr>
                                    </p:animEffect>
                                    <p:anim calcmode="lin" valueType="num">
                                      <p:cBhvr>
                                        <p:cTn id="30" dur="1000" fill="hold"/>
                                        <p:tgtEl>
                                          <p:spTgt spid="15"/>
                                        </p:tgtEl>
                                        <p:attrNameLst>
                                          <p:attrName>ppt_x</p:attrName>
                                        </p:attrNameLst>
                                      </p:cBhvr>
                                      <p:tavLst>
                                        <p:tav tm="0">
                                          <p:val>
                                            <p:strVal val="#ppt_x"/>
                                          </p:val>
                                        </p:tav>
                                        <p:tav tm="100000">
                                          <p:val>
                                            <p:strVal val="#ppt_x"/>
                                          </p:val>
                                        </p:tav>
                                      </p:tavLst>
                                    </p:anim>
                                    <p:anim calcmode="lin" valueType="num">
                                      <p:cBhvr>
                                        <p:cTn id="31" dur="1000" fill="hold"/>
                                        <p:tgtEl>
                                          <p:spTgt spid="15"/>
                                        </p:tgtEl>
                                        <p:attrNameLst>
                                          <p:attrName>ppt_y</p:attrName>
                                        </p:attrNameLst>
                                      </p:cBhvr>
                                      <p:tavLst>
                                        <p:tav tm="0">
                                          <p:val>
                                            <p:strVal val="#ppt_y+.1"/>
                                          </p:val>
                                        </p:tav>
                                        <p:tav tm="100000">
                                          <p:val>
                                            <p:strVal val="#ppt_y"/>
                                          </p:val>
                                        </p:tav>
                                      </p:tavLst>
                                    </p:anim>
                                  </p:childTnLst>
                                </p:cTn>
                              </p:par>
                              <p:par>
                                <p:cTn id="32" presetID="47" presetClass="entr" presetSubtype="0" fill="hold" nodeType="withEffect">
                                  <p:stCondLst>
                                    <p:cond delay="0"/>
                                  </p:stCondLst>
                                  <p:childTnLst>
                                    <p:set>
                                      <p:cBhvr>
                                        <p:cTn id="33" dur="1" fill="hold">
                                          <p:stCondLst>
                                            <p:cond delay="0"/>
                                          </p:stCondLst>
                                        </p:cTn>
                                        <p:tgtEl>
                                          <p:spTgt spid="12"/>
                                        </p:tgtEl>
                                        <p:attrNameLst>
                                          <p:attrName>style.visibility</p:attrName>
                                        </p:attrNameLst>
                                      </p:cBhvr>
                                      <p:to>
                                        <p:strVal val="visible"/>
                                      </p:to>
                                    </p:set>
                                    <p:animEffect transition="in" filter="fade">
                                      <p:cBhvr>
                                        <p:cTn id="34" dur="1000"/>
                                        <p:tgtEl>
                                          <p:spTgt spid="12"/>
                                        </p:tgtEl>
                                      </p:cBhvr>
                                    </p:animEffect>
                                    <p:anim calcmode="lin" valueType="num">
                                      <p:cBhvr>
                                        <p:cTn id="35" dur="1000" fill="hold"/>
                                        <p:tgtEl>
                                          <p:spTgt spid="12"/>
                                        </p:tgtEl>
                                        <p:attrNameLst>
                                          <p:attrName>ppt_x</p:attrName>
                                        </p:attrNameLst>
                                      </p:cBhvr>
                                      <p:tavLst>
                                        <p:tav tm="0">
                                          <p:val>
                                            <p:strVal val="#ppt_x"/>
                                          </p:val>
                                        </p:tav>
                                        <p:tav tm="100000">
                                          <p:val>
                                            <p:strVal val="#ppt_x"/>
                                          </p:val>
                                        </p:tav>
                                      </p:tavLst>
                                    </p:anim>
                                    <p:anim calcmode="lin" valueType="num">
                                      <p:cBhvr>
                                        <p:cTn id="36" dur="1000" fill="hold"/>
                                        <p:tgtEl>
                                          <p:spTgt spid="12"/>
                                        </p:tgtEl>
                                        <p:attrNameLst>
                                          <p:attrName>ppt_y</p:attrName>
                                        </p:attrNameLst>
                                      </p:cBhvr>
                                      <p:tavLst>
                                        <p:tav tm="0">
                                          <p:val>
                                            <p:strVal val="#ppt_y-.1"/>
                                          </p:val>
                                        </p:tav>
                                        <p:tav tm="100000">
                                          <p:val>
                                            <p:strVal val="#ppt_y"/>
                                          </p:val>
                                        </p:tav>
                                      </p:tavLst>
                                    </p:anim>
                                  </p:childTnLst>
                                </p:cTn>
                              </p:par>
                              <p:par>
                                <p:cTn id="37" presetID="47" presetClass="entr" presetSubtype="0" fill="hold" grpId="0" nodeType="withEffect">
                                  <p:stCondLst>
                                    <p:cond delay="0"/>
                                  </p:stCondLst>
                                  <p:childTnLst>
                                    <p:set>
                                      <p:cBhvr>
                                        <p:cTn id="38" dur="1" fill="hold">
                                          <p:stCondLst>
                                            <p:cond delay="0"/>
                                          </p:stCondLst>
                                        </p:cTn>
                                        <p:tgtEl>
                                          <p:spTgt spid="11"/>
                                        </p:tgtEl>
                                        <p:attrNameLst>
                                          <p:attrName>style.visibility</p:attrName>
                                        </p:attrNameLst>
                                      </p:cBhvr>
                                      <p:to>
                                        <p:strVal val="visible"/>
                                      </p:to>
                                    </p:set>
                                    <p:animEffect transition="in" filter="fade">
                                      <p:cBhvr>
                                        <p:cTn id="39" dur="1000"/>
                                        <p:tgtEl>
                                          <p:spTgt spid="11"/>
                                        </p:tgtEl>
                                      </p:cBhvr>
                                    </p:animEffect>
                                    <p:anim calcmode="lin" valueType="num">
                                      <p:cBhvr>
                                        <p:cTn id="40" dur="1000" fill="hold"/>
                                        <p:tgtEl>
                                          <p:spTgt spid="11"/>
                                        </p:tgtEl>
                                        <p:attrNameLst>
                                          <p:attrName>ppt_x</p:attrName>
                                        </p:attrNameLst>
                                      </p:cBhvr>
                                      <p:tavLst>
                                        <p:tav tm="0">
                                          <p:val>
                                            <p:strVal val="#ppt_x"/>
                                          </p:val>
                                        </p:tav>
                                        <p:tav tm="100000">
                                          <p:val>
                                            <p:strVal val="#ppt_x"/>
                                          </p:val>
                                        </p:tav>
                                      </p:tavLst>
                                    </p:anim>
                                    <p:anim calcmode="lin" valueType="num">
                                      <p:cBhvr>
                                        <p:cTn id="41"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P spid="8" grpId="0" animBg="1"/>
      <p:bldP spid="10" grpId="0" animBg="1"/>
      <p:bldP spid="11" grpId="0"/>
      <p:bldP spid="15" grpId="0"/>
      <p:bldP spid="30" grpId="0" animBg="1"/>
      <p:bldP spid="31"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l="-58000" r="-58000"/>
          </a:stretch>
        </a:blipFill>
        <a:effectLst/>
      </p:bgPr>
    </p:bg>
    <p:spTree>
      <p:nvGrpSpPr>
        <p:cNvPr id="1" name=""/>
        <p:cNvGrpSpPr/>
        <p:nvPr/>
      </p:nvGrpSpPr>
      <p:grpSpPr>
        <a:xfrm>
          <a:off x="0" y="0"/>
          <a:ext cx="0" cy="0"/>
          <a:chOff x="0" y="0"/>
          <a:chExt cx="0" cy="0"/>
        </a:xfrm>
      </p:grpSpPr>
      <p:sp>
        <p:nvSpPr>
          <p:cNvPr id="2" name="矩形 1"/>
          <p:cNvSpPr/>
          <p:nvPr/>
        </p:nvSpPr>
        <p:spPr>
          <a:xfrm>
            <a:off x="0" y="0"/>
            <a:ext cx="12192000" cy="6858000"/>
          </a:xfrm>
          <a:prstGeom prst="rect">
            <a:avLst/>
          </a:prstGeom>
          <a:gradFill flip="none" rotWithShape="1">
            <a:gsLst>
              <a:gs pos="2000">
                <a:schemeClr val="tx1"/>
              </a:gs>
              <a:gs pos="35000">
                <a:schemeClr val="tx1">
                  <a:alpha val="13000"/>
                </a:schemeClr>
              </a:gs>
              <a:gs pos="98000">
                <a:schemeClr val="tx1">
                  <a:alpha val="1000"/>
                </a:schemeClr>
              </a:gs>
            </a:gsLst>
            <a:path path="circle">
              <a:fillToRect l="50000" t="-80000" r="50000" b="18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6" name="矩形 5"/>
          <p:cNvSpPr/>
          <p:nvPr/>
        </p:nvSpPr>
        <p:spPr>
          <a:xfrm>
            <a:off x="0" y="0"/>
            <a:ext cx="12192000" cy="6858000"/>
          </a:xfrm>
          <a:prstGeom prst="rect">
            <a:avLst/>
          </a:prstGeom>
          <a:gradFill flip="none" rotWithShape="1">
            <a:gsLst>
              <a:gs pos="2000">
                <a:schemeClr val="tx1"/>
              </a:gs>
              <a:gs pos="35000">
                <a:schemeClr val="tx1">
                  <a:alpha val="82000"/>
                </a:schemeClr>
              </a:gs>
              <a:gs pos="98000">
                <a:schemeClr val="tx1">
                  <a:alpha val="46000"/>
                </a:schemeClr>
              </a:gs>
            </a:gsLst>
            <a:path path="circle">
              <a:fillToRect l="50000" t="-80000" r="50000" b="18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弧形 3"/>
          <p:cNvSpPr/>
          <p:nvPr/>
        </p:nvSpPr>
        <p:spPr>
          <a:xfrm>
            <a:off x="1257805" y="2047978"/>
            <a:ext cx="1875099" cy="1875099"/>
          </a:xfrm>
          <a:prstGeom prst="arc">
            <a:avLst>
              <a:gd name="adj1" fmla="val 16200000"/>
              <a:gd name="adj2" fmla="val 8827591"/>
            </a:avLst>
          </a:prstGeom>
          <a:ln w="22225">
            <a:solidFill>
              <a:schemeClr val="bg1">
                <a:lumMod val="85000"/>
              </a:schemeClr>
            </a:solidFill>
            <a:headEnd type="none"/>
            <a:tailEnd type="ova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grpSp>
        <p:nvGrpSpPr>
          <p:cNvPr id="5" name="组合 4"/>
          <p:cNvGrpSpPr/>
          <p:nvPr/>
        </p:nvGrpSpPr>
        <p:grpSpPr>
          <a:xfrm>
            <a:off x="1414063" y="2204236"/>
            <a:ext cx="1562582" cy="1562582"/>
            <a:chOff x="971839" y="-184681"/>
            <a:chExt cx="1562582" cy="1562582"/>
          </a:xfrm>
        </p:grpSpPr>
        <p:sp>
          <p:nvSpPr>
            <p:cNvPr id="7" name="椭圆 6"/>
            <p:cNvSpPr/>
            <p:nvPr/>
          </p:nvSpPr>
          <p:spPr>
            <a:xfrm>
              <a:off x="971839" y="-184681"/>
              <a:ext cx="1562582" cy="1562582"/>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lumMod val="85000"/>
                    <a:lumOff val="15000"/>
                  </a:prstClr>
                </a:solidFill>
                <a:effectLst/>
                <a:uLnTx/>
                <a:uFillTx/>
                <a:latin typeface="Calibri" panose="020F0502020204030204"/>
                <a:ea typeface="宋体" panose="02010600030101010101" pitchFamily="2" charset="-122"/>
                <a:cs typeface="+mn-cs"/>
              </a:endParaRPr>
            </a:p>
          </p:txBody>
        </p:sp>
        <p:sp>
          <p:nvSpPr>
            <p:cNvPr id="8" name="文本框 7"/>
            <p:cNvSpPr txBox="1"/>
            <p:nvPr/>
          </p:nvSpPr>
          <p:spPr>
            <a:xfrm flipH="1">
              <a:off x="1133595" y="242667"/>
              <a:ext cx="1239071"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4000" b="0" i="0" u="none" strike="noStrike" kern="1200" cap="none" spc="0" normalizeH="0" baseline="0" noProof="0" dirty="0">
                  <a:ln>
                    <a:noFill/>
                  </a:ln>
                  <a:solidFill>
                    <a:prstClr val="black">
                      <a:lumMod val="85000"/>
                      <a:lumOff val="15000"/>
                    </a:prstClr>
                  </a:solidFill>
                  <a:effectLst/>
                  <a:uLnTx/>
                  <a:uFillTx/>
                  <a:latin typeface="Calibri Light" panose="020F0302020204030204"/>
                  <a:ea typeface="宋体" panose="02010600030101010101" pitchFamily="2" charset="-122"/>
                  <a:cs typeface="+mn-cs"/>
                </a:rPr>
                <a:t>66%</a:t>
              </a:r>
              <a:endParaRPr kumimoji="0" lang="zh-CN" altLang="en-US" sz="4000" b="0" i="0" u="none" strike="noStrike" kern="1200" cap="none" spc="0" normalizeH="0" baseline="0" noProof="0" dirty="0">
                <a:ln>
                  <a:noFill/>
                </a:ln>
                <a:solidFill>
                  <a:prstClr val="black">
                    <a:lumMod val="85000"/>
                    <a:lumOff val="15000"/>
                  </a:prstClr>
                </a:solidFill>
                <a:effectLst/>
                <a:uLnTx/>
                <a:uFillTx/>
                <a:latin typeface="Calibri Light" panose="020F0302020204030204"/>
                <a:ea typeface="宋体" panose="02010600030101010101" pitchFamily="2" charset="-122"/>
                <a:cs typeface="+mn-cs"/>
              </a:endParaRPr>
            </a:p>
          </p:txBody>
        </p:sp>
      </p:grpSp>
      <p:sp>
        <p:nvSpPr>
          <p:cNvPr id="9" name="文本框 8"/>
          <p:cNvSpPr txBox="1"/>
          <p:nvPr/>
        </p:nvSpPr>
        <p:spPr>
          <a:xfrm>
            <a:off x="1412495" y="4150370"/>
            <a:ext cx="1423787" cy="338554"/>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600" b="0" i="0" u="none" strike="noStrike" kern="1200" cap="none" spc="0" normalizeH="0" baseline="0" noProof="0" dirty="0">
                <a:ln>
                  <a:noFill/>
                </a:ln>
                <a:solidFill>
                  <a:prstClr val="white"/>
                </a:solidFill>
                <a:effectLst/>
                <a:uLnTx/>
                <a:uFillTx/>
                <a:latin typeface="方正黑体简体" panose="02010601030101010101" pitchFamily="2" charset="-122"/>
                <a:ea typeface="方正黑体简体" panose="02010601030101010101" pitchFamily="2" charset="-122"/>
                <a:cs typeface="+mn-cs"/>
              </a:rPr>
              <a:t>Project Name</a:t>
            </a:r>
            <a:endParaRPr kumimoji="0" lang="zh-CN" altLang="en-US" sz="1600" b="0" i="0" u="none" strike="noStrike" kern="1200" cap="none" spc="0" normalizeH="0" baseline="0" noProof="0" dirty="0">
              <a:ln>
                <a:noFill/>
              </a:ln>
              <a:solidFill>
                <a:prstClr val="white"/>
              </a:solidFill>
              <a:effectLst/>
              <a:uLnTx/>
              <a:uFillTx/>
              <a:latin typeface="方正黑体简体" panose="02010601030101010101" pitchFamily="2" charset="-122"/>
              <a:ea typeface="方正黑体简体" panose="02010601030101010101" pitchFamily="2" charset="-122"/>
              <a:cs typeface="+mn-cs"/>
            </a:endParaRPr>
          </a:p>
        </p:txBody>
      </p:sp>
      <p:cxnSp>
        <p:nvCxnSpPr>
          <p:cNvPr id="10" name="直接连接符 9"/>
          <p:cNvCxnSpPr/>
          <p:nvPr/>
        </p:nvCxnSpPr>
        <p:spPr>
          <a:xfrm>
            <a:off x="1019829" y="4658678"/>
            <a:ext cx="2351050"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1" name="弧形 10"/>
          <p:cNvSpPr/>
          <p:nvPr/>
        </p:nvSpPr>
        <p:spPr>
          <a:xfrm>
            <a:off x="3954998" y="2047978"/>
            <a:ext cx="1875099" cy="1875099"/>
          </a:xfrm>
          <a:prstGeom prst="arc">
            <a:avLst>
              <a:gd name="adj1" fmla="val 16200000"/>
              <a:gd name="adj2" fmla="val 13461589"/>
            </a:avLst>
          </a:prstGeom>
          <a:ln w="22225">
            <a:solidFill>
              <a:schemeClr val="bg1">
                <a:lumMod val="85000"/>
              </a:schemeClr>
            </a:solidFill>
            <a:headEnd type="none"/>
            <a:tailEnd type="ova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grpSp>
        <p:nvGrpSpPr>
          <p:cNvPr id="12" name="组合 11"/>
          <p:cNvGrpSpPr/>
          <p:nvPr/>
        </p:nvGrpSpPr>
        <p:grpSpPr>
          <a:xfrm>
            <a:off x="4111256" y="2204236"/>
            <a:ext cx="1562582" cy="1562582"/>
            <a:chOff x="971839" y="-184681"/>
            <a:chExt cx="1562582" cy="1562582"/>
          </a:xfrm>
          <a:solidFill>
            <a:srgbClr val="C00000"/>
          </a:solidFill>
        </p:grpSpPr>
        <p:sp>
          <p:nvSpPr>
            <p:cNvPr id="13" name="椭圆 12"/>
            <p:cNvSpPr/>
            <p:nvPr/>
          </p:nvSpPr>
          <p:spPr>
            <a:xfrm>
              <a:off x="971839" y="-184681"/>
              <a:ext cx="1562582" cy="156258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bg1"/>
                </a:solidFill>
                <a:effectLst/>
                <a:uLnTx/>
                <a:uFillTx/>
                <a:latin typeface="Calibri" panose="020F0502020204030204"/>
                <a:ea typeface="宋体" panose="02010600030101010101" pitchFamily="2" charset="-122"/>
                <a:cs typeface="+mn-cs"/>
              </a:endParaRPr>
            </a:p>
          </p:txBody>
        </p:sp>
        <p:sp>
          <p:nvSpPr>
            <p:cNvPr id="14" name="文本框 13"/>
            <p:cNvSpPr txBox="1"/>
            <p:nvPr/>
          </p:nvSpPr>
          <p:spPr>
            <a:xfrm flipH="1">
              <a:off x="1133595" y="242667"/>
              <a:ext cx="1239071" cy="707886"/>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4000" b="0" i="0" u="none" strike="noStrike" kern="1200" cap="none" spc="0" normalizeH="0" baseline="0" noProof="0" dirty="0">
                  <a:ln>
                    <a:noFill/>
                  </a:ln>
                  <a:solidFill>
                    <a:schemeClr val="bg1"/>
                  </a:solidFill>
                  <a:effectLst/>
                  <a:uLnTx/>
                  <a:uFillTx/>
                  <a:latin typeface="Calibri Light" panose="020F0302020204030204"/>
                  <a:ea typeface="宋体" panose="02010600030101010101" pitchFamily="2" charset="-122"/>
                  <a:cs typeface="+mn-cs"/>
                </a:rPr>
                <a:t>90%</a:t>
              </a:r>
              <a:endParaRPr kumimoji="0" lang="zh-CN" altLang="en-US" sz="4000" b="0" i="0" u="none" strike="noStrike" kern="1200" cap="none" spc="0" normalizeH="0" baseline="0" noProof="0" dirty="0">
                <a:ln>
                  <a:noFill/>
                </a:ln>
                <a:solidFill>
                  <a:schemeClr val="bg1"/>
                </a:solidFill>
                <a:effectLst/>
                <a:uLnTx/>
                <a:uFillTx/>
                <a:latin typeface="Calibri Light" panose="020F0302020204030204"/>
                <a:ea typeface="宋体" panose="02010600030101010101" pitchFamily="2" charset="-122"/>
                <a:cs typeface="+mn-cs"/>
              </a:endParaRPr>
            </a:p>
          </p:txBody>
        </p:sp>
      </p:grpSp>
      <p:sp>
        <p:nvSpPr>
          <p:cNvPr id="15" name="文本框 14"/>
          <p:cNvSpPr txBox="1"/>
          <p:nvPr/>
        </p:nvSpPr>
        <p:spPr>
          <a:xfrm>
            <a:off x="4109688" y="4150370"/>
            <a:ext cx="1423787" cy="338554"/>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600" b="0" i="0" u="none" strike="noStrike" kern="1200" cap="none" spc="0" normalizeH="0" baseline="0" noProof="0" dirty="0">
                <a:ln>
                  <a:noFill/>
                </a:ln>
                <a:solidFill>
                  <a:prstClr val="white"/>
                </a:solidFill>
                <a:effectLst/>
                <a:uLnTx/>
                <a:uFillTx/>
                <a:latin typeface="方正黑体简体" panose="02010601030101010101" pitchFamily="2" charset="-122"/>
                <a:ea typeface="方正黑体简体" panose="02010601030101010101" pitchFamily="2" charset="-122"/>
                <a:cs typeface="+mn-cs"/>
              </a:rPr>
              <a:t>Project Name</a:t>
            </a:r>
            <a:endParaRPr kumimoji="0" lang="zh-CN" altLang="en-US" sz="1600" b="0" i="0" u="none" strike="noStrike" kern="1200" cap="none" spc="0" normalizeH="0" baseline="0" noProof="0" dirty="0">
              <a:ln>
                <a:noFill/>
              </a:ln>
              <a:solidFill>
                <a:prstClr val="white"/>
              </a:solidFill>
              <a:effectLst/>
              <a:uLnTx/>
              <a:uFillTx/>
              <a:latin typeface="方正黑体简体" panose="02010601030101010101" pitchFamily="2" charset="-122"/>
              <a:ea typeface="方正黑体简体" panose="02010601030101010101" pitchFamily="2" charset="-122"/>
              <a:cs typeface="+mn-cs"/>
            </a:endParaRPr>
          </a:p>
        </p:txBody>
      </p:sp>
      <p:cxnSp>
        <p:nvCxnSpPr>
          <p:cNvPr id="16" name="直接连接符 15"/>
          <p:cNvCxnSpPr/>
          <p:nvPr/>
        </p:nvCxnSpPr>
        <p:spPr>
          <a:xfrm>
            <a:off x="3717022" y="4658678"/>
            <a:ext cx="2351050"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7" name="弧形 16"/>
          <p:cNvSpPr/>
          <p:nvPr/>
        </p:nvSpPr>
        <p:spPr>
          <a:xfrm>
            <a:off x="6652191" y="2047978"/>
            <a:ext cx="1875099" cy="1875099"/>
          </a:xfrm>
          <a:prstGeom prst="arc">
            <a:avLst>
              <a:gd name="adj1" fmla="val 16200000"/>
              <a:gd name="adj2" fmla="val 8827591"/>
            </a:avLst>
          </a:prstGeom>
          <a:ln w="22225">
            <a:solidFill>
              <a:schemeClr val="bg1">
                <a:lumMod val="95000"/>
              </a:schemeClr>
            </a:solidFill>
            <a:headEnd type="none"/>
            <a:tailEnd type="ova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solidFill>
              <a:effectLst/>
              <a:uLnTx/>
              <a:uFillTx/>
              <a:latin typeface="Calibri" panose="020F0502020204030204"/>
              <a:ea typeface="宋体" panose="02010600030101010101" pitchFamily="2" charset="-122"/>
              <a:cs typeface="+mn-cs"/>
            </a:endParaRPr>
          </a:p>
        </p:txBody>
      </p:sp>
      <p:grpSp>
        <p:nvGrpSpPr>
          <p:cNvPr id="18" name="组合 17"/>
          <p:cNvGrpSpPr/>
          <p:nvPr/>
        </p:nvGrpSpPr>
        <p:grpSpPr>
          <a:xfrm>
            <a:off x="6808449" y="2204236"/>
            <a:ext cx="1562582" cy="1562582"/>
            <a:chOff x="971839" y="-184681"/>
            <a:chExt cx="1562582" cy="1562582"/>
          </a:xfrm>
        </p:grpSpPr>
        <p:sp>
          <p:nvSpPr>
            <p:cNvPr id="19" name="椭圆 18"/>
            <p:cNvSpPr/>
            <p:nvPr/>
          </p:nvSpPr>
          <p:spPr>
            <a:xfrm>
              <a:off x="971839" y="-184681"/>
              <a:ext cx="1562582" cy="1562582"/>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lumMod val="85000"/>
                    <a:lumOff val="15000"/>
                  </a:prstClr>
                </a:solidFill>
                <a:effectLst/>
                <a:uLnTx/>
                <a:uFillTx/>
                <a:latin typeface="Calibri" panose="020F0502020204030204"/>
                <a:ea typeface="宋体" panose="02010600030101010101" pitchFamily="2" charset="-122"/>
                <a:cs typeface="+mn-cs"/>
              </a:endParaRPr>
            </a:p>
          </p:txBody>
        </p:sp>
        <p:sp>
          <p:nvSpPr>
            <p:cNvPr id="20" name="文本框 19"/>
            <p:cNvSpPr txBox="1"/>
            <p:nvPr/>
          </p:nvSpPr>
          <p:spPr>
            <a:xfrm flipH="1">
              <a:off x="1133595" y="242667"/>
              <a:ext cx="1239071"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4000" b="0" i="0" u="none" strike="noStrike" kern="1200" cap="none" spc="0" normalizeH="0" baseline="0" noProof="0" dirty="0">
                  <a:ln>
                    <a:noFill/>
                  </a:ln>
                  <a:solidFill>
                    <a:prstClr val="black">
                      <a:lumMod val="85000"/>
                      <a:lumOff val="15000"/>
                    </a:prstClr>
                  </a:solidFill>
                  <a:effectLst/>
                  <a:uLnTx/>
                  <a:uFillTx/>
                  <a:latin typeface="Calibri Light" panose="020F0302020204030204"/>
                  <a:ea typeface="宋体" panose="02010600030101010101" pitchFamily="2" charset="-122"/>
                  <a:cs typeface="+mn-cs"/>
                </a:rPr>
                <a:t>66%</a:t>
              </a:r>
              <a:endParaRPr kumimoji="0" lang="zh-CN" altLang="en-US" sz="4000" b="0" i="0" u="none" strike="noStrike" kern="1200" cap="none" spc="0" normalizeH="0" baseline="0" noProof="0" dirty="0">
                <a:ln>
                  <a:noFill/>
                </a:ln>
                <a:solidFill>
                  <a:prstClr val="black">
                    <a:lumMod val="85000"/>
                    <a:lumOff val="15000"/>
                  </a:prstClr>
                </a:solidFill>
                <a:effectLst/>
                <a:uLnTx/>
                <a:uFillTx/>
                <a:latin typeface="Calibri Light" panose="020F0302020204030204"/>
                <a:ea typeface="宋体" panose="02010600030101010101" pitchFamily="2" charset="-122"/>
                <a:cs typeface="+mn-cs"/>
              </a:endParaRPr>
            </a:p>
          </p:txBody>
        </p:sp>
      </p:grpSp>
      <p:sp>
        <p:nvSpPr>
          <p:cNvPr id="21" name="文本框 20"/>
          <p:cNvSpPr txBox="1"/>
          <p:nvPr/>
        </p:nvSpPr>
        <p:spPr>
          <a:xfrm>
            <a:off x="6806881" y="4150370"/>
            <a:ext cx="1423787" cy="338554"/>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600" b="0" i="0" u="none" strike="noStrike" kern="1200" cap="none" spc="0" normalizeH="0" baseline="0" noProof="0" dirty="0">
                <a:ln>
                  <a:noFill/>
                </a:ln>
                <a:solidFill>
                  <a:prstClr val="white"/>
                </a:solidFill>
                <a:effectLst/>
                <a:uLnTx/>
                <a:uFillTx/>
                <a:latin typeface="方正黑体简体" panose="02010601030101010101" pitchFamily="2" charset="-122"/>
                <a:ea typeface="方正黑体简体" panose="02010601030101010101" pitchFamily="2" charset="-122"/>
                <a:cs typeface="+mn-cs"/>
              </a:rPr>
              <a:t>Project Name</a:t>
            </a:r>
            <a:endParaRPr kumimoji="0" lang="zh-CN" altLang="en-US" sz="1600" b="0" i="0" u="none" strike="noStrike" kern="1200" cap="none" spc="0" normalizeH="0" baseline="0" noProof="0" dirty="0">
              <a:ln>
                <a:noFill/>
              </a:ln>
              <a:solidFill>
                <a:prstClr val="white"/>
              </a:solidFill>
              <a:effectLst/>
              <a:uLnTx/>
              <a:uFillTx/>
              <a:latin typeface="方正黑体简体" panose="02010601030101010101" pitchFamily="2" charset="-122"/>
              <a:ea typeface="方正黑体简体" panose="02010601030101010101" pitchFamily="2" charset="-122"/>
              <a:cs typeface="+mn-cs"/>
            </a:endParaRPr>
          </a:p>
        </p:txBody>
      </p:sp>
      <p:cxnSp>
        <p:nvCxnSpPr>
          <p:cNvPr id="22" name="直接连接符 21"/>
          <p:cNvCxnSpPr/>
          <p:nvPr/>
        </p:nvCxnSpPr>
        <p:spPr>
          <a:xfrm>
            <a:off x="6414215" y="4658678"/>
            <a:ext cx="2351050"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23" name="弧形 22"/>
          <p:cNvSpPr/>
          <p:nvPr/>
        </p:nvSpPr>
        <p:spPr>
          <a:xfrm>
            <a:off x="9349384" y="2047978"/>
            <a:ext cx="1875099" cy="1875099"/>
          </a:xfrm>
          <a:prstGeom prst="arc">
            <a:avLst>
              <a:gd name="adj1" fmla="val 16200000"/>
              <a:gd name="adj2" fmla="val 2993969"/>
            </a:avLst>
          </a:prstGeom>
          <a:ln w="22225">
            <a:solidFill>
              <a:schemeClr val="bg1">
                <a:lumMod val="85000"/>
              </a:schemeClr>
            </a:solidFill>
            <a:headEnd type="none"/>
            <a:tailEnd type="ova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grpSp>
        <p:nvGrpSpPr>
          <p:cNvPr id="24" name="组合 23"/>
          <p:cNvGrpSpPr/>
          <p:nvPr/>
        </p:nvGrpSpPr>
        <p:grpSpPr>
          <a:xfrm>
            <a:off x="9505642" y="2204236"/>
            <a:ext cx="1562582" cy="1562582"/>
            <a:chOff x="971839" y="-184681"/>
            <a:chExt cx="1562582" cy="1562582"/>
          </a:xfrm>
          <a:solidFill>
            <a:srgbClr val="C00000"/>
          </a:solidFill>
        </p:grpSpPr>
        <p:sp>
          <p:nvSpPr>
            <p:cNvPr id="25" name="椭圆 24"/>
            <p:cNvSpPr/>
            <p:nvPr/>
          </p:nvSpPr>
          <p:spPr>
            <a:xfrm>
              <a:off x="971839" y="-184681"/>
              <a:ext cx="1562582" cy="156258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bg1"/>
                </a:solidFill>
                <a:effectLst/>
                <a:uLnTx/>
                <a:uFillTx/>
                <a:latin typeface="Calibri" panose="020F0502020204030204"/>
                <a:ea typeface="宋体" panose="02010600030101010101" pitchFamily="2" charset="-122"/>
                <a:cs typeface="+mn-cs"/>
              </a:endParaRPr>
            </a:p>
          </p:txBody>
        </p:sp>
        <p:sp>
          <p:nvSpPr>
            <p:cNvPr id="26" name="文本框 25"/>
            <p:cNvSpPr txBox="1"/>
            <p:nvPr/>
          </p:nvSpPr>
          <p:spPr>
            <a:xfrm flipH="1">
              <a:off x="1133595" y="242667"/>
              <a:ext cx="1239071" cy="707886"/>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4000" b="0" i="0" u="none" strike="noStrike" kern="1200" cap="none" spc="0" normalizeH="0" baseline="0" noProof="0" dirty="0">
                  <a:ln>
                    <a:noFill/>
                  </a:ln>
                  <a:solidFill>
                    <a:schemeClr val="bg1"/>
                  </a:solidFill>
                  <a:effectLst/>
                  <a:uLnTx/>
                  <a:uFillTx/>
                  <a:latin typeface="Calibri Light" panose="020F0302020204030204"/>
                  <a:ea typeface="宋体" panose="02010600030101010101" pitchFamily="2" charset="-122"/>
                  <a:cs typeface="+mn-cs"/>
                </a:rPr>
                <a:t>43%</a:t>
              </a:r>
              <a:endParaRPr kumimoji="0" lang="zh-CN" altLang="en-US" sz="4000" b="0" i="0" u="none" strike="noStrike" kern="1200" cap="none" spc="0" normalizeH="0" baseline="0" noProof="0" dirty="0">
                <a:ln>
                  <a:noFill/>
                </a:ln>
                <a:solidFill>
                  <a:schemeClr val="bg1"/>
                </a:solidFill>
                <a:effectLst/>
                <a:uLnTx/>
                <a:uFillTx/>
                <a:latin typeface="Calibri Light" panose="020F0302020204030204"/>
                <a:ea typeface="宋体" panose="02010600030101010101" pitchFamily="2" charset="-122"/>
                <a:cs typeface="+mn-cs"/>
              </a:endParaRPr>
            </a:p>
          </p:txBody>
        </p:sp>
      </p:grpSp>
      <p:sp>
        <p:nvSpPr>
          <p:cNvPr id="27" name="文本框 26"/>
          <p:cNvSpPr txBox="1"/>
          <p:nvPr/>
        </p:nvSpPr>
        <p:spPr>
          <a:xfrm>
            <a:off x="9504074" y="4150370"/>
            <a:ext cx="1423787" cy="338554"/>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600" b="0" i="0" u="none" strike="noStrike" kern="1200" cap="none" spc="0" normalizeH="0" baseline="0" noProof="0" dirty="0">
                <a:ln>
                  <a:noFill/>
                </a:ln>
                <a:solidFill>
                  <a:prstClr val="white"/>
                </a:solidFill>
                <a:effectLst/>
                <a:uLnTx/>
                <a:uFillTx/>
                <a:latin typeface="方正黑体简体" panose="02010601030101010101" pitchFamily="2" charset="-122"/>
                <a:ea typeface="方正黑体简体" panose="02010601030101010101" pitchFamily="2" charset="-122"/>
                <a:cs typeface="+mn-cs"/>
              </a:rPr>
              <a:t>Project Name</a:t>
            </a:r>
            <a:endParaRPr kumimoji="0" lang="zh-CN" altLang="en-US" sz="1600" b="0" i="0" u="none" strike="noStrike" kern="1200" cap="none" spc="0" normalizeH="0" baseline="0" noProof="0" dirty="0">
              <a:ln>
                <a:noFill/>
              </a:ln>
              <a:solidFill>
                <a:prstClr val="white"/>
              </a:solidFill>
              <a:effectLst/>
              <a:uLnTx/>
              <a:uFillTx/>
              <a:latin typeface="方正黑体简体" panose="02010601030101010101" pitchFamily="2" charset="-122"/>
              <a:ea typeface="方正黑体简体" panose="02010601030101010101" pitchFamily="2" charset="-122"/>
              <a:cs typeface="+mn-cs"/>
            </a:endParaRPr>
          </a:p>
        </p:txBody>
      </p:sp>
      <p:cxnSp>
        <p:nvCxnSpPr>
          <p:cNvPr id="28" name="直接连接符 27"/>
          <p:cNvCxnSpPr/>
          <p:nvPr/>
        </p:nvCxnSpPr>
        <p:spPr>
          <a:xfrm>
            <a:off x="9111408" y="4658678"/>
            <a:ext cx="2351050"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29" name="矩形 28"/>
          <p:cNvSpPr/>
          <p:nvPr/>
        </p:nvSpPr>
        <p:spPr>
          <a:xfrm>
            <a:off x="903753" y="4809376"/>
            <a:ext cx="2583201" cy="549061"/>
          </a:xfrm>
          <a:prstGeom prst="rect">
            <a:avLst/>
          </a:prstGeom>
        </p:spPr>
        <p:txBody>
          <a:bodyPr wrap="square">
            <a:spAutoFit/>
          </a:bodyPr>
          <a:lstStyle/>
          <a:p>
            <a:pPr lvl="0" algn="ctr">
              <a:lnSpc>
                <a:spcPct val="150000"/>
              </a:lnSpc>
              <a:defRPr/>
            </a:pPr>
            <a:r>
              <a:rPr lang="zh-CN" altLang="en-US" sz="1050" dirty="0">
                <a:solidFill>
                  <a:prstClr val="white"/>
                </a:solidFill>
                <a:latin typeface="方正黑体简体" panose="02010601030101010101" pitchFamily="2" charset="-122"/>
                <a:ea typeface="方正黑体简体" panose="02010601030101010101" pitchFamily="2" charset="-122"/>
                <a:cs typeface="Open Sans Light" panose="020B0306030504020204" pitchFamily="34" charset="0"/>
              </a:rPr>
              <a:t>点击此处输入相关文本内容点击此处输入相关文本内容</a:t>
            </a:r>
            <a:endParaRPr kumimoji="0" lang="en-US" altLang="zh-CN" sz="1050" b="0" i="0" u="none" strike="noStrike" kern="1200" cap="none" spc="0" normalizeH="0" baseline="0" noProof="0" dirty="0">
              <a:ln>
                <a:noFill/>
              </a:ln>
              <a:solidFill>
                <a:prstClr val="white"/>
              </a:solidFill>
              <a:effectLst/>
              <a:uLnTx/>
              <a:uFillTx/>
              <a:latin typeface="方正黑体简体" panose="02010601030101010101" pitchFamily="2" charset="-122"/>
              <a:ea typeface="方正黑体简体" panose="02010601030101010101" pitchFamily="2" charset="-122"/>
              <a:cs typeface="Open Sans Light" panose="020B0306030504020204" pitchFamily="34" charset="0"/>
              <a:sym typeface="+mn-ea"/>
            </a:endParaRPr>
          </a:p>
        </p:txBody>
      </p:sp>
      <p:sp>
        <p:nvSpPr>
          <p:cNvPr id="30" name="矩形 29"/>
          <p:cNvSpPr/>
          <p:nvPr/>
        </p:nvSpPr>
        <p:spPr>
          <a:xfrm>
            <a:off x="3529980" y="4828807"/>
            <a:ext cx="2583201" cy="549061"/>
          </a:xfrm>
          <a:prstGeom prst="rect">
            <a:avLst/>
          </a:prstGeom>
        </p:spPr>
        <p:txBody>
          <a:bodyPr wrap="square">
            <a:spAutoFit/>
          </a:bodyPr>
          <a:lstStyle/>
          <a:p>
            <a:pPr lvl="0" algn="ctr">
              <a:lnSpc>
                <a:spcPct val="150000"/>
              </a:lnSpc>
              <a:defRPr/>
            </a:pPr>
            <a:r>
              <a:rPr lang="zh-CN" altLang="en-US" sz="1050" dirty="0">
                <a:solidFill>
                  <a:prstClr val="white"/>
                </a:solidFill>
                <a:latin typeface="方正黑体简体" panose="02010601030101010101" pitchFamily="2" charset="-122"/>
                <a:ea typeface="方正黑体简体" panose="02010601030101010101" pitchFamily="2" charset="-122"/>
                <a:cs typeface="Open Sans Light" panose="020B0306030504020204" pitchFamily="34" charset="0"/>
              </a:rPr>
              <a:t>点击此处输入相关文本内容点击此处输入相关文本内容</a:t>
            </a:r>
            <a:endParaRPr kumimoji="0" lang="en-US" altLang="zh-CN" sz="1050" b="0" i="0" u="none" strike="noStrike" kern="1200" cap="none" spc="0" normalizeH="0" baseline="0" noProof="0" dirty="0">
              <a:ln>
                <a:noFill/>
              </a:ln>
              <a:solidFill>
                <a:prstClr val="white"/>
              </a:solidFill>
              <a:effectLst/>
              <a:uLnTx/>
              <a:uFillTx/>
              <a:latin typeface="方正黑体简体" panose="02010601030101010101" pitchFamily="2" charset="-122"/>
              <a:ea typeface="方正黑体简体" panose="02010601030101010101" pitchFamily="2" charset="-122"/>
              <a:cs typeface="Open Sans Light" panose="020B0306030504020204" pitchFamily="34" charset="0"/>
              <a:sym typeface="+mn-ea"/>
            </a:endParaRPr>
          </a:p>
        </p:txBody>
      </p:sp>
      <p:sp>
        <p:nvSpPr>
          <p:cNvPr id="31" name="矩形 30"/>
          <p:cNvSpPr/>
          <p:nvPr/>
        </p:nvSpPr>
        <p:spPr>
          <a:xfrm>
            <a:off x="6310827" y="4828433"/>
            <a:ext cx="2583201" cy="549061"/>
          </a:xfrm>
          <a:prstGeom prst="rect">
            <a:avLst/>
          </a:prstGeom>
        </p:spPr>
        <p:txBody>
          <a:bodyPr wrap="square">
            <a:spAutoFit/>
          </a:bodyPr>
          <a:lstStyle/>
          <a:p>
            <a:pPr lvl="0" algn="ctr">
              <a:lnSpc>
                <a:spcPct val="150000"/>
              </a:lnSpc>
              <a:defRPr/>
            </a:pPr>
            <a:r>
              <a:rPr lang="zh-CN" altLang="en-US" sz="1050" dirty="0">
                <a:solidFill>
                  <a:prstClr val="white"/>
                </a:solidFill>
                <a:latin typeface="方正黑体简体" panose="02010601030101010101" pitchFamily="2" charset="-122"/>
                <a:ea typeface="方正黑体简体" panose="02010601030101010101" pitchFamily="2" charset="-122"/>
                <a:cs typeface="Open Sans Light" panose="020B0306030504020204" pitchFamily="34" charset="0"/>
              </a:rPr>
              <a:t>点击此处输入相关文本内容点击此处输入相关文本内容</a:t>
            </a:r>
            <a:endParaRPr kumimoji="0" lang="en-US" altLang="zh-CN" sz="1050" b="0" i="0" u="none" strike="noStrike" kern="1200" cap="none" spc="0" normalizeH="0" baseline="0" noProof="0" dirty="0">
              <a:ln>
                <a:noFill/>
              </a:ln>
              <a:solidFill>
                <a:prstClr val="white"/>
              </a:solidFill>
              <a:effectLst/>
              <a:uLnTx/>
              <a:uFillTx/>
              <a:latin typeface="方正黑体简体" panose="02010601030101010101" pitchFamily="2" charset="-122"/>
              <a:ea typeface="方正黑体简体" panose="02010601030101010101" pitchFamily="2" charset="-122"/>
              <a:cs typeface="Open Sans Light" panose="020B0306030504020204" pitchFamily="34" charset="0"/>
              <a:sym typeface="+mn-ea"/>
            </a:endParaRPr>
          </a:p>
        </p:txBody>
      </p:sp>
      <p:sp>
        <p:nvSpPr>
          <p:cNvPr id="32" name="矩形 31"/>
          <p:cNvSpPr/>
          <p:nvPr/>
        </p:nvSpPr>
        <p:spPr>
          <a:xfrm>
            <a:off x="8937054" y="4847864"/>
            <a:ext cx="2583201" cy="549061"/>
          </a:xfrm>
          <a:prstGeom prst="rect">
            <a:avLst/>
          </a:prstGeom>
        </p:spPr>
        <p:txBody>
          <a:bodyPr wrap="square">
            <a:spAutoFit/>
          </a:bodyPr>
          <a:lstStyle/>
          <a:p>
            <a:pPr lvl="0" algn="ctr">
              <a:lnSpc>
                <a:spcPct val="150000"/>
              </a:lnSpc>
              <a:defRPr/>
            </a:pPr>
            <a:r>
              <a:rPr lang="zh-CN" altLang="en-US" sz="1050" dirty="0">
                <a:solidFill>
                  <a:prstClr val="white"/>
                </a:solidFill>
                <a:latin typeface="方正黑体简体" panose="02010601030101010101" pitchFamily="2" charset="-122"/>
                <a:ea typeface="方正黑体简体" panose="02010601030101010101" pitchFamily="2" charset="-122"/>
                <a:cs typeface="Open Sans Light" panose="020B0306030504020204" pitchFamily="34" charset="0"/>
              </a:rPr>
              <a:t>点击此处输入相关文本内容点击此处输入相关文本内容</a:t>
            </a:r>
            <a:endParaRPr kumimoji="0" lang="en-US" altLang="zh-CN" sz="1050" b="0" i="0" u="none" strike="noStrike" kern="1200" cap="none" spc="0" normalizeH="0" baseline="0" noProof="0" dirty="0">
              <a:ln>
                <a:noFill/>
              </a:ln>
              <a:solidFill>
                <a:prstClr val="white"/>
              </a:solidFill>
              <a:effectLst/>
              <a:uLnTx/>
              <a:uFillTx/>
              <a:latin typeface="方正黑体简体" panose="02010601030101010101" pitchFamily="2" charset="-122"/>
              <a:ea typeface="方正黑体简体" panose="02010601030101010101" pitchFamily="2" charset="-122"/>
              <a:cs typeface="Open Sans Light" panose="020B0306030504020204" pitchFamily="34" charset="0"/>
              <a:sym typeface="+mn-ea"/>
            </a:endParaRPr>
          </a:p>
        </p:txBody>
      </p:sp>
    </p:spTree>
  </p:cSld>
  <p:clrMapOvr>
    <a:masterClrMapping/>
  </p:clrMapOvr>
  <mc:AlternateContent xmlns:mc="http://schemas.openxmlformats.org/markup-compatibility/2006">
    <mc:Choice xmlns:p14="http://schemas.microsoft.com/office/powerpoint/2010/main" Requires="p14">
      <p:transition p14:dur="250" advClick="0" advTm="3000">
        <p:random/>
      </p:transition>
    </mc:Choice>
    <mc:Fallback>
      <p:transition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000"/>
                                        <p:tgtEl>
                                          <p:spTgt spid="4"/>
                                        </p:tgtEl>
                                      </p:cBhvr>
                                    </p:animEffect>
                                    <p:anim calcmode="lin" valueType="num">
                                      <p:cBhvr>
                                        <p:cTn id="13" dur="1000" fill="hold"/>
                                        <p:tgtEl>
                                          <p:spTgt spid="4"/>
                                        </p:tgtEl>
                                        <p:attrNameLst>
                                          <p:attrName>ppt_x</p:attrName>
                                        </p:attrNameLst>
                                      </p:cBhvr>
                                      <p:tavLst>
                                        <p:tav tm="0">
                                          <p:val>
                                            <p:strVal val="#ppt_x"/>
                                          </p:val>
                                        </p:tav>
                                        <p:tav tm="100000">
                                          <p:val>
                                            <p:strVal val="#ppt_x"/>
                                          </p:val>
                                        </p:tav>
                                      </p:tavLst>
                                    </p:anim>
                                    <p:anim calcmode="lin" valueType="num">
                                      <p:cBhvr>
                                        <p:cTn id="14" dur="1000" fill="hold"/>
                                        <p:tgtEl>
                                          <p:spTgt spid="4"/>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1000"/>
                                        <p:tgtEl>
                                          <p:spTgt spid="9"/>
                                        </p:tgtEl>
                                      </p:cBhvr>
                                    </p:animEffect>
                                    <p:anim calcmode="lin" valueType="num">
                                      <p:cBhvr>
                                        <p:cTn id="18" dur="1000" fill="hold"/>
                                        <p:tgtEl>
                                          <p:spTgt spid="9"/>
                                        </p:tgtEl>
                                        <p:attrNameLst>
                                          <p:attrName>ppt_x</p:attrName>
                                        </p:attrNameLst>
                                      </p:cBhvr>
                                      <p:tavLst>
                                        <p:tav tm="0">
                                          <p:val>
                                            <p:strVal val="#ppt_x"/>
                                          </p:val>
                                        </p:tav>
                                        <p:tav tm="100000">
                                          <p:val>
                                            <p:strVal val="#ppt_x"/>
                                          </p:val>
                                        </p:tav>
                                      </p:tavLst>
                                    </p:anim>
                                    <p:anim calcmode="lin" valueType="num">
                                      <p:cBhvr>
                                        <p:cTn id="19" dur="1000" fill="hold"/>
                                        <p:tgtEl>
                                          <p:spTgt spid="9"/>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1000"/>
                                        <p:tgtEl>
                                          <p:spTgt spid="10"/>
                                        </p:tgtEl>
                                      </p:cBhvr>
                                    </p:animEffect>
                                    <p:anim calcmode="lin" valueType="num">
                                      <p:cBhvr>
                                        <p:cTn id="23" dur="1000" fill="hold"/>
                                        <p:tgtEl>
                                          <p:spTgt spid="10"/>
                                        </p:tgtEl>
                                        <p:attrNameLst>
                                          <p:attrName>ppt_x</p:attrName>
                                        </p:attrNameLst>
                                      </p:cBhvr>
                                      <p:tavLst>
                                        <p:tav tm="0">
                                          <p:val>
                                            <p:strVal val="#ppt_x"/>
                                          </p:val>
                                        </p:tav>
                                        <p:tav tm="100000">
                                          <p:val>
                                            <p:strVal val="#ppt_x"/>
                                          </p:val>
                                        </p:tav>
                                      </p:tavLst>
                                    </p:anim>
                                    <p:anim calcmode="lin" valueType="num">
                                      <p:cBhvr>
                                        <p:cTn id="24" dur="1000" fill="hold"/>
                                        <p:tgtEl>
                                          <p:spTgt spid="10"/>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fade">
                                      <p:cBhvr>
                                        <p:cTn id="27" dur="1000"/>
                                        <p:tgtEl>
                                          <p:spTgt spid="12"/>
                                        </p:tgtEl>
                                      </p:cBhvr>
                                    </p:animEffect>
                                    <p:anim calcmode="lin" valueType="num">
                                      <p:cBhvr>
                                        <p:cTn id="28" dur="1000" fill="hold"/>
                                        <p:tgtEl>
                                          <p:spTgt spid="12"/>
                                        </p:tgtEl>
                                        <p:attrNameLst>
                                          <p:attrName>ppt_x</p:attrName>
                                        </p:attrNameLst>
                                      </p:cBhvr>
                                      <p:tavLst>
                                        <p:tav tm="0">
                                          <p:val>
                                            <p:strVal val="#ppt_x"/>
                                          </p:val>
                                        </p:tav>
                                        <p:tav tm="100000">
                                          <p:val>
                                            <p:strVal val="#ppt_x"/>
                                          </p:val>
                                        </p:tav>
                                      </p:tavLst>
                                    </p:anim>
                                    <p:anim calcmode="lin" valueType="num">
                                      <p:cBhvr>
                                        <p:cTn id="29" dur="1000" fill="hold"/>
                                        <p:tgtEl>
                                          <p:spTgt spid="12"/>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fade">
                                      <p:cBhvr>
                                        <p:cTn id="32" dur="1000"/>
                                        <p:tgtEl>
                                          <p:spTgt spid="11"/>
                                        </p:tgtEl>
                                      </p:cBhvr>
                                    </p:animEffect>
                                    <p:anim calcmode="lin" valueType="num">
                                      <p:cBhvr>
                                        <p:cTn id="33" dur="1000" fill="hold"/>
                                        <p:tgtEl>
                                          <p:spTgt spid="11"/>
                                        </p:tgtEl>
                                        <p:attrNameLst>
                                          <p:attrName>ppt_x</p:attrName>
                                        </p:attrNameLst>
                                      </p:cBhvr>
                                      <p:tavLst>
                                        <p:tav tm="0">
                                          <p:val>
                                            <p:strVal val="#ppt_x"/>
                                          </p:val>
                                        </p:tav>
                                        <p:tav tm="100000">
                                          <p:val>
                                            <p:strVal val="#ppt_x"/>
                                          </p:val>
                                        </p:tav>
                                      </p:tavLst>
                                    </p:anim>
                                    <p:anim calcmode="lin" valueType="num">
                                      <p:cBhvr>
                                        <p:cTn id="34" dur="1000" fill="hold"/>
                                        <p:tgtEl>
                                          <p:spTgt spid="11"/>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15"/>
                                        </p:tgtEl>
                                        <p:attrNameLst>
                                          <p:attrName>style.visibility</p:attrName>
                                        </p:attrNameLst>
                                      </p:cBhvr>
                                      <p:to>
                                        <p:strVal val="visible"/>
                                      </p:to>
                                    </p:set>
                                    <p:animEffect transition="in" filter="fade">
                                      <p:cBhvr>
                                        <p:cTn id="37" dur="1000"/>
                                        <p:tgtEl>
                                          <p:spTgt spid="15"/>
                                        </p:tgtEl>
                                      </p:cBhvr>
                                    </p:animEffect>
                                    <p:anim calcmode="lin" valueType="num">
                                      <p:cBhvr>
                                        <p:cTn id="38" dur="1000" fill="hold"/>
                                        <p:tgtEl>
                                          <p:spTgt spid="15"/>
                                        </p:tgtEl>
                                        <p:attrNameLst>
                                          <p:attrName>ppt_x</p:attrName>
                                        </p:attrNameLst>
                                      </p:cBhvr>
                                      <p:tavLst>
                                        <p:tav tm="0">
                                          <p:val>
                                            <p:strVal val="#ppt_x"/>
                                          </p:val>
                                        </p:tav>
                                        <p:tav tm="100000">
                                          <p:val>
                                            <p:strVal val="#ppt_x"/>
                                          </p:val>
                                        </p:tav>
                                      </p:tavLst>
                                    </p:anim>
                                    <p:anim calcmode="lin" valueType="num">
                                      <p:cBhvr>
                                        <p:cTn id="39" dur="1000" fill="hold"/>
                                        <p:tgtEl>
                                          <p:spTgt spid="15"/>
                                        </p:tgtEl>
                                        <p:attrNameLst>
                                          <p:attrName>ppt_y</p:attrName>
                                        </p:attrNameLst>
                                      </p:cBhvr>
                                      <p:tavLst>
                                        <p:tav tm="0">
                                          <p:val>
                                            <p:strVal val="#ppt_y+.1"/>
                                          </p:val>
                                        </p:tav>
                                        <p:tav tm="100000">
                                          <p:val>
                                            <p:strVal val="#ppt_y"/>
                                          </p:val>
                                        </p:tav>
                                      </p:tavLst>
                                    </p:anim>
                                  </p:childTnLst>
                                </p:cTn>
                              </p:par>
                              <p:par>
                                <p:cTn id="40" presetID="42" presetClass="entr" presetSubtype="0" fill="hold" nodeType="withEffect">
                                  <p:stCondLst>
                                    <p:cond delay="0"/>
                                  </p:stCondLst>
                                  <p:childTnLst>
                                    <p:set>
                                      <p:cBhvr>
                                        <p:cTn id="41" dur="1" fill="hold">
                                          <p:stCondLst>
                                            <p:cond delay="0"/>
                                          </p:stCondLst>
                                        </p:cTn>
                                        <p:tgtEl>
                                          <p:spTgt spid="16"/>
                                        </p:tgtEl>
                                        <p:attrNameLst>
                                          <p:attrName>style.visibility</p:attrName>
                                        </p:attrNameLst>
                                      </p:cBhvr>
                                      <p:to>
                                        <p:strVal val="visible"/>
                                      </p:to>
                                    </p:set>
                                    <p:animEffect transition="in" filter="fade">
                                      <p:cBhvr>
                                        <p:cTn id="42" dur="1000"/>
                                        <p:tgtEl>
                                          <p:spTgt spid="16"/>
                                        </p:tgtEl>
                                      </p:cBhvr>
                                    </p:animEffect>
                                    <p:anim calcmode="lin" valueType="num">
                                      <p:cBhvr>
                                        <p:cTn id="43" dur="1000" fill="hold"/>
                                        <p:tgtEl>
                                          <p:spTgt spid="16"/>
                                        </p:tgtEl>
                                        <p:attrNameLst>
                                          <p:attrName>ppt_x</p:attrName>
                                        </p:attrNameLst>
                                      </p:cBhvr>
                                      <p:tavLst>
                                        <p:tav tm="0">
                                          <p:val>
                                            <p:strVal val="#ppt_x"/>
                                          </p:val>
                                        </p:tav>
                                        <p:tav tm="100000">
                                          <p:val>
                                            <p:strVal val="#ppt_x"/>
                                          </p:val>
                                        </p:tav>
                                      </p:tavLst>
                                    </p:anim>
                                    <p:anim calcmode="lin" valueType="num">
                                      <p:cBhvr>
                                        <p:cTn id="44" dur="1000" fill="hold"/>
                                        <p:tgtEl>
                                          <p:spTgt spid="16"/>
                                        </p:tgtEl>
                                        <p:attrNameLst>
                                          <p:attrName>ppt_y</p:attrName>
                                        </p:attrNameLst>
                                      </p:cBhvr>
                                      <p:tavLst>
                                        <p:tav tm="0">
                                          <p:val>
                                            <p:strVal val="#ppt_y+.1"/>
                                          </p:val>
                                        </p:tav>
                                        <p:tav tm="100000">
                                          <p:val>
                                            <p:strVal val="#ppt_y"/>
                                          </p:val>
                                        </p:tav>
                                      </p:tavLst>
                                    </p:anim>
                                  </p:childTnLst>
                                </p:cTn>
                              </p:par>
                              <p:par>
                                <p:cTn id="45" presetID="42" presetClass="entr" presetSubtype="0" fill="hold" nodeType="withEffect">
                                  <p:stCondLst>
                                    <p:cond delay="0"/>
                                  </p:stCondLst>
                                  <p:childTnLst>
                                    <p:set>
                                      <p:cBhvr>
                                        <p:cTn id="46" dur="1" fill="hold">
                                          <p:stCondLst>
                                            <p:cond delay="0"/>
                                          </p:stCondLst>
                                        </p:cTn>
                                        <p:tgtEl>
                                          <p:spTgt spid="18"/>
                                        </p:tgtEl>
                                        <p:attrNameLst>
                                          <p:attrName>style.visibility</p:attrName>
                                        </p:attrNameLst>
                                      </p:cBhvr>
                                      <p:to>
                                        <p:strVal val="visible"/>
                                      </p:to>
                                    </p:set>
                                    <p:animEffect transition="in" filter="fade">
                                      <p:cBhvr>
                                        <p:cTn id="47" dur="1000"/>
                                        <p:tgtEl>
                                          <p:spTgt spid="18"/>
                                        </p:tgtEl>
                                      </p:cBhvr>
                                    </p:animEffect>
                                    <p:anim calcmode="lin" valueType="num">
                                      <p:cBhvr>
                                        <p:cTn id="48" dur="1000" fill="hold"/>
                                        <p:tgtEl>
                                          <p:spTgt spid="18"/>
                                        </p:tgtEl>
                                        <p:attrNameLst>
                                          <p:attrName>ppt_x</p:attrName>
                                        </p:attrNameLst>
                                      </p:cBhvr>
                                      <p:tavLst>
                                        <p:tav tm="0">
                                          <p:val>
                                            <p:strVal val="#ppt_x"/>
                                          </p:val>
                                        </p:tav>
                                        <p:tav tm="100000">
                                          <p:val>
                                            <p:strVal val="#ppt_x"/>
                                          </p:val>
                                        </p:tav>
                                      </p:tavLst>
                                    </p:anim>
                                    <p:anim calcmode="lin" valueType="num">
                                      <p:cBhvr>
                                        <p:cTn id="49" dur="1000" fill="hold"/>
                                        <p:tgtEl>
                                          <p:spTgt spid="18"/>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0"/>
                                  </p:stCondLst>
                                  <p:childTnLst>
                                    <p:set>
                                      <p:cBhvr>
                                        <p:cTn id="51" dur="1" fill="hold">
                                          <p:stCondLst>
                                            <p:cond delay="0"/>
                                          </p:stCondLst>
                                        </p:cTn>
                                        <p:tgtEl>
                                          <p:spTgt spid="17"/>
                                        </p:tgtEl>
                                        <p:attrNameLst>
                                          <p:attrName>style.visibility</p:attrName>
                                        </p:attrNameLst>
                                      </p:cBhvr>
                                      <p:to>
                                        <p:strVal val="visible"/>
                                      </p:to>
                                    </p:set>
                                    <p:animEffect transition="in" filter="fade">
                                      <p:cBhvr>
                                        <p:cTn id="52" dur="1000"/>
                                        <p:tgtEl>
                                          <p:spTgt spid="17"/>
                                        </p:tgtEl>
                                      </p:cBhvr>
                                    </p:animEffect>
                                    <p:anim calcmode="lin" valueType="num">
                                      <p:cBhvr>
                                        <p:cTn id="53" dur="1000" fill="hold"/>
                                        <p:tgtEl>
                                          <p:spTgt spid="17"/>
                                        </p:tgtEl>
                                        <p:attrNameLst>
                                          <p:attrName>ppt_x</p:attrName>
                                        </p:attrNameLst>
                                      </p:cBhvr>
                                      <p:tavLst>
                                        <p:tav tm="0">
                                          <p:val>
                                            <p:strVal val="#ppt_x"/>
                                          </p:val>
                                        </p:tav>
                                        <p:tav tm="100000">
                                          <p:val>
                                            <p:strVal val="#ppt_x"/>
                                          </p:val>
                                        </p:tav>
                                      </p:tavLst>
                                    </p:anim>
                                    <p:anim calcmode="lin" valueType="num">
                                      <p:cBhvr>
                                        <p:cTn id="54" dur="1000" fill="hold"/>
                                        <p:tgtEl>
                                          <p:spTgt spid="17"/>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0"/>
                                  </p:stCondLst>
                                  <p:childTnLst>
                                    <p:set>
                                      <p:cBhvr>
                                        <p:cTn id="56" dur="1" fill="hold">
                                          <p:stCondLst>
                                            <p:cond delay="0"/>
                                          </p:stCondLst>
                                        </p:cTn>
                                        <p:tgtEl>
                                          <p:spTgt spid="21"/>
                                        </p:tgtEl>
                                        <p:attrNameLst>
                                          <p:attrName>style.visibility</p:attrName>
                                        </p:attrNameLst>
                                      </p:cBhvr>
                                      <p:to>
                                        <p:strVal val="visible"/>
                                      </p:to>
                                    </p:set>
                                    <p:animEffect transition="in" filter="fade">
                                      <p:cBhvr>
                                        <p:cTn id="57" dur="1000"/>
                                        <p:tgtEl>
                                          <p:spTgt spid="21"/>
                                        </p:tgtEl>
                                      </p:cBhvr>
                                    </p:animEffect>
                                    <p:anim calcmode="lin" valueType="num">
                                      <p:cBhvr>
                                        <p:cTn id="58" dur="1000" fill="hold"/>
                                        <p:tgtEl>
                                          <p:spTgt spid="21"/>
                                        </p:tgtEl>
                                        <p:attrNameLst>
                                          <p:attrName>ppt_x</p:attrName>
                                        </p:attrNameLst>
                                      </p:cBhvr>
                                      <p:tavLst>
                                        <p:tav tm="0">
                                          <p:val>
                                            <p:strVal val="#ppt_x"/>
                                          </p:val>
                                        </p:tav>
                                        <p:tav tm="100000">
                                          <p:val>
                                            <p:strVal val="#ppt_x"/>
                                          </p:val>
                                        </p:tav>
                                      </p:tavLst>
                                    </p:anim>
                                    <p:anim calcmode="lin" valueType="num">
                                      <p:cBhvr>
                                        <p:cTn id="59" dur="1000" fill="hold"/>
                                        <p:tgtEl>
                                          <p:spTgt spid="21"/>
                                        </p:tgtEl>
                                        <p:attrNameLst>
                                          <p:attrName>ppt_y</p:attrName>
                                        </p:attrNameLst>
                                      </p:cBhvr>
                                      <p:tavLst>
                                        <p:tav tm="0">
                                          <p:val>
                                            <p:strVal val="#ppt_y+.1"/>
                                          </p:val>
                                        </p:tav>
                                        <p:tav tm="100000">
                                          <p:val>
                                            <p:strVal val="#ppt_y"/>
                                          </p:val>
                                        </p:tav>
                                      </p:tavLst>
                                    </p:anim>
                                  </p:childTnLst>
                                </p:cTn>
                              </p:par>
                              <p:par>
                                <p:cTn id="60" presetID="42" presetClass="entr" presetSubtype="0" fill="hold" nodeType="withEffect">
                                  <p:stCondLst>
                                    <p:cond delay="0"/>
                                  </p:stCondLst>
                                  <p:childTnLst>
                                    <p:set>
                                      <p:cBhvr>
                                        <p:cTn id="61" dur="1" fill="hold">
                                          <p:stCondLst>
                                            <p:cond delay="0"/>
                                          </p:stCondLst>
                                        </p:cTn>
                                        <p:tgtEl>
                                          <p:spTgt spid="22"/>
                                        </p:tgtEl>
                                        <p:attrNameLst>
                                          <p:attrName>style.visibility</p:attrName>
                                        </p:attrNameLst>
                                      </p:cBhvr>
                                      <p:to>
                                        <p:strVal val="visible"/>
                                      </p:to>
                                    </p:set>
                                    <p:animEffect transition="in" filter="fade">
                                      <p:cBhvr>
                                        <p:cTn id="62" dur="1000"/>
                                        <p:tgtEl>
                                          <p:spTgt spid="22"/>
                                        </p:tgtEl>
                                      </p:cBhvr>
                                    </p:animEffect>
                                    <p:anim calcmode="lin" valueType="num">
                                      <p:cBhvr>
                                        <p:cTn id="63" dur="1000" fill="hold"/>
                                        <p:tgtEl>
                                          <p:spTgt spid="22"/>
                                        </p:tgtEl>
                                        <p:attrNameLst>
                                          <p:attrName>ppt_x</p:attrName>
                                        </p:attrNameLst>
                                      </p:cBhvr>
                                      <p:tavLst>
                                        <p:tav tm="0">
                                          <p:val>
                                            <p:strVal val="#ppt_x"/>
                                          </p:val>
                                        </p:tav>
                                        <p:tav tm="100000">
                                          <p:val>
                                            <p:strVal val="#ppt_x"/>
                                          </p:val>
                                        </p:tav>
                                      </p:tavLst>
                                    </p:anim>
                                    <p:anim calcmode="lin" valueType="num">
                                      <p:cBhvr>
                                        <p:cTn id="64" dur="1000" fill="hold"/>
                                        <p:tgtEl>
                                          <p:spTgt spid="22"/>
                                        </p:tgtEl>
                                        <p:attrNameLst>
                                          <p:attrName>ppt_y</p:attrName>
                                        </p:attrNameLst>
                                      </p:cBhvr>
                                      <p:tavLst>
                                        <p:tav tm="0">
                                          <p:val>
                                            <p:strVal val="#ppt_y+.1"/>
                                          </p:val>
                                        </p:tav>
                                        <p:tav tm="100000">
                                          <p:val>
                                            <p:strVal val="#ppt_y"/>
                                          </p:val>
                                        </p:tav>
                                      </p:tavLst>
                                    </p:anim>
                                  </p:childTnLst>
                                </p:cTn>
                              </p:par>
                              <p:par>
                                <p:cTn id="65" presetID="42" presetClass="entr" presetSubtype="0" fill="hold" nodeType="withEffect">
                                  <p:stCondLst>
                                    <p:cond delay="0"/>
                                  </p:stCondLst>
                                  <p:childTnLst>
                                    <p:set>
                                      <p:cBhvr>
                                        <p:cTn id="66" dur="1" fill="hold">
                                          <p:stCondLst>
                                            <p:cond delay="0"/>
                                          </p:stCondLst>
                                        </p:cTn>
                                        <p:tgtEl>
                                          <p:spTgt spid="24"/>
                                        </p:tgtEl>
                                        <p:attrNameLst>
                                          <p:attrName>style.visibility</p:attrName>
                                        </p:attrNameLst>
                                      </p:cBhvr>
                                      <p:to>
                                        <p:strVal val="visible"/>
                                      </p:to>
                                    </p:set>
                                    <p:animEffect transition="in" filter="fade">
                                      <p:cBhvr>
                                        <p:cTn id="67" dur="1000"/>
                                        <p:tgtEl>
                                          <p:spTgt spid="24"/>
                                        </p:tgtEl>
                                      </p:cBhvr>
                                    </p:animEffect>
                                    <p:anim calcmode="lin" valueType="num">
                                      <p:cBhvr>
                                        <p:cTn id="68" dur="1000" fill="hold"/>
                                        <p:tgtEl>
                                          <p:spTgt spid="24"/>
                                        </p:tgtEl>
                                        <p:attrNameLst>
                                          <p:attrName>ppt_x</p:attrName>
                                        </p:attrNameLst>
                                      </p:cBhvr>
                                      <p:tavLst>
                                        <p:tav tm="0">
                                          <p:val>
                                            <p:strVal val="#ppt_x"/>
                                          </p:val>
                                        </p:tav>
                                        <p:tav tm="100000">
                                          <p:val>
                                            <p:strVal val="#ppt_x"/>
                                          </p:val>
                                        </p:tav>
                                      </p:tavLst>
                                    </p:anim>
                                    <p:anim calcmode="lin" valueType="num">
                                      <p:cBhvr>
                                        <p:cTn id="69" dur="1000" fill="hold"/>
                                        <p:tgtEl>
                                          <p:spTgt spid="24"/>
                                        </p:tgtEl>
                                        <p:attrNameLst>
                                          <p:attrName>ppt_y</p:attrName>
                                        </p:attrNameLst>
                                      </p:cBhvr>
                                      <p:tavLst>
                                        <p:tav tm="0">
                                          <p:val>
                                            <p:strVal val="#ppt_y+.1"/>
                                          </p:val>
                                        </p:tav>
                                        <p:tav tm="100000">
                                          <p:val>
                                            <p:strVal val="#ppt_y"/>
                                          </p:val>
                                        </p:tav>
                                      </p:tavLst>
                                    </p:anim>
                                  </p:childTnLst>
                                </p:cTn>
                              </p:par>
                              <p:par>
                                <p:cTn id="70" presetID="42" presetClass="entr" presetSubtype="0" fill="hold" grpId="0" nodeType="withEffect">
                                  <p:stCondLst>
                                    <p:cond delay="0"/>
                                  </p:stCondLst>
                                  <p:childTnLst>
                                    <p:set>
                                      <p:cBhvr>
                                        <p:cTn id="71" dur="1" fill="hold">
                                          <p:stCondLst>
                                            <p:cond delay="0"/>
                                          </p:stCondLst>
                                        </p:cTn>
                                        <p:tgtEl>
                                          <p:spTgt spid="23"/>
                                        </p:tgtEl>
                                        <p:attrNameLst>
                                          <p:attrName>style.visibility</p:attrName>
                                        </p:attrNameLst>
                                      </p:cBhvr>
                                      <p:to>
                                        <p:strVal val="visible"/>
                                      </p:to>
                                    </p:set>
                                    <p:animEffect transition="in" filter="fade">
                                      <p:cBhvr>
                                        <p:cTn id="72" dur="1000"/>
                                        <p:tgtEl>
                                          <p:spTgt spid="23"/>
                                        </p:tgtEl>
                                      </p:cBhvr>
                                    </p:animEffect>
                                    <p:anim calcmode="lin" valueType="num">
                                      <p:cBhvr>
                                        <p:cTn id="73" dur="1000" fill="hold"/>
                                        <p:tgtEl>
                                          <p:spTgt spid="23"/>
                                        </p:tgtEl>
                                        <p:attrNameLst>
                                          <p:attrName>ppt_x</p:attrName>
                                        </p:attrNameLst>
                                      </p:cBhvr>
                                      <p:tavLst>
                                        <p:tav tm="0">
                                          <p:val>
                                            <p:strVal val="#ppt_x"/>
                                          </p:val>
                                        </p:tav>
                                        <p:tav tm="100000">
                                          <p:val>
                                            <p:strVal val="#ppt_x"/>
                                          </p:val>
                                        </p:tav>
                                      </p:tavLst>
                                    </p:anim>
                                    <p:anim calcmode="lin" valueType="num">
                                      <p:cBhvr>
                                        <p:cTn id="74" dur="1000" fill="hold"/>
                                        <p:tgtEl>
                                          <p:spTgt spid="23"/>
                                        </p:tgtEl>
                                        <p:attrNameLst>
                                          <p:attrName>ppt_y</p:attrName>
                                        </p:attrNameLst>
                                      </p:cBhvr>
                                      <p:tavLst>
                                        <p:tav tm="0">
                                          <p:val>
                                            <p:strVal val="#ppt_y+.1"/>
                                          </p:val>
                                        </p:tav>
                                        <p:tav tm="100000">
                                          <p:val>
                                            <p:strVal val="#ppt_y"/>
                                          </p:val>
                                        </p:tav>
                                      </p:tavLst>
                                    </p:anim>
                                  </p:childTnLst>
                                </p:cTn>
                              </p:par>
                              <p:par>
                                <p:cTn id="75" presetID="42" presetClass="entr" presetSubtype="0" fill="hold" grpId="0" nodeType="withEffect">
                                  <p:stCondLst>
                                    <p:cond delay="0"/>
                                  </p:stCondLst>
                                  <p:childTnLst>
                                    <p:set>
                                      <p:cBhvr>
                                        <p:cTn id="76" dur="1" fill="hold">
                                          <p:stCondLst>
                                            <p:cond delay="0"/>
                                          </p:stCondLst>
                                        </p:cTn>
                                        <p:tgtEl>
                                          <p:spTgt spid="27"/>
                                        </p:tgtEl>
                                        <p:attrNameLst>
                                          <p:attrName>style.visibility</p:attrName>
                                        </p:attrNameLst>
                                      </p:cBhvr>
                                      <p:to>
                                        <p:strVal val="visible"/>
                                      </p:to>
                                    </p:set>
                                    <p:animEffect transition="in" filter="fade">
                                      <p:cBhvr>
                                        <p:cTn id="77" dur="1000"/>
                                        <p:tgtEl>
                                          <p:spTgt spid="27"/>
                                        </p:tgtEl>
                                      </p:cBhvr>
                                    </p:animEffect>
                                    <p:anim calcmode="lin" valueType="num">
                                      <p:cBhvr>
                                        <p:cTn id="78" dur="1000" fill="hold"/>
                                        <p:tgtEl>
                                          <p:spTgt spid="27"/>
                                        </p:tgtEl>
                                        <p:attrNameLst>
                                          <p:attrName>ppt_x</p:attrName>
                                        </p:attrNameLst>
                                      </p:cBhvr>
                                      <p:tavLst>
                                        <p:tav tm="0">
                                          <p:val>
                                            <p:strVal val="#ppt_x"/>
                                          </p:val>
                                        </p:tav>
                                        <p:tav tm="100000">
                                          <p:val>
                                            <p:strVal val="#ppt_x"/>
                                          </p:val>
                                        </p:tav>
                                      </p:tavLst>
                                    </p:anim>
                                    <p:anim calcmode="lin" valueType="num">
                                      <p:cBhvr>
                                        <p:cTn id="79" dur="1000" fill="hold"/>
                                        <p:tgtEl>
                                          <p:spTgt spid="27"/>
                                        </p:tgtEl>
                                        <p:attrNameLst>
                                          <p:attrName>ppt_y</p:attrName>
                                        </p:attrNameLst>
                                      </p:cBhvr>
                                      <p:tavLst>
                                        <p:tav tm="0">
                                          <p:val>
                                            <p:strVal val="#ppt_y+.1"/>
                                          </p:val>
                                        </p:tav>
                                        <p:tav tm="100000">
                                          <p:val>
                                            <p:strVal val="#ppt_y"/>
                                          </p:val>
                                        </p:tav>
                                      </p:tavLst>
                                    </p:anim>
                                  </p:childTnLst>
                                </p:cTn>
                              </p:par>
                              <p:par>
                                <p:cTn id="80" presetID="42" presetClass="entr" presetSubtype="0" fill="hold" nodeType="withEffect">
                                  <p:stCondLst>
                                    <p:cond delay="0"/>
                                  </p:stCondLst>
                                  <p:childTnLst>
                                    <p:set>
                                      <p:cBhvr>
                                        <p:cTn id="81" dur="1" fill="hold">
                                          <p:stCondLst>
                                            <p:cond delay="0"/>
                                          </p:stCondLst>
                                        </p:cTn>
                                        <p:tgtEl>
                                          <p:spTgt spid="28"/>
                                        </p:tgtEl>
                                        <p:attrNameLst>
                                          <p:attrName>style.visibility</p:attrName>
                                        </p:attrNameLst>
                                      </p:cBhvr>
                                      <p:to>
                                        <p:strVal val="visible"/>
                                      </p:to>
                                    </p:set>
                                    <p:animEffect transition="in" filter="fade">
                                      <p:cBhvr>
                                        <p:cTn id="82" dur="1000"/>
                                        <p:tgtEl>
                                          <p:spTgt spid="28"/>
                                        </p:tgtEl>
                                      </p:cBhvr>
                                    </p:animEffect>
                                    <p:anim calcmode="lin" valueType="num">
                                      <p:cBhvr>
                                        <p:cTn id="83" dur="1000" fill="hold"/>
                                        <p:tgtEl>
                                          <p:spTgt spid="28"/>
                                        </p:tgtEl>
                                        <p:attrNameLst>
                                          <p:attrName>ppt_x</p:attrName>
                                        </p:attrNameLst>
                                      </p:cBhvr>
                                      <p:tavLst>
                                        <p:tav tm="0">
                                          <p:val>
                                            <p:strVal val="#ppt_x"/>
                                          </p:val>
                                        </p:tav>
                                        <p:tav tm="100000">
                                          <p:val>
                                            <p:strVal val="#ppt_x"/>
                                          </p:val>
                                        </p:tav>
                                      </p:tavLst>
                                    </p:anim>
                                    <p:anim calcmode="lin" valueType="num">
                                      <p:cBhvr>
                                        <p:cTn id="84" dur="1000" fill="hold"/>
                                        <p:tgtEl>
                                          <p:spTgt spid="28"/>
                                        </p:tgtEl>
                                        <p:attrNameLst>
                                          <p:attrName>ppt_y</p:attrName>
                                        </p:attrNameLst>
                                      </p:cBhvr>
                                      <p:tavLst>
                                        <p:tav tm="0">
                                          <p:val>
                                            <p:strVal val="#ppt_y+.1"/>
                                          </p:val>
                                        </p:tav>
                                        <p:tav tm="100000">
                                          <p:val>
                                            <p:strVal val="#ppt_y"/>
                                          </p:val>
                                        </p:tav>
                                      </p:tavLst>
                                    </p:anim>
                                  </p:childTnLst>
                                </p:cTn>
                              </p:par>
                              <p:par>
                                <p:cTn id="85" presetID="42" presetClass="entr" presetSubtype="0" fill="hold" grpId="0" nodeType="withEffect">
                                  <p:stCondLst>
                                    <p:cond delay="0"/>
                                  </p:stCondLst>
                                  <p:childTnLst>
                                    <p:set>
                                      <p:cBhvr>
                                        <p:cTn id="86" dur="1" fill="hold">
                                          <p:stCondLst>
                                            <p:cond delay="0"/>
                                          </p:stCondLst>
                                        </p:cTn>
                                        <p:tgtEl>
                                          <p:spTgt spid="29"/>
                                        </p:tgtEl>
                                        <p:attrNameLst>
                                          <p:attrName>style.visibility</p:attrName>
                                        </p:attrNameLst>
                                      </p:cBhvr>
                                      <p:to>
                                        <p:strVal val="visible"/>
                                      </p:to>
                                    </p:set>
                                    <p:animEffect transition="in" filter="fade">
                                      <p:cBhvr>
                                        <p:cTn id="87" dur="1000"/>
                                        <p:tgtEl>
                                          <p:spTgt spid="29"/>
                                        </p:tgtEl>
                                      </p:cBhvr>
                                    </p:animEffect>
                                    <p:anim calcmode="lin" valueType="num">
                                      <p:cBhvr>
                                        <p:cTn id="88" dur="1000" fill="hold"/>
                                        <p:tgtEl>
                                          <p:spTgt spid="29"/>
                                        </p:tgtEl>
                                        <p:attrNameLst>
                                          <p:attrName>ppt_x</p:attrName>
                                        </p:attrNameLst>
                                      </p:cBhvr>
                                      <p:tavLst>
                                        <p:tav tm="0">
                                          <p:val>
                                            <p:strVal val="#ppt_x"/>
                                          </p:val>
                                        </p:tav>
                                        <p:tav tm="100000">
                                          <p:val>
                                            <p:strVal val="#ppt_x"/>
                                          </p:val>
                                        </p:tav>
                                      </p:tavLst>
                                    </p:anim>
                                    <p:anim calcmode="lin" valueType="num">
                                      <p:cBhvr>
                                        <p:cTn id="89" dur="1000" fill="hold"/>
                                        <p:tgtEl>
                                          <p:spTgt spid="29"/>
                                        </p:tgtEl>
                                        <p:attrNameLst>
                                          <p:attrName>ppt_y</p:attrName>
                                        </p:attrNameLst>
                                      </p:cBhvr>
                                      <p:tavLst>
                                        <p:tav tm="0">
                                          <p:val>
                                            <p:strVal val="#ppt_y+.1"/>
                                          </p:val>
                                        </p:tav>
                                        <p:tav tm="100000">
                                          <p:val>
                                            <p:strVal val="#ppt_y"/>
                                          </p:val>
                                        </p:tav>
                                      </p:tavLst>
                                    </p:anim>
                                  </p:childTnLst>
                                </p:cTn>
                              </p:par>
                              <p:par>
                                <p:cTn id="90" presetID="42" presetClass="entr" presetSubtype="0" fill="hold" grpId="0" nodeType="withEffect">
                                  <p:stCondLst>
                                    <p:cond delay="0"/>
                                  </p:stCondLst>
                                  <p:childTnLst>
                                    <p:set>
                                      <p:cBhvr>
                                        <p:cTn id="91" dur="1" fill="hold">
                                          <p:stCondLst>
                                            <p:cond delay="0"/>
                                          </p:stCondLst>
                                        </p:cTn>
                                        <p:tgtEl>
                                          <p:spTgt spid="30"/>
                                        </p:tgtEl>
                                        <p:attrNameLst>
                                          <p:attrName>style.visibility</p:attrName>
                                        </p:attrNameLst>
                                      </p:cBhvr>
                                      <p:to>
                                        <p:strVal val="visible"/>
                                      </p:to>
                                    </p:set>
                                    <p:animEffect transition="in" filter="fade">
                                      <p:cBhvr>
                                        <p:cTn id="92" dur="1000"/>
                                        <p:tgtEl>
                                          <p:spTgt spid="30"/>
                                        </p:tgtEl>
                                      </p:cBhvr>
                                    </p:animEffect>
                                    <p:anim calcmode="lin" valueType="num">
                                      <p:cBhvr>
                                        <p:cTn id="93" dur="1000" fill="hold"/>
                                        <p:tgtEl>
                                          <p:spTgt spid="30"/>
                                        </p:tgtEl>
                                        <p:attrNameLst>
                                          <p:attrName>ppt_x</p:attrName>
                                        </p:attrNameLst>
                                      </p:cBhvr>
                                      <p:tavLst>
                                        <p:tav tm="0">
                                          <p:val>
                                            <p:strVal val="#ppt_x"/>
                                          </p:val>
                                        </p:tav>
                                        <p:tav tm="100000">
                                          <p:val>
                                            <p:strVal val="#ppt_x"/>
                                          </p:val>
                                        </p:tav>
                                      </p:tavLst>
                                    </p:anim>
                                    <p:anim calcmode="lin" valueType="num">
                                      <p:cBhvr>
                                        <p:cTn id="94" dur="1000" fill="hold"/>
                                        <p:tgtEl>
                                          <p:spTgt spid="30"/>
                                        </p:tgtEl>
                                        <p:attrNameLst>
                                          <p:attrName>ppt_y</p:attrName>
                                        </p:attrNameLst>
                                      </p:cBhvr>
                                      <p:tavLst>
                                        <p:tav tm="0">
                                          <p:val>
                                            <p:strVal val="#ppt_y+.1"/>
                                          </p:val>
                                        </p:tav>
                                        <p:tav tm="100000">
                                          <p:val>
                                            <p:strVal val="#ppt_y"/>
                                          </p:val>
                                        </p:tav>
                                      </p:tavLst>
                                    </p:anim>
                                  </p:childTnLst>
                                </p:cTn>
                              </p:par>
                              <p:par>
                                <p:cTn id="95" presetID="42" presetClass="entr" presetSubtype="0" fill="hold" grpId="0" nodeType="withEffect">
                                  <p:stCondLst>
                                    <p:cond delay="0"/>
                                  </p:stCondLst>
                                  <p:childTnLst>
                                    <p:set>
                                      <p:cBhvr>
                                        <p:cTn id="96" dur="1" fill="hold">
                                          <p:stCondLst>
                                            <p:cond delay="0"/>
                                          </p:stCondLst>
                                        </p:cTn>
                                        <p:tgtEl>
                                          <p:spTgt spid="31"/>
                                        </p:tgtEl>
                                        <p:attrNameLst>
                                          <p:attrName>style.visibility</p:attrName>
                                        </p:attrNameLst>
                                      </p:cBhvr>
                                      <p:to>
                                        <p:strVal val="visible"/>
                                      </p:to>
                                    </p:set>
                                    <p:animEffect transition="in" filter="fade">
                                      <p:cBhvr>
                                        <p:cTn id="97" dur="1000"/>
                                        <p:tgtEl>
                                          <p:spTgt spid="31"/>
                                        </p:tgtEl>
                                      </p:cBhvr>
                                    </p:animEffect>
                                    <p:anim calcmode="lin" valueType="num">
                                      <p:cBhvr>
                                        <p:cTn id="98" dur="1000" fill="hold"/>
                                        <p:tgtEl>
                                          <p:spTgt spid="31"/>
                                        </p:tgtEl>
                                        <p:attrNameLst>
                                          <p:attrName>ppt_x</p:attrName>
                                        </p:attrNameLst>
                                      </p:cBhvr>
                                      <p:tavLst>
                                        <p:tav tm="0">
                                          <p:val>
                                            <p:strVal val="#ppt_x"/>
                                          </p:val>
                                        </p:tav>
                                        <p:tav tm="100000">
                                          <p:val>
                                            <p:strVal val="#ppt_x"/>
                                          </p:val>
                                        </p:tav>
                                      </p:tavLst>
                                    </p:anim>
                                    <p:anim calcmode="lin" valueType="num">
                                      <p:cBhvr>
                                        <p:cTn id="99" dur="1000" fill="hold"/>
                                        <p:tgtEl>
                                          <p:spTgt spid="31"/>
                                        </p:tgtEl>
                                        <p:attrNameLst>
                                          <p:attrName>ppt_y</p:attrName>
                                        </p:attrNameLst>
                                      </p:cBhvr>
                                      <p:tavLst>
                                        <p:tav tm="0">
                                          <p:val>
                                            <p:strVal val="#ppt_y+.1"/>
                                          </p:val>
                                        </p:tav>
                                        <p:tav tm="100000">
                                          <p:val>
                                            <p:strVal val="#ppt_y"/>
                                          </p:val>
                                        </p:tav>
                                      </p:tavLst>
                                    </p:anim>
                                  </p:childTnLst>
                                </p:cTn>
                              </p:par>
                              <p:par>
                                <p:cTn id="100" presetID="42" presetClass="entr" presetSubtype="0" fill="hold" grpId="0" nodeType="withEffect">
                                  <p:stCondLst>
                                    <p:cond delay="0"/>
                                  </p:stCondLst>
                                  <p:childTnLst>
                                    <p:set>
                                      <p:cBhvr>
                                        <p:cTn id="101" dur="1" fill="hold">
                                          <p:stCondLst>
                                            <p:cond delay="0"/>
                                          </p:stCondLst>
                                        </p:cTn>
                                        <p:tgtEl>
                                          <p:spTgt spid="32"/>
                                        </p:tgtEl>
                                        <p:attrNameLst>
                                          <p:attrName>style.visibility</p:attrName>
                                        </p:attrNameLst>
                                      </p:cBhvr>
                                      <p:to>
                                        <p:strVal val="visible"/>
                                      </p:to>
                                    </p:set>
                                    <p:animEffect transition="in" filter="fade">
                                      <p:cBhvr>
                                        <p:cTn id="102" dur="1000"/>
                                        <p:tgtEl>
                                          <p:spTgt spid="32"/>
                                        </p:tgtEl>
                                      </p:cBhvr>
                                    </p:animEffect>
                                    <p:anim calcmode="lin" valueType="num">
                                      <p:cBhvr>
                                        <p:cTn id="103" dur="1000" fill="hold"/>
                                        <p:tgtEl>
                                          <p:spTgt spid="32"/>
                                        </p:tgtEl>
                                        <p:attrNameLst>
                                          <p:attrName>ppt_x</p:attrName>
                                        </p:attrNameLst>
                                      </p:cBhvr>
                                      <p:tavLst>
                                        <p:tav tm="0">
                                          <p:val>
                                            <p:strVal val="#ppt_x"/>
                                          </p:val>
                                        </p:tav>
                                        <p:tav tm="100000">
                                          <p:val>
                                            <p:strVal val="#ppt_x"/>
                                          </p:val>
                                        </p:tav>
                                      </p:tavLst>
                                    </p:anim>
                                    <p:anim calcmode="lin" valueType="num">
                                      <p:cBhvr>
                                        <p:cTn id="104" dur="1000" fill="hold"/>
                                        <p:tgtEl>
                                          <p:spTgt spid="3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9" grpId="0"/>
      <p:bldP spid="11" grpId="0" animBg="1"/>
      <p:bldP spid="15" grpId="0"/>
      <p:bldP spid="17" grpId="0" animBg="1"/>
      <p:bldP spid="21" grpId="0"/>
      <p:bldP spid="23" grpId="0" animBg="1"/>
      <p:bldP spid="27" grpId="0"/>
      <p:bldP spid="29" grpId="0"/>
      <p:bldP spid="30" grpId="0"/>
      <p:bldP spid="31" grpId="0"/>
      <p:bldP spid="32"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l="-10000" r="-10000"/>
          </a:stretch>
        </a:blipFill>
        <a:effectLst/>
      </p:bgPr>
    </p:bg>
    <p:spTree>
      <p:nvGrpSpPr>
        <p:cNvPr id="1" name=""/>
        <p:cNvGrpSpPr/>
        <p:nvPr/>
      </p:nvGrpSpPr>
      <p:grpSpPr>
        <a:xfrm>
          <a:off x="0" y="0"/>
          <a:ext cx="0" cy="0"/>
          <a:chOff x="0" y="0"/>
          <a:chExt cx="0" cy="0"/>
        </a:xfrm>
      </p:grpSpPr>
      <p:pic>
        <p:nvPicPr>
          <p:cNvPr id="7" name="图片 6"/>
          <p:cNvPicPr>
            <a:picLocks noChangeAspect="1"/>
          </p:cNvPicPr>
          <p:nvPr/>
        </p:nvPicPr>
        <p:blipFill rotWithShape="1">
          <a:blip r:embed="rId2">
            <a:extLst>
              <a:ext uri="{BEBA8EAE-BF5A-486C-A8C5-ECC9F3942E4B}">
                <a14:imgProps xmlns:a14="http://schemas.microsoft.com/office/drawing/2010/main">
                  <a14:imgLayer r:embed="rId3">
                    <a14:imgEffect>
                      <a14:artisticBlur/>
                    </a14:imgEffect>
                  </a14:imgLayer>
                </a14:imgProps>
              </a:ext>
              <a:ext uri="{28A0092B-C50C-407E-A947-70E740481C1C}">
                <a14:useLocalDpi xmlns:a14="http://schemas.microsoft.com/office/drawing/2010/main" val="0"/>
              </a:ext>
            </a:extLst>
          </a:blip>
          <a:srcRect r="71764" b="36471"/>
          <a:stretch>
            <a:fillRect/>
          </a:stretch>
        </p:blipFill>
        <p:spPr>
          <a:xfrm>
            <a:off x="0" y="1"/>
            <a:ext cx="12192000" cy="6857999"/>
          </a:xfrm>
          <a:prstGeom prst="rect">
            <a:avLst/>
          </a:prstGeom>
        </p:spPr>
      </p:pic>
      <p:sp>
        <p:nvSpPr>
          <p:cNvPr id="2" name="矩形 1"/>
          <p:cNvSpPr/>
          <p:nvPr/>
        </p:nvSpPr>
        <p:spPr>
          <a:xfrm>
            <a:off x="0" y="0"/>
            <a:ext cx="12192000" cy="6858000"/>
          </a:xfrm>
          <a:prstGeom prst="rect">
            <a:avLst/>
          </a:prstGeom>
          <a:gradFill flip="none" rotWithShape="1">
            <a:gsLst>
              <a:gs pos="2000">
                <a:schemeClr val="tx1"/>
              </a:gs>
              <a:gs pos="35000">
                <a:schemeClr val="tx1">
                  <a:alpha val="82000"/>
                </a:schemeClr>
              </a:gs>
              <a:gs pos="98000">
                <a:schemeClr val="tx1">
                  <a:alpha val="90000"/>
                </a:schemeClr>
              </a:gs>
            </a:gsLst>
            <a:path path="circle">
              <a:fillToRect l="50000" t="-80000" r="50000" b="18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2035420" y="539360"/>
            <a:ext cx="8499231" cy="5662246"/>
          </a:xfrm>
          <a:prstGeom prst="rect">
            <a:avLst/>
          </a:prstGeom>
          <a:blipFill dpi="0" rotWithShape="1">
            <a:blip r:embed="rId4">
              <a:alphaModFix amt="20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cxnSp>
        <p:nvCxnSpPr>
          <p:cNvPr id="12" name="直接连接符 11"/>
          <p:cNvCxnSpPr/>
          <p:nvPr/>
        </p:nvCxnSpPr>
        <p:spPr>
          <a:xfrm>
            <a:off x="3782574" y="3660432"/>
            <a:ext cx="4608951" cy="0"/>
          </a:xfrm>
          <a:prstGeom prst="line">
            <a:avLst/>
          </a:prstGeom>
          <a:ln w="12700">
            <a:solidFill>
              <a:schemeClr val="bg1">
                <a:alpha val="50000"/>
              </a:schemeClr>
            </a:solidFill>
          </a:ln>
        </p:spPr>
        <p:style>
          <a:lnRef idx="1">
            <a:schemeClr val="accent1"/>
          </a:lnRef>
          <a:fillRef idx="0">
            <a:schemeClr val="accent1"/>
          </a:fillRef>
          <a:effectRef idx="0">
            <a:schemeClr val="accent1"/>
          </a:effectRef>
          <a:fontRef idx="minor">
            <a:schemeClr val="tx1"/>
          </a:fontRef>
        </p:style>
      </p:cxnSp>
      <p:sp>
        <p:nvSpPr>
          <p:cNvPr id="13" name="文本框 12"/>
          <p:cNvSpPr txBox="1"/>
          <p:nvPr/>
        </p:nvSpPr>
        <p:spPr>
          <a:xfrm>
            <a:off x="4092403" y="3801816"/>
            <a:ext cx="4007194" cy="373628"/>
          </a:xfrm>
          <a:prstGeom prst="rect">
            <a:avLst/>
          </a:prstGeom>
          <a:noFill/>
        </p:spPr>
        <p:txBody>
          <a:bodyPr wrap="square" rtlCol="0">
            <a:spAutoFit/>
            <a:scene3d>
              <a:camera prst="orthographicFront"/>
              <a:lightRig rig="threePt" dir="t"/>
            </a:scene3d>
            <a:sp3d contourW="12700"/>
          </a:bodyPr>
          <a:lstStyle/>
          <a:p>
            <a:pPr marL="0" marR="0" lvl="0" indent="0" algn="ctr" defTabSz="457200" rtl="0" eaLnBrk="1" fontAlgn="auto" latinLnBrk="0" hangingPunct="1">
              <a:lnSpc>
                <a:spcPct val="120000"/>
              </a:lnSpc>
              <a:spcBef>
                <a:spcPts val="0"/>
              </a:spcBef>
              <a:spcAft>
                <a:spcPts val="0"/>
              </a:spcAft>
              <a:buClrTx/>
              <a:buSzTx/>
              <a:buFontTx/>
              <a:buNone/>
              <a:defRPr/>
            </a:pPr>
            <a:r>
              <a:rPr kumimoji="0" lang="en-US" altLang="zh-CN" sz="800" b="0" i="0" u="none" strike="noStrike" kern="1200" cap="none" spc="0" normalizeH="0" baseline="0" noProof="0" dirty="0">
                <a:ln>
                  <a:noFill/>
                </a:ln>
                <a:solidFill>
                  <a:prstClr val="white"/>
                </a:solidFill>
                <a:effectLst/>
                <a:uLnTx/>
                <a:uFillTx/>
                <a:latin typeface="Arial" panose="020B0604020202020204"/>
                <a:ea typeface="思源黑体 CN ExtraLight" panose="020B0200000000000000" pitchFamily="34" charset="-122"/>
                <a:cs typeface="+mn-ea"/>
                <a:sym typeface="+mn-lt"/>
              </a:rPr>
              <a:t>The user can demonstrate on a projector or computer, or print the presentation and make it into a film to be used in a wider field The user can demonstrate</a:t>
            </a:r>
            <a:endParaRPr kumimoji="0" lang="en-US" altLang="zh-CN" sz="800" b="0" i="0" u="none" strike="noStrike" kern="1200" cap="none" spc="0" normalizeH="0" baseline="0" noProof="0" dirty="0">
              <a:ln>
                <a:noFill/>
              </a:ln>
              <a:solidFill>
                <a:prstClr val="white"/>
              </a:solidFill>
              <a:effectLst/>
              <a:uLnTx/>
              <a:uFillTx/>
              <a:latin typeface="Arial" panose="020B0604020202020204"/>
              <a:ea typeface="思源黑体 CN ExtraLight" panose="020B0200000000000000" pitchFamily="34" charset="-122"/>
              <a:cs typeface="+mn-ea"/>
              <a:sym typeface="+mn-lt"/>
            </a:endParaRPr>
          </a:p>
        </p:txBody>
      </p:sp>
      <p:sp>
        <p:nvSpPr>
          <p:cNvPr id="14" name="矩形 13"/>
          <p:cNvSpPr/>
          <p:nvPr/>
        </p:nvSpPr>
        <p:spPr>
          <a:xfrm>
            <a:off x="3694645" y="2844520"/>
            <a:ext cx="4802710" cy="584775"/>
          </a:xfrm>
          <a:prstGeom prst="rect">
            <a:avLst/>
          </a:prstGeom>
          <a:solidFill>
            <a:srgbClr val="9C18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dist" defTabSz="914400" rtl="0" eaLnBrk="1" fontAlgn="auto" latinLnBrk="0" hangingPunct="1">
              <a:lnSpc>
                <a:spcPct val="100000"/>
              </a:lnSpc>
              <a:spcBef>
                <a:spcPts val="0"/>
              </a:spcBef>
              <a:spcAft>
                <a:spcPts val="0"/>
              </a:spcAft>
              <a:buClr>
                <a:prstClr val="black">
                  <a:lumMod val="85000"/>
                  <a:lumOff val="15000"/>
                </a:prstClr>
              </a:buClr>
              <a:buSzPct val="105000"/>
              <a:buFontTx/>
              <a:buNone/>
              <a:defRPr/>
            </a:pPr>
            <a:r>
              <a:rPr kumimoji="0" lang="zh-CN" altLang="en-US" sz="3200" b="0" i="0" u="none" strike="noStrike" kern="1200" cap="none" spc="0" normalizeH="0" baseline="0" noProof="0" dirty="0">
                <a:ln>
                  <a:noFill/>
                </a:ln>
                <a:solidFill>
                  <a:prstClr val="white"/>
                </a:solidFill>
                <a:effectLst/>
                <a:uLnTx/>
                <a:uFillTx/>
                <a:latin typeface="Arial" panose="020B0604020202020204"/>
                <a:ea typeface="思源黑体 CN ExtraLight" panose="020B0200000000000000" pitchFamily="34" charset="-122"/>
                <a:cs typeface="+mn-ea"/>
                <a:sym typeface="+mn-lt"/>
              </a:rPr>
              <a:t>第三环节</a:t>
            </a:r>
            <a:r>
              <a:rPr kumimoji="0" lang="en-US" altLang="zh-CN" sz="3200" b="0" i="0" u="none" strike="noStrike" kern="1200" cap="none" spc="0" normalizeH="0" baseline="0" noProof="0" dirty="0">
                <a:ln>
                  <a:noFill/>
                </a:ln>
                <a:solidFill>
                  <a:prstClr val="white"/>
                </a:solidFill>
                <a:effectLst/>
                <a:uLnTx/>
                <a:uFillTx/>
                <a:latin typeface="Arial" panose="020B0604020202020204"/>
                <a:ea typeface="思源黑体 CN ExtraLight" panose="020B0200000000000000" pitchFamily="34" charset="-122"/>
                <a:cs typeface="+mn-ea"/>
                <a:sym typeface="+mn-lt"/>
              </a:rPr>
              <a:t>-</a:t>
            </a:r>
            <a:r>
              <a:rPr kumimoji="0" lang="zh-CN" altLang="en-US" sz="3200" b="0" i="0" u="none" strike="noStrike" kern="1200" cap="none" spc="0" normalizeH="0" baseline="0" noProof="0" dirty="0">
                <a:ln>
                  <a:noFill/>
                </a:ln>
                <a:solidFill>
                  <a:prstClr val="white"/>
                </a:solidFill>
                <a:effectLst/>
                <a:uLnTx/>
                <a:uFillTx/>
                <a:latin typeface="Arial" panose="020B0604020202020204"/>
                <a:ea typeface="思源黑体 CN ExtraLight" panose="020B0200000000000000" pitchFamily="34" charset="-122"/>
                <a:cs typeface="+mn-ea"/>
                <a:sym typeface="+mn-lt"/>
              </a:rPr>
              <a:t>未来科技</a:t>
            </a:r>
            <a:endParaRPr kumimoji="0" lang="zh-CN" altLang="en-US" sz="3200" b="0" i="0" u="none" strike="noStrike" kern="1200" cap="none" spc="0" normalizeH="0" baseline="0" noProof="0" dirty="0">
              <a:ln>
                <a:noFill/>
              </a:ln>
              <a:solidFill>
                <a:prstClr val="white"/>
              </a:solidFill>
              <a:effectLst/>
              <a:uLnTx/>
              <a:uFillTx/>
              <a:latin typeface="Arial" panose="020B0604020202020204"/>
              <a:ea typeface="思源黑体 CN ExtraLight" panose="020B0200000000000000"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250" advClick="0" advTm="3000">
        <p:random/>
      </p:transition>
    </mc:Choice>
    <mc:Fallback>
      <p:transition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down)">
                                      <p:cBhvr>
                                        <p:cTn id="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l="-58000" r="-58000"/>
          </a:stretch>
        </a:blipFill>
        <a:effectLst/>
      </p:bgPr>
    </p:bg>
    <p:spTree>
      <p:nvGrpSpPr>
        <p:cNvPr id="1" name=""/>
        <p:cNvGrpSpPr/>
        <p:nvPr/>
      </p:nvGrpSpPr>
      <p:grpSpPr>
        <a:xfrm>
          <a:off x="0" y="0"/>
          <a:ext cx="0" cy="0"/>
          <a:chOff x="0" y="0"/>
          <a:chExt cx="0" cy="0"/>
        </a:xfrm>
      </p:grpSpPr>
      <p:sp>
        <p:nvSpPr>
          <p:cNvPr id="2" name="矩形 1"/>
          <p:cNvSpPr/>
          <p:nvPr/>
        </p:nvSpPr>
        <p:spPr>
          <a:xfrm>
            <a:off x="0" y="0"/>
            <a:ext cx="12192000" cy="6858000"/>
          </a:xfrm>
          <a:prstGeom prst="rect">
            <a:avLst/>
          </a:prstGeom>
          <a:gradFill flip="none" rotWithShape="1">
            <a:gsLst>
              <a:gs pos="2000">
                <a:schemeClr val="tx1"/>
              </a:gs>
              <a:gs pos="35000">
                <a:schemeClr val="tx1">
                  <a:alpha val="13000"/>
                </a:schemeClr>
              </a:gs>
              <a:gs pos="98000">
                <a:schemeClr val="tx1">
                  <a:alpha val="1000"/>
                </a:schemeClr>
              </a:gs>
            </a:gsLst>
            <a:path path="circle">
              <a:fillToRect l="50000" t="-80000" r="50000" b="18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6" name="矩形 5"/>
          <p:cNvSpPr/>
          <p:nvPr/>
        </p:nvSpPr>
        <p:spPr>
          <a:xfrm>
            <a:off x="0" y="0"/>
            <a:ext cx="12192000" cy="6858000"/>
          </a:xfrm>
          <a:prstGeom prst="rect">
            <a:avLst/>
          </a:prstGeom>
          <a:gradFill flip="none" rotWithShape="1">
            <a:gsLst>
              <a:gs pos="2000">
                <a:schemeClr val="tx1"/>
              </a:gs>
              <a:gs pos="35000">
                <a:schemeClr val="tx1">
                  <a:alpha val="82000"/>
                </a:schemeClr>
              </a:gs>
              <a:gs pos="98000">
                <a:schemeClr val="tx1">
                  <a:alpha val="46000"/>
                </a:schemeClr>
              </a:gs>
            </a:gsLst>
            <a:path path="circle">
              <a:fillToRect l="50000" t="-80000" r="50000" b="18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8194040" y="622935"/>
            <a:ext cx="2545080" cy="2545080"/>
          </a:xfrm>
          <a:prstGeom prst="rect">
            <a:avLst/>
          </a:prstGeom>
          <a:no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方正黑体简体" panose="02010601030101010101" pitchFamily="2" charset="-122"/>
              <a:ea typeface="方正黑体简体" panose="02010601030101010101" pitchFamily="2" charset="-122"/>
              <a:cs typeface="+mn-cs"/>
            </a:endParaRPr>
          </a:p>
        </p:txBody>
      </p:sp>
      <p:sp>
        <p:nvSpPr>
          <p:cNvPr id="5" name="文本框 4"/>
          <p:cNvSpPr txBox="1"/>
          <p:nvPr/>
        </p:nvSpPr>
        <p:spPr>
          <a:xfrm>
            <a:off x="8339455" y="741680"/>
            <a:ext cx="2082165" cy="2306955"/>
          </a:xfrm>
          <a:prstGeom prst="rect">
            <a:avLst/>
          </a:prstGeom>
          <a:noFill/>
        </p:spPr>
        <p:txBody>
          <a:bodyPr wrap="square" rtlCol="0">
            <a:spAutoFit/>
          </a:bodyPr>
          <a:lstStyle/>
          <a:p>
            <a:pPr marL="0" marR="0" lvl="0" indent="0" algn="l" defTabSz="914400" rtl="0" eaLnBrk="1" fontAlgn="auto" latinLnBrk="0" hangingPunct="1">
              <a:lnSpc>
                <a:spcPct val="150000"/>
              </a:lnSpc>
              <a:spcBef>
                <a:spcPts val="0"/>
              </a:spcBef>
              <a:spcAft>
                <a:spcPts val="0"/>
              </a:spcAft>
              <a:buClrTx/>
              <a:buSzTx/>
              <a:buFontTx/>
              <a:buNone/>
              <a:defRPr/>
            </a:pPr>
            <a:r>
              <a:rPr kumimoji="0" lang="en-US" altLang="zh-CN" sz="2400" b="0" i="0" u="none" strike="noStrike" kern="1200" cap="none" spc="0" normalizeH="0" baseline="0" noProof="0" dirty="0">
                <a:ln>
                  <a:noFill/>
                </a:ln>
                <a:solidFill>
                  <a:prstClr val="white"/>
                </a:solidFill>
                <a:effectLst/>
                <a:uLnTx/>
                <a:uFillTx/>
                <a:latin typeface="方正黑体简体" panose="02010601030101010101" pitchFamily="2" charset="-122"/>
                <a:ea typeface="方正黑体简体" panose="02010601030101010101" pitchFamily="2" charset="-122"/>
                <a:cs typeface="+mn-cs"/>
                <a:sym typeface="+mn-ea"/>
              </a:rPr>
              <a:t>ALL OR</a:t>
            </a:r>
            <a:endParaRPr kumimoji="0" lang="en-US" altLang="zh-CN" sz="2400" b="0" i="0" u="none" strike="noStrike" kern="1200" cap="none" spc="0" normalizeH="0" baseline="0" noProof="0" dirty="0">
              <a:ln>
                <a:noFill/>
              </a:ln>
              <a:solidFill>
                <a:prstClr val="white"/>
              </a:solidFill>
              <a:effectLst/>
              <a:uLnTx/>
              <a:uFillTx/>
              <a:latin typeface="方正黑体简体" panose="02010601030101010101" pitchFamily="2" charset="-122"/>
              <a:ea typeface="方正黑体简体" panose="02010601030101010101" pitchFamily="2" charset="-122"/>
              <a:cs typeface="+mn-cs"/>
              <a:sym typeface="+mn-ea"/>
            </a:endParaRPr>
          </a:p>
          <a:p>
            <a:pPr marL="0" marR="0" lvl="0" indent="0" algn="l" defTabSz="914400" rtl="0" eaLnBrk="1" fontAlgn="auto" latinLnBrk="0" hangingPunct="1">
              <a:lnSpc>
                <a:spcPct val="150000"/>
              </a:lnSpc>
              <a:spcBef>
                <a:spcPts val="0"/>
              </a:spcBef>
              <a:spcAft>
                <a:spcPts val="0"/>
              </a:spcAft>
              <a:buClrTx/>
              <a:buSzTx/>
              <a:buFontTx/>
              <a:buNone/>
              <a:defRPr/>
            </a:pPr>
            <a:r>
              <a:rPr kumimoji="0" lang="en-US" altLang="zh-CN" sz="2400" b="0" i="0" u="none" strike="noStrike" kern="1200" cap="none" spc="0" normalizeH="0" baseline="0" noProof="0" dirty="0">
                <a:ln>
                  <a:noFill/>
                </a:ln>
                <a:solidFill>
                  <a:prstClr val="white"/>
                </a:solidFill>
                <a:effectLst/>
                <a:uLnTx/>
                <a:uFillTx/>
                <a:latin typeface="方正黑体简体" panose="02010601030101010101" pitchFamily="2" charset="-122"/>
                <a:ea typeface="方正黑体简体" panose="02010601030101010101" pitchFamily="2" charset="-122"/>
                <a:cs typeface="+mn-cs"/>
                <a:sym typeface="+mn-ea"/>
              </a:rPr>
              <a:t>NOTHING</a:t>
            </a:r>
            <a:endParaRPr kumimoji="0" lang="en-US" altLang="zh-CN" sz="2400" b="0" i="0" u="none" strike="noStrike" kern="1200" cap="none" spc="0" normalizeH="0" baseline="0" noProof="0" dirty="0">
              <a:ln>
                <a:noFill/>
              </a:ln>
              <a:solidFill>
                <a:prstClr val="white"/>
              </a:solidFill>
              <a:effectLst/>
              <a:uLnTx/>
              <a:uFillTx/>
              <a:latin typeface="方正黑体简体" panose="02010601030101010101" pitchFamily="2" charset="-122"/>
              <a:ea typeface="方正黑体简体" panose="02010601030101010101" pitchFamily="2" charset="-122"/>
              <a:cs typeface="+mn-cs"/>
              <a:sym typeface="+mn-ea"/>
            </a:endParaRPr>
          </a:p>
          <a:p>
            <a:pPr marL="0" marR="0" lvl="0" indent="0" algn="l" defTabSz="914400" rtl="0" eaLnBrk="1" fontAlgn="auto" latinLnBrk="0" hangingPunct="1">
              <a:lnSpc>
                <a:spcPct val="150000"/>
              </a:lnSpc>
              <a:spcBef>
                <a:spcPts val="0"/>
              </a:spcBef>
              <a:spcAft>
                <a:spcPts val="0"/>
              </a:spcAft>
              <a:buClrTx/>
              <a:buSzTx/>
              <a:buFontTx/>
              <a:buNone/>
              <a:defRPr/>
            </a:pPr>
            <a:r>
              <a:rPr kumimoji="0" lang="en-US" altLang="zh-CN" sz="2400" b="0" i="0" u="none" strike="noStrike" kern="1200" cap="none" spc="0" normalizeH="0" baseline="0" noProof="0" dirty="0">
                <a:ln>
                  <a:noFill/>
                </a:ln>
                <a:solidFill>
                  <a:prstClr val="white"/>
                </a:solidFill>
                <a:effectLst/>
                <a:uLnTx/>
                <a:uFillTx/>
                <a:latin typeface="方正黑体简体" panose="02010601030101010101" pitchFamily="2" charset="-122"/>
                <a:ea typeface="方正黑体简体" panose="02010601030101010101" pitchFamily="2" charset="-122"/>
                <a:cs typeface="+mn-cs"/>
                <a:sym typeface="+mn-ea"/>
              </a:rPr>
              <a:t>NOW OR NEVER</a:t>
            </a:r>
            <a:endParaRPr kumimoji="0" lang="en-US" altLang="zh-CN" sz="2400" b="0" i="0" u="none" strike="noStrike" kern="1200" cap="none" spc="0" normalizeH="0" baseline="0" noProof="0" dirty="0">
              <a:ln>
                <a:noFill/>
              </a:ln>
              <a:solidFill>
                <a:prstClr val="white"/>
              </a:solidFill>
              <a:effectLst/>
              <a:uLnTx/>
              <a:uFillTx/>
              <a:latin typeface="方正黑体简体" panose="02010601030101010101" pitchFamily="2" charset="-122"/>
              <a:ea typeface="方正黑体简体" panose="02010601030101010101" pitchFamily="2" charset="-122"/>
              <a:cs typeface="+mn-cs"/>
              <a:sym typeface="+mn-ea"/>
            </a:endParaRPr>
          </a:p>
        </p:txBody>
      </p:sp>
      <p:sp>
        <p:nvSpPr>
          <p:cNvPr id="7" name="矩形 6"/>
          <p:cNvSpPr/>
          <p:nvPr/>
        </p:nvSpPr>
        <p:spPr>
          <a:xfrm>
            <a:off x="11993880" y="-15240"/>
            <a:ext cx="213360" cy="437388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方正黑体简体" panose="02010601030101010101" pitchFamily="2" charset="-122"/>
              <a:ea typeface="方正黑体简体" panose="02010601030101010101" pitchFamily="2" charset="-122"/>
              <a:cs typeface="+mn-cs"/>
            </a:endParaRPr>
          </a:p>
        </p:txBody>
      </p:sp>
      <p:sp>
        <p:nvSpPr>
          <p:cNvPr id="8" name="矩形 7"/>
          <p:cNvSpPr/>
          <p:nvPr/>
        </p:nvSpPr>
        <p:spPr>
          <a:xfrm>
            <a:off x="5701030" y="4373880"/>
            <a:ext cx="1082040" cy="1082040"/>
          </a:xfrm>
          <a:prstGeom prst="rect">
            <a:avLst/>
          </a:prstGeom>
          <a:solidFill>
            <a:schemeClr val="tx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方正黑体简体" panose="02010601030101010101" pitchFamily="2" charset="-122"/>
              <a:ea typeface="方正黑体简体" panose="02010601030101010101" pitchFamily="2" charset="-122"/>
              <a:cs typeface="+mn-cs"/>
            </a:endParaRPr>
          </a:p>
        </p:txBody>
      </p:sp>
      <p:sp>
        <p:nvSpPr>
          <p:cNvPr id="9" name="文本框 8"/>
          <p:cNvSpPr txBox="1"/>
          <p:nvPr/>
        </p:nvSpPr>
        <p:spPr>
          <a:xfrm>
            <a:off x="7105650" y="3726180"/>
            <a:ext cx="3256915" cy="368049"/>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20000"/>
              </a:lnSpc>
              <a:spcBef>
                <a:spcPts val="0"/>
              </a:spcBef>
              <a:spcAft>
                <a:spcPts val="0"/>
              </a:spcAft>
              <a:buClrTx/>
              <a:buSzTx/>
              <a:buFontTx/>
              <a:buNone/>
              <a:defRPr/>
            </a:pPr>
            <a:r>
              <a:rPr kumimoji="0" lang="zh-CN" altLang="en-US" sz="1600" b="1" i="0" u="none" strike="noStrike" kern="1200" cap="none" spc="0" normalizeH="0" baseline="0" noProof="0" dirty="0">
                <a:ln>
                  <a:noFill/>
                </a:ln>
                <a:solidFill>
                  <a:prstClr val="white"/>
                </a:solidFill>
                <a:effectLst/>
                <a:uLnTx/>
                <a:uFillTx/>
                <a:latin typeface="方正黑体简体" panose="02010601030101010101" pitchFamily="2" charset="-122"/>
                <a:ea typeface="方正黑体简体" panose="02010601030101010101" pitchFamily="2" charset="-122"/>
                <a:cs typeface="+mn-cs"/>
                <a:sym typeface="+mn-ea"/>
              </a:rPr>
              <a:t>Click here to add your title</a:t>
            </a:r>
            <a:endParaRPr kumimoji="0" lang="zh-CN" altLang="en-US" sz="2000" b="1" i="0" u="none" strike="noStrike" kern="1200" cap="none" spc="0" normalizeH="0" baseline="0" noProof="0" dirty="0">
              <a:ln>
                <a:noFill/>
              </a:ln>
              <a:solidFill>
                <a:prstClr val="white"/>
              </a:solidFill>
              <a:effectLst/>
              <a:uLnTx/>
              <a:uFillTx/>
              <a:latin typeface="方正黑体简体" panose="02010601030101010101" pitchFamily="2" charset="-122"/>
              <a:ea typeface="方正黑体简体" panose="02010601030101010101" pitchFamily="2" charset="-122"/>
              <a:cs typeface="+mn-cs"/>
              <a:sym typeface="+mn-ea"/>
            </a:endParaRPr>
          </a:p>
        </p:txBody>
      </p:sp>
      <p:sp>
        <p:nvSpPr>
          <p:cNvPr id="10" name="文本框 9"/>
          <p:cNvSpPr txBox="1"/>
          <p:nvPr/>
        </p:nvSpPr>
        <p:spPr>
          <a:xfrm>
            <a:off x="7105650" y="4315460"/>
            <a:ext cx="4549775" cy="1716047"/>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nSpc>
                <a:spcPct val="180000"/>
              </a:lnSpc>
              <a:defRPr/>
            </a:pPr>
            <a:r>
              <a:rPr lang="zh-CN" altLang="en-US" sz="1000" dirty="0">
                <a:solidFill>
                  <a:prstClr val="white"/>
                </a:solidFill>
                <a:latin typeface="方正黑体简体" panose="02010601030101010101" pitchFamily="2" charset="-122"/>
                <a:ea typeface="方正黑体简体" panose="02010601030101010101" pitchFamily="2" charset="-122"/>
                <a:sym typeface="+mn-ea"/>
              </a:rPr>
              <a:t>点击此处输入相关文本内容点击此处输入相关文本内容点击此处输入相关文本内容点击此处输入相关文本内容点击此处输入相关文本内容</a:t>
            </a:r>
            <a:endParaRPr kumimoji="0" lang="zh-CN" altLang="en-US" sz="1000" b="0" i="0" u="none" strike="noStrike" kern="1200" cap="none" spc="0" normalizeH="0" baseline="0" noProof="0" dirty="0">
              <a:ln>
                <a:noFill/>
              </a:ln>
              <a:solidFill>
                <a:prstClr val="white"/>
              </a:solidFill>
              <a:effectLst/>
              <a:uLnTx/>
              <a:uFillTx/>
              <a:latin typeface="方正黑体简体" panose="02010601030101010101" pitchFamily="2" charset="-122"/>
              <a:ea typeface="方正黑体简体" panose="02010601030101010101" pitchFamily="2" charset="-122"/>
              <a:cs typeface="+mn-cs"/>
              <a:sym typeface="+mn-ea"/>
            </a:endParaRPr>
          </a:p>
          <a:p>
            <a:pPr lvl="0">
              <a:lnSpc>
                <a:spcPct val="180000"/>
              </a:lnSpc>
              <a:defRPr/>
            </a:pPr>
            <a:r>
              <a:rPr lang="zh-CN" altLang="en-US" sz="1000" dirty="0">
                <a:solidFill>
                  <a:prstClr val="white"/>
                </a:solidFill>
                <a:latin typeface="方正黑体简体" panose="02010601030101010101" pitchFamily="2" charset="-122"/>
                <a:ea typeface="方正黑体简体" panose="02010601030101010101" pitchFamily="2" charset="-122"/>
                <a:sym typeface="+mn-ea"/>
              </a:rPr>
              <a:t>点击此处输入相关文本内容点击此处输入相关文本内容点击此处输入相关文本内容点击此处输入相关文本内容点击此处输入相关文本内容点击此处输入相关文本内容点击此处输入相关文本内容点击此处输入相关文本内容点击此处输入相关文本内容</a:t>
            </a:r>
            <a:endParaRPr kumimoji="0" lang="zh-CN" altLang="en-US" sz="1000" b="0" i="0" u="none" strike="noStrike" kern="1200" cap="none" spc="0" normalizeH="0" baseline="0" noProof="0" dirty="0">
              <a:ln>
                <a:noFill/>
              </a:ln>
              <a:solidFill>
                <a:prstClr val="white"/>
              </a:solidFill>
              <a:effectLst/>
              <a:uLnTx/>
              <a:uFillTx/>
              <a:latin typeface="方正黑体简体" panose="02010601030101010101" pitchFamily="2" charset="-122"/>
              <a:ea typeface="方正黑体简体" panose="02010601030101010101" pitchFamily="2" charset="-122"/>
              <a:cs typeface="+mn-cs"/>
              <a:sym typeface="+mn-ea"/>
            </a:endParaRPr>
          </a:p>
        </p:txBody>
      </p:sp>
      <p:sp>
        <p:nvSpPr>
          <p:cNvPr id="11" name="文本框 10"/>
          <p:cNvSpPr txBox="1"/>
          <p:nvPr/>
        </p:nvSpPr>
        <p:spPr>
          <a:xfrm>
            <a:off x="924560" y="4315460"/>
            <a:ext cx="4549775" cy="60805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r">
              <a:lnSpc>
                <a:spcPct val="180000"/>
              </a:lnSpc>
              <a:defRPr/>
            </a:pPr>
            <a:r>
              <a:rPr lang="zh-CN" altLang="en-US" sz="1000" dirty="0">
                <a:solidFill>
                  <a:prstClr val="white"/>
                </a:solidFill>
                <a:latin typeface="方正黑体简体" panose="02010601030101010101" pitchFamily="2" charset="-122"/>
                <a:ea typeface="方正黑体简体" panose="02010601030101010101" pitchFamily="2" charset="-122"/>
                <a:sym typeface="+mn-ea"/>
              </a:rPr>
              <a:t>点击此处输入相关文本内容点击此处输入相关文本内容点击此处输入相关文本内容点击此处输入相关文本内容点击此处输入相关文本内容</a:t>
            </a:r>
            <a:endParaRPr kumimoji="0" lang="zh-CN" altLang="en-US" sz="1000" b="0" i="0" u="none" strike="noStrike" kern="1200" cap="none" spc="0" normalizeH="0" baseline="0" noProof="0" dirty="0">
              <a:ln>
                <a:noFill/>
              </a:ln>
              <a:solidFill>
                <a:prstClr val="white"/>
              </a:solidFill>
              <a:effectLst/>
              <a:uLnTx/>
              <a:uFillTx/>
              <a:latin typeface="方正黑体简体" panose="02010601030101010101" pitchFamily="2" charset="-122"/>
              <a:ea typeface="方正黑体简体" panose="02010601030101010101" pitchFamily="2" charset="-122"/>
              <a:cs typeface="+mn-cs"/>
              <a:sym typeface="+mn-ea"/>
            </a:endParaRPr>
          </a:p>
        </p:txBody>
      </p:sp>
      <p:pic>
        <p:nvPicPr>
          <p:cNvPr id="12" name="图片 1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60" y="0"/>
            <a:ext cx="6178122" cy="3726180"/>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250" advClick="0" advTm="3000">
        <p:random/>
      </p:transition>
    </mc:Choice>
    <mc:Fallback>
      <p:transition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22" presetClass="entr" presetSubtype="2" fill="hold" grpId="1"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wipe(right)">
                                      <p:cBhvr>
                                        <p:cTn id="10" dur="500"/>
                                        <p:tgtEl>
                                          <p:spTgt spid="11"/>
                                        </p:tgtEl>
                                      </p:cBhvr>
                                    </p:animEffect>
                                  </p:childTnLst>
                                </p:cTn>
                              </p:par>
                              <p:par>
                                <p:cTn id="11" presetID="47"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anim calcmode="lin" valueType="num">
                                      <p:cBhvr>
                                        <p:cTn id="14" dur="500" fill="hold"/>
                                        <p:tgtEl>
                                          <p:spTgt spid="7"/>
                                        </p:tgtEl>
                                        <p:attrNameLst>
                                          <p:attrName>ppt_x</p:attrName>
                                        </p:attrNameLst>
                                      </p:cBhvr>
                                      <p:tavLst>
                                        <p:tav tm="0">
                                          <p:val>
                                            <p:strVal val="#ppt_x"/>
                                          </p:val>
                                        </p:tav>
                                        <p:tav tm="100000">
                                          <p:val>
                                            <p:strVal val="#ppt_x"/>
                                          </p:val>
                                        </p:tav>
                                      </p:tavLst>
                                    </p:anim>
                                    <p:anim calcmode="lin" valueType="num">
                                      <p:cBhvr>
                                        <p:cTn id="15" dur="500" fill="hold"/>
                                        <p:tgtEl>
                                          <p:spTgt spid="7"/>
                                        </p:tgtEl>
                                        <p:attrNameLst>
                                          <p:attrName>ppt_y</p:attrName>
                                        </p:attrNameLst>
                                      </p:cBhvr>
                                      <p:tavLst>
                                        <p:tav tm="0">
                                          <p:val>
                                            <p:strVal val="#ppt_y-.1"/>
                                          </p:val>
                                        </p:tav>
                                        <p:tav tm="100000">
                                          <p:val>
                                            <p:strVal val="#ppt_y"/>
                                          </p:val>
                                        </p:tav>
                                      </p:tavLst>
                                    </p:anim>
                                  </p:childTnLst>
                                </p:cTn>
                              </p:par>
                              <p:par>
                                <p:cTn id="16" presetID="20" presetClass="entr" presetSubtype="0" fill="hold" grpId="1" nodeType="with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wedge">
                                      <p:cBhvr>
                                        <p:cTn id="18" dur="500"/>
                                        <p:tgtEl>
                                          <p:spTgt spid="4"/>
                                        </p:tgtEl>
                                      </p:cBhvr>
                                    </p:animEffect>
                                  </p:childTnLst>
                                </p:cTn>
                              </p:par>
                              <p:par>
                                <p:cTn id="19" presetID="29" presetClass="entr" presetSubtype="0" fill="hold" grpId="0" nodeType="with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p:cTn id="21" dur="500" fill="hold"/>
                                        <p:tgtEl>
                                          <p:spTgt spid="5"/>
                                        </p:tgtEl>
                                        <p:attrNameLst>
                                          <p:attrName>ppt_x</p:attrName>
                                        </p:attrNameLst>
                                      </p:cBhvr>
                                      <p:tavLst>
                                        <p:tav tm="0">
                                          <p:val>
                                            <p:strVal val="#ppt_x-.2"/>
                                          </p:val>
                                        </p:tav>
                                        <p:tav tm="100000">
                                          <p:val>
                                            <p:strVal val="#ppt_x"/>
                                          </p:val>
                                        </p:tav>
                                      </p:tavLst>
                                    </p:anim>
                                    <p:anim calcmode="lin" valueType="num">
                                      <p:cBhvr>
                                        <p:cTn id="22" dur="500" fill="hold"/>
                                        <p:tgtEl>
                                          <p:spTgt spid="5"/>
                                        </p:tgtEl>
                                        <p:attrNameLst>
                                          <p:attrName>ppt_y</p:attrName>
                                        </p:attrNameLst>
                                      </p:cBhvr>
                                      <p:tavLst>
                                        <p:tav tm="0">
                                          <p:val>
                                            <p:strVal val="#ppt_y"/>
                                          </p:val>
                                        </p:tav>
                                        <p:tav tm="100000">
                                          <p:val>
                                            <p:strVal val="#ppt_y"/>
                                          </p:val>
                                        </p:tav>
                                      </p:tavLst>
                                    </p:anim>
                                    <p:animEffect transition="in" filter="wipe(right)" prLst="gradientSize: 0.1">
                                      <p:cBhvr>
                                        <p:cTn id="23" dur="500"/>
                                        <p:tgtEl>
                                          <p:spTgt spid="5"/>
                                        </p:tgtEl>
                                      </p:cBhvr>
                                    </p:animEffect>
                                  </p:childTnLst>
                                </p:cTn>
                              </p:par>
                              <p:par>
                                <p:cTn id="24" presetID="22" presetClass="entr" presetSubtype="8" fill="hold" grpId="0" nodeType="withEffect">
                                  <p:stCondLst>
                                    <p:cond delay="0"/>
                                  </p:stCondLst>
                                  <p:childTnLst>
                                    <p:set>
                                      <p:cBhvr>
                                        <p:cTn id="25" dur="1" fill="hold">
                                          <p:stCondLst>
                                            <p:cond delay="0"/>
                                          </p:stCondLst>
                                        </p:cTn>
                                        <p:tgtEl>
                                          <p:spTgt spid="9"/>
                                        </p:tgtEl>
                                        <p:attrNameLst>
                                          <p:attrName>style.visibility</p:attrName>
                                        </p:attrNameLst>
                                      </p:cBhvr>
                                      <p:to>
                                        <p:strVal val="visible"/>
                                      </p:to>
                                    </p:set>
                                    <p:animEffect transition="in" filter="wipe(left)">
                                      <p:cBhvr>
                                        <p:cTn id="26" dur="500"/>
                                        <p:tgtEl>
                                          <p:spTgt spid="9"/>
                                        </p:tgtEl>
                                      </p:cBhvr>
                                    </p:animEffect>
                                  </p:childTnLst>
                                </p:cTn>
                              </p:par>
                              <p:par>
                                <p:cTn id="27" presetID="14" presetClass="entr" presetSubtype="5" fill="hold" grpId="1" nodeType="with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randombar(vertical)">
                                      <p:cBhvr>
                                        <p:cTn id="29"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bldLvl="0" animBg="1"/>
      <p:bldP spid="5" grpId="0"/>
      <p:bldP spid="7" grpId="0" bldLvl="0" animBg="1"/>
      <p:bldP spid="8" grpId="0" bldLvl="0" animBg="1"/>
      <p:bldP spid="9" grpId="0"/>
      <p:bldP spid="10" grpId="0"/>
      <p:bldP spid="10" grpId="1"/>
      <p:bldP spid="11" grpId="0"/>
      <p:bldP spid="11" grpId="1"/>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l="-58000" r="-58000"/>
          </a:stretch>
        </a:blipFill>
        <a:effectLst/>
      </p:bgPr>
    </p:bg>
    <p:spTree>
      <p:nvGrpSpPr>
        <p:cNvPr id="1" name=""/>
        <p:cNvGrpSpPr/>
        <p:nvPr/>
      </p:nvGrpSpPr>
      <p:grpSpPr>
        <a:xfrm>
          <a:off x="0" y="0"/>
          <a:ext cx="0" cy="0"/>
          <a:chOff x="0" y="0"/>
          <a:chExt cx="0" cy="0"/>
        </a:xfrm>
      </p:grpSpPr>
      <p:sp>
        <p:nvSpPr>
          <p:cNvPr id="2" name="矩形 1"/>
          <p:cNvSpPr/>
          <p:nvPr/>
        </p:nvSpPr>
        <p:spPr>
          <a:xfrm>
            <a:off x="0" y="0"/>
            <a:ext cx="12192000" cy="6858000"/>
          </a:xfrm>
          <a:prstGeom prst="rect">
            <a:avLst/>
          </a:prstGeom>
          <a:gradFill flip="none" rotWithShape="1">
            <a:gsLst>
              <a:gs pos="2000">
                <a:schemeClr val="tx1"/>
              </a:gs>
              <a:gs pos="35000">
                <a:schemeClr val="tx1">
                  <a:alpha val="13000"/>
                </a:schemeClr>
              </a:gs>
              <a:gs pos="98000">
                <a:schemeClr val="tx1">
                  <a:alpha val="1000"/>
                </a:schemeClr>
              </a:gs>
            </a:gsLst>
            <a:path path="circle">
              <a:fillToRect l="50000" t="-80000" r="50000" b="18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6" name="矩形 5"/>
          <p:cNvSpPr/>
          <p:nvPr/>
        </p:nvSpPr>
        <p:spPr>
          <a:xfrm>
            <a:off x="0" y="0"/>
            <a:ext cx="12192000" cy="6858000"/>
          </a:xfrm>
          <a:prstGeom prst="rect">
            <a:avLst/>
          </a:prstGeom>
          <a:gradFill flip="none" rotWithShape="1">
            <a:gsLst>
              <a:gs pos="2000">
                <a:schemeClr val="tx1"/>
              </a:gs>
              <a:gs pos="35000">
                <a:schemeClr val="tx1">
                  <a:alpha val="82000"/>
                </a:schemeClr>
              </a:gs>
              <a:gs pos="98000">
                <a:schemeClr val="tx1">
                  <a:alpha val="46000"/>
                </a:schemeClr>
              </a:gs>
            </a:gsLst>
            <a:path path="circle">
              <a:fillToRect l="50000" t="-80000" r="50000" b="18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Freeform 59"/>
          <p:cNvSpPr/>
          <p:nvPr/>
        </p:nvSpPr>
        <p:spPr bwMode="auto">
          <a:xfrm>
            <a:off x="3092636" y="1968814"/>
            <a:ext cx="509542" cy="439435"/>
          </a:xfrm>
          <a:custGeom>
            <a:avLst/>
            <a:gdLst>
              <a:gd name="T0" fmla="*/ 352 w 705"/>
              <a:gd name="T1" fmla="*/ 0 h 608"/>
              <a:gd name="T2" fmla="*/ 0 w 705"/>
              <a:gd name="T3" fmla="*/ 608 h 608"/>
              <a:gd name="T4" fmla="*/ 705 w 705"/>
              <a:gd name="T5" fmla="*/ 608 h 608"/>
              <a:gd name="T6" fmla="*/ 352 w 705"/>
              <a:gd name="T7" fmla="*/ 0 h 608"/>
            </a:gdLst>
            <a:ahLst/>
            <a:cxnLst>
              <a:cxn ang="0">
                <a:pos x="T0" y="T1"/>
              </a:cxn>
              <a:cxn ang="0">
                <a:pos x="T2" y="T3"/>
              </a:cxn>
              <a:cxn ang="0">
                <a:pos x="T4" y="T5"/>
              </a:cxn>
              <a:cxn ang="0">
                <a:pos x="T6" y="T7"/>
              </a:cxn>
            </a:cxnLst>
            <a:rect l="0" t="0" r="r" b="b"/>
            <a:pathLst>
              <a:path w="705" h="608">
                <a:moveTo>
                  <a:pt x="352" y="0"/>
                </a:moveTo>
                <a:lnTo>
                  <a:pt x="0" y="608"/>
                </a:lnTo>
                <a:lnTo>
                  <a:pt x="705" y="608"/>
                </a:lnTo>
                <a:lnTo>
                  <a:pt x="352" y="0"/>
                </a:lnTo>
                <a:close/>
              </a:path>
            </a:pathLst>
          </a:custGeom>
          <a:solidFill>
            <a:schemeClr val="bg1">
              <a:lumMod val="50000"/>
            </a:schemeClr>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等线" panose="02010600030101010101" charset="-122"/>
              <a:ea typeface="+mn-ea"/>
              <a:cs typeface="+mn-cs"/>
            </a:endParaRPr>
          </a:p>
        </p:txBody>
      </p:sp>
      <p:cxnSp>
        <p:nvCxnSpPr>
          <p:cNvPr id="5" name="Straight Connector 19"/>
          <p:cNvCxnSpPr/>
          <p:nvPr/>
        </p:nvCxnSpPr>
        <p:spPr>
          <a:xfrm flipH="1">
            <a:off x="2594657" y="3164972"/>
            <a:ext cx="60712" cy="105883"/>
          </a:xfrm>
          <a:prstGeom prst="line">
            <a:avLst/>
          </a:prstGeom>
          <a:ln w="12700">
            <a:solidFill>
              <a:schemeClr val="tx2">
                <a:lumMod val="60000"/>
                <a:lumOff val="4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7" name="Straight Connector 22"/>
          <p:cNvCxnSpPr/>
          <p:nvPr/>
        </p:nvCxnSpPr>
        <p:spPr>
          <a:xfrm>
            <a:off x="3031924" y="2514132"/>
            <a:ext cx="630965" cy="0"/>
          </a:xfrm>
          <a:prstGeom prst="line">
            <a:avLst/>
          </a:prstGeom>
          <a:ln w="12700">
            <a:solidFill>
              <a:schemeClr val="tx2">
                <a:lumMod val="60000"/>
                <a:lumOff val="4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8" name="Straight Connector 24"/>
          <p:cNvCxnSpPr>
            <a:endCxn id="18" idx="1"/>
          </p:cNvCxnSpPr>
          <p:nvPr/>
        </p:nvCxnSpPr>
        <p:spPr>
          <a:xfrm>
            <a:off x="3662889" y="2514132"/>
            <a:ext cx="60711" cy="105884"/>
          </a:xfrm>
          <a:prstGeom prst="line">
            <a:avLst/>
          </a:prstGeom>
          <a:ln w="12700">
            <a:solidFill>
              <a:schemeClr val="tx2">
                <a:lumMod val="60000"/>
                <a:lumOff val="4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9" name="Straight Connector 27"/>
          <p:cNvCxnSpPr/>
          <p:nvPr/>
        </p:nvCxnSpPr>
        <p:spPr>
          <a:xfrm>
            <a:off x="2594657" y="3270855"/>
            <a:ext cx="1499238" cy="0"/>
          </a:xfrm>
          <a:prstGeom prst="line">
            <a:avLst/>
          </a:prstGeom>
          <a:ln w="12700">
            <a:solidFill>
              <a:schemeClr val="tx2">
                <a:lumMod val="60000"/>
                <a:lumOff val="4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10" name="Straight Connector 29"/>
          <p:cNvCxnSpPr/>
          <p:nvPr/>
        </p:nvCxnSpPr>
        <p:spPr>
          <a:xfrm>
            <a:off x="4093895" y="3270855"/>
            <a:ext cx="60711" cy="105884"/>
          </a:xfrm>
          <a:prstGeom prst="line">
            <a:avLst/>
          </a:prstGeom>
          <a:ln w="12700">
            <a:solidFill>
              <a:schemeClr val="tx2">
                <a:lumMod val="60000"/>
                <a:lumOff val="4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11" name="Straight Connector 32"/>
          <p:cNvCxnSpPr/>
          <p:nvPr/>
        </p:nvCxnSpPr>
        <p:spPr>
          <a:xfrm flipH="1">
            <a:off x="2156668" y="3921836"/>
            <a:ext cx="60712" cy="105883"/>
          </a:xfrm>
          <a:prstGeom prst="line">
            <a:avLst/>
          </a:prstGeom>
          <a:ln w="12700">
            <a:solidFill>
              <a:schemeClr val="tx2">
                <a:lumMod val="60000"/>
                <a:lumOff val="4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12" name="Straight Connector 33"/>
          <p:cNvCxnSpPr/>
          <p:nvPr/>
        </p:nvCxnSpPr>
        <p:spPr>
          <a:xfrm>
            <a:off x="2156668" y="4027719"/>
            <a:ext cx="2382200" cy="0"/>
          </a:xfrm>
          <a:prstGeom prst="line">
            <a:avLst/>
          </a:prstGeom>
          <a:ln w="12700">
            <a:solidFill>
              <a:schemeClr val="tx2">
                <a:lumMod val="60000"/>
                <a:lumOff val="4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13" name="Straight Connector 34"/>
          <p:cNvCxnSpPr>
            <a:endCxn id="14" idx="1"/>
          </p:cNvCxnSpPr>
          <p:nvPr/>
        </p:nvCxnSpPr>
        <p:spPr>
          <a:xfrm>
            <a:off x="4538146" y="4030299"/>
            <a:ext cx="62156" cy="108225"/>
          </a:xfrm>
          <a:prstGeom prst="line">
            <a:avLst/>
          </a:prstGeom>
          <a:ln w="12700">
            <a:solidFill>
              <a:schemeClr val="tx2">
                <a:lumMod val="60000"/>
                <a:lumOff val="4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14" name="Straight Connector 43"/>
          <p:cNvCxnSpPr/>
          <p:nvPr/>
        </p:nvCxnSpPr>
        <p:spPr>
          <a:xfrm flipH="1">
            <a:off x="1719401" y="4683481"/>
            <a:ext cx="60712" cy="105883"/>
          </a:xfrm>
          <a:prstGeom prst="line">
            <a:avLst/>
          </a:prstGeom>
          <a:ln w="12700">
            <a:solidFill>
              <a:schemeClr val="tx2">
                <a:lumMod val="60000"/>
                <a:lumOff val="4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15" name="Straight Connector 44"/>
          <p:cNvCxnSpPr/>
          <p:nvPr/>
        </p:nvCxnSpPr>
        <p:spPr>
          <a:xfrm>
            <a:off x="1719401" y="4789364"/>
            <a:ext cx="3251929" cy="0"/>
          </a:xfrm>
          <a:prstGeom prst="line">
            <a:avLst/>
          </a:prstGeom>
          <a:ln w="12700">
            <a:solidFill>
              <a:schemeClr val="tx2">
                <a:lumMod val="60000"/>
                <a:lumOff val="4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16" name="Straight Connector 46"/>
          <p:cNvCxnSpPr/>
          <p:nvPr/>
        </p:nvCxnSpPr>
        <p:spPr>
          <a:xfrm>
            <a:off x="4971330" y="4788194"/>
            <a:ext cx="62156" cy="108225"/>
          </a:xfrm>
          <a:prstGeom prst="line">
            <a:avLst/>
          </a:prstGeom>
          <a:ln w="12700">
            <a:solidFill>
              <a:schemeClr val="tx2">
                <a:lumMod val="60000"/>
                <a:lumOff val="4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17" name="Straight Connector 48"/>
          <p:cNvCxnSpPr/>
          <p:nvPr/>
        </p:nvCxnSpPr>
        <p:spPr>
          <a:xfrm flipH="1">
            <a:off x="3031924" y="2407164"/>
            <a:ext cx="60712" cy="105883"/>
          </a:xfrm>
          <a:prstGeom prst="line">
            <a:avLst/>
          </a:prstGeom>
          <a:ln w="12700">
            <a:solidFill>
              <a:schemeClr val="tx2">
                <a:lumMod val="60000"/>
                <a:lumOff val="4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18" name="Straight Arrow Connector 3"/>
          <p:cNvCxnSpPr/>
          <p:nvPr/>
        </p:nvCxnSpPr>
        <p:spPr>
          <a:xfrm>
            <a:off x="6465195" y="1870355"/>
            <a:ext cx="0" cy="3670479"/>
          </a:xfrm>
          <a:prstGeom prst="straightConnector1">
            <a:avLst/>
          </a:prstGeom>
          <a:ln w="28575">
            <a:solidFill>
              <a:schemeClr val="tx2">
                <a:lumMod val="40000"/>
                <a:lumOff val="60000"/>
              </a:schemeClr>
            </a:solidFill>
            <a:headEnd type="oval"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9" name="Freeform 16"/>
          <p:cNvSpPr>
            <a:spLocks noChangeAspect="1" noChangeArrowheads="1"/>
          </p:cNvSpPr>
          <p:nvPr/>
        </p:nvSpPr>
        <p:spPr bwMode="auto">
          <a:xfrm>
            <a:off x="6753551" y="1973248"/>
            <a:ext cx="345341" cy="542490"/>
          </a:xfrm>
          <a:custGeom>
            <a:avLst/>
            <a:gdLst>
              <a:gd name="T0" fmla="*/ 406 w 657"/>
              <a:gd name="T1" fmla="*/ 947 h 1032"/>
              <a:gd name="T2" fmla="*/ 333 w 657"/>
              <a:gd name="T3" fmla="*/ 1031 h 1032"/>
              <a:gd name="T4" fmla="*/ 250 w 657"/>
              <a:gd name="T5" fmla="*/ 947 h 1032"/>
              <a:gd name="T6" fmla="*/ 448 w 657"/>
              <a:gd name="T7" fmla="*/ 916 h 1032"/>
              <a:gd name="T8" fmla="*/ 198 w 657"/>
              <a:gd name="T9" fmla="*/ 833 h 1032"/>
              <a:gd name="T10" fmla="*/ 656 w 657"/>
              <a:gd name="T11" fmla="*/ 333 h 1032"/>
              <a:gd name="T12" fmla="*/ 562 w 657"/>
              <a:gd name="T13" fmla="*/ 562 h 1032"/>
              <a:gd name="T14" fmla="*/ 531 w 657"/>
              <a:gd name="T15" fmla="*/ 635 h 1032"/>
              <a:gd name="T16" fmla="*/ 500 w 657"/>
              <a:gd name="T17" fmla="*/ 708 h 1032"/>
              <a:gd name="T18" fmla="*/ 500 w 657"/>
              <a:gd name="T19" fmla="*/ 729 h 1032"/>
              <a:gd name="T20" fmla="*/ 166 w 657"/>
              <a:gd name="T21" fmla="*/ 791 h 1032"/>
              <a:gd name="T22" fmla="*/ 156 w 657"/>
              <a:gd name="T23" fmla="*/ 708 h 1032"/>
              <a:gd name="T24" fmla="*/ 135 w 657"/>
              <a:gd name="T25" fmla="*/ 635 h 1032"/>
              <a:gd name="T26" fmla="*/ 93 w 657"/>
              <a:gd name="T27" fmla="*/ 552 h 1032"/>
              <a:gd name="T28" fmla="*/ 0 w 657"/>
              <a:gd name="T29" fmla="*/ 333 h 1032"/>
              <a:gd name="T30" fmla="*/ 333 w 657"/>
              <a:gd name="T31" fmla="*/ 0 h 1032"/>
              <a:gd name="T32" fmla="*/ 656 w 657"/>
              <a:gd name="T33" fmla="*/ 333 h 1032"/>
              <a:gd name="T34" fmla="*/ 510 w 657"/>
              <a:gd name="T35" fmla="*/ 156 h 1032"/>
              <a:gd name="T36" fmla="*/ 156 w 657"/>
              <a:gd name="T37" fmla="*/ 156 h 1032"/>
              <a:gd name="T38" fmla="*/ 146 w 657"/>
              <a:gd name="T39" fmla="*/ 499 h 1032"/>
              <a:gd name="T40" fmla="*/ 166 w 657"/>
              <a:gd name="T41" fmla="*/ 541 h 1032"/>
              <a:gd name="T42" fmla="*/ 229 w 657"/>
              <a:gd name="T43" fmla="*/ 666 h 1032"/>
              <a:gd name="T44" fmla="*/ 427 w 657"/>
              <a:gd name="T45" fmla="*/ 718 h 1032"/>
              <a:gd name="T46" fmla="*/ 458 w 657"/>
              <a:gd name="T47" fmla="*/ 604 h 1032"/>
              <a:gd name="T48" fmla="*/ 510 w 657"/>
              <a:gd name="T49" fmla="*/ 520 h 1032"/>
              <a:gd name="T50" fmla="*/ 583 w 657"/>
              <a:gd name="T51" fmla="*/ 333 h 1032"/>
              <a:gd name="T52" fmla="*/ 354 w 657"/>
              <a:gd name="T53" fmla="*/ 354 h 1032"/>
              <a:gd name="T54" fmla="*/ 302 w 657"/>
              <a:gd name="T55" fmla="*/ 354 h 1032"/>
              <a:gd name="T56" fmla="*/ 239 w 657"/>
              <a:gd name="T57" fmla="*/ 354 h 1032"/>
              <a:gd name="T58" fmla="*/ 250 w 657"/>
              <a:gd name="T59" fmla="*/ 499 h 1032"/>
              <a:gd name="T60" fmla="*/ 302 w 657"/>
              <a:gd name="T61" fmla="*/ 499 h 1032"/>
              <a:gd name="T62" fmla="*/ 364 w 657"/>
              <a:gd name="T63" fmla="*/ 499 h 1032"/>
              <a:gd name="T64" fmla="*/ 416 w 657"/>
              <a:gd name="T65" fmla="*/ 499 h 1032"/>
              <a:gd name="T66" fmla="*/ 427 w 657"/>
              <a:gd name="T67" fmla="*/ 354 h 1032"/>
              <a:gd name="T68" fmla="*/ 385 w 657"/>
              <a:gd name="T69" fmla="*/ 416 h 10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657" h="1032">
                <a:moveTo>
                  <a:pt x="250" y="947"/>
                </a:moveTo>
                <a:cubicBezTo>
                  <a:pt x="406" y="947"/>
                  <a:pt x="406" y="947"/>
                  <a:pt x="406" y="947"/>
                </a:cubicBezTo>
                <a:cubicBezTo>
                  <a:pt x="406" y="968"/>
                  <a:pt x="396" y="989"/>
                  <a:pt x="385" y="1010"/>
                </a:cubicBezTo>
                <a:cubicBezTo>
                  <a:pt x="364" y="1020"/>
                  <a:pt x="354" y="1031"/>
                  <a:pt x="333" y="1031"/>
                </a:cubicBezTo>
                <a:cubicBezTo>
                  <a:pt x="312" y="1031"/>
                  <a:pt x="291" y="1020"/>
                  <a:pt x="281" y="1010"/>
                </a:cubicBezTo>
                <a:cubicBezTo>
                  <a:pt x="260" y="989"/>
                  <a:pt x="250" y="968"/>
                  <a:pt x="250" y="947"/>
                </a:cubicBezTo>
                <a:close/>
                <a:moveTo>
                  <a:pt x="208" y="916"/>
                </a:moveTo>
                <a:cubicBezTo>
                  <a:pt x="448" y="916"/>
                  <a:pt x="448" y="916"/>
                  <a:pt x="448" y="916"/>
                </a:cubicBezTo>
                <a:cubicBezTo>
                  <a:pt x="458" y="833"/>
                  <a:pt x="458" y="833"/>
                  <a:pt x="458" y="833"/>
                </a:cubicBezTo>
                <a:cubicBezTo>
                  <a:pt x="198" y="833"/>
                  <a:pt x="198" y="833"/>
                  <a:pt x="198" y="833"/>
                </a:cubicBezTo>
                <a:lnTo>
                  <a:pt x="208" y="916"/>
                </a:lnTo>
                <a:close/>
                <a:moveTo>
                  <a:pt x="656" y="333"/>
                </a:moveTo>
                <a:cubicBezTo>
                  <a:pt x="656" y="416"/>
                  <a:pt x="625" y="489"/>
                  <a:pt x="573" y="552"/>
                </a:cubicBezTo>
                <a:lnTo>
                  <a:pt x="562" y="562"/>
                </a:lnTo>
                <a:cubicBezTo>
                  <a:pt x="562" y="562"/>
                  <a:pt x="562" y="572"/>
                  <a:pt x="552" y="572"/>
                </a:cubicBezTo>
                <a:cubicBezTo>
                  <a:pt x="541" y="593"/>
                  <a:pt x="541" y="614"/>
                  <a:pt x="531" y="635"/>
                </a:cubicBezTo>
                <a:cubicBezTo>
                  <a:pt x="521" y="656"/>
                  <a:pt x="510" y="677"/>
                  <a:pt x="510" y="697"/>
                </a:cubicBezTo>
                <a:cubicBezTo>
                  <a:pt x="500" y="697"/>
                  <a:pt x="500" y="697"/>
                  <a:pt x="500" y="708"/>
                </a:cubicBezTo>
                <a:lnTo>
                  <a:pt x="500" y="718"/>
                </a:lnTo>
                <a:cubicBezTo>
                  <a:pt x="500" y="729"/>
                  <a:pt x="500" y="729"/>
                  <a:pt x="500" y="729"/>
                </a:cubicBezTo>
                <a:cubicBezTo>
                  <a:pt x="500" y="791"/>
                  <a:pt x="500" y="791"/>
                  <a:pt x="500" y="791"/>
                </a:cubicBezTo>
                <a:cubicBezTo>
                  <a:pt x="166" y="791"/>
                  <a:pt x="166" y="791"/>
                  <a:pt x="166" y="791"/>
                </a:cubicBezTo>
                <a:cubicBezTo>
                  <a:pt x="166" y="729"/>
                  <a:pt x="166" y="729"/>
                  <a:pt x="166" y="729"/>
                </a:cubicBezTo>
                <a:cubicBezTo>
                  <a:pt x="166" y="718"/>
                  <a:pt x="156" y="718"/>
                  <a:pt x="156" y="708"/>
                </a:cubicBezTo>
                <a:lnTo>
                  <a:pt x="156" y="697"/>
                </a:lnTo>
                <a:cubicBezTo>
                  <a:pt x="146" y="677"/>
                  <a:pt x="146" y="656"/>
                  <a:pt x="135" y="635"/>
                </a:cubicBezTo>
                <a:cubicBezTo>
                  <a:pt x="125" y="614"/>
                  <a:pt x="114" y="593"/>
                  <a:pt x="104" y="572"/>
                </a:cubicBezTo>
                <a:cubicBezTo>
                  <a:pt x="93" y="562"/>
                  <a:pt x="93" y="562"/>
                  <a:pt x="93" y="552"/>
                </a:cubicBezTo>
                <a:lnTo>
                  <a:pt x="83" y="552"/>
                </a:lnTo>
                <a:cubicBezTo>
                  <a:pt x="31" y="489"/>
                  <a:pt x="0" y="416"/>
                  <a:pt x="0" y="333"/>
                </a:cubicBezTo>
                <a:cubicBezTo>
                  <a:pt x="0" y="239"/>
                  <a:pt x="31" y="166"/>
                  <a:pt x="104" y="104"/>
                </a:cubicBezTo>
                <a:cubicBezTo>
                  <a:pt x="166" y="31"/>
                  <a:pt x="239" y="0"/>
                  <a:pt x="333" y="0"/>
                </a:cubicBezTo>
                <a:cubicBezTo>
                  <a:pt x="416" y="0"/>
                  <a:pt x="500" y="31"/>
                  <a:pt x="562" y="104"/>
                </a:cubicBezTo>
                <a:cubicBezTo>
                  <a:pt x="625" y="166"/>
                  <a:pt x="656" y="239"/>
                  <a:pt x="656" y="333"/>
                </a:cubicBezTo>
                <a:close/>
                <a:moveTo>
                  <a:pt x="583" y="333"/>
                </a:moveTo>
                <a:cubicBezTo>
                  <a:pt x="583" y="260"/>
                  <a:pt x="562" y="198"/>
                  <a:pt x="510" y="156"/>
                </a:cubicBezTo>
                <a:cubicBezTo>
                  <a:pt x="458" y="104"/>
                  <a:pt x="396" y="83"/>
                  <a:pt x="333" y="83"/>
                </a:cubicBezTo>
                <a:cubicBezTo>
                  <a:pt x="260" y="83"/>
                  <a:pt x="198" y="104"/>
                  <a:pt x="156" y="156"/>
                </a:cubicBezTo>
                <a:cubicBezTo>
                  <a:pt x="104" y="198"/>
                  <a:pt x="73" y="260"/>
                  <a:pt x="73" y="333"/>
                </a:cubicBezTo>
                <a:cubicBezTo>
                  <a:pt x="73" y="396"/>
                  <a:pt x="93" y="448"/>
                  <a:pt x="146" y="499"/>
                </a:cubicBezTo>
                <a:cubicBezTo>
                  <a:pt x="146" y="499"/>
                  <a:pt x="146" y="510"/>
                  <a:pt x="156" y="510"/>
                </a:cubicBezTo>
                <a:cubicBezTo>
                  <a:pt x="156" y="520"/>
                  <a:pt x="166" y="531"/>
                  <a:pt x="166" y="541"/>
                </a:cubicBezTo>
                <a:cubicBezTo>
                  <a:pt x="177" y="562"/>
                  <a:pt x="187" y="583"/>
                  <a:pt x="198" y="604"/>
                </a:cubicBezTo>
                <a:cubicBezTo>
                  <a:pt x="208" y="624"/>
                  <a:pt x="218" y="645"/>
                  <a:pt x="229" y="666"/>
                </a:cubicBezTo>
                <a:cubicBezTo>
                  <a:pt x="229" y="697"/>
                  <a:pt x="239" y="708"/>
                  <a:pt x="239" y="718"/>
                </a:cubicBezTo>
                <a:cubicBezTo>
                  <a:pt x="427" y="718"/>
                  <a:pt x="427" y="718"/>
                  <a:pt x="427" y="718"/>
                </a:cubicBezTo>
                <a:cubicBezTo>
                  <a:pt x="427" y="708"/>
                  <a:pt x="427" y="697"/>
                  <a:pt x="437" y="666"/>
                </a:cubicBezTo>
                <a:cubicBezTo>
                  <a:pt x="437" y="645"/>
                  <a:pt x="448" y="624"/>
                  <a:pt x="458" y="604"/>
                </a:cubicBezTo>
                <a:cubicBezTo>
                  <a:pt x="468" y="583"/>
                  <a:pt x="479" y="562"/>
                  <a:pt x="489" y="541"/>
                </a:cubicBezTo>
                <a:cubicBezTo>
                  <a:pt x="489" y="531"/>
                  <a:pt x="500" y="520"/>
                  <a:pt x="510" y="520"/>
                </a:cubicBezTo>
                <a:cubicBezTo>
                  <a:pt x="510" y="510"/>
                  <a:pt x="510" y="499"/>
                  <a:pt x="521" y="499"/>
                </a:cubicBezTo>
                <a:cubicBezTo>
                  <a:pt x="562" y="448"/>
                  <a:pt x="583" y="396"/>
                  <a:pt x="583" y="333"/>
                </a:cubicBezTo>
                <a:close/>
                <a:moveTo>
                  <a:pt x="385" y="416"/>
                </a:moveTo>
                <a:cubicBezTo>
                  <a:pt x="354" y="354"/>
                  <a:pt x="354" y="354"/>
                  <a:pt x="354" y="354"/>
                </a:cubicBezTo>
                <a:cubicBezTo>
                  <a:pt x="333" y="302"/>
                  <a:pt x="333" y="302"/>
                  <a:pt x="333" y="302"/>
                </a:cubicBezTo>
                <a:cubicBezTo>
                  <a:pt x="302" y="354"/>
                  <a:pt x="302" y="354"/>
                  <a:pt x="302" y="354"/>
                </a:cubicBezTo>
                <a:cubicBezTo>
                  <a:pt x="271" y="416"/>
                  <a:pt x="271" y="416"/>
                  <a:pt x="271" y="416"/>
                </a:cubicBezTo>
                <a:cubicBezTo>
                  <a:pt x="239" y="354"/>
                  <a:pt x="239" y="354"/>
                  <a:pt x="239" y="354"/>
                </a:cubicBezTo>
                <a:cubicBezTo>
                  <a:pt x="187" y="385"/>
                  <a:pt x="187" y="385"/>
                  <a:pt x="187" y="385"/>
                </a:cubicBezTo>
                <a:cubicBezTo>
                  <a:pt x="250" y="499"/>
                  <a:pt x="250" y="499"/>
                  <a:pt x="250" y="499"/>
                </a:cubicBezTo>
                <a:cubicBezTo>
                  <a:pt x="271" y="552"/>
                  <a:pt x="271" y="552"/>
                  <a:pt x="271" y="552"/>
                </a:cubicBezTo>
                <a:cubicBezTo>
                  <a:pt x="302" y="499"/>
                  <a:pt x="302" y="499"/>
                  <a:pt x="302" y="499"/>
                </a:cubicBezTo>
                <a:cubicBezTo>
                  <a:pt x="333" y="437"/>
                  <a:pt x="333" y="437"/>
                  <a:pt x="333" y="437"/>
                </a:cubicBezTo>
                <a:cubicBezTo>
                  <a:pt x="364" y="499"/>
                  <a:pt x="364" y="499"/>
                  <a:pt x="364" y="499"/>
                </a:cubicBezTo>
                <a:cubicBezTo>
                  <a:pt x="385" y="552"/>
                  <a:pt x="385" y="552"/>
                  <a:pt x="385" y="552"/>
                </a:cubicBezTo>
                <a:cubicBezTo>
                  <a:pt x="416" y="499"/>
                  <a:pt x="416" y="499"/>
                  <a:pt x="416" y="499"/>
                </a:cubicBezTo>
                <a:cubicBezTo>
                  <a:pt x="479" y="385"/>
                  <a:pt x="479" y="385"/>
                  <a:pt x="479" y="385"/>
                </a:cubicBezTo>
                <a:cubicBezTo>
                  <a:pt x="427" y="354"/>
                  <a:pt x="427" y="354"/>
                  <a:pt x="427" y="354"/>
                </a:cubicBezTo>
                <a:lnTo>
                  <a:pt x="385" y="416"/>
                </a:lnTo>
                <a:close/>
                <a:moveTo>
                  <a:pt x="385" y="416"/>
                </a:moveTo>
                <a:lnTo>
                  <a:pt x="385" y="416"/>
                </a:lnTo>
                <a:close/>
              </a:path>
            </a:pathLst>
          </a:custGeom>
          <a:solidFill>
            <a:srgbClr val="C00000"/>
          </a:solidFill>
          <a:ln>
            <a:noFill/>
          </a:ln>
          <a:effectLst/>
        </p:spPr>
        <p:txBody>
          <a:bodyPr wrap="none" lIns="182843" tIns="91422" rIns="182843" bIns="91422"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2400" b="0" i="0" u="none" strike="noStrike" kern="1200" cap="none" spc="0" normalizeH="0" baseline="0" noProof="0" dirty="0">
              <a:ln>
                <a:noFill/>
              </a:ln>
              <a:solidFill>
                <a:prstClr val="black"/>
              </a:solidFill>
              <a:effectLst/>
              <a:uLnTx/>
              <a:uFillTx/>
              <a:latin typeface="等线" panose="02010600030101010101" charset="-122"/>
              <a:ea typeface="宋体" panose="02010600030101010101" pitchFamily="2" charset="-122"/>
              <a:cs typeface="+mn-cs"/>
            </a:endParaRPr>
          </a:p>
        </p:txBody>
      </p:sp>
      <p:grpSp>
        <p:nvGrpSpPr>
          <p:cNvPr id="20" name="Group 2"/>
          <p:cNvGrpSpPr/>
          <p:nvPr/>
        </p:nvGrpSpPr>
        <p:grpSpPr>
          <a:xfrm>
            <a:off x="2655369" y="2620016"/>
            <a:ext cx="1384075" cy="547125"/>
            <a:chOff x="2655369" y="2620016"/>
            <a:chExt cx="1384075" cy="547125"/>
          </a:xfrm>
          <a:solidFill>
            <a:srgbClr val="42BD9A"/>
          </a:solidFill>
        </p:grpSpPr>
        <p:sp>
          <p:nvSpPr>
            <p:cNvPr id="21" name="Freeform 60"/>
            <p:cNvSpPr/>
            <p:nvPr/>
          </p:nvSpPr>
          <p:spPr bwMode="auto">
            <a:xfrm>
              <a:off x="2655369" y="2620016"/>
              <a:ext cx="1384075" cy="547125"/>
            </a:xfrm>
            <a:custGeom>
              <a:avLst/>
              <a:gdLst>
                <a:gd name="T0" fmla="*/ 1915 w 1915"/>
                <a:gd name="T1" fmla="*/ 757 h 757"/>
                <a:gd name="T2" fmla="*/ 1478 w 1915"/>
                <a:gd name="T3" fmla="*/ 0 h 757"/>
                <a:gd name="T4" fmla="*/ 437 w 1915"/>
                <a:gd name="T5" fmla="*/ 0 h 757"/>
                <a:gd name="T6" fmla="*/ 0 w 1915"/>
                <a:gd name="T7" fmla="*/ 757 h 757"/>
                <a:gd name="T8" fmla="*/ 1915 w 1915"/>
                <a:gd name="T9" fmla="*/ 757 h 757"/>
              </a:gdLst>
              <a:ahLst/>
              <a:cxnLst>
                <a:cxn ang="0">
                  <a:pos x="T0" y="T1"/>
                </a:cxn>
                <a:cxn ang="0">
                  <a:pos x="T2" y="T3"/>
                </a:cxn>
                <a:cxn ang="0">
                  <a:pos x="T4" y="T5"/>
                </a:cxn>
                <a:cxn ang="0">
                  <a:pos x="T6" y="T7"/>
                </a:cxn>
                <a:cxn ang="0">
                  <a:pos x="T8" y="T9"/>
                </a:cxn>
              </a:cxnLst>
              <a:rect l="0" t="0" r="r" b="b"/>
              <a:pathLst>
                <a:path w="1915" h="757">
                  <a:moveTo>
                    <a:pt x="1915" y="757"/>
                  </a:moveTo>
                  <a:lnTo>
                    <a:pt x="1478" y="0"/>
                  </a:lnTo>
                  <a:lnTo>
                    <a:pt x="437" y="0"/>
                  </a:lnTo>
                  <a:lnTo>
                    <a:pt x="0" y="757"/>
                  </a:lnTo>
                  <a:lnTo>
                    <a:pt x="1915" y="757"/>
                  </a:lnTo>
                  <a:close/>
                </a:path>
              </a:pathLst>
            </a:custGeom>
            <a:solidFill>
              <a:srgbClr val="C00000"/>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black"/>
                </a:solidFill>
                <a:effectLst/>
                <a:uLnTx/>
                <a:uFillTx/>
                <a:latin typeface="等线" panose="02010600030101010101" charset="-122"/>
                <a:ea typeface="+mn-ea"/>
                <a:cs typeface="+mn-cs"/>
              </a:endParaRPr>
            </a:p>
          </p:txBody>
        </p:sp>
        <p:sp>
          <p:nvSpPr>
            <p:cNvPr id="22" name="TextBox 53"/>
            <p:cNvSpPr txBox="1"/>
            <p:nvPr/>
          </p:nvSpPr>
          <p:spPr>
            <a:xfrm>
              <a:off x="3017211" y="2730820"/>
              <a:ext cx="750526" cy="338554"/>
            </a:xfrm>
            <a:prstGeom prst="rect">
              <a:avLst/>
            </a:prstGeom>
            <a:solidFill>
              <a:srgbClr val="C00000"/>
            </a:solid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600" b="1" i="0" u="none" strike="noStrike" kern="1200" cap="none" spc="0" normalizeH="0" baseline="0" noProof="0" dirty="0">
                  <a:ln>
                    <a:noFill/>
                  </a:ln>
                  <a:solidFill>
                    <a:prstClr val="white"/>
                  </a:solidFill>
                  <a:effectLst/>
                  <a:uLnTx/>
                  <a:uFillTx/>
                  <a:latin typeface="等线 Light" panose="02010600030101010101" charset="-122"/>
                  <a:ea typeface="+mn-ea"/>
                  <a:cs typeface="Lato Regular"/>
                </a:rPr>
                <a:t>Step 1</a:t>
              </a:r>
              <a:endParaRPr kumimoji="0" lang="id-ID" sz="1600" b="1" i="0" u="none" strike="noStrike" kern="1200" cap="none" spc="0" normalizeH="0" baseline="0" noProof="0" dirty="0">
                <a:ln>
                  <a:noFill/>
                </a:ln>
                <a:solidFill>
                  <a:prstClr val="white"/>
                </a:solidFill>
                <a:effectLst/>
                <a:uLnTx/>
                <a:uFillTx/>
                <a:latin typeface="等线 Light" panose="02010600030101010101" charset="-122"/>
                <a:ea typeface="+mn-ea"/>
                <a:cs typeface="Lato Regular"/>
              </a:endParaRPr>
            </a:p>
          </p:txBody>
        </p:sp>
      </p:grpSp>
      <p:grpSp>
        <p:nvGrpSpPr>
          <p:cNvPr id="23" name="Group 8"/>
          <p:cNvGrpSpPr/>
          <p:nvPr/>
        </p:nvGrpSpPr>
        <p:grpSpPr>
          <a:xfrm>
            <a:off x="2217380" y="3378908"/>
            <a:ext cx="2260054" cy="545680"/>
            <a:chOff x="2217380" y="3378908"/>
            <a:chExt cx="2260054" cy="545680"/>
          </a:xfrm>
          <a:solidFill>
            <a:schemeClr val="bg1">
              <a:lumMod val="50000"/>
            </a:schemeClr>
          </a:solidFill>
        </p:grpSpPr>
        <p:sp>
          <p:nvSpPr>
            <p:cNvPr id="24" name="Freeform 57"/>
            <p:cNvSpPr/>
            <p:nvPr/>
          </p:nvSpPr>
          <p:spPr bwMode="auto">
            <a:xfrm>
              <a:off x="2217380" y="3378908"/>
              <a:ext cx="2260054" cy="545680"/>
            </a:xfrm>
            <a:custGeom>
              <a:avLst/>
              <a:gdLst>
                <a:gd name="T0" fmla="*/ 3127 w 3127"/>
                <a:gd name="T1" fmla="*/ 755 h 755"/>
                <a:gd name="T2" fmla="*/ 2689 w 3127"/>
                <a:gd name="T3" fmla="*/ 0 h 755"/>
                <a:gd name="T4" fmla="*/ 438 w 3127"/>
                <a:gd name="T5" fmla="*/ 0 h 755"/>
                <a:gd name="T6" fmla="*/ 0 w 3127"/>
                <a:gd name="T7" fmla="*/ 755 h 755"/>
                <a:gd name="T8" fmla="*/ 3127 w 3127"/>
                <a:gd name="T9" fmla="*/ 755 h 755"/>
              </a:gdLst>
              <a:ahLst/>
              <a:cxnLst>
                <a:cxn ang="0">
                  <a:pos x="T0" y="T1"/>
                </a:cxn>
                <a:cxn ang="0">
                  <a:pos x="T2" y="T3"/>
                </a:cxn>
                <a:cxn ang="0">
                  <a:pos x="T4" y="T5"/>
                </a:cxn>
                <a:cxn ang="0">
                  <a:pos x="T6" y="T7"/>
                </a:cxn>
                <a:cxn ang="0">
                  <a:pos x="T8" y="T9"/>
                </a:cxn>
              </a:cxnLst>
              <a:rect l="0" t="0" r="r" b="b"/>
              <a:pathLst>
                <a:path w="3127" h="755">
                  <a:moveTo>
                    <a:pt x="3127" y="755"/>
                  </a:moveTo>
                  <a:lnTo>
                    <a:pt x="2689" y="0"/>
                  </a:lnTo>
                  <a:lnTo>
                    <a:pt x="438" y="0"/>
                  </a:lnTo>
                  <a:lnTo>
                    <a:pt x="0" y="755"/>
                  </a:lnTo>
                  <a:lnTo>
                    <a:pt x="3127" y="755"/>
                  </a:lnTo>
                  <a:close/>
                </a:path>
              </a:pathLst>
            </a:custGeom>
            <a:grp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等线" panose="02010600030101010101" charset="-122"/>
                <a:ea typeface="+mn-ea"/>
                <a:cs typeface="+mn-cs"/>
              </a:endParaRPr>
            </a:p>
          </p:txBody>
        </p:sp>
        <p:sp>
          <p:nvSpPr>
            <p:cNvPr id="25" name="TextBox 54"/>
            <p:cNvSpPr txBox="1"/>
            <p:nvPr/>
          </p:nvSpPr>
          <p:spPr>
            <a:xfrm>
              <a:off x="3017213" y="3474075"/>
              <a:ext cx="750526" cy="338554"/>
            </a:xfrm>
            <a:prstGeom prst="rect">
              <a:avLst/>
            </a:prstGeom>
            <a:grp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600" b="1" i="0" u="none" strike="noStrike" kern="1200" cap="none" spc="0" normalizeH="0" baseline="0" noProof="0">
                  <a:ln>
                    <a:noFill/>
                  </a:ln>
                  <a:solidFill>
                    <a:prstClr val="white"/>
                  </a:solidFill>
                  <a:effectLst/>
                  <a:uLnTx/>
                  <a:uFillTx/>
                  <a:latin typeface="等线 Light" panose="02010600030101010101" charset="-122"/>
                  <a:ea typeface="+mn-ea"/>
                  <a:cs typeface="Lato Regular"/>
                </a:rPr>
                <a:t>Step 2</a:t>
              </a:r>
              <a:endParaRPr kumimoji="0" lang="id-ID" sz="1600" b="1" i="0" u="none" strike="noStrike" kern="1200" cap="none" spc="0" normalizeH="0" baseline="0" noProof="0" dirty="0">
                <a:ln>
                  <a:noFill/>
                </a:ln>
                <a:solidFill>
                  <a:prstClr val="white"/>
                </a:solidFill>
                <a:effectLst/>
                <a:uLnTx/>
                <a:uFillTx/>
                <a:latin typeface="等线 Light" panose="02010600030101010101" charset="-122"/>
                <a:ea typeface="+mn-ea"/>
                <a:cs typeface="Lato Regular"/>
              </a:endParaRPr>
            </a:p>
          </p:txBody>
        </p:sp>
      </p:grpSp>
      <p:grpSp>
        <p:nvGrpSpPr>
          <p:cNvPr id="26" name="Group 9"/>
          <p:cNvGrpSpPr/>
          <p:nvPr/>
        </p:nvGrpSpPr>
        <p:grpSpPr>
          <a:xfrm>
            <a:off x="1780113" y="4138524"/>
            <a:ext cx="3134587" cy="544957"/>
            <a:chOff x="1780113" y="4138524"/>
            <a:chExt cx="3134587" cy="544957"/>
          </a:xfrm>
          <a:solidFill>
            <a:srgbClr val="42BD9A"/>
          </a:solidFill>
        </p:grpSpPr>
        <p:sp>
          <p:nvSpPr>
            <p:cNvPr id="27" name="Freeform 56"/>
            <p:cNvSpPr/>
            <p:nvPr/>
          </p:nvSpPr>
          <p:spPr bwMode="auto">
            <a:xfrm>
              <a:off x="1780113" y="4138524"/>
              <a:ext cx="3134587" cy="544957"/>
            </a:xfrm>
            <a:custGeom>
              <a:avLst/>
              <a:gdLst>
                <a:gd name="T0" fmla="*/ 4337 w 4337"/>
                <a:gd name="T1" fmla="*/ 754 h 754"/>
                <a:gd name="T2" fmla="*/ 3902 w 4337"/>
                <a:gd name="T3" fmla="*/ 0 h 754"/>
                <a:gd name="T4" fmla="*/ 435 w 4337"/>
                <a:gd name="T5" fmla="*/ 0 h 754"/>
                <a:gd name="T6" fmla="*/ 0 w 4337"/>
                <a:gd name="T7" fmla="*/ 754 h 754"/>
                <a:gd name="T8" fmla="*/ 4337 w 4337"/>
                <a:gd name="T9" fmla="*/ 754 h 754"/>
              </a:gdLst>
              <a:ahLst/>
              <a:cxnLst>
                <a:cxn ang="0">
                  <a:pos x="T0" y="T1"/>
                </a:cxn>
                <a:cxn ang="0">
                  <a:pos x="T2" y="T3"/>
                </a:cxn>
                <a:cxn ang="0">
                  <a:pos x="T4" y="T5"/>
                </a:cxn>
                <a:cxn ang="0">
                  <a:pos x="T6" y="T7"/>
                </a:cxn>
                <a:cxn ang="0">
                  <a:pos x="T8" y="T9"/>
                </a:cxn>
              </a:cxnLst>
              <a:rect l="0" t="0" r="r" b="b"/>
              <a:pathLst>
                <a:path w="4337" h="754">
                  <a:moveTo>
                    <a:pt x="4337" y="754"/>
                  </a:moveTo>
                  <a:lnTo>
                    <a:pt x="3902" y="0"/>
                  </a:lnTo>
                  <a:lnTo>
                    <a:pt x="435" y="0"/>
                  </a:lnTo>
                  <a:lnTo>
                    <a:pt x="0" y="754"/>
                  </a:lnTo>
                  <a:lnTo>
                    <a:pt x="4337" y="754"/>
                  </a:lnTo>
                  <a:close/>
                </a:path>
              </a:pathLst>
            </a:custGeom>
            <a:solidFill>
              <a:srgbClr val="C00000"/>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black"/>
                </a:solidFill>
                <a:effectLst/>
                <a:uLnTx/>
                <a:uFillTx/>
                <a:latin typeface="等线" panose="02010600030101010101" charset="-122"/>
                <a:ea typeface="+mn-ea"/>
                <a:cs typeface="+mn-cs"/>
              </a:endParaRPr>
            </a:p>
          </p:txBody>
        </p:sp>
        <p:sp>
          <p:nvSpPr>
            <p:cNvPr id="28" name="TextBox 55"/>
            <p:cNvSpPr txBox="1"/>
            <p:nvPr/>
          </p:nvSpPr>
          <p:spPr>
            <a:xfrm>
              <a:off x="3017213" y="4241725"/>
              <a:ext cx="750526" cy="338554"/>
            </a:xfrm>
            <a:prstGeom prst="rect">
              <a:avLst/>
            </a:prstGeom>
            <a:solidFill>
              <a:srgbClr val="C00000"/>
            </a:solid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600" b="1" i="0" u="none" strike="noStrike" kern="1200" cap="none" spc="0" normalizeH="0" baseline="0" noProof="0" dirty="0">
                  <a:ln>
                    <a:noFill/>
                  </a:ln>
                  <a:solidFill>
                    <a:prstClr val="white"/>
                  </a:solidFill>
                  <a:effectLst/>
                  <a:uLnTx/>
                  <a:uFillTx/>
                  <a:latin typeface="等线 Light" panose="02010600030101010101" charset="-122"/>
                  <a:ea typeface="+mn-ea"/>
                  <a:cs typeface="Lato Regular"/>
                </a:rPr>
                <a:t>Step 3</a:t>
              </a:r>
              <a:endParaRPr kumimoji="0" lang="id-ID" sz="1600" b="1" i="0" u="none" strike="noStrike" kern="1200" cap="none" spc="0" normalizeH="0" baseline="0" noProof="0" dirty="0">
                <a:ln>
                  <a:noFill/>
                </a:ln>
                <a:solidFill>
                  <a:prstClr val="white"/>
                </a:solidFill>
                <a:effectLst/>
                <a:uLnTx/>
                <a:uFillTx/>
                <a:latin typeface="等线 Light" panose="02010600030101010101" charset="-122"/>
                <a:ea typeface="+mn-ea"/>
                <a:cs typeface="Lato Regular"/>
              </a:endParaRPr>
            </a:p>
          </p:txBody>
        </p:sp>
      </p:grpSp>
      <p:grpSp>
        <p:nvGrpSpPr>
          <p:cNvPr id="29" name="Group 15"/>
          <p:cNvGrpSpPr/>
          <p:nvPr/>
        </p:nvGrpSpPr>
        <p:grpSpPr>
          <a:xfrm>
            <a:off x="1342124" y="4895248"/>
            <a:ext cx="4009843" cy="547125"/>
            <a:chOff x="1342124" y="4895248"/>
            <a:chExt cx="4009843" cy="547125"/>
          </a:xfrm>
          <a:solidFill>
            <a:schemeClr val="bg1">
              <a:lumMod val="50000"/>
            </a:schemeClr>
          </a:solidFill>
        </p:grpSpPr>
        <p:sp>
          <p:nvSpPr>
            <p:cNvPr id="30" name="Freeform 58"/>
            <p:cNvSpPr/>
            <p:nvPr/>
          </p:nvSpPr>
          <p:spPr bwMode="auto">
            <a:xfrm>
              <a:off x="1342124" y="4895248"/>
              <a:ext cx="4009843" cy="547125"/>
            </a:xfrm>
            <a:custGeom>
              <a:avLst/>
              <a:gdLst>
                <a:gd name="T0" fmla="*/ 5548 w 5548"/>
                <a:gd name="T1" fmla="*/ 757 h 757"/>
                <a:gd name="T2" fmla="*/ 5113 w 5548"/>
                <a:gd name="T3" fmla="*/ 0 h 757"/>
                <a:gd name="T4" fmla="*/ 435 w 5548"/>
                <a:gd name="T5" fmla="*/ 0 h 757"/>
                <a:gd name="T6" fmla="*/ 0 w 5548"/>
                <a:gd name="T7" fmla="*/ 757 h 757"/>
                <a:gd name="T8" fmla="*/ 5548 w 5548"/>
                <a:gd name="T9" fmla="*/ 757 h 757"/>
              </a:gdLst>
              <a:ahLst/>
              <a:cxnLst>
                <a:cxn ang="0">
                  <a:pos x="T0" y="T1"/>
                </a:cxn>
                <a:cxn ang="0">
                  <a:pos x="T2" y="T3"/>
                </a:cxn>
                <a:cxn ang="0">
                  <a:pos x="T4" y="T5"/>
                </a:cxn>
                <a:cxn ang="0">
                  <a:pos x="T6" y="T7"/>
                </a:cxn>
                <a:cxn ang="0">
                  <a:pos x="T8" y="T9"/>
                </a:cxn>
              </a:cxnLst>
              <a:rect l="0" t="0" r="r" b="b"/>
              <a:pathLst>
                <a:path w="5548" h="757">
                  <a:moveTo>
                    <a:pt x="5548" y="757"/>
                  </a:moveTo>
                  <a:lnTo>
                    <a:pt x="5113" y="0"/>
                  </a:lnTo>
                  <a:lnTo>
                    <a:pt x="435" y="0"/>
                  </a:lnTo>
                  <a:lnTo>
                    <a:pt x="0" y="757"/>
                  </a:lnTo>
                  <a:lnTo>
                    <a:pt x="5548" y="757"/>
                  </a:lnTo>
                  <a:close/>
                </a:path>
              </a:pathLst>
            </a:custGeom>
            <a:grp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等线" panose="02010600030101010101" charset="-122"/>
                <a:ea typeface="+mn-ea"/>
                <a:cs typeface="+mn-cs"/>
              </a:endParaRPr>
            </a:p>
          </p:txBody>
        </p:sp>
        <p:sp>
          <p:nvSpPr>
            <p:cNvPr id="31" name="TextBox 56"/>
            <p:cNvSpPr txBox="1"/>
            <p:nvPr/>
          </p:nvSpPr>
          <p:spPr>
            <a:xfrm>
              <a:off x="3017213" y="4999533"/>
              <a:ext cx="750526" cy="338554"/>
            </a:xfrm>
            <a:prstGeom prst="rect">
              <a:avLst/>
            </a:prstGeom>
            <a:grp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600" b="1" i="0" u="none" strike="noStrike" kern="1200" cap="none" spc="0" normalizeH="0" baseline="0" noProof="0">
                  <a:ln>
                    <a:noFill/>
                  </a:ln>
                  <a:solidFill>
                    <a:prstClr val="white"/>
                  </a:solidFill>
                  <a:effectLst/>
                  <a:uLnTx/>
                  <a:uFillTx/>
                  <a:latin typeface="等线 Light" panose="02010600030101010101" charset="-122"/>
                  <a:ea typeface="+mn-ea"/>
                  <a:cs typeface="Lato Regular"/>
                </a:rPr>
                <a:t>Step 4</a:t>
              </a:r>
              <a:endParaRPr kumimoji="0" lang="id-ID" sz="1600" b="1" i="0" u="none" strike="noStrike" kern="1200" cap="none" spc="0" normalizeH="0" baseline="0" noProof="0" dirty="0">
                <a:ln>
                  <a:noFill/>
                </a:ln>
                <a:solidFill>
                  <a:prstClr val="white"/>
                </a:solidFill>
                <a:effectLst/>
                <a:uLnTx/>
                <a:uFillTx/>
                <a:latin typeface="等线 Light" panose="02010600030101010101" charset="-122"/>
                <a:ea typeface="+mn-ea"/>
                <a:cs typeface="Lato Regular"/>
              </a:endParaRPr>
            </a:p>
          </p:txBody>
        </p:sp>
      </p:grpSp>
      <p:sp>
        <p:nvSpPr>
          <p:cNvPr id="32" name="AutoShape 19"/>
          <p:cNvSpPr>
            <a:spLocks noChangeAspect="1"/>
          </p:cNvSpPr>
          <p:nvPr/>
        </p:nvSpPr>
        <p:spPr bwMode="auto">
          <a:xfrm>
            <a:off x="6732569" y="4835873"/>
            <a:ext cx="468423" cy="468545"/>
          </a:xfrm>
          <a:custGeom>
            <a:avLst/>
            <a:gdLst>
              <a:gd name="T0" fmla="*/ 10800 w 21600"/>
              <a:gd name="T1" fmla="*/ 10789 h 21579"/>
              <a:gd name="T2" fmla="*/ 10800 w 21600"/>
              <a:gd name="T3" fmla="*/ 10789 h 21579"/>
              <a:gd name="T4" fmla="*/ 10800 w 21600"/>
              <a:gd name="T5" fmla="*/ 10789 h 21579"/>
              <a:gd name="T6" fmla="*/ 10800 w 21600"/>
              <a:gd name="T7" fmla="*/ 10789 h 21579"/>
            </a:gdLst>
            <a:ahLst/>
            <a:cxnLst>
              <a:cxn ang="0">
                <a:pos x="T0" y="T1"/>
              </a:cxn>
              <a:cxn ang="0">
                <a:pos x="T2" y="T3"/>
              </a:cxn>
              <a:cxn ang="0">
                <a:pos x="T4" y="T5"/>
              </a:cxn>
              <a:cxn ang="0">
                <a:pos x="T6" y="T7"/>
              </a:cxn>
            </a:cxnLst>
            <a:rect l="0" t="0" r="r" b="b"/>
            <a:pathLst>
              <a:path w="21600" h="21579">
                <a:moveTo>
                  <a:pt x="21599" y="9391"/>
                </a:moveTo>
                <a:cubicBezTo>
                  <a:pt x="21599" y="9887"/>
                  <a:pt x="21472" y="10321"/>
                  <a:pt x="21218" y="10697"/>
                </a:cubicBezTo>
                <a:cubicBezTo>
                  <a:pt x="20963" y="11072"/>
                  <a:pt x="20647" y="11313"/>
                  <a:pt x="20263" y="11427"/>
                </a:cubicBezTo>
                <a:lnTo>
                  <a:pt x="20263" y="16610"/>
                </a:lnTo>
                <a:cubicBezTo>
                  <a:pt x="20263" y="17200"/>
                  <a:pt x="20087" y="17708"/>
                  <a:pt x="19729" y="18128"/>
                </a:cubicBezTo>
                <a:cubicBezTo>
                  <a:pt x="19374" y="18550"/>
                  <a:pt x="18951" y="18758"/>
                  <a:pt x="18459" y="18758"/>
                </a:cubicBezTo>
                <a:cubicBezTo>
                  <a:pt x="17927" y="18122"/>
                  <a:pt x="17286" y="17505"/>
                  <a:pt x="16537" y="16904"/>
                </a:cubicBezTo>
                <a:cubicBezTo>
                  <a:pt x="15785" y="16305"/>
                  <a:pt x="14980" y="15756"/>
                  <a:pt x="14116" y="15254"/>
                </a:cubicBezTo>
                <a:cubicBezTo>
                  <a:pt x="13254" y="14755"/>
                  <a:pt x="12363" y="14324"/>
                  <a:pt x="11449" y="13969"/>
                </a:cubicBezTo>
                <a:cubicBezTo>
                  <a:pt x="10536" y="13614"/>
                  <a:pt x="9648" y="13379"/>
                  <a:pt x="8788" y="13267"/>
                </a:cubicBezTo>
                <a:cubicBezTo>
                  <a:pt x="8453" y="13379"/>
                  <a:pt x="8179" y="13564"/>
                  <a:pt x="7968" y="13828"/>
                </a:cubicBezTo>
                <a:cubicBezTo>
                  <a:pt x="7758" y="14092"/>
                  <a:pt x="7613" y="14386"/>
                  <a:pt x="7535" y="14706"/>
                </a:cubicBezTo>
                <a:cubicBezTo>
                  <a:pt x="7457" y="15028"/>
                  <a:pt x="7449" y="15360"/>
                  <a:pt x="7510" y="15698"/>
                </a:cubicBezTo>
                <a:cubicBezTo>
                  <a:pt x="7574" y="16035"/>
                  <a:pt x="7719" y="16340"/>
                  <a:pt x="7946" y="16610"/>
                </a:cubicBezTo>
                <a:cubicBezTo>
                  <a:pt x="7750" y="16992"/>
                  <a:pt x="7660" y="17347"/>
                  <a:pt x="7677" y="17673"/>
                </a:cubicBezTo>
                <a:cubicBezTo>
                  <a:pt x="7692" y="17993"/>
                  <a:pt x="7772" y="18307"/>
                  <a:pt x="7917" y="18606"/>
                </a:cubicBezTo>
                <a:cubicBezTo>
                  <a:pt x="8059" y="18908"/>
                  <a:pt x="8255" y="19193"/>
                  <a:pt x="8497" y="19469"/>
                </a:cubicBezTo>
                <a:cubicBezTo>
                  <a:pt x="8737" y="19745"/>
                  <a:pt x="8996" y="20021"/>
                  <a:pt x="9271" y="20291"/>
                </a:cubicBezTo>
                <a:cubicBezTo>
                  <a:pt x="9114" y="20696"/>
                  <a:pt x="8842" y="21001"/>
                  <a:pt x="8455" y="21212"/>
                </a:cubicBezTo>
                <a:cubicBezTo>
                  <a:pt x="8069" y="21423"/>
                  <a:pt x="7655" y="21541"/>
                  <a:pt x="7212" y="21570"/>
                </a:cubicBezTo>
                <a:cubicBezTo>
                  <a:pt x="6771" y="21599"/>
                  <a:pt x="6340" y="21550"/>
                  <a:pt x="5917" y="21423"/>
                </a:cubicBezTo>
                <a:cubicBezTo>
                  <a:pt x="5496" y="21294"/>
                  <a:pt x="5163" y="21092"/>
                  <a:pt x="4923" y="20810"/>
                </a:cubicBezTo>
                <a:cubicBezTo>
                  <a:pt x="4781" y="20241"/>
                  <a:pt x="4624" y="19657"/>
                  <a:pt x="4453" y="19055"/>
                </a:cubicBezTo>
                <a:cubicBezTo>
                  <a:pt x="4281" y="18453"/>
                  <a:pt x="4139" y="17843"/>
                  <a:pt x="4032" y="17224"/>
                </a:cubicBezTo>
                <a:cubicBezTo>
                  <a:pt x="3921" y="16599"/>
                  <a:pt x="3868" y="15953"/>
                  <a:pt x="3868" y="15281"/>
                </a:cubicBezTo>
                <a:cubicBezTo>
                  <a:pt x="3868" y="14615"/>
                  <a:pt x="3961" y="13905"/>
                  <a:pt x="4149" y="13153"/>
                </a:cubicBezTo>
                <a:lnTo>
                  <a:pt x="1804" y="13153"/>
                </a:lnTo>
                <a:cubicBezTo>
                  <a:pt x="1312" y="13153"/>
                  <a:pt x="888" y="12945"/>
                  <a:pt x="533" y="12522"/>
                </a:cubicBezTo>
                <a:cubicBezTo>
                  <a:pt x="176" y="12100"/>
                  <a:pt x="0" y="11592"/>
                  <a:pt x="0" y="10990"/>
                </a:cubicBezTo>
                <a:lnTo>
                  <a:pt x="0" y="7774"/>
                </a:lnTo>
                <a:cubicBezTo>
                  <a:pt x="0" y="7184"/>
                  <a:pt x="176" y="6676"/>
                  <a:pt x="526" y="6245"/>
                </a:cubicBezTo>
                <a:cubicBezTo>
                  <a:pt x="878" y="5819"/>
                  <a:pt x="1304" y="5605"/>
                  <a:pt x="1804" y="5605"/>
                </a:cubicBezTo>
                <a:lnTo>
                  <a:pt x="7652" y="5605"/>
                </a:lnTo>
                <a:cubicBezTo>
                  <a:pt x="8551" y="5605"/>
                  <a:pt x="9508" y="5449"/>
                  <a:pt x="10524" y="5135"/>
                </a:cubicBezTo>
                <a:cubicBezTo>
                  <a:pt x="11540" y="4821"/>
                  <a:pt x="12536" y="4399"/>
                  <a:pt x="13511" y="3873"/>
                </a:cubicBezTo>
                <a:cubicBezTo>
                  <a:pt x="14488" y="3342"/>
                  <a:pt x="15408" y="2744"/>
                  <a:pt x="16272" y="2071"/>
                </a:cubicBezTo>
                <a:cubicBezTo>
                  <a:pt x="17134" y="1405"/>
                  <a:pt x="17864" y="713"/>
                  <a:pt x="18459" y="0"/>
                </a:cubicBezTo>
                <a:cubicBezTo>
                  <a:pt x="18951" y="0"/>
                  <a:pt x="19374" y="214"/>
                  <a:pt x="19729" y="633"/>
                </a:cubicBezTo>
                <a:cubicBezTo>
                  <a:pt x="20087" y="1056"/>
                  <a:pt x="20263" y="1567"/>
                  <a:pt x="20263" y="2165"/>
                </a:cubicBezTo>
                <a:lnTo>
                  <a:pt x="20263" y="7334"/>
                </a:lnTo>
                <a:cubicBezTo>
                  <a:pt x="20647" y="7445"/>
                  <a:pt x="20963" y="7692"/>
                  <a:pt x="21218" y="8070"/>
                </a:cubicBezTo>
                <a:cubicBezTo>
                  <a:pt x="21472" y="8454"/>
                  <a:pt x="21599" y="8895"/>
                  <a:pt x="21599" y="9391"/>
                </a:cubicBezTo>
                <a:moveTo>
                  <a:pt x="18459" y="2855"/>
                </a:moveTo>
                <a:cubicBezTo>
                  <a:pt x="17864" y="3407"/>
                  <a:pt x="17215" y="3941"/>
                  <a:pt x="16512" y="4451"/>
                </a:cubicBezTo>
                <a:cubicBezTo>
                  <a:pt x="15810" y="4962"/>
                  <a:pt x="15065" y="5423"/>
                  <a:pt x="14280" y="5834"/>
                </a:cubicBezTo>
                <a:cubicBezTo>
                  <a:pt x="13494" y="6245"/>
                  <a:pt x="12693" y="6609"/>
                  <a:pt x="11878" y="6923"/>
                </a:cubicBezTo>
                <a:cubicBezTo>
                  <a:pt x="11060" y="7237"/>
                  <a:pt x="10255" y="7462"/>
                  <a:pt x="9457" y="7603"/>
                </a:cubicBezTo>
                <a:lnTo>
                  <a:pt x="9457" y="11172"/>
                </a:lnTo>
                <a:cubicBezTo>
                  <a:pt x="10255" y="11325"/>
                  <a:pt x="11060" y="11554"/>
                  <a:pt x="11878" y="11862"/>
                </a:cubicBezTo>
                <a:cubicBezTo>
                  <a:pt x="12693" y="12170"/>
                  <a:pt x="13494" y="12537"/>
                  <a:pt x="14280" y="12956"/>
                </a:cubicBezTo>
                <a:cubicBezTo>
                  <a:pt x="15065" y="13379"/>
                  <a:pt x="15812" y="13843"/>
                  <a:pt x="16524" y="14347"/>
                </a:cubicBezTo>
                <a:cubicBezTo>
                  <a:pt x="17234" y="14855"/>
                  <a:pt x="17881" y="15380"/>
                  <a:pt x="18459" y="15920"/>
                </a:cubicBezTo>
                <a:lnTo>
                  <a:pt x="18459" y="2855"/>
                </a:lnTo>
                <a:close/>
              </a:path>
            </a:pathLst>
          </a:custGeom>
          <a:solidFill>
            <a:schemeClr val="bg1"/>
          </a:solidFill>
          <a:ln>
            <a:noFill/>
          </a:ln>
          <a:effectLst/>
        </p:spPr>
        <p:txBody>
          <a:bodyPr lIns="50789" tIns="50789" rIns="50789" bIns="50789" anchor="ctr"/>
          <a:lstStyle/>
          <a:p>
            <a:pPr marL="0" marR="0" lvl="0" indent="0" algn="l" defTabSz="456565" rtl="0" eaLnBrk="1" fontAlgn="auto" latinLnBrk="0" hangingPunct="1">
              <a:lnSpc>
                <a:spcPct val="100000"/>
              </a:lnSpc>
              <a:spcBef>
                <a:spcPts val="0"/>
              </a:spcBef>
              <a:spcAft>
                <a:spcPts val="0"/>
              </a:spcAft>
              <a:buClrTx/>
              <a:buSzTx/>
              <a:buFontTx/>
              <a:buNone/>
              <a:defRPr/>
            </a:pPr>
            <a:endParaRPr kumimoji="0" lang="es-ES" sz="3600" b="0" i="0" u="none" strike="noStrike" kern="1200" cap="none" spc="0" normalizeH="0" baseline="0" noProof="0" dirty="0">
              <a:ln>
                <a:noFill/>
              </a:ln>
              <a:solidFill>
                <a:prstClr val="white"/>
              </a:solidFill>
              <a:effectLst>
                <a:outerShdw blurRad="38100" dist="38100" dir="2700000" algn="tl">
                  <a:srgbClr val="000000"/>
                </a:outerShdw>
              </a:effectLst>
              <a:uLnTx/>
              <a:uFillTx/>
              <a:latin typeface="Lato Regular"/>
              <a:ea typeface="+mn-ea"/>
              <a:cs typeface="Lato Regular"/>
              <a:sym typeface="Gill Sans" charset="0"/>
            </a:endParaRPr>
          </a:p>
        </p:txBody>
      </p:sp>
      <p:sp>
        <p:nvSpPr>
          <p:cNvPr id="33" name="Freeform 290"/>
          <p:cNvSpPr>
            <a:spLocks noChangeAspect="1" noChangeArrowheads="1"/>
          </p:cNvSpPr>
          <p:nvPr/>
        </p:nvSpPr>
        <p:spPr bwMode="auto">
          <a:xfrm>
            <a:off x="6684740" y="3962902"/>
            <a:ext cx="527428" cy="408512"/>
          </a:xfrm>
          <a:custGeom>
            <a:avLst/>
            <a:gdLst>
              <a:gd name="T0" fmla="*/ 995 w 996"/>
              <a:gd name="T1" fmla="*/ 409 h 770"/>
              <a:gd name="T2" fmla="*/ 836 w 996"/>
              <a:gd name="T3" fmla="*/ 409 h 770"/>
              <a:gd name="T4" fmla="*/ 543 w 996"/>
              <a:gd name="T5" fmla="*/ 192 h 770"/>
              <a:gd name="T6" fmla="*/ 384 w 996"/>
              <a:gd name="T7" fmla="*/ 275 h 770"/>
              <a:gd name="T8" fmla="*/ 360 w 996"/>
              <a:gd name="T9" fmla="*/ 158 h 770"/>
              <a:gd name="T10" fmla="*/ 702 w 996"/>
              <a:gd name="T11" fmla="*/ 33 h 770"/>
              <a:gd name="T12" fmla="*/ 836 w 996"/>
              <a:gd name="T13" fmla="*/ 133 h 770"/>
              <a:gd name="T14" fmla="*/ 334 w 996"/>
              <a:gd name="T15" fmla="*/ 626 h 770"/>
              <a:gd name="T16" fmla="*/ 276 w 996"/>
              <a:gd name="T17" fmla="*/ 551 h 770"/>
              <a:gd name="T18" fmla="*/ 209 w 996"/>
              <a:gd name="T19" fmla="*/ 484 h 770"/>
              <a:gd name="T20" fmla="*/ 109 w 996"/>
              <a:gd name="T21" fmla="*/ 434 h 770"/>
              <a:gd name="T22" fmla="*/ 159 w 996"/>
              <a:gd name="T23" fmla="*/ 535 h 770"/>
              <a:gd name="T24" fmla="*/ 226 w 996"/>
              <a:gd name="T25" fmla="*/ 602 h 770"/>
              <a:gd name="T26" fmla="*/ 293 w 996"/>
              <a:gd name="T27" fmla="*/ 668 h 770"/>
              <a:gd name="T28" fmla="*/ 393 w 996"/>
              <a:gd name="T29" fmla="*/ 727 h 770"/>
              <a:gd name="T30" fmla="*/ 334 w 996"/>
              <a:gd name="T31" fmla="*/ 626 h 770"/>
              <a:gd name="T32" fmla="*/ 594 w 996"/>
              <a:gd name="T33" fmla="*/ 267 h 770"/>
              <a:gd name="T34" fmla="*/ 443 w 996"/>
              <a:gd name="T35" fmla="*/ 301 h 770"/>
              <a:gd name="T36" fmla="*/ 284 w 996"/>
              <a:gd name="T37" fmla="*/ 217 h 770"/>
              <a:gd name="T38" fmla="*/ 460 w 996"/>
              <a:gd name="T39" fmla="*/ 50 h 770"/>
              <a:gd name="T40" fmla="*/ 184 w 996"/>
              <a:gd name="T41" fmla="*/ 100 h 770"/>
              <a:gd name="T42" fmla="*/ 0 w 996"/>
              <a:gd name="T43" fmla="*/ 66 h 770"/>
              <a:gd name="T44" fmla="*/ 50 w 996"/>
              <a:gd name="T45" fmla="*/ 443 h 770"/>
              <a:gd name="T46" fmla="*/ 234 w 996"/>
              <a:gd name="T47" fmla="*/ 392 h 770"/>
              <a:gd name="T48" fmla="*/ 293 w 996"/>
              <a:gd name="T49" fmla="*/ 468 h 770"/>
              <a:gd name="T50" fmla="*/ 360 w 996"/>
              <a:gd name="T51" fmla="*/ 535 h 770"/>
              <a:gd name="T52" fmla="*/ 426 w 996"/>
              <a:gd name="T53" fmla="*/ 610 h 770"/>
              <a:gd name="T54" fmla="*/ 477 w 996"/>
              <a:gd name="T55" fmla="*/ 727 h 770"/>
              <a:gd name="T56" fmla="*/ 543 w 996"/>
              <a:gd name="T57" fmla="*/ 660 h 770"/>
              <a:gd name="T58" fmla="*/ 485 w 996"/>
              <a:gd name="T59" fmla="*/ 585 h 770"/>
              <a:gd name="T60" fmla="*/ 569 w 996"/>
              <a:gd name="T61" fmla="*/ 668 h 770"/>
              <a:gd name="T62" fmla="*/ 627 w 996"/>
              <a:gd name="T63" fmla="*/ 602 h 770"/>
              <a:gd name="T64" fmla="*/ 652 w 996"/>
              <a:gd name="T65" fmla="*/ 610 h 770"/>
              <a:gd name="T66" fmla="*/ 719 w 996"/>
              <a:gd name="T67" fmla="*/ 543 h 770"/>
              <a:gd name="T68" fmla="*/ 727 w 996"/>
              <a:gd name="T69" fmla="*/ 526 h 770"/>
              <a:gd name="T70" fmla="*/ 786 w 996"/>
              <a:gd name="T71" fmla="*/ 535 h 770"/>
              <a:gd name="T72" fmla="*/ 786 w 996"/>
              <a:gd name="T73" fmla="*/ 468 h 7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996" h="770">
                <a:moveTo>
                  <a:pt x="995" y="100"/>
                </a:moveTo>
                <a:cubicBezTo>
                  <a:pt x="995" y="409"/>
                  <a:pt x="995" y="409"/>
                  <a:pt x="995" y="409"/>
                </a:cubicBezTo>
                <a:cubicBezTo>
                  <a:pt x="995" y="409"/>
                  <a:pt x="928" y="426"/>
                  <a:pt x="920" y="426"/>
                </a:cubicBezTo>
                <a:cubicBezTo>
                  <a:pt x="903" y="426"/>
                  <a:pt x="861" y="443"/>
                  <a:pt x="836" y="409"/>
                </a:cubicBezTo>
                <a:cubicBezTo>
                  <a:pt x="786" y="367"/>
                  <a:pt x="619" y="192"/>
                  <a:pt x="619" y="192"/>
                </a:cubicBezTo>
                <a:cubicBezTo>
                  <a:pt x="619" y="192"/>
                  <a:pt x="594" y="167"/>
                  <a:pt x="543" y="192"/>
                </a:cubicBezTo>
                <a:cubicBezTo>
                  <a:pt x="502" y="217"/>
                  <a:pt x="443" y="250"/>
                  <a:pt x="418" y="259"/>
                </a:cubicBezTo>
                <a:cubicBezTo>
                  <a:pt x="410" y="267"/>
                  <a:pt x="393" y="275"/>
                  <a:pt x="384" y="275"/>
                </a:cubicBezTo>
                <a:cubicBezTo>
                  <a:pt x="351" y="275"/>
                  <a:pt x="326" y="242"/>
                  <a:pt x="326" y="209"/>
                </a:cubicBezTo>
                <a:cubicBezTo>
                  <a:pt x="326" y="183"/>
                  <a:pt x="343" y="167"/>
                  <a:pt x="360" y="158"/>
                </a:cubicBezTo>
                <a:cubicBezTo>
                  <a:pt x="426" y="116"/>
                  <a:pt x="552" y="50"/>
                  <a:pt x="602" y="16"/>
                </a:cubicBezTo>
                <a:cubicBezTo>
                  <a:pt x="635" y="0"/>
                  <a:pt x="652" y="0"/>
                  <a:pt x="702" y="33"/>
                </a:cubicBezTo>
                <a:cubicBezTo>
                  <a:pt x="752" y="83"/>
                  <a:pt x="803" y="125"/>
                  <a:pt x="803" y="125"/>
                </a:cubicBezTo>
                <a:cubicBezTo>
                  <a:pt x="803" y="125"/>
                  <a:pt x="819" y="133"/>
                  <a:pt x="836" y="133"/>
                </a:cubicBezTo>
                <a:cubicBezTo>
                  <a:pt x="878" y="125"/>
                  <a:pt x="995" y="100"/>
                  <a:pt x="995" y="100"/>
                </a:cubicBezTo>
                <a:close/>
                <a:moveTo>
                  <a:pt x="334" y="626"/>
                </a:moveTo>
                <a:cubicBezTo>
                  <a:pt x="343" y="610"/>
                  <a:pt x="343" y="585"/>
                  <a:pt x="326" y="568"/>
                </a:cubicBezTo>
                <a:cubicBezTo>
                  <a:pt x="309" y="551"/>
                  <a:pt x="293" y="551"/>
                  <a:pt x="276" y="551"/>
                </a:cubicBezTo>
                <a:cubicBezTo>
                  <a:pt x="276" y="535"/>
                  <a:pt x="276" y="510"/>
                  <a:pt x="259" y="501"/>
                </a:cubicBezTo>
                <a:cubicBezTo>
                  <a:pt x="251" y="484"/>
                  <a:pt x="226" y="476"/>
                  <a:pt x="209" y="484"/>
                </a:cubicBezTo>
                <a:cubicBezTo>
                  <a:pt x="217" y="468"/>
                  <a:pt x="209" y="443"/>
                  <a:pt x="201" y="426"/>
                </a:cubicBezTo>
                <a:cubicBezTo>
                  <a:pt x="176" y="401"/>
                  <a:pt x="134" y="409"/>
                  <a:pt x="109" y="434"/>
                </a:cubicBezTo>
                <a:cubicBezTo>
                  <a:pt x="92" y="451"/>
                  <a:pt x="75" y="501"/>
                  <a:pt x="92" y="526"/>
                </a:cubicBezTo>
                <a:cubicBezTo>
                  <a:pt x="117" y="551"/>
                  <a:pt x="142" y="535"/>
                  <a:pt x="159" y="535"/>
                </a:cubicBezTo>
                <a:cubicBezTo>
                  <a:pt x="159" y="551"/>
                  <a:pt x="142" y="568"/>
                  <a:pt x="159" y="593"/>
                </a:cubicBezTo>
                <a:cubicBezTo>
                  <a:pt x="176" y="618"/>
                  <a:pt x="209" y="602"/>
                  <a:pt x="226" y="602"/>
                </a:cubicBezTo>
                <a:cubicBezTo>
                  <a:pt x="217" y="618"/>
                  <a:pt x="201" y="643"/>
                  <a:pt x="226" y="668"/>
                </a:cubicBezTo>
                <a:cubicBezTo>
                  <a:pt x="242" y="685"/>
                  <a:pt x="276" y="677"/>
                  <a:pt x="293" y="668"/>
                </a:cubicBezTo>
                <a:cubicBezTo>
                  <a:pt x="284" y="693"/>
                  <a:pt x="268" y="710"/>
                  <a:pt x="293" y="744"/>
                </a:cubicBezTo>
                <a:cubicBezTo>
                  <a:pt x="318" y="769"/>
                  <a:pt x="368" y="752"/>
                  <a:pt x="393" y="727"/>
                </a:cubicBezTo>
                <a:cubicBezTo>
                  <a:pt x="418" y="702"/>
                  <a:pt x="418" y="668"/>
                  <a:pt x="393" y="643"/>
                </a:cubicBezTo>
                <a:cubicBezTo>
                  <a:pt x="376" y="626"/>
                  <a:pt x="360" y="626"/>
                  <a:pt x="334" y="626"/>
                </a:cubicBezTo>
                <a:close/>
                <a:moveTo>
                  <a:pt x="786" y="468"/>
                </a:moveTo>
                <a:cubicBezTo>
                  <a:pt x="610" y="284"/>
                  <a:pt x="694" y="367"/>
                  <a:pt x="594" y="267"/>
                </a:cubicBezTo>
                <a:cubicBezTo>
                  <a:pt x="594" y="267"/>
                  <a:pt x="569" y="234"/>
                  <a:pt x="527" y="259"/>
                </a:cubicBezTo>
                <a:cubicBezTo>
                  <a:pt x="502" y="267"/>
                  <a:pt x="468" y="284"/>
                  <a:pt x="443" y="301"/>
                </a:cubicBezTo>
                <a:cubicBezTo>
                  <a:pt x="418" y="309"/>
                  <a:pt x="393" y="317"/>
                  <a:pt x="384" y="317"/>
                </a:cubicBezTo>
                <a:cubicBezTo>
                  <a:pt x="326" y="317"/>
                  <a:pt x="284" y="267"/>
                  <a:pt x="284" y="217"/>
                </a:cubicBezTo>
                <a:cubicBezTo>
                  <a:pt x="284" y="175"/>
                  <a:pt x="301" y="142"/>
                  <a:pt x="334" y="125"/>
                </a:cubicBezTo>
                <a:cubicBezTo>
                  <a:pt x="368" y="100"/>
                  <a:pt x="460" y="50"/>
                  <a:pt x="460" y="50"/>
                </a:cubicBezTo>
                <a:cubicBezTo>
                  <a:pt x="460" y="50"/>
                  <a:pt x="435" y="8"/>
                  <a:pt x="376" y="8"/>
                </a:cubicBezTo>
                <a:cubicBezTo>
                  <a:pt x="309" y="8"/>
                  <a:pt x="184" y="100"/>
                  <a:pt x="184" y="100"/>
                </a:cubicBezTo>
                <a:cubicBezTo>
                  <a:pt x="184" y="100"/>
                  <a:pt x="150" y="116"/>
                  <a:pt x="100" y="100"/>
                </a:cubicBezTo>
                <a:cubicBezTo>
                  <a:pt x="0" y="66"/>
                  <a:pt x="0" y="66"/>
                  <a:pt x="0" y="66"/>
                </a:cubicBezTo>
                <a:cubicBezTo>
                  <a:pt x="0" y="426"/>
                  <a:pt x="0" y="426"/>
                  <a:pt x="0" y="426"/>
                </a:cubicBezTo>
                <a:cubicBezTo>
                  <a:pt x="0" y="426"/>
                  <a:pt x="25" y="434"/>
                  <a:pt x="50" y="443"/>
                </a:cubicBezTo>
                <a:cubicBezTo>
                  <a:pt x="59" y="426"/>
                  <a:pt x="67" y="409"/>
                  <a:pt x="83" y="392"/>
                </a:cubicBezTo>
                <a:cubicBezTo>
                  <a:pt x="125" y="351"/>
                  <a:pt x="192" y="351"/>
                  <a:pt x="234" y="392"/>
                </a:cubicBezTo>
                <a:cubicBezTo>
                  <a:pt x="242" y="409"/>
                  <a:pt x="251" y="417"/>
                  <a:pt x="251" y="434"/>
                </a:cubicBezTo>
                <a:cubicBezTo>
                  <a:pt x="268" y="443"/>
                  <a:pt x="284" y="451"/>
                  <a:pt x="293" y="468"/>
                </a:cubicBezTo>
                <a:cubicBezTo>
                  <a:pt x="309" y="476"/>
                  <a:pt x="318" y="493"/>
                  <a:pt x="318" y="510"/>
                </a:cubicBezTo>
                <a:cubicBezTo>
                  <a:pt x="334" y="510"/>
                  <a:pt x="351" y="518"/>
                  <a:pt x="360" y="535"/>
                </a:cubicBezTo>
                <a:cubicBezTo>
                  <a:pt x="376" y="551"/>
                  <a:pt x="384" y="568"/>
                  <a:pt x="384" y="585"/>
                </a:cubicBezTo>
                <a:cubicBezTo>
                  <a:pt x="401" y="585"/>
                  <a:pt x="418" y="593"/>
                  <a:pt x="426" y="610"/>
                </a:cubicBezTo>
                <a:cubicBezTo>
                  <a:pt x="451" y="635"/>
                  <a:pt x="460" y="668"/>
                  <a:pt x="451" y="702"/>
                </a:cubicBezTo>
                <a:cubicBezTo>
                  <a:pt x="460" y="702"/>
                  <a:pt x="468" y="718"/>
                  <a:pt x="477" y="727"/>
                </a:cubicBezTo>
                <a:cubicBezTo>
                  <a:pt x="493" y="744"/>
                  <a:pt x="527" y="744"/>
                  <a:pt x="543" y="727"/>
                </a:cubicBezTo>
                <a:cubicBezTo>
                  <a:pt x="560" y="710"/>
                  <a:pt x="560" y="677"/>
                  <a:pt x="543" y="660"/>
                </a:cubicBezTo>
                <a:lnTo>
                  <a:pt x="535" y="660"/>
                </a:lnTo>
                <a:cubicBezTo>
                  <a:pt x="485" y="602"/>
                  <a:pt x="477" y="593"/>
                  <a:pt x="485" y="585"/>
                </a:cubicBezTo>
                <a:cubicBezTo>
                  <a:pt x="493" y="585"/>
                  <a:pt x="502" y="593"/>
                  <a:pt x="560" y="660"/>
                </a:cubicBezTo>
                <a:cubicBezTo>
                  <a:pt x="569" y="668"/>
                  <a:pt x="569" y="668"/>
                  <a:pt x="569" y="668"/>
                </a:cubicBezTo>
                <a:cubicBezTo>
                  <a:pt x="585" y="685"/>
                  <a:pt x="610" y="685"/>
                  <a:pt x="627" y="668"/>
                </a:cubicBezTo>
                <a:cubicBezTo>
                  <a:pt x="644" y="652"/>
                  <a:pt x="644" y="618"/>
                  <a:pt x="627" y="602"/>
                </a:cubicBezTo>
                <a:cubicBezTo>
                  <a:pt x="569" y="535"/>
                  <a:pt x="560" y="526"/>
                  <a:pt x="560" y="518"/>
                </a:cubicBezTo>
                <a:cubicBezTo>
                  <a:pt x="569" y="518"/>
                  <a:pt x="594" y="551"/>
                  <a:pt x="652" y="610"/>
                </a:cubicBezTo>
                <a:cubicBezTo>
                  <a:pt x="669" y="626"/>
                  <a:pt x="702" y="626"/>
                  <a:pt x="719" y="610"/>
                </a:cubicBezTo>
                <a:cubicBezTo>
                  <a:pt x="727" y="593"/>
                  <a:pt x="736" y="568"/>
                  <a:pt x="719" y="543"/>
                </a:cubicBezTo>
                <a:cubicBezTo>
                  <a:pt x="644" y="468"/>
                  <a:pt x="644" y="468"/>
                  <a:pt x="652" y="459"/>
                </a:cubicBezTo>
                <a:lnTo>
                  <a:pt x="727" y="526"/>
                </a:lnTo>
                <a:cubicBezTo>
                  <a:pt x="727" y="535"/>
                  <a:pt x="727" y="535"/>
                  <a:pt x="727" y="535"/>
                </a:cubicBezTo>
                <a:cubicBezTo>
                  <a:pt x="744" y="551"/>
                  <a:pt x="769" y="551"/>
                  <a:pt x="786" y="535"/>
                </a:cubicBezTo>
                <a:cubicBezTo>
                  <a:pt x="803" y="510"/>
                  <a:pt x="803" y="484"/>
                  <a:pt x="786" y="468"/>
                </a:cubicBezTo>
                <a:close/>
                <a:moveTo>
                  <a:pt x="786" y="468"/>
                </a:moveTo>
                <a:lnTo>
                  <a:pt x="786" y="468"/>
                </a:lnTo>
                <a:close/>
              </a:path>
            </a:pathLst>
          </a:custGeom>
          <a:solidFill>
            <a:srgbClr val="C00000"/>
          </a:solidFill>
          <a:ln>
            <a:noFill/>
          </a:ln>
          <a:effectLst/>
        </p:spPr>
        <p:txBody>
          <a:bodyPr wrap="none" lIns="182843" tIns="91422" rIns="182843" bIns="91422"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2400" b="0" i="0" u="none" strike="noStrike" kern="1200" cap="none" spc="0" normalizeH="0" baseline="0" noProof="0" dirty="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34" name="Freeform 417"/>
          <p:cNvSpPr>
            <a:spLocks noChangeAspect="1" noChangeArrowheads="1"/>
          </p:cNvSpPr>
          <p:nvPr/>
        </p:nvSpPr>
        <p:spPr bwMode="auto">
          <a:xfrm>
            <a:off x="6732569" y="2940178"/>
            <a:ext cx="474354" cy="474478"/>
          </a:xfrm>
          <a:custGeom>
            <a:avLst/>
            <a:gdLst>
              <a:gd name="T0" fmla="*/ 0 w 904"/>
              <a:gd name="T1" fmla="*/ 686 h 904"/>
              <a:gd name="T2" fmla="*/ 218 w 904"/>
              <a:gd name="T3" fmla="*/ 903 h 904"/>
              <a:gd name="T4" fmla="*/ 0 w 904"/>
              <a:gd name="T5" fmla="*/ 903 h 904"/>
              <a:gd name="T6" fmla="*/ 0 w 904"/>
              <a:gd name="T7" fmla="*/ 686 h 904"/>
              <a:gd name="T8" fmla="*/ 552 w 904"/>
              <a:gd name="T9" fmla="*/ 42 h 904"/>
              <a:gd name="T10" fmla="*/ 627 w 904"/>
              <a:gd name="T11" fmla="*/ 276 h 904"/>
              <a:gd name="T12" fmla="*/ 861 w 904"/>
              <a:gd name="T13" fmla="*/ 351 h 904"/>
              <a:gd name="T14" fmla="*/ 786 w 904"/>
              <a:gd name="T15" fmla="*/ 117 h 904"/>
              <a:gd name="T16" fmla="*/ 552 w 904"/>
              <a:gd name="T17" fmla="*/ 42 h 904"/>
              <a:gd name="T18" fmla="*/ 677 w 904"/>
              <a:gd name="T19" fmla="*/ 385 h 904"/>
              <a:gd name="T20" fmla="*/ 276 w 904"/>
              <a:gd name="T21" fmla="*/ 778 h 904"/>
              <a:gd name="T22" fmla="*/ 360 w 904"/>
              <a:gd name="T23" fmla="*/ 862 h 904"/>
              <a:gd name="T24" fmla="*/ 795 w 904"/>
              <a:gd name="T25" fmla="*/ 427 h 904"/>
              <a:gd name="T26" fmla="*/ 677 w 904"/>
              <a:gd name="T27" fmla="*/ 385 h 904"/>
              <a:gd name="T28" fmla="*/ 594 w 904"/>
              <a:gd name="T29" fmla="*/ 318 h 904"/>
              <a:gd name="T30" fmla="*/ 552 w 904"/>
              <a:gd name="T31" fmla="*/ 276 h 904"/>
              <a:gd name="T32" fmla="*/ 159 w 904"/>
              <a:gd name="T33" fmla="*/ 661 h 904"/>
              <a:gd name="T34" fmla="*/ 243 w 904"/>
              <a:gd name="T35" fmla="*/ 744 h 904"/>
              <a:gd name="T36" fmla="*/ 636 w 904"/>
              <a:gd name="T37" fmla="*/ 351 h 904"/>
              <a:gd name="T38" fmla="*/ 594 w 904"/>
              <a:gd name="T39" fmla="*/ 318 h 904"/>
              <a:gd name="T40" fmla="*/ 477 w 904"/>
              <a:gd name="T41" fmla="*/ 109 h 904"/>
              <a:gd name="T42" fmla="*/ 50 w 904"/>
              <a:gd name="T43" fmla="*/ 544 h 904"/>
              <a:gd name="T44" fmla="*/ 126 w 904"/>
              <a:gd name="T45" fmla="*/ 628 h 904"/>
              <a:gd name="T46" fmla="*/ 519 w 904"/>
              <a:gd name="T47" fmla="*/ 226 h 904"/>
              <a:gd name="T48" fmla="*/ 477 w 904"/>
              <a:gd name="T49" fmla="*/ 109 h 904"/>
              <a:gd name="T50" fmla="*/ 477 w 904"/>
              <a:gd name="T51" fmla="*/ 109 h 904"/>
              <a:gd name="T52" fmla="*/ 477 w 904"/>
              <a:gd name="T53" fmla="*/ 109 h 9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904" h="904">
                <a:moveTo>
                  <a:pt x="0" y="686"/>
                </a:moveTo>
                <a:cubicBezTo>
                  <a:pt x="218" y="903"/>
                  <a:pt x="218" y="903"/>
                  <a:pt x="218" y="903"/>
                </a:cubicBezTo>
                <a:cubicBezTo>
                  <a:pt x="0" y="903"/>
                  <a:pt x="0" y="903"/>
                  <a:pt x="0" y="903"/>
                </a:cubicBezTo>
                <a:lnTo>
                  <a:pt x="0" y="686"/>
                </a:lnTo>
                <a:close/>
                <a:moveTo>
                  <a:pt x="552" y="42"/>
                </a:moveTo>
                <a:cubicBezTo>
                  <a:pt x="510" y="84"/>
                  <a:pt x="544" y="193"/>
                  <a:pt x="627" y="276"/>
                </a:cubicBezTo>
                <a:cubicBezTo>
                  <a:pt x="719" y="360"/>
                  <a:pt x="820" y="393"/>
                  <a:pt x="861" y="351"/>
                </a:cubicBezTo>
                <a:cubicBezTo>
                  <a:pt x="903" y="310"/>
                  <a:pt x="870" y="209"/>
                  <a:pt x="786" y="117"/>
                </a:cubicBezTo>
                <a:cubicBezTo>
                  <a:pt x="703" y="34"/>
                  <a:pt x="594" y="0"/>
                  <a:pt x="552" y="42"/>
                </a:cubicBezTo>
                <a:close/>
                <a:moveTo>
                  <a:pt x="677" y="385"/>
                </a:moveTo>
                <a:cubicBezTo>
                  <a:pt x="276" y="778"/>
                  <a:pt x="276" y="778"/>
                  <a:pt x="276" y="778"/>
                </a:cubicBezTo>
                <a:cubicBezTo>
                  <a:pt x="360" y="862"/>
                  <a:pt x="360" y="862"/>
                  <a:pt x="360" y="862"/>
                </a:cubicBezTo>
                <a:cubicBezTo>
                  <a:pt x="795" y="427"/>
                  <a:pt x="795" y="427"/>
                  <a:pt x="795" y="427"/>
                </a:cubicBezTo>
                <a:cubicBezTo>
                  <a:pt x="753" y="418"/>
                  <a:pt x="719" y="410"/>
                  <a:pt x="677" y="385"/>
                </a:cubicBezTo>
                <a:close/>
                <a:moveTo>
                  <a:pt x="594" y="318"/>
                </a:moveTo>
                <a:cubicBezTo>
                  <a:pt x="577" y="301"/>
                  <a:pt x="569" y="285"/>
                  <a:pt x="552" y="276"/>
                </a:cubicBezTo>
                <a:cubicBezTo>
                  <a:pt x="159" y="661"/>
                  <a:pt x="159" y="661"/>
                  <a:pt x="159" y="661"/>
                </a:cubicBezTo>
                <a:cubicBezTo>
                  <a:pt x="243" y="744"/>
                  <a:pt x="243" y="744"/>
                  <a:pt x="243" y="744"/>
                </a:cubicBezTo>
                <a:cubicBezTo>
                  <a:pt x="636" y="351"/>
                  <a:pt x="636" y="351"/>
                  <a:pt x="636" y="351"/>
                </a:cubicBezTo>
                <a:cubicBezTo>
                  <a:pt x="619" y="343"/>
                  <a:pt x="602" y="327"/>
                  <a:pt x="594" y="318"/>
                </a:cubicBezTo>
                <a:close/>
                <a:moveTo>
                  <a:pt x="477" y="109"/>
                </a:moveTo>
                <a:cubicBezTo>
                  <a:pt x="50" y="544"/>
                  <a:pt x="50" y="544"/>
                  <a:pt x="50" y="544"/>
                </a:cubicBezTo>
                <a:cubicBezTo>
                  <a:pt x="126" y="628"/>
                  <a:pt x="126" y="628"/>
                  <a:pt x="126" y="628"/>
                </a:cubicBezTo>
                <a:cubicBezTo>
                  <a:pt x="519" y="226"/>
                  <a:pt x="519" y="226"/>
                  <a:pt x="519" y="226"/>
                </a:cubicBezTo>
                <a:cubicBezTo>
                  <a:pt x="502" y="184"/>
                  <a:pt x="485" y="151"/>
                  <a:pt x="477" y="109"/>
                </a:cubicBezTo>
                <a:close/>
                <a:moveTo>
                  <a:pt x="477" y="109"/>
                </a:moveTo>
                <a:lnTo>
                  <a:pt x="477" y="109"/>
                </a:lnTo>
                <a:close/>
              </a:path>
            </a:pathLst>
          </a:custGeom>
          <a:solidFill>
            <a:schemeClr val="bg1"/>
          </a:solidFill>
          <a:ln>
            <a:noFill/>
          </a:ln>
          <a:effectLst/>
        </p:spPr>
        <p:txBody>
          <a:bodyPr wrap="none" lIns="243785" tIns="121892" rIns="243785" bIns="121892"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2400" b="0" i="0" u="none" strike="noStrike" kern="1200" cap="none" spc="0" normalizeH="0" baseline="0" noProof="0" dirty="0">
              <a:ln>
                <a:noFill/>
              </a:ln>
              <a:solidFill>
                <a:prstClr val="black"/>
              </a:solidFill>
              <a:effectLst/>
              <a:uLnTx/>
              <a:uFillTx/>
              <a:latin typeface="等线" panose="02010600030101010101" charset="-122"/>
              <a:ea typeface="宋体" panose="02010600030101010101" pitchFamily="2" charset="-122"/>
              <a:cs typeface="+mn-cs"/>
            </a:endParaRPr>
          </a:p>
        </p:txBody>
      </p:sp>
      <p:cxnSp>
        <p:nvCxnSpPr>
          <p:cNvPr id="35" name="Straight Connector 7"/>
          <p:cNvCxnSpPr/>
          <p:nvPr/>
        </p:nvCxnSpPr>
        <p:spPr>
          <a:xfrm>
            <a:off x="6732569" y="2738471"/>
            <a:ext cx="3874471" cy="0"/>
          </a:xfrm>
          <a:prstGeom prst="line">
            <a:avLst/>
          </a:prstGeom>
          <a:ln>
            <a:solidFill>
              <a:schemeClr val="tx2">
                <a:lumMod val="20000"/>
                <a:lumOff val="8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6" name="Straight Connector 42"/>
          <p:cNvCxnSpPr/>
          <p:nvPr/>
        </p:nvCxnSpPr>
        <p:spPr>
          <a:xfrm>
            <a:off x="6732569" y="3721583"/>
            <a:ext cx="3874471" cy="0"/>
          </a:xfrm>
          <a:prstGeom prst="line">
            <a:avLst/>
          </a:prstGeom>
          <a:ln>
            <a:solidFill>
              <a:schemeClr val="tx2">
                <a:lumMod val="20000"/>
                <a:lumOff val="8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7" name="Straight Connector 49"/>
          <p:cNvCxnSpPr/>
          <p:nvPr/>
        </p:nvCxnSpPr>
        <p:spPr>
          <a:xfrm>
            <a:off x="6732569" y="4633606"/>
            <a:ext cx="3874471" cy="0"/>
          </a:xfrm>
          <a:prstGeom prst="line">
            <a:avLst/>
          </a:prstGeom>
          <a:ln>
            <a:solidFill>
              <a:schemeClr val="tx2">
                <a:lumMod val="20000"/>
                <a:lumOff val="80000"/>
              </a:schemeClr>
            </a:solidFill>
            <a:prstDash val="dash"/>
          </a:ln>
        </p:spPr>
        <p:style>
          <a:lnRef idx="1">
            <a:schemeClr val="accent1"/>
          </a:lnRef>
          <a:fillRef idx="0">
            <a:schemeClr val="accent1"/>
          </a:fillRef>
          <a:effectRef idx="0">
            <a:schemeClr val="accent1"/>
          </a:effectRef>
          <a:fontRef idx="minor">
            <a:schemeClr val="tx1"/>
          </a:fontRef>
        </p:style>
      </p:cxnSp>
      <p:sp>
        <p:nvSpPr>
          <p:cNvPr id="38" name="Rectangle 6"/>
          <p:cNvSpPr/>
          <p:nvPr/>
        </p:nvSpPr>
        <p:spPr>
          <a:xfrm>
            <a:off x="7212168" y="2174566"/>
            <a:ext cx="3292203" cy="415498"/>
          </a:xfrm>
          <a:prstGeom prst="rect">
            <a:avLst/>
          </a:prstGeom>
        </p:spPr>
        <p:txBody>
          <a:bodyPr wrap="square">
            <a:spAutoFit/>
          </a:bodyPr>
          <a:lstStyle/>
          <a:p>
            <a:pPr lvl="0">
              <a:defRPr/>
            </a:pPr>
            <a:r>
              <a:rPr lang="zh-CN" altLang="en-US" sz="1050" dirty="0">
                <a:solidFill>
                  <a:prstClr val="white"/>
                </a:solidFill>
                <a:latin typeface="方正黑体简体" panose="02010601030101010101" pitchFamily="2" charset="-122"/>
                <a:ea typeface="方正黑体简体" panose="02010601030101010101" pitchFamily="2" charset="-122"/>
                <a:cs typeface="Segoe UI" panose="020B0502040204020203" pitchFamily="34" charset="0"/>
              </a:rPr>
              <a:t>点击此处输入相关文本内容点击此处输入相关文本内容</a:t>
            </a:r>
            <a:endParaRPr kumimoji="0" lang="zh-CN" altLang="en-US" sz="1050" b="0" i="0" u="none" strike="noStrike" kern="1200" cap="none" spc="0" normalizeH="0" baseline="0" noProof="0" dirty="0">
              <a:ln>
                <a:noFill/>
              </a:ln>
              <a:solidFill>
                <a:prstClr val="white"/>
              </a:solidFill>
              <a:effectLst/>
              <a:uLnTx/>
              <a:uFillTx/>
              <a:latin typeface="方正黑体简体" panose="02010601030101010101" pitchFamily="2" charset="-122"/>
              <a:ea typeface="方正黑体简体" panose="02010601030101010101" pitchFamily="2" charset="-122"/>
              <a:cs typeface="Segoe UI" panose="020B0502040204020203" pitchFamily="34" charset="0"/>
            </a:endParaRPr>
          </a:p>
        </p:txBody>
      </p:sp>
      <p:sp>
        <p:nvSpPr>
          <p:cNvPr id="39" name="TextBox 5"/>
          <p:cNvSpPr txBox="1"/>
          <p:nvPr/>
        </p:nvSpPr>
        <p:spPr>
          <a:xfrm>
            <a:off x="7212169" y="1879211"/>
            <a:ext cx="1974784"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sz="1400" b="0" i="0" u="none" strike="noStrike" kern="1200" cap="none" spc="0" normalizeH="0" baseline="0" noProof="0" dirty="0">
                <a:ln>
                  <a:noFill/>
                </a:ln>
                <a:solidFill>
                  <a:prstClr val="white"/>
                </a:solidFill>
                <a:effectLst/>
                <a:uLnTx/>
                <a:uFillTx/>
                <a:latin typeface="方正黑体简体" panose="02010601030101010101" pitchFamily="2" charset="-122"/>
                <a:ea typeface="方正黑体简体" panose="02010601030101010101" pitchFamily="2" charset="-122"/>
                <a:cs typeface="Segoe UI" panose="020B0502040204020203" pitchFamily="34" charset="0"/>
              </a:rPr>
              <a:t>ABOUT US</a:t>
            </a:r>
            <a:endParaRPr kumimoji="0" lang="en-US" sz="1400" b="0" i="0" u="none" strike="noStrike" kern="1200" cap="none" spc="0" normalizeH="0" baseline="0" noProof="0" dirty="0">
              <a:ln>
                <a:noFill/>
              </a:ln>
              <a:solidFill>
                <a:prstClr val="white"/>
              </a:solidFill>
              <a:effectLst/>
              <a:uLnTx/>
              <a:uFillTx/>
              <a:latin typeface="方正黑体简体" panose="02010601030101010101" pitchFamily="2" charset="-122"/>
              <a:ea typeface="方正黑体简体" panose="02010601030101010101" pitchFamily="2" charset="-122"/>
              <a:cs typeface="Segoe UI" panose="020B0502040204020203" pitchFamily="34" charset="0"/>
            </a:endParaRPr>
          </a:p>
        </p:txBody>
      </p:sp>
      <p:sp>
        <p:nvSpPr>
          <p:cNvPr id="40" name="Rectangle 6"/>
          <p:cNvSpPr/>
          <p:nvPr/>
        </p:nvSpPr>
        <p:spPr>
          <a:xfrm>
            <a:off x="7244845" y="3212693"/>
            <a:ext cx="3292203" cy="415498"/>
          </a:xfrm>
          <a:prstGeom prst="rect">
            <a:avLst/>
          </a:prstGeom>
        </p:spPr>
        <p:txBody>
          <a:bodyPr wrap="square">
            <a:spAutoFit/>
          </a:bodyPr>
          <a:lstStyle/>
          <a:p>
            <a:pPr lvl="0">
              <a:defRPr/>
            </a:pPr>
            <a:r>
              <a:rPr lang="zh-CN" altLang="en-US" sz="1050" dirty="0">
                <a:solidFill>
                  <a:prstClr val="white"/>
                </a:solidFill>
                <a:latin typeface="方正黑体简体" panose="02010601030101010101" pitchFamily="2" charset="-122"/>
                <a:ea typeface="方正黑体简体" panose="02010601030101010101" pitchFamily="2" charset="-122"/>
                <a:cs typeface="Segoe UI" panose="020B0502040204020203" pitchFamily="34" charset="0"/>
              </a:rPr>
              <a:t>点击此处输入相关文本内容点击此处输入相关文本内容</a:t>
            </a:r>
            <a:endParaRPr kumimoji="0" lang="zh-CN" altLang="en-US" sz="1050" b="0" i="0" u="none" strike="noStrike" kern="1200" cap="none" spc="0" normalizeH="0" baseline="0" noProof="0" dirty="0">
              <a:ln>
                <a:noFill/>
              </a:ln>
              <a:solidFill>
                <a:prstClr val="white"/>
              </a:solidFill>
              <a:effectLst/>
              <a:uLnTx/>
              <a:uFillTx/>
              <a:latin typeface="方正黑体简体" panose="02010601030101010101" pitchFamily="2" charset="-122"/>
              <a:ea typeface="方正黑体简体" panose="02010601030101010101" pitchFamily="2" charset="-122"/>
              <a:cs typeface="Segoe UI" panose="020B0502040204020203" pitchFamily="34" charset="0"/>
            </a:endParaRPr>
          </a:p>
        </p:txBody>
      </p:sp>
      <p:sp>
        <p:nvSpPr>
          <p:cNvPr id="41" name="TextBox 5"/>
          <p:cNvSpPr txBox="1"/>
          <p:nvPr/>
        </p:nvSpPr>
        <p:spPr>
          <a:xfrm>
            <a:off x="7244846" y="2917338"/>
            <a:ext cx="1974784"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sz="1400" b="0" i="0" u="none" strike="noStrike" kern="1200" cap="none" spc="0" normalizeH="0" baseline="0" noProof="0" dirty="0">
                <a:ln>
                  <a:noFill/>
                </a:ln>
                <a:solidFill>
                  <a:prstClr val="white"/>
                </a:solidFill>
                <a:effectLst/>
                <a:uLnTx/>
                <a:uFillTx/>
                <a:latin typeface="方正黑体简体" panose="02010601030101010101" pitchFamily="2" charset="-122"/>
                <a:ea typeface="方正黑体简体" panose="02010601030101010101" pitchFamily="2" charset="-122"/>
                <a:cs typeface="Segoe UI" panose="020B0502040204020203" pitchFamily="34" charset="0"/>
              </a:rPr>
              <a:t>ABOUT US</a:t>
            </a:r>
            <a:endParaRPr kumimoji="0" lang="en-US" sz="1400" b="0" i="0" u="none" strike="noStrike" kern="1200" cap="none" spc="0" normalizeH="0" baseline="0" noProof="0" dirty="0">
              <a:ln>
                <a:noFill/>
              </a:ln>
              <a:solidFill>
                <a:prstClr val="white"/>
              </a:solidFill>
              <a:effectLst/>
              <a:uLnTx/>
              <a:uFillTx/>
              <a:latin typeface="方正黑体简体" panose="02010601030101010101" pitchFamily="2" charset="-122"/>
              <a:ea typeface="方正黑体简体" panose="02010601030101010101" pitchFamily="2" charset="-122"/>
              <a:cs typeface="Segoe UI" panose="020B0502040204020203" pitchFamily="34" charset="0"/>
            </a:endParaRPr>
          </a:p>
        </p:txBody>
      </p:sp>
      <p:sp>
        <p:nvSpPr>
          <p:cNvPr id="42" name="Rectangle 6"/>
          <p:cNvSpPr/>
          <p:nvPr/>
        </p:nvSpPr>
        <p:spPr>
          <a:xfrm>
            <a:off x="7244845" y="4138524"/>
            <a:ext cx="3292203" cy="415498"/>
          </a:xfrm>
          <a:prstGeom prst="rect">
            <a:avLst/>
          </a:prstGeom>
        </p:spPr>
        <p:txBody>
          <a:bodyPr wrap="square">
            <a:spAutoFit/>
          </a:bodyPr>
          <a:lstStyle/>
          <a:p>
            <a:pPr lvl="0">
              <a:defRPr/>
            </a:pPr>
            <a:r>
              <a:rPr lang="zh-CN" altLang="en-US" sz="1050" dirty="0">
                <a:solidFill>
                  <a:prstClr val="white"/>
                </a:solidFill>
                <a:latin typeface="方正黑体简体" panose="02010601030101010101" pitchFamily="2" charset="-122"/>
                <a:ea typeface="方正黑体简体" panose="02010601030101010101" pitchFamily="2" charset="-122"/>
                <a:cs typeface="Segoe UI" panose="020B0502040204020203" pitchFamily="34" charset="0"/>
              </a:rPr>
              <a:t>点击此处输入相关文本内容点击此处输入相关文本内容</a:t>
            </a:r>
            <a:endParaRPr kumimoji="0" lang="zh-CN" altLang="en-US" sz="1050" b="0" i="0" u="none" strike="noStrike" kern="1200" cap="none" spc="0" normalizeH="0" baseline="0" noProof="0" dirty="0">
              <a:ln>
                <a:noFill/>
              </a:ln>
              <a:solidFill>
                <a:prstClr val="white"/>
              </a:solidFill>
              <a:effectLst/>
              <a:uLnTx/>
              <a:uFillTx/>
              <a:latin typeface="方正黑体简体" panose="02010601030101010101" pitchFamily="2" charset="-122"/>
              <a:ea typeface="方正黑体简体" panose="02010601030101010101" pitchFamily="2" charset="-122"/>
              <a:cs typeface="Segoe UI" panose="020B0502040204020203" pitchFamily="34" charset="0"/>
            </a:endParaRPr>
          </a:p>
        </p:txBody>
      </p:sp>
      <p:sp>
        <p:nvSpPr>
          <p:cNvPr id="43" name="TextBox 5"/>
          <p:cNvSpPr txBox="1"/>
          <p:nvPr/>
        </p:nvSpPr>
        <p:spPr>
          <a:xfrm>
            <a:off x="7244846" y="3843169"/>
            <a:ext cx="1974784"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sz="1400" b="0" i="0" u="none" strike="noStrike" kern="1200" cap="none" spc="0" normalizeH="0" baseline="0" noProof="0" dirty="0">
                <a:ln>
                  <a:noFill/>
                </a:ln>
                <a:solidFill>
                  <a:prstClr val="white"/>
                </a:solidFill>
                <a:effectLst/>
                <a:uLnTx/>
                <a:uFillTx/>
                <a:latin typeface="方正黑体简体" panose="02010601030101010101" pitchFamily="2" charset="-122"/>
                <a:ea typeface="方正黑体简体" panose="02010601030101010101" pitchFamily="2" charset="-122"/>
                <a:cs typeface="Segoe UI" panose="020B0502040204020203" pitchFamily="34" charset="0"/>
              </a:rPr>
              <a:t>ABOUT US</a:t>
            </a:r>
            <a:endParaRPr kumimoji="0" lang="en-US" sz="1400" b="0" i="0" u="none" strike="noStrike" kern="1200" cap="none" spc="0" normalizeH="0" baseline="0" noProof="0" dirty="0">
              <a:ln>
                <a:noFill/>
              </a:ln>
              <a:solidFill>
                <a:prstClr val="white"/>
              </a:solidFill>
              <a:effectLst/>
              <a:uLnTx/>
              <a:uFillTx/>
              <a:latin typeface="方正黑体简体" panose="02010601030101010101" pitchFamily="2" charset="-122"/>
              <a:ea typeface="方正黑体简体" panose="02010601030101010101" pitchFamily="2" charset="-122"/>
              <a:cs typeface="Segoe UI" panose="020B0502040204020203" pitchFamily="34" charset="0"/>
            </a:endParaRPr>
          </a:p>
        </p:txBody>
      </p:sp>
      <p:sp>
        <p:nvSpPr>
          <p:cNvPr id="44" name="Rectangle 6"/>
          <p:cNvSpPr/>
          <p:nvPr/>
        </p:nvSpPr>
        <p:spPr>
          <a:xfrm>
            <a:off x="7277522" y="5176651"/>
            <a:ext cx="3292203" cy="415498"/>
          </a:xfrm>
          <a:prstGeom prst="rect">
            <a:avLst/>
          </a:prstGeom>
        </p:spPr>
        <p:txBody>
          <a:bodyPr wrap="square">
            <a:spAutoFit/>
          </a:bodyPr>
          <a:lstStyle/>
          <a:p>
            <a:pPr lvl="0">
              <a:defRPr/>
            </a:pPr>
            <a:r>
              <a:rPr lang="zh-CN" altLang="en-US" sz="1050" dirty="0">
                <a:solidFill>
                  <a:prstClr val="white"/>
                </a:solidFill>
                <a:latin typeface="方正黑体简体" panose="02010601030101010101" pitchFamily="2" charset="-122"/>
                <a:ea typeface="方正黑体简体" panose="02010601030101010101" pitchFamily="2" charset="-122"/>
                <a:cs typeface="Segoe UI" panose="020B0502040204020203" pitchFamily="34" charset="0"/>
              </a:rPr>
              <a:t>点击此处输入相关文本内容点击此处输入相关文本内容</a:t>
            </a:r>
            <a:endParaRPr kumimoji="0" lang="zh-CN" altLang="en-US" sz="1050" b="0" i="0" u="none" strike="noStrike" kern="1200" cap="none" spc="0" normalizeH="0" baseline="0" noProof="0" dirty="0">
              <a:ln>
                <a:noFill/>
              </a:ln>
              <a:solidFill>
                <a:prstClr val="white"/>
              </a:solidFill>
              <a:effectLst/>
              <a:uLnTx/>
              <a:uFillTx/>
              <a:latin typeface="方正黑体简体" panose="02010601030101010101" pitchFamily="2" charset="-122"/>
              <a:ea typeface="方正黑体简体" panose="02010601030101010101" pitchFamily="2" charset="-122"/>
              <a:cs typeface="Segoe UI" panose="020B0502040204020203" pitchFamily="34" charset="0"/>
            </a:endParaRPr>
          </a:p>
        </p:txBody>
      </p:sp>
      <p:sp>
        <p:nvSpPr>
          <p:cNvPr id="45" name="TextBox 5"/>
          <p:cNvSpPr txBox="1"/>
          <p:nvPr/>
        </p:nvSpPr>
        <p:spPr>
          <a:xfrm>
            <a:off x="7277523" y="4881296"/>
            <a:ext cx="1974784"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sz="1400" b="0" i="0" u="none" strike="noStrike" kern="1200" cap="none" spc="0" normalizeH="0" baseline="0" noProof="0" dirty="0">
                <a:ln>
                  <a:noFill/>
                </a:ln>
                <a:solidFill>
                  <a:prstClr val="white"/>
                </a:solidFill>
                <a:effectLst/>
                <a:uLnTx/>
                <a:uFillTx/>
                <a:latin typeface="方正黑体简体" panose="02010601030101010101" pitchFamily="2" charset="-122"/>
                <a:ea typeface="方正黑体简体" panose="02010601030101010101" pitchFamily="2" charset="-122"/>
                <a:cs typeface="Segoe UI" panose="020B0502040204020203" pitchFamily="34" charset="0"/>
              </a:rPr>
              <a:t>ABOUT US</a:t>
            </a:r>
            <a:endParaRPr kumimoji="0" lang="en-US" sz="1400" b="0" i="0" u="none" strike="noStrike" kern="1200" cap="none" spc="0" normalizeH="0" baseline="0" noProof="0" dirty="0">
              <a:ln>
                <a:noFill/>
              </a:ln>
              <a:solidFill>
                <a:prstClr val="white"/>
              </a:solidFill>
              <a:effectLst/>
              <a:uLnTx/>
              <a:uFillTx/>
              <a:latin typeface="方正黑体简体" panose="02010601030101010101" pitchFamily="2" charset="-122"/>
              <a:ea typeface="方正黑体简体" panose="02010601030101010101" pitchFamily="2" charset="-122"/>
              <a:cs typeface="Segoe UI" panose="020B0502040204020203" pitchFamily="34" charset="0"/>
            </a:endParaRPr>
          </a:p>
        </p:txBody>
      </p:sp>
    </p:spTree>
  </p:cSld>
  <p:clrMapOvr>
    <a:masterClrMapping/>
  </p:clrMapOvr>
  <mc:AlternateContent xmlns:mc="http://schemas.openxmlformats.org/markup-compatibility/2006">
    <mc:Choice xmlns:p14="http://schemas.microsoft.com/office/powerpoint/2010/main" Requires="p14">
      <p:transition p14:dur="250" advClick="0" advTm="3000">
        <p:random/>
      </p:transition>
    </mc:Choice>
    <mc:Fallback>
      <p:transition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fade">
                                      <p:cBhvr>
                                        <p:cTn id="12" dur="1000"/>
                                        <p:tgtEl>
                                          <p:spTgt spid="17"/>
                                        </p:tgtEl>
                                      </p:cBhvr>
                                    </p:animEffect>
                                    <p:anim calcmode="lin" valueType="num">
                                      <p:cBhvr>
                                        <p:cTn id="13" dur="1000" fill="hold"/>
                                        <p:tgtEl>
                                          <p:spTgt spid="17"/>
                                        </p:tgtEl>
                                        <p:attrNameLst>
                                          <p:attrName>ppt_x</p:attrName>
                                        </p:attrNameLst>
                                      </p:cBhvr>
                                      <p:tavLst>
                                        <p:tav tm="0">
                                          <p:val>
                                            <p:strVal val="#ppt_x"/>
                                          </p:val>
                                        </p:tav>
                                        <p:tav tm="100000">
                                          <p:val>
                                            <p:strVal val="#ppt_x"/>
                                          </p:val>
                                        </p:tav>
                                      </p:tavLst>
                                    </p:anim>
                                    <p:anim calcmode="lin" valueType="num">
                                      <p:cBhvr>
                                        <p:cTn id="14" dur="1000" fill="hold"/>
                                        <p:tgtEl>
                                          <p:spTgt spid="17"/>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1000"/>
                                        <p:tgtEl>
                                          <p:spTgt spid="7"/>
                                        </p:tgtEl>
                                      </p:cBhvr>
                                    </p:animEffect>
                                    <p:anim calcmode="lin" valueType="num">
                                      <p:cBhvr>
                                        <p:cTn id="18" dur="1000" fill="hold"/>
                                        <p:tgtEl>
                                          <p:spTgt spid="7"/>
                                        </p:tgtEl>
                                        <p:attrNameLst>
                                          <p:attrName>ppt_x</p:attrName>
                                        </p:attrNameLst>
                                      </p:cBhvr>
                                      <p:tavLst>
                                        <p:tav tm="0">
                                          <p:val>
                                            <p:strVal val="#ppt_x"/>
                                          </p:val>
                                        </p:tav>
                                        <p:tav tm="100000">
                                          <p:val>
                                            <p:strVal val="#ppt_x"/>
                                          </p:val>
                                        </p:tav>
                                      </p:tavLst>
                                    </p:anim>
                                    <p:anim calcmode="lin" valueType="num">
                                      <p:cBhvr>
                                        <p:cTn id="19" dur="1000" fill="hold"/>
                                        <p:tgtEl>
                                          <p:spTgt spid="7"/>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1000"/>
                                        <p:tgtEl>
                                          <p:spTgt spid="8"/>
                                        </p:tgtEl>
                                      </p:cBhvr>
                                    </p:animEffect>
                                    <p:anim calcmode="lin" valueType="num">
                                      <p:cBhvr>
                                        <p:cTn id="23" dur="1000" fill="hold"/>
                                        <p:tgtEl>
                                          <p:spTgt spid="8"/>
                                        </p:tgtEl>
                                        <p:attrNameLst>
                                          <p:attrName>ppt_x</p:attrName>
                                        </p:attrNameLst>
                                      </p:cBhvr>
                                      <p:tavLst>
                                        <p:tav tm="0">
                                          <p:val>
                                            <p:strVal val="#ppt_x"/>
                                          </p:val>
                                        </p:tav>
                                        <p:tav tm="100000">
                                          <p:val>
                                            <p:strVal val="#ppt_x"/>
                                          </p:val>
                                        </p:tav>
                                      </p:tavLst>
                                    </p:anim>
                                    <p:anim calcmode="lin" valueType="num">
                                      <p:cBhvr>
                                        <p:cTn id="24" dur="1000" fill="hold"/>
                                        <p:tgtEl>
                                          <p:spTgt spid="8"/>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fade">
                                      <p:cBhvr>
                                        <p:cTn id="27" dur="1000"/>
                                        <p:tgtEl>
                                          <p:spTgt spid="20"/>
                                        </p:tgtEl>
                                      </p:cBhvr>
                                    </p:animEffect>
                                    <p:anim calcmode="lin" valueType="num">
                                      <p:cBhvr>
                                        <p:cTn id="28" dur="1000" fill="hold"/>
                                        <p:tgtEl>
                                          <p:spTgt spid="20"/>
                                        </p:tgtEl>
                                        <p:attrNameLst>
                                          <p:attrName>ppt_x</p:attrName>
                                        </p:attrNameLst>
                                      </p:cBhvr>
                                      <p:tavLst>
                                        <p:tav tm="0">
                                          <p:val>
                                            <p:strVal val="#ppt_x"/>
                                          </p:val>
                                        </p:tav>
                                        <p:tav tm="100000">
                                          <p:val>
                                            <p:strVal val="#ppt_x"/>
                                          </p:val>
                                        </p:tav>
                                      </p:tavLst>
                                    </p:anim>
                                    <p:anim calcmode="lin" valueType="num">
                                      <p:cBhvr>
                                        <p:cTn id="29" dur="1000" fill="hold"/>
                                        <p:tgtEl>
                                          <p:spTgt spid="20"/>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5"/>
                                        </p:tgtEl>
                                        <p:attrNameLst>
                                          <p:attrName>style.visibility</p:attrName>
                                        </p:attrNameLst>
                                      </p:cBhvr>
                                      <p:to>
                                        <p:strVal val="visible"/>
                                      </p:to>
                                    </p:set>
                                    <p:animEffect transition="in" filter="fade">
                                      <p:cBhvr>
                                        <p:cTn id="32" dur="1000"/>
                                        <p:tgtEl>
                                          <p:spTgt spid="5"/>
                                        </p:tgtEl>
                                      </p:cBhvr>
                                    </p:animEffect>
                                    <p:anim calcmode="lin" valueType="num">
                                      <p:cBhvr>
                                        <p:cTn id="33" dur="1000" fill="hold"/>
                                        <p:tgtEl>
                                          <p:spTgt spid="5"/>
                                        </p:tgtEl>
                                        <p:attrNameLst>
                                          <p:attrName>ppt_x</p:attrName>
                                        </p:attrNameLst>
                                      </p:cBhvr>
                                      <p:tavLst>
                                        <p:tav tm="0">
                                          <p:val>
                                            <p:strVal val="#ppt_x"/>
                                          </p:val>
                                        </p:tav>
                                        <p:tav tm="100000">
                                          <p:val>
                                            <p:strVal val="#ppt_x"/>
                                          </p:val>
                                        </p:tav>
                                      </p:tavLst>
                                    </p:anim>
                                    <p:anim calcmode="lin" valueType="num">
                                      <p:cBhvr>
                                        <p:cTn id="34" dur="1000" fill="hold"/>
                                        <p:tgtEl>
                                          <p:spTgt spid="5"/>
                                        </p:tgtEl>
                                        <p:attrNameLst>
                                          <p:attrName>ppt_y</p:attrName>
                                        </p:attrNameLst>
                                      </p:cBhvr>
                                      <p:tavLst>
                                        <p:tav tm="0">
                                          <p:val>
                                            <p:strVal val="#ppt_y+.1"/>
                                          </p:val>
                                        </p:tav>
                                        <p:tav tm="100000">
                                          <p:val>
                                            <p:strVal val="#ppt_y"/>
                                          </p:val>
                                        </p:tav>
                                      </p:tavLst>
                                    </p:anim>
                                  </p:childTnLst>
                                </p:cTn>
                              </p:par>
                              <p:par>
                                <p:cTn id="35" presetID="42" presetClass="entr" presetSubtype="0" fill="hold" nodeType="withEffect">
                                  <p:stCondLst>
                                    <p:cond delay="0"/>
                                  </p:stCondLst>
                                  <p:childTnLst>
                                    <p:set>
                                      <p:cBhvr>
                                        <p:cTn id="36" dur="1" fill="hold">
                                          <p:stCondLst>
                                            <p:cond delay="0"/>
                                          </p:stCondLst>
                                        </p:cTn>
                                        <p:tgtEl>
                                          <p:spTgt spid="9"/>
                                        </p:tgtEl>
                                        <p:attrNameLst>
                                          <p:attrName>style.visibility</p:attrName>
                                        </p:attrNameLst>
                                      </p:cBhvr>
                                      <p:to>
                                        <p:strVal val="visible"/>
                                      </p:to>
                                    </p:set>
                                    <p:animEffect transition="in" filter="fade">
                                      <p:cBhvr>
                                        <p:cTn id="37" dur="1000"/>
                                        <p:tgtEl>
                                          <p:spTgt spid="9"/>
                                        </p:tgtEl>
                                      </p:cBhvr>
                                    </p:animEffect>
                                    <p:anim calcmode="lin" valueType="num">
                                      <p:cBhvr>
                                        <p:cTn id="38" dur="1000" fill="hold"/>
                                        <p:tgtEl>
                                          <p:spTgt spid="9"/>
                                        </p:tgtEl>
                                        <p:attrNameLst>
                                          <p:attrName>ppt_x</p:attrName>
                                        </p:attrNameLst>
                                      </p:cBhvr>
                                      <p:tavLst>
                                        <p:tav tm="0">
                                          <p:val>
                                            <p:strVal val="#ppt_x"/>
                                          </p:val>
                                        </p:tav>
                                        <p:tav tm="100000">
                                          <p:val>
                                            <p:strVal val="#ppt_x"/>
                                          </p:val>
                                        </p:tav>
                                      </p:tavLst>
                                    </p:anim>
                                    <p:anim calcmode="lin" valueType="num">
                                      <p:cBhvr>
                                        <p:cTn id="39" dur="1000" fill="hold"/>
                                        <p:tgtEl>
                                          <p:spTgt spid="9"/>
                                        </p:tgtEl>
                                        <p:attrNameLst>
                                          <p:attrName>ppt_y</p:attrName>
                                        </p:attrNameLst>
                                      </p:cBhvr>
                                      <p:tavLst>
                                        <p:tav tm="0">
                                          <p:val>
                                            <p:strVal val="#ppt_y+.1"/>
                                          </p:val>
                                        </p:tav>
                                        <p:tav tm="100000">
                                          <p:val>
                                            <p:strVal val="#ppt_y"/>
                                          </p:val>
                                        </p:tav>
                                      </p:tavLst>
                                    </p:anim>
                                  </p:childTnLst>
                                </p:cTn>
                              </p:par>
                              <p:par>
                                <p:cTn id="40" presetID="42" presetClass="entr" presetSubtype="0" fill="hold" nodeType="withEffect">
                                  <p:stCondLst>
                                    <p:cond delay="0"/>
                                  </p:stCondLst>
                                  <p:childTnLst>
                                    <p:set>
                                      <p:cBhvr>
                                        <p:cTn id="41" dur="1" fill="hold">
                                          <p:stCondLst>
                                            <p:cond delay="0"/>
                                          </p:stCondLst>
                                        </p:cTn>
                                        <p:tgtEl>
                                          <p:spTgt spid="10"/>
                                        </p:tgtEl>
                                        <p:attrNameLst>
                                          <p:attrName>style.visibility</p:attrName>
                                        </p:attrNameLst>
                                      </p:cBhvr>
                                      <p:to>
                                        <p:strVal val="visible"/>
                                      </p:to>
                                    </p:set>
                                    <p:animEffect transition="in" filter="fade">
                                      <p:cBhvr>
                                        <p:cTn id="42" dur="1000"/>
                                        <p:tgtEl>
                                          <p:spTgt spid="10"/>
                                        </p:tgtEl>
                                      </p:cBhvr>
                                    </p:animEffect>
                                    <p:anim calcmode="lin" valueType="num">
                                      <p:cBhvr>
                                        <p:cTn id="43" dur="1000" fill="hold"/>
                                        <p:tgtEl>
                                          <p:spTgt spid="10"/>
                                        </p:tgtEl>
                                        <p:attrNameLst>
                                          <p:attrName>ppt_x</p:attrName>
                                        </p:attrNameLst>
                                      </p:cBhvr>
                                      <p:tavLst>
                                        <p:tav tm="0">
                                          <p:val>
                                            <p:strVal val="#ppt_x"/>
                                          </p:val>
                                        </p:tav>
                                        <p:tav tm="100000">
                                          <p:val>
                                            <p:strVal val="#ppt_x"/>
                                          </p:val>
                                        </p:tav>
                                      </p:tavLst>
                                    </p:anim>
                                    <p:anim calcmode="lin" valueType="num">
                                      <p:cBhvr>
                                        <p:cTn id="44" dur="1000" fill="hold"/>
                                        <p:tgtEl>
                                          <p:spTgt spid="10"/>
                                        </p:tgtEl>
                                        <p:attrNameLst>
                                          <p:attrName>ppt_y</p:attrName>
                                        </p:attrNameLst>
                                      </p:cBhvr>
                                      <p:tavLst>
                                        <p:tav tm="0">
                                          <p:val>
                                            <p:strVal val="#ppt_y+.1"/>
                                          </p:val>
                                        </p:tav>
                                        <p:tav tm="100000">
                                          <p:val>
                                            <p:strVal val="#ppt_y"/>
                                          </p:val>
                                        </p:tav>
                                      </p:tavLst>
                                    </p:anim>
                                  </p:childTnLst>
                                </p:cTn>
                              </p:par>
                              <p:par>
                                <p:cTn id="45" presetID="42" presetClass="entr" presetSubtype="0" fill="hold" nodeType="withEffect">
                                  <p:stCondLst>
                                    <p:cond delay="0"/>
                                  </p:stCondLst>
                                  <p:childTnLst>
                                    <p:set>
                                      <p:cBhvr>
                                        <p:cTn id="46" dur="1" fill="hold">
                                          <p:stCondLst>
                                            <p:cond delay="0"/>
                                          </p:stCondLst>
                                        </p:cTn>
                                        <p:tgtEl>
                                          <p:spTgt spid="23"/>
                                        </p:tgtEl>
                                        <p:attrNameLst>
                                          <p:attrName>style.visibility</p:attrName>
                                        </p:attrNameLst>
                                      </p:cBhvr>
                                      <p:to>
                                        <p:strVal val="visible"/>
                                      </p:to>
                                    </p:set>
                                    <p:animEffect transition="in" filter="fade">
                                      <p:cBhvr>
                                        <p:cTn id="47" dur="1000"/>
                                        <p:tgtEl>
                                          <p:spTgt spid="23"/>
                                        </p:tgtEl>
                                      </p:cBhvr>
                                    </p:animEffect>
                                    <p:anim calcmode="lin" valueType="num">
                                      <p:cBhvr>
                                        <p:cTn id="48" dur="1000" fill="hold"/>
                                        <p:tgtEl>
                                          <p:spTgt spid="23"/>
                                        </p:tgtEl>
                                        <p:attrNameLst>
                                          <p:attrName>ppt_x</p:attrName>
                                        </p:attrNameLst>
                                      </p:cBhvr>
                                      <p:tavLst>
                                        <p:tav tm="0">
                                          <p:val>
                                            <p:strVal val="#ppt_x"/>
                                          </p:val>
                                        </p:tav>
                                        <p:tav tm="100000">
                                          <p:val>
                                            <p:strVal val="#ppt_x"/>
                                          </p:val>
                                        </p:tav>
                                      </p:tavLst>
                                    </p:anim>
                                    <p:anim calcmode="lin" valueType="num">
                                      <p:cBhvr>
                                        <p:cTn id="49" dur="1000" fill="hold"/>
                                        <p:tgtEl>
                                          <p:spTgt spid="23"/>
                                        </p:tgtEl>
                                        <p:attrNameLst>
                                          <p:attrName>ppt_y</p:attrName>
                                        </p:attrNameLst>
                                      </p:cBhvr>
                                      <p:tavLst>
                                        <p:tav tm="0">
                                          <p:val>
                                            <p:strVal val="#ppt_y+.1"/>
                                          </p:val>
                                        </p:tav>
                                        <p:tav tm="100000">
                                          <p:val>
                                            <p:strVal val="#ppt_y"/>
                                          </p:val>
                                        </p:tav>
                                      </p:tavLst>
                                    </p:anim>
                                  </p:childTnLst>
                                </p:cTn>
                              </p:par>
                              <p:par>
                                <p:cTn id="50" presetID="42" presetClass="entr" presetSubtype="0" fill="hold" nodeType="withEffect">
                                  <p:stCondLst>
                                    <p:cond delay="0"/>
                                  </p:stCondLst>
                                  <p:childTnLst>
                                    <p:set>
                                      <p:cBhvr>
                                        <p:cTn id="51" dur="1" fill="hold">
                                          <p:stCondLst>
                                            <p:cond delay="0"/>
                                          </p:stCondLst>
                                        </p:cTn>
                                        <p:tgtEl>
                                          <p:spTgt spid="11"/>
                                        </p:tgtEl>
                                        <p:attrNameLst>
                                          <p:attrName>style.visibility</p:attrName>
                                        </p:attrNameLst>
                                      </p:cBhvr>
                                      <p:to>
                                        <p:strVal val="visible"/>
                                      </p:to>
                                    </p:set>
                                    <p:animEffect transition="in" filter="fade">
                                      <p:cBhvr>
                                        <p:cTn id="52" dur="1000"/>
                                        <p:tgtEl>
                                          <p:spTgt spid="11"/>
                                        </p:tgtEl>
                                      </p:cBhvr>
                                    </p:animEffect>
                                    <p:anim calcmode="lin" valueType="num">
                                      <p:cBhvr>
                                        <p:cTn id="53" dur="1000" fill="hold"/>
                                        <p:tgtEl>
                                          <p:spTgt spid="11"/>
                                        </p:tgtEl>
                                        <p:attrNameLst>
                                          <p:attrName>ppt_x</p:attrName>
                                        </p:attrNameLst>
                                      </p:cBhvr>
                                      <p:tavLst>
                                        <p:tav tm="0">
                                          <p:val>
                                            <p:strVal val="#ppt_x"/>
                                          </p:val>
                                        </p:tav>
                                        <p:tav tm="100000">
                                          <p:val>
                                            <p:strVal val="#ppt_x"/>
                                          </p:val>
                                        </p:tav>
                                      </p:tavLst>
                                    </p:anim>
                                    <p:anim calcmode="lin" valueType="num">
                                      <p:cBhvr>
                                        <p:cTn id="54" dur="1000" fill="hold"/>
                                        <p:tgtEl>
                                          <p:spTgt spid="11"/>
                                        </p:tgtEl>
                                        <p:attrNameLst>
                                          <p:attrName>ppt_y</p:attrName>
                                        </p:attrNameLst>
                                      </p:cBhvr>
                                      <p:tavLst>
                                        <p:tav tm="0">
                                          <p:val>
                                            <p:strVal val="#ppt_y+.1"/>
                                          </p:val>
                                        </p:tav>
                                        <p:tav tm="100000">
                                          <p:val>
                                            <p:strVal val="#ppt_y"/>
                                          </p:val>
                                        </p:tav>
                                      </p:tavLst>
                                    </p:anim>
                                  </p:childTnLst>
                                </p:cTn>
                              </p:par>
                              <p:par>
                                <p:cTn id="55" presetID="42" presetClass="entr" presetSubtype="0" fill="hold" nodeType="withEffect">
                                  <p:stCondLst>
                                    <p:cond delay="0"/>
                                  </p:stCondLst>
                                  <p:childTnLst>
                                    <p:set>
                                      <p:cBhvr>
                                        <p:cTn id="56" dur="1" fill="hold">
                                          <p:stCondLst>
                                            <p:cond delay="0"/>
                                          </p:stCondLst>
                                        </p:cTn>
                                        <p:tgtEl>
                                          <p:spTgt spid="12"/>
                                        </p:tgtEl>
                                        <p:attrNameLst>
                                          <p:attrName>style.visibility</p:attrName>
                                        </p:attrNameLst>
                                      </p:cBhvr>
                                      <p:to>
                                        <p:strVal val="visible"/>
                                      </p:to>
                                    </p:set>
                                    <p:animEffect transition="in" filter="fade">
                                      <p:cBhvr>
                                        <p:cTn id="57" dur="1000"/>
                                        <p:tgtEl>
                                          <p:spTgt spid="12"/>
                                        </p:tgtEl>
                                      </p:cBhvr>
                                    </p:animEffect>
                                    <p:anim calcmode="lin" valueType="num">
                                      <p:cBhvr>
                                        <p:cTn id="58" dur="1000" fill="hold"/>
                                        <p:tgtEl>
                                          <p:spTgt spid="12"/>
                                        </p:tgtEl>
                                        <p:attrNameLst>
                                          <p:attrName>ppt_x</p:attrName>
                                        </p:attrNameLst>
                                      </p:cBhvr>
                                      <p:tavLst>
                                        <p:tav tm="0">
                                          <p:val>
                                            <p:strVal val="#ppt_x"/>
                                          </p:val>
                                        </p:tav>
                                        <p:tav tm="100000">
                                          <p:val>
                                            <p:strVal val="#ppt_x"/>
                                          </p:val>
                                        </p:tav>
                                      </p:tavLst>
                                    </p:anim>
                                    <p:anim calcmode="lin" valueType="num">
                                      <p:cBhvr>
                                        <p:cTn id="59" dur="1000" fill="hold"/>
                                        <p:tgtEl>
                                          <p:spTgt spid="12"/>
                                        </p:tgtEl>
                                        <p:attrNameLst>
                                          <p:attrName>ppt_y</p:attrName>
                                        </p:attrNameLst>
                                      </p:cBhvr>
                                      <p:tavLst>
                                        <p:tav tm="0">
                                          <p:val>
                                            <p:strVal val="#ppt_y+.1"/>
                                          </p:val>
                                        </p:tav>
                                        <p:tav tm="100000">
                                          <p:val>
                                            <p:strVal val="#ppt_y"/>
                                          </p:val>
                                        </p:tav>
                                      </p:tavLst>
                                    </p:anim>
                                  </p:childTnLst>
                                </p:cTn>
                              </p:par>
                              <p:par>
                                <p:cTn id="60" presetID="42" presetClass="entr" presetSubtype="0" fill="hold" nodeType="withEffect">
                                  <p:stCondLst>
                                    <p:cond delay="0"/>
                                  </p:stCondLst>
                                  <p:childTnLst>
                                    <p:set>
                                      <p:cBhvr>
                                        <p:cTn id="61" dur="1" fill="hold">
                                          <p:stCondLst>
                                            <p:cond delay="0"/>
                                          </p:stCondLst>
                                        </p:cTn>
                                        <p:tgtEl>
                                          <p:spTgt spid="13"/>
                                        </p:tgtEl>
                                        <p:attrNameLst>
                                          <p:attrName>style.visibility</p:attrName>
                                        </p:attrNameLst>
                                      </p:cBhvr>
                                      <p:to>
                                        <p:strVal val="visible"/>
                                      </p:to>
                                    </p:set>
                                    <p:animEffect transition="in" filter="fade">
                                      <p:cBhvr>
                                        <p:cTn id="62" dur="1000"/>
                                        <p:tgtEl>
                                          <p:spTgt spid="13"/>
                                        </p:tgtEl>
                                      </p:cBhvr>
                                    </p:animEffect>
                                    <p:anim calcmode="lin" valueType="num">
                                      <p:cBhvr>
                                        <p:cTn id="63" dur="1000" fill="hold"/>
                                        <p:tgtEl>
                                          <p:spTgt spid="13"/>
                                        </p:tgtEl>
                                        <p:attrNameLst>
                                          <p:attrName>ppt_x</p:attrName>
                                        </p:attrNameLst>
                                      </p:cBhvr>
                                      <p:tavLst>
                                        <p:tav tm="0">
                                          <p:val>
                                            <p:strVal val="#ppt_x"/>
                                          </p:val>
                                        </p:tav>
                                        <p:tav tm="100000">
                                          <p:val>
                                            <p:strVal val="#ppt_x"/>
                                          </p:val>
                                        </p:tav>
                                      </p:tavLst>
                                    </p:anim>
                                    <p:anim calcmode="lin" valueType="num">
                                      <p:cBhvr>
                                        <p:cTn id="64" dur="1000" fill="hold"/>
                                        <p:tgtEl>
                                          <p:spTgt spid="13"/>
                                        </p:tgtEl>
                                        <p:attrNameLst>
                                          <p:attrName>ppt_y</p:attrName>
                                        </p:attrNameLst>
                                      </p:cBhvr>
                                      <p:tavLst>
                                        <p:tav tm="0">
                                          <p:val>
                                            <p:strVal val="#ppt_y+.1"/>
                                          </p:val>
                                        </p:tav>
                                        <p:tav tm="100000">
                                          <p:val>
                                            <p:strVal val="#ppt_y"/>
                                          </p:val>
                                        </p:tav>
                                      </p:tavLst>
                                    </p:anim>
                                  </p:childTnLst>
                                </p:cTn>
                              </p:par>
                              <p:par>
                                <p:cTn id="65" presetID="42" presetClass="entr" presetSubtype="0" fill="hold" nodeType="withEffect">
                                  <p:stCondLst>
                                    <p:cond delay="0"/>
                                  </p:stCondLst>
                                  <p:childTnLst>
                                    <p:set>
                                      <p:cBhvr>
                                        <p:cTn id="66" dur="1" fill="hold">
                                          <p:stCondLst>
                                            <p:cond delay="0"/>
                                          </p:stCondLst>
                                        </p:cTn>
                                        <p:tgtEl>
                                          <p:spTgt spid="26"/>
                                        </p:tgtEl>
                                        <p:attrNameLst>
                                          <p:attrName>style.visibility</p:attrName>
                                        </p:attrNameLst>
                                      </p:cBhvr>
                                      <p:to>
                                        <p:strVal val="visible"/>
                                      </p:to>
                                    </p:set>
                                    <p:animEffect transition="in" filter="fade">
                                      <p:cBhvr>
                                        <p:cTn id="67" dur="1000"/>
                                        <p:tgtEl>
                                          <p:spTgt spid="26"/>
                                        </p:tgtEl>
                                      </p:cBhvr>
                                    </p:animEffect>
                                    <p:anim calcmode="lin" valueType="num">
                                      <p:cBhvr>
                                        <p:cTn id="68" dur="1000" fill="hold"/>
                                        <p:tgtEl>
                                          <p:spTgt spid="26"/>
                                        </p:tgtEl>
                                        <p:attrNameLst>
                                          <p:attrName>ppt_x</p:attrName>
                                        </p:attrNameLst>
                                      </p:cBhvr>
                                      <p:tavLst>
                                        <p:tav tm="0">
                                          <p:val>
                                            <p:strVal val="#ppt_x"/>
                                          </p:val>
                                        </p:tav>
                                        <p:tav tm="100000">
                                          <p:val>
                                            <p:strVal val="#ppt_x"/>
                                          </p:val>
                                        </p:tav>
                                      </p:tavLst>
                                    </p:anim>
                                    <p:anim calcmode="lin" valueType="num">
                                      <p:cBhvr>
                                        <p:cTn id="69" dur="1000" fill="hold"/>
                                        <p:tgtEl>
                                          <p:spTgt spid="26"/>
                                        </p:tgtEl>
                                        <p:attrNameLst>
                                          <p:attrName>ppt_y</p:attrName>
                                        </p:attrNameLst>
                                      </p:cBhvr>
                                      <p:tavLst>
                                        <p:tav tm="0">
                                          <p:val>
                                            <p:strVal val="#ppt_y+.1"/>
                                          </p:val>
                                        </p:tav>
                                        <p:tav tm="100000">
                                          <p:val>
                                            <p:strVal val="#ppt_y"/>
                                          </p:val>
                                        </p:tav>
                                      </p:tavLst>
                                    </p:anim>
                                  </p:childTnLst>
                                </p:cTn>
                              </p:par>
                              <p:par>
                                <p:cTn id="70" presetID="42" presetClass="entr" presetSubtype="0" fill="hold" nodeType="withEffect">
                                  <p:stCondLst>
                                    <p:cond delay="0"/>
                                  </p:stCondLst>
                                  <p:childTnLst>
                                    <p:set>
                                      <p:cBhvr>
                                        <p:cTn id="71" dur="1" fill="hold">
                                          <p:stCondLst>
                                            <p:cond delay="0"/>
                                          </p:stCondLst>
                                        </p:cTn>
                                        <p:tgtEl>
                                          <p:spTgt spid="15"/>
                                        </p:tgtEl>
                                        <p:attrNameLst>
                                          <p:attrName>style.visibility</p:attrName>
                                        </p:attrNameLst>
                                      </p:cBhvr>
                                      <p:to>
                                        <p:strVal val="visible"/>
                                      </p:to>
                                    </p:set>
                                    <p:animEffect transition="in" filter="fade">
                                      <p:cBhvr>
                                        <p:cTn id="72" dur="1000"/>
                                        <p:tgtEl>
                                          <p:spTgt spid="15"/>
                                        </p:tgtEl>
                                      </p:cBhvr>
                                    </p:animEffect>
                                    <p:anim calcmode="lin" valueType="num">
                                      <p:cBhvr>
                                        <p:cTn id="73" dur="1000" fill="hold"/>
                                        <p:tgtEl>
                                          <p:spTgt spid="15"/>
                                        </p:tgtEl>
                                        <p:attrNameLst>
                                          <p:attrName>ppt_x</p:attrName>
                                        </p:attrNameLst>
                                      </p:cBhvr>
                                      <p:tavLst>
                                        <p:tav tm="0">
                                          <p:val>
                                            <p:strVal val="#ppt_x"/>
                                          </p:val>
                                        </p:tav>
                                        <p:tav tm="100000">
                                          <p:val>
                                            <p:strVal val="#ppt_x"/>
                                          </p:val>
                                        </p:tav>
                                      </p:tavLst>
                                    </p:anim>
                                    <p:anim calcmode="lin" valueType="num">
                                      <p:cBhvr>
                                        <p:cTn id="74" dur="1000" fill="hold"/>
                                        <p:tgtEl>
                                          <p:spTgt spid="15"/>
                                        </p:tgtEl>
                                        <p:attrNameLst>
                                          <p:attrName>ppt_y</p:attrName>
                                        </p:attrNameLst>
                                      </p:cBhvr>
                                      <p:tavLst>
                                        <p:tav tm="0">
                                          <p:val>
                                            <p:strVal val="#ppt_y+.1"/>
                                          </p:val>
                                        </p:tav>
                                        <p:tav tm="100000">
                                          <p:val>
                                            <p:strVal val="#ppt_y"/>
                                          </p:val>
                                        </p:tav>
                                      </p:tavLst>
                                    </p:anim>
                                  </p:childTnLst>
                                </p:cTn>
                              </p:par>
                              <p:par>
                                <p:cTn id="75" presetID="42" presetClass="entr" presetSubtype="0" fill="hold" nodeType="withEffect">
                                  <p:stCondLst>
                                    <p:cond delay="0"/>
                                  </p:stCondLst>
                                  <p:childTnLst>
                                    <p:set>
                                      <p:cBhvr>
                                        <p:cTn id="76" dur="1" fill="hold">
                                          <p:stCondLst>
                                            <p:cond delay="0"/>
                                          </p:stCondLst>
                                        </p:cTn>
                                        <p:tgtEl>
                                          <p:spTgt spid="16"/>
                                        </p:tgtEl>
                                        <p:attrNameLst>
                                          <p:attrName>style.visibility</p:attrName>
                                        </p:attrNameLst>
                                      </p:cBhvr>
                                      <p:to>
                                        <p:strVal val="visible"/>
                                      </p:to>
                                    </p:set>
                                    <p:animEffect transition="in" filter="fade">
                                      <p:cBhvr>
                                        <p:cTn id="77" dur="1000"/>
                                        <p:tgtEl>
                                          <p:spTgt spid="16"/>
                                        </p:tgtEl>
                                      </p:cBhvr>
                                    </p:animEffect>
                                    <p:anim calcmode="lin" valueType="num">
                                      <p:cBhvr>
                                        <p:cTn id="78" dur="1000" fill="hold"/>
                                        <p:tgtEl>
                                          <p:spTgt spid="16"/>
                                        </p:tgtEl>
                                        <p:attrNameLst>
                                          <p:attrName>ppt_x</p:attrName>
                                        </p:attrNameLst>
                                      </p:cBhvr>
                                      <p:tavLst>
                                        <p:tav tm="0">
                                          <p:val>
                                            <p:strVal val="#ppt_x"/>
                                          </p:val>
                                        </p:tav>
                                        <p:tav tm="100000">
                                          <p:val>
                                            <p:strVal val="#ppt_x"/>
                                          </p:val>
                                        </p:tav>
                                      </p:tavLst>
                                    </p:anim>
                                    <p:anim calcmode="lin" valueType="num">
                                      <p:cBhvr>
                                        <p:cTn id="79" dur="1000" fill="hold"/>
                                        <p:tgtEl>
                                          <p:spTgt spid="16"/>
                                        </p:tgtEl>
                                        <p:attrNameLst>
                                          <p:attrName>ppt_y</p:attrName>
                                        </p:attrNameLst>
                                      </p:cBhvr>
                                      <p:tavLst>
                                        <p:tav tm="0">
                                          <p:val>
                                            <p:strVal val="#ppt_y+.1"/>
                                          </p:val>
                                        </p:tav>
                                        <p:tav tm="100000">
                                          <p:val>
                                            <p:strVal val="#ppt_y"/>
                                          </p:val>
                                        </p:tav>
                                      </p:tavLst>
                                    </p:anim>
                                  </p:childTnLst>
                                </p:cTn>
                              </p:par>
                              <p:par>
                                <p:cTn id="80" presetID="42" presetClass="entr" presetSubtype="0" fill="hold" nodeType="withEffect">
                                  <p:stCondLst>
                                    <p:cond delay="0"/>
                                  </p:stCondLst>
                                  <p:childTnLst>
                                    <p:set>
                                      <p:cBhvr>
                                        <p:cTn id="81" dur="1" fill="hold">
                                          <p:stCondLst>
                                            <p:cond delay="0"/>
                                          </p:stCondLst>
                                        </p:cTn>
                                        <p:tgtEl>
                                          <p:spTgt spid="29"/>
                                        </p:tgtEl>
                                        <p:attrNameLst>
                                          <p:attrName>style.visibility</p:attrName>
                                        </p:attrNameLst>
                                      </p:cBhvr>
                                      <p:to>
                                        <p:strVal val="visible"/>
                                      </p:to>
                                    </p:set>
                                    <p:animEffect transition="in" filter="fade">
                                      <p:cBhvr>
                                        <p:cTn id="82" dur="1000"/>
                                        <p:tgtEl>
                                          <p:spTgt spid="29"/>
                                        </p:tgtEl>
                                      </p:cBhvr>
                                    </p:animEffect>
                                    <p:anim calcmode="lin" valueType="num">
                                      <p:cBhvr>
                                        <p:cTn id="83" dur="1000" fill="hold"/>
                                        <p:tgtEl>
                                          <p:spTgt spid="29"/>
                                        </p:tgtEl>
                                        <p:attrNameLst>
                                          <p:attrName>ppt_x</p:attrName>
                                        </p:attrNameLst>
                                      </p:cBhvr>
                                      <p:tavLst>
                                        <p:tav tm="0">
                                          <p:val>
                                            <p:strVal val="#ppt_x"/>
                                          </p:val>
                                        </p:tav>
                                        <p:tav tm="100000">
                                          <p:val>
                                            <p:strVal val="#ppt_x"/>
                                          </p:val>
                                        </p:tav>
                                      </p:tavLst>
                                    </p:anim>
                                    <p:anim calcmode="lin" valueType="num">
                                      <p:cBhvr>
                                        <p:cTn id="84" dur="1000" fill="hold"/>
                                        <p:tgtEl>
                                          <p:spTgt spid="29"/>
                                        </p:tgtEl>
                                        <p:attrNameLst>
                                          <p:attrName>ppt_y</p:attrName>
                                        </p:attrNameLst>
                                      </p:cBhvr>
                                      <p:tavLst>
                                        <p:tav tm="0">
                                          <p:val>
                                            <p:strVal val="#ppt_y+.1"/>
                                          </p:val>
                                        </p:tav>
                                        <p:tav tm="100000">
                                          <p:val>
                                            <p:strVal val="#ppt_y"/>
                                          </p:val>
                                        </p:tav>
                                      </p:tavLst>
                                    </p:anim>
                                  </p:childTnLst>
                                </p:cTn>
                              </p:par>
                              <p:par>
                                <p:cTn id="85" presetID="42" presetClass="entr" presetSubtype="0" fill="hold" nodeType="withEffect">
                                  <p:stCondLst>
                                    <p:cond delay="0"/>
                                  </p:stCondLst>
                                  <p:childTnLst>
                                    <p:set>
                                      <p:cBhvr>
                                        <p:cTn id="86" dur="1" fill="hold">
                                          <p:stCondLst>
                                            <p:cond delay="0"/>
                                          </p:stCondLst>
                                        </p:cTn>
                                        <p:tgtEl>
                                          <p:spTgt spid="18"/>
                                        </p:tgtEl>
                                        <p:attrNameLst>
                                          <p:attrName>style.visibility</p:attrName>
                                        </p:attrNameLst>
                                      </p:cBhvr>
                                      <p:to>
                                        <p:strVal val="visible"/>
                                      </p:to>
                                    </p:set>
                                    <p:animEffect transition="in" filter="fade">
                                      <p:cBhvr>
                                        <p:cTn id="87" dur="1000"/>
                                        <p:tgtEl>
                                          <p:spTgt spid="18"/>
                                        </p:tgtEl>
                                      </p:cBhvr>
                                    </p:animEffect>
                                    <p:anim calcmode="lin" valueType="num">
                                      <p:cBhvr>
                                        <p:cTn id="88" dur="1000" fill="hold"/>
                                        <p:tgtEl>
                                          <p:spTgt spid="18"/>
                                        </p:tgtEl>
                                        <p:attrNameLst>
                                          <p:attrName>ppt_x</p:attrName>
                                        </p:attrNameLst>
                                      </p:cBhvr>
                                      <p:tavLst>
                                        <p:tav tm="0">
                                          <p:val>
                                            <p:strVal val="#ppt_x"/>
                                          </p:val>
                                        </p:tav>
                                        <p:tav tm="100000">
                                          <p:val>
                                            <p:strVal val="#ppt_x"/>
                                          </p:val>
                                        </p:tav>
                                      </p:tavLst>
                                    </p:anim>
                                    <p:anim calcmode="lin" valueType="num">
                                      <p:cBhvr>
                                        <p:cTn id="89" dur="1000" fill="hold"/>
                                        <p:tgtEl>
                                          <p:spTgt spid="18"/>
                                        </p:tgtEl>
                                        <p:attrNameLst>
                                          <p:attrName>ppt_y</p:attrName>
                                        </p:attrNameLst>
                                      </p:cBhvr>
                                      <p:tavLst>
                                        <p:tav tm="0">
                                          <p:val>
                                            <p:strVal val="#ppt_y+.1"/>
                                          </p:val>
                                        </p:tav>
                                        <p:tav tm="100000">
                                          <p:val>
                                            <p:strVal val="#ppt_y"/>
                                          </p:val>
                                        </p:tav>
                                      </p:tavLst>
                                    </p:anim>
                                  </p:childTnLst>
                                </p:cTn>
                              </p:par>
                              <p:par>
                                <p:cTn id="90" presetID="42" presetClass="entr" presetSubtype="0" fill="hold" grpId="0" nodeType="withEffect">
                                  <p:stCondLst>
                                    <p:cond delay="0"/>
                                  </p:stCondLst>
                                  <p:childTnLst>
                                    <p:set>
                                      <p:cBhvr>
                                        <p:cTn id="91" dur="1" fill="hold">
                                          <p:stCondLst>
                                            <p:cond delay="0"/>
                                          </p:stCondLst>
                                        </p:cTn>
                                        <p:tgtEl>
                                          <p:spTgt spid="19"/>
                                        </p:tgtEl>
                                        <p:attrNameLst>
                                          <p:attrName>style.visibility</p:attrName>
                                        </p:attrNameLst>
                                      </p:cBhvr>
                                      <p:to>
                                        <p:strVal val="visible"/>
                                      </p:to>
                                    </p:set>
                                    <p:animEffect transition="in" filter="fade">
                                      <p:cBhvr>
                                        <p:cTn id="92" dur="1000"/>
                                        <p:tgtEl>
                                          <p:spTgt spid="19"/>
                                        </p:tgtEl>
                                      </p:cBhvr>
                                    </p:animEffect>
                                    <p:anim calcmode="lin" valueType="num">
                                      <p:cBhvr>
                                        <p:cTn id="93" dur="1000" fill="hold"/>
                                        <p:tgtEl>
                                          <p:spTgt spid="19"/>
                                        </p:tgtEl>
                                        <p:attrNameLst>
                                          <p:attrName>ppt_x</p:attrName>
                                        </p:attrNameLst>
                                      </p:cBhvr>
                                      <p:tavLst>
                                        <p:tav tm="0">
                                          <p:val>
                                            <p:strVal val="#ppt_x"/>
                                          </p:val>
                                        </p:tav>
                                        <p:tav tm="100000">
                                          <p:val>
                                            <p:strVal val="#ppt_x"/>
                                          </p:val>
                                        </p:tav>
                                      </p:tavLst>
                                    </p:anim>
                                    <p:anim calcmode="lin" valueType="num">
                                      <p:cBhvr>
                                        <p:cTn id="94" dur="1000" fill="hold"/>
                                        <p:tgtEl>
                                          <p:spTgt spid="19"/>
                                        </p:tgtEl>
                                        <p:attrNameLst>
                                          <p:attrName>ppt_y</p:attrName>
                                        </p:attrNameLst>
                                      </p:cBhvr>
                                      <p:tavLst>
                                        <p:tav tm="0">
                                          <p:val>
                                            <p:strVal val="#ppt_y+.1"/>
                                          </p:val>
                                        </p:tav>
                                        <p:tav tm="100000">
                                          <p:val>
                                            <p:strVal val="#ppt_y"/>
                                          </p:val>
                                        </p:tav>
                                      </p:tavLst>
                                    </p:anim>
                                  </p:childTnLst>
                                </p:cTn>
                              </p:par>
                              <p:par>
                                <p:cTn id="95" presetID="42" presetClass="entr" presetSubtype="0" fill="hold" nodeType="withEffect">
                                  <p:stCondLst>
                                    <p:cond delay="0"/>
                                  </p:stCondLst>
                                  <p:childTnLst>
                                    <p:set>
                                      <p:cBhvr>
                                        <p:cTn id="96" dur="1" fill="hold">
                                          <p:stCondLst>
                                            <p:cond delay="0"/>
                                          </p:stCondLst>
                                        </p:cTn>
                                        <p:tgtEl>
                                          <p:spTgt spid="35"/>
                                        </p:tgtEl>
                                        <p:attrNameLst>
                                          <p:attrName>style.visibility</p:attrName>
                                        </p:attrNameLst>
                                      </p:cBhvr>
                                      <p:to>
                                        <p:strVal val="visible"/>
                                      </p:to>
                                    </p:set>
                                    <p:animEffect transition="in" filter="fade">
                                      <p:cBhvr>
                                        <p:cTn id="97" dur="1000"/>
                                        <p:tgtEl>
                                          <p:spTgt spid="35"/>
                                        </p:tgtEl>
                                      </p:cBhvr>
                                    </p:animEffect>
                                    <p:anim calcmode="lin" valueType="num">
                                      <p:cBhvr>
                                        <p:cTn id="98" dur="1000" fill="hold"/>
                                        <p:tgtEl>
                                          <p:spTgt spid="35"/>
                                        </p:tgtEl>
                                        <p:attrNameLst>
                                          <p:attrName>ppt_x</p:attrName>
                                        </p:attrNameLst>
                                      </p:cBhvr>
                                      <p:tavLst>
                                        <p:tav tm="0">
                                          <p:val>
                                            <p:strVal val="#ppt_x"/>
                                          </p:val>
                                        </p:tav>
                                        <p:tav tm="100000">
                                          <p:val>
                                            <p:strVal val="#ppt_x"/>
                                          </p:val>
                                        </p:tav>
                                      </p:tavLst>
                                    </p:anim>
                                    <p:anim calcmode="lin" valueType="num">
                                      <p:cBhvr>
                                        <p:cTn id="99" dur="1000" fill="hold"/>
                                        <p:tgtEl>
                                          <p:spTgt spid="35"/>
                                        </p:tgtEl>
                                        <p:attrNameLst>
                                          <p:attrName>ppt_y</p:attrName>
                                        </p:attrNameLst>
                                      </p:cBhvr>
                                      <p:tavLst>
                                        <p:tav tm="0">
                                          <p:val>
                                            <p:strVal val="#ppt_y+.1"/>
                                          </p:val>
                                        </p:tav>
                                        <p:tav tm="100000">
                                          <p:val>
                                            <p:strVal val="#ppt_y"/>
                                          </p:val>
                                        </p:tav>
                                      </p:tavLst>
                                    </p:anim>
                                  </p:childTnLst>
                                </p:cTn>
                              </p:par>
                              <p:par>
                                <p:cTn id="100" presetID="42" presetClass="entr" presetSubtype="0" fill="hold" grpId="0" nodeType="withEffect">
                                  <p:stCondLst>
                                    <p:cond delay="0"/>
                                  </p:stCondLst>
                                  <p:childTnLst>
                                    <p:set>
                                      <p:cBhvr>
                                        <p:cTn id="101" dur="1" fill="hold">
                                          <p:stCondLst>
                                            <p:cond delay="0"/>
                                          </p:stCondLst>
                                        </p:cTn>
                                        <p:tgtEl>
                                          <p:spTgt spid="34"/>
                                        </p:tgtEl>
                                        <p:attrNameLst>
                                          <p:attrName>style.visibility</p:attrName>
                                        </p:attrNameLst>
                                      </p:cBhvr>
                                      <p:to>
                                        <p:strVal val="visible"/>
                                      </p:to>
                                    </p:set>
                                    <p:animEffect transition="in" filter="fade">
                                      <p:cBhvr>
                                        <p:cTn id="102" dur="1000"/>
                                        <p:tgtEl>
                                          <p:spTgt spid="34"/>
                                        </p:tgtEl>
                                      </p:cBhvr>
                                    </p:animEffect>
                                    <p:anim calcmode="lin" valueType="num">
                                      <p:cBhvr>
                                        <p:cTn id="103" dur="1000" fill="hold"/>
                                        <p:tgtEl>
                                          <p:spTgt spid="34"/>
                                        </p:tgtEl>
                                        <p:attrNameLst>
                                          <p:attrName>ppt_x</p:attrName>
                                        </p:attrNameLst>
                                      </p:cBhvr>
                                      <p:tavLst>
                                        <p:tav tm="0">
                                          <p:val>
                                            <p:strVal val="#ppt_x"/>
                                          </p:val>
                                        </p:tav>
                                        <p:tav tm="100000">
                                          <p:val>
                                            <p:strVal val="#ppt_x"/>
                                          </p:val>
                                        </p:tav>
                                      </p:tavLst>
                                    </p:anim>
                                    <p:anim calcmode="lin" valueType="num">
                                      <p:cBhvr>
                                        <p:cTn id="104" dur="1000" fill="hold"/>
                                        <p:tgtEl>
                                          <p:spTgt spid="34"/>
                                        </p:tgtEl>
                                        <p:attrNameLst>
                                          <p:attrName>ppt_y</p:attrName>
                                        </p:attrNameLst>
                                      </p:cBhvr>
                                      <p:tavLst>
                                        <p:tav tm="0">
                                          <p:val>
                                            <p:strVal val="#ppt_y+.1"/>
                                          </p:val>
                                        </p:tav>
                                        <p:tav tm="100000">
                                          <p:val>
                                            <p:strVal val="#ppt_y"/>
                                          </p:val>
                                        </p:tav>
                                      </p:tavLst>
                                    </p:anim>
                                  </p:childTnLst>
                                </p:cTn>
                              </p:par>
                              <p:par>
                                <p:cTn id="105" presetID="42" presetClass="entr" presetSubtype="0" fill="hold" nodeType="withEffect">
                                  <p:stCondLst>
                                    <p:cond delay="0"/>
                                  </p:stCondLst>
                                  <p:childTnLst>
                                    <p:set>
                                      <p:cBhvr>
                                        <p:cTn id="106" dur="1" fill="hold">
                                          <p:stCondLst>
                                            <p:cond delay="0"/>
                                          </p:stCondLst>
                                        </p:cTn>
                                        <p:tgtEl>
                                          <p:spTgt spid="36"/>
                                        </p:tgtEl>
                                        <p:attrNameLst>
                                          <p:attrName>style.visibility</p:attrName>
                                        </p:attrNameLst>
                                      </p:cBhvr>
                                      <p:to>
                                        <p:strVal val="visible"/>
                                      </p:to>
                                    </p:set>
                                    <p:animEffect transition="in" filter="fade">
                                      <p:cBhvr>
                                        <p:cTn id="107" dur="1000"/>
                                        <p:tgtEl>
                                          <p:spTgt spid="36"/>
                                        </p:tgtEl>
                                      </p:cBhvr>
                                    </p:animEffect>
                                    <p:anim calcmode="lin" valueType="num">
                                      <p:cBhvr>
                                        <p:cTn id="108" dur="1000" fill="hold"/>
                                        <p:tgtEl>
                                          <p:spTgt spid="36"/>
                                        </p:tgtEl>
                                        <p:attrNameLst>
                                          <p:attrName>ppt_x</p:attrName>
                                        </p:attrNameLst>
                                      </p:cBhvr>
                                      <p:tavLst>
                                        <p:tav tm="0">
                                          <p:val>
                                            <p:strVal val="#ppt_x"/>
                                          </p:val>
                                        </p:tav>
                                        <p:tav tm="100000">
                                          <p:val>
                                            <p:strVal val="#ppt_x"/>
                                          </p:val>
                                        </p:tav>
                                      </p:tavLst>
                                    </p:anim>
                                    <p:anim calcmode="lin" valueType="num">
                                      <p:cBhvr>
                                        <p:cTn id="109" dur="1000" fill="hold"/>
                                        <p:tgtEl>
                                          <p:spTgt spid="36"/>
                                        </p:tgtEl>
                                        <p:attrNameLst>
                                          <p:attrName>ppt_y</p:attrName>
                                        </p:attrNameLst>
                                      </p:cBhvr>
                                      <p:tavLst>
                                        <p:tav tm="0">
                                          <p:val>
                                            <p:strVal val="#ppt_y+.1"/>
                                          </p:val>
                                        </p:tav>
                                        <p:tav tm="100000">
                                          <p:val>
                                            <p:strVal val="#ppt_y"/>
                                          </p:val>
                                        </p:tav>
                                      </p:tavLst>
                                    </p:anim>
                                  </p:childTnLst>
                                </p:cTn>
                              </p:par>
                              <p:par>
                                <p:cTn id="110" presetID="42" presetClass="entr" presetSubtype="0" fill="hold" grpId="0" nodeType="withEffect">
                                  <p:stCondLst>
                                    <p:cond delay="0"/>
                                  </p:stCondLst>
                                  <p:childTnLst>
                                    <p:set>
                                      <p:cBhvr>
                                        <p:cTn id="111" dur="1" fill="hold">
                                          <p:stCondLst>
                                            <p:cond delay="0"/>
                                          </p:stCondLst>
                                        </p:cTn>
                                        <p:tgtEl>
                                          <p:spTgt spid="33"/>
                                        </p:tgtEl>
                                        <p:attrNameLst>
                                          <p:attrName>style.visibility</p:attrName>
                                        </p:attrNameLst>
                                      </p:cBhvr>
                                      <p:to>
                                        <p:strVal val="visible"/>
                                      </p:to>
                                    </p:set>
                                    <p:animEffect transition="in" filter="fade">
                                      <p:cBhvr>
                                        <p:cTn id="112" dur="1000"/>
                                        <p:tgtEl>
                                          <p:spTgt spid="33"/>
                                        </p:tgtEl>
                                      </p:cBhvr>
                                    </p:animEffect>
                                    <p:anim calcmode="lin" valueType="num">
                                      <p:cBhvr>
                                        <p:cTn id="113" dur="1000" fill="hold"/>
                                        <p:tgtEl>
                                          <p:spTgt spid="33"/>
                                        </p:tgtEl>
                                        <p:attrNameLst>
                                          <p:attrName>ppt_x</p:attrName>
                                        </p:attrNameLst>
                                      </p:cBhvr>
                                      <p:tavLst>
                                        <p:tav tm="0">
                                          <p:val>
                                            <p:strVal val="#ppt_x"/>
                                          </p:val>
                                        </p:tav>
                                        <p:tav tm="100000">
                                          <p:val>
                                            <p:strVal val="#ppt_x"/>
                                          </p:val>
                                        </p:tav>
                                      </p:tavLst>
                                    </p:anim>
                                    <p:anim calcmode="lin" valueType="num">
                                      <p:cBhvr>
                                        <p:cTn id="114" dur="1000" fill="hold"/>
                                        <p:tgtEl>
                                          <p:spTgt spid="33"/>
                                        </p:tgtEl>
                                        <p:attrNameLst>
                                          <p:attrName>ppt_y</p:attrName>
                                        </p:attrNameLst>
                                      </p:cBhvr>
                                      <p:tavLst>
                                        <p:tav tm="0">
                                          <p:val>
                                            <p:strVal val="#ppt_y+.1"/>
                                          </p:val>
                                        </p:tav>
                                        <p:tav tm="100000">
                                          <p:val>
                                            <p:strVal val="#ppt_y"/>
                                          </p:val>
                                        </p:tav>
                                      </p:tavLst>
                                    </p:anim>
                                  </p:childTnLst>
                                </p:cTn>
                              </p:par>
                              <p:par>
                                <p:cTn id="115" presetID="42" presetClass="entr" presetSubtype="0" fill="hold" nodeType="withEffect">
                                  <p:stCondLst>
                                    <p:cond delay="0"/>
                                  </p:stCondLst>
                                  <p:childTnLst>
                                    <p:set>
                                      <p:cBhvr>
                                        <p:cTn id="116" dur="1" fill="hold">
                                          <p:stCondLst>
                                            <p:cond delay="0"/>
                                          </p:stCondLst>
                                        </p:cTn>
                                        <p:tgtEl>
                                          <p:spTgt spid="37"/>
                                        </p:tgtEl>
                                        <p:attrNameLst>
                                          <p:attrName>style.visibility</p:attrName>
                                        </p:attrNameLst>
                                      </p:cBhvr>
                                      <p:to>
                                        <p:strVal val="visible"/>
                                      </p:to>
                                    </p:set>
                                    <p:animEffect transition="in" filter="fade">
                                      <p:cBhvr>
                                        <p:cTn id="117" dur="1000"/>
                                        <p:tgtEl>
                                          <p:spTgt spid="37"/>
                                        </p:tgtEl>
                                      </p:cBhvr>
                                    </p:animEffect>
                                    <p:anim calcmode="lin" valueType="num">
                                      <p:cBhvr>
                                        <p:cTn id="118" dur="1000" fill="hold"/>
                                        <p:tgtEl>
                                          <p:spTgt spid="37"/>
                                        </p:tgtEl>
                                        <p:attrNameLst>
                                          <p:attrName>ppt_x</p:attrName>
                                        </p:attrNameLst>
                                      </p:cBhvr>
                                      <p:tavLst>
                                        <p:tav tm="0">
                                          <p:val>
                                            <p:strVal val="#ppt_x"/>
                                          </p:val>
                                        </p:tav>
                                        <p:tav tm="100000">
                                          <p:val>
                                            <p:strVal val="#ppt_x"/>
                                          </p:val>
                                        </p:tav>
                                      </p:tavLst>
                                    </p:anim>
                                    <p:anim calcmode="lin" valueType="num">
                                      <p:cBhvr>
                                        <p:cTn id="119" dur="1000" fill="hold"/>
                                        <p:tgtEl>
                                          <p:spTgt spid="37"/>
                                        </p:tgtEl>
                                        <p:attrNameLst>
                                          <p:attrName>ppt_y</p:attrName>
                                        </p:attrNameLst>
                                      </p:cBhvr>
                                      <p:tavLst>
                                        <p:tav tm="0">
                                          <p:val>
                                            <p:strVal val="#ppt_y+.1"/>
                                          </p:val>
                                        </p:tav>
                                        <p:tav tm="100000">
                                          <p:val>
                                            <p:strVal val="#ppt_y"/>
                                          </p:val>
                                        </p:tav>
                                      </p:tavLst>
                                    </p:anim>
                                  </p:childTnLst>
                                </p:cTn>
                              </p:par>
                              <p:par>
                                <p:cTn id="120" presetID="42" presetClass="entr" presetSubtype="0" fill="hold" grpId="0" nodeType="withEffect">
                                  <p:stCondLst>
                                    <p:cond delay="0"/>
                                  </p:stCondLst>
                                  <p:childTnLst>
                                    <p:set>
                                      <p:cBhvr>
                                        <p:cTn id="121" dur="1" fill="hold">
                                          <p:stCondLst>
                                            <p:cond delay="0"/>
                                          </p:stCondLst>
                                        </p:cTn>
                                        <p:tgtEl>
                                          <p:spTgt spid="32"/>
                                        </p:tgtEl>
                                        <p:attrNameLst>
                                          <p:attrName>style.visibility</p:attrName>
                                        </p:attrNameLst>
                                      </p:cBhvr>
                                      <p:to>
                                        <p:strVal val="visible"/>
                                      </p:to>
                                    </p:set>
                                    <p:animEffect transition="in" filter="fade">
                                      <p:cBhvr>
                                        <p:cTn id="122" dur="1000"/>
                                        <p:tgtEl>
                                          <p:spTgt spid="32"/>
                                        </p:tgtEl>
                                      </p:cBhvr>
                                    </p:animEffect>
                                    <p:anim calcmode="lin" valueType="num">
                                      <p:cBhvr>
                                        <p:cTn id="123" dur="1000" fill="hold"/>
                                        <p:tgtEl>
                                          <p:spTgt spid="32"/>
                                        </p:tgtEl>
                                        <p:attrNameLst>
                                          <p:attrName>ppt_x</p:attrName>
                                        </p:attrNameLst>
                                      </p:cBhvr>
                                      <p:tavLst>
                                        <p:tav tm="0">
                                          <p:val>
                                            <p:strVal val="#ppt_x"/>
                                          </p:val>
                                        </p:tav>
                                        <p:tav tm="100000">
                                          <p:val>
                                            <p:strVal val="#ppt_x"/>
                                          </p:val>
                                        </p:tav>
                                      </p:tavLst>
                                    </p:anim>
                                    <p:anim calcmode="lin" valueType="num">
                                      <p:cBhvr>
                                        <p:cTn id="124" dur="1000" fill="hold"/>
                                        <p:tgtEl>
                                          <p:spTgt spid="32"/>
                                        </p:tgtEl>
                                        <p:attrNameLst>
                                          <p:attrName>ppt_y</p:attrName>
                                        </p:attrNameLst>
                                      </p:cBhvr>
                                      <p:tavLst>
                                        <p:tav tm="0">
                                          <p:val>
                                            <p:strVal val="#ppt_y+.1"/>
                                          </p:val>
                                        </p:tav>
                                        <p:tav tm="100000">
                                          <p:val>
                                            <p:strVal val="#ppt_y"/>
                                          </p:val>
                                        </p:tav>
                                      </p:tavLst>
                                    </p:anim>
                                  </p:childTnLst>
                                </p:cTn>
                              </p:par>
                              <p:par>
                                <p:cTn id="125" presetID="42" presetClass="entr" presetSubtype="0" fill="hold" grpId="0" nodeType="withEffect">
                                  <p:stCondLst>
                                    <p:cond delay="0"/>
                                  </p:stCondLst>
                                  <p:childTnLst>
                                    <p:set>
                                      <p:cBhvr>
                                        <p:cTn id="126" dur="1" fill="hold">
                                          <p:stCondLst>
                                            <p:cond delay="0"/>
                                          </p:stCondLst>
                                        </p:cTn>
                                        <p:tgtEl>
                                          <p:spTgt spid="39"/>
                                        </p:tgtEl>
                                        <p:attrNameLst>
                                          <p:attrName>style.visibility</p:attrName>
                                        </p:attrNameLst>
                                      </p:cBhvr>
                                      <p:to>
                                        <p:strVal val="visible"/>
                                      </p:to>
                                    </p:set>
                                    <p:animEffect transition="in" filter="fade">
                                      <p:cBhvr>
                                        <p:cTn id="127" dur="1000"/>
                                        <p:tgtEl>
                                          <p:spTgt spid="39"/>
                                        </p:tgtEl>
                                      </p:cBhvr>
                                    </p:animEffect>
                                    <p:anim calcmode="lin" valueType="num">
                                      <p:cBhvr>
                                        <p:cTn id="128" dur="1000" fill="hold"/>
                                        <p:tgtEl>
                                          <p:spTgt spid="39"/>
                                        </p:tgtEl>
                                        <p:attrNameLst>
                                          <p:attrName>ppt_x</p:attrName>
                                        </p:attrNameLst>
                                      </p:cBhvr>
                                      <p:tavLst>
                                        <p:tav tm="0">
                                          <p:val>
                                            <p:strVal val="#ppt_x"/>
                                          </p:val>
                                        </p:tav>
                                        <p:tav tm="100000">
                                          <p:val>
                                            <p:strVal val="#ppt_x"/>
                                          </p:val>
                                        </p:tav>
                                      </p:tavLst>
                                    </p:anim>
                                    <p:anim calcmode="lin" valueType="num">
                                      <p:cBhvr>
                                        <p:cTn id="129" dur="1000" fill="hold"/>
                                        <p:tgtEl>
                                          <p:spTgt spid="39"/>
                                        </p:tgtEl>
                                        <p:attrNameLst>
                                          <p:attrName>ppt_y</p:attrName>
                                        </p:attrNameLst>
                                      </p:cBhvr>
                                      <p:tavLst>
                                        <p:tav tm="0">
                                          <p:val>
                                            <p:strVal val="#ppt_y+.1"/>
                                          </p:val>
                                        </p:tav>
                                        <p:tav tm="100000">
                                          <p:val>
                                            <p:strVal val="#ppt_y"/>
                                          </p:val>
                                        </p:tav>
                                      </p:tavLst>
                                    </p:anim>
                                  </p:childTnLst>
                                </p:cTn>
                              </p:par>
                              <p:par>
                                <p:cTn id="130" presetID="42" presetClass="entr" presetSubtype="0" fill="hold" grpId="0" nodeType="withEffect">
                                  <p:stCondLst>
                                    <p:cond delay="0"/>
                                  </p:stCondLst>
                                  <p:childTnLst>
                                    <p:set>
                                      <p:cBhvr>
                                        <p:cTn id="131" dur="1" fill="hold">
                                          <p:stCondLst>
                                            <p:cond delay="0"/>
                                          </p:stCondLst>
                                        </p:cTn>
                                        <p:tgtEl>
                                          <p:spTgt spid="38"/>
                                        </p:tgtEl>
                                        <p:attrNameLst>
                                          <p:attrName>style.visibility</p:attrName>
                                        </p:attrNameLst>
                                      </p:cBhvr>
                                      <p:to>
                                        <p:strVal val="visible"/>
                                      </p:to>
                                    </p:set>
                                    <p:animEffect transition="in" filter="fade">
                                      <p:cBhvr>
                                        <p:cTn id="132" dur="1000"/>
                                        <p:tgtEl>
                                          <p:spTgt spid="38"/>
                                        </p:tgtEl>
                                      </p:cBhvr>
                                    </p:animEffect>
                                    <p:anim calcmode="lin" valueType="num">
                                      <p:cBhvr>
                                        <p:cTn id="133" dur="1000" fill="hold"/>
                                        <p:tgtEl>
                                          <p:spTgt spid="38"/>
                                        </p:tgtEl>
                                        <p:attrNameLst>
                                          <p:attrName>ppt_x</p:attrName>
                                        </p:attrNameLst>
                                      </p:cBhvr>
                                      <p:tavLst>
                                        <p:tav tm="0">
                                          <p:val>
                                            <p:strVal val="#ppt_x"/>
                                          </p:val>
                                        </p:tav>
                                        <p:tav tm="100000">
                                          <p:val>
                                            <p:strVal val="#ppt_x"/>
                                          </p:val>
                                        </p:tav>
                                      </p:tavLst>
                                    </p:anim>
                                    <p:anim calcmode="lin" valueType="num">
                                      <p:cBhvr>
                                        <p:cTn id="134" dur="1000" fill="hold"/>
                                        <p:tgtEl>
                                          <p:spTgt spid="38"/>
                                        </p:tgtEl>
                                        <p:attrNameLst>
                                          <p:attrName>ppt_y</p:attrName>
                                        </p:attrNameLst>
                                      </p:cBhvr>
                                      <p:tavLst>
                                        <p:tav tm="0">
                                          <p:val>
                                            <p:strVal val="#ppt_y+.1"/>
                                          </p:val>
                                        </p:tav>
                                        <p:tav tm="100000">
                                          <p:val>
                                            <p:strVal val="#ppt_y"/>
                                          </p:val>
                                        </p:tav>
                                      </p:tavLst>
                                    </p:anim>
                                  </p:childTnLst>
                                </p:cTn>
                              </p:par>
                              <p:par>
                                <p:cTn id="135" presetID="42" presetClass="entr" presetSubtype="0" fill="hold" grpId="0" nodeType="withEffect">
                                  <p:stCondLst>
                                    <p:cond delay="0"/>
                                  </p:stCondLst>
                                  <p:childTnLst>
                                    <p:set>
                                      <p:cBhvr>
                                        <p:cTn id="136" dur="1" fill="hold">
                                          <p:stCondLst>
                                            <p:cond delay="0"/>
                                          </p:stCondLst>
                                        </p:cTn>
                                        <p:tgtEl>
                                          <p:spTgt spid="41"/>
                                        </p:tgtEl>
                                        <p:attrNameLst>
                                          <p:attrName>style.visibility</p:attrName>
                                        </p:attrNameLst>
                                      </p:cBhvr>
                                      <p:to>
                                        <p:strVal val="visible"/>
                                      </p:to>
                                    </p:set>
                                    <p:animEffect transition="in" filter="fade">
                                      <p:cBhvr>
                                        <p:cTn id="137" dur="1000"/>
                                        <p:tgtEl>
                                          <p:spTgt spid="41"/>
                                        </p:tgtEl>
                                      </p:cBhvr>
                                    </p:animEffect>
                                    <p:anim calcmode="lin" valueType="num">
                                      <p:cBhvr>
                                        <p:cTn id="138" dur="1000" fill="hold"/>
                                        <p:tgtEl>
                                          <p:spTgt spid="41"/>
                                        </p:tgtEl>
                                        <p:attrNameLst>
                                          <p:attrName>ppt_x</p:attrName>
                                        </p:attrNameLst>
                                      </p:cBhvr>
                                      <p:tavLst>
                                        <p:tav tm="0">
                                          <p:val>
                                            <p:strVal val="#ppt_x"/>
                                          </p:val>
                                        </p:tav>
                                        <p:tav tm="100000">
                                          <p:val>
                                            <p:strVal val="#ppt_x"/>
                                          </p:val>
                                        </p:tav>
                                      </p:tavLst>
                                    </p:anim>
                                    <p:anim calcmode="lin" valueType="num">
                                      <p:cBhvr>
                                        <p:cTn id="139" dur="1000" fill="hold"/>
                                        <p:tgtEl>
                                          <p:spTgt spid="41"/>
                                        </p:tgtEl>
                                        <p:attrNameLst>
                                          <p:attrName>ppt_y</p:attrName>
                                        </p:attrNameLst>
                                      </p:cBhvr>
                                      <p:tavLst>
                                        <p:tav tm="0">
                                          <p:val>
                                            <p:strVal val="#ppt_y+.1"/>
                                          </p:val>
                                        </p:tav>
                                        <p:tav tm="100000">
                                          <p:val>
                                            <p:strVal val="#ppt_y"/>
                                          </p:val>
                                        </p:tav>
                                      </p:tavLst>
                                    </p:anim>
                                  </p:childTnLst>
                                </p:cTn>
                              </p:par>
                              <p:par>
                                <p:cTn id="140" presetID="42" presetClass="entr" presetSubtype="0" fill="hold" grpId="0" nodeType="withEffect">
                                  <p:stCondLst>
                                    <p:cond delay="0"/>
                                  </p:stCondLst>
                                  <p:childTnLst>
                                    <p:set>
                                      <p:cBhvr>
                                        <p:cTn id="141" dur="1" fill="hold">
                                          <p:stCondLst>
                                            <p:cond delay="0"/>
                                          </p:stCondLst>
                                        </p:cTn>
                                        <p:tgtEl>
                                          <p:spTgt spid="40"/>
                                        </p:tgtEl>
                                        <p:attrNameLst>
                                          <p:attrName>style.visibility</p:attrName>
                                        </p:attrNameLst>
                                      </p:cBhvr>
                                      <p:to>
                                        <p:strVal val="visible"/>
                                      </p:to>
                                    </p:set>
                                    <p:animEffect transition="in" filter="fade">
                                      <p:cBhvr>
                                        <p:cTn id="142" dur="1000"/>
                                        <p:tgtEl>
                                          <p:spTgt spid="40"/>
                                        </p:tgtEl>
                                      </p:cBhvr>
                                    </p:animEffect>
                                    <p:anim calcmode="lin" valueType="num">
                                      <p:cBhvr>
                                        <p:cTn id="143" dur="1000" fill="hold"/>
                                        <p:tgtEl>
                                          <p:spTgt spid="40"/>
                                        </p:tgtEl>
                                        <p:attrNameLst>
                                          <p:attrName>ppt_x</p:attrName>
                                        </p:attrNameLst>
                                      </p:cBhvr>
                                      <p:tavLst>
                                        <p:tav tm="0">
                                          <p:val>
                                            <p:strVal val="#ppt_x"/>
                                          </p:val>
                                        </p:tav>
                                        <p:tav tm="100000">
                                          <p:val>
                                            <p:strVal val="#ppt_x"/>
                                          </p:val>
                                        </p:tav>
                                      </p:tavLst>
                                    </p:anim>
                                    <p:anim calcmode="lin" valueType="num">
                                      <p:cBhvr>
                                        <p:cTn id="144" dur="1000" fill="hold"/>
                                        <p:tgtEl>
                                          <p:spTgt spid="40"/>
                                        </p:tgtEl>
                                        <p:attrNameLst>
                                          <p:attrName>ppt_y</p:attrName>
                                        </p:attrNameLst>
                                      </p:cBhvr>
                                      <p:tavLst>
                                        <p:tav tm="0">
                                          <p:val>
                                            <p:strVal val="#ppt_y+.1"/>
                                          </p:val>
                                        </p:tav>
                                        <p:tav tm="100000">
                                          <p:val>
                                            <p:strVal val="#ppt_y"/>
                                          </p:val>
                                        </p:tav>
                                      </p:tavLst>
                                    </p:anim>
                                  </p:childTnLst>
                                </p:cTn>
                              </p:par>
                              <p:par>
                                <p:cTn id="145" presetID="42" presetClass="entr" presetSubtype="0" fill="hold" grpId="0" nodeType="withEffect">
                                  <p:stCondLst>
                                    <p:cond delay="0"/>
                                  </p:stCondLst>
                                  <p:childTnLst>
                                    <p:set>
                                      <p:cBhvr>
                                        <p:cTn id="146" dur="1" fill="hold">
                                          <p:stCondLst>
                                            <p:cond delay="0"/>
                                          </p:stCondLst>
                                        </p:cTn>
                                        <p:tgtEl>
                                          <p:spTgt spid="43"/>
                                        </p:tgtEl>
                                        <p:attrNameLst>
                                          <p:attrName>style.visibility</p:attrName>
                                        </p:attrNameLst>
                                      </p:cBhvr>
                                      <p:to>
                                        <p:strVal val="visible"/>
                                      </p:to>
                                    </p:set>
                                    <p:animEffect transition="in" filter="fade">
                                      <p:cBhvr>
                                        <p:cTn id="147" dur="1000"/>
                                        <p:tgtEl>
                                          <p:spTgt spid="43"/>
                                        </p:tgtEl>
                                      </p:cBhvr>
                                    </p:animEffect>
                                    <p:anim calcmode="lin" valueType="num">
                                      <p:cBhvr>
                                        <p:cTn id="148" dur="1000" fill="hold"/>
                                        <p:tgtEl>
                                          <p:spTgt spid="43"/>
                                        </p:tgtEl>
                                        <p:attrNameLst>
                                          <p:attrName>ppt_x</p:attrName>
                                        </p:attrNameLst>
                                      </p:cBhvr>
                                      <p:tavLst>
                                        <p:tav tm="0">
                                          <p:val>
                                            <p:strVal val="#ppt_x"/>
                                          </p:val>
                                        </p:tav>
                                        <p:tav tm="100000">
                                          <p:val>
                                            <p:strVal val="#ppt_x"/>
                                          </p:val>
                                        </p:tav>
                                      </p:tavLst>
                                    </p:anim>
                                    <p:anim calcmode="lin" valueType="num">
                                      <p:cBhvr>
                                        <p:cTn id="149" dur="1000" fill="hold"/>
                                        <p:tgtEl>
                                          <p:spTgt spid="43"/>
                                        </p:tgtEl>
                                        <p:attrNameLst>
                                          <p:attrName>ppt_y</p:attrName>
                                        </p:attrNameLst>
                                      </p:cBhvr>
                                      <p:tavLst>
                                        <p:tav tm="0">
                                          <p:val>
                                            <p:strVal val="#ppt_y+.1"/>
                                          </p:val>
                                        </p:tav>
                                        <p:tav tm="100000">
                                          <p:val>
                                            <p:strVal val="#ppt_y"/>
                                          </p:val>
                                        </p:tav>
                                      </p:tavLst>
                                    </p:anim>
                                  </p:childTnLst>
                                </p:cTn>
                              </p:par>
                              <p:par>
                                <p:cTn id="150" presetID="42" presetClass="entr" presetSubtype="0" fill="hold" grpId="0" nodeType="withEffect">
                                  <p:stCondLst>
                                    <p:cond delay="0"/>
                                  </p:stCondLst>
                                  <p:childTnLst>
                                    <p:set>
                                      <p:cBhvr>
                                        <p:cTn id="151" dur="1" fill="hold">
                                          <p:stCondLst>
                                            <p:cond delay="0"/>
                                          </p:stCondLst>
                                        </p:cTn>
                                        <p:tgtEl>
                                          <p:spTgt spid="42"/>
                                        </p:tgtEl>
                                        <p:attrNameLst>
                                          <p:attrName>style.visibility</p:attrName>
                                        </p:attrNameLst>
                                      </p:cBhvr>
                                      <p:to>
                                        <p:strVal val="visible"/>
                                      </p:to>
                                    </p:set>
                                    <p:animEffect transition="in" filter="fade">
                                      <p:cBhvr>
                                        <p:cTn id="152" dur="1000"/>
                                        <p:tgtEl>
                                          <p:spTgt spid="42"/>
                                        </p:tgtEl>
                                      </p:cBhvr>
                                    </p:animEffect>
                                    <p:anim calcmode="lin" valueType="num">
                                      <p:cBhvr>
                                        <p:cTn id="153" dur="1000" fill="hold"/>
                                        <p:tgtEl>
                                          <p:spTgt spid="42"/>
                                        </p:tgtEl>
                                        <p:attrNameLst>
                                          <p:attrName>ppt_x</p:attrName>
                                        </p:attrNameLst>
                                      </p:cBhvr>
                                      <p:tavLst>
                                        <p:tav tm="0">
                                          <p:val>
                                            <p:strVal val="#ppt_x"/>
                                          </p:val>
                                        </p:tav>
                                        <p:tav tm="100000">
                                          <p:val>
                                            <p:strVal val="#ppt_x"/>
                                          </p:val>
                                        </p:tav>
                                      </p:tavLst>
                                    </p:anim>
                                    <p:anim calcmode="lin" valueType="num">
                                      <p:cBhvr>
                                        <p:cTn id="154" dur="1000" fill="hold"/>
                                        <p:tgtEl>
                                          <p:spTgt spid="42"/>
                                        </p:tgtEl>
                                        <p:attrNameLst>
                                          <p:attrName>ppt_y</p:attrName>
                                        </p:attrNameLst>
                                      </p:cBhvr>
                                      <p:tavLst>
                                        <p:tav tm="0">
                                          <p:val>
                                            <p:strVal val="#ppt_y+.1"/>
                                          </p:val>
                                        </p:tav>
                                        <p:tav tm="100000">
                                          <p:val>
                                            <p:strVal val="#ppt_y"/>
                                          </p:val>
                                        </p:tav>
                                      </p:tavLst>
                                    </p:anim>
                                  </p:childTnLst>
                                </p:cTn>
                              </p:par>
                              <p:par>
                                <p:cTn id="155" presetID="42" presetClass="entr" presetSubtype="0" fill="hold" grpId="0" nodeType="withEffect">
                                  <p:stCondLst>
                                    <p:cond delay="0"/>
                                  </p:stCondLst>
                                  <p:childTnLst>
                                    <p:set>
                                      <p:cBhvr>
                                        <p:cTn id="156" dur="1" fill="hold">
                                          <p:stCondLst>
                                            <p:cond delay="0"/>
                                          </p:stCondLst>
                                        </p:cTn>
                                        <p:tgtEl>
                                          <p:spTgt spid="45"/>
                                        </p:tgtEl>
                                        <p:attrNameLst>
                                          <p:attrName>style.visibility</p:attrName>
                                        </p:attrNameLst>
                                      </p:cBhvr>
                                      <p:to>
                                        <p:strVal val="visible"/>
                                      </p:to>
                                    </p:set>
                                    <p:animEffect transition="in" filter="fade">
                                      <p:cBhvr>
                                        <p:cTn id="157" dur="1000"/>
                                        <p:tgtEl>
                                          <p:spTgt spid="45"/>
                                        </p:tgtEl>
                                      </p:cBhvr>
                                    </p:animEffect>
                                    <p:anim calcmode="lin" valueType="num">
                                      <p:cBhvr>
                                        <p:cTn id="158" dur="1000" fill="hold"/>
                                        <p:tgtEl>
                                          <p:spTgt spid="45"/>
                                        </p:tgtEl>
                                        <p:attrNameLst>
                                          <p:attrName>ppt_x</p:attrName>
                                        </p:attrNameLst>
                                      </p:cBhvr>
                                      <p:tavLst>
                                        <p:tav tm="0">
                                          <p:val>
                                            <p:strVal val="#ppt_x"/>
                                          </p:val>
                                        </p:tav>
                                        <p:tav tm="100000">
                                          <p:val>
                                            <p:strVal val="#ppt_x"/>
                                          </p:val>
                                        </p:tav>
                                      </p:tavLst>
                                    </p:anim>
                                    <p:anim calcmode="lin" valueType="num">
                                      <p:cBhvr>
                                        <p:cTn id="159" dur="1000" fill="hold"/>
                                        <p:tgtEl>
                                          <p:spTgt spid="45"/>
                                        </p:tgtEl>
                                        <p:attrNameLst>
                                          <p:attrName>ppt_y</p:attrName>
                                        </p:attrNameLst>
                                      </p:cBhvr>
                                      <p:tavLst>
                                        <p:tav tm="0">
                                          <p:val>
                                            <p:strVal val="#ppt_y+.1"/>
                                          </p:val>
                                        </p:tav>
                                        <p:tav tm="100000">
                                          <p:val>
                                            <p:strVal val="#ppt_y"/>
                                          </p:val>
                                        </p:tav>
                                      </p:tavLst>
                                    </p:anim>
                                  </p:childTnLst>
                                </p:cTn>
                              </p:par>
                              <p:par>
                                <p:cTn id="160" presetID="42" presetClass="entr" presetSubtype="0" fill="hold" grpId="0" nodeType="withEffect">
                                  <p:stCondLst>
                                    <p:cond delay="0"/>
                                  </p:stCondLst>
                                  <p:childTnLst>
                                    <p:set>
                                      <p:cBhvr>
                                        <p:cTn id="161" dur="1" fill="hold">
                                          <p:stCondLst>
                                            <p:cond delay="0"/>
                                          </p:stCondLst>
                                        </p:cTn>
                                        <p:tgtEl>
                                          <p:spTgt spid="44"/>
                                        </p:tgtEl>
                                        <p:attrNameLst>
                                          <p:attrName>style.visibility</p:attrName>
                                        </p:attrNameLst>
                                      </p:cBhvr>
                                      <p:to>
                                        <p:strVal val="visible"/>
                                      </p:to>
                                    </p:set>
                                    <p:animEffect transition="in" filter="fade">
                                      <p:cBhvr>
                                        <p:cTn id="162" dur="1000"/>
                                        <p:tgtEl>
                                          <p:spTgt spid="44"/>
                                        </p:tgtEl>
                                      </p:cBhvr>
                                    </p:animEffect>
                                    <p:anim calcmode="lin" valueType="num">
                                      <p:cBhvr>
                                        <p:cTn id="163" dur="1000" fill="hold"/>
                                        <p:tgtEl>
                                          <p:spTgt spid="44"/>
                                        </p:tgtEl>
                                        <p:attrNameLst>
                                          <p:attrName>ppt_x</p:attrName>
                                        </p:attrNameLst>
                                      </p:cBhvr>
                                      <p:tavLst>
                                        <p:tav tm="0">
                                          <p:val>
                                            <p:strVal val="#ppt_x"/>
                                          </p:val>
                                        </p:tav>
                                        <p:tav tm="100000">
                                          <p:val>
                                            <p:strVal val="#ppt_x"/>
                                          </p:val>
                                        </p:tav>
                                      </p:tavLst>
                                    </p:anim>
                                    <p:anim calcmode="lin" valueType="num">
                                      <p:cBhvr>
                                        <p:cTn id="164" dur="1000" fill="hold"/>
                                        <p:tgtEl>
                                          <p:spTgt spid="44"/>
                                        </p:tgtEl>
                                        <p:attrNameLst>
                                          <p:attrName>ppt_y</p:attrName>
                                        </p:attrNameLst>
                                      </p:cBhvr>
                                      <p:tavLst>
                                        <p:tav tm="0">
                                          <p:val>
                                            <p:strVal val="#ppt_y+.1"/>
                                          </p:val>
                                        </p:tav>
                                        <p:tav tm="100000">
                                          <p:val>
                                            <p:strVal val="#ppt_y"/>
                                          </p:val>
                                        </p:tav>
                                      </p:tavLst>
                                    </p:anim>
                                  </p:childTnLst>
                                </p:cTn>
                              </p:par>
                              <p:par>
                                <p:cTn id="165" presetID="42" presetClass="entr" presetSubtype="0" fill="hold" nodeType="withEffect">
                                  <p:stCondLst>
                                    <p:cond delay="0"/>
                                  </p:stCondLst>
                                  <p:childTnLst>
                                    <p:set>
                                      <p:cBhvr>
                                        <p:cTn id="166" dur="1" fill="hold">
                                          <p:stCondLst>
                                            <p:cond delay="0"/>
                                          </p:stCondLst>
                                        </p:cTn>
                                        <p:tgtEl>
                                          <p:spTgt spid="14"/>
                                        </p:tgtEl>
                                        <p:attrNameLst>
                                          <p:attrName>style.visibility</p:attrName>
                                        </p:attrNameLst>
                                      </p:cBhvr>
                                      <p:to>
                                        <p:strVal val="visible"/>
                                      </p:to>
                                    </p:set>
                                    <p:animEffect transition="in" filter="fade">
                                      <p:cBhvr>
                                        <p:cTn id="167" dur="1000"/>
                                        <p:tgtEl>
                                          <p:spTgt spid="14"/>
                                        </p:tgtEl>
                                      </p:cBhvr>
                                    </p:animEffect>
                                    <p:anim calcmode="lin" valueType="num">
                                      <p:cBhvr>
                                        <p:cTn id="168" dur="1000" fill="hold"/>
                                        <p:tgtEl>
                                          <p:spTgt spid="14"/>
                                        </p:tgtEl>
                                        <p:attrNameLst>
                                          <p:attrName>ppt_x</p:attrName>
                                        </p:attrNameLst>
                                      </p:cBhvr>
                                      <p:tavLst>
                                        <p:tav tm="0">
                                          <p:val>
                                            <p:strVal val="#ppt_x"/>
                                          </p:val>
                                        </p:tav>
                                        <p:tav tm="100000">
                                          <p:val>
                                            <p:strVal val="#ppt_x"/>
                                          </p:val>
                                        </p:tav>
                                      </p:tavLst>
                                    </p:anim>
                                    <p:anim calcmode="lin" valueType="num">
                                      <p:cBhvr>
                                        <p:cTn id="169"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9" grpId="0" animBg="1"/>
      <p:bldP spid="32" grpId="0" animBg="1"/>
      <p:bldP spid="33" grpId="0" animBg="1"/>
      <p:bldP spid="34" grpId="0" animBg="1"/>
      <p:bldP spid="38" grpId="0"/>
      <p:bldP spid="39" grpId="0"/>
      <p:bldP spid="40" grpId="0"/>
      <p:bldP spid="41" grpId="0"/>
      <p:bldP spid="42" grpId="0"/>
      <p:bldP spid="43" grpId="0"/>
      <p:bldP spid="44" grpId="0"/>
      <p:bldP spid="45"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l="-58000" r="-58000"/>
          </a:stretch>
        </a:blipFill>
        <a:effectLst/>
      </p:bgPr>
    </p:bg>
    <p:spTree>
      <p:nvGrpSpPr>
        <p:cNvPr id="1" name=""/>
        <p:cNvGrpSpPr/>
        <p:nvPr/>
      </p:nvGrpSpPr>
      <p:grpSpPr>
        <a:xfrm>
          <a:off x="0" y="0"/>
          <a:ext cx="0" cy="0"/>
          <a:chOff x="0" y="0"/>
          <a:chExt cx="0" cy="0"/>
        </a:xfrm>
      </p:grpSpPr>
      <p:sp>
        <p:nvSpPr>
          <p:cNvPr id="2" name="矩形 1"/>
          <p:cNvSpPr/>
          <p:nvPr/>
        </p:nvSpPr>
        <p:spPr>
          <a:xfrm>
            <a:off x="0" y="0"/>
            <a:ext cx="12192000" cy="6858000"/>
          </a:xfrm>
          <a:prstGeom prst="rect">
            <a:avLst/>
          </a:prstGeom>
          <a:gradFill flip="none" rotWithShape="1">
            <a:gsLst>
              <a:gs pos="2000">
                <a:schemeClr val="tx1"/>
              </a:gs>
              <a:gs pos="35000">
                <a:schemeClr val="tx1">
                  <a:alpha val="13000"/>
                </a:schemeClr>
              </a:gs>
              <a:gs pos="98000">
                <a:schemeClr val="tx1">
                  <a:alpha val="1000"/>
                </a:schemeClr>
              </a:gs>
            </a:gsLst>
            <a:path path="circle">
              <a:fillToRect l="50000" t="-80000" r="50000" b="18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6" name="矩形 5"/>
          <p:cNvSpPr/>
          <p:nvPr/>
        </p:nvSpPr>
        <p:spPr>
          <a:xfrm>
            <a:off x="0" y="0"/>
            <a:ext cx="12192000" cy="6858000"/>
          </a:xfrm>
          <a:prstGeom prst="rect">
            <a:avLst/>
          </a:prstGeom>
          <a:gradFill flip="none" rotWithShape="1">
            <a:gsLst>
              <a:gs pos="2000">
                <a:schemeClr val="tx1"/>
              </a:gs>
              <a:gs pos="35000">
                <a:schemeClr val="tx1">
                  <a:alpha val="82000"/>
                </a:schemeClr>
              </a:gs>
              <a:gs pos="98000">
                <a:schemeClr val="tx1">
                  <a:alpha val="46000"/>
                </a:schemeClr>
              </a:gs>
            </a:gsLst>
            <a:path path="circle">
              <a:fillToRect l="50000" t="-80000" r="50000" b="18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 name="组合 3"/>
          <p:cNvGrpSpPr/>
          <p:nvPr/>
        </p:nvGrpSpPr>
        <p:grpSpPr>
          <a:xfrm>
            <a:off x="1350396" y="1689828"/>
            <a:ext cx="9388282" cy="4066336"/>
            <a:chOff x="334963" y="1302649"/>
            <a:chExt cx="11522075" cy="4990543"/>
          </a:xfrm>
        </p:grpSpPr>
        <p:grpSp>
          <p:nvGrpSpPr>
            <p:cNvPr id="5" name="组合 4"/>
            <p:cNvGrpSpPr/>
            <p:nvPr/>
          </p:nvGrpSpPr>
          <p:grpSpPr>
            <a:xfrm>
              <a:off x="2206170" y="1726279"/>
              <a:ext cx="3201085" cy="846741"/>
              <a:chOff x="2206170" y="1726279"/>
              <a:chExt cx="3201085" cy="846741"/>
            </a:xfrm>
          </p:grpSpPr>
          <p:grpSp>
            <p:nvGrpSpPr>
              <p:cNvPr id="59" name="组合 58"/>
              <p:cNvGrpSpPr/>
              <p:nvPr/>
            </p:nvGrpSpPr>
            <p:grpSpPr>
              <a:xfrm>
                <a:off x="2206170" y="1726279"/>
                <a:ext cx="3201085" cy="846741"/>
                <a:chOff x="2028370" y="1726279"/>
                <a:chExt cx="3201085" cy="846741"/>
              </a:xfrm>
            </p:grpSpPr>
            <p:grpSp>
              <p:nvGrpSpPr>
                <p:cNvPr id="61" name="组合 60"/>
                <p:cNvGrpSpPr/>
                <p:nvPr/>
              </p:nvGrpSpPr>
              <p:grpSpPr>
                <a:xfrm>
                  <a:off x="2028370" y="1726279"/>
                  <a:ext cx="3201085" cy="846741"/>
                  <a:chOff x="3815493" y="1741714"/>
                  <a:chExt cx="2469192" cy="653143"/>
                </a:xfrm>
              </p:grpSpPr>
              <p:sp>
                <p:nvSpPr>
                  <p:cNvPr id="70" name="圆角矩形 19"/>
                  <p:cNvSpPr/>
                  <p:nvPr/>
                </p:nvSpPr>
                <p:spPr>
                  <a:xfrm>
                    <a:off x="3815493" y="1741714"/>
                    <a:ext cx="2469192" cy="653143"/>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71" name="椭圆 70"/>
                  <p:cNvSpPr/>
                  <p:nvPr/>
                </p:nvSpPr>
                <p:spPr>
                  <a:xfrm>
                    <a:off x="5676900" y="1804988"/>
                    <a:ext cx="519112" cy="51911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grpSp>
              <p:nvGrpSpPr>
                <p:cNvPr id="62" name="组合 167"/>
                <p:cNvGrpSpPr/>
                <p:nvPr/>
              </p:nvGrpSpPr>
              <p:grpSpPr bwMode="auto">
                <a:xfrm>
                  <a:off x="4541520" y="1916783"/>
                  <a:ext cx="491906" cy="404386"/>
                  <a:chOff x="1957388" y="2193925"/>
                  <a:chExt cx="1222375" cy="1004887"/>
                </a:xfrm>
                <a:solidFill>
                  <a:schemeClr val="accent1"/>
                </a:solidFill>
              </p:grpSpPr>
              <p:sp>
                <p:nvSpPr>
                  <p:cNvPr id="63" name="Freeform 71"/>
                  <p:cNvSpPr/>
                  <p:nvPr/>
                </p:nvSpPr>
                <p:spPr bwMode="auto">
                  <a:xfrm>
                    <a:off x="2901950" y="2703512"/>
                    <a:ext cx="277813" cy="488950"/>
                  </a:xfrm>
                  <a:custGeom>
                    <a:avLst/>
                    <a:gdLst>
                      <a:gd name="T0" fmla="*/ 277813 w 336"/>
                      <a:gd name="T1" fmla="*/ 210968 h 591"/>
                      <a:gd name="T2" fmla="*/ 277813 w 336"/>
                      <a:gd name="T3" fmla="*/ 277982 h 591"/>
                      <a:gd name="T4" fmla="*/ 241433 w 336"/>
                      <a:gd name="T5" fmla="*/ 277982 h 591"/>
                      <a:gd name="T6" fmla="*/ 204226 w 336"/>
                      <a:gd name="T7" fmla="*/ 368160 h 591"/>
                      <a:gd name="T8" fmla="*/ 229857 w 336"/>
                      <a:gd name="T9" fmla="*/ 393807 h 591"/>
                      <a:gd name="T10" fmla="*/ 182728 w 336"/>
                      <a:gd name="T11" fmla="*/ 440965 h 591"/>
                      <a:gd name="T12" fmla="*/ 157097 w 336"/>
                      <a:gd name="T13" fmla="*/ 415318 h 591"/>
                      <a:gd name="T14" fmla="*/ 66973 w 336"/>
                      <a:gd name="T15" fmla="*/ 452548 h 591"/>
                      <a:gd name="T16" fmla="*/ 66973 w 336"/>
                      <a:gd name="T17" fmla="*/ 488950 h 591"/>
                      <a:gd name="T18" fmla="*/ 0 w 336"/>
                      <a:gd name="T19" fmla="*/ 488950 h 591"/>
                      <a:gd name="T20" fmla="*/ 0 w 336"/>
                      <a:gd name="T21" fmla="*/ 455030 h 591"/>
                      <a:gd name="T22" fmla="*/ 28939 w 336"/>
                      <a:gd name="T23" fmla="*/ 418627 h 591"/>
                      <a:gd name="T24" fmla="*/ 33900 w 336"/>
                      <a:gd name="T25" fmla="*/ 418627 h 591"/>
                      <a:gd name="T26" fmla="*/ 207533 w 336"/>
                      <a:gd name="T27" fmla="*/ 244889 h 591"/>
                      <a:gd name="T28" fmla="*/ 33900 w 336"/>
                      <a:gd name="T29" fmla="*/ 70323 h 591"/>
                      <a:gd name="T30" fmla="*/ 28939 w 336"/>
                      <a:gd name="T31" fmla="*/ 70323 h 591"/>
                      <a:gd name="T32" fmla="*/ 0 w 336"/>
                      <a:gd name="T33" fmla="*/ 33920 h 591"/>
                      <a:gd name="T34" fmla="*/ 0 w 336"/>
                      <a:gd name="T35" fmla="*/ 0 h 591"/>
                      <a:gd name="T36" fmla="*/ 66973 w 336"/>
                      <a:gd name="T37" fmla="*/ 0 h 591"/>
                      <a:gd name="T38" fmla="*/ 66973 w 336"/>
                      <a:gd name="T39" fmla="*/ 36402 h 591"/>
                      <a:gd name="T40" fmla="*/ 157097 w 336"/>
                      <a:gd name="T41" fmla="*/ 73632 h 591"/>
                      <a:gd name="T42" fmla="*/ 182728 w 336"/>
                      <a:gd name="T43" fmla="*/ 47985 h 591"/>
                      <a:gd name="T44" fmla="*/ 229857 w 336"/>
                      <a:gd name="T45" fmla="*/ 95143 h 591"/>
                      <a:gd name="T46" fmla="*/ 204226 w 336"/>
                      <a:gd name="T47" fmla="*/ 120790 h 591"/>
                      <a:gd name="T48" fmla="*/ 241433 w 336"/>
                      <a:gd name="T49" fmla="*/ 210968 h 591"/>
                      <a:gd name="T50" fmla="*/ 277813 w 336"/>
                      <a:gd name="T51" fmla="*/ 210968 h 591"/>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336" h="591">
                        <a:moveTo>
                          <a:pt x="336" y="255"/>
                        </a:moveTo>
                        <a:cubicBezTo>
                          <a:pt x="336" y="336"/>
                          <a:pt x="336" y="336"/>
                          <a:pt x="336" y="336"/>
                        </a:cubicBezTo>
                        <a:cubicBezTo>
                          <a:pt x="292" y="336"/>
                          <a:pt x="292" y="336"/>
                          <a:pt x="292" y="336"/>
                        </a:cubicBezTo>
                        <a:cubicBezTo>
                          <a:pt x="286" y="376"/>
                          <a:pt x="270" y="413"/>
                          <a:pt x="247" y="445"/>
                        </a:cubicBezTo>
                        <a:cubicBezTo>
                          <a:pt x="278" y="476"/>
                          <a:pt x="278" y="476"/>
                          <a:pt x="278" y="476"/>
                        </a:cubicBezTo>
                        <a:cubicBezTo>
                          <a:pt x="221" y="533"/>
                          <a:pt x="221" y="533"/>
                          <a:pt x="221" y="533"/>
                        </a:cubicBezTo>
                        <a:cubicBezTo>
                          <a:pt x="190" y="502"/>
                          <a:pt x="190" y="502"/>
                          <a:pt x="190" y="502"/>
                        </a:cubicBezTo>
                        <a:cubicBezTo>
                          <a:pt x="158" y="525"/>
                          <a:pt x="121" y="541"/>
                          <a:pt x="81" y="547"/>
                        </a:cubicBezTo>
                        <a:cubicBezTo>
                          <a:pt x="81" y="591"/>
                          <a:pt x="81" y="591"/>
                          <a:pt x="81" y="591"/>
                        </a:cubicBezTo>
                        <a:cubicBezTo>
                          <a:pt x="0" y="591"/>
                          <a:pt x="0" y="591"/>
                          <a:pt x="0" y="591"/>
                        </a:cubicBezTo>
                        <a:cubicBezTo>
                          <a:pt x="0" y="550"/>
                          <a:pt x="0" y="550"/>
                          <a:pt x="0" y="550"/>
                        </a:cubicBezTo>
                        <a:cubicBezTo>
                          <a:pt x="13" y="537"/>
                          <a:pt x="24" y="522"/>
                          <a:pt x="35" y="506"/>
                        </a:cubicBezTo>
                        <a:cubicBezTo>
                          <a:pt x="37" y="506"/>
                          <a:pt x="39" y="506"/>
                          <a:pt x="41" y="506"/>
                        </a:cubicBezTo>
                        <a:cubicBezTo>
                          <a:pt x="157" y="506"/>
                          <a:pt x="251" y="412"/>
                          <a:pt x="251" y="296"/>
                        </a:cubicBezTo>
                        <a:cubicBezTo>
                          <a:pt x="251" y="179"/>
                          <a:pt x="157" y="85"/>
                          <a:pt x="41" y="85"/>
                        </a:cubicBezTo>
                        <a:cubicBezTo>
                          <a:pt x="39" y="85"/>
                          <a:pt x="37" y="85"/>
                          <a:pt x="35" y="85"/>
                        </a:cubicBezTo>
                        <a:cubicBezTo>
                          <a:pt x="24" y="69"/>
                          <a:pt x="13" y="55"/>
                          <a:pt x="0" y="41"/>
                        </a:cubicBezTo>
                        <a:cubicBezTo>
                          <a:pt x="0" y="0"/>
                          <a:pt x="0" y="0"/>
                          <a:pt x="0" y="0"/>
                        </a:cubicBezTo>
                        <a:cubicBezTo>
                          <a:pt x="81" y="0"/>
                          <a:pt x="81" y="0"/>
                          <a:pt x="81" y="0"/>
                        </a:cubicBezTo>
                        <a:cubicBezTo>
                          <a:pt x="81" y="44"/>
                          <a:pt x="81" y="44"/>
                          <a:pt x="81" y="44"/>
                        </a:cubicBezTo>
                        <a:cubicBezTo>
                          <a:pt x="121" y="50"/>
                          <a:pt x="158" y="66"/>
                          <a:pt x="190" y="89"/>
                        </a:cubicBezTo>
                        <a:cubicBezTo>
                          <a:pt x="221" y="58"/>
                          <a:pt x="221" y="58"/>
                          <a:pt x="221" y="58"/>
                        </a:cubicBezTo>
                        <a:cubicBezTo>
                          <a:pt x="278" y="115"/>
                          <a:pt x="278" y="115"/>
                          <a:pt x="278" y="115"/>
                        </a:cubicBezTo>
                        <a:cubicBezTo>
                          <a:pt x="247" y="146"/>
                          <a:pt x="247" y="146"/>
                          <a:pt x="247" y="146"/>
                        </a:cubicBezTo>
                        <a:cubicBezTo>
                          <a:pt x="270" y="178"/>
                          <a:pt x="286" y="215"/>
                          <a:pt x="292" y="255"/>
                        </a:cubicBezTo>
                        <a:lnTo>
                          <a:pt x="336" y="255"/>
                        </a:lnTo>
                        <a:close/>
                      </a:path>
                    </a:pathLst>
                  </a:custGeom>
                  <a:solidFill>
                    <a:srgbClr val="404040"/>
                  </a:solid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64" name="Freeform 72"/>
                  <p:cNvSpPr/>
                  <p:nvPr/>
                </p:nvSpPr>
                <p:spPr bwMode="auto">
                  <a:xfrm>
                    <a:off x="2181225" y="2193925"/>
                    <a:ext cx="781050" cy="704850"/>
                  </a:xfrm>
                  <a:custGeom>
                    <a:avLst/>
                    <a:gdLst>
                      <a:gd name="T0" fmla="*/ 781050 w 944"/>
                      <a:gd name="T1" fmla="*/ 337534 h 852"/>
                      <a:gd name="T2" fmla="*/ 781050 w 944"/>
                      <a:gd name="T3" fmla="*/ 444254 h 852"/>
                      <a:gd name="T4" fmla="*/ 723961 w 944"/>
                      <a:gd name="T5" fmla="*/ 444254 h 852"/>
                      <a:gd name="T6" fmla="*/ 663562 w 944"/>
                      <a:gd name="T7" fmla="*/ 588202 h 852"/>
                      <a:gd name="T8" fmla="*/ 704931 w 944"/>
                      <a:gd name="T9" fmla="*/ 628739 h 852"/>
                      <a:gd name="T10" fmla="*/ 628811 w 944"/>
                      <a:gd name="T11" fmla="*/ 704850 h 852"/>
                      <a:gd name="T12" fmla="*/ 626329 w 944"/>
                      <a:gd name="T13" fmla="*/ 701541 h 852"/>
                      <a:gd name="T14" fmla="*/ 639567 w 944"/>
                      <a:gd name="T15" fmla="*/ 623776 h 852"/>
                      <a:gd name="T16" fmla="*/ 627157 w 944"/>
                      <a:gd name="T17" fmla="*/ 547665 h 852"/>
                      <a:gd name="T18" fmla="*/ 675972 w 944"/>
                      <a:gd name="T19" fmla="*/ 388826 h 852"/>
                      <a:gd name="T20" fmla="*/ 390525 w 944"/>
                      <a:gd name="T21" fmla="*/ 103411 h 852"/>
                      <a:gd name="T22" fmla="*/ 105078 w 944"/>
                      <a:gd name="T23" fmla="*/ 388826 h 852"/>
                      <a:gd name="T24" fmla="*/ 154721 w 944"/>
                      <a:gd name="T25" fmla="*/ 549320 h 852"/>
                      <a:gd name="T26" fmla="*/ 143137 w 944"/>
                      <a:gd name="T27" fmla="*/ 623776 h 852"/>
                      <a:gd name="T28" fmla="*/ 155548 w 944"/>
                      <a:gd name="T29" fmla="*/ 701541 h 852"/>
                      <a:gd name="T30" fmla="*/ 152239 w 944"/>
                      <a:gd name="T31" fmla="*/ 704850 h 852"/>
                      <a:gd name="T32" fmla="*/ 76947 w 944"/>
                      <a:gd name="T33" fmla="*/ 628739 h 852"/>
                      <a:gd name="T34" fmla="*/ 117488 w 944"/>
                      <a:gd name="T35" fmla="*/ 588202 h 852"/>
                      <a:gd name="T36" fmla="*/ 57917 w 944"/>
                      <a:gd name="T37" fmla="*/ 444254 h 852"/>
                      <a:gd name="T38" fmla="*/ 0 w 944"/>
                      <a:gd name="T39" fmla="*/ 444254 h 852"/>
                      <a:gd name="T40" fmla="*/ 0 w 944"/>
                      <a:gd name="T41" fmla="*/ 337534 h 852"/>
                      <a:gd name="T42" fmla="*/ 57917 w 944"/>
                      <a:gd name="T43" fmla="*/ 337534 h 852"/>
                      <a:gd name="T44" fmla="*/ 117488 w 944"/>
                      <a:gd name="T45" fmla="*/ 192758 h 852"/>
                      <a:gd name="T46" fmla="*/ 76947 w 944"/>
                      <a:gd name="T47" fmla="*/ 152221 h 852"/>
                      <a:gd name="T48" fmla="*/ 152239 w 944"/>
                      <a:gd name="T49" fmla="*/ 76938 h 852"/>
                      <a:gd name="T50" fmla="*/ 192780 w 944"/>
                      <a:gd name="T51" fmla="*/ 117475 h 852"/>
                      <a:gd name="T52" fmla="*/ 337572 w 944"/>
                      <a:gd name="T53" fmla="*/ 57910 h 852"/>
                      <a:gd name="T54" fmla="*/ 337572 w 944"/>
                      <a:gd name="T55" fmla="*/ 0 h 852"/>
                      <a:gd name="T56" fmla="*/ 444305 w 944"/>
                      <a:gd name="T57" fmla="*/ 0 h 852"/>
                      <a:gd name="T58" fmla="*/ 444305 w 944"/>
                      <a:gd name="T59" fmla="*/ 57910 h 852"/>
                      <a:gd name="T60" fmla="*/ 588270 w 944"/>
                      <a:gd name="T61" fmla="*/ 117475 h 852"/>
                      <a:gd name="T62" fmla="*/ 628811 w 944"/>
                      <a:gd name="T63" fmla="*/ 76938 h 852"/>
                      <a:gd name="T64" fmla="*/ 704931 w 944"/>
                      <a:gd name="T65" fmla="*/ 152221 h 852"/>
                      <a:gd name="T66" fmla="*/ 663562 w 944"/>
                      <a:gd name="T67" fmla="*/ 192758 h 852"/>
                      <a:gd name="T68" fmla="*/ 723961 w 944"/>
                      <a:gd name="T69" fmla="*/ 337534 h 852"/>
                      <a:gd name="T70" fmla="*/ 781050 w 944"/>
                      <a:gd name="T71" fmla="*/ 337534 h 85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944" h="852">
                        <a:moveTo>
                          <a:pt x="944" y="408"/>
                        </a:moveTo>
                        <a:cubicBezTo>
                          <a:pt x="944" y="537"/>
                          <a:pt x="944" y="537"/>
                          <a:pt x="944" y="537"/>
                        </a:cubicBezTo>
                        <a:cubicBezTo>
                          <a:pt x="875" y="537"/>
                          <a:pt x="875" y="537"/>
                          <a:pt x="875" y="537"/>
                        </a:cubicBezTo>
                        <a:cubicBezTo>
                          <a:pt x="865" y="601"/>
                          <a:pt x="839" y="660"/>
                          <a:pt x="802" y="711"/>
                        </a:cubicBezTo>
                        <a:cubicBezTo>
                          <a:pt x="852" y="760"/>
                          <a:pt x="852" y="760"/>
                          <a:pt x="852" y="760"/>
                        </a:cubicBezTo>
                        <a:cubicBezTo>
                          <a:pt x="760" y="852"/>
                          <a:pt x="760" y="852"/>
                          <a:pt x="760" y="852"/>
                        </a:cubicBezTo>
                        <a:cubicBezTo>
                          <a:pt x="757" y="848"/>
                          <a:pt x="757" y="848"/>
                          <a:pt x="757" y="848"/>
                        </a:cubicBezTo>
                        <a:cubicBezTo>
                          <a:pt x="767" y="819"/>
                          <a:pt x="773" y="787"/>
                          <a:pt x="773" y="754"/>
                        </a:cubicBezTo>
                        <a:cubicBezTo>
                          <a:pt x="773" y="722"/>
                          <a:pt x="768" y="691"/>
                          <a:pt x="758" y="662"/>
                        </a:cubicBezTo>
                        <a:cubicBezTo>
                          <a:pt x="795" y="608"/>
                          <a:pt x="817" y="541"/>
                          <a:pt x="817" y="470"/>
                        </a:cubicBezTo>
                        <a:cubicBezTo>
                          <a:pt x="817" y="280"/>
                          <a:pt x="663" y="125"/>
                          <a:pt x="472" y="125"/>
                        </a:cubicBezTo>
                        <a:cubicBezTo>
                          <a:pt x="282" y="125"/>
                          <a:pt x="127" y="280"/>
                          <a:pt x="127" y="470"/>
                        </a:cubicBezTo>
                        <a:cubicBezTo>
                          <a:pt x="127" y="542"/>
                          <a:pt x="149" y="608"/>
                          <a:pt x="187" y="664"/>
                        </a:cubicBezTo>
                        <a:cubicBezTo>
                          <a:pt x="178" y="692"/>
                          <a:pt x="173" y="722"/>
                          <a:pt x="173" y="754"/>
                        </a:cubicBezTo>
                        <a:cubicBezTo>
                          <a:pt x="173" y="787"/>
                          <a:pt x="178" y="818"/>
                          <a:pt x="188" y="848"/>
                        </a:cubicBezTo>
                        <a:cubicBezTo>
                          <a:pt x="184" y="852"/>
                          <a:pt x="184" y="852"/>
                          <a:pt x="184" y="852"/>
                        </a:cubicBezTo>
                        <a:cubicBezTo>
                          <a:pt x="93" y="760"/>
                          <a:pt x="93" y="760"/>
                          <a:pt x="93" y="760"/>
                        </a:cubicBezTo>
                        <a:cubicBezTo>
                          <a:pt x="142" y="711"/>
                          <a:pt x="142" y="711"/>
                          <a:pt x="142" y="711"/>
                        </a:cubicBezTo>
                        <a:cubicBezTo>
                          <a:pt x="105" y="660"/>
                          <a:pt x="80" y="601"/>
                          <a:pt x="70" y="537"/>
                        </a:cubicBezTo>
                        <a:cubicBezTo>
                          <a:pt x="0" y="537"/>
                          <a:pt x="0" y="537"/>
                          <a:pt x="0" y="537"/>
                        </a:cubicBezTo>
                        <a:cubicBezTo>
                          <a:pt x="0" y="408"/>
                          <a:pt x="0" y="408"/>
                          <a:pt x="0" y="408"/>
                        </a:cubicBezTo>
                        <a:cubicBezTo>
                          <a:pt x="70" y="408"/>
                          <a:pt x="70" y="408"/>
                          <a:pt x="70" y="408"/>
                        </a:cubicBezTo>
                        <a:cubicBezTo>
                          <a:pt x="80" y="343"/>
                          <a:pt x="105" y="284"/>
                          <a:pt x="142" y="233"/>
                        </a:cubicBezTo>
                        <a:cubicBezTo>
                          <a:pt x="93" y="184"/>
                          <a:pt x="93" y="184"/>
                          <a:pt x="93" y="184"/>
                        </a:cubicBezTo>
                        <a:cubicBezTo>
                          <a:pt x="184" y="93"/>
                          <a:pt x="184" y="93"/>
                          <a:pt x="184" y="93"/>
                        </a:cubicBezTo>
                        <a:cubicBezTo>
                          <a:pt x="233" y="142"/>
                          <a:pt x="233" y="142"/>
                          <a:pt x="233" y="142"/>
                        </a:cubicBezTo>
                        <a:cubicBezTo>
                          <a:pt x="284" y="105"/>
                          <a:pt x="343" y="80"/>
                          <a:pt x="408" y="70"/>
                        </a:cubicBezTo>
                        <a:cubicBezTo>
                          <a:pt x="408" y="0"/>
                          <a:pt x="408" y="0"/>
                          <a:pt x="408" y="0"/>
                        </a:cubicBezTo>
                        <a:cubicBezTo>
                          <a:pt x="537" y="0"/>
                          <a:pt x="537" y="0"/>
                          <a:pt x="537" y="0"/>
                        </a:cubicBezTo>
                        <a:cubicBezTo>
                          <a:pt x="537" y="70"/>
                          <a:pt x="537" y="70"/>
                          <a:pt x="537" y="70"/>
                        </a:cubicBezTo>
                        <a:cubicBezTo>
                          <a:pt x="601" y="80"/>
                          <a:pt x="661" y="105"/>
                          <a:pt x="711" y="142"/>
                        </a:cubicBezTo>
                        <a:cubicBezTo>
                          <a:pt x="760" y="93"/>
                          <a:pt x="760" y="93"/>
                          <a:pt x="760" y="93"/>
                        </a:cubicBezTo>
                        <a:cubicBezTo>
                          <a:pt x="852" y="184"/>
                          <a:pt x="852" y="184"/>
                          <a:pt x="852" y="184"/>
                        </a:cubicBezTo>
                        <a:cubicBezTo>
                          <a:pt x="802" y="233"/>
                          <a:pt x="802" y="233"/>
                          <a:pt x="802" y="233"/>
                        </a:cubicBezTo>
                        <a:cubicBezTo>
                          <a:pt x="839" y="284"/>
                          <a:pt x="865" y="343"/>
                          <a:pt x="875" y="408"/>
                        </a:cubicBezTo>
                        <a:lnTo>
                          <a:pt x="944" y="408"/>
                        </a:lnTo>
                        <a:close/>
                      </a:path>
                    </a:pathLst>
                  </a:custGeom>
                  <a:solidFill>
                    <a:srgbClr val="404040"/>
                  </a:solid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65" name="Freeform 73"/>
                  <p:cNvSpPr/>
                  <p:nvPr/>
                </p:nvSpPr>
                <p:spPr bwMode="auto">
                  <a:xfrm>
                    <a:off x="2581275" y="2894012"/>
                    <a:ext cx="271463" cy="304800"/>
                  </a:xfrm>
                  <a:custGeom>
                    <a:avLst/>
                    <a:gdLst>
                      <a:gd name="T0" fmla="*/ 271463 w 328"/>
                      <a:gd name="T1" fmla="*/ 122250 h 369"/>
                      <a:gd name="T2" fmla="*/ 271463 w 328"/>
                      <a:gd name="T3" fmla="*/ 304800 h 369"/>
                      <a:gd name="T4" fmla="*/ 19863 w 328"/>
                      <a:gd name="T5" fmla="*/ 304800 h 369"/>
                      <a:gd name="T6" fmla="*/ 49658 w 328"/>
                      <a:gd name="T7" fmla="*/ 258543 h 369"/>
                      <a:gd name="T8" fmla="*/ 0 w 328"/>
                      <a:gd name="T9" fmla="*/ 80124 h 369"/>
                      <a:gd name="T10" fmla="*/ 118351 w 328"/>
                      <a:gd name="T11" fmla="*/ 0 h 369"/>
                      <a:gd name="T12" fmla="*/ 271463 w 328"/>
                      <a:gd name="T13" fmla="*/ 122250 h 369"/>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28" h="369">
                        <a:moveTo>
                          <a:pt x="328" y="148"/>
                        </a:moveTo>
                        <a:cubicBezTo>
                          <a:pt x="328" y="297"/>
                          <a:pt x="328" y="369"/>
                          <a:pt x="328" y="369"/>
                        </a:cubicBezTo>
                        <a:cubicBezTo>
                          <a:pt x="24" y="369"/>
                          <a:pt x="24" y="369"/>
                          <a:pt x="24" y="369"/>
                        </a:cubicBezTo>
                        <a:cubicBezTo>
                          <a:pt x="60" y="313"/>
                          <a:pt x="60" y="313"/>
                          <a:pt x="60" y="313"/>
                        </a:cubicBezTo>
                        <a:cubicBezTo>
                          <a:pt x="0" y="97"/>
                          <a:pt x="0" y="97"/>
                          <a:pt x="0" y="97"/>
                        </a:cubicBezTo>
                        <a:cubicBezTo>
                          <a:pt x="63" y="93"/>
                          <a:pt x="117" y="54"/>
                          <a:pt x="143" y="0"/>
                        </a:cubicBezTo>
                        <a:cubicBezTo>
                          <a:pt x="232" y="24"/>
                          <a:pt x="328" y="69"/>
                          <a:pt x="328" y="148"/>
                        </a:cubicBezTo>
                        <a:close/>
                      </a:path>
                    </a:pathLst>
                  </a:custGeom>
                  <a:solidFill>
                    <a:srgbClr val="404040"/>
                  </a:solid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66" name="Freeform 74"/>
                  <p:cNvSpPr/>
                  <p:nvPr/>
                </p:nvSpPr>
                <p:spPr bwMode="auto">
                  <a:xfrm>
                    <a:off x="2390775" y="2403475"/>
                    <a:ext cx="361950" cy="234950"/>
                  </a:xfrm>
                  <a:custGeom>
                    <a:avLst/>
                    <a:gdLst>
                      <a:gd name="T0" fmla="*/ 361950 w 438"/>
                      <a:gd name="T1" fmla="*/ 180541 h 285"/>
                      <a:gd name="T2" fmla="*/ 353686 w 438"/>
                      <a:gd name="T3" fmla="*/ 234950 h 285"/>
                      <a:gd name="T4" fmla="*/ 315673 w 438"/>
                      <a:gd name="T5" fmla="*/ 205272 h 285"/>
                      <a:gd name="T6" fmla="*/ 318152 w 438"/>
                      <a:gd name="T7" fmla="*/ 180541 h 285"/>
                      <a:gd name="T8" fmla="*/ 180975 w 438"/>
                      <a:gd name="T9" fmla="*/ 43692 h 285"/>
                      <a:gd name="T10" fmla="*/ 44624 w 438"/>
                      <a:gd name="T11" fmla="*/ 180541 h 285"/>
                      <a:gd name="T12" fmla="*/ 46277 w 438"/>
                      <a:gd name="T13" fmla="*/ 205272 h 285"/>
                      <a:gd name="T14" fmla="*/ 9090 w 438"/>
                      <a:gd name="T15" fmla="*/ 234950 h 285"/>
                      <a:gd name="T16" fmla="*/ 0 w 438"/>
                      <a:gd name="T17" fmla="*/ 180541 h 285"/>
                      <a:gd name="T18" fmla="*/ 180975 w 438"/>
                      <a:gd name="T19" fmla="*/ 0 h 285"/>
                      <a:gd name="T20" fmla="*/ 361950 w 438"/>
                      <a:gd name="T21" fmla="*/ 180541 h 28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438" h="285">
                        <a:moveTo>
                          <a:pt x="438" y="219"/>
                        </a:moveTo>
                        <a:cubicBezTo>
                          <a:pt x="438" y="242"/>
                          <a:pt x="435" y="264"/>
                          <a:pt x="428" y="285"/>
                        </a:cubicBezTo>
                        <a:cubicBezTo>
                          <a:pt x="414" y="272"/>
                          <a:pt x="399" y="259"/>
                          <a:pt x="382" y="249"/>
                        </a:cubicBezTo>
                        <a:cubicBezTo>
                          <a:pt x="384" y="239"/>
                          <a:pt x="385" y="229"/>
                          <a:pt x="385" y="219"/>
                        </a:cubicBezTo>
                        <a:cubicBezTo>
                          <a:pt x="385" y="128"/>
                          <a:pt x="311" y="53"/>
                          <a:pt x="219" y="53"/>
                        </a:cubicBezTo>
                        <a:cubicBezTo>
                          <a:pt x="128" y="53"/>
                          <a:pt x="54" y="128"/>
                          <a:pt x="54" y="219"/>
                        </a:cubicBezTo>
                        <a:cubicBezTo>
                          <a:pt x="54" y="229"/>
                          <a:pt x="55" y="239"/>
                          <a:pt x="56" y="249"/>
                        </a:cubicBezTo>
                        <a:cubicBezTo>
                          <a:pt x="40" y="259"/>
                          <a:pt x="25" y="272"/>
                          <a:pt x="11" y="285"/>
                        </a:cubicBezTo>
                        <a:cubicBezTo>
                          <a:pt x="4" y="264"/>
                          <a:pt x="0" y="242"/>
                          <a:pt x="0" y="219"/>
                        </a:cubicBezTo>
                        <a:cubicBezTo>
                          <a:pt x="0" y="98"/>
                          <a:pt x="98" y="0"/>
                          <a:pt x="219" y="0"/>
                        </a:cubicBezTo>
                        <a:cubicBezTo>
                          <a:pt x="340" y="0"/>
                          <a:pt x="438" y="98"/>
                          <a:pt x="438" y="219"/>
                        </a:cubicBezTo>
                        <a:close/>
                      </a:path>
                    </a:pathLst>
                  </a:custGeom>
                  <a:solidFill>
                    <a:srgbClr val="404040"/>
                  </a:solid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67" name="Freeform 75"/>
                  <p:cNvSpPr>
                    <a:spLocks noEditPoints="1"/>
                  </p:cNvSpPr>
                  <p:nvPr/>
                </p:nvSpPr>
                <p:spPr bwMode="auto">
                  <a:xfrm>
                    <a:off x="2411413" y="2598737"/>
                    <a:ext cx="314325" cy="314325"/>
                  </a:xfrm>
                  <a:custGeom>
                    <a:avLst/>
                    <a:gdLst>
                      <a:gd name="T0" fmla="*/ 157163 w 380"/>
                      <a:gd name="T1" fmla="*/ 0 h 380"/>
                      <a:gd name="T2" fmla="*/ 314325 w 380"/>
                      <a:gd name="T3" fmla="*/ 157163 h 380"/>
                      <a:gd name="T4" fmla="*/ 157163 w 380"/>
                      <a:gd name="T5" fmla="*/ 314325 h 380"/>
                      <a:gd name="T6" fmla="*/ 0 w 380"/>
                      <a:gd name="T7" fmla="*/ 157163 h 380"/>
                      <a:gd name="T8" fmla="*/ 157163 w 380"/>
                      <a:gd name="T9" fmla="*/ 0 h 380"/>
                      <a:gd name="T10" fmla="*/ 287028 w 380"/>
                      <a:gd name="T11" fmla="*/ 151372 h 380"/>
                      <a:gd name="T12" fmla="*/ 244843 w 380"/>
                      <a:gd name="T13" fmla="*/ 62865 h 380"/>
                      <a:gd name="T14" fmla="*/ 256423 w 380"/>
                      <a:gd name="T15" fmla="*/ 124903 h 380"/>
                      <a:gd name="T16" fmla="*/ 187768 w 380"/>
                      <a:gd name="T17" fmla="*/ 264695 h 380"/>
                      <a:gd name="T18" fmla="*/ 287028 w 380"/>
                      <a:gd name="T19" fmla="*/ 151372 h 38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80" h="380">
                        <a:moveTo>
                          <a:pt x="190" y="0"/>
                        </a:moveTo>
                        <a:cubicBezTo>
                          <a:pt x="295" y="0"/>
                          <a:pt x="380" y="85"/>
                          <a:pt x="380" y="190"/>
                        </a:cubicBezTo>
                        <a:cubicBezTo>
                          <a:pt x="380" y="295"/>
                          <a:pt x="295" y="380"/>
                          <a:pt x="190" y="380"/>
                        </a:cubicBezTo>
                        <a:cubicBezTo>
                          <a:pt x="85" y="380"/>
                          <a:pt x="0" y="295"/>
                          <a:pt x="0" y="190"/>
                        </a:cubicBezTo>
                        <a:cubicBezTo>
                          <a:pt x="0" y="85"/>
                          <a:pt x="85" y="0"/>
                          <a:pt x="190" y="0"/>
                        </a:cubicBezTo>
                        <a:close/>
                        <a:moveTo>
                          <a:pt x="347" y="183"/>
                        </a:moveTo>
                        <a:cubicBezTo>
                          <a:pt x="347" y="140"/>
                          <a:pt x="327" y="101"/>
                          <a:pt x="296" y="76"/>
                        </a:cubicBezTo>
                        <a:cubicBezTo>
                          <a:pt x="305" y="99"/>
                          <a:pt x="310" y="125"/>
                          <a:pt x="310" y="151"/>
                        </a:cubicBezTo>
                        <a:cubicBezTo>
                          <a:pt x="310" y="220"/>
                          <a:pt x="277" y="281"/>
                          <a:pt x="227" y="320"/>
                        </a:cubicBezTo>
                        <a:cubicBezTo>
                          <a:pt x="294" y="311"/>
                          <a:pt x="347" y="253"/>
                          <a:pt x="347" y="183"/>
                        </a:cubicBezTo>
                        <a:close/>
                      </a:path>
                    </a:pathLst>
                  </a:custGeom>
                  <a:solidFill>
                    <a:srgbClr val="404040"/>
                  </a:solid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68" name="Freeform 76"/>
                  <p:cNvSpPr/>
                  <p:nvPr/>
                </p:nvSpPr>
                <p:spPr bwMode="auto">
                  <a:xfrm>
                    <a:off x="2290763" y="2894012"/>
                    <a:ext cx="271463" cy="304800"/>
                  </a:xfrm>
                  <a:custGeom>
                    <a:avLst/>
                    <a:gdLst>
                      <a:gd name="T0" fmla="*/ 271463 w 327"/>
                      <a:gd name="T1" fmla="*/ 80124 h 369"/>
                      <a:gd name="T2" fmla="*/ 222483 w 327"/>
                      <a:gd name="T3" fmla="*/ 258543 h 369"/>
                      <a:gd name="T4" fmla="*/ 251539 w 327"/>
                      <a:gd name="T5" fmla="*/ 304800 h 369"/>
                      <a:gd name="T6" fmla="*/ 0 w 327"/>
                      <a:gd name="T7" fmla="*/ 304800 h 369"/>
                      <a:gd name="T8" fmla="*/ 0 w 327"/>
                      <a:gd name="T9" fmla="*/ 122250 h 369"/>
                      <a:gd name="T10" fmla="*/ 153580 w 327"/>
                      <a:gd name="T11" fmla="*/ 0 h 369"/>
                      <a:gd name="T12" fmla="*/ 271463 w 327"/>
                      <a:gd name="T13" fmla="*/ 80124 h 369"/>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27" h="369">
                        <a:moveTo>
                          <a:pt x="327" y="97"/>
                        </a:moveTo>
                        <a:cubicBezTo>
                          <a:pt x="268" y="313"/>
                          <a:pt x="268" y="313"/>
                          <a:pt x="268" y="313"/>
                        </a:cubicBezTo>
                        <a:cubicBezTo>
                          <a:pt x="303" y="369"/>
                          <a:pt x="303" y="369"/>
                          <a:pt x="303" y="369"/>
                        </a:cubicBezTo>
                        <a:cubicBezTo>
                          <a:pt x="0" y="369"/>
                          <a:pt x="0" y="369"/>
                          <a:pt x="0" y="369"/>
                        </a:cubicBezTo>
                        <a:cubicBezTo>
                          <a:pt x="0" y="369"/>
                          <a:pt x="0" y="297"/>
                          <a:pt x="0" y="148"/>
                        </a:cubicBezTo>
                        <a:cubicBezTo>
                          <a:pt x="0" y="69"/>
                          <a:pt x="95" y="24"/>
                          <a:pt x="185" y="0"/>
                        </a:cubicBezTo>
                        <a:cubicBezTo>
                          <a:pt x="210" y="54"/>
                          <a:pt x="264" y="93"/>
                          <a:pt x="327" y="97"/>
                        </a:cubicBezTo>
                        <a:close/>
                      </a:path>
                    </a:pathLst>
                  </a:custGeom>
                  <a:solidFill>
                    <a:srgbClr val="404040"/>
                  </a:solid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69" name="Freeform 77"/>
                  <p:cNvSpPr/>
                  <p:nvPr/>
                </p:nvSpPr>
                <p:spPr bwMode="auto">
                  <a:xfrm>
                    <a:off x="1957388" y="2703512"/>
                    <a:ext cx="277813" cy="488950"/>
                  </a:xfrm>
                  <a:custGeom>
                    <a:avLst/>
                    <a:gdLst>
                      <a:gd name="T0" fmla="*/ 277813 w 336"/>
                      <a:gd name="T1" fmla="*/ 455030 h 591"/>
                      <a:gd name="T2" fmla="*/ 277813 w 336"/>
                      <a:gd name="T3" fmla="*/ 488950 h 591"/>
                      <a:gd name="T4" fmla="*/ 210840 w 336"/>
                      <a:gd name="T5" fmla="*/ 488950 h 591"/>
                      <a:gd name="T6" fmla="*/ 210840 w 336"/>
                      <a:gd name="T7" fmla="*/ 452548 h 591"/>
                      <a:gd name="T8" fmla="*/ 120716 w 336"/>
                      <a:gd name="T9" fmla="*/ 415318 h 591"/>
                      <a:gd name="T10" fmla="*/ 95085 w 336"/>
                      <a:gd name="T11" fmla="*/ 440965 h 591"/>
                      <a:gd name="T12" fmla="*/ 47956 w 336"/>
                      <a:gd name="T13" fmla="*/ 393807 h 591"/>
                      <a:gd name="T14" fmla="*/ 73587 w 336"/>
                      <a:gd name="T15" fmla="*/ 368160 h 591"/>
                      <a:gd name="T16" fmla="*/ 36380 w 336"/>
                      <a:gd name="T17" fmla="*/ 277982 h 591"/>
                      <a:gd name="T18" fmla="*/ 0 w 336"/>
                      <a:gd name="T19" fmla="*/ 277982 h 591"/>
                      <a:gd name="T20" fmla="*/ 0 w 336"/>
                      <a:gd name="T21" fmla="*/ 210968 h 591"/>
                      <a:gd name="T22" fmla="*/ 36380 w 336"/>
                      <a:gd name="T23" fmla="*/ 210968 h 591"/>
                      <a:gd name="T24" fmla="*/ 73587 w 336"/>
                      <a:gd name="T25" fmla="*/ 120790 h 591"/>
                      <a:gd name="T26" fmla="*/ 47956 w 336"/>
                      <a:gd name="T27" fmla="*/ 95143 h 591"/>
                      <a:gd name="T28" fmla="*/ 95085 w 336"/>
                      <a:gd name="T29" fmla="*/ 47985 h 591"/>
                      <a:gd name="T30" fmla="*/ 120716 w 336"/>
                      <a:gd name="T31" fmla="*/ 73632 h 591"/>
                      <a:gd name="T32" fmla="*/ 210840 w 336"/>
                      <a:gd name="T33" fmla="*/ 36402 h 591"/>
                      <a:gd name="T34" fmla="*/ 210840 w 336"/>
                      <a:gd name="T35" fmla="*/ 0 h 591"/>
                      <a:gd name="T36" fmla="*/ 277813 w 336"/>
                      <a:gd name="T37" fmla="*/ 0 h 591"/>
                      <a:gd name="T38" fmla="*/ 277813 w 336"/>
                      <a:gd name="T39" fmla="*/ 33920 h 591"/>
                      <a:gd name="T40" fmla="*/ 248874 w 336"/>
                      <a:gd name="T41" fmla="*/ 70323 h 591"/>
                      <a:gd name="T42" fmla="*/ 243913 w 336"/>
                      <a:gd name="T43" fmla="*/ 70323 h 591"/>
                      <a:gd name="T44" fmla="*/ 70280 w 336"/>
                      <a:gd name="T45" fmla="*/ 244889 h 591"/>
                      <a:gd name="T46" fmla="*/ 243913 w 336"/>
                      <a:gd name="T47" fmla="*/ 418627 h 591"/>
                      <a:gd name="T48" fmla="*/ 248874 w 336"/>
                      <a:gd name="T49" fmla="*/ 418627 h 591"/>
                      <a:gd name="T50" fmla="*/ 277813 w 336"/>
                      <a:gd name="T51" fmla="*/ 455030 h 591"/>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336" h="591">
                        <a:moveTo>
                          <a:pt x="336" y="550"/>
                        </a:moveTo>
                        <a:cubicBezTo>
                          <a:pt x="336" y="591"/>
                          <a:pt x="336" y="591"/>
                          <a:pt x="336" y="591"/>
                        </a:cubicBezTo>
                        <a:cubicBezTo>
                          <a:pt x="255" y="591"/>
                          <a:pt x="255" y="591"/>
                          <a:pt x="255" y="591"/>
                        </a:cubicBezTo>
                        <a:cubicBezTo>
                          <a:pt x="255" y="547"/>
                          <a:pt x="255" y="547"/>
                          <a:pt x="255" y="547"/>
                        </a:cubicBezTo>
                        <a:cubicBezTo>
                          <a:pt x="215" y="541"/>
                          <a:pt x="178" y="525"/>
                          <a:pt x="146" y="502"/>
                        </a:cubicBezTo>
                        <a:cubicBezTo>
                          <a:pt x="115" y="533"/>
                          <a:pt x="115" y="533"/>
                          <a:pt x="115" y="533"/>
                        </a:cubicBezTo>
                        <a:cubicBezTo>
                          <a:pt x="58" y="476"/>
                          <a:pt x="58" y="476"/>
                          <a:pt x="58" y="476"/>
                        </a:cubicBezTo>
                        <a:cubicBezTo>
                          <a:pt x="89" y="445"/>
                          <a:pt x="89" y="445"/>
                          <a:pt x="89" y="445"/>
                        </a:cubicBezTo>
                        <a:cubicBezTo>
                          <a:pt x="66" y="413"/>
                          <a:pt x="50" y="376"/>
                          <a:pt x="44" y="336"/>
                        </a:cubicBezTo>
                        <a:cubicBezTo>
                          <a:pt x="0" y="336"/>
                          <a:pt x="0" y="336"/>
                          <a:pt x="0" y="336"/>
                        </a:cubicBezTo>
                        <a:cubicBezTo>
                          <a:pt x="0" y="255"/>
                          <a:pt x="0" y="255"/>
                          <a:pt x="0" y="255"/>
                        </a:cubicBezTo>
                        <a:cubicBezTo>
                          <a:pt x="44" y="255"/>
                          <a:pt x="44" y="255"/>
                          <a:pt x="44" y="255"/>
                        </a:cubicBezTo>
                        <a:cubicBezTo>
                          <a:pt x="50" y="215"/>
                          <a:pt x="66" y="178"/>
                          <a:pt x="89" y="146"/>
                        </a:cubicBezTo>
                        <a:cubicBezTo>
                          <a:pt x="58" y="115"/>
                          <a:pt x="58" y="115"/>
                          <a:pt x="58" y="115"/>
                        </a:cubicBezTo>
                        <a:cubicBezTo>
                          <a:pt x="115" y="58"/>
                          <a:pt x="115" y="58"/>
                          <a:pt x="115" y="58"/>
                        </a:cubicBezTo>
                        <a:cubicBezTo>
                          <a:pt x="146" y="89"/>
                          <a:pt x="146" y="89"/>
                          <a:pt x="146" y="89"/>
                        </a:cubicBezTo>
                        <a:cubicBezTo>
                          <a:pt x="178" y="66"/>
                          <a:pt x="215" y="50"/>
                          <a:pt x="255" y="44"/>
                        </a:cubicBezTo>
                        <a:cubicBezTo>
                          <a:pt x="255" y="0"/>
                          <a:pt x="255" y="0"/>
                          <a:pt x="255" y="0"/>
                        </a:cubicBezTo>
                        <a:cubicBezTo>
                          <a:pt x="336" y="0"/>
                          <a:pt x="336" y="0"/>
                          <a:pt x="336" y="0"/>
                        </a:cubicBezTo>
                        <a:cubicBezTo>
                          <a:pt x="336" y="41"/>
                          <a:pt x="336" y="41"/>
                          <a:pt x="336" y="41"/>
                        </a:cubicBezTo>
                        <a:cubicBezTo>
                          <a:pt x="323" y="55"/>
                          <a:pt x="312" y="69"/>
                          <a:pt x="301" y="85"/>
                        </a:cubicBezTo>
                        <a:cubicBezTo>
                          <a:pt x="299" y="85"/>
                          <a:pt x="297" y="85"/>
                          <a:pt x="295" y="85"/>
                        </a:cubicBezTo>
                        <a:cubicBezTo>
                          <a:pt x="179" y="85"/>
                          <a:pt x="85" y="179"/>
                          <a:pt x="85" y="296"/>
                        </a:cubicBezTo>
                        <a:cubicBezTo>
                          <a:pt x="85" y="412"/>
                          <a:pt x="179" y="506"/>
                          <a:pt x="295" y="506"/>
                        </a:cubicBezTo>
                        <a:cubicBezTo>
                          <a:pt x="297" y="506"/>
                          <a:pt x="299" y="506"/>
                          <a:pt x="301" y="506"/>
                        </a:cubicBezTo>
                        <a:cubicBezTo>
                          <a:pt x="312" y="522"/>
                          <a:pt x="323" y="537"/>
                          <a:pt x="336" y="550"/>
                        </a:cubicBezTo>
                        <a:close/>
                      </a:path>
                    </a:pathLst>
                  </a:custGeom>
                  <a:solidFill>
                    <a:srgbClr val="404040"/>
                  </a:solid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grpSp>
          </p:grpSp>
          <p:sp>
            <p:nvSpPr>
              <p:cNvPr id="60" name="文本框 59"/>
              <p:cNvSpPr txBox="1"/>
              <p:nvPr/>
            </p:nvSpPr>
            <p:spPr>
              <a:xfrm>
                <a:off x="3202223" y="1993900"/>
                <a:ext cx="1162990" cy="377729"/>
              </a:xfrm>
              <a:prstGeom prst="rect">
                <a:avLst/>
              </a:prstGeom>
              <a:noFill/>
            </p:spPr>
            <p:txBody>
              <a:bodyPr wrap="square" rtlCol="0">
                <a:spAutoFit/>
              </a:bodyPr>
              <a:lstStyle>
                <a:defPPr>
                  <a:defRPr lang="zh-CN"/>
                </a:defPPr>
                <a:lvl1pPr>
                  <a:defRPr sz="2400">
                    <a:solidFill>
                      <a:schemeClr val="tx1">
                        <a:lumMod val="65000"/>
                        <a:lumOff val="35000"/>
                      </a:schemeClr>
                    </a:solidFill>
                    <a:latin typeface="Arial" panose="020B0604020202020204" pitchFamily="34" charset="0"/>
                    <a:cs typeface="Arial" panose="020B0604020202020204" pitchFamily="34" charset="0"/>
                  </a:defRPr>
                </a:lvl1p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en-US" altLang="zh-CN" sz="1400" b="0" i="0" u="none" strike="noStrike" kern="1200" cap="none" spc="0" normalizeH="0" baseline="0" noProof="0" dirty="0">
                    <a:ln>
                      <a:noFill/>
                    </a:ln>
                    <a:solidFill>
                      <a:prstClr val="white"/>
                    </a:solidFill>
                    <a:effectLst/>
                    <a:uLnTx/>
                    <a:uFillTx/>
                    <a:latin typeface="方正黑体简体" panose="02010601030101010101" pitchFamily="2" charset="-122"/>
                    <a:ea typeface="方正黑体简体" panose="02010601030101010101" pitchFamily="2" charset="-122"/>
                    <a:cs typeface="Arial" panose="020B0604020202020204" pitchFamily="34" charset="0"/>
                  </a:rPr>
                  <a:t>Title here</a:t>
                </a:r>
                <a:endParaRPr kumimoji="0" lang="zh-CN" altLang="en-US" sz="1400" b="0" i="0" u="none" strike="noStrike" kern="1200" cap="none" spc="0" normalizeH="0" baseline="0" noProof="0" dirty="0">
                  <a:ln>
                    <a:noFill/>
                  </a:ln>
                  <a:solidFill>
                    <a:prstClr val="white"/>
                  </a:solidFill>
                  <a:effectLst/>
                  <a:uLnTx/>
                  <a:uFillTx/>
                  <a:latin typeface="方正黑体简体" panose="02010601030101010101" pitchFamily="2" charset="-122"/>
                  <a:ea typeface="方正黑体简体" panose="02010601030101010101" pitchFamily="2" charset="-122"/>
                  <a:cs typeface="Arial" panose="020B0604020202020204" pitchFamily="34" charset="0"/>
                </a:endParaRPr>
              </a:p>
            </p:txBody>
          </p:sp>
        </p:grpSp>
        <p:grpSp>
          <p:nvGrpSpPr>
            <p:cNvPr id="7" name="组合 6"/>
            <p:cNvGrpSpPr/>
            <p:nvPr/>
          </p:nvGrpSpPr>
          <p:grpSpPr>
            <a:xfrm>
              <a:off x="2191656" y="2841111"/>
              <a:ext cx="3504675" cy="846741"/>
              <a:chOff x="2073123" y="2841112"/>
              <a:chExt cx="3504675" cy="846741"/>
            </a:xfrm>
          </p:grpSpPr>
          <p:grpSp>
            <p:nvGrpSpPr>
              <p:cNvPr id="51" name="组合 50"/>
              <p:cNvGrpSpPr/>
              <p:nvPr/>
            </p:nvGrpSpPr>
            <p:grpSpPr>
              <a:xfrm>
                <a:off x="2073123" y="2841112"/>
                <a:ext cx="3504675" cy="846741"/>
                <a:chOff x="3581316" y="1741714"/>
                <a:chExt cx="2703370" cy="653143"/>
              </a:xfrm>
            </p:grpSpPr>
            <p:sp>
              <p:nvSpPr>
                <p:cNvPr id="57" name="圆角矩形 30"/>
                <p:cNvSpPr/>
                <p:nvPr/>
              </p:nvSpPr>
              <p:spPr>
                <a:xfrm>
                  <a:off x="3581316" y="1741714"/>
                  <a:ext cx="2703370" cy="653143"/>
                </a:xfrm>
                <a:prstGeom prst="roundRect">
                  <a:avLst>
                    <a:gd name="adj" fmla="val 50000"/>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58" name="椭圆 57"/>
                <p:cNvSpPr/>
                <p:nvPr/>
              </p:nvSpPr>
              <p:spPr>
                <a:xfrm>
                  <a:off x="5676900" y="1804988"/>
                  <a:ext cx="519112" cy="51911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grpSp>
            <p:nvGrpSpPr>
              <p:cNvPr id="52" name="组合 168"/>
              <p:cNvGrpSpPr/>
              <p:nvPr/>
            </p:nvGrpSpPr>
            <p:grpSpPr bwMode="auto">
              <a:xfrm>
                <a:off x="4951790" y="3020015"/>
                <a:ext cx="365577" cy="441166"/>
                <a:chOff x="2132013" y="3795712"/>
                <a:chExt cx="844550" cy="1019175"/>
              </a:xfrm>
              <a:solidFill>
                <a:schemeClr val="accent2"/>
              </a:solidFill>
            </p:grpSpPr>
            <p:sp>
              <p:nvSpPr>
                <p:cNvPr id="53" name="Freeform 93"/>
                <p:cNvSpPr/>
                <p:nvPr/>
              </p:nvSpPr>
              <p:spPr bwMode="auto">
                <a:xfrm>
                  <a:off x="2571750" y="4183062"/>
                  <a:ext cx="355600" cy="400050"/>
                </a:xfrm>
                <a:custGeom>
                  <a:avLst/>
                  <a:gdLst>
                    <a:gd name="T0" fmla="*/ 0 w 429"/>
                    <a:gd name="T1" fmla="*/ 106017 h 483"/>
                    <a:gd name="T2" fmla="*/ 155005 w 429"/>
                    <a:gd name="T3" fmla="*/ 0 h 483"/>
                    <a:gd name="T4" fmla="*/ 355600 w 429"/>
                    <a:gd name="T5" fmla="*/ 159854 h 483"/>
                    <a:gd name="T6" fmla="*/ 355600 w 429"/>
                    <a:gd name="T7" fmla="*/ 333789 h 483"/>
                    <a:gd name="T8" fmla="*/ 290945 w 429"/>
                    <a:gd name="T9" fmla="*/ 320537 h 483"/>
                    <a:gd name="T10" fmla="*/ 145887 w 429"/>
                    <a:gd name="T11" fmla="*/ 400050 h 483"/>
                    <a:gd name="T12" fmla="*/ 25696 w 429"/>
                    <a:gd name="T13" fmla="*/ 400050 h 483"/>
                    <a:gd name="T14" fmla="*/ 64655 w 429"/>
                    <a:gd name="T15" fmla="*/ 339587 h 483"/>
                    <a:gd name="T16" fmla="*/ 0 w 429"/>
                    <a:gd name="T17" fmla="*/ 106017 h 48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429" h="483">
                      <a:moveTo>
                        <a:pt x="0" y="128"/>
                      </a:moveTo>
                      <a:cubicBezTo>
                        <a:pt x="83" y="122"/>
                        <a:pt x="153" y="71"/>
                        <a:pt x="187" y="0"/>
                      </a:cubicBezTo>
                      <a:cubicBezTo>
                        <a:pt x="305" y="32"/>
                        <a:pt x="429" y="90"/>
                        <a:pt x="429" y="193"/>
                      </a:cubicBezTo>
                      <a:cubicBezTo>
                        <a:pt x="429" y="285"/>
                        <a:pt x="429" y="355"/>
                        <a:pt x="429" y="403"/>
                      </a:cubicBezTo>
                      <a:cubicBezTo>
                        <a:pt x="405" y="393"/>
                        <a:pt x="379" y="387"/>
                        <a:pt x="351" y="387"/>
                      </a:cubicBezTo>
                      <a:cubicBezTo>
                        <a:pt x="277" y="387"/>
                        <a:pt x="213" y="426"/>
                        <a:pt x="176" y="483"/>
                      </a:cubicBezTo>
                      <a:cubicBezTo>
                        <a:pt x="31" y="483"/>
                        <a:pt x="31" y="483"/>
                        <a:pt x="31" y="483"/>
                      </a:cubicBezTo>
                      <a:cubicBezTo>
                        <a:pt x="78" y="410"/>
                        <a:pt x="78" y="410"/>
                        <a:pt x="78" y="410"/>
                      </a:cubicBezTo>
                      <a:lnTo>
                        <a:pt x="0" y="128"/>
                      </a:lnTo>
                      <a:close/>
                    </a:path>
                  </a:pathLst>
                </a:custGeom>
                <a:solidFill>
                  <a:srgbClr val="404040"/>
                </a:solid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54" name="Freeform 94"/>
                <p:cNvSpPr>
                  <a:spLocks noEditPoints="1"/>
                </p:cNvSpPr>
                <p:nvPr/>
              </p:nvSpPr>
              <p:spPr bwMode="auto">
                <a:xfrm>
                  <a:off x="2347913" y="3795712"/>
                  <a:ext cx="412750" cy="412750"/>
                </a:xfrm>
                <a:custGeom>
                  <a:avLst/>
                  <a:gdLst>
                    <a:gd name="T0" fmla="*/ 412750 w 499"/>
                    <a:gd name="T1" fmla="*/ 206789 h 499"/>
                    <a:gd name="T2" fmla="*/ 206789 w 499"/>
                    <a:gd name="T3" fmla="*/ 412750 h 499"/>
                    <a:gd name="T4" fmla="*/ 0 w 499"/>
                    <a:gd name="T5" fmla="*/ 206789 h 499"/>
                    <a:gd name="T6" fmla="*/ 206789 w 499"/>
                    <a:gd name="T7" fmla="*/ 0 h 499"/>
                    <a:gd name="T8" fmla="*/ 412750 w 499"/>
                    <a:gd name="T9" fmla="*/ 206789 h 499"/>
                    <a:gd name="T10" fmla="*/ 376355 w 499"/>
                    <a:gd name="T11" fmla="*/ 198517 h 499"/>
                    <a:gd name="T12" fmla="*/ 321763 w 499"/>
                    <a:gd name="T13" fmla="*/ 82715 h 499"/>
                    <a:gd name="T14" fmla="*/ 336652 w 499"/>
                    <a:gd name="T15" fmla="*/ 164604 h 499"/>
                    <a:gd name="T16" fmla="*/ 246492 w 499"/>
                    <a:gd name="T17" fmla="*/ 347405 h 499"/>
                    <a:gd name="T18" fmla="*/ 376355 w 499"/>
                    <a:gd name="T19" fmla="*/ 198517 h 49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499" h="499">
                      <a:moveTo>
                        <a:pt x="499" y="250"/>
                      </a:moveTo>
                      <a:cubicBezTo>
                        <a:pt x="499" y="387"/>
                        <a:pt x="388" y="499"/>
                        <a:pt x="250" y="499"/>
                      </a:cubicBezTo>
                      <a:cubicBezTo>
                        <a:pt x="112" y="499"/>
                        <a:pt x="0" y="387"/>
                        <a:pt x="0" y="250"/>
                      </a:cubicBezTo>
                      <a:cubicBezTo>
                        <a:pt x="0" y="112"/>
                        <a:pt x="112" y="0"/>
                        <a:pt x="250" y="0"/>
                      </a:cubicBezTo>
                      <a:cubicBezTo>
                        <a:pt x="388" y="0"/>
                        <a:pt x="499" y="112"/>
                        <a:pt x="499" y="250"/>
                      </a:cubicBezTo>
                      <a:close/>
                      <a:moveTo>
                        <a:pt x="455" y="240"/>
                      </a:moveTo>
                      <a:cubicBezTo>
                        <a:pt x="455" y="184"/>
                        <a:pt x="430" y="133"/>
                        <a:pt x="389" y="100"/>
                      </a:cubicBezTo>
                      <a:cubicBezTo>
                        <a:pt x="401" y="131"/>
                        <a:pt x="407" y="164"/>
                        <a:pt x="407" y="199"/>
                      </a:cubicBezTo>
                      <a:cubicBezTo>
                        <a:pt x="407" y="289"/>
                        <a:pt x="364" y="369"/>
                        <a:pt x="298" y="420"/>
                      </a:cubicBezTo>
                      <a:cubicBezTo>
                        <a:pt x="387" y="408"/>
                        <a:pt x="455" y="332"/>
                        <a:pt x="455" y="240"/>
                      </a:cubicBezTo>
                      <a:close/>
                    </a:path>
                  </a:pathLst>
                </a:custGeom>
                <a:solidFill>
                  <a:srgbClr val="404040"/>
                </a:solid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55" name="Freeform 95"/>
                <p:cNvSpPr/>
                <p:nvPr/>
              </p:nvSpPr>
              <p:spPr bwMode="auto">
                <a:xfrm>
                  <a:off x="2132013" y="4535487"/>
                  <a:ext cx="844550" cy="279400"/>
                </a:xfrm>
                <a:custGeom>
                  <a:avLst/>
                  <a:gdLst>
                    <a:gd name="T0" fmla="*/ 244366 w 1023"/>
                    <a:gd name="T1" fmla="*/ 191778 h 338"/>
                    <a:gd name="T2" fmla="*/ 114753 w 1023"/>
                    <a:gd name="T3" fmla="*/ 279400 h 338"/>
                    <a:gd name="T4" fmla="*/ 0 w 1023"/>
                    <a:gd name="T5" fmla="*/ 219056 h 338"/>
                    <a:gd name="T6" fmla="*/ 142822 w 1023"/>
                    <a:gd name="T7" fmla="*/ 219056 h 338"/>
                    <a:gd name="T8" fmla="*/ 142822 w 1023"/>
                    <a:gd name="T9" fmla="*/ 60344 h 338"/>
                    <a:gd name="T10" fmla="*/ 0 w 1023"/>
                    <a:gd name="T11" fmla="*/ 60344 h 338"/>
                    <a:gd name="T12" fmla="*/ 114753 w 1023"/>
                    <a:gd name="T13" fmla="*/ 0 h 338"/>
                    <a:gd name="T14" fmla="*/ 244366 w 1023"/>
                    <a:gd name="T15" fmla="*/ 88449 h 338"/>
                    <a:gd name="T16" fmla="*/ 601009 w 1023"/>
                    <a:gd name="T17" fmla="*/ 88449 h 338"/>
                    <a:gd name="T18" fmla="*/ 730622 w 1023"/>
                    <a:gd name="T19" fmla="*/ 0 h 338"/>
                    <a:gd name="T20" fmla="*/ 844550 w 1023"/>
                    <a:gd name="T21" fmla="*/ 60344 h 338"/>
                    <a:gd name="T22" fmla="*/ 702553 w 1023"/>
                    <a:gd name="T23" fmla="*/ 60344 h 338"/>
                    <a:gd name="T24" fmla="*/ 702553 w 1023"/>
                    <a:gd name="T25" fmla="*/ 219056 h 338"/>
                    <a:gd name="T26" fmla="*/ 844550 w 1023"/>
                    <a:gd name="T27" fmla="*/ 219056 h 338"/>
                    <a:gd name="T28" fmla="*/ 730622 w 1023"/>
                    <a:gd name="T29" fmla="*/ 279400 h 338"/>
                    <a:gd name="T30" fmla="*/ 601009 w 1023"/>
                    <a:gd name="T31" fmla="*/ 191778 h 338"/>
                    <a:gd name="T32" fmla="*/ 244366 w 1023"/>
                    <a:gd name="T33" fmla="*/ 191778 h 33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1023" h="338">
                      <a:moveTo>
                        <a:pt x="296" y="232"/>
                      </a:moveTo>
                      <a:cubicBezTo>
                        <a:pt x="271" y="294"/>
                        <a:pt x="210" y="338"/>
                        <a:pt x="139" y="338"/>
                      </a:cubicBezTo>
                      <a:cubicBezTo>
                        <a:pt x="82" y="338"/>
                        <a:pt x="31" y="309"/>
                        <a:pt x="0" y="265"/>
                      </a:cubicBezTo>
                      <a:cubicBezTo>
                        <a:pt x="173" y="265"/>
                        <a:pt x="173" y="265"/>
                        <a:pt x="173" y="265"/>
                      </a:cubicBezTo>
                      <a:cubicBezTo>
                        <a:pt x="173" y="73"/>
                        <a:pt x="173" y="73"/>
                        <a:pt x="173" y="73"/>
                      </a:cubicBezTo>
                      <a:cubicBezTo>
                        <a:pt x="0" y="73"/>
                        <a:pt x="0" y="73"/>
                        <a:pt x="0" y="73"/>
                      </a:cubicBezTo>
                      <a:cubicBezTo>
                        <a:pt x="31" y="29"/>
                        <a:pt x="82" y="0"/>
                        <a:pt x="139" y="0"/>
                      </a:cubicBezTo>
                      <a:cubicBezTo>
                        <a:pt x="210" y="0"/>
                        <a:pt x="271" y="44"/>
                        <a:pt x="296" y="107"/>
                      </a:cubicBezTo>
                      <a:cubicBezTo>
                        <a:pt x="728" y="107"/>
                        <a:pt x="728" y="107"/>
                        <a:pt x="728" y="107"/>
                      </a:cubicBezTo>
                      <a:cubicBezTo>
                        <a:pt x="753" y="44"/>
                        <a:pt x="814" y="0"/>
                        <a:pt x="885" y="0"/>
                      </a:cubicBezTo>
                      <a:cubicBezTo>
                        <a:pt x="942" y="0"/>
                        <a:pt x="993" y="29"/>
                        <a:pt x="1023" y="73"/>
                      </a:cubicBezTo>
                      <a:cubicBezTo>
                        <a:pt x="851" y="73"/>
                        <a:pt x="851" y="73"/>
                        <a:pt x="851" y="73"/>
                      </a:cubicBezTo>
                      <a:cubicBezTo>
                        <a:pt x="851" y="265"/>
                        <a:pt x="851" y="265"/>
                        <a:pt x="851" y="265"/>
                      </a:cubicBezTo>
                      <a:cubicBezTo>
                        <a:pt x="1023" y="265"/>
                        <a:pt x="1023" y="265"/>
                        <a:pt x="1023" y="265"/>
                      </a:cubicBezTo>
                      <a:cubicBezTo>
                        <a:pt x="993" y="309"/>
                        <a:pt x="942" y="338"/>
                        <a:pt x="885" y="338"/>
                      </a:cubicBezTo>
                      <a:cubicBezTo>
                        <a:pt x="814" y="338"/>
                        <a:pt x="753" y="294"/>
                        <a:pt x="728" y="232"/>
                      </a:cubicBezTo>
                      <a:lnTo>
                        <a:pt x="296" y="232"/>
                      </a:lnTo>
                      <a:close/>
                    </a:path>
                  </a:pathLst>
                </a:custGeom>
                <a:solidFill>
                  <a:srgbClr val="404040"/>
                </a:solid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56" name="Freeform 96"/>
                <p:cNvSpPr/>
                <p:nvPr/>
              </p:nvSpPr>
              <p:spPr bwMode="auto">
                <a:xfrm>
                  <a:off x="2190750" y="4183062"/>
                  <a:ext cx="355600" cy="400050"/>
                </a:xfrm>
                <a:custGeom>
                  <a:avLst/>
                  <a:gdLst>
                    <a:gd name="T0" fmla="*/ 201424 w 429"/>
                    <a:gd name="T1" fmla="*/ 400050 h 483"/>
                    <a:gd name="T2" fmla="*/ 56366 w 429"/>
                    <a:gd name="T3" fmla="*/ 320537 h 483"/>
                    <a:gd name="T4" fmla="*/ 0 w 429"/>
                    <a:gd name="T5" fmla="*/ 330476 h 483"/>
                    <a:gd name="T6" fmla="*/ 0 w 429"/>
                    <a:gd name="T7" fmla="*/ 159854 h 483"/>
                    <a:gd name="T8" fmla="*/ 200595 w 429"/>
                    <a:gd name="T9" fmla="*/ 0 h 483"/>
                    <a:gd name="T10" fmla="*/ 355600 w 429"/>
                    <a:gd name="T11" fmla="*/ 106017 h 483"/>
                    <a:gd name="T12" fmla="*/ 290945 w 429"/>
                    <a:gd name="T13" fmla="*/ 339587 h 483"/>
                    <a:gd name="T14" fmla="*/ 329904 w 429"/>
                    <a:gd name="T15" fmla="*/ 400050 h 483"/>
                    <a:gd name="T16" fmla="*/ 201424 w 429"/>
                    <a:gd name="T17" fmla="*/ 400050 h 48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429" h="483">
                      <a:moveTo>
                        <a:pt x="243" y="483"/>
                      </a:moveTo>
                      <a:cubicBezTo>
                        <a:pt x="206" y="426"/>
                        <a:pt x="141" y="387"/>
                        <a:pt x="68" y="387"/>
                      </a:cubicBezTo>
                      <a:cubicBezTo>
                        <a:pt x="44" y="387"/>
                        <a:pt x="21" y="391"/>
                        <a:pt x="0" y="399"/>
                      </a:cubicBezTo>
                      <a:cubicBezTo>
                        <a:pt x="0" y="351"/>
                        <a:pt x="0" y="283"/>
                        <a:pt x="0" y="193"/>
                      </a:cubicBezTo>
                      <a:cubicBezTo>
                        <a:pt x="0" y="90"/>
                        <a:pt x="125" y="32"/>
                        <a:pt x="242" y="0"/>
                      </a:cubicBezTo>
                      <a:cubicBezTo>
                        <a:pt x="276" y="71"/>
                        <a:pt x="347" y="122"/>
                        <a:pt x="429" y="128"/>
                      </a:cubicBezTo>
                      <a:cubicBezTo>
                        <a:pt x="351" y="410"/>
                        <a:pt x="351" y="410"/>
                        <a:pt x="351" y="410"/>
                      </a:cubicBezTo>
                      <a:cubicBezTo>
                        <a:pt x="398" y="483"/>
                        <a:pt x="398" y="483"/>
                        <a:pt x="398" y="483"/>
                      </a:cubicBezTo>
                      <a:lnTo>
                        <a:pt x="243" y="483"/>
                      </a:lnTo>
                      <a:close/>
                    </a:path>
                  </a:pathLst>
                </a:custGeom>
                <a:solidFill>
                  <a:srgbClr val="404040"/>
                </a:solid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grpSp>
        </p:grpSp>
        <p:grpSp>
          <p:nvGrpSpPr>
            <p:cNvPr id="8" name="组合 7"/>
            <p:cNvGrpSpPr/>
            <p:nvPr/>
          </p:nvGrpSpPr>
          <p:grpSpPr>
            <a:xfrm>
              <a:off x="2249713" y="3955945"/>
              <a:ext cx="3735694" cy="846741"/>
              <a:chOff x="2190447" y="3955945"/>
              <a:chExt cx="3735694" cy="846741"/>
            </a:xfrm>
          </p:grpSpPr>
          <p:grpSp>
            <p:nvGrpSpPr>
              <p:cNvPr id="41" name="组合 40"/>
              <p:cNvGrpSpPr/>
              <p:nvPr/>
            </p:nvGrpSpPr>
            <p:grpSpPr>
              <a:xfrm>
                <a:off x="2190447" y="3955945"/>
                <a:ext cx="3735694" cy="846741"/>
                <a:chOff x="3403117" y="1741714"/>
                <a:chExt cx="2881569" cy="653143"/>
              </a:xfrm>
            </p:grpSpPr>
            <p:sp>
              <p:nvSpPr>
                <p:cNvPr id="49" name="圆角矩形 43"/>
                <p:cNvSpPr/>
                <p:nvPr/>
              </p:nvSpPr>
              <p:spPr>
                <a:xfrm>
                  <a:off x="3403117" y="1741714"/>
                  <a:ext cx="2881569" cy="653143"/>
                </a:xfrm>
                <a:prstGeom prst="roundRect">
                  <a:avLst>
                    <a:gd name="adj" fmla="val 50000"/>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50" name="椭圆 49"/>
                <p:cNvSpPr/>
                <p:nvPr/>
              </p:nvSpPr>
              <p:spPr>
                <a:xfrm>
                  <a:off x="5676900" y="1804988"/>
                  <a:ext cx="519112" cy="51911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grpSp>
            <p:nvGrpSpPr>
              <p:cNvPr id="42" name="组合 172"/>
              <p:cNvGrpSpPr/>
              <p:nvPr/>
            </p:nvGrpSpPr>
            <p:grpSpPr bwMode="auto">
              <a:xfrm>
                <a:off x="5241859" y="4162312"/>
                <a:ext cx="439804" cy="409450"/>
                <a:chOff x="465138" y="3803650"/>
                <a:chExt cx="1081088" cy="1006474"/>
              </a:xfrm>
              <a:solidFill>
                <a:schemeClr val="accent1"/>
              </a:solidFill>
            </p:grpSpPr>
            <p:sp>
              <p:nvSpPr>
                <p:cNvPr id="43" name="Freeform 107"/>
                <p:cNvSpPr/>
                <p:nvPr/>
              </p:nvSpPr>
              <p:spPr bwMode="auto">
                <a:xfrm>
                  <a:off x="1474788" y="4084637"/>
                  <a:ext cx="71438" cy="401637"/>
                </a:xfrm>
                <a:custGeom>
                  <a:avLst/>
                  <a:gdLst>
                    <a:gd name="T0" fmla="*/ 11496 w 87"/>
                    <a:gd name="T1" fmla="*/ 357927 h 487"/>
                    <a:gd name="T2" fmla="*/ 31203 w 87"/>
                    <a:gd name="T3" fmla="*/ 221849 h 487"/>
                    <a:gd name="T4" fmla="*/ 0 w 87"/>
                    <a:gd name="T5" fmla="*/ 52782 h 487"/>
                    <a:gd name="T6" fmla="*/ 19707 w 87"/>
                    <a:gd name="T7" fmla="*/ 0 h 487"/>
                    <a:gd name="T8" fmla="*/ 71438 w 87"/>
                    <a:gd name="T9" fmla="*/ 221849 h 487"/>
                    <a:gd name="T10" fmla="*/ 38593 w 87"/>
                    <a:gd name="T11" fmla="*/ 401637 h 487"/>
                    <a:gd name="T12" fmla="*/ 11496 w 87"/>
                    <a:gd name="T13" fmla="*/ 357927 h 48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87" h="487">
                      <a:moveTo>
                        <a:pt x="14" y="434"/>
                      </a:moveTo>
                      <a:cubicBezTo>
                        <a:pt x="30" y="382"/>
                        <a:pt x="38" y="326"/>
                        <a:pt x="38" y="269"/>
                      </a:cubicBezTo>
                      <a:cubicBezTo>
                        <a:pt x="38" y="197"/>
                        <a:pt x="25" y="127"/>
                        <a:pt x="0" y="64"/>
                      </a:cubicBezTo>
                      <a:cubicBezTo>
                        <a:pt x="10" y="44"/>
                        <a:pt x="19" y="23"/>
                        <a:pt x="24" y="0"/>
                      </a:cubicBezTo>
                      <a:cubicBezTo>
                        <a:pt x="64" y="81"/>
                        <a:pt x="87" y="173"/>
                        <a:pt x="87" y="269"/>
                      </a:cubicBezTo>
                      <a:cubicBezTo>
                        <a:pt x="87" y="346"/>
                        <a:pt x="72" y="419"/>
                        <a:pt x="47" y="487"/>
                      </a:cubicBezTo>
                      <a:cubicBezTo>
                        <a:pt x="38" y="468"/>
                        <a:pt x="27" y="450"/>
                        <a:pt x="14" y="434"/>
                      </a:cubicBezTo>
                      <a:close/>
                    </a:path>
                  </a:pathLst>
                </a:custGeom>
                <a:solidFill>
                  <a:srgbClr val="404040"/>
                </a:solid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44" name="Freeform 108"/>
                <p:cNvSpPr>
                  <a:spLocks noEditPoints="1"/>
                </p:cNvSpPr>
                <p:nvPr/>
              </p:nvSpPr>
              <p:spPr bwMode="auto">
                <a:xfrm>
                  <a:off x="1187450" y="4384675"/>
                  <a:ext cx="241300" cy="396875"/>
                </a:xfrm>
                <a:custGeom>
                  <a:avLst/>
                  <a:gdLst>
                    <a:gd name="T0" fmla="*/ 241300 w 291"/>
                    <a:gd name="T1" fmla="*/ 326448 h 479"/>
                    <a:gd name="T2" fmla="*/ 191547 w 291"/>
                    <a:gd name="T3" fmla="*/ 365390 h 479"/>
                    <a:gd name="T4" fmla="*/ 154233 w 291"/>
                    <a:gd name="T5" fmla="*/ 365390 h 479"/>
                    <a:gd name="T6" fmla="*/ 154233 w 291"/>
                    <a:gd name="T7" fmla="*/ 396875 h 479"/>
                    <a:gd name="T8" fmla="*/ 87067 w 291"/>
                    <a:gd name="T9" fmla="*/ 396875 h 479"/>
                    <a:gd name="T10" fmla="*/ 87067 w 291"/>
                    <a:gd name="T11" fmla="*/ 365390 h 479"/>
                    <a:gd name="T12" fmla="*/ 48923 w 291"/>
                    <a:gd name="T13" fmla="*/ 365390 h 479"/>
                    <a:gd name="T14" fmla="*/ 0 w 291"/>
                    <a:gd name="T15" fmla="*/ 326448 h 479"/>
                    <a:gd name="T16" fmla="*/ 0 w 291"/>
                    <a:gd name="T17" fmla="*/ 269278 h 479"/>
                    <a:gd name="T18" fmla="*/ 44777 w 291"/>
                    <a:gd name="T19" fmla="*/ 269278 h 479"/>
                    <a:gd name="T20" fmla="*/ 44777 w 291"/>
                    <a:gd name="T21" fmla="*/ 304906 h 479"/>
                    <a:gd name="T22" fmla="*/ 75458 w 291"/>
                    <a:gd name="T23" fmla="*/ 329763 h 479"/>
                    <a:gd name="T24" fmla="*/ 87067 w 291"/>
                    <a:gd name="T25" fmla="*/ 329763 h 479"/>
                    <a:gd name="T26" fmla="*/ 87067 w 291"/>
                    <a:gd name="T27" fmla="*/ 209623 h 479"/>
                    <a:gd name="T28" fmla="*/ 49753 w 291"/>
                    <a:gd name="T29" fmla="*/ 209623 h 479"/>
                    <a:gd name="T30" fmla="*/ 0 w 291"/>
                    <a:gd name="T31" fmla="*/ 170681 h 479"/>
                    <a:gd name="T32" fmla="*/ 0 w 291"/>
                    <a:gd name="T33" fmla="*/ 57170 h 479"/>
                    <a:gd name="T34" fmla="*/ 49753 w 291"/>
                    <a:gd name="T35" fmla="*/ 18228 h 479"/>
                    <a:gd name="T36" fmla="*/ 87067 w 291"/>
                    <a:gd name="T37" fmla="*/ 18228 h 479"/>
                    <a:gd name="T38" fmla="*/ 87067 w 291"/>
                    <a:gd name="T39" fmla="*/ 0 h 479"/>
                    <a:gd name="T40" fmla="*/ 154233 w 291"/>
                    <a:gd name="T41" fmla="*/ 0 h 479"/>
                    <a:gd name="T42" fmla="*/ 154233 w 291"/>
                    <a:gd name="T43" fmla="*/ 18228 h 479"/>
                    <a:gd name="T44" fmla="*/ 192377 w 291"/>
                    <a:gd name="T45" fmla="*/ 18228 h 479"/>
                    <a:gd name="T46" fmla="*/ 241300 w 291"/>
                    <a:gd name="T47" fmla="*/ 57170 h 479"/>
                    <a:gd name="T48" fmla="*/ 241300 w 291"/>
                    <a:gd name="T49" fmla="*/ 113511 h 479"/>
                    <a:gd name="T50" fmla="*/ 196523 w 291"/>
                    <a:gd name="T51" fmla="*/ 113511 h 479"/>
                    <a:gd name="T52" fmla="*/ 196523 w 291"/>
                    <a:gd name="T53" fmla="*/ 78712 h 479"/>
                    <a:gd name="T54" fmla="*/ 165842 w 291"/>
                    <a:gd name="T55" fmla="*/ 53856 h 479"/>
                    <a:gd name="T56" fmla="*/ 154233 w 291"/>
                    <a:gd name="T57" fmla="*/ 53856 h 479"/>
                    <a:gd name="T58" fmla="*/ 154233 w 291"/>
                    <a:gd name="T59" fmla="*/ 173995 h 479"/>
                    <a:gd name="T60" fmla="*/ 191547 w 291"/>
                    <a:gd name="T61" fmla="*/ 173995 h 479"/>
                    <a:gd name="T62" fmla="*/ 241300 w 291"/>
                    <a:gd name="T63" fmla="*/ 212937 h 479"/>
                    <a:gd name="T64" fmla="*/ 241300 w 291"/>
                    <a:gd name="T65" fmla="*/ 326448 h 479"/>
                    <a:gd name="T66" fmla="*/ 195693 w 291"/>
                    <a:gd name="T67" fmla="*/ 304906 h 479"/>
                    <a:gd name="T68" fmla="*/ 195693 w 291"/>
                    <a:gd name="T69" fmla="*/ 234479 h 479"/>
                    <a:gd name="T70" fmla="*/ 165013 w 291"/>
                    <a:gd name="T71" fmla="*/ 209623 h 479"/>
                    <a:gd name="T72" fmla="*/ 154233 w 291"/>
                    <a:gd name="T73" fmla="*/ 209623 h 479"/>
                    <a:gd name="T74" fmla="*/ 154233 w 291"/>
                    <a:gd name="T75" fmla="*/ 329763 h 479"/>
                    <a:gd name="T76" fmla="*/ 165013 w 291"/>
                    <a:gd name="T77" fmla="*/ 329763 h 479"/>
                    <a:gd name="T78" fmla="*/ 195693 w 291"/>
                    <a:gd name="T79" fmla="*/ 304906 h 479"/>
                    <a:gd name="T80" fmla="*/ 87067 w 291"/>
                    <a:gd name="T81" fmla="*/ 173995 h 479"/>
                    <a:gd name="T82" fmla="*/ 87067 w 291"/>
                    <a:gd name="T83" fmla="*/ 53856 h 479"/>
                    <a:gd name="T84" fmla="*/ 76287 w 291"/>
                    <a:gd name="T85" fmla="*/ 53856 h 479"/>
                    <a:gd name="T86" fmla="*/ 45607 w 291"/>
                    <a:gd name="T87" fmla="*/ 78712 h 479"/>
                    <a:gd name="T88" fmla="*/ 45607 w 291"/>
                    <a:gd name="T89" fmla="*/ 149139 h 479"/>
                    <a:gd name="T90" fmla="*/ 76287 w 291"/>
                    <a:gd name="T91" fmla="*/ 173995 h 479"/>
                    <a:gd name="T92" fmla="*/ 87067 w 291"/>
                    <a:gd name="T93" fmla="*/ 173995 h 479"/>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291" h="479">
                      <a:moveTo>
                        <a:pt x="291" y="394"/>
                      </a:moveTo>
                      <a:cubicBezTo>
                        <a:pt x="291" y="420"/>
                        <a:pt x="264" y="441"/>
                        <a:pt x="231" y="441"/>
                      </a:cubicBezTo>
                      <a:cubicBezTo>
                        <a:pt x="186" y="441"/>
                        <a:pt x="186" y="441"/>
                        <a:pt x="186" y="441"/>
                      </a:cubicBezTo>
                      <a:cubicBezTo>
                        <a:pt x="186" y="479"/>
                        <a:pt x="186" y="479"/>
                        <a:pt x="186" y="479"/>
                      </a:cubicBezTo>
                      <a:cubicBezTo>
                        <a:pt x="105" y="479"/>
                        <a:pt x="105" y="479"/>
                        <a:pt x="105" y="479"/>
                      </a:cubicBezTo>
                      <a:cubicBezTo>
                        <a:pt x="105" y="441"/>
                        <a:pt x="105" y="441"/>
                        <a:pt x="105" y="441"/>
                      </a:cubicBezTo>
                      <a:cubicBezTo>
                        <a:pt x="59" y="441"/>
                        <a:pt x="59" y="441"/>
                        <a:pt x="59" y="441"/>
                      </a:cubicBezTo>
                      <a:cubicBezTo>
                        <a:pt x="26" y="441"/>
                        <a:pt x="0" y="420"/>
                        <a:pt x="0" y="394"/>
                      </a:cubicBezTo>
                      <a:cubicBezTo>
                        <a:pt x="0" y="325"/>
                        <a:pt x="0" y="325"/>
                        <a:pt x="0" y="325"/>
                      </a:cubicBezTo>
                      <a:cubicBezTo>
                        <a:pt x="54" y="325"/>
                        <a:pt x="54" y="325"/>
                        <a:pt x="54" y="325"/>
                      </a:cubicBezTo>
                      <a:cubicBezTo>
                        <a:pt x="54" y="368"/>
                        <a:pt x="54" y="368"/>
                        <a:pt x="54" y="368"/>
                      </a:cubicBezTo>
                      <a:cubicBezTo>
                        <a:pt x="54" y="385"/>
                        <a:pt x="71" y="398"/>
                        <a:pt x="91" y="398"/>
                      </a:cubicBezTo>
                      <a:cubicBezTo>
                        <a:pt x="105" y="398"/>
                        <a:pt x="105" y="398"/>
                        <a:pt x="105" y="398"/>
                      </a:cubicBezTo>
                      <a:cubicBezTo>
                        <a:pt x="105" y="253"/>
                        <a:pt x="105" y="253"/>
                        <a:pt x="105" y="253"/>
                      </a:cubicBezTo>
                      <a:cubicBezTo>
                        <a:pt x="60" y="253"/>
                        <a:pt x="60" y="253"/>
                        <a:pt x="60" y="253"/>
                      </a:cubicBezTo>
                      <a:cubicBezTo>
                        <a:pt x="27" y="253"/>
                        <a:pt x="0" y="232"/>
                        <a:pt x="0" y="206"/>
                      </a:cubicBezTo>
                      <a:cubicBezTo>
                        <a:pt x="0" y="69"/>
                        <a:pt x="0" y="69"/>
                        <a:pt x="0" y="69"/>
                      </a:cubicBezTo>
                      <a:cubicBezTo>
                        <a:pt x="0" y="43"/>
                        <a:pt x="27" y="22"/>
                        <a:pt x="60" y="22"/>
                      </a:cubicBezTo>
                      <a:cubicBezTo>
                        <a:pt x="105" y="22"/>
                        <a:pt x="105" y="22"/>
                        <a:pt x="105" y="22"/>
                      </a:cubicBezTo>
                      <a:cubicBezTo>
                        <a:pt x="105" y="0"/>
                        <a:pt x="105" y="0"/>
                        <a:pt x="105" y="0"/>
                      </a:cubicBezTo>
                      <a:cubicBezTo>
                        <a:pt x="186" y="0"/>
                        <a:pt x="186" y="0"/>
                        <a:pt x="186" y="0"/>
                      </a:cubicBezTo>
                      <a:cubicBezTo>
                        <a:pt x="186" y="22"/>
                        <a:pt x="186" y="22"/>
                        <a:pt x="186" y="22"/>
                      </a:cubicBezTo>
                      <a:cubicBezTo>
                        <a:pt x="232" y="22"/>
                        <a:pt x="232" y="22"/>
                        <a:pt x="232" y="22"/>
                      </a:cubicBezTo>
                      <a:cubicBezTo>
                        <a:pt x="265" y="22"/>
                        <a:pt x="291" y="43"/>
                        <a:pt x="291" y="69"/>
                      </a:cubicBezTo>
                      <a:cubicBezTo>
                        <a:pt x="291" y="137"/>
                        <a:pt x="291" y="137"/>
                        <a:pt x="291" y="137"/>
                      </a:cubicBezTo>
                      <a:cubicBezTo>
                        <a:pt x="237" y="137"/>
                        <a:pt x="237" y="137"/>
                        <a:pt x="237" y="137"/>
                      </a:cubicBezTo>
                      <a:cubicBezTo>
                        <a:pt x="237" y="95"/>
                        <a:pt x="237" y="95"/>
                        <a:pt x="237" y="95"/>
                      </a:cubicBezTo>
                      <a:cubicBezTo>
                        <a:pt x="237" y="78"/>
                        <a:pt x="220" y="65"/>
                        <a:pt x="200" y="65"/>
                      </a:cubicBezTo>
                      <a:cubicBezTo>
                        <a:pt x="186" y="65"/>
                        <a:pt x="186" y="65"/>
                        <a:pt x="186" y="65"/>
                      </a:cubicBezTo>
                      <a:cubicBezTo>
                        <a:pt x="186" y="210"/>
                        <a:pt x="186" y="210"/>
                        <a:pt x="186" y="210"/>
                      </a:cubicBezTo>
                      <a:cubicBezTo>
                        <a:pt x="231" y="210"/>
                        <a:pt x="231" y="210"/>
                        <a:pt x="231" y="210"/>
                      </a:cubicBezTo>
                      <a:cubicBezTo>
                        <a:pt x="264" y="210"/>
                        <a:pt x="291" y="231"/>
                        <a:pt x="291" y="257"/>
                      </a:cubicBezTo>
                      <a:lnTo>
                        <a:pt x="291" y="394"/>
                      </a:lnTo>
                      <a:close/>
                      <a:moveTo>
                        <a:pt x="236" y="368"/>
                      </a:moveTo>
                      <a:cubicBezTo>
                        <a:pt x="236" y="283"/>
                        <a:pt x="236" y="283"/>
                        <a:pt x="236" y="283"/>
                      </a:cubicBezTo>
                      <a:cubicBezTo>
                        <a:pt x="236" y="266"/>
                        <a:pt x="220" y="253"/>
                        <a:pt x="199" y="253"/>
                      </a:cubicBezTo>
                      <a:cubicBezTo>
                        <a:pt x="186" y="253"/>
                        <a:pt x="186" y="253"/>
                        <a:pt x="186" y="253"/>
                      </a:cubicBezTo>
                      <a:cubicBezTo>
                        <a:pt x="186" y="398"/>
                        <a:pt x="186" y="398"/>
                        <a:pt x="186" y="398"/>
                      </a:cubicBezTo>
                      <a:cubicBezTo>
                        <a:pt x="199" y="398"/>
                        <a:pt x="199" y="398"/>
                        <a:pt x="199" y="398"/>
                      </a:cubicBezTo>
                      <a:cubicBezTo>
                        <a:pt x="220" y="398"/>
                        <a:pt x="236" y="385"/>
                        <a:pt x="236" y="368"/>
                      </a:cubicBezTo>
                      <a:close/>
                      <a:moveTo>
                        <a:pt x="105" y="210"/>
                      </a:moveTo>
                      <a:cubicBezTo>
                        <a:pt x="105" y="65"/>
                        <a:pt x="105" y="65"/>
                        <a:pt x="105" y="65"/>
                      </a:cubicBezTo>
                      <a:cubicBezTo>
                        <a:pt x="92" y="65"/>
                        <a:pt x="92" y="65"/>
                        <a:pt x="92" y="65"/>
                      </a:cubicBezTo>
                      <a:cubicBezTo>
                        <a:pt x="71" y="65"/>
                        <a:pt x="55" y="78"/>
                        <a:pt x="55" y="95"/>
                      </a:cubicBezTo>
                      <a:cubicBezTo>
                        <a:pt x="55" y="180"/>
                        <a:pt x="55" y="180"/>
                        <a:pt x="55" y="180"/>
                      </a:cubicBezTo>
                      <a:cubicBezTo>
                        <a:pt x="55" y="196"/>
                        <a:pt x="71" y="210"/>
                        <a:pt x="92" y="210"/>
                      </a:cubicBezTo>
                      <a:lnTo>
                        <a:pt x="105" y="210"/>
                      </a:lnTo>
                      <a:close/>
                    </a:path>
                  </a:pathLst>
                </a:custGeom>
                <a:solidFill>
                  <a:srgbClr val="404040"/>
                </a:solid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45" name="Freeform 109"/>
                <p:cNvSpPr>
                  <a:spLocks noEditPoints="1"/>
                </p:cNvSpPr>
                <p:nvPr/>
              </p:nvSpPr>
              <p:spPr bwMode="auto">
                <a:xfrm>
                  <a:off x="1187450" y="3859212"/>
                  <a:ext cx="241300" cy="396875"/>
                </a:xfrm>
                <a:custGeom>
                  <a:avLst/>
                  <a:gdLst>
                    <a:gd name="T0" fmla="*/ 87067 w 291"/>
                    <a:gd name="T1" fmla="*/ 173995 h 479"/>
                    <a:gd name="T2" fmla="*/ 87067 w 291"/>
                    <a:gd name="T3" fmla="*/ 53856 h 479"/>
                    <a:gd name="T4" fmla="*/ 76287 w 291"/>
                    <a:gd name="T5" fmla="*/ 53856 h 479"/>
                    <a:gd name="T6" fmla="*/ 45607 w 291"/>
                    <a:gd name="T7" fmla="*/ 78712 h 479"/>
                    <a:gd name="T8" fmla="*/ 45607 w 291"/>
                    <a:gd name="T9" fmla="*/ 149139 h 479"/>
                    <a:gd name="T10" fmla="*/ 76287 w 291"/>
                    <a:gd name="T11" fmla="*/ 173995 h 479"/>
                    <a:gd name="T12" fmla="*/ 87067 w 291"/>
                    <a:gd name="T13" fmla="*/ 173995 h 479"/>
                    <a:gd name="T14" fmla="*/ 241300 w 291"/>
                    <a:gd name="T15" fmla="*/ 326448 h 479"/>
                    <a:gd name="T16" fmla="*/ 191547 w 291"/>
                    <a:gd name="T17" fmla="*/ 365390 h 479"/>
                    <a:gd name="T18" fmla="*/ 154233 w 291"/>
                    <a:gd name="T19" fmla="*/ 365390 h 479"/>
                    <a:gd name="T20" fmla="*/ 154233 w 291"/>
                    <a:gd name="T21" fmla="*/ 396875 h 479"/>
                    <a:gd name="T22" fmla="*/ 87067 w 291"/>
                    <a:gd name="T23" fmla="*/ 396875 h 479"/>
                    <a:gd name="T24" fmla="*/ 87067 w 291"/>
                    <a:gd name="T25" fmla="*/ 365390 h 479"/>
                    <a:gd name="T26" fmla="*/ 48923 w 291"/>
                    <a:gd name="T27" fmla="*/ 365390 h 479"/>
                    <a:gd name="T28" fmla="*/ 0 w 291"/>
                    <a:gd name="T29" fmla="*/ 326448 h 479"/>
                    <a:gd name="T30" fmla="*/ 0 w 291"/>
                    <a:gd name="T31" fmla="*/ 270107 h 479"/>
                    <a:gd name="T32" fmla="*/ 44777 w 291"/>
                    <a:gd name="T33" fmla="*/ 270107 h 479"/>
                    <a:gd name="T34" fmla="*/ 44777 w 291"/>
                    <a:gd name="T35" fmla="*/ 304906 h 479"/>
                    <a:gd name="T36" fmla="*/ 75458 w 291"/>
                    <a:gd name="T37" fmla="*/ 329763 h 479"/>
                    <a:gd name="T38" fmla="*/ 87067 w 291"/>
                    <a:gd name="T39" fmla="*/ 329763 h 479"/>
                    <a:gd name="T40" fmla="*/ 87067 w 291"/>
                    <a:gd name="T41" fmla="*/ 209623 h 479"/>
                    <a:gd name="T42" fmla="*/ 49753 w 291"/>
                    <a:gd name="T43" fmla="*/ 209623 h 479"/>
                    <a:gd name="T44" fmla="*/ 0 w 291"/>
                    <a:gd name="T45" fmla="*/ 170681 h 479"/>
                    <a:gd name="T46" fmla="*/ 0 w 291"/>
                    <a:gd name="T47" fmla="*/ 57170 h 479"/>
                    <a:gd name="T48" fmla="*/ 49753 w 291"/>
                    <a:gd name="T49" fmla="*/ 18228 h 479"/>
                    <a:gd name="T50" fmla="*/ 87067 w 291"/>
                    <a:gd name="T51" fmla="*/ 18228 h 479"/>
                    <a:gd name="T52" fmla="*/ 87067 w 291"/>
                    <a:gd name="T53" fmla="*/ 0 h 479"/>
                    <a:gd name="T54" fmla="*/ 154233 w 291"/>
                    <a:gd name="T55" fmla="*/ 0 h 479"/>
                    <a:gd name="T56" fmla="*/ 154233 w 291"/>
                    <a:gd name="T57" fmla="*/ 18228 h 479"/>
                    <a:gd name="T58" fmla="*/ 192377 w 291"/>
                    <a:gd name="T59" fmla="*/ 18228 h 479"/>
                    <a:gd name="T60" fmla="*/ 241300 w 291"/>
                    <a:gd name="T61" fmla="*/ 57170 h 479"/>
                    <a:gd name="T62" fmla="*/ 241300 w 291"/>
                    <a:gd name="T63" fmla="*/ 113511 h 479"/>
                    <a:gd name="T64" fmla="*/ 196523 w 291"/>
                    <a:gd name="T65" fmla="*/ 113511 h 479"/>
                    <a:gd name="T66" fmla="*/ 196523 w 291"/>
                    <a:gd name="T67" fmla="*/ 78712 h 479"/>
                    <a:gd name="T68" fmla="*/ 165842 w 291"/>
                    <a:gd name="T69" fmla="*/ 53856 h 479"/>
                    <a:gd name="T70" fmla="*/ 154233 w 291"/>
                    <a:gd name="T71" fmla="*/ 53856 h 479"/>
                    <a:gd name="T72" fmla="*/ 154233 w 291"/>
                    <a:gd name="T73" fmla="*/ 173995 h 479"/>
                    <a:gd name="T74" fmla="*/ 191547 w 291"/>
                    <a:gd name="T75" fmla="*/ 173995 h 479"/>
                    <a:gd name="T76" fmla="*/ 241300 w 291"/>
                    <a:gd name="T77" fmla="*/ 212937 h 479"/>
                    <a:gd name="T78" fmla="*/ 241300 w 291"/>
                    <a:gd name="T79" fmla="*/ 326448 h 479"/>
                    <a:gd name="T80" fmla="*/ 195693 w 291"/>
                    <a:gd name="T81" fmla="*/ 304906 h 479"/>
                    <a:gd name="T82" fmla="*/ 195693 w 291"/>
                    <a:gd name="T83" fmla="*/ 234479 h 479"/>
                    <a:gd name="T84" fmla="*/ 165013 w 291"/>
                    <a:gd name="T85" fmla="*/ 209623 h 479"/>
                    <a:gd name="T86" fmla="*/ 154233 w 291"/>
                    <a:gd name="T87" fmla="*/ 209623 h 479"/>
                    <a:gd name="T88" fmla="*/ 154233 w 291"/>
                    <a:gd name="T89" fmla="*/ 329763 h 479"/>
                    <a:gd name="T90" fmla="*/ 165013 w 291"/>
                    <a:gd name="T91" fmla="*/ 329763 h 479"/>
                    <a:gd name="T92" fmla="*/ 195693 w 291"/>
                    <a:gd name="T93" fmla="*/ 304906 h 479"/>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291" h="479">
                      <a:moveTo>
                        <a:pt x="105" y="210"/>
                      </a:moveTo>
                      <a:cubicBezTo>
                        <a:pt x="105" y="65"/>
                        <a:pt x="105" y="65"/>
                        <a:pt x="105" y="65"/>
                      </a:cubicBezTo>
                      <a:cubicBezTo>
                        <a:pt x="92" y="65"/>
                        <a:pt x="92" y="65"/>
                        <a:pt x="92" y="65"/>
                      </a:cubicBezTo>
                      <a:cubicBezTo>
                        <a:pt x="71" y="65"/>
                        <a:pt x="55" y="78"/>
                        <a:pt x="55" y="95"/>
                      </a:cubicBezTo>
                      <a:cubicBezTo>
                        <a:pt x="55" y="180"/>
                        <a:pt x="55" y="180"/>
                        <a:pt x="55" y="180"/>
                      </a:cubicBezTo>
                      <a:cubicBezTo>
                        <a:pt x="55" y="197"/>
                        <a:pt x="71" y="210"/>
                        <a:pt x="92" y="210"/>
                      </a:cubicBezTo>
                      <a:lnTo>
                        <a:pt x="105" y="210"/>
                      </a:lnTo>
                      <a:close/>
                      <a:moveTo>
                        <a:pt x="291" y="394"/>
                      </a:moveTo>
                      <a:cubicBezTo>
                        <a:pt x="291" y="420"/>
                        <a:pt x="264" y="441"/>
                        <a:pt x="231" y="441"/>
                      </a:cubicBezTo>
                      <a:cubicBezTo>
                        <a:pt x="186" y="441"/>
                        <a:pt x="186" y="441"/>
                        <a:pt x="186" y="441"/>
                      </a:cubicBezTo>
                      <a:cubicBezTo>
                        <a:pt x="186" y="479"/>
                        <a:pt x="186" y="479"/>
                        <a:pt x="186" y="479"/>
                      </a:cubicBezTo>
                      <a:cubicBezTo>
                        <a:pt x="105" y="479"/>
                        <a:pt x="105" y="479"/>
                        <a:pt x="105" y="479"/>
                      </a:cubicBezTo>
                      <a:cubicBezTo>
                        <a:pt x="105" y="441"/>
                        <a:pt x="105" y="441"/>
                        <a:pt x="105" y="441"/>
                      </a:cubicBezTo>
                      <a:cubicBezTo>
                        <a:pt x="59" y="441"/>
                        <a:pt x="59" y="441"/>
                        <a:pt x="59" y="441"/>
                      </a:cubicBezTo>
                      <a:cubicBezTo>
                        <a:pt x="26" y="441"/>
                        <a:pt x="0" y="420"/>
                        <a:pt x="0" y="394"/>
                      </a:cubicBezTo>
                      <a:cubicBezTo>
                        <a:pt x="0" y="326"/>
                        <a:pt x="0" y="326"/>
                        <a:pt x="0" y="326"/>
                      </a:cubicBezTo>
                      <a:cubicBezTo>
                        <a:pt x="54" y="326"/>
                        <a:pt x="54" y="326"/>
                        <a:pt x="54" y="326"/>
                      </a:cubicBezTo>
                      <a:cubicBezTo>
                        <a:pt x="54" y="368"/>
                        <a:pt x="54" y="368"/>
                        <a:pt x="54" y="368"/>
                      </a:cubicBezTo>
                      <a:cubicBezTo>
                        <a:pt x="54" y="385"/>
                        <a:pt x="71" y="398"/>
                        <a:pt x="91" y="398"/>
                      </a:cubicBezTo>
                      <a:cubicBezTo>
                        <a:pt x="105" y="398"/>
                        <a:pt x="105" y="398"/>
                        <a:pt x="105" y="398"/>
                      </a:cubicBezTo>
                      <a:cubicBezTo>
                        <a:pt x="105" y="253"/>
                        <a:pt x="105" y="253"/>
                        <a:pt x="105" y="253"/>
                      </a:cubicBezTo>
                      <a:cubicBezTo>
                        <a:pt x="60" y="253"/>
                        <a:pt x="60" y="253"/>
                        <a:pt x="60" y="253"/>
                      </a:cubicBezTo>
                      <a:cubicBezTo>
                        <a:pt x="27" y="253"/>
                        <a:pt x="0" y="232"/>
                        <a:pt x="0" y="206"/>
                      </a:cubicBezTo>
                      <a:cubicBezTo>
                        <a:pt x="0" y="69"/>
                        <a:pt x="0" y="69"/>
                        <a:pt x="0" y="69"/>
                      </a:cubicBezTo>
                      <a:cubicBezTo>
                        <a:pt x="0" y="43"/>
                        <a:pt x="27" y="22"/>
                        <a:pt x="60" y="22"/>
                      </a:cubicBezTo>
                      <a:cubicBezTo>
                        <a:pt x="105" y="22"/>
                        <a:pt x="105" y="22"/>
                        <a:pt x="105" y="22"/>
                      </a:cubicBezTo>
                      <a:cubicBezTo>
                        <a:pt x="105" y="0"/>
                        <a:pt x="105" y="0"/>
                        <a:pt x="105" y="0"/>
                      </a:cubicBezTo>
                      <a:cubicBezTo>
                        <a:pt x="186" y="0"/>
                        <a:pt x="186" y="0"/>
                        <a:pt x="186" y="0"/>
                      </a:cubicBezTo>
                      <a:cubicBezTo>
                        <a:pt x="186" y="22"/>
                        <a:pt x="186" y="22"/>
                        <a:pt x="186" y="22"/>
                      </a:cubicBezTo>
                      <a:cubicBezTo>
                        <a:pt x="232" y="22"/>
                        <a:pt x="232" y="22"/>
                        <a:pt x="232" y="22"/>
                      </a:cubicBezTo>
                      <a:cubicBezTo>
                        <a:pt x="265" y="22"/>
                        <a:pt x="291" y="43"/>
                        <a:pt x="291" y="69"/>
                      </a:cubicBezTo>
                      <a:cubicBezTo>
                        <a:pt x="291" y="137"/>
                        <a:pt x="291" y="137"/>
                        <a:pt x="291" y="137"/>
                      </a:cubicBezTo>
                      <a:cubicBezTo>
                        <a:pt x="237" y="137"/>
                        <a:pt x="237" y="137"/>
                        <a:pt x="237" y="137"/>
                      </a:cubicBezTo>
                      <a:cubicBezTo>
                        <a:pt x="237" y="95"/>
                        <a:pt x="237" y="95"/>
                        <a:pt x="237" y="95"/>
                      </a:cubicBezTo>
                      <a:cubicBezTo>
                        <a:pt x="237" y="78"/>
                        <a:pt x="220" y="65"/>
                        <a:pt x="200" y="65"/>
                      </a:cubicBezTo>
                      <a:cubicBezTo>
                        <a:pt x="186" y="65"/>
                        <a:pt x="186" y="65"/>
                        <a:pt x="186" y="65"/>
                      </a:cubicBezTo>
                      <a:cubicBezTo>
                        <a:pt x="186" y="210"/>
                        <a:pt x="186" y="210"/>
                        <a:pt x="186" y="210"/>
                      </a:cubicBezTo>
                      <a:cubicBezTo>
                        <a:pt x="231" y="210"/>
                        <a:pt x="231" y="210"/>
                        <a:pt x="231" y="210"/>
                      </a:cubicBezTo>
                      <a:cubicBezTo>
                        <a:pt x="264" y="210"/>
                        <a:pt x="291" y="231"/>
                        <a:pt x="291" y="257"/>
                      </a:cubicBezTo>
                      <a:lnTo>
                        <a:pt x="291" y="394"/>
                      </a:lnTo>
                      <a:close/>
                      <a:moveTo>
                        <a:pt x="236" y="368"/>
                      </a:moveTo>
                      <a:cubicBezTo>
                        <a:pt x="236" y="283"/>
                        <a:pt x="236" y="283"/>
                        <a:pt x="236" y="283"/>
                      </a:cubicBezTo>
                      <a:cubicBezTo>
                        <a:pt x="236" y="266"/>
                        <a:pt x="220" y="253"/>
                        <a:pt x="199" y="253"/>
                      </a:cubicBezTo>
                      <a:cubicBezTo>
                        <a:pt x="186" y="253"/>
                        <a:pt x="186" y="253"/>
                        <a:pt x="186" y="253"/>
                      </a:cubicBezTo>
                      <a:cubicBezTo>
                        <a:pt x="186" y="398"/>
                        <a:pt x="186" y="398"/>
                        <a:pt x="186" y="398"/>
                      </a:cubicBezTo>
                      <a:cubicBezTo>
                        <a:pt x="199" y="398"/>
                        <a:pt x="199" y="398"/>
                        <a:pt x="199" y="398"/>
                      </a:cubicBezTo>
                      <a:cubicBezTo>
                        <a:pt x="220" y="398"/>
                        <a:pt x="236" y="385"/>
                        <a:pt x="236" y="368"/>
                      </a:cubicBezTo>
                      <a:close/>
                    </a:path>
                  </a:pathLst>
                </a:custGeom>
                <a:solidFill>
                  <a:srgbClr val="404040"/>
                </a:solid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46" name="Freeform 110"/>
                <p:cNvSpPr/>
                <p:nvPr/>
              </p:nvSpPr>
              <p:spPr bwMode="auto">
                <a:xfrm>
                  <a:off x="730250" y="4691062"/>
                  <a:ext cx="473075" cy="119062"/>
                </a:xfrm>
                <a:custGeom>
                  <a:avLst/>
                  <a:gdLst>
                    <a:gd name="T0" fmla="*/ 311255 w 573"/>
                    <a:gd name="T1" fmla="*/ 119062 h 145"/>
                    <a:gd name="T2" fmla="*/ 0 w 573"/>
                    <a:gd name="T3" fmla="*/ 11496 h 145"/>
                    <a:gd name="T4" fmla="*/ 51188 w 573"/>
                    <a:gd name="T5" fmla="*/ 0 h 145"/>
                    <a:gd name="T6" fmla="*/ 311255 w 573"/>
                    <a:gd name="T7" fmla="*/ 79648 h 145"/>
                    <a:gd name="T8" fmla="*/ 430143 w 573"/>
                    <a:gd name="T9" fmla="*/ 64047 h 145"/>
                    <a:gd name="T10" fmla="*/ 473075 w 573"/>
                    <a:gd name="T11" fmla="*/ 92786 h 145"/>
                    <a:gd name="T12" fmla="*/ 311255 w 573"/>
                    <a:gd name="T13" fmla="*/ 119062 h 14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573" h="145">
                      <a:moveTo>
                        <a:pt x="377" y="145"/>
                      </a:moveTo>
                      <a:cubicBezTo>
                        <a:pt x="235" y="145"/>
                        <a:pt x="104" y="96"/>
                        <a:pt x="0" y="14"/>
                      </a:cubicBezTo>
                      <a:cubicBezTo>
                        <a:pt x="21" y="11"/>
                        <a:pt x="42" y="6"/>
                        <a:pt x="62" y="0"/>
                      </a:cubicBezTo>
                      <a:cubicBezTo>
                        <a:pt x="152" y="61"/>
                        <a:pt x="260" y="97"/>
                        <a:pt x="377" y="97"/>
                      </a:cubicBezTo>
                      <a:cubicBezTo>
                        <a:pt x="427" y="97"/>
                        <a:pt x="475" y="90"/>
                        <a:pt x="521" y="78"/>
                      </a:cubicBezTo>
                      <a:cubicBezTo>
                        <a:pt x="537" y="91"/>
                        <a:pt x="554" y="103"/>
                        <a:pt x="573" y="113"/>
                      </a:cubicBezTo>
                      <a:cubicBezTo>
                        <a:pt x="511" y="133"/>
                        <a:pt x="445" y="145"/>
                        <a:pt x="377" y="145"/>
                      </a:cubicBezTo>
                      <a:close/>
                    </a:path>
                  </a:pathLst>
                </a:custGeom>
                <a:solidFill>
                  <a:srgbClr val="404040"/>
                </a:solid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47" name="Freeform 111"/>
                <p:cNvSpPr/>
                <p:nvPr/>
              </p:nvSpPr>
              <p:spPr bwMode="auto">
                <a:xfrm>
                  <a:off x="701675" y="3803650"/>
                  <a:ext cx="479425" cy="139700"/>
                </a:xfrm>
                <a:custGeom>
                  <a:avLst/>
                  <a:gdLst>
                    <a:gd name="T0" fmla="*/ 52075 w 580"/>
                    <a:gd name="T1" fmla="*/ 139700 h 169"/>
                    <a:gd name="T2" fmla="*/ 0 w 580"/>
                    <a:gd name="T3" fmla="*/ 131434 h 169"/>
                    <a:gd name="T4" fmla="*/ 339730 w 580"/>
                    <a:gd name="T5" fmla="*/ 0 h 169"/>
                    <a:gd name="T6" fmla="*/ 479425 w 580"/>
                    <a:gd name="T7" fmla="*/ 19012 h 169"/>
                    <a:gd name="T8" fmla="*/ 431483 w 580"/>
                    <a:gd name="T9" fmla="*/ 48771 h 169"/>
                    <a:gd name="T10" fmla="*/ 339730 w 580"/>
                    <a:gd name="T11" fmla="*/ 39678 h 169"/>
                    <a:gd name="T12" fmla="*/ 52075 w 580"/>
                    <a:gd name="T13" fmla="*/ 139700 h 169"/>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580" h="169">
                      <a:moveTo>
                        <a:pt x="63" y="169"/>
                      </a:moveTo>
                      <a:cubicBezTo>
                        <a:pt x="43" y="164"/>
                        <a:pt x="22" y="161"/>
                        <a:pt x="0" y="159"/>
                      </a:cubicBezTo>
                      <a:cubicBezTo>
                        <a:pt x="108" y="60"/>
                        <a:pt x="253" y="0"/>
                        <a:pt x="411" y="0"/>
                      </a:cubicBezTo>
                      <a:cubicBezTo>
                        <a:pt x="470" y="0"/>
                        <a:pt x="527" y="8"/>
                        <a:pt x="580" y="23"/>
                      </a:cubicBezTo>
                      <a:cubicBezTo>
                        <a:pt x="560" y="33"/>
                        <a:pt x="540" y="45"/>
                        <a:pt x="522" y="59"/>
                      </a:cubicBezTo>
                      <a:cubicBezTo>
                        <a:pt x="486" y="52"/>
                        <a:pt x="449" y="48"/>
                        <a:pt x="411" y="48"/>
                      </a:cubicBezTo>
                      <a:cubicBezTo>
                        <a:pt x="280" y="48"/>
                        <a:pt x="159" y="93"/>
                        <a:pt x="63" y="169"/>
                      </a:cubicBezTo>
                      <a:close/>
                    </a:path>
                  </a:pathLst>
                </a:custGeom>
                <a:solidFill>
                  <a:srgbClr val="404040"/>
                </a:solid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48" name="Freeform 112"/>
                <p:cNvSpPr>
                  <a:spLocks noEditPoints="1"/>
                </p:cNvSpPr>
                <p:nvPr/>
              </p:nvSpPr>
              <p:spPr bwMode="auto">
                <a:xfrm>
                  <a:off x="465138" y="3984625"/>
                  <a:ext cx="409575" cy="671512"/>
                </a:xfrm>
                <a:custGeom>
                  <a:avLst/>
                  <a:gdLst>
                    <a:gd name="T0" fmla="*/ 331797 w 495"/>
                    <a:gd name="T1" fmla="*/ 396614 h 811"/>
                    <a:gd name="T2" fmla="*/ 279669 w 495"/>
                    <a:gd name="T3" fmla="*/ 355214 h 811"/>
                    <a:gd name="T4" fmla="*/ 260639 w 495"/>
                    <a:gd name="T5" fmla="*/ 355214 h 811"/>
                    <a:gd name="T6" fmla="*/ 260639 w 495"/>
                    <a:gd name="T7" fmla="*/ 558903 h 811"/>
                    <a:gd name="T8" fmla="*/ 279669 w 495"/>
                    <a:gd name="T9" fmla="*/ 558903 h 811"/>
                    <a:gd name="T10" fmla="*/ 331797 w 495"/>
                    <a:gd name="T11" fmla="*/ 516675 h 811"/>
                    <a:gd name="T12" fmla="*/ 331797 w 495"/>
                    <a:gd name="T13" fmla="*/ 396614 h 811"/>
                    <a:gd name="T14" fmla="*/ 129906 w 495"/>
                    <a:gd name="T15" fmla="*/ 91081 h 811"/>
                    <a:gd name="T16" fmla="*/ 76950 w 495"/>
                    <a:gd name="T17" fmla="*/ 133309 h 811"/>
                    <a:gd name="T18" fmla="*/ 76950 w 495"/>
                    <a:gd name="T19" fmla="*/ 253370 h 811"/>
                    <a:gd name="T20" fmla="*/ 129906 w 495"/>
                    <a:gd name="T21" fmla="*/ 294770 h 811"/>
                    <a:gd name="T22" fmla="*/ 148109 w 495"/>
                    <a:gd name="T23" fmla="*/ 294770 h 811"/>
                    <a:gd name="T24" fmla="*/ 148109 w 495"/>
                    <a:gd name="T25" fmla="*/ 91081 h 811"/>
                    <a:gd name="T26" fmla="*/ 129906 w 495"/>
                    <a:gd name="T27" fmla="*/ 91081 h 811"/>
                    <a:gd name="T28" fmla="*/ 280497 w 495"/>
                    <a:gd name="T29" fmla="*/ 91081 h 811"/>
                    <a:gd name="T30" fmla="*/ 260639 w 495"/>
                    <a:gd name="T31" fmla="*/ 91081 h 811"/>
                    <a:gd name="T32" fmla="*/ 260639 w 495"/>
                    <a:gd name="T33" fmla="*/ 294770 h 811"/>
                    <a:gd name="T34" fmla="*/ 325178 w 495"/>
                    <a:gd name="T35" fmla="*/ 294770 h 811"/>
                    <a:gd name="T36" fmla="*/ 408748 w 495"/>
                    <a:gd name="T37" fmla="*/ 361010 h 811"/>
                    <a:gd name="T38" fmla="*/ 408748 w 495"/>
                    <a:gd name="T39" fmla="*/ 553107 h 811"/>
                    <a:gd name="T40" fmla="*/ 325178 w 495"/>
                    <a:gd name="T41" fmla="*/ 619348 h 811"/>
                    <a:gd name="T42" fmla="*/ 260639 w 495"/>
                    <a:gd name="T43" fmla="*/ 619348 h 811"/>
                    <a:gd name="T44" fmla="*/ 260639 w 495"/>
                    <a:gd name="T45" fmla="*/ 671512 h 811"/>
                    <a:gd name="T46" fmla="*/ 148109 w 495"/>
                    <a:gd name="T47" fmla="*/ 671512 h 811"/>
                    <a:gd name="T48" fmla="*/ 148109 w 495"/>
                    <a:gd name="T49" fmla="*/ 619348 h 811"/>
                    <a:gd name="T50" fmla="*/ 83570 w 495"/>
                    <a:gd name="T51" fmla="*/ 619348 h 811"/>
                    <a:gd name="T52" fmla="*/ 0 w 495"/>
                    <a:gd name="T53" fmla="*/ 553107 h 811"/>
                    <a:gd name="T54" fmla="*/ 0 w 495"/>
                    <a:gd name="T55" fmla="*/ 457059 h 811"/>
                    <a:gd name="T56" fmla="*/ 76123 w 495"/>
                    <a:gd name="T57" fmla="*/ 457059 h 811"/>
                    <a:gd name="T58" fmla="*/ 76123 w 495"/>
                    <a:gd name="T59" fmla="*/ 516675 h 811"/>
                    <a:gd name="T60" fmla="*/ 129078 w 495"/>
                    <a:gd name="T61" fmla="*/ 558903 h 811"/>
                    <a:gd name="T62" fmla="*/ 148109 w 495"/>
                    <a:gd name="T63" fmla="*/ 558903 h 811"/>
                    <a:gd name="T64" fmla="*/ 148109 w 495"/>
                    <a:gd name="T65" fmla="*/ 355214 h 811"/>
                    <a:gd name="T66" fmla="*/ 84397 w 495"/>
                    <a:gd name="T67" fmla="*/ 355214 h 811"/>
                    <a:gd name="T68" fmla="*/ 827 w 495"/>
                    <a:gd name="T69" fmla="*/ 288974 h 811"/>
                    <a:gd name="T70" fmla="*/ 827 w 495"/>
                    <a:gd name="T71" fmla="*/ 96877 h 811"/>
                    <a:gd name="T72" fmla="*/ 84397 w 495"/>
                    <a:gd name="T73" fmla="*/ 30636 h 811"/>
                    <a:gd name="T74" fmla="*/ 148109 w 495"/>
                    <a:gd name="T75" fmla="*/ 30636 h 811"/>
                    <a:gd name="T76" fmla="*/ 148109 w 495"/>
                    <a:gd name="T77" fmla="*/ 0 h 811"/>
                    <a:gd name="T78" fmla="*/ 260639 w 495"/>
                    <a:gd name="T79" fmla="*/ 0 h 811"/>
                    <a:gd name="T80" fmla="*/ 260639 w 495"/>
                    <a:gd name="T81" fmla="*/ 30636 h 811"/>
                    <a:gd name="T82" fmla="*/ 326005 w 495"/>
                    <a:gd name="T83" fmla="*/ 30636 h 811"/>
                    <a:gd name="T84" fmla="*/ 409575 w 495"/>
                    <a:gd name="T85" fmla="*/ 96877 h 811"/>
                    <a:gd name="T86" fmla="*/ 409575 w 495"/>
                    <a:gd name="T87" fmla="*/ 192925 h 811"/>
                    <a:gd name="T88" fmla="*/ 332625 w 495"/>
                    <a:gd name="T89" fmla="*/ 192925 h 811"/>
                    <a:gd name="T90" fmla="*/ 332625 w 495"/>
                    <a:gd name="T91" fmla="*/ 133309 h 811"/>
                    <a:gd name="T92" fmla="*/ 280497 w 495"/>
                    <a:gd name="T93" fmla="*/ 91081 h 811"/>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495" h="811">
                      <a:moveTo>
                        <a:pt x="401" y="479"/>
                      </a:moveTo>
                      <a:cubicBezTo>
                        <a:pt x="401" y="452"/>
                        <a:pt x="373" y="429"/>
                        <a:pt x="338" y="429"/>
                      </a:cubicBezTo>
                      <a:cubicBezTo>
                        <a:pt x="315" y="429"/>
                        <a:pt x="315" y="429"/>
                        <a:pt x="315" y="429"/>
                      </a:cubicBezTo>
                      <a:cubicBezTo>
                        <a:pt x="315" y="675"/>
                        <a:pt x="315" y="675"/>
                        <a:pt x="315" y="675"/>
                      </a:cubicBezTo>
                      <a:cubicBezTo>
                        <a:pt x="338" y="675"/>
                        <a:pt x="338" y="675"/>
                        <a:pt x="338" y="675"/>
                      </a:cubicBezTo>
                      <a:cubicBezTo>
                        <a:pt x="373" y="675"/>
                        <a:pt x="401" y="652"/>
                        <a:pt x="401" y="624"/>
                      </a:cubicBezTo>
                      <a:lnTo>
                        <a:pt x="401" y="479"/>
                      </a:lnTo>
                      <a:close/>
                      <a:moveTo>
                        <a:pt x="157" y="110"/>
                      </a:moveTo>
                      <a:cubicBezTo>
                        <a:pt x="122" y="110"/>
                        <a:pt x="93" y="133"/>
                        <a:pt x="93" y="161"/>
                      </a:cubicBezTo>
                      <a:cubicBezTo>
                        <a:pt x="93" y="306"/>
                        <a:pt x="93" y="306"/>
                        <a:pt x="93" y="306"/>
                      </a:cubicBezTo>
                      <a:cubicBezTo>
                        <a:pt x="93" y="333"/>
                        <a:pt x="122" y="356"/>
                        <a:pt x="157" y="356"/>
                      </a:cubicBezTo>
                      <a:cubicBezTo>
                        <a:pt x="179" y="356"/>
                        <a:pt x="179" y="356"/>
                        <a:pt x="179" y="356"/>
                      </a:cubicBezTo>
                      <a:cubicBezTo>
                        <a:pt x="179" y="110"/>
                        <a:pt x="179" y="110"/>
                        <a:pt x="179" y="110"/>
                      </a:cubicBezTo>
                      <a:lnTo>
                        <a:pt x="157" y="110"/>
                      </a:lnTo>
                      <a:close/>
                      <a:moveTo>
                        <a:pt x="339" y="110"/>
                      </a:moveTo>
                      <a:cubicBezTo>
                        <a:pt x="315" y="110"/>
                        <a:pt x="315" y="110"/>
                        <a:pt x="315" y="110"/>
                      </a:cubicBezTo>
                      <a:cubicBezTo>
                        <a:pt x="315" y="356"/>
                        <a:pt x="315" y="356"/>
                        <a:pt x="315" y="356"/>
                      </a:cubicBezTo>
                      <a:cubicBezTo>
                        <a:pt x="393" y="356"/>
                        <a:pt x="393" y="356"/>
                        <a:pt x="393" y="356"/>
                      </a:cubicBezTo>
                      <a:cubicBezTo>
                        <a:pt x="448" y="356"/>
                        <a:pt x="494" y="392"/>
                        <a:pt x="494" y="436"/>
                      </a:cubicBezTo>
                      <a:cubicBezTo>
                        <a:pt x="494" y="668"/>
                        <a:pt x="494" y="668"/>
                        <a:pt x="494" y="668"/>
                      </a:cubicBezTo>
                      <a:cubicBezTo>
                        <a:pt x="494" y="712"/>
                        <a:pt x="448" y="748"/>
                        <a:pt x="393" y="748"/>
                      </a:cubicBezTo>
                      <a:cubicBezTo>
                        <a:pt x="315" y="748"/>
                        <a:pt x="315" y="748"/>
                        <a:pt x="315" y="748"/>
                      </a:cubicBezTo>
                      <a:cubicBezTo>
                        <a:pt x="315" y="811"/>
                        <a:pt x="315" y="811"/>
                        <a:pt x="315" y="811"/>
                      </a:cubicBezTo>
                      <a:cubicBezTo>
                        <a:pt x="179" y="811"/>
                        <a:pt x="179" y="811"/>
                        <a:pt x="179" y="811"/>
                      </a:cubicBezTo>
                      <a:cubicBezTo>
                        <a:pt x="179" y="748"/>
                        <a:pt x="179" y="748"/>
                        <a:pt x="179" y="748"/>
                      </a:cubicBezTo>
                      <a:cubicBezTo>
                        <a:pt x="101" y="748"/>
                        <a:pt x="101" y="748"/>
                        <a:pt x="101" y="748"/>
                      </a:cubicBezTo>
                      <a:cubicBezTo>
                        <a:pt x="45" y="748"/>
                        <a:pt x="0" y="712"/>
                        <a:pt x="0" y="668"/>
                      </a:cubicBezTo>
                      <a:cubicBezTo>
                        <a:pt x="0" y="552"/>
                        <a:pt x="0" y="552"/>
                        <a:pt x="0" y="552"/>
                      </a:cubicBezTo>
                      <a:cubicBezTo>
                        <a:pt x="92" y="552"/>
                        <a:pt x="92" y="552"/>
                        <a:pt x="92" y="552"/>
                      </a:cubicBezTo>
                      <a:cubicBezTo>
                        <a:pt x="92" y="624"/>
                        <a:pt x="92" y="624"/>
                        <a:pt x="92" y="624"/>
                      </a:cubicBezTo>
                      <a:cubicBezTo>
                        <a:pt x="92" y="652"/>
                        <a:pt x="121" y="675"/>
                        <a:pt x="156" y="675"/>
                      </a:cubicBezTo>
                      <a:cubicBezTo>
                        <a:pt x="179" y="675"/>
                        <a:pt x="179" y="675"/>
                        <a:pt x="179" y="675"/>
                      </a:cubicBezTo>
                      <a:cubicBezTo>
                        <a:pt x="179" y="429"/>
                        <a:pt x="179" y="429"/>
                        <a:pt x="179" y="429"/>
                      </a:cubicBezTo>
                      <a:cubicBezTo>
                        <a:pt x="102" y="429"/>
                        <a:pt x="102" y="429"/>
                        <a:pt x="102" y="429"/>
                      </a:cubicBezTo>
                      <a:cubicBezTo>
                        <a:pt x="46" y="429"/>
                        <a:pt x="1" y="393"/>
                        <a:pt x="1" y="349"/>
                      </a:cubicBezTo>
                      <a:cubicBezTo>
                        <a:pt x="1" y="117"/>
                        <a:pt x="1" y="117"/>
                        <a:pt x="1" y="117"/>
                      </a:cubicBezTo>
                      <a:cubicBezTo>
                        <a:pt x="1" y="73"/>
                        <a:pt x="46" y="37"/>
                        <a:pt x="102" y="37"/>
                      </a:cubicBezTo>
                      <a:cubicBezTo>
                        <a:pt x="179" y="37"/>
                        <a:pt x="179" y="37"/>
                        <a:pt x="179" y="37"/>
                      </a:cubicBezTo>
                      <a:cubicBezTo>
                        <a:pt x="179" y="0"/>
                        <a:pt x="179" y="0"/>
                        <a:pt x="179" y="0"/>
                      </a:cubicBezTo>
                      <a:cubicBezTo>
                        <a:pt x="315" y="0"/>
                        <a:pt x="315" y="0"/>
                        <a:pt x="315" y="0"/>
                      </a:cubicBezTo>
                      <a:cubicBezTo>
                        <a:pt x="315" y="37"/>
                        <a:pt x="315" y="37"/>
                        <a:pt x="315" y="37"/>
                      </a:cubicBezTo>
                      <a:cubicBezTo>
                        <a:pt x="394" y="37"/>
                        <a:pt x="394" y="37"/>
                        <a:pt x="394" y="37"/>
                      </a:cubicBezTo>
                      <a:cubicBezTo>
                        <a:pt x="449" y="37"/>
                        <a:pt x="495" y="73"/>
                        <a:pt x="495" y="117"/>
                      </a:cubicBezTo>
                      <a:cubicBezTo>
                        <a:pt x="495" y="233"/>
                        <a:pt x="495" y="233"/>
                        <a:pt x="495" y="233"/>
                      </a:cubicBezTo>
                      <a:cubicBezTo>
                        <a:pt x="402" y="233"/>
                        <a:pt x="402" y="233"/>
                        <a:pt x="402" y="233"/>
                      </a:cubicBezTo>
                      <a:cubicBezTo>
                        <a:pt x="402" y="161"/>
                        <a:pt x="402" y="161"/>
                        <a:pt x="402" y="161"/>
                      </a:cubicBezTo>
                      <a:cubicBezTo>
                        <a:pt x="402" y="133"/>
                        <a:pt x="374" y="110"/>
                        <a:pt x="339" y="110"/>
                      </a:cubicBezTo>
                      <a:close/>
                    </a:path>
                  </a:pathLst>
                </a:custGeom>
                <a:solidFill>
                  <a:srgbClr val="404040"/>
                </a:solid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grpSp>
        </p:grpSp>
        <p:grpSp>
          <p:nvGrpSpPr>
            <p:cNvPr id="9" name="组合 8"/>
            <p:cNvGrpSpPr/>
            <p:nvPr/>
          </p:nvGrpSpPr>
          <p:grpSpPr>
            <a:xfrm>
              <a:off x="2380344" y="5070779"/>
              <a:ext cx="3894142" cy="846741"/>
              <a:chOff x="2380343" y="5070779"/>
              <a:chExt cx="3894142" cy="846741"/>
            </a:xfrm>
          </p:grpSpPr>
          <p:grpSp>
            <p:nvGrpSpPr>
              <p:cNvPr id="30" name="组合 29"/>
              <p:cNvGrpSpPr/>
              <p:nvPr/>
            </p:nvGrpSpPr>
            <p:grpSpPr>
              <a:xfrm>
                <a:off x="2380343" y="5070779"/>
                <a:ext cx="3894142" cy="846741"/>
                <a:chOff x="3280897" y="1741714"/>
                <a:chExt cx="3003789" cy="653143"/>
              </a:xfrm>
            </p:grpSpPr>
            <p:sp>
              <p:nvSpPr>
                <p:cNvPr id="39" name="圆角矩形 57"/>
                <p:cNvSpPr/>
                <p:nvPr/>
              </p:nvSpPr>
              <p:spPr>
                <a:xfrm>
                  <a:off x="3280897" y="1741714"/>
                  <a:ext cx="3003789" cy="653143"/>
                </a:xfrm>
                <a:prstGeom prst="roundRect">
                  <a:avLst>
                    <a:gd name="adj" fmla="val 50000"/>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Calibri" panose="020F0502020204030204"/>
                    <a:ea typeface="宋体" panose="02010600030101010101" pitchFamily="2" charset="-122"/>
                    <a:cs typeface="+mn-cs"/>
                  </a:endParaRPr>
                </a:p>
              </p:txBody>
            </p:sp>
            <p:sp>
              <p:nvSpPr>
                <p:cNvPr id="40" name="椭圆 39"/>
                <p:cNvSpPr/>
                <p:nvPr/>
              </p:nvSpPr>
              <p:spPr>
                <a:xfrm>
                  <a:off x="5676900" y="1804988"/>
                  <a:ext cx="519112" cy="51911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grpSp>
            <p:nvGrpSpPr>
              <p:cNvPr id="31" name="组合 169"/>
              <p:cNvGrpSpPr/>
              <p:nvPr/>
            </p:nvGrpSpPr>
            <p:grpSpPr bwMode="auto">
              <a:xfrm>
                <a:off x="5607615" y="5303562"/>
                <a:ext cx="426473" cy="334920"/>
                <a:chOff x="1993900" y="5448300"/>
                <a:chExt cx="1168400" cy="917575"/>
              </a:xfrm>
              <a:solidFill>
                <a:schemeClr val="accent2"/>
              </a:solidFill>
            </p:grpSpPr>
            <p:sp>
              <p:nvSpPr>
                <p:cNvPr id="32" name="Freeform 143"/>
                <p:cNvSpPr>
                  <a:spLocks noEditPoints="1"/>
                </p:cNvSpPr>
                <p:nvPr/>
              </p:nvSpPr>
              <p:spPr bwMode="auto">
                <a:xfrm>
                  <a:off x="1993900" y="6203950"/>
                  <a:ext cx="1168400" cy="161925"/>
                </a:xfrm>
                <a:custGeom>
                  <a:avLst/>
                  <a:gdLst>
                    <a:gd name="T0" fmla="*/ 1168400 w 736"/>
                    <a:gd name="T1" fmla="*/ 95250 h 102"/>
                    <a:gd name="T2" fmla="*/ 1168400 w 736"/>
                    <a:gd name="T3" fmla="*/ 161925 h 102"/>
                    <a:gd name="T4" fmla="*/ 757238 w 736"/>
                    <a:gd name="T5" fmla="*/ 161925 h 102"/>
                    <a:gd name="T6" fmla="*/ 411163 w 736"/>
                    <a:gd name="T7" fmla="*/ 161925 h 102"/>
                    <a:gd name="T8" fmla="*/ 0 w 736"/>
                    <a:gd name="T9" fmla="*/ 161925 h 102"/>
                    <a:gd name="T10" fmla="*/ 0 w 736"/>
                    <a:gd name="T11" fmla="*/ 95250 h 102"/>
                    <a:gd name="T12" fmla="*/ 79375 w 736"/>
                    <a:gd name="T13" fmla="*/ 0 h 102"/>
                    <a:gd name="T14" fmla="*/ 582613 w 736"/>
                    <a:gd name="T15" fmla="*/ 0 h 102"/>
                    <a:gd name="T16" fmla="*/ 584200 w 736"/>
                    <a:gd name="T17" fmla="*/ 0 h 102"/>
                    <a:gd name="T18" fmla="*/ 1089025 w 736"/>
                    <a:gd name="T19" fmla="*/ 0 h 102"/>
                    <a:gd name="T20" fmla="*/ 1168400 w 736"/>
                    <a:gd name="T21" fmla="*/ 95250 h 102"/>
                    <a:gd name="T22" fmla="*/ 674688 w 736"/>
                    <a:gd name="T23" fmla="*/ 115888 h 102"/>
                    <a:gd name="T24" fmla="*/ 674688 w 736"/>
                    <a:gd name="T25" fmla="*/ 73025 h 102"/>
                    <a:gd name="T26" fmla="*/ 493713 w 736"/>
                    <a:gd name="T27" fmla="*/ 73025 h 102"/>
                    <a:gd name="T28" fmla="*/ 493713 w 736"/>
                    <a:gd name="T29" fmla="*/ 115888 h 102"/>
                    <a:gd name="T30" fmla="*/ 674688 w 736"/>
                    <a:gd name="T31" fmla="*/ 115888 h 102"/>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736" h="102">
                      <a:moveTo>
                        <a:pt x="736" y="60"/>
                      </a:moveTo>
                      <a:lnTo>
                        <a:pt x="736" y="102"/>
                      </a:lnTo>
                      <a:lnTo>
                        <a:pt x="477" y="102"/>
                      </a:lnTo>
                      <a:lnTo>
                        <a:pt x="259" y="102"/>
                      </a:lnTo>
                      <a:lnTo>
                        <a:pt x="0" y="102"/>
                      </a:lnTo>
                      <a:lnTo>
                        <a:pt x="0" y="60"/>
                      </a:lnTo>
                      <a:lnTo>
                        <a:pt x="50" y="0"/>
                      </a:lnTo>
                      <a:lnTo>
                        <a:pt x="367" y="0"/>
                      </a:lnTo>
                      <a:lnTo>
                        <a:pt x="368" y="0"/>
                      </a:lnTo>
                      <a:lnTo>
                        <a:pt x="686" y="0"/>
                      </a:lnTo>
                      <a:lnTo>
                        <a:pt x="736" y="60"/>
                      </a:lnTo>
                      <a:close/>
                      <a:moveTo>
                        <a:pt x="425" y="73"/>
                      </a:moveTo>
                      <a:lnTo>
                        <a:pt x="425" y="46"/>
                      </a:lnTo>
                      <a:lnTo>
                        <a:pt x="311" y="46"/>
                      </a:lnTo>
                      <a:lnTo>
                        <a:pt x="311" y="73"/>
                      </a:lnTo>
                      <a:lnTo>
                        <a:pt x="425" y="73"/>
                      </a:lnTo>
                      <a:close/>
                    </a:path>
                  </a:pathLst>
                </a:custGeom>
                <a:solidFill>
                  <a:srgbClr val="404040"/>
                </a:solid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33" name="Freeform 144"/>
                <p:cNvSpPr>
                  <a:spLocks noEditPoints="1"/>
                </p:cNvSpPr>
                <p:nvPr/>
              </p:nvSpPr>
              <p:spPr bwMode="auto">
                <a:xfrm>
                  <a:off x="2074863" y="5448300"/>
                  <a:ext cx="1008063" cy="723900"/>
                </a:xfrm>
                <a:custGeom>
                  <a:avLst/>
                  <a:gdLst>
                    <a:gd name="T0" fmla="*/ 1008063 w 635"/>
                    <a:gd name="T1" fmla="*/ 0 h 456"/>
                    <a:gd name="T2" fmla="*/ 1008063 w 635"/>
                    <a:gd name="T3" fmla="*/ 723900 h 456"/>
                    <a:gd name="T4" fmla="*/ 0 w 635"/>
                    <a:gd name="T5" fmla="*/ 723900 h 456"/>
                    <a:gd name="T6" fmla="*/ 0 w 635"/>
                    <a:gd name="T7" fmla="*/ 0 h 456"/>
                    <a:gd name="T8" fmla="*/ 1008063 w 635"/>
                    <a:gd name="T9" fmla="*/ 0 h 456"/>
                    <a:gd name="T10" fmla="*/ 962025 w 635"/>
                    <a:gd name="T11" fmla="*/ 625475 h 456"/>
                    <a:gd name="T12" fmla="*/ 962025 w 635"/>
                    <a:gd name="T13" fmla="*/ 42863 h 456"/>
                    <a:gd name="T14" fmla="*/ 46038 w 635"/>
                    <a:gd name="T15" fmla="*/ 42863 h 456"/>
                    <a:gd name="T16" fmla="*/ 46038 w 635"/>
                    <a:gd name="T17" fmla="*/ 625475 h 456"/>
                    <a:gd name="T18" fmla="*/ 962025 w 635"/>
                    <a:gd name="T19" fmla="*/ 625475 h 45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635" h="456">
                      <a:moveTo>
                        <a:pt x="635" y="0"/>
                      </a:moveTo>
                      <a:lnTo>
                        <a:pt x="635" y="456"/>
                      </a:lnTo>
                      <a:lnTo>
                        <a:pt x="0" y="456"/>
                      </a:lnTo>
                      <a:lnTo>
                        <a:pt x="0" y="0"/>
                      </a:lnTo>
                      <a:lnTo>
                        <a:pt x="635" y="0"/>
                      </a:lnTo>
                      <a:close/>
                      <a:moveTo>
                        <a:pt x="606" y="394"/>
                      </a:moveTo>
                      <a:lnTo>
                        <a:pt x="606" y="27"/>
                      </a:lnTo>
                      <a:lnTo>
                        <a:pt x="29" y="27"/>
                      </a:lnTo>
                      <a:lnTo>
                        <a:pt x="29" y="394"/>
                      </a:lnTo>
                      <a:lnTo>
                        <a:pt x="606" y="394"/>
                      </a:lnTo>
                      <a:close/>
                    </a:path>
                  </a:pathLst>
                </a:custGeom>
                <a:solidFill>
                  <a:srgbClr val="404040"/>
                </a:solid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34" name="Freeform 145"/>
                <p:cNvSpPr/>
                <p:nvPr/>
              </p:nvSpPr>
              <p:spPr bwMode="auto">
                <a:xfrm>
                  <a:off x="2751138" y="5670550"/>
                  <a:ext cx="30163" cy="96837"/>
                </a:xfrm>
                <a:custGeom>
                  <a:avLst/>
                  <a:gdLst>
                    <a:gd name="T0" fmla="*/ 30163 w 37"/>
                    <a:gd name="T1" fmla="*/ 96837 h 118"/>
                    <a:gd name="T2" fmla="*/ 0 w 37"/>
                    <a:gd name="T3" fmla="*/ 96837 h 118"/>
                    <a:gd name="T4" fmla="*/ 0 w 37"/>
                    <a:gd name="T5" fmla="*/ 0 h 118"/>
                    <a:gd name="T6" fmla="*/ 30163 w 37"/>
                    <a:gd name="T7" fmla="*/ 96837 h 11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7" h="118">
                      <a:moveTo>
                        <a:pt x="37" y="118"/>
                      </a:moveTo>
                      <a:cubicBezTo>
                        <a:pt x="0" y="118"/>
                        <a:pt x="0" y="118"/>
                        <a:pt x="0" y="118"/>
                      </a:cubicBezTo>
                      <a:cubicBezTo>
                        <a:pt x="0" y="0"/>
                        <a:pt x="0" y="0"/>
                        <a:pt x="0" y="0"/>
                      </a:cubicBezTo>
                      <a:cubicBezTo>
                        <a:pt x="24" y="33"/>
                        <a:pt x="37" y="74"/>
                        <a:pt x="37" y="118"/>
                      </a:cubicBezTo>
                      <a:close/>
                    </a:path>
                  </a:pathLst>
                </a:custGeom>
                <a:solidFill>
                  <a:srgbClr val="404040"/>
                </a:solid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35" name="Freeform 146"/>
                <p:cNvSpPr/>
                <p:nvPr/>
              </p:nvSpPr>
              <p:spPr bwMode="auto">
                <a:xfrm>
                  <a:off x="2374899" y="5605462"/>
                  <a:ext cx="400051" cy="398462"/>
                </a:xfrm>
                <a:custGeom>
                  <a:avLst/>
                  <a:gdLst>
                    <a:gd name="T0" fmla="*/ 199611 w 483"/>
                    <a:gd name="T1" fmla="*/ 199231 h 482"/>
                    <a:gd name="T2" fmla="*/ 400050 w 483"/>
                    <a:gd name="T3" fmla="*/ 199231 h 482"/>
                    <a:gd name="T4" fmla="*/ 199611 w 483"/>
                    <a:gd name="T5" fmla="*/ 398462 h 482"/>
                    <a:gd name="T6" fmla="*/ 0 w 483"/>
                    <a:gd name="T7" fmla="*/ 199231 h 482"/>
                    <a:gd name="T8" fmla="*/ 199611 w 483"/>
                    <a:gd name="T9" fmla="*/ 0 h 482"/>
                    <a:gd name="T10" fmla="*/ 199611 w 483"/>
                    <a:gd name="T11" fmla="*/ 199231 h 48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483" h="482">
                      <a:moveTo>
                        <a:pt x="241" y="241"/>
                      </a:moveTo>
                      <a:cubicBezTo>
                        <a:pt x="483" y="241"/>
                        <a:pt x="483" y="241"/>
                        <a:pt x="483" y="241"/>
                      </a:cubicBezTo>
                      <a:cubicBezTo>
                        <a:pt x="483" y="374"/>
                        <a:pt x="375" y="482"/>
                        <a:pt x="241" y="482"/>
                      </a:cubicBezTo>
                      <a:cubicBezTo>
                        <a:pt x="108" y="482"/>
                        <a:pt x="0" y="374"/>
                        <a:pt x="0" y="241"/>
                      </a:cubicBezTo>
                      <a:cubicBezTo>
                        <a:pt x="0" y="107"/>
                        <a:pt x="108" y="0"/>
                        <a:pt x="241" y="0"/>
                      </a:cubicBezTo>
                      <a:lnTo>
                        <a:pt x="241" y="241"/>
                      </a:lnTo>
                      <a:close/>
                    </a:path>
                  </a:pathLst>
                </a:custGeom>
                <a:solidFill>
                  <a:srgbClr val="404040"/>
                </a:solid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36" name="Freeform 147"/>
                <p:cNvSpPr/>
                <p:nvPr/>
              </p:nvSpPr>
              <p:spPr bwMode="auto">
                <a:xfrm>
                  <a:off x="2705100" y="5626100"/>
                  <a:ext cx="23813" cy="141287"/>
                </a:xfrm>
                <a:custGeom>
                  <a:avLst/>
                  <a:gdLst>
                    <a:gd name="T0" fmla="*/ 23813 w 29"/>
                    <a:gd name="T1" fmla="*/ 18177 h 171"/>
                    <a:gd name="T2" fmla="*/ 23813 w 29"/>
                    <a:gd name="T3" fmla="*/ 141287 h 171"/>
                    <a:gd name="T4" fmla="*/ 0 w 29"/>
                    <a:gd name="T5" fmla="*/ 141287 h 171"/>
                    <a:gd name="T6" fmla="*/ 0 w 29"/>
                    <a:gd name="T7" fmla="*/ 0 h 171"/>
                    <a:gd name="T8" fmla="*/ 23813 w 29"/>
                    <a:gd name="T9" fmla="*/ 18177 h 17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9" h="171">
                      <a:moveTo>
                        <a:pt x="29" y="22"/>
                      </a:moveTo>
                      <a:cubicBezTo>
                        <a:pt x="29" y="171"/>
                        <a:pt x="29" y="171"/>
                        <a:pt x="29" y="171"/>
                      </a:cubicBezTo>
                      <a:cubicBezTo>
                        <a:pt x="0" y="171"/>
                        <a:pt x="0" y="171"/>
                        <a:pt x="0" y="171"/>
                      </a:cubicBezTo>
                      <a:cubicBezTo>
                        <a:pt x="0" y="0"/>
                        <a:pt x="0" y="0"/>
                        <a:pt x="0" y="0"/>
                      </a:cubicBezTo>
                      <a:cubicBezTo>
                        <a:pt x="11" y="6"/>
                        <a:pt x="20" y="14"/>
                        <a:pt x="29" y="22"/>
                      </a:cubicBezTo>
                      <a:close/>
                    </a:path>
                  </a:pathLst>
                </a:custGeom>
                <a:solidFill>
                  <a:srgbClr val="404040"/>
                </a:solid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37" name="Freeform 148"/>
                <p:cNvSpPr/>
                <p:nvPr/>
              </p:nvSpPr>
              <p:spPr bwMode="auto">
                <a:xfrm>
                  <a:off x="2662238" y="5605462"/>
                  <a:ext cx="20638" cy="161925"/>
                </a:xfrm>
                <a:custGeom>
                  <a:avLst/>
                  <a:gdLst>
                    <a:gd name="T0" fmla="*/ 20638 w 25"/>
                    <a:gd name="T1" fmla="*/ 8261 h 196"/>
                    <a:gd name="T2" fmla="*/ 20638 w 25"/>
                    <a:gd name="T3" fmla="*/ 161925 h 196"/>
                    <a:gd name="T4" fmla="*/ 0 w 25"/>
                    <a:gd name="T5" fmla="*/ 161925 h 196"/>
                    <a:gd name="T6" fmla="*/ 0 w 25"/>
                    <a:gd name="T7" fmla="*/ 0 h 196"/>
                    <a:gd name="T8" fmla="*/ 20638 w 25"/>
                    <a:gd name="T9" fmla="*/ 8261 h 19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5" h="196">
                      <a:moveTo>
                        <a:pt x="25" y="10"/>
                      </a:moveTo>
                      <a:cubicBezTo>
                        <a:pt x="25" y="196"/>
                        <a:pt x="25" y="196"/>
                        <a:pt x="25" y="196"/>
                      </a:cubicBezTo>
                      <a:cubicBezTo>
                        <a:pt x="0" y="196"/>
                        <a:pt x="0" y="196"/>
                        <a:pt x="0" y="196"/>
                      </a:cubicBezTo>
                      <a:cubicBezTo>
                        <a:pt x="0" y="0"/>
                        <a:pt x="0" y="0"/>
                        <a:pt x="0" y="0"/>
                      </a:cubicBezTo>
                      <a:cubicBezTo>
                        <a:pt x="8" y="3"/>
                        <a:pt x="17" y="6"/>
                        <a:pt x="25" y="10"/>
                      </a:cubicBezTo>
                      <a:close/>
                    </a:path>
                  </a:pathLst>
                </a:custGeom>
                <a:solidFill>
                  <a:srgbClr val="404040"/>
                </a:solid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38" name="Freeform 149"/>
                <p:cNvSpPr/>
                <p:nvPr/>
              </p:nvSpPr>
              <p:spPr bwMode="auto">
                <a:xfrm>
                  <a:off x="2611438" y="5599112"/>
                  <a:ext cx="28575" cy="168275"/>
                </a:xfrm>
                <a:custGeom>
                  <a:avLst/>
                  <a:gdLst>
                    <a:gd name="T0" fmla="*/ 28575 w 34"/>
                    <a:gd name="T1" fmla="*/ 2463 h 205"/>
                    <a:gd name="T2" fmla="*/ 28575 w 34"/>
                    <a:gd name="T3" fmla="*/ 168275 h 205"/>
                    <a:gd name="T4" fmla="*/ 0 w 34"/>
                    <a:gd name="T5" fmla="*/ 168275 h 205"/>
                    <a:gd name="T6" fmla="*/ 0 w 34"/>
                    <a:gd name="T7" fmla="*/ 0 h 205"/>
                    <a:gd name="T8" fmla="*/ 28575 w 34"/>
                    <a:gd name="T9" fmla="*/ 2463 h 20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4" h="205">
                      <a:moveTo>
                        <a:pt x="34" y="3"/>
                      </a:moveTo>
                      <a:cubicBezTo>
                        <a:pt x="34" y="205"/>
                        <a:pt x="34" y="205"/>
                        <a:pt x="34" y="205"/>
                      </a:cubicBezTo>
                      <a:cubicBezTo>
                        <a:pt x="0" y="205"/>
                        <a:pt x="0" y="205"/>
                        <a:pt x="0" y="205"/>
                      </a:cubicBezTo>
                      <a:cubicBezTo>
                        <a:pt x="0" y="0"/>
                        <a:pt x="0" y="0"/>
                        <a:pt x="0" y="0"/>
                      </a:cubicBezTo>
                      <a:cubicBezTo>
                        <a:pt x="12" y="0"/>
                        <a:pt x="23" y="1"/>
                        <a:pt x="34" y="3"/>
                      </a:cubicBezTo>
                      <a:close/>
                    </a:path>
                  </a:pathLst>
                </a:custGeom>
                <a:solidFill>
                  <a:srgbClr val="404040"/>
                </a:solid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grpSp>
        </p:grpSp>
        <p:grpSp>
          <p:nvGrpSpPr>
            <p:cNvPr id="10" name="组合 9"/>
            <p:cNvGrpSpPr/>
            <p:nvPr/>
          </p:nvGrpSpPr>
          <p:grpSpPr>
            <a:xfrm>
              <a:off x="5859463" y="1785619"/>
              <a:ext cx="5254040" cy="753884"/>
              <a:chOff x="334963" y="3206204"/>
              <a:chExt cx="5254040" cy="753884"/>
            </a:xfrm>
          </p:grpSpPr>
          <p:grpSp>
            <p:nvGrpSpPr>
              <p:cNvPr id="26" name="组合 25"/>
              <p:cNvGrpSpPr/>
              <p:nvPr/>
            </p:nvGrpSpPr>
            <p:grpSpPr>
              <a:xfrm>
                <a:off x="334963" y="3438582"/>
                <a:ext cx="236856" cy="236856"/>
                <a:chOff x="334963" y="3415983"/>
                <a:chExt cx="427354" cy="427354"/>
              </a:xfrm>
            </p:grpSpPr>
            <p:sp>
              <p:nvSpPr>
                <p:cNvPr id="28" name="椭圆 27"/>
                <p:cNvSpPr/>
                <p:nvPr/>
              </p:nvSpPr>
              <p:spPr>
                <a:xfrm>
                  <a:off x="334963" y="3415983"/>
                  <a:ext cx="427354" cy="427354"/>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29" name="等腰三角形 28"/>
                <p:cNvSpPr/>
                <p:nvPr/>
              </p:nvSpPr>
              <p:spPr>
                <a:xfrm rot="5400000">
                  <a:off x="482600" y="3549650"/>
                  <a:ext cx="177800" cy="153276"/>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sp>
            <p:nvSpPr>
              <p:cNvPr id="27" name="矩形 26"/>
              <p:cNvSpPr/>
              <p:nvPr/>
            </p:nvSpPr>
            <p:spPr>
              <a:xfrm>
                <a:off x="647967" y="3206204"/>
                <a:ext cx="4941036" cy="753884"/>
              </a:xfrm>
              <a:prstGeom prst="rect">
                <a:avLst/>
              </a:prstGeom>
            </p:spPr>
            <p:txBody>
              <a:bodyPr wrap="square">
                <a:spAutoFit/>
              </a:bodyPr>
              <a:lstStyle/>
              <a:p>
                <a:pPr lvl="0" algn="just">
                  <a:lnSpc>
                    <a:spcPct val="150000"/>
                  </a:lnSpc>
                  <a:defRPr/>
                </a:pPr>
                <a:r>
                  <a:rPr lang="zh-CN" altLang="en-US" sz="1200" dirty="0">
                    <a:solidFill>
                      <a:prstClr val="white"/>
                    </a:solidFill>
                    <a:latin typeface="方正黑体简体" panose="02010601030101010101" pitchFamily="2" charset="-122"/>
                    <a:ea typeface="方正黑体简体" panose="02010601030101010101" pitchFamily="2" charset="-122"/>
                    <a:cs typeface="Open Sans Light" panose="020B0306030504020204" pitchFamily="34" charset="0"/>
                  </a:rPr>
                  <a:t>点击此处输入相关文本内容点击此处输入相关文本内容点击此处输入相关文本内容</a:t>
                </a:r>
                <a:endParaRPr kumimoji="0" lang="en-US" altLang="zh-CN" sz="1200" b="0" i="0" u="none" strike="noStrike" kern="1200" cap="none" spc="0" normalizeH="0" baseline="0" noProof="0" dirty="0">
                  <a:ln>
                    <a:noFill/>
                  </a:ln>
                  <a:solidFill>
                    <a:prstClr val="white"/>
                  </a:solidFill>
                  <a:effectLst/>
                  <a:uLnTx/>
                  <a:uFillTx/>
                  <a:latin typeface="方正黑体简体" panose="02010601030101010101" pitchFamily="2" charset="-122"/>
                  <a:ea typeface="方正黑体简体" panose="02010601030101010101" pitchFamily="2" charset="-122"/>
                  <a:cs typeface="Open Sans Light" panose="020B0306030504020204" pitchFamily="34" charset="0"/>
                  <a:sym typeface="+mn-ea"/>
                </a:endParaRPr>
              </a:p>
            </p:txBody>
          </p:sp>
        </p:grpSp>
        <p:grpSp>
          <p:nvGrpSpPr>
            <p:cNvPr id="11" name="组合 10"/>
            <p:cNvGrpSpPr/>
            <p:nvPr/>
          </p:nvGrpSpPr>
          <p:grpSpPr>
            <a:xfrm>
              <a:off x="6149748" y="3137336"/>
              <a:ext cx="236856" cy="236856"/>
              <a:chOff x="334963" y="3415983"/>
              <a:chExt cx="427354" cy="427354"/>
            </a:xfrm>
          </p:grpSpPr>
          <p:sp>
            <p:nvSpPr>
              <p:cNvPr id="24" name="椭圆 23"/>
              <p:cNvSpPr/>
              <p:nvPr/>
            </p:nvSpPr>
            <p:spPr>
              <a:xfrm>
                <a:off x="334963" y="3415983"/>
                <a:ext cx="427354" cy="427354"/>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25" name="等腰三角形 24"/>
              <p:cNvSpPr/>
              <p:nvPr/>
            </p:nvSpPr>
            <p:spPr>
              <a:xfrm rot="5400000">
                <a:off x="482600" y="3549650"/>
                <a:ext cx="177800" cy="153276"/>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grpSp>
          <p:nvGrpSpPr>
            <p:cNvPr id="12" name="组合 11"/>
            <p:cNvGrpSpPr/>
            <p:nvPr/>
          </p:nvGrpSpPr>
          <p:grpSpPr>
            <a:xfrm>
              <a:off x="6440033" y="4256673"/>
              <a:ext cx="236856" cy="236856"/>
              <a:chOff x="334963" y="3415983"/>
              <a:chExt cx="427354" cy="427354"/>
            </a:xfrm>
          </p:grpSpPr>
          <p:sp>
            <p:nvSpPr>
              <p:cNvPr id="22" name="椭圆 21"/>
              <p:cNvSpPr/>
              <p:nvPr/>
            </p:nvSpPr>
            <p:spPr>
              <a:xfrm>
                <a:off x="334963" y="3415983"/>
                <a:ext cx="427354" cy="427354"/>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23" name="等腰三角形 22"/>
              <p:cNvSpPr/>
              <p:nvPr/>
            </p:nvSpPr>
            <p:spPr>
              <a:xfrm rot="5400000">
                <a:off x="482600" y="3549650"/>
                <a:ext cx="177800" cy="153276"/>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grpSp>
          <p:nvGrpSpPr>
            <p:cNvPr id="13" name="组合 12"/>
            <p:cNvGrpSpPr/>
            <p:nvPr/>
          </p:nvGrpSpPr>
          <p:grpSpPr>
            <a:xfrm>
              <a:off x="6730319" y="5376011"/>
              <a:ext cx="236856" cy="236856"/>
              <a:chOff x="334963" y="3415983"/>
              <a:chExt cx="427354" cy="427354"/>
            </a:xfrm>
          </p:grpSpPr>
          <p:sp>
            <p:nvSpPr>
              <p:cNvPr id="20" name="椭圆 19"/>
              <p:cNvSpPr/>
              <p:nvPr/>
            </p:nvSpPr>
            <p:spPr>
              <a:xfrm>
                <a:off x="334963" y="3415983"/>
                <a:ext cx="427354" cy="427354"/>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21" name="等腰三角形 20"/>
              <p:cNvSpPr/>
              <p:nvPr/>
            </p:nvSpPr>
            <p:spPr>
              <a:xfrm rot="5400000">
                <a:off x="482600" y="3549650"/>
                <a:ext cx="177800" cy="153276"/>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14" name="直接连接符 13"/>
            <p:cNvCxnSpPr/>
            <p:nvPr/>
          </p:nvCxnSpPr>
          <p:spPr>
            <a:xfrm>
              <a:off x="5921829" y="2673350"/>
              <a:ext cx="5935209" cy="0"/>
            </a:xfrm>
            <a:prstGeom prst="line">
              <a:avLst/>
            </a:prstGeom>
            <a:ln>
              <a:solidFill>
                <a:schemeClr val="accent3">
                  <a:alpha val="30000"/>
                </a:schemeClr>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a:off x="6241143" y="3790950"/>
              <a:ext cx="5615895" cy="0"/>
            </a:xfrm>
            <a:prstGeom prst="line">
              <a:avLst/>
            </a:prstGeom>
            <a:ln>
              <a:solidFill>
                <a:schemeClr val="accent3">
                  <a:alpha val="30000"/>
                </a:schemeClr>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a:off x="6604000" y="4923064"/>
              <a:ext cx="5253038" cy="0"/>
            </a:xfrm>
            <a:prstGeom prst="line">
              <a:avLst/>
            </a:prstGeom>
            <a:ln>
              <a:solidFill>
                <a:schemeClr val="accent3">
                  <a:alpha val="30000"/>
                </a:schemeClr>
              </a:solidFill>
            </a:ln>
          </p:spPr>
          <p:style>
            <a:lnRef idx="1">
              <a:schemeClr val="accent1"/>
            </a:lnRef>
            <a:fillRef idx="0">
              <a:schemeClr val="accent1"/>
            </a:fillRef>
            <a:effectRef idx="0">
              <a:schemeClr val="accent1"/>
            </a:effectRef>
            <a:fontRef idx="minor">
              <a:schemeClr val="tx1"/>
            </a:fontRef>
          </p:style>
        </p:cxnSp>
        <p:grpSp>
          <p:nvGrpSpPr>
            <p:cNvPr id="17" name="组合 16"/>
            <p:cNvGrpSpPr/>
            <p:nvPr/>
          </p:nvGrpSpPr>
          <p:grpSpPr>
            <a:xfrm>
              <a:off x="334963" y="1302649"/>
              <a:ext cx="2466294" cy="4990543"/>
              <a:chOff x="2977795" y="1233488"/>
              <a:chExt cx="2334970" cy="4724809"/>
            </a:xfrm>
            <a:effectLst>
              <a:reflection blurRad="6350" stA="27000" endPos="9000" dir="5400000" sy="-100000" algn="bl" rotWithShape="0"/>
            </a:effectLst>
          </p:grpSpPr>
          <p:pic>
            <p:nvPicPr>
              <p:cNvPr id="18" name="图片 17"/>
              <p:cNvPicPr>
                <a:picLocks noChangeAspect="1"/>
              </p:cNvPicPr>
              <p:nvPr/>
            </p:nvPicPr>
            <p:blipFill>
              <a:blip r:embed="rId2">
                <a:grayscl/>
              </a:blip>
              <a:stretch>
                <a:fillRect/>
              </a:stretch>
            </p:blipFill>
            <p:spPr>
              <a:xfrm>
                <a:off x="2977795" y="1233488"/>
                <a:ext cx="2334970" cy="4724809"/>
              </a:xfrm>
              <a:prstGeom prst="rect">
                <a:avLst/>
              </a:prstGeom>
              <a:effectLst>
                <a:outerShdw blurRad="50800" dist="38100" dir="2700000" algn="tl" rotWithShape="0">
                  <a:prstClr val="black">
                    <a:alpha val="28000"/>
                  </a:prstClr>
                </a:outerShdw>
              </a:effectLst>
            </p:spPr>
          </p:pic>
          <p:sp>
            <p:nvSpPr>
              <p:cNvPr id="19" name="矩形 18"/>
              <p:cNvSpPr/>
              <p:nvPr/>
            </p:nvSpPr>
            <p:spPr>
              <a:xfrm>
                <a:off x="3169920" y="1936750"/>
                <a:ext cx="1941830" cy="3397250"/>
              </a:xfrm>
              <a:prstGeom prst="rect">
                <a:avLst/>
              </a:prstGeom>
              <a:blipFill>
                <a:blip r:embed="rId3">
                  <a:grayscl/>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grpSp>
      <p:sp>
        <p:nvSpPr>
          <p:cNvPr id="72" name="矩形 71"/>
          <p:cNvSpPr/>
          <p:nvPr/>
        </p:nvSpPr>
        <p:spPr>
          <a:xfrm>
            <a:off x="6397068" y="2960031"/>
            <a:ext cx="4025997" cy="614271"/>
          </a:xfrm>
          <a:prstGeom prst="rect">
            <a:avLst/>
          </a:prstGeom>
        </p:spPr>
        <p:txBody>
          <a:bodyPr wrap="square">
            <a:spAutoFit/>
          </a:bodyPr>
          <a:lstStyle/>
          <a:p>
            <a:pPr lvl="0" algn="just">
              <a:lnSpc>
                <a:spcPct val="150000"/>
              </a:lnSpc>
              <a:defRPr/>
            </a:pPr>
            <a:r>
              <a:rPr lang="zh-CN" altLang="en-US" sz="1200" dirty="0">
                <a:solidFill>
                  <a:prstClr val="white"/>
                </a:solidFill>
                <a:latin typeface="方正黑体简体" panose="02010601030101010101" pitchFamily="2" charset="-122"/>
                <a:ea typeface="方正黑体简体" panose="02010601030101010101" pitchFamily="2" charset="-122"/>
                <a:cs typeface="Open Sans Light" panose="020B0306030504020204" pitchFamily="34" charset="0"/>
              </a:rPr>
              <a:t>点击此处输入相关文本内容点击此处输入相关文本内容点击此处输入相关文本内容</a:t>
            </a:r>
            <a:endParaRPr kumimoji="0" lang="en-US" altLang="zh-CN" sz="1200" b="0" i="0" u="none" strike="noStrike" kern="1200" cap="none" spc="0" normalizeH="0" baseline="0" noProof="0" dirty="0">
              <a:ln>
                <a:noFill/>
              </a:ln>
              <a:solidFill>
                <a:prstClr val="white"/>
              </a:solidFill>
              <a:effectLst/>
              <a:uLnTx/>
              <a:uFillTx/>
              <a:latin typeface="方正黑体简体" panose="02010601030101010101" pitchFamily="2" charset="-122"/>
              <a:ea typeface="方正黑体简体" panose="02010601030101010101" pitchFamily="2" charset="-122"/>
              <a:cs typeface="Open Sans Light" panose="020B0306030504020204" pitchFamily="34" charset="0"/>
              <a:sym typeface="+mn-ea"/>
            </a:endParaRPr>
          </a:p>
        </p:txBody>
      </p:sp>
      <p:sp>
        <p:nvSpPr>
          <p:cNvPr id="73" name="矩形 72"/>
          <p:cNvSpPr/>
          <p:nvPr/>
        </p:nvSpPr>
        <p:spPr>
          <a:xfrm>
            <a:off x="6668205" y="3862743"/>
            <a:ext cx="4025997" cy="614271"/>
          </a:xfrm>
          <a:prstGeom prst="rect">
            <a:avLst/>
          </a:prstGeom>
        </p:spPr>
        <p:txBody>
          <a:bodyPr wrap="square">
            <a:spAutoFit/>
          </a:bodyPr>
          <a:lstStyle/>
          <a:p>
            <a:pPr lvl="0" algn="just">
              <a:lnSpc>
                <a:spcPct val="150000"/>
              </a:lnSpc>
              <a:defRPr/>
            </a:pPr>
            <a:r>
              <a:rPr lang="zh-CN" altLang="en-US" sz="1200" dirty="0">
                <a:solidFill>
                  <a:prstClr val="white"/>
                </a:solidFill>
                <a:latin typeface="方正黑体简体" panose="02010601030101010101" pitchFamily="2" charset="-122"/>
                <a:ea typeface="方正黑体简体" panose="02010601030101010101" pitchFamily="2" charset="-122"/>
                <a:cs typeface="Open Sans Light" panose="020B0306030504020204" pitchFamily="34" charset="0"/>
              </a:rPr>
              <a:t>点击此处输入相关文本内容点击此处输入相关文本内容点击此处输入相关文本内容</a:t>
            </a:r>
            <a:endParaRPr kumimoji="0" lang="en-US" altLang="zh-CN" sz="1200" b="0" i="0" u="none" strike="noStrike" kern="1200" cap="none" spc="0" normalizeH="0" baseline="0" noProof="0" dirty="0">
              <a:ln>
                <a:noFill/>
              </a:ln>
              <a:solidFill>
                <a:prstClr val="white"/>
              </a:solidFill>
              <a:effectLst/>
              <a:uLnTx/>
              <a:uFillTx/>
              <a:latin typeface="方正黑体简体" panose="02010601030101010101" pitchFamily="2" charset="-122"/>
              <a:ea typeface="方正黑体简体" panose="02010601030101010101" pitchFamily="2" charset="-122"/>
              <a:cs typeface="Open Sans Light" panose="020B0306030504020204" pitchFamily="34" charset="0"/>
              <a:sym typeface="+mn-ea"/>
            </a:endParaRPr>
          </a:p>
        </p:txBody>
      </p:sp>
      <p:sp>
        <p:nvSpPr>
          <p:cNvPr id="74" name="矩形 73"/>
          <p:cNvSpPr/>
          <p:nvPr/>
        </p:nvSpPr>
        <p:spPr>
          <a:xfrm>
            <a:off x="6826587" y="4778725"/>
            <a:ext cx="4025997" cy="614271"/>
          </a:xfrm>
          <a:prstGeom prst="rect">
            <a:avLst/>
          </a:prstGeom>
        </p:spPr>
        <p:txBody>
          <a:bodyPr wrap="square">
            <a:spAutoFit/>
          </a:bodyPr>
          <a:lstStyle/>
          <a:p>
            <a:pPr lvl="0" algn="just">
              <a:lnSpc>
                <a:spcPct val="150000"/>
              </a:lnSpc>
              <a:defRPr/>
            </a:pPr>
            <a:r>
              <a:rPr lang="zh-CN" altLang="en-US" sz="1200" dirty="0">
                <a:solidFill>
                  <a:prstClr val="white"/>
                </a:solidFill>
                <a:latin typeface="方正黑体简体" panose="02010601030101010101" pitchFamily="2" charset="-122"/>
                <a:ea typeface="方正黑体简体" panose="02010601030101010101" pitchFamily="2" charset="-122"/>
                <a:cs typeface="Open Sans Light" panose="020B0306030504020204" pitchFamily="34" charset="0"/>
              </a:rPr>
              <a:t>点击此处输入相关文本内容点击此处输入相关文本内容点击此处输入相关文本内容</a:t>
            </a:r>
            <a:endParaRPr kumimoji="0" lang="en-US" altLang="zh-CN" sz="1200" b="0" i="0" u="none" strike="noStrike" kern="1200" cap="none" spc="0" normalizeH="0" baseline="0" noProof="0" dirty="0">
              <a:ln>
                <a:noFill/>
              </a:ln>
              <a:solidFill>
                <a:prstClr val="white"/>
              </a:solidFill>
              <a:effectLst/>
              <a:uLnTx/>
              <a:uFillTx/>
              <a:latin typeface="方正黑体简体" panose="02010601030101010101" pitchFamily="2" charset="-122"/>
              <a:ea typeface="方正黑体简体" panose="02010601030101010101" pitchFamily="2" charset="-122"/>
              <a:cs typeface="Open Sans Light" panose="020B0306030504020204" pitchFamily="34" charset="0"/>
              <a:sym typeface="+mn-ea"/>
            </a:endParaRPr>
          </a:p>
        </p:txBody>
      </p:sp>
      <p:sp>
        <p:nvSpPr>
          <p:cNvPr id="75" name="文本框 74"/>
          <p:cNvSpPr txBox="1"/>
          <p:nvPr/>
        </p:nvSpPr>
        <p:spPr>
          <a:xfrm>
            <a:off x="3701347" y="3156161"/>
            <a:ext cx="947614" cy="307777"/>
          </a:xfrm>
          <a:prstGeom prst="rect">
            <a:avLst/>
          </a:prstGeom>
          <a:noFill/>
        </p:spPr>
        <p:txBody>
          <a:bodyPr wrap="square" rtlCol="0">
            <a:spAutoFit/>
          </a:bodyPr>
          <a:lstStyle>
            <a:defPPr>
              <a:defRPr lang="zh-CN"/>
            </a:defPPr>
            <a:lvl1pPr>
              <a:defRPr sz="2400">
                <a:solidFill>
                  <a:schemeClr val="tx1">
                    <a:lumMod val="65000"/>
                    <a:lumOff val="35000"/>
                  </a:schemeClr>
                </a:solidFill>
                <a:latin typeface="Arial" panose="020B0604020202020204" pitchFamily="34" charset="0"/>
                <a:cs typeface="Arial" panose="020B0604020202020204" pitchFamily="34" charset="0"/>
              </a:defRPr>
            </a:lvl1p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en-US" altLang="zh-CN" sz="1400" b="0" i="0" u="none" strike="noStrike" kern="1200" cap="none" spc="0" normalizeH="0" baseline="0" noProof="0" dirty="0">
                <a:ln>
                  <a:noFill/>
                </a:ln>
                <a:solidFill>
                  <a:prstClr val="white"/>
                </a:solidFill>
                <a:effectLst/>
                <a:uLnTx/>
                <a:uFillTx/>
                <a:latin typeface="方正黑体简体" panose="02010601030101010101" pitchFamily="2" charset="-122"/>
                <a:ea typeface="方正黑体简体" panose="02010601030101010101" pitchFamily="2" charset="-122"/>
                <a:cs typeface="Arial" panose="020B0604020202020204" pitchFamily="34" charset="0"/>
              </a:rPr>
              <a:t>Title here</a:t>
            </a:r>
            <a:endParaRPr kumimoji="0" lang="zh-CN" altLang="en-US" sz="1400" b="0" i="0" u="none" strike="noStrike" kern="1200" cap="none" spc="0" normalizeH="0" baseline="0" noProof="0" dirty="0">
              <a:ln>
                <a:noFill/>
              </a:ln>
              <a:solidFill>
                <a:prstClr val="white"/>
              </a:solidFill>
              <a:effectLst/>
              <a:uLnTx/>
              <a:uFillTx/>
              <a:latin typeface="方正黑体简体" panose="02010601030101010101" pitchFamily="2" charset="-122"/>
              <a:ea typeface="方正黑体简体" panose="02010601030101010101" pitchFamily="2" charset="-122"/>
              <a:cs typeface="Arial" panose="020B0604020202020204" pitchFamily="34" charset="0"/>
            </a:endParaRPr>
          </a:p>
        </p:txBody>
      </p:sp>
      <p:sp>
        <p:nvSpPr>
          <p:cNvPr id="76" name="文本框 75"/>
          <p:cNvSpPr txBox="1"/>
          <p:nvPr/>
        </p:nvSpPr>
        <p:spPr>
          <a:xfrm>
            <a:off x="3729038" y="4069420"/>
            <a:ext cx="947614" cy="307777"/>
          </a:xfrm>
          <a:prstGeom prst="rect">
            <a:avLst/>
          </a:prstGeom>
          <a:noFill/>
        </p:spPr>
        <p:txBody>
          <a:bodyPr wrap="square" rtlCol="0">
            <a:spAutoFit/>
          </a:bodyPr>
          <a:lstStyle>
            <a:defPPr>
              <a:defRPr lang="zh-CN"/>
            </a:defPPr>
            <a:lvl1pPr>
              <a:defRPr sz="2400">
                <a:solidFill>
                  <a:schemeClr val="tx1">
                    <a:lumMod val="65000"/>
                    <a:lumOff val="35000"/>
                  </a:schemeClr>
                </a:solidFill>
                <a:latin typeface="Arial" panose="020B0604020202020204" pitchFamily="34" charset="0"/>
                <a:cs typeface="Arial" panose="020B0604020202020204" pitchFamily="34" charset="0"/>
              </a:defRPr>
            </a:lvl1p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en-US" altLang="zh-CN" sz="1400" b="0" i="0" u="none" strike="noStrike" kern="1200" cap="none" spc="0" normalizeH="0" baseline="0" noProof="0" dirty="0">
                <a:ln>
                  <a:noFill/>
                </a:ln>
                <a:solidFill>
                  <a:prstClr val="white"/>
                </a:solidFill>
                <a:effectLst/>
                <a:uLnTx/>
                <a:uFillTx/>
                <a:latin typeface="方正黑体简体" panose="02010601030101010101" pitchFamily="2" charset="-122"/>
                <a:ea typeface="方正黑体简体" panose="02010601030101010101" pitchFamily="2" charset="-122"/>
                <a:cs typeface="Arial" panose="020B0604020202020204" pitchFamily="34" charset="0"/>
              </a:rPr>
              <a:t>Title here</a:t>
            </a:r>
            <a:endParaRPr kumimoji="0" lang="zh-CN" altLang="en-US" sz="1400" b="0" i="0" u="none" strike="noStrike" kern="1200" cap="none" spc="0" normalizeH="0" baseline="0" noProof="0" dirty="0">
              <a:ln>
                <a:noFill/>
              </a:ln>
              <a:solidFill>
                <a:prstClr val="white"/>
              </a:solidFill>
              <a:effectLst/>
              <a:uLnTx/>
              <a:uFillTx/>
              <a:latin typeface="方正黑体简体" panose="02010601030101010101" pitchFamily="2" charset="-122"/>
              <a:ea typeface="方正黑体简体" panose="02010601030101010101" pitchFamily="2" charset="-122"/>
              <a:cs typeface="Arial" panose="020B0604020202020204" pitchFamily="34" charset="0"/>
            </a:endParaRPr>
          </a:p>
        </p:txBody>
      </p:sp>
      <p:sp>
        <p:nvSpPr>
          <p:cNvPr id="77" name="文本框 76"/>
          <p:cNvSpPr txBox="1"/>
          <p:nvPr/>
        </p:nvSpPr>
        <p:spPr>
          <a:xfrm>
            <a:off x="3729038" y="4947257"/>
            <a:ext cx="947614" cy="307777"/>
          </a:xfrm>
          <a:prstGeom prst="rect">
            <a:avLst/>
          </a:prstGeom>
          <a:noFill/>
        </p:spPr>
        <p:txBody>
          <a:bodyPr wrap="square" rtlCol="0">
            <a:spAutoFit/>
          </a:bodyPr>
          <a:lstStyle>
            <a:defPPr>
              <a:defRPr lang="zh-CN"/>
            </a:defPPr>
            <a:lvl1pPr>
              <a:defRPr sz="2400">
                <a:solidFill>
                  <a:schemeClr val="tx1">
                    <a:lumMod val="65000"/>
                    <a:lumOff val="35000"/>
                  </a:schemeClr>
                </a:solidFill>
                <a:latin typeface="Arial" panose="020B0604020202020204" pitchFamily="34" charset="0"/>
                <a:cs typeface="Arial" panose="020B0604020202020204" pitchFamily="34" charset="0"/>
              </a:defRPr>
            </a:lvl1p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en-US" altLang="zh-CN" sz="1400" b="0" i="0" u="none" strike="noStrike" kern="1200" cap="none" spc="0" normalizeH="0" baseline="0" noProof="0" dirty="0">
                <a:ln>
                  <a:noFill/>
                </a:ln>
                <a:solidFill>
                  <a:prstClr val="white"/>
                </a:solidFill>
                <a:effectLst/>
                <a:uLnTx/>
                <a:uFillTx/>
                <a:latin typeface="方正黑体简体" panose="02010601030101010101" pitchFamily="2" charset="-122"/>
                <a:ea typeface="方正黑体简体" panose="02010601030101010101" pitchFamily="2" charset="-122"/>
                <a:cs typeface="Arial" panose="020B0604020202020204" pitchFamily="34" charset="0"/>
              </a:rPr>
              <a:t>Title here</a:t>
            </a:r>
            <a:endParaRPr kumimoji="0" lang="zh-CN" altLang="en-US" sz="1400" b="0" i="0" u="none" strike="noStrike" kern="1200" cap="none" spc="0" normalizeH="0" baseline="0" noProof="0" dirty="0">
              <a:ln>
                <a:noFill/>
              </a:ln>
              <a:solidFill>
                <a:prstClr val="white"/>
              </a:solidFill>
              <a:effectLst/>
              <a:uLnTx/>
              <a:uFillTx/>
              <a:latin typeface="方正黑体简体" panose="02010601030101010101" pitchFamily="2" charset="-122"/>
              <a:ea typeface="方正黑体简体" panose="02010601030101010101" pitchFamily="2" charset="-122"/>
              <a:cs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p14:dur="250" advClick="0" advTm="3000">
        <p:random/>
      </p:transition>
    </mc:Choice>
    <mc:Fallback>
      <p:transition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72"/>
                                        </p:tgtEl>
                                        <p:attrNameLst>
                                          <p:attrName>style.visibility</p:attrName>
                                        </p:attrNameLst>
                                      </p:cBhvr>
                                      <p:to>
                                        <p:strVal val="visible"/>
                                      </p:to>
                                    </p:set>
                                    <p:animEffect transition="in" filter="wipe(down)">
                                      <p:cBhvr>
                                        <p:cTn id="10" dur="500"/>
                                        <p:tgtEl>
                                          <p:spTgt spid="72"/>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73"/>
                                        </p:tgtEl>
                                        <p:attrNameLst>
                                          <p:attrName>style.visibility</p:attrName>
                                        </p:attrNameLst>
                                      </p:cBhvr>
                                      <p:to>
                                        <p:strVal val="visible"/>
                                      </p:to>
                                    </p:set>
                                    <p:animEffect transition="in" filter="wipe(down)">
                                      <p:cBhvr>
                                        <p:cTn id="13" dur="500"/>
                                        <p:tgtEl>
                                          <p:spTgt spid="73"/>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74"/>
                                        </p:tgtEl>
                                        <p:attrNameLst>
                                          <p:attrName>style.visibility</p:attrName>
                                        </p:attrNameLst>
                                      </p:cBhvr>
                                      <p:to>
                                        <p:strVal val="visible"/>
                                      </p:to>
                                    </p:set>
                                    <p:animEffect transition="in" filter="wipe(down)">
                                      <p:cBhvr>
                                        <p:cTn id="16" dur="500"/>
                                        <p:tgtEl>
                                          <p:spTgt spid="74"/>
                                        </p:tgtEl>
                                      </p:cBhvr>
                                    </p:animEffect>
                                  </p:childTnLst>
                                </p:cTn>
                              </p:par>
                              <p:par>
                                <p:cTn id="17" presetID="22" presetClass="entr" presetSubtype="4" fill="hold" grpId="0" nodeType="withEffect">
                                  <p:stCondLst>
                                    <p:cond delay="0"/>
                                  </p:stCondLst>
                                  <p:childTnLst>
                                    <p:set>
                                      <p:cBhvr>
                                        <p:cTn id="18" dur="1" fill="hold">
                                          <p:stCondLst>
                                            <p:cond delay="0"/>
                                          </p:stCondLst>
                                        </p:cTn>
                                        <p:tgtEl>
                                          <p:spTgt spid="75"/>
                                        </p:tgtEl>
                                        <p:attrNameLst>
                                          <p:attrName>style.visibility</p:attrName>
                                        </p:attrNameLst>
                                      </p:cBhvr>
                                      <p:to>
                                        <p:strVal val="visible"/>
                                      </p:to>
                                    </p:set>
                                    <p:animEffect transition="in" filter="wipe(down)">
                                      <p:cBhvr>
                                        <p:cTn id="19" dur="500"/>
                                        <p:tgtEl>
                                          <p:spTgt spid="75"/>
                                        </p:tgtEl>
                                      </p:cBhvr>
                                    </p:animEffect>
                                  </p:childTnLst>
                                </p:cTn>
                              </p:par>
                              <p:par>
                                <p:cTn id="20" presetID="22" presetClass="entr" presetSubtype="4" fill="hold" grpId="0" nodeType="withEffect">
                                  <p:stCondLst>
                                    <p:cond delay="0"/>
                                  </p:stCondLst>
                                  <p:childTnLst>
                                    <p:set>
                                      <p:cBhvr>
                                        <p:cTn id="21" dur="1" fill="hold">
                                          <p:stCondLst>
                                            <p:cond delay="0"/>
                                          </p:stCondLst>
                                        </p:cTn>
                                        <p:tgtEl>
                                          <p:spTgt spid="76"/>
                                        </p:tgtEl>
                                        <p:attrNameLst>
                                          <p:attrName>style.visibility</p:attrName>
                                        </p:attrNameLst>
                                      </p:cBhvr>
                                      <p:to>
                                        <p:strVal val="visible"/>
                                      </p:to>
                                    </p:set>
                                    <p:animEffect transition="in" filter="wipe(down)">
                                      <p:cBhvr>
                                        <p:cTn id="22" dur="500"/>
                                        <p:tgtEl>
                                          <p:spTgt spid="76"/>
                                        </p:tgtEl>
                                      </p:cBhvr>
                                    </p:animEffect>
                                  </p:childTnLst>
                                </p:cTn>
                              </p:par>
                              <p:par>
                                <p:cTn id="23" presetID="22" presetClass="entr" presetSubtype="4" fill="hold" grpId="0" nodeType="withEffect">
                                  <p:stCondLst>
                                    <p:cond delay="0"/>
                                  </p:stCondLst>
                                  <p:childTnLst>
                                    <p:set>
                                      <p:cBhvr>
                                        <p:cTn id="24" dur="1" fill="hold">
                                          <p:stCondLst>
                                            <p:cond delay="0"/>
                                          </p:stCondLst>
                                        </p:cTn>
                                        <p:tgtEl>
                                          <p:spTgt spid="77"/>
                                        </p:tgtEl>
                                        <p:attrNameLst>
                                          <p:attrName>style.visibility</p:attrName>
                                        </p:attrNameLst>
                                      </p:cBhvr>
                                      <p:to>
                                        <p:strVal val="visible"/>
                                      </p:to>
                                    </p:set>
                                    <p:animEffect transition="in" filter="wipe(down)">
                                      <p:cBhvr>
                                        <p:cTn id="25" dur="500"/>
                                        <p:tgtEl>
                                          <p:spTgt spid="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 grpId="0"/>
      <p:bldP spid="73" grpId="0"/>
      <p:bldP spid="74" grpId="0"/>
      <p:bldP spid="75" grpId="0"/>
      <p:bldP spid="76" grpId="0"/>
      <p:bldP spid="77"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l="-10000" r="-10000"/>
          </a:stretch>
        </a:blipFill>
        <a:effectLst/>
      </p:bgPr>
    </p:bg>
    <p:spTree>
      <p:nvGrpSpPr>
        <p:cNvPr id="1" name=""/>
        <p:cNvGrpSpPr/>
        <p:nvPr/>
      </p:nvGrpSpPr>
      <p:grpSpPr>
        <a:xfrm>
          <a:off x="0" y="0"/>
          <a:ext cx="0" cy="0"/>
          <a:chOff x="0" y="0"/>
          <a:chExt cx="0" cy="0"/>
        </a:xfrm>
      </p:grpSpPr>
      <p:pic>
        <p:nvPicPr>
          <p:cNvPr id="7" name="图片 6"/>
          <p:cNvPicPr>
            <a:picLocks noChangeAspect="1"/>
          </p:cNvPicPr>
          <p:nvPr/>
        </p:nvPicPr>
        <p:blipFill rotWithShape="1">
          <a:blip r:embed="rId2">
            <a:extLst>
              <a:ext uri="{BEBA8EAE-BF5A-486C-A8C5-ECC9F3942E4B}">
                <a14:imgProps xmlns:a14="http://schemas.microsoft.com/office/drawing/2010/main">
                  <a14:imgLayer r:embed="rId3">
                    <a14:imgEffect>
                      <a14:artisticBlur/>
                    </a14:imgEffect>
                  </a14:imgLayer>
                </a14:imgProps>
              </a:ext>
              <a:ext uri="{28A0092B-C50C-407E-A947-70E740481C1C}">
                <a14:useLocalDpi xmlns:a14="http://schemas.microsoft.com/office/drawing/2010/main" val="0"/>
              </a:ext>
            </a:extLst>
          </a:blip>
          <a:srcRect r="71764" b="36471"/>
          <a:stretch>
            <a:fillRect/>
          </a:stretch>
        </p:blipFill>
        <p:spPr>
          <a:xfrm>
            <a:off x="0" y="1"/>
            <a:ext cx="12192000" cy="6857999"/>
          </a:xfrm>
          <a:prstGeom prst="rect">
            <a:avLst/>
          </a:prstGeom>
        </p:spPr>
      </p:pic>
      <p:sp>
        <p:nvSpPr>
          <p:cNvPr id="2" name="矩形 1"/>
          <p:cNvSpPr/>
          <p:nvPr/>
        </p:nvSpPr>
        <p:spPr>
          <a:xfrm>
            <a:off x="0" y="0"/>
            <a:ext cx="12192000" cy="6858000"/>
          </a:xfrm>
          <a:prstGeom prst="rect">
            <a:avLst/>
          </a:prstGeom>
          <a:gradFill flip="none" rotWithShape="1">
            <a:gsLst>
              <a:gs pos="2000">
                <a:schemeClr val="tx1"/>
              </a:gs>
              <a:gs pos="35000">
                <a:schemeClr val="tx1">
                  <a:alpha val="82000"/>
                </a:schemeClr>
              </a:gs>
              <a:gs pos="98000">
                <a:schemeClr val="tx1">
                  <a:alpha val="90000"/>
                </a:schemeClr>
              </a:gs>
            </a:gsLst>
            <a:path path="circle">
              <a:fillToRect l="50000" t="-80000" r="50000" b="18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2035420" y="539360"/>
            <a:ext cx="8499231" cy="5662246"/>
          </a:xfrm>
          <a:prstGeom prst="rect">
            <a:avLst/>
          </a:prstGeom>
          <a:blipFill dpi="0" rotWithShape="1">
            <a:blip r:embed="rId4">
              <a:alphaModFix amt="20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cxnSp>
        <p:nvCxnSpPr>
          <p:cNvPr id="12" name="直接连接符 11"/>
          <p:cNvCxnSpPr/>
          <p:nvPr/>
        </p:nvCxnSpPr>
        <p:spPr>
          <a:xfrm>
            <a:off x="3782574" y="3660432"/>
            <a:ext cx="4608951" cy="0"/>
          </a:xfrm>
          <a:prstGeom prst="line">
            <a:avLst/>
          </a:prstGeom>
          <a:ln w="12700">
            <a:solidFill>
              <a:schemeClr val="bg1">
                <a:alpha val="50000"/>
              </a:schemeClr>
            </a:solidFill>
          </a:ln>
        </p:spPr>
        <p:style>
          <a:lnRef idx="1">
            <a:schemeClr val="accent1"/>
          </a:lnRef>
          <a:fillRef idx="0">
            <a:schemeClr val="accent1"/>
          </a:fillRef>
          <a:effectRef idx="0">
            <a:schemeClr val="accent1"/>
          </a:effectRef>
          <a:fontRef idx="minor">
            <a:schemeClr val="tx1"/>
          </a:fontRef>
        </p:style>
      </p:cxnSp>
      <p:sp>
        <p:nvSpPr>
          <p:cNvPr id="13" name="文本框 12"/>
          <p:cNvSpPr txBox="1"/>
          <p:nvPr/>
        </p:nvSpPr>
        <p:spPr>
          <a:xfrm>
            <a:off x="4092403" y="3801816"/>
            <a:ext cx="4007194" cy="373628"/>
          </a:xfrm>
          <a:prstGeom prst="rect">
            <a:avLst/>
          </a:prstGeom>
          <a:noFill/>
        </p:spPr>
        <p:txBody>
          <a:bodyPr wrap="square" rtlCol="0">
            <a:spAutoFit/>
            <a:scene3d>
              <a:camera prst="orthographicFront"/>
              <a:lightRig rig="threePt" dir="t"/>
            </a:scene3d>
            <a:sp3d contourW="12700"/>
          </a:bodyPr>
          <a:lstStyle/>
          <a:p>
            <a:pPr marL="0" marR="0" lvl="0" indent="0" algn="ctr" defTabSz="457200" rtl="0" eaLnBrk="1" fontAlgn="auto" latinLnBrk="0" hangingPunct="1">
              <a:lnSpc>
                <a:spcPct val="120000"/>
              </a:lnSpc>
              <a:spcBef>
                <a:spcPts val="0"/>
              </a:spcBef>
              <a:spcAft>
                <a:spcPts val="0"/>
              </a:spcAft>
              <a:buClrTx/>
              <a:buSzTx/>
              <a:buFontTx/>
              <a:buNone/>
              <a:defRPr/>
            </a:pPr>
            <a:r>
              <a:rPr kumimoji="0" lang="en-US" altLang="zh-CN" sz="800" b="0" i="0" u="none" strike="noStrike" kern="1200" cap="none" spc="0" normalizeH="0" baseline="0" noProof="0" dirty="0">
                <a:ln>
                  <a:noFill/>
                </a:ln>
                <a:solidFill>
                  <a:prstClr val="white"/>
                </a:solidFill>
                <a:effectLst/>
                <a:uLnTx/>
                <a:uFillTx/>
                <a:latin typeface="Arial" panose="020B0604020202020204"/>
                <a:ea typeface="思源黑体 CN ExtraLight" panose="020B0200000000000000" pitchFamily="34" charset="-122"/>
                <a:cs typeface="+mn-ea"/>
                <a:sym typeface="+mn-lt"/>
              </a:rPr>
              <a:t>The user can demonstrate on a projector or computer, or print the presentation and make it into a film to be used in a wider field The user can demonstrate</a:t>
            </a:r>
            <a:endParaRPr kumimoji="0" lang="en-US" altLang="zh-CN" sz="800" b="0" i="0" u="none" strike="noStrike" kern="1200" cap="none" spc="0" normalizeH="0" baseline="0" noProof="0" dirty="0">
              <a:ln>
                <a:noFill/>
              </a:ln>
              <a:solidFill>
                <a:prstClr val="white"/>
              </a:solidFill>
              <a:effectLst/>
              <a:uLnTx/>
              <a:uFillTx/>
              <a:latin typeface="Arial" panose="020B0604020202020204"/>
              <a:ea typeface="思源黑体 CN ExtraLight" panose="020B0200000000000000" pitchFamily="34" charset="-122"/>
              <a:cs typeface="+mn-ea"/>
              <a:sym typeface="+mn-lt"/>
            </a:endParaRPr>
          </a:p>
        </p:txBody>
      </p:sp>
      <p:sp>
        <p:nvSpPr>
          <p:cNvPr id="14" name="矩形 13"/>
          <p:cNvSpPr/>
          <p:nvPr/>
        </p:nvSpPr>
        <p:spPr>
          <a:xfrm>
            <a:off x="3694645" y="2844520"/>
            <a:ext cx="4802710" cy="584775"/>
          </a:xfrm>
          <a:prstGeom prst="rect">
            <a:avLst/>
          </a:prstGeom>
          <a:solidFill>
            <a:srgbClr val="9C18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dist" defTabSz="914400" rtl="0" eaLnBrk="1" fontAlgn="auto" latinLnBrk="0" hangingPunct="1">
              <a:lnSpc>
                <a:spcPct val="100000"/>
              </a:lnSpc>
              <a:spcBef>
                <a:spcPts val="0"/>
              </a:spcBef>
              <a:spcAft>
                <a:spcPts val="0"/>
              </a:spcAft>
              <a:buClr>
                <a:prstClr val="black">
                  <a:lumMod val="85000"/>
                  <a:lumOff val="15000"/>
                </a:prstClr>
              </a:buClr>
              <a:buSzPct val="105000"/>
              <a:buFontTx/>
              <a:buNone/>
              <a:defRPr/>
            </a:pPr>
            <a:r>
              <a:rPr kumimoji="0" lang="zh-CN" altLang="en-US" sz="3200" b="0" i="0" u="none" strike="noStrike" kern="1200" cap="none" spc="0" normalizeH="0" baseline="0" noProof="0" dirty="0">
                <a:ln>
                  <a:noFill/>
                </a:ln>
                <a:solidFill>
                  <a:prstClr val="white"/>
                </a:solidFill>
                <a:effectLst/>
                <a:uLnTx/>
                <a:uFillTx/>
                <a:latin typeface="Arial" panose="020B0604020202020204"/>
                <a:ea typeface="思源黑体 CN ExtraLight" panose="020B0200000000000000" pitchFamily="34" charset="-122"/>
                <a:cs typeface="+mn-ea"/>
                <a:sym typeface="+mn-lt"/>
              </a:rPr>
              <a:t>第四环节</a:t>
            </a:r>
            <a:r>
              <a:rPr kumimoji="0" lang="en-US" altLang="zh-CN" sz="3200" b="0" i="0" u="none" strike="noStrike" kern="1200" cap="none" spc="0" normalizeH="0" baseline="0" noProof="0" dirty="0">
                <a:ln>
                  <a:noFill/>
                </a:ln>
                <a:solidFill>
                  <a:prstClr val="white"/>
                </a:solidFill>
                <a:effectLst/>
                <a:uLnTx/>
                <a:uFillTx/>
                <a:latin typeface="Arial" panose="020B0604020202020204"/>
                <a:ea typeface="思源黑体 CN ExtraLight" panose="020B0200000000000000" pitchFamily="34" charset="-122"/>
                <a:cs typeface="+mn-ea"/>
                <a:sym typeface="+mn-lt"/>
              </a:rPr>
              <a:t>-</a:t>
            </a:r>
            <a:r>
              <a:rPr kumimoji="0" lang="zh-CN" altLang="en-US" sz="3200" b="0" i="0" u="none" strike="noStrike" kern="1200" cap="none" spc="0" normalizeH="0" baseline="0" noProof="0" dirty="0">
                <a:ln>
                  <a:noFill/>
                </a:ln>
                <a:solidFill>
                  <a:prstClr val="white"/>
                </a:solidFill>
                <a:effectLst/>
                <a:uLnTx/>
                <a:uFillTx/>
                <a:latin typeface="Arial" panose="020B0604020202020204"/>
                <a:ea typeface="思源黑体 CN ExtraLight" panose="020B0200000000000000" pitchFamily="34" charset="-122"/>
                <a:cs typeface="+mn-ea"/>
                <a:sym typeface="+mn-lt"/>
              </a:rPr>
              <a:t>信息未来</a:t>
            </a:r>
            <a:endParaRPr kumimoji="0" lang="zh-CN" altLang="en-US" sz="3200" b="0" i="0" u="none" strike="noStrike" kern="1200" cap="none" spc="0" normalizeH="0" baseline="0" noProof="0" dirty="0">
              <a:ln>
                <a:noFill/>
              </a:ln>
              <a:solidFill>
                <a:prstClr val="white"/>
              </a:solidFill>
              <a:effectLst/>
              <a:uLnTx/>
              <a:uFillTx/>
              <a:latin typeface="Arial" panose="020B0604020202020204"/>
              <a:ea typeface="思源黑体 CN ExtraLight" panose="020B0200000000000000"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250" advClick="0" advTm="3000">
        <p:random/>
      </p:transition>
    </mc:Choice>
    <mc:Fallback>
      <p:transition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down)">
                                      <p:cBhvr>
                                        <p:cTn id="7" dur="500"/>
                                        <p:tgtEl>
                                          <p:spTgt spid="13"/>
                                        </p:tgtEl>
                                      </p:cBhvr>
                                    </p:animEffect>
                                  </p:childTnLst>
                                </p:cTn>
                              </p:par>
                              <p:par>
                                <p:cTn id="8" presetID="22" presetClass="entr" presetSubtype="4"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wipe(down)">
                                      <p:cBhvr>
                                        <p:cTn id="10" dur="500"/>
                                        <p:tgtEl>
                                          <p:spTgt spid="7"/>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wipe(down)">
                                      <p:cBhvr>
                                        <p:cTn id="13" dur="500"/>
                                        <p:tgtEl>
                                          <p:spTgt spid="2"/>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wipe(down)">
                                      <p:cBhvr>
                                        <p:cTn id="16" dur="500"/>
                                        <p:tgtEl>
                                          <p:spTgt spid="8"/>
                                        </p:tgtEl>
                                      </p:cBhvr>
                                    </p:animEffect>
                                  </p:childTnLst>
                                </p:cTn>
                              </p:par>
                              <p:par>
                                <p:cTn id="17" presetID="22" presetClass="entr" presetSubtype="4" fill="hold" nodeType="with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wipe(down)">
                                      <p:cBhvr>
                                        <p:cTn id="19" dur="500"/>
                                        <p:tgtEl>
                                          <p:spTgt spid="12"/>
                                        </p:tgtEl>
                                      </p:cBhvr>
                                    </p:animEffect>
                                  </p:childTnLst>
                                </p:cTn>
                              </p:par>
                              <p:par>
                                <p:cTn id="20" presetID="22" presetClass="entr" presetSubtype="4" fill="hold" grpId="0" nodeType="with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wipe(down)">
                                      <p:cBhvr>
                                        <p:cTn id="2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8" grpId="0" animBg="1"/>
      <p:bldP spid="13" grpId="0"/>
      <p:bldP spid="14"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l="-58000" r="-58000"/>
          </a:stretch>
        </a:blipFill>
        <a:effectLst/>
      </p:bgPr>
    </p:bg>
    <p:spTree>
      <p:nvGrpSpPr>
        <p:cNvPr id="1" name=""/>
        <p:cNvGrpSpPr/>
        <p:nvPr/>
      </p:nvGrpSpPr>
      <p:grpSpPr>
        <a:xfrm>
          <a:off x="0" y="0"/>
          <a:ext cx="0" cy="0"/>
          <a:chOff x="0" y="0"/>
          <a:chExt cx="0" cy="0"/>
        </a:xfrm>
      </p:grpSpPr>
      <p:sp>
        <p:nvSpPr>
          <p:cNvPr id="2" name="矩形 1"/>
          <p:cNvSpPr/>
          <p:nvPr/>
        </p:nvSpPr>
        <p:spPr>
          <a:xfrm>
            <a:off x="0" y="0"/>
            <a:ext cx="12192000" cy="6858000"/>
          </a:xfrm>
          <a:prstGeom prst="rect">
            <a:avLst/>
          </a:prstGeom>
          <a:gradFill flip="none" rotWithShape="1">
            <a:gsLst>
              <a:gs pos="2000">
                <a:schemeClr val="tx1"/>
              </a:gs>
              <a:gs pos="35000">
                <a:schemeClr val="tx1">
                  <a:alpha val="13000"/>
                </a:schemeClr>
              </a:gs>
              <a:gs pos="98000">
                <a:schemeClr val="tx1">
                  <a:alpha val="1000"/>
                </a:schemeClr>
              </a:gs>
            </a:gsLst>
            <a:path path="circle">
              <a:fillToRect l="50000" t="-80000" r="50000" b="18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latin typeface="方正黑体简体" panose="02010601030101010101" pitchFamily="2" charset="-122"/>
              <a:ea typeface="方正黑体简体" panose="02010601030101010101" pitchFamily="2" charset="-122"/>
            </a:endParaRPr>
          </a:p>
        </p:txBody>
      </p:sp>
      <p:sp>
        <p:nvSpPr>
          <p:cNvPr id="6" name="矩形 5"/>
          <p:cNvSpPr/>
          <p:nvPr/>
        </p:nvSpPr>
        <p:spPr>
          <a:xfrm>
            <a:off x="0" y="0"/>
            <a:ext cx="12192000" cy="6858000"/>
          </a:xfrm>
          <a:prstGeom prst="rect">
            <a:avLst/>
          </a:prstGeom>
          <a:gradFill flip="none" rotWithShape="1">
            <a:gsLst>
              <a:gs pos="2000">
                <a:schemeClr val="tx1"/>
              </a:gs>
              <a:gs pos="35000">
                <a:schemeClr val="tx1">
                  <a:alpha val="82000"/>
                </a:schemeClr>
              </a:gs>
              <a:gs pos="98000">
                <a:schemeClr val="tx1">
                  <a:alpha val="46000"/>
                </a:schemeClr>
              </a:gs>
            </a:gsLst>
            <a:path path="circle">
              <a:fillToRect l="50000" t="-80000" r="50000" b="18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latin typeface="方正黑体简体" panose="02010601030101010101" pitchFamily="2" charset="-122"/>
              <a:ea typeface="方正黑体简体" panose="02010601030101010101" pitchFamily="2" charset="-122"/>
            </a:endParaRPr>
          </a:p>
        </p:txBody>
      </p:sp>
      <p:sp>
        <p:nvSpPr>
          <p:cNvPr id="78" name="任意多边形 30"/>
          <p:cNvSpPr/>
          <p:nvPr/>
        </p:nvSpPr>
        <p:spPr>
          <a:xfrm>
            <a:off x="1" y="2680301"/>
            <a:ext cx="10350500" cy="2443847"/>
          </a:xfrm>
          <a:custGeom>
            <a:avLst/>
            <a:gdLst>
              <a:gd name="connsiteX0" fmla="*/ 0 w 10350500"/>
              <a:gd name="connsiteY0" fmla="*/ 2273300 h 2362200"/>
              <a:gd name="connsiteX1" fmla="*/ 3314700 w 10350500"/>
              <a:gd name="connsiteY1" fmla="*/ 1270000 h 2362200"/>
              <a:gd name="connsiteX2" fmla="*/ 5854700 w 10350500"/>
              <a:gd name="connsiteY2" fmla="*/ 2362200 h 2362200"/>
              <a:gd name="connsiteX3" fmla="*/ 6934200 w 10350500"/>
              <a:gd name="connsiteY3" fmla="*/ 698500 h 2362200"/>
              <a:gd name="connsiteX4" fmla="*/ 8509000 w 10350500"/>
              <a:gd name="connsiteY4" fmla="*/ 2120900 h 2362200"/>
              <a:gd name="connsiteX5" fmla="*/ 10325100 w 10350500"/>
              <a:gd name="connsiteY5" fmla="*/ 0 h 2362200"/>
              <a:gd name="connsiteX6" fmla="*/ 10350500 w 10350500"/>
              <a:gd name="connsiteY6" fmla="*/ 50800 h 2362200"/>
              <a:gd name="connsiteX0-1" fmla="*/ 0 w 10350500"/>
              <a:gd name="connsiteY0-2" fmla="*/ 2273300 h 2367702"/>
              <a:gd name="connsiteX1-3" fmla="*/ 3314700 w 10350500"/>
              <a:gd name="connsiteY1-4" fmla="*/ 1270000 h 2367702"/>
              <a:gd name="connsiteX2-5" fmla="*/ 5854700 w 10350500"/>
              <a:gd name="connsiteY2-6" fmla="*/ 2362200 h 2367702"/>
              <a:gd name="connsiteX3-7" fmla="*/ 6934200 w 10350500"/>
              <a:gd name="connsiteY3-8" fmla="*/ 698500 h 2367702"/>
              <a:gd name="connsiteX4-9" fmla="*/ 8509000 w 10350500"/>
              <a:gd name="connsiteY4-10" fmla="*/ 2120900 h 2367702"/>
              <a:gd name="connsiteX5-11" fmla="*/ 10325100 w 10350500"/>
              <a:gd name="connsiteY5-12" fmla="*/ 0 h 2367702"/>
              <a:gd name="connsiteX6-13" fmla="*/ 10350500 w 10350500"/>
              <a:gd name="connsiteY6-14" fmla="*/ 50800 h 2367702"/>
              <a:gd name="connsiteX0-15" fmla="*/ 0 w 10350500"/>
              <a:gd name="connsiteY0-16" fmla="*/ 2273300 h 2477118"/>
              <a:gd name="connsiteX1-17" fmla="*/ 3314700 w 10350500"/>
              <a:gd name="connsiteY1-18" fmla="*/ 1270000 h 2477118"/>
              <a:gd name="connsiteX2-19" fmla="*/ 5854700 w 10350500"/>
              <a:gd name="connsiteY2-20" fmla="*/ 2362200 h 2477118"/>
              <a:gd name="connsiteX3-21" fmla="*/ 6934200 w 10350500"/>
              <a:gd name="connsiteY3-22" fmla="*/ 698500 h 2477118"/>
              <a:gd name="connsiteX4-23" fmla="*/ 8509000 w 10350500"/>
              <a:gd name="connsiteY4-24" fmla="*/ 2120900 h 2477118"/>
              <a:gd name="connsiteX5-25" fmla="*/ 10325100 w 10350500"/>
              <a:gd name="connsiteY5-26" fmla="*/ 0 h 2477118"/>
              <a:gd name="connsiteX6-27" fmla="*/ 10350500 w 10350500"/>
              <a:gd name="connsiteY6-28" fmla="*/ 50800 h 2477118"/>
              <a:gd name="connsiteX0-29" fmla="*/ 0 w 10350500"/>
              <a:gd name="connsiteY0-30" fmla="*/ 2273300 h 2477118"/>
              <a:gd name="connsiteX1-31" fmla="*/ 3314700 w 10350500"/>
              <a:gd name="connsiteY1-32" fmla="*/ 1270000 h 2477118"/>
              <a:gd name="connsiteX2-33" fmla="*/ 5854700 w 10350500"/>
              <a:gd name="connsiteY2-34" fmla="*/ 2362200 h 2477118"/>
              <a:gd name="connsiteX3-35" fmla="*/ 6934200 w 10350500"/>
              <a:gd name="connsiteY3-36" fmla="*/ 698500 h 2477118"/>
              <a:gd name="connsiteX4-37" fmla="*/ 8509000 w 10350500"/>
              <a:gd name="connsiteY4-38" fmla="*/ 2120900 h 2477118"/>
              <a:gd name="connsiteX5-39" fmla="*/ 10325100 w 10350500"/>
              <a:gd name="connsiteY5-40" fmla="*/ 0 h 2477118"/>
              <a:gd name="connsiteX6-41" fmla="*/ 10350500 w 10350500"/>
              <a:gd name="connsiteY6-42" fmla="*/ 50800 h 2477118"/>
              <a:gd name="connsiteX0-43" fmla="*/ 0 w 10350500"/>
              <a:gd name="connsiteY0-44" fmla="*/ 2273300 h 2477118"/>
              <a:gd name="connsiteX1-45" fmla="*/ 3314700 w 10350500"/>
              <a:gd name="connsiteY1-46" fmla="*/ 1270000 h 2477118"/>
              <a:gd name="connsiteX2-47" fmla="*/ 5854700 w 10350500"/>
              <a:gd name="connsiteY2-48" fmla="*/ 2362200 h 2477118"/>
              <a:gd name="connsiteX3-49" fmla="*/ 6934200 w 10350500"/>
              <a:gd name="connsiteY3-50" fmla="*/ 698500 h 2477118"/>
              <a:gd name="connsiteX4-51" fmla="*/ 8509000 w 10350500"/>
              <a:gd name="connsiteY4-52" fmla="*/ 2120900 h 2477118"/>
              <a:gd name="connsiteX5-53" fmla="*/ 10325100 w 10350500"/>
              <a:gd name="connsiteY5-54" fmla="*/ 0 h 2477118"/>
              <a:gd name="connsiteX6-55" fmla="*/ 10350500 w 10350500"/>
              <a:gd name="connsiteY6-56" fmla="*/ 50800 h 2477118"/>
              <a:gd name="connsiteX0-57" fmla="*/ 0 w 10350500"/>
              <a:gd name="connsiteY0-58" fmla="*/ 2273300 h 2477118"/>
              <a:gd name="connsiteX1-59" fmla="*/ 3314700 w 10350500"/>
              <a:gd name="connsiteY1-60" fmla="*/ 1270000 h 2477118"/>
              <a:gd name="connsiteX2-61" fmla="*/ 5854700 w 10350500"/>
              <a:gd name="connsiteY2-62" fmla="*/ 2362200 h 2477118"/>
              <a:gd name="connsiteX3-63" fmla="*/ 6934200 w 10350500"/>
              <a:gd name="connsiteY3-64" fmla="*/ 698500 h 2477118"/>
              <a:gd name="connsiteX4-65" fmla="*/ 8509000 w 10350500"/>
              <a:gd name="connsiteY4-66" fmla="*/ 2120900 h 2477118"/>
              <a:gd name="connsiteX5-67" fmla="*/ 10325100 w 10350500"/>
              <a:gd name="connsiteY5-68" fmla="*/ 0 h 2477118"/>
              <a:gd name="connsiteX6-69" fmla="*/ 10350500 w 10350500"/>
              <a:gd name="connsiteY6-70" fmla="*/ 50800 h 2477118"/>
              <a:gd name="connsiteX0-71" fmla="*/ 0 w 10350500"/>
              <a:gd name="connsiteY0-72" fmla="*/ 2273300 h 2477118"/>
              <a:gd name="connsiteX1-73" fmla="*/ 3314700 w 10350500"/>
              <a:gd name="connsiteY1-74" fmla="*/ 1270000 h 2477118"/>
              <a:gd name="connsiteX2-75" fmla="*/ 5854700 w 10350500"/>
              <a:gd name="connsiteY2-76" fmla="*/ 2362200 h 2477118"/>
              <a:gd name="connsiteX3-77" fmla="*/ 6934200 w 10350500"/>
              <a:gd name="connsiteY3-78" fmla="*/ 698500 h 2477118"/>
              <a:gd name="connsiteX4-79" fmla="*/ 8509000 w 10350500"/>
              <a:gd name="connsiteY4-80" fmla="*/ 2120900 h 2477118"/>
              <a:gd name="connsiteX5-81" fmla="*/ 10325100 w 10350500"/>
              <a:gd name="connsiteY5-82" fmla="*/ 0 h 2477118"/>
              <a:gd name="connsiteX6-83" fmla="*/ 10350500 w 10350500"/>
              <a:gd name="connsiteY6-84" fmla="*/ 50800 h 2477118"/>
              <a:gd name="connsiteX0-85" fmla="*/ 0 w 10350500"/>
              <a:gd name="connsiteY0-86" fmla="*/ 2273300 h 2477118"/>
              <a:gd name="connsiteX1-87" fmla="*/ 3314700 w 10350500"/>
              <a:gd name="connsiteY1-88" fmla="*/ 1270000 h 2477118"/>
              <a:gd name="connsiteX2-89" fmla="*/ 5854700 w 10350500"/>
              <a:gd name="connsiteY2-90" fmla="*/ 2362200 h 2477118"/>
              <a:gd name="connsiteX3-91" fmla="*/ 6934200 w 10350500"/>
              <a:gd name="connsiteY3-92" fmla="*/ 698500 h 2477118"/>
              <a:gd name="connsiteX4-93" fmla="*/ 8509000 w 10350500"/>
              <a:gd name="connsiteY4-94" fmla="*/ 2120900 h 2477118"/>
              <a:gd name="connsiteX5-95" fmla="*/ 10325100 w 10350500"/>
              <a:gd name="connsiteY5-96" fmla="*/ 0 h 2477118"/>
              <a:gd name="connsiteX6-97" fmla="*/ 10350500 w 10350500"/>
              <a:gd name="connsiteY6-98" fmla="*/ 50800 h 2477118"/>
              <a:gd name="connsiteX0-99" fmla="*/ 0 w 10350500"/>
              <a:gd name="connsiteY0-100" fmla="*/ 2273300 h 2477118"/>
              <a:gd name="connsiteX1-101" fmla="*/ 3314700 w 10350500"/>
              <a:gd name="connsiteY1-102" fmla="*/ 1270000 h 2477118"/>
              <a:gd name="connsiteX2-103" fmla="*/ 5854700 w 10350500"/>
              <a:gd name="connsiteY2-104" fmla="*/ 2362200 h 2477118"/>
              <a:gd name="connsiteX3-105" fmla="*/ 6934200 w 10350500"/>
              <a:gd name="connsiteY3-106" fmla="*/ 698500 h 2477118"/>
              <a:gd name="connsiteX4-107" fmla="*/ 8509000 w 10350500"/>
              <a:gd name="connsiteY4-108" fmla="*/ 2120900 h 2477118"/>
              <a:gd name="connsiteX5-109" fmla="*/ 10325100 w 10350500"/>
              <a:gd name="connsiteY5-110" fmla="*/ 0 h 2477118"/>
              <a:gd name="connsiteX6-111" fmla="*/ 10350500 w 10350500"/>
              <a:gd name="connsiteY6-112" fmla="*/ 50800 h 2477118"/>
              <a:gd name="connsiteX0-113" fmla="*/ 0 w 10350500"/>
              <a:gd name="connsiteY0-114" fmla="*/ 2273300 h 2477118"/>
              <a:gd name="connsiteX1-115" fmla="*/ 3314700 w 10350500"/>
              <a:gd name="connsiteY1-116" fmla="*/ 1270000 h 2477118"/>
              <a:gd name="connsiteX2-117" fmla="*/ 5854700 w 10350500"/>
              <a:gd name="connsiteY2-118" fmla="*/ 2362200 h 2477118"/>
              <a:gd name="connsiteX3-119" fmla="*/ 6934200 w 10350500"/>
              <a:gd name="connsiteY3-120" fmla="*/ 698500 h 2477118"/>
              <a:gd name="connsiteX4-121" fmla="*/ 8509000 w 10350500"/>
              <a:gd name="connsiteY4-122" fmla="*/ 2120900 h 2477118"/>
              <a:gd name="connsiteX5-123" fmla="*/ 10325100 w 10350500"/>
              <a:gd name="connsiteY5-124" fmla="*/ 0 h 2477118"/>
              <a:gd name="connsiteX6-125" fmla="*/ 10350500 w 10350500"/>
              <a:gd name="connsiteY6-126" fmla="*/ 50800 h 2477118"/>
              <a:gd name="connsiteX0-127" fmla="*/ 0 w 10350500"/>
              <a:gd name="connsiteY0-128" fmla="*/ 2273300 h 2537644"/>
              <a:gd name="connsiteX1-129" fmla="*/ 3314700 w 10350500"/>
              <a:gd name="connsiteY1-130" fmla="*/ 1270000 h 2537644"/>
              <a:gd name="connsiteX2-131" fmla="*/ 5308600 w 10350500"/>
              <a:gd name="connsiteY2-132" fmla="*/ 2425700 h 2537644"/>
              <a:gd name="connsiteX3-133" fmla="*/ 6934200 w 10350500"/>
              <a:gd name="connsiteY3-134" fmla="*/ 698500 h 2537644"/>
              <a:gd name="connsiteX4-135" fmla="*/ 8509000 w 10350500"/>
              <a:gd name="connsiteY4-136" fmla="*/ 2120900 h 2537644"/>
              <a:gd name="connsiteX5-137" fmla="*/ 10325100 w 10350500"/>
              <a:gd name="connsiteY5-138" fmla="*/ 0 h 2537644"/>
              <a:gd name="connsiteX6-139" fmla="*/ 10350500 w 10350500"/>
              <a:gd name="connsiteY6-140" fmla="*/ 50800 h 2537644"/>
              <a:gd name="connsiteX0-141" fmla="*/ 0 w 10350500"/>
              <a:gd name="connsiteY0-142" fmla="*/ 2273300 h 2437646"/>
              <a:gd name="connsiteX1-143" fmla="*/ 3314700 w 10350500"/>
              <a:gd name="connsiteY1-144" fmla="*/ 1270000 h 2437646"/>
              <a:gd name="connsiteX2-145" fmla="*/ 5308600 w 10350500"/>
              <a:gd name="connsiteY2-146" fmla="*/ 2425700 h 2437646"/>
              <a:gd name="connsiteX3-147" fmla="*/ 6934200 w 10350500"/>
              <a:gd name="connsiteY3-148" fmla="*/ 698500 h 2437646"/>
              <a:gd name="connsiteX4-149" fmla="*/ 8509000 w 10350500"/>
              <a:gd name="connsiteY4-150" fmla="*/ 2120900 h 2437646"/>
              <a:gd name="connsiteX5-151" fmla="*/ 10325100 w 10350500"/>
              <a:gd name="connsiteY5-152" fmla="*/ 0 h 2437646"/>
              <a:gd name="connsiteX6-153" fmla="*/ 10350500 w 10350500"/>
              <a:gd name="connsiteY6-154" fmla="*/ 50800 h 2437646"/>
              <a:gd name="connsiteX0-155" fmla="*/ 0 w 10350500"/>
              <a:gd name="connsiteY0-156" fmla="*/ 2273300 h 2432139"/>
              <a:gd name="connsiteX1-157" fmla="*/ 2590800 w 10350500"/>
              <a:gd name="connsiteY1-158" fmla="*/ 1320800 h 2432139"/>
              <a:gd name="connsiteX2-159" fmla="*/ 5308600 w 10350500"/>
              <a:gd name="connsiteY2-160" fmla="*/ 2425700 h 2432139"/>
              <a:gd name="connsiteX3-161" fmla="*/ 6934200 w 10350500"/>
              <a:gd name="connsiteY3-162" fmla="*/ 698500 h 2432139"/>
              <a:gd name="connsiteX4-163" fmla="*/ 8509000 w 10350500"/>
              <a:gd name="connsiteY4-164" fmla="*/ 2120900 h 2432139"/>
              <a:gd name="connsiteX5-165" fmla="*/ 10325100 w 10350500"/>
              <a:gd name="connsiteY5-166" fmla="*/ 0 h 2432139"/>
              <a:gd name="connsiteX6-167" fmla="*/ 10350500 w 10350500"/>
              <a:gd name="connsiteY6-168" fmla="*/ 50800 h 2432139"/>
              <a:gd name="connsiteX0-169" fmla="*/ 0 w 10350500"/>
              <a:gd name="connsiteY0-170" fmla="*/ 2273300 h 2444784"/>
              <a:gd name="connsiteX1-171" fmla="*/ 2590800 w 10350500"/>
              <a:gd name="connsiteY1-172" fmla="*/ 1320800 h 2444784"/>
              <a:gd name="connsiteX2-173" fmla="*/ 4902200 w 10350500"/>
              <a:gd name="connsiteY2-174" fmla="*/ 2438400 h 2444784"/>
              <a:gd name="connsiteX3-175" fmla="*/ 6934200 w 10350500"/>
              <a:gd name="connsiteY3-176" fmla="*/ 698500 h 2444784"/>
              <a:gd name="connsiteX4-177" fmla="*/ 8509000 w 10350500"/>
              <a:gd name="connsiteY4-178" fmla="*/ 2120900 h 2444784"/>
              <a:gd name="connsiteX5-179" fmla="*/ 10325100 w 10350500"/>
              <a:gd name="connsiteY5-180" fmla="*/ 0 h 2444784"/>
              <a:gd name="connsiteX6-181" fmla="*/ 10350500 w 10350500"/>
              <a:gd name="connsiteY6-182" fmla="*/ 50800 h 2444784"/>
              <a:gd name="connsiteX0-183" fmla="*/ 0 w 10350500"/>
              <a:gd name="connsiteY0-184" fmla="*/ 2273300 h 2443846"/>
              <a:gd name="connsiteX1-185" fmla="*/ 2590800 w 10350500"/>
              <a:gd name="connsiteY1-186" fmla="*/ 1320800 h 2443846"/>
              <a:gd name="connsiteX2-187" fmla="*/ 4902200 w 10350500"/>
              <a:gd name="connsiteY2-188" fmla="*/ 2438400 h 2443846"/>
              <a:gd name="connsiteX3-189" fmla="*/ 6604000 w 10350500"/>
              <a:gd name="connsiteY3-190" fmla="*/ 749300 h 2443846"/>
              <a:gd name="connsiteX4-191" fmla="*/ 8509000 w 10350500"/>
              <a:gd name="connsiteY4-192" fmla="*/ 2120900 h 2443846"/>
              <a:gd name="connsiteX5-193" fmla="*/ 10325100 w 10350500"/>
              <a:gd name="connsiteY5-194" fmla="*/ 0 h 2443846"/>
              <a:gd name="connsiteX6-195" fmla="*/ 10350500 w 10350500"/>
              <a:gd name="connsiteY6-196" fmla="*/ 50800 h 2443846"/>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10350500" h="2443846">
                <a:moveTo>
                  <a:pt x="0" y="2273300"/>
                </a:moveTo>
                <a:cubicBezTo>
                  <a:pt x="1104900" y="1938867"/>
                  <a:pt x="1773767" y="1293283"/>
                  <a:pt x="2590800" y="1320800"/>
                </a:cubicBezTo>
                <a:cubicBezTo>
                  <a:pt x="3407833" y="1348317"/>
                  <a:pt x="4233333" y="2533650"/>
                  <a:pt x="4902200" y="2438400"/>
                </a:cubicBezTo>
                <a:cubicBezTo>
                  <a:pt x="5571067" y="2343150"/>
                  <a:pt x="6002867" y="802217"/>
                  <a:pt x="6604000" y="749300"/>
                </a:cubicBezTo>
                <a:cubicBezTo>
                  <a:pt x="7205133" y="696383"/>
                  <a:pt x="7888817" y="2245783"/>
                  <a:pt x="8509000" y="2120900"/>
                </a:cubicBezTo>
                <a:cubicBezTo>
                  <a:pt x="9129183" y="1996017"/>
                  <a:pt x="9719733" y="706967"/>
                  <a:pt x="10325100" y="0"/>
                </a:cubicBezTo>
                <a:lnTo>
                  <a:pt x="10350500" y="50800"/>
                </a:lnTo>
              </a:path>
            </a:pathLst>
          </a:custGeom>
          <a:noFill/>
          <a:ln>
            <a:solidFill>
              <a:schemeClr val="bg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a:solidFill>
                  <a:schemeClr val="bg1"/>
                </a:solidFill>
                <a:latin typeface="方正黑体简体" panose="02010601030101010101" pitchFamily="2" charset="-122"/>
                <a:ea typeface="方正黑体简体" panose="02010601030101010101" pitchFamily="2" charset="-122"/>
              </a:rPr>
              <a:t>\</a:t>
            </a:r>
            <a:endParaRPr lang="en-US" altLang="zh-CN" sz="1600">
              <a:solidFill>
                <a:schemeClr val="bg1"/>
              </a:solidFill>
              <a:latin typeface="方正黑体简体" panose="02010601030101010101" pitchFamily="2" charset="-122"/>
              <a:ea typeface="方正黑体简体" panose="02010601030101010101" pitchFamily="2" charset="-122"/>
            </a:endParaRPr>
          </a:p>
        </p:txBody>
      </p:sp>
      <p:sp>
        <p:nvSpPr>
          <p:cNvPr id="79" name="Freeform 1525"/>
          <p:cNvSpPr/>
          <p:nvPr/>
        </p:nvSpPr>
        <p:spPr bwMode="auto">
          <a:xfrm rot="18830660">
            <a:off x="10120312" y="1978626"/>
            <a:ext cx="897483" cy="917575"/>
          </a:xfrm>
          <a:custGeom>
            <a:avLst/>
            <a:gdLst>
              <a:gd name="T0" fmla="*/ 101 w 166"/>
              <a:gd name="T1" fmla="*/ 57 h 170"/>
              <a:gd name="T2" fmla="*/ 105 w 166"/>
              <a:gd name="T3" fmla="*/ 57 h 170"/>
              <a:gd name="T4" fmla="*/ 110 w 166"/>
              <a:gd name="T5" fmla="*/ 52 h 170"/>
              <a:gd name="T6" fmla="*/ 100 w 166"/>
              <a:gd name="T7" fmla="*/ 47 h 170"/>
              <a:gd name="T8" fmla="*/ 94 w 166"/>
              <a:gd name="T9" fmla="*/ 47 h 170"/>
              <a:gd name="T10" fmla="*/ 83 w 166"/>
              <a:gd name="T11" fmla="*/ 33 h 170"/>
              <a:gd name="T12" fmla="*/ 88 w 166"/>
              <a:gd name="T13" fmla="*/ 33 h 170"/>
              <a:gd name="T14" fmla="*/ 93 w 166"/>
              <a:gd name="T15" fmla="*/ 29 h 170"/>
              <a:gd name="T16" fmla="*/ 86 w 166"/>
              <a:gd name="T17" fmla="*/ 23 h 170"/>
              <a:gd name="T18" fmla="*/ 76 w 166"/>
              <a:gd name="T19" fmla="*/ 23 h 170"/>
              <a:gd name="T20" fmla="*/ 54 w 166"/>
              <a:gd name="T21" fmla="*/ 0 h 170"/>
              <a:gd name="T22" fmla="*/ 50 w 166"/>
              <a:gd name="T23" fmla="*/ 2 h 170"/>
              <a:gd name="T24" fmla="*/ 47 w 166"/>
              <a:gd name="T25" fmla="*/ 5 h 170"/>
              <a:gd name="T26" fmla="*/ 52 w 166"/>
              <a:gd name="T27" fmla="*/ 15 h 170"/>
              <a:gd name="T28" fmla="*/ 68 w 166"/>
              <a:gd name="T29" fmla="*/ 46 h 170"/>
              <a:gd name="T30" fmla="*/ 78 w 166"/>
              <a:gd name="T31" fmla="*/ 73 h 170"/>
              <a:gd name="T32" fmla="*/ 69 w 166"/>
              <a:gd name="T33" fmla="*/ 76 h 170"/>
              <a:gd name="T34" fmla="*/ 27 w 166"/>
              <a:gd name="T35" fmla="*/ 79 h 170"/>
              <a:gd name="T36" fmla="*/ 19 w 166"/>
              <a:gd name="T37" fmla="*/ 69 h 170"/>
              <a:gd name="T38" fmla="*/ 11 w 166"/>
              <a:gd name="T39" fmla="*/ 60 h 170"/>
              <a:gd name="T40" fmla="*/ 4 w 166"/>
              <a:gd name="T41" fmla="*/ 58 h 170"/>
              <a:gd name="T42" fmla="*/ 0 w 166"/>
              <a:gd name="T43" fmla="*/ 59 h 170"/>
              <a:gd name="T44" fmla="*/ 8 w 166"/>
              <a:gd name="T45" fmla="*/ 85 h 170"/>
              <a:gd name="T46" fmla="*/ 0 w 166"/>
              <a:gd name="T47" fmla="*/ 111 h 170"/>
              <a:gd name="T48" fmla="*/ 4 w 166"/>
              <a:gd name="T49" fmla="*/ 112 h 170"/>
              <a:gd name="T50" fmla="*/ 11 w 166"/>
              <a:gd name="T51" fmla="*/ 111 h 170"/>
              <a:gd name="T52" fmla="*/ 19 w 166"/>
              <a:gd name="T53" fmla="*/ 101 h 170"/>
              <a:gd name="T54" fmla="*/ 27 w 166"/>
              <a:gd name="T55" fmla="*/ 91 h 170"/>
              <a:gd name="T56" fmla="*/ 56 w 166"/>
              <a:gd name="T57" fmla="*/ 94 h 170"/>
              <a:gd name="T58" fmla="*/ 75 w 166"/>
              <a:gd name="T59" fmla="*/ 95 h 170"/>
              <a:gd name="T60" fmla="*/ 78 w 166"/>
              <a:gd name="T61" fmla="*/ 97 h 170"/>
              <a:gd name="T62" fmla="*/ 68 w 166"/>
              <a:gd name="T63" fmla="*/ 124 h 170"/>
              <a:gd name="T64" fmla="*/ 52 w 166"/>
              <a:gd name="T65" fmla="*/ 155 h 170"/>
              <a:gd name="T66" fmla="*/ 47 w 166"/>
              <a:gd name="T67" fmla="*/ 165 h 170"/>
              <a:gd name="T68" fmla="*/ 50 w 166"/>
              <a:gd name="T69" fmla="*/ 168 h 170"/>
              <a:gd name="T70" fmla="*/ 54 w 166"/>
              <a:gd name="T71" fmla="*/ 170 h 170"/>
              <a:gd name="T72" fmla="*/ 76 w 166"/>
              <a:gd name="T73" fmla="*/ 147 h 170"/>
              <a:gd name="T74" fmla="*/ 86 w 166"/>
              <a:gd name="T75" fmla="*/ 147 h 170"/>
              <a:gd name="T76" fmla="*/ 93 w 166"/>
              <a:gd name="T77" fmla="*/ 142 h 170"/>
              <a:gd name="T78" fmla="*/ 88 w 166"/>
              <a:gd name="T79" fmla="*/ 137 h 170"/>
              <a:gd name="T80" fmla="*/ 83 w 166"/>
              <a:gd name="T81" fmla="*/ 137 h 170"/>
              <a:gd name="T82" fmla="*/ 94 w 166"/>
              <a:gd name="T83" fmla="*/ 123 h 170"/>
              <a:gd name="T84" fmla="*/ 100 w 166"/>
              <a:gd name="T85" fmla="*/ 123 h 170"/>
              <a:gd name="T86" fmla="*/ 110 w 166"/>
              <a:gd name="T87" fmla="*/ 118 h 170"/>
              <a:gd name="T88" fmla="*/ 105 w 166"/>
              <a:gd name="T89" fmla="*/ 113 h 170"/>
              <a:gd name="T90" fmla="*/ 101 w 166"/>
              <a:gd name="T91" fmla="*/ 113 h 170"/>
              <a:gd name="T92" fmla="*/ 117 w 166"/>
              <a:gd name="T93" fmla="*/ 94 h 170"/>
              <a:gd name="T94" fmla="*/ 139 w 166"/>
              <a:gd name="T95" fmla="*/ 94 h 170"/>
              <a:gd name="T96" fmla="*/ 166 w 166"/>
              <a:gd name="T97" fmla="*/ 85 h 170"/>
              <a:gd name="T98" fmla="*/ 155 w 166"/>
              <a:gd name="T99" fmla="*/ 79 h 170"/>
              <a:gd name="T100" fmla="*/ 139 w 166"/>
              <a:gd name="T101" fmla="*/ 76 h 170"/>
              <a:gd name="T102" fmla="*/ 117 w 166"/>
              <a:gd name="T103" fmla="*/ 76 h 170"/>
              <a:gd name="T104" fmla="*/ 101 w 166"/>
              <a:gd name="T105" fmla="*/ 57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66" h="170">
                <a:moveTo>
                  <a:pt x="101" y="57"/>
                </a:moveTo>
                <a:cubicBezTo>
                  <a:pt x="105" y="57"/>
                  <a:pt x="105" y="57"/>
                  <a:pt x="105" y="57"/>
                </a:cubicBezTo>
                <a:cubicBezTo>
                  <a:pt x="109" y="57"/>
                  <a:pt x="110" y="55"/>
                  <a:pt x="110" y="52"/>
                </a:cubicBezTo>
                <a:cubicBezTo>
                  <a:pt x="110" y="49"/>
                  <a:pt x="107" y="47"/>
                  <a:pt x="100" y="47"/>
                </a:cubicBezTo>
                <a:cubicBezTo>
                  <a:pt x="94" y="47"/>
                  <a:pt x="94" y="47"/>
                  <a:pt x="94" y="47"/>
                </a:cubicBezTo>
                <a:cubicBezTo>
                  <a:pt x="83" y="33"/>
                  <a:pt x="83" y="33"/>
                  <a:pt x="83" y="33"/>
                </a:cubicBezTo>
                <a:cubicBezTo>
                  <a:pt x="88" y="33"/>
                  <a:pt x="88" y="33"/>
                  <a:pt x="88" y="33"/>
                </a:cubicBezTo>
                <a:cubicBezTo>
                  <a:pt x="91" y="33"/>
                  <a:pt x="93" y="32"/>
                  <a:pt x="93" y="29"/>
                </a:cubicBezTo>
                <a:cubicBezTo>
                  <a:pt x="93" y="25"/>
                  <a:pt x="91" y="23"/>
                  <a:pt x="86" y="23"/>
                </a:cubicBezTo>
                <a:cubicBezTo>
                  <a:pt x="76" y="23"/>
                  <a:pt x="76" y="23"/>
                  <a:pt x="76" y="23"/>
                </a:cubicBezTo>
                <a:cubicBezTo>
                  <a:pt x="64" y="8"/>
                  <a:pt x="57" y="0"/>
                  <a:pt x="54" y="0"/>
                </a:cubicBezTo>
                <a:cubicBezTo>
                  <a:pt x="53" y="0"/>
                  <a:pt x="51" y="1"/>
                  <a:pt x="50" y="2"/>
                </a:cubicBezTo>
                <a:cubicBezTo>
                  <a:pt x="48" y="3"/>
                  <a:pt x="47" y="4"/>
                  <a:pt x="47" y="5"/>
                </a:cubicBezTo>
                <a:cubicBezTo>
                  <a:pt x="47" y="7"/>
                  <a:pt x="49" y="10"/>
                  <a:pt x="52" y="15"/>
                </a:cubicBezTo>
                <a:cubicBezTo>
                  <a:pt x="56" y="21"/>
                  <a:pt x="61" y="31"/>
                  <a:pt x="68" y="46"/>
                </a:cubicBezTo>
                <a:cubicBezTo>
                  <a:pt x="74" y="61"/>
                  <a:pt x="78" y="70"/>
                  <a:pt x="78" y="73"/>
                </a:cubicBezTo>
                <a:cubicBezTo>
                  <a:pt x="78" y="75"/>
                  <a:pt x="75" y="76"/>
                  <a:pt x="69" y="76"/>
                </a:cubicBezTo>
                <a:cubicBezTo>
                  <a:pt x="49" y="76"/>
                  <a:pt x="35" y="77"/>
                  <a:pt x="27" y="79"/>
                </a:cubicBezTo>
                <a:cubicBezTo>
                  <a:pt x="26" y="78"/>
                  <a:pt x="23" y="75"/>
                  <a:pt x="19" y="69"/>
                </a:cubicBezTo>
                <a:cubicBezTo>
                  <a:pt x="15" y="64"/>
                  <a:pt x="13" y="61"/>
                  <a:pt x="11" y="60"/>
                </a:cubicBezTo>
                <a:cubicBezTo>
                  <a:pt x="10" y="59"/>
                  <a:pt x="7" y="58"/>
                  <a:pt x="4" y="58"/>
                </a:cubicBezTo>
                <a:cubicBezTo>
                  <a:pt x="2" y="58"/>
                  <a:pt x="0" y="58"/>
                  <a:pt x="0" y="59"/>
                </a:cubicBezTo>
                <a:cubicBezTo>
                  <a:pt x="0" y="61"/>
                  <a:pt x="2" y="70"/>
                  <a:pt x="8" y="85"/>
                </a:cubicBezTo>
                <a:cubicBezTo>
                  <a:pt x="2" y="99"/>
                  <a:pt x="0" y="107"/>
                  <a:pt x="0" y="111"/>
                </a:cubicBezTo>
                <a:cubicBezTo>
                  <a:pt x="0" y="112"/>
                  <a:pt x="2" y="112"/>
                  <a:pt x="4" y="112"/>
                </a:cubicBezTo>
                <a:cubicBezTo>
                  <a:pt x="7" y="112"/>
                  <a:pt x="10" y="112"/>
                  <a:pt x="11" y="111"/>
                </a:cubicBezTo>
                <a:cubicBezTo>
                  <a:pt x="13" y="110"/>
                  <a:pt x="15" y="106"/>
                  <a:pt x="19" y="101"/>
                </a:cubicBezTo>
                <a:cubicBezTo>
                  <a:pt x="23" y="95"/>
                  <a:pt x="26" y="92"/>
                  <a:pt x="27" y="91"/>
                </a:cubicBezTo>
                <a:cubicBezTo>
                  <a:pt x="35" y="93"/>
                  <a:pt x="45" y="94"/>
                  <a:pt x="56" y="94"/>
                </a:cubicBezTo>
                <a:cubicBezTo>
                  <a:pt x="67" y="94"/>
                  <a:pt x="74" y="94"/>
                  <a:pt x="75" y="95"/>
                </a:cubicBezTo>
                <a:cubicBezTo>
                  <a:pt x="77" y="95"/>
                  <a:pt x="78" y="96"/>
                  <a:pt x="78" y="97"/>
                </a:cubicBezTo>
                <a:cubicBezTo>
                  <a:pt x="78" y="100"/>
                  <a:pt x="74" y="109"/>
                  <a:pt x="68" y="124"/>
                </a:cubicBezTo>
                <a:cubicBezTo>
                  <a:pt x="61" y="139"/>
                  <a:pt x="56" y="149"/>
                  <a:pt x="52" y="155"/>
                </a:cubicBezTo>
                <a:cubicBezTo>
                  <a:pt x="49" y="160"/>
                  <a:pt x="47" y="163"/>
                  <a:pt x="47" y="165"/>
                </a:cubicBezTo>
                <a:cubicBezTo>
                  <a:pt x="47" y="166"/>
                  <a:pt x="48" y="167"/>
                  <a:pt x="50" y="168"/>
                </a:cubicBezTo>
                <a:cubicBezTo>
                  <a:pt x="51" y="170"/>
                  <a:pt x="53" y="170"/>
                  <a:pt x="54" y="170"/>
                </a:cubicBezTo>
                <a:cubicBezTo>
                  <a:pt x="57" y="170"/>
                  <a:pt x="64" y="162"/>
                  <a:pt x="76" y="147"/>
                </a:cubicBezTo>
                <a:cubicBezTo>
                  <a:pt x="86" y="147"/>
                  <a:pt x="86" y="147"/>
                  <a:pt x="86" y="147"/>
                </a:cubicBezTo>
                <a:cubicBezTo>
                  <a:pt x="91" y="147"/>
                  <a:pt x="93" y="145"/>
                  <a:pt x="93" y="142"/>
                </a:cubicBezTo>
                <a:cubicBezTo>
                  <a:pt x="93" y="138"/>
                  <a:pt x="91" y="137"/>
                  <a:pt x="88" y="137"/>
                </a:cubicBezTo>
                <a:cubicBezTo>
                  <a:pt x="83" y="137"/>
                  <a:pt x="83" y="137"/>
                  <a:pt x="83" y="137"/>
                </a:cubicBezTo>
                <a:cubicBezTo>
                  <a:pt x="94" y="123"/>
                  <a:pt x="94" y="123"/>
                  <a:pt x="94" y="123"/>
                </a:cubicBezTo>
                <a:cubicBezTo>
                  <a:pt x="100" y="123"/>
                  <a:pt x="100" y="123"/>
                  <a:pt x="100" y="123"/>
                </a:cubicBezTo>
                <a:cubicBezTo>
                  <a:pt x="107" y="123"/>
                  <a:pt x="110" y="121"/>
                  <a:pt x="110" y="118"/>
                </a:cubicBezTo>
                <a:cubicBezTo>
                  <a:pt x="110" y="115"/>
                  <a:pt x="109" y="113"/>
                  <a:pt x="105" y="113"/>
                </a:cubicBezTo>
                <a:cubicBezTo>
                  <a:pt x="101" y="113"/>
                  <a:pt x="101" y="113"/>
                  <a:pt x="101" y="113"/>
                </a:cubicBezTo>
                <a:cubicBezTo>
                  <a:pt x="117" y="94"/>
                  <a:pt x="117" y="94"/>
                  <a:pt x="117" y="94"/>
                </a:cubicBezTo>
                <a:cubicBezTo>
                  <a:pt x="139" y="94"/>
                  <a:pt x="139" y="94"/>
                  <a:pt x="139" y="94"/>
                </a:cubicBezTo>
                <a:cubicBezTo>
                  <a:pt x="157" y="94"/>
                  <a:pt x="166" y="91"/>
                  <a:pt x="166" y="85"/>
                </a:cubicBezTo>
                <a:cubicBezTo>
                  <a:pt x="166" y="82"/>
                  <a:pt x="163" y="80"/>
                  <a:pt x="155" y="79"/>
                </a:cubicBezTo>
                <a:cubicBezTo>
                  <a:pt x="148" y="77"/>
                  <a:pt x="142" y="76"/>
                  <a:pt x="139" y="76"/>
                </a:cubicBezTo>
                <a:cubicBezTo>
                  <a:pt x="117" y="76"/>
                  <a:pt x="117" y="76"/>
                  <a:pt x="117" y="76"/>
                </a:cubicBezTo>
                <a:lnTo>
                  <a:pt x="101" y="57"/>
                </a:lnTo>
                <a:close/>
              </a:path>
            </a:pathLst>
          </a:custGeom>
          <a:gradFill>
            <a:gsLst>
              <a:gs pos="2000">
                <a:srgbClr val="C00000"/>
              </a:gs>
              <a:gs pos="99000">
                <a:srgbClr val="C00000"/>
              </a:gs>
            </a:gsLst>
            <a:path path="circle">
              <a:fillToRect l="50000" t="-80000" r="50000" b="180000"/>
            </a:path>
          </a:gradFill>
          <a:ln>
            <a:noFill/>
          </a:ln>
        </p:spPr>
        <p:txBody>
          <a:bodyPr vert="horz" wrap="square" lIns="91440" tIns="45720" rIns="91440" bIns="45720" numCol="1" anchor="t" anchorCtr="0" compatLnSpc="1"/>
          <a:lstStyle/>
          <a:p>
            <a:endParaRPr lang="zh-CN" altLang="en-US" sz="1600" dirty="0">
              <a:solidFill>
                <a:schemeClr val="bg1"/>
              </a:solidFill>
              <a:latin typeface="方正黑体简体" panose="02010601030101010101" pitchFamily="2" charset="-122"/>
              <a:ea typeface="方正黑体简体" panose="02010601030101010101" pitchFamily="2" charset="-122"/>
            </a:endParaRPr>
          </a:p>
        </p:txBody>
      </p:sp>
      <p:sp>
        <p:nvSpPr>
          <p:cNvPr id="80" name="文本框 79"/>
          <p:cNvSpPr txBox="1"/>
          <p:nvPr/>
        </p:nvSpPr>
        <p:spPr>
          <a:xfrm>
            <a:off x="9757135" y="3585450"/>
            <a:ext cx="2362203" cy="703719"/>
          </a:xfrm>
          <a:prstGeom prst="rect">
            <a:avLst/>
          </a:prstGeom>
          <a:noFill/>
        </p:spPr>
        <p:txBody>
          <a:bodyPr wrap="square" rtlCol="0">
            <a:spAutoFit/>
          </a:bodyPr>
          <a:lstStyle/>
          <a:p>
            <a:pPr algn="ctr">
              <a:lnSpc>
                <a:spcPct val="130000"/>
              </a:lnSpc>
            </a:pPr>
            <a:r>
              <a:rPr lang="zh-CN" altLang="en-US" sz="1050">
                <a:solidFill>
                  <a:schemeClr val="bg1"/>
                </a:solidFill>
                <a:latin typeface="方正黑体简体" panose="02010601030101010101" pitchFamily="2" charset="-122"/>
                <a:ea typeface="方正黑体简体" panose="02010601030101010101" pitchFamily="2" charset="-122"/>
              </a:rPr>
              <a:t>点击添加正文、温提示正文行距在</a:t>
            </a:r>
            <a:r>
              <a:rPr lang="en-US" altLang="zh-CN" sz="1050">
                <a:solidFill>
                  <a:schemeClr val="bg1"/>
                </a:solidFill>
                <a:latin typeface="方正黑体简体" panose="02010601030101010101" pitchFamily="2" charset="-122"/>
                <a:ea typeface="方正黑体简体" panose="02010601030101010101" pitchFamily="2" charset="-122"/>
              </a:rPr>
              <a:t>1.2~1.3</a:t>
            </a:r>
            <a:r>
              <a:rPr lang="zh-CN" altLang="en-US" sz="1050">
                <a:solidFill>
                  <a:schemeClr val="bg1"/>
                </a:solidFill>
                <a:latin typeface="方正黑体简体" panose="02010601030101010101" pitchFamily="2" charset="-122"/>
                <a:ea typeface="方正黑体简体" panose="02010601030101010101" pitchFamily="2" charset="-122"/>
              </a:rPr>
              <a:t>之间点击添加正文、温提示正文行距在</a:t>
            </a:r>
            <a:r>
              <a:rPr lang="en-US" altLang="zh-CN" sz="1050">
                <a:solidFill>
                  <a:schemeClr val="bg1"/>
                </a:solidFill>
                <a:latin typeface="方正黑体简体" panose="02010601030101010101" pitchFamily="2" charset="-122"/>
                <a:ea typeface="方正黑体简体" panose="02010601030101010101" pitchFamily="2" charset="-122"/>
              </a:rPr>
              <a:t>1.2~1.3</a:t>
            </a:r>
            <a:r>
              <a:rPr lang="zh-CN" altLang="en-US" sz="1050">
                <a:solidFill>
                  <a:schemeClr val="bg1"/>
                </a:solidFill>
                <a:latin typeface="方正黑体简体" panose="02010601030101010101" pitchFamily="2" charset="-122"/>
                <a:ea typeface="方正黑体简体" panose="02010601030101010101" pitchFamily="2" charset="-122"/>
              </a:rPr>
              <a:t>之间</a:t>
            </a:r>
            <a:endParaRPr lang="zh-CN" altLang="en-US" sz="1050">
              <a:solidFill>
                <a:schemeClr val="bg1"/>
              </a:solidFill>
              <a:latin typeface="方正黑体简体" panose="02010601030101010101" pitchFamily="2" charset="-122"/>
              <a:ea typeface="方正黑体简体" panose="02010601030101010101" pitchFamily="2" charset="-122"/>
            </a:endParaRPr>
          </a:p>
        </p:txBody>
      </p:sp>
      <p:sp>
        <p:nvSpPr>
          <p:cNvPr id="81" name="矩形 80"/>
          <p:cNvSpPr/>
          <p:nvPr/>
        </p:nvSpPr>
        <p:spPr>
          <a:xfrm>
            <a:off x="9819981" y="3216117"/>
            <a:ext cx="2044149" cy="369332"/>
          </a:xfrm>
          <a:prstGeom prst="rect">
            <a:avLst/>
          </a:prstGeom>
        </p:spPr>
        <p:txBody>
          <a:bodyPr wrap="none">
            <a:spAutoFit/>
          </a:bodyPr>
          <a:lstStyle/>
          <a:p>
            <a:r>
              <a:rPr lang="zh-CN" altLang="en-US" b="1">
                <a:solidFill>
                  <a:schemeClr val="bg1"/>
                </a:solidFill>
                <a:latin typeface="方正黑体简体" panose="02010601030101010101" pitchFamily="2" charset="-122"/>
                <a:ea typeface="方正黑体简体" panose="02010601030101010101" pitchFamily="2" charset="-122"/>
              </a:rPr>
              <a:t>点击此处添加标题</a:t>
            </a:r>
            <a:endParaRPr lang="zh-CN" altLang="en-US" b="1">
              <a:solidFill>
                <a:schemeClr val="bg1"/>
              </a:solidFill>
              <a:latin typeface="方正黑体简体" panose="02010601030101010101" pitchFamily="2" charset="-122"/>
              <a:ea typeface="方正黑体简体" panose="02010601030101010101" pitchFamily="2" charset="-122"/>
            </a:endParaRPr>
          </a:p>
        </p:txBody>
      </p:sp>
      <p:grpSp>
        <p:nvGrpSpPr>
          <p:cNvPr id="82" name="组合 81"/>
          <p:cNvGrpSpPr/>
          <p:nvPr/>
        </p:nvGrpSpPr>
        <p:grpSpPr>
          <a:xfrm>
            <a:off x="5480484" y="3248458"/>
            <a:ext cx="2362203" cy="2733123"/>
            <a:chOff x="5480483" y="3247857"/>
            <a:chExt cx="2362202" cy="2733123"/>
          </a:xfrm>
        </p:grpSpPr>
        <p:sp>
          <p:nvSpPr>
            <p:cNvPr id="83" name="椭圆 82"/>
            <p:cNvSpPr/>
            <p:nvPr/>
          </p:nvSpPr>
          <p:spPr>
            <a:xfrm rot="10800000">
              <a:off x="6302905" y="3247857"/>
              <a:ext cx="685800" cy="6858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solidFill>
                  <a:schemeClr val="bg1"/>
                </a:solidFill>
                <a:latin typeface="方正黑体简体" panose="02010601030101010101" pitchFamily="2" charset="-122"/>
                <a:ea typeface="方正黑体简体" panose="02010601030101010101" pitchFamily="2" charset="-122"/>
              </a:endParaRPr>
            </a:p>
          </p:txBody>
        </p:sp>
        <p:cxnSp>
          <p:nvCxnSpPr>
            <p:cNvPr id="84" name="直接连接符 83"/>
            <p:cNvCxnSpPr/>
            <p:nvPr/>
          </p:nvCxnSpPr>
          <p:spPr>
            <a:xfrm rot="10800000">
              <a:off x="6623484" y="3727734"/>
              <a:ext cx="0" cy="498620"/>
            </a:xfrm>
            <a:prstGeom prst="line">
              <a:avLst/>
            </a:prstGeom>
            <a:ln w="12700">
              <a:solidFill>
                <a:schemeClr val="bg1"/>
              </a:solidFill>
              <a:headEnd type="oval"/>
            </a:ln>
          </p:spPr>
          <p:style>
            <a:lnRef idx="1">
              <a:schemeClr val="accent1"/>
            </a:lnRef>
            <a:fillRef idx="0">
              <a:schemeClr val="accent1"/>
            </a:fillRef>
            <a:effectRef idx="0">
              <a:schemeClr val="accent1"/>
            </a:effectRef>
            <a:fontRef idx="minor">
              <a:schemeClr val="tx1"/>
            </a:fontRef>
          </p:style>
        </p:cxnSp>
        <p:sp>
          <p:nvSpPr>
            <p:cNvPr id="85" name="文本框 84"/>
            <p:cNvSpPr txBox="1"/>
            <p:nvPr/>
          </p:nvSpPr>
          <p:spPr>
            <a:xfrm>
              <a:off x="5480483" y="5277261"/>
              <a:ext cx="2362202" cy="703719"/>
            </a:xfrm>
            <a:prstGeom prst="rect">
              <a:avLst/>
            </a:prstGeom>
            <a:noFill/>
          </p:spPr>
          <p:txBody>
            <a:bodyPr wrap="square" rtlCol="0">
              <a:spAutoFit/>
            </a:bodyPr>
            <a:lstStyle/>
            <a:p>
              <a:pPr algn="ctr">
                <a:lnSpc>
                  <a:spcPct val="130000"/>
                </a:lnSpc>
              </a:pPr>
              <a:r>
                <a:rPr lang="zh-CN" altLang="en-US" sz="1050">
                  <a:solidFill>
                    <a:schemeClr val="bg1"/>
                  </a:solidFill>
                  <a:latin typeface="方正黑体简体" panose="02010601030101010101" pitchFamily="2" charset="-122"/>
                  <a:ea typeface="方正黑体简体" panose="02010601030101010101" pitchFamily="2" charset="-122"/>
                </a:rPr>
                <a:t>点击添加正文、温提示正文行距在</a:t>
              </a:r>
              <a:r>
                <a:rPr lang="en-US" altLang="zh-CN" sz="1050">
                  <a:solidFill>
                    <a:schemeClr val="bg1"/>
                  </a:solidFill>
                  <a:latin typeface="方正黑体简体" panose="02010601030101010101" pitchFamily="2" charset="-122"/>
                  <a:ea typeface="方正黑体简体" panose="02010601030101010101" pitchFamily="2" charset="-122"/>
                </a:rPr>
                <a:t>1.2~1.3</a:t>
              </a:r>
              <a:r>
                <a:rPr lang="zh-CN" altLang="en-US" sz="1050">
                  <a:solidFill>
                    <a:schemeClr val="bg1"/>
                  </a:solidFill>
                  <a:latin typeface="方正黑体简体" panose="02010601030101010101" pitchFamily="2" charset="-122"/>
                  <a:ea typeface="方正黑体简体" panose="02010601030101010101" pitchFamily="2" charset="-122"/>
                </a:rPr>
                <a:t>之间点击添加正文、温提示正文行距在</a:t>
              </a:r>
              <a:r>
                <a:rPr lang="en-US" altLang="zh-CN" sz="1050">
                  <a:solidFill>
                    <a:schemeClr val="bg1"/>
                  </a:solidFill>
                  <a:latin typeface="方正黑体简体" panose="02010601030101010101" pitchFamily="2" charset="-122"/>
                  <a:ea typeface="方正黑体简体" panose="02010601030101010101" pitchFamily="2" charset="-122"/>
                </a:rPr>
                <a:t>1.2~1.3</a:t>
              </a:r>
              <a:r>
                <a:rPr lang="zh-CN" altLang="en-US" sz="1050">
                  <a:solidFill>
                    <a:schemeClr val="bg1"/>
                  </a:solidFill>
                  <a:latin typeface="方正黑体简体" panose="02010601030101010101" pitchFamily="2" charset="-122"/>
                  <a:ea typeface="方正黑体简体" panose="02010601030101010101" pitchFamily="2" charset="-122"/>
                </a:rPr>
                <a:t>之间</a:t>
              </a:r>
              <a:endParaRPr lang="zh-CN" altLang="en-US" sz="1050">
                <a:solidFill>
                  <a:schemeClr val="bg1"/>
                </a:solidFill>
                <a:latin typeface="方正黑体简体" panose="02010601030101010101" pitchFamily="2" charset="-122"/>
                <a:ea typeface="方正黑体简体" panose="02010601030101010101" pitchFamily="2" charset="-122"/>
              </a:endParaRPr>
            </a:p>
          </p:txBody>
        </p:sp>
        <p:sp>
          <p:nvSpPr>
            <p:cNvPr id="86" name="矩形 85"/>
            <p:cNvSpPr/>
            <p:nvPr/>
          </p:nvSpPr>
          <p:spPr>
            <a:xfrm>
              <a:off x="5543330" y="4907929"/>
              <a:ext cx="2044148" cy="369332"/>
            </a:xfrm>
            <a:prstGeom prst="rect">
              <a:avLst/>
            </a:prstGeom>
          </p:spPr>
          <p:txBody>
            <a:bodyPr wrap="none">
              <a:spAutoFit/>
            </a:bodyPr>
            <a:lstStyle/>
            <a:p>
              <a:r>
                <a:rPr lang="zh-CN" altLang="en-US" b="1">
                  <a:solidFill>
                    <a:schemeClr val="bg1"/>
                  </a:solidFill>
                  <a:latin typeface="方正黑体简体" panose="02010601030101010101" pitchFamily="2" charset="-122"/>
                  <a:ea typeface="方正黑体简体" panose="02010601030101010101" pitchFamily="2" charset="-122"/>
                </a:rPr>
                <a:t>点击此处添加标题</a:t>
              </a:r>
              <a:endParaRPr lang="zh-CN" altLang="en-US" b="1">
                <a:solidFill>
                  <a:schemeClr val="bg1"/>
                </a:solidFill>
                <a:latin typeface="方正黑体简体" panose="02010601030101010101" pitchFamily="2" charset="-122"/>
                <a:ea typeface="方正黑体简体" panose="02010601030101010101" pitchFamily="2" charset="-122"/>
              </a:endParaRPr>
            </a:p>
          </p:txBody>
        </p:sp>
        <p:sp>
          <p:nvSpPr>
            <p:cNvPr id="87" name="文本框 86"/>
            <p:cNvSpPr txBox="1"/>
            <p:nvPr/>
          </p:nvSpPr>
          <p:spPr>
            <a:xfrm>
              <a:off x="6307897" y="4402941"/>
              <a:ext cx="800219" cy="461665"/>
            </a:xfrm>
            <a:prstGeom prst="rect">
              <a:avLst/>
            </a:prstGeom>
            <a:noFill/>
          </p:spPr>
          <p:txBody>
            <a:bodyPr wrap="none" rtlCol="0">
              <a:spAutoFit/>
            </a:bodyPr>
            <a:lstStyle/>
            <a:p>
              <a:r>
                <a:rPr lang="en-US" altLang="zh-CN" sz="2400">
                  <a:solidFill>
                    <a:schemeClr val="bg1"/>
                  </a:solidFill>
                  <a:latin typeface="方正黑体简体" panose="02010601030101010101" pitchFamily="2" charset="-122"/>
                  <a:ea typeface="方正黑体简体" panose="02010601030101010101" pitchFamily="2" charset="-122"/>
                </a:rPr>
                <a:t>25%</a:t>
              </a:r>
              <a:endParaRPr lang="en-US" altLang="zh-CN" sz="2400">
                <a:solidFill>
                  <a:schemeClr val="bg1"/>
                </a:solidFill>
                <a:latin typeface="方正黑体简体" panose="02010601030101010101" pitchFamily="2" charset="-122"/>
                <a:ea typeface="方正黑体简体" panose="02010601030101010101" pitchFamily="2" charset="-122"/>
              </a:endParaRPr>
            </a:p>
          </p:txBody>
        </p:sp>
        <p:grpSp>
          <p:nvGrpSpPr>
            <p:cNvPr id="88" name="组合 87"/>
            <p:cNvGrpSpPr/>
            <p:nvPr/>
          </p:nvGrpSpPr>
          <p:grpSpPr>
            <a:xfrm>
              <a:off x="6504516" y="3470901"/>
              <a:ext cx="282576" cy="239712"/>
              <a:chOff x="6791325" y="3867151"/>
              <a:chExt cx="282576" cy="239712"/>
            </a:xfrm>
            <a:solidFill>
              <a:schemeClr val="bg1"/>
            </a:solidFill>
          </p:grpSpPr>
          <p:sp>
            <p:nvSpPr>
              <p:cNvPr id="89" name="Freeform 103"/>
              <p:cNvSpPr/>
              <p:nvPr/>
            </p:nvSpPr>
            <p:spPr bwMode="auto">
              <a:xfrm>
                <a:off x="6889750" y="3916363"/>
                <a:ext cx="39688" cy="58738"/>
              </a:xfrm>
              <a:custGeom>
                <a:avLst/>
                <a:gdLst>
                  <a:gd name="T0" fmla="*/ 14 w 25"/>
                  <a:gd name="T1" fmla="*/ 33 h 37"/>
                  <a:gd name="T2" fmla="*/ 25 w 25"/>
                  <a:gd name="T3" fmla="*/ 14 h 37"/>
                  <a:gd name="T4" fmla="*/ 21 w 25"/>
                  <a:gd name="T5" fmla="*/ 0 h 37"/>
                  <a:gd name="T6" fmla="*/ 0 w 25"/>
                  <a:gd name="T7" fmla="*/ 37 h 37"/>
                  <a:gd name="T8" fmla="*/ 14 w 25"/>
                  <a:gd name="T9" fmla="*/ 33 h 37"/>
                </a:gdLst>
                <a:ahLst/>
                <a:cxnLst>
                  <a:cxn ang="0">
                    <a:pos x="T0" y="T1"/>
                  </a:cxn>
                  <a:cxn ang="0">
                    <a:pos x="T2" y="T3"/>
                  </a:cxn>
                  <a:cxn ang="0">
                    <a:pos x="T4" y="T5"/>
                  </a:cxn>
                  <a:cxn ang="0">
                    <a:pos x="T6" y="T7"/>
                  </a:cxn>
                  <a:cxn ang="0">
                    <a:pos x="T8" y="T9"/>
                  </a:cxn>
                </a:cxnLst>
                <a:rect l="0" t="0" r="r" b="b"/>
                <a:pathLst>
                  <a:path w="25" h="37">
                    <a:moveTo>
                      <a:pt x="14" y="33"/>
                    </a:moveTo>
                    <a:lnTo>
                      <a:pt x="25" y="14"/>
                    </a:lnTo>
                    <a:lnTo>
                      <a:pt x="21" y="0"/>
                    </a:lnTo>
                    <a:lnTo>
                      <a:pt x="0" y="37"/>
                    </a:lnTo>
                    <a:lnTo>
                      <a:pt x="14" y="3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600">
                  <a:solidFill>
                    <a:schemeClr val="bg1"/>
                  </a:solidFill>
                  <a:latin typeface="方正黑体简体" panose="02010601030101010101" pitchFamily="2" charset="-122"/>
                  <a:ea typeface="方正黑体简体" panose="02010601030101010101" pitchFamily="2" charset="-122"/>
                </a:endParaRPr>
              </a:p>
            </p:txBody>
          </p:sp>
          <p:sp>
            <p:nvSpPr>
              <p:cNvPr id="90" name="Freeform 104"/>
              <p:cNvSpPr/>
              <p:nvPr/>
            </p:nvSpPr>
            <p:spPr bwMode="auto">
              <a:xfrm>
                <a:off x="6907213" y="3903663"/>
                <a:ext cx="166688" cy="203200"/>
              </a:xfrm>
              <a:custGeom>
                <a:avLst/>
                <a:gdLst>
                  <a:gd name="T0" fmla="*/ 159 w 173"/>
                  <a:gd name="T1" fmla="*/ 53 h 209"/>
                  <a:gd name="T2" fmla="*/ 66 w 173"/>
                  <a:gd name="T3" fmla="*/ 0 h 209"/>
                  <a:gd name="T4" fmla="*/ 72 w 173"/>
                  <a:gd name="T5" fmla="*/ 24 h 209"/>
                  <a:gd name="T6" fmla="*/ 150 w 173"/>
                  <a:gd name="T7" fmla="*/ 69 h 209"/>
                  <a:gd name="T8" fmla="*/ 152 w 173"/>
                  <a:gd name="T9" fmla="*/ 74 h 209"/>
                  <a:gd name="T10" fmla="*/ 105 w 173"/>
                  <a:gd name="T11" fmla="*/ 155 h 209"/>
                  <a:gd name="T12" fmla="*/ 80 w 173"/>
                  <a:gd name="T13" fmla="*/ 141 h 209"/>
                  <a:gd name="T14" fmla="*/ 66 w 173"/>
                  <a:gd name="T15" fmla="*/ 148 h 209"/>
                  <a:gd name="T16" fmla="*/ 0 w 173"/>
                  <a:gd name="T17" fmla="*/ 165 h 209"/>
                  <a:gd name="T18" fmla="*/ 71 w 173"/>
                  <a:gd name="T19" fmla="*/ 206 h 209"/>
                  <a:gd name="T20" fmla="*/ 82 w 173"/>
                  <a:gd name="T21" fmla="*/ 209 h 209"/>
                  <a:gd name="T22" fmla="*/ 101 w 173"/>
                  <a:gd name="T23" fmla="*/ 198 h 209"/>
                  <a:gd name="T24" fmla="*/ 167 w 173"/>
                  <a:gd name="T25" fmla="*/ 83 h 209"/>
                  <a:gd name="T26" fmla="*/ 159 w 173"/>
                  <a:gd name="T27" fmla="*/ 53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73" h="209">
                    <a:moveTo>
                      <a:pt x="159" y="53"/>
                    </a:moveTo>
                    <a:cubicBezTo>
                      <a:pt x="66" y="0"/>
                      <a:pt x="66" y="0"/>
                      <a:pt x="66" y="0"/>
                    </a:cubicBezTo>
                    <a:cubicBezTo>
                      <a:pt x="72" y="24"/>
                      <a:pt x="72" y="24"/>
                      <a:pt x="72" y="24"/>
                    </a:cubicBezTo>
                    <a:cubicBezTo>
                      <a:pt x="150" y="69"/>
                      <a:pt x="150" y="69"/>
                      <a:pt x="150" y="69"/>
                    </a:cubicBezTo>
                    <a:cubicBezTo>
                      <a:pt x="152" y="70"/>
                      <a:pt x="153" y="72"/>
                      <a:pt x="152" y="74"/>
                    </a:cubicBezTo>
                    <a:cubicBezTo>
                      <a:pt x="105" y="155"/>
                      <a:pt x="105" y="155"/>
                      <a:pt x="105" y="155"/>
                    </a:cubicBezTo>
                    <a:cubicBezTo>
                      <a:pt x="80" y="141"/>
                      <a:pt x="80" y="141"/>
                      <a:pt x="80" y="141"/>
                    </a:cubicBezTo>
                    <a:cubicBezTo>
                      <a:pt x="76" y="144"/>
                      <a:pt x="71" y="146"/>
                      <a:pt x="66" y="148"/>
                    </a:cubicBezTo>
                    <a:cubicBezTo>
                      <a:pt x="0" y="165"/>
                      <a:pt x="0" y="165"/>
                      <a:pt x="0" y="165"/>
                    </a:cubicBezTo>
                    <a:cubicBezTo>
                      <a:pt x="71" y="206"/>
                      <a:pt x="71" y="206"/>
                      <a:pt x="71" y="206"/>
                    </a:cubicBezTo>
                    <a:cubicBezTo>
                      <a:pt x="74" y="208"/>
                      <a:pt x="78" y="209"/>
                      <a:pt x="82" y="209"/>
                    </a:cubicBezTo>
                    <a:cubicBezTo>
                      <a:pt x="89" y="209"/>
                      <a:pt x="97" y="205"/>
                      <a:pt x="101" y="198"/>
                    </a:cubicBezTo>
                    <a:cubicBezTo>
                      <a:pt x="167" y="83"/>
                      <a:pt x="167" y="83"/>
                      <a:pt x="167" y="83"/>
                    </a:cubicBezTo>
                    <a:cubicBezTo>
                      <a:pt x="173" y="73"/>
                      <a:pt x="170" y="60"/>
                      <a:pt x="159" y="53"/>
                    </a:cubicBezTo>
                    <a:close/>
                  </a:path>
                </a:pathLst>
              </a:custGeom>
              <a:solidFill>
                <a:schemeClr val="tx1">
                  <a:lumMod val="85000"/>
                  <a:lumOff val="1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600">
                  <a:solidFill>
                    <a:schemeClr val="bg1"/>
                  </a:solidFill>
                  <a:latin typeface="方正黑体简体" panose="02010601030101010101" pitchFamily="2" charset="-122"/>
                  <a:ea typeface="方正黑体简体" panose="02010601030101010101" pitchFamily="2" charset="-122"/>
                </a:endParaRPr>
              </a:p>
            </p:txBody>
          </p:sp>
          <p:sp>
            <p:nvSpPr>
              <p:cNvPr id="91" name="Freeform 105"/>
              <p:cNvSpPr>
                <a:spLocks noEditPoints="1"/>
              </p:cNvSpPr>
              <p:nvPr/>
            </p:nvSpPr>
            <p:spPr bwMode="auto">
              <a:xfrm>
                <a:off x="6791325" y="3867151"/>
                <a:ext cx="193675" cy="196850"/>
              </a:xfrm>
              <a:custGeom>
                <a:avLst/>
                <a:gdLst>
                  <a:gd name="T0" fmla="*/ 197 w 200"/>
                  <a:gd name="T1" fmla="*/ 144 h 203"/>
                  <a:gd name="T2" fmla="*/ 163 w 200"/>
                  <a:gd name="T3" fmla="*/ 16 h 203"/>
                  <a:gd name="T4" fmla="*/ 142 w 200"/>
                  <a:gd name="T5" fmla="*/ 0 h 203"/>
                  <a:gd name="T6" fmla="*/ 142 w 200"/>
                  <a:gd name="T7" fmla="*/ 0 h 203"/>
                  <a:gd name="T8" fmla="*/ 136 w 200"/>
                  <a:gd name="T9" fmla="*/ 1 h 203"/>
                  <a:gd name="T10" fmla="*/ 18 w 200"/>
                  <a:gd name="T11" fmla="*/ 32 h 203"/>
                  <a:gd name="T12" fmla="*/ 3 w 200"/>
                  <a:gd name="T13" fmla="*/ 59 h 203"/>
                  <a:gd name="T14" fmla="*/ 37 w 200"/>
                  <a:gd name="T15" fmla="*/ 187 h 203"/>
                  <a:gd name="T16" fmla="*/ 58 w 200"/>
                  <a:gd name="T17" fmla="*/ 203 h 203"/>
                  <a:gd name="T18" fmla="*/ 64 w 200"/>
                  <a:gd name="T19" fmla="*/ 203 h 203"/>
                  <a:gd name="T20" fmla="*/ 182 w 200"/>
                  <a:gd name="T21" fmla="*/ 171 h 203"/>
                  <a:gd name="T22" fmla="*/ 197 w 200"/>
                  <a:gd name="T23" fmla="*/ 144 h 203"/>
                  <a:gd name="T24" fmla="*/ 44 w 200"/>
                  <a:gd name="T25" fmla="*/ 144 h 203"/>
                  <a:gd name="T26" fmla="*/ 20 w 200"/>
                  <a:gd name="T27" fmla="*/ 54 h 203"/>
                  <a:gd name="T28" fmla="*/ 20 w 200"/>
                  <a:gd name="T29" fmla="*/ 51 h 203"/>
                  <a:gd name="T30" fmla="*/ 23 w 200"/>
                  <a:gd name="T31" fmla="*/ 49 h 203"/>
                  <a:gd name="T32" fmla="*/ 141 w 200"/>
                  <a:gd name="T33" fmla="*/ 18 h 203"/>
                  <a:gd name="T34" fmla="*/ 142 w 200"/>
                  <a:gd name="T35" fmla="*/ 17 h 203"/>
                  <a:gd name="T36" fmla="*/ 146 w 200"/>
                  <a:gd name="T37" fmla="*/ 21 h 203"/>
                  <a:gd name="T38" fmla="*/ 170 w 200"/>
                  <a:gd name="T39" fmla="*/ 110 h 203"/>
                  <a:gd name="T40" fmla="*/ 44 w 200"/>
                  <a:gd name="T41" fmla="*/ 144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00" h="203">
                    <a:moveTo>
                      <a:pt x="197" y="144"/>
                    </a:moveTo>
                    <a:cubicBezTo>
                      <a:pt x="163" y="16"/>
                      <a:pt x="163" y="16"/>
                      <a:pt x="163" y="16"/>
                    </a:cubicBezTo>
                    <a:cubicBezTo>
                      <a:pt x="160" y="6"/>
                      <a:pt x="151" y="0"/>
                      <a:pt x="142" y="0"/>
                    </a:cubicBezTo>
                    <a:cubicBezTo>
                      <a:pt x="142" y="0"/>
                      <a:pt x="142" y="0"/>
                      <a:pt x="142" y="0"/>
                    </a:cubicBezTo>
                    <a:cubicBezTo>
                      <a:pt x="140" y="0"/>
                      <a:pt x="138" y="0"/>
                      <a:pt x="136" y="1"/>
                    </a:cubicBezTo>
                    <a:cubicBezTo>
                      <a:pt x="18" y="32"/>
                      <a:pt x="18" y="32"/>
                      <a:pt x="18" y="32"/>
                    </a:cubicBezTo>
                    <a:cubicBezTo>
                      <a:pt x="6" y="35"/>
                      <a:pt x="0" y="47"/>
                      <a:pt x="3" y="59"/>
                    </a:cubicBezTo>
                    <a:cubicBezTo>
                      <a:pt x="37" y="187"/>
                      <a:pt x="37" y="187"/>
                      <a:pt x="37" y="187"/>
                    </a:cubicBezTo>
                    <a:cubicBezTo>
                      <a:pt x="40" y="197"/>
                      <a:pt x="48" y="203"/>
                      <a:pt x="58" y="203"/>
                    </a:cubicBezTo>
                    <a:cubicBezTo>
                      <a:pt x="60" y="203"/>
                      <a:pt x="62" y="203"/>
                      <a:pt x="64" y="203"/>
                    </a:cubicBezTo>
                    <a:cubicBezTo>
                      <a:pt x="182" y="171"/>
                      <a:pt x="182" y="171"/>
                      <a:pt x="182" y="171"/>
                    </a:cubicBezTo>
                    <a:cubicBezTo>
                      <a:pt x="194" y="168"/>
                      <a:pt x="200" y="156"/>
                      <a:pt x="197" y="144"/>
                    </a:cubicBezTo>
                    <a:close/>
                    <a:moveTo>
                      <a:pt x="44" y="144"/>
                    </a:moveTo>
                    <a:cubicBezTo>
                      <a:pt x="20" y="54"/>
                      <a:pt x="20" y="54"/>
                      <a:pt x="20" y="54"/>
                    </a:cubicBezTo>
                    <a:cubicBezTo>
                      <a:pt x="19" y="53"/>
                      <a:pt x="20" y="52"/>
                      <a:pt x="20" y="51"/>
                    </a:cubicBezTo>
                    <a:cubicBezTo>
                      <a:pt x="21" y="51"/>
                      <a:pt x="21" y="50"/>
                      <a:pt x="23" y="49"/>
                    </a:cubicBezTo>
                    <a:cubicBezTo>
                      <a:pt x="141" y="18"/>
                      <a:pt x="141" y="18"/>
                      <a:pt x="141" y="18"/>
                    </a:cubicBezTo>
                    <a:cubicBezTo>
                      <a:pt x="141" y="18"/>
                      <a:pt x="142" y="17"/>
                      <a:pt x="142" y="17"/>
                    </a:cubicBezTo>
                    <a:cubicBezTo>
                      <a:pt x="143" y="17"/>
                      <a:pt x="145" y="18"/>
                      <a:pt x="146" y="21"/>
                    </a:cubicBezTo>
                    <a:cubicBezTo>
                      <a:pt x="170" y="110"/>
                      <a:pt x="170" y="110"/>
                      <a:pt x="170" y="110"/>
                    </a:cubicBezTo>
                    <a:lnTo>
                      <a:pt x="44" y="144"/>
                    </a:lnTo>
                    <a:close/>
                  </a:path>
                </a:pathLst>
              </a:custGeom>
              <a:solidFill>
                <a:schemeClr val="tx1">
                  <a:lumMod val="95000"/>
                  <a:lumOff val="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600">
                  <a:solidFill>
                    <a:schemeClr val="bg1"/>
                  </a:solidFill>
                  <a:latin typeface="方正黑体简体" panose="02010601030101010101" pitchFamily="2" charset="-122"/>
                  <a:ea typeface="方正黑体简体" panose="02010601030101010101" pitchFamily="2" charset="-122"/>
                </a:endParaRPr>
              </a:p>
            </p:txBody>
          </p:sp>
        </p:grpSp>
      </p:grpSp>
      <p:grpSp>
        <p:nvGrpSpPr>
          <p:cNvPr id="92" name="组合 91"/>
          <p:cNvGrpSpPr/>
          <p:nvPr/>
        </p:nvGrpSpPr>
        <p:grpSpPr>
          <a:xfrm>
            <a:off x="1228821" y="1630191"/>
            <a:ext cx="2362203" cy="2751909"/>
            <a:chOff x="1228820" y="1629591"/>
            <a:chExt cx="2362202" cy="2751909"/>
          </a:xfrm>
        </p:grpSpPr>
        <p:sp>
          <p:nvSpPr>
            <p:cNvPr id="93" name="椭圆 92"/>
            <p:cNvSpPr/>
            <p:nvPr/>
          </p:nvSpPr>
          <p:spPr>
            <a:xfrm>
              <a:off x="2082800" y="3695700"/>
              <a:ext cx="685800" cy="6858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solidFill>
                  <a:schemeClr val="bg1"/>
                </a:solidFill>
                <a:latin typeface="方正黑体简体" panose="02010601030101010101" pitchFamily="2" charset="-122"/>
                <a:ea typeface="方正黑体简体" panose="02010601030101010101" pitchFamily="2" charset="-122"/>
              </a:endParaRPr>
            </a:p>
          </p:txBody>
        </p:sp>
        <p:sp>
          <p:nvSpPr>
            <p:cNvPr id="94" name="文本框 93"/>
            <p:cNvSpPr txBox="1"/>
            <p:nvPr/>
          </p:nvSpPr>
          <p:spPr>
            <a:xfrm>
              <a:off x="1228820" y="2503114"/>
              <a:ext cx="2362202" cy="703719"/>
            </a:xfrm>
            <a:prstGeom prst="rect">
              <a:avLst/>
            </a:prstGeom>
            <a:noFill/>
          </p:spPr>
          <p:txBody>
            <a:bodyPr wrap="square" rtlCol="0">
              <a:spAutoFit/>
            </a:bodyPr>
            <a:lstStyle/>
            <a:p>
              <a:pPr algn="ctr">
                <a:lnSpc>
                  <a:spcPct val="130000"/>
                </a:lnSpc>
              </a:pPr>
              <a:r>
                <a:rPr lang="zh-CN" altLang="en-US" sz="1050" dirty="0">
                  <a:solidFill>
                    <a:schemeClr val="bg1"/>
                  </a:solidFill>
                  <a:latin typeface="方正黑体简体" panose="02010601030101010101" pitchFamily="2" charset="-122"/>
                  <a:ea typeface="方正黑体简体" panose="02010601030101010101" pitchFamily="2" charset="-122"/>
                </a:rPr>
                <a:t>点击添加正文、温提示正文行距在</a:t>
              </a:r>
              <a:r>
                <a:rPr lang="en-US" altLang="zh-CN" sz="1050" dirty="0">
                  <a:solidFill>
                    <a:schemeClr val="bg1"/>
                  </a:solidFill>
                  <a:latin typeface="方正黑体简体" panose="02010601030101010101" pitchFamily="2" charset="-122"/>
                  <a:ea typeface="方正黑体简体" panose="02010601030101010101" pitchFamily="2" charset="-122"/>
                </a:rPr>
                <a:t>1.2~1.3</a:t>
              </a:r>
              <a:r>
                <a:rPr lang="zh-CN" altLang="en-US" sz="1050" dirty="0">
                  <a:solidFill>
                    <a:schemeClr val="bg1"/>
                  </a:solidFill>
                  <a:latin typeface="方正黑体简体" panose="02010601030101010101" pitchFamily="2" charset="-122"/>
                  <a:ea typeface="方正黑体简体" panose="02010601030101010101" pitchFamily="2" charset="-122"/>
                </a:rPr>
                <a:t>之间点击添加正文、温提示正文行距在</a:t>
              </a:r>
              <a:r>
                <a:rPr lang="en-US" altLang="zh-CN" sz="1050" dirty="0">
                  <a:solidFill>
                    <a:schemeClr val="bg1"/>
                  </a:solidFill>
                  <a:latin typeface="方正黑体简体" panose="02010601030101010101" pitchFamily="2" charset="-122"/>
                  <a:ea typeface="方正黑体简体" panose="02010601030101010101" pitchFamily="2" charset="-122"/>
                </a:rPr>
                <a:t>1.2~1.3</a:t>
              </a:r>
              <a:r>
                <a:rPr lang="zh-CN" altLang="en-US" sz="1050" dirty="0">
                  <a:solidFill>
                    <a:schemeClr val="bg1"/>
                  </a:solidFill>
                  <a:latin typeface="方正黑体简体" panose="02010601030101010101" pitchFamily="2" charset="-122"/>
                  <a:ea typeface="方正黑体简体" panose="02010601030101010101" pitchFamily="2" charset="-122"/>
                </a:rPr>
                <a:t>之间</a:t>
              </a:r>
              <a:endParaRPr lang="zh-CN" altLang="en-US" sz="1050" dirty="0">
                <a:solidFill>
                  <a:schemeClr val="bg1"/>
                </a:solidFill>
                <a:latin typeface="方正黑体简体" panose="02010601030101010101" pitchFamily="2" charset="-122"/>
                <a:ea typeface="方正黑体简体" panose="02010601030101010101" pitchFamily="2" charset="-122"/>
              </a:endParaRPr>
            </a:p>
          </p:txBody>
        </p:sp>
        <p:sp>
          <p:nvSpPr>
            <p:cNvPr id="95" name="矩形 94"/>
            <p:cNvSpPr/>
            <p:nvPr/>
          </p:nvSpPr>
          <p:spPr>
            <a:xfrm>
              <a:off x="1291667" y="2133782"/>
              <a:ext cx="2044148" cy="369332"/>
            </a:xfrm>
            <a:prstGeom prst="rect">
              <a:avLst/>
            </a:prstGeom>
          </p:spPr>
          <p:txBody>
            <a:bodyPr wrap="none">
              <a:spAutoFit/>
            </a:bodyPr>
            <a:lstStyle/>
            <a:p>
              <a:r>
                <a:rPr lang="zh-CN" altLang="en-US" b="1">
                  <a:solidFill>
                    <a:schemeClr val="bg1"/>
                  </a:solidFill>
                  <a:latin typeface="方正黑体简体" panose="02010601030101010101" pitchFamily="2" charset="-122"/>
                  <a:ea typeface="方正黑体简体" panose="02010601030101010101" pitchFamily="2" charset="-122"/>
                </a:rPr>
                <a:t>点击此处添加标题</a:t>
              </a:r>
              <a:endParaRPr lang="zh-CN" altLang="en-US" b="1">
                <a:solidFill>
                  <a:schemeClr val="bg1"/>
                </a:solidFill>
                <a:latin typeface="方正黑体简体" panose="02010601030101010101" pitchFamily="2" charset="-122"/>
                <a:ea typeface="方正黑体简体" panose="02010601030101010101" pitchFamily="2" charset="-122"/>
              </a:endParaRPr>
            </a:p>
          </p:txBody>
        </p:sp>
        <p:cxnSp>
          <p:nvCxnSpPr>
            <p:cNvPr id="96" name="直接连接符 95"/>
            <p:cNvCxnSpPr/>
            <p:nvPr/>
          </p:nvCxnSpPr>
          <p:spPr>
            <a:xfrm>
              <a:off x="2409921" y="3403003"/>
              <a:ext cx="0" cy="498620"/>
            </a:xfrm>
            <a:prstGeom prst="line">
              <a:avLst/>
            </a:prstGeom>
            <a:ln w="12700">
              <a:solidFill>
                <a:schemeClr val="bg1"/>
              </a:solidFill>
              <a:headEnd type="oval"/>
            </a:ln>
          </p:spPr>
          <p:style>
            <a:lnRef idx="1">
              <a:schemeClr val="accent1"/>
            </a:lnRef>
            <a:fillRef idx="0">
              <a:schemeClr val="accent1"/>
            </a:fillRef>
            <a:effectRef idx="0">
              <a:schemeClr val="accent1"/>
            </a:effectRef>
            <a:fontRef idx="minor">
              <a:schemeClr val="tx1"/>
            </a:fontRef>
          </p:style>
        </p:cxnSp>
        <p:sp>
          <p:nvSpPr>
            <p:cNvPr id="97" name="文本框 96"/>
            <p:cNvSpPr txBox="1"/>
            <p:nvPr/>
          </p:nvSpPr>
          <p:spPr>
            <a:xfrm>
              <a:off x="2082800" y="1629591"/>
              <a:ext cx="800219" cy="461665"/>
            </a:xfrm>
            <a:prstGeom prst="rect">
              <a:avLst/>
            </a:prstGeom>
            <a:noFill/>
          </p:spPr>
          <p:txBody>
            <a:bodyPr wrap="none" rtlCol="0">
              <a:spAutoFit/>
            </a:bodyPr>
            <a:lstStyle/>
            <a:p>
              <a:r>
                <a:rPr lang="en-US" altLang="zh-CN" sz="2400">
                  <a:solidFill>
                    <a:schemeClr val="bg1"/>
                  </a:solidFill>
                  <a:latin typeface="方正黑体简体" panose="02010601030101010101" pitchFamily="2" charset="-122"/>
                  <a:ea typeface="方正黑体简体" panose="02010601030101010101" pitchFamily="2" charset="-122"/>
                </a:rPr>
                <a:t>12%</a:t>
              </a:r>
              <a:endParaRPr lang="en-US" altLang="zh-CN" sz="2400">
                <a:solidFill>
                  <a:schemeClr val="bg1"/>
                </a:solidFill>
                <a:latin typeface="方正黑体简体" panose="02010601030101010101" pitchFamily="2" charset="-122"/>
                <a:ea typeface="方正黑体简体" panose="02010601030101010101" pitchFamily="2" charset="-122"/>
              </a:endParaRPr>
            </a:p>
          </p:txBody>
        </p:sp>
        <p:sp>
          <p:nvSpPr>
            <p:cNvPr id="98" name="Freeform 331"/>
            <p:cNvSpPr/>
            <p:nvPr/>
          </p:nvSpPr>
          <p:spPr bwMode="auto">
            <a:xfrm>
              <a:off x="2286000" y="3937000"/>
              <a:ext cx="279400" cy="203200"/>
            </a:xfrm>
            <a:custGeom>
              <a:avLst/>
              <a:gdLst>
                <a:gd name="T0" fmla="*/ 260 w 288"/>
                <a:gd name="T1" fmla="*/ 0 h 210"/>
                <a:gd name="T2" fmla="*/ 232 w 288"/>
                <a:gd name="T3" fmla="*/ 28 h 210"/>
                <a:gd name="T4" fmla="*/ 239 w 288"/>
                <a:gd name="T5" fmla="*/ 46 h 210"/>
                <a:gd name="T6" fmla="*/ 191 w 288"/>
                <a:gd name="T7" fmla="*/ 117 h 210"/>
                <a:gd name="T8" fmla="*/ 183 w 288"/>
                <a:gd name="T9" fmla="*/ 116 h 210"/>
                <a:gd name="T10" fmla="*/ 170 w 288"/>
                <a:gd name="T11" fmla="*/ 119 h 210"/>
                <a:gd name="T12" fmla="*/ 130 w 288"/>
                <a:gd name="T13" fmla="*/ 79 h 210"/>
                <a:gd name="T14" fmla="*/ 133 w 288"/>
                <a:gd name="T15" fmla="*/ 67 h 210"/>
                <a:gd name="T16" fmla="*/ 105 w 288"/>
                <a:gd name="T17" fmla="*/ 39 h 210"/>
                <a:gd name="T18" fmla="*/ 78 w 288"/>
                <a:gd name="T19" fmla="*/ 67 h 210"/>
                <a:gd name="T20" fmla="*/ 84 w 288"/>
                <a:gd name="T21" fmla="*/ 84 h 210"/>
                <a:gd name="T22" fmla="*/ 36 w 288"/>
                <a:gd name="T23" fmla="*/ 156 h 210"/>
                <a:gd name="T24" fmla="*/ 28 w 288"/>
                <a:gd name="T25" fmla="*/ 155 h 210"/>
                <a:gd name="T26" fmla="*/ 0 w 288"/>
                <a:gd name="T27" fmla="*/ 183 h 210"/>
                <a:gd name="T28" fmla="*/ 28 w 288"/>
                <a:gd name="T29" fmla="*/ 210 h 210"/>
                <a:gd name="T30" fmla="*/ 56 w 288"/>
                <a:gd name="T31" fmla="*/ 183 h 210"/>
                <a:gd name="T32" fmla="*/ 50 w 288"/>
                <a:gd name="T33" fmla="*/ 166 h 210"/>
                <a:gd name="T34" fmla="*/ 98 w 288"/>
                <a:gd name="T35" fmla="*/ 94 h 210"/>
                <a:gd name="T36" fmla="*/ 105 w 288"/>
                <a:gd name="T37" fmla="*/ 95 h 210"/>
                <a:gd name="T38" fmla="*/ 118 w 288"/>
                <a:gd name="T39" fmla="*/ 92 h 210"/>
                <a:gd name="T40" fmla="*/ 158 w 288"/>
                <a:gd name="T41" fmla="*/ 132 h 210"/>
                <a:gd name="T42" fmla="*/ 155 w 288"/>
                <a:gd name="T43" fmla="*/ 144 h 210"/>
                <a:gd name="T44" fmla="*/ 183 w 288"/>
                <a:gd name="T45" fmla="*/ 172 h 210"/>
                <a:gd name="T46" fmla="*/ 211 w 288"/>
                <a:gd name="T47" fmla="*/ 144 h 210"/>
                <a:gd name="T48" fmla="*/ 205 w 288"/>
                <a:gd name="T49" fmla="*/ 127 h 210"/>
                <a:gd name="T50" fmla="*/ 253 w 288"/>
                <a:gd name="T51" fmla="*/ 55 h 210"/>
                <a:gd name="T52" fmla="*/ 260 w 288"/>
                <a:gd name="T53" fmla="*/ 56 h 210"/>
                <a:gd name="T54" fmla="*/ 288 w 288"/>
                <a:gd name="T55" fmla="*/ 28 h 210"/>
                <a:gd name="T56" fmla="*/ 260 w 288"/>
                <a:gd name="T57" fmla="*/ 0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88" h="210">
                  <a:moveTo>
                    <a:pt x="260" y="0"/>
                  </a:moveTo>
                  <a:cubicBezTo>
                    <a:pt x="245" y="0"/>
                    <a:pt x="232" y="12"/>
                    <a:pt x="232" y="28"/>
                  </a:cubicBezTo>
                  <a:cubicBezTo>
                    <a:pt x="232" y="34"/>
                    <a:pt x="235" y="41"/>
                    <a:pt x="239" y="46"/>
                  </a:cubicBezTo>
                  <a:cubicBezTo>
                    <a:pt x="191" y="117"/>
                    <a:pt x="191" y="117"/>
                    <a:pt x="191" y="117"/>
                  </a:cubicBezTo>
                  <a:cubicBezTo>
                    <a:pt x="188" y="116"/>
                    <a:pt x="186" y="116"/>
                    <a:pt x="183" y="116"/>
                  </a:cubicBezTo>
                  <a:cubicBezTo>
                    <a:pt x="178" y="116"/>
                    <a:pt x="174" y="117"/>
                    <a:pt x="170" y="119"/>
                  </a:cubicBezTo>
                  <a:cubicBezTo>
                    <a:pt x="130" y="79"/>
                    <a:pt x="130" y="79"/>
                    <a:pt x="130" y="79"/>
                  </a:cubicBezTo>
                  <a:cubicBezTo>
                    <a:pt x="132" y="76"/>
                    <a:pt x="133" y="71"/>
                    <a:pt x="133" y="67"/>
                  </a:cubicBezTo>
                  <a:cubicBezTo>
                    <a:pt x="133" y="51"/>
                    <a:pt x="121" y="39"/>
                    <a:pt x="105" y="39"/>
                  </a:cubicBezTo>
                  <a:cubicBezTo>
                    <a:pt x="90" y="39"/>
                    <a:pt x="78" y="51"/>
                    <a:pt x="78" y="67"/>
                  </a:cubicBezTo>
                  <a:cubicBezTo>
                    <a:pt x="78" y="73"/>
                    <a:pt x="80" y="79"/>
                    <a:pt x="84" y="84"/>
                  </a:cubicBezTo>
                  <a:cubicBezTo>
                    <a:pt x="36" y="156"/>
                    <a:pt x="36" y="156"/>
                    <a:pt x="36" y="156"/>
                  </a:cubicBezTo>
                  <a:cubicBezTo>
                    <a:pt x="34" y="155"/>
                    <a:pt x="31" y="155"/>
                    <a:pt x="28" y="155"/>
                  </a:cubicBezTo>
                  <a:cubicBezTo>
                    <a:pt x="13" y="155"/>
                    <a:pt x="0" y="167"/>
                    <a:pt x="0" y="183"/>
                  </a:cubicBezTo>
                  <a:cubicBezTo>
                    <a:pt x="0" y="198"/>
                    <a:pt x="13" y="210"/>
                    <a:pt x="28" y="210"/>
                  </a:cubicBezTo>
                  <a:cubicBezTo>
                    <a:pt x="43" y="210"/>
                    <a:pt x="56" y="198"/>
                    <a:pt x="56" y="183"/>
                  </a:cubicBezTo>
                  <a:cubicBezTo>
                    <a:pt x="56" y="176"/>
                    <a:pt x="54" y="170"/>
                    <a:pt x="50" y="166"/>
                  </a:cubicBezTo>
                  <a:cubicBezTo>
                    <a:pt x="98" y="94"/>
                    <a:pt x="98" y="94"/>
                    <a:pt x="98" y="94"/>
                  </a:cubicBezTo>
                  <a:cubicBezTo>
                    <a:pt x="100" y="94"/>
                    <a:pt x="103" y="95"/>
                    <a:pt x="105" y="95"/>
                  </a:cubicBezTo>
                  <a:cubicBezTo>
                    <a:pt x="110" y="95"/>
                    <a:pt x="114" y="93"/>
                    <a:pt x="118" y="92"/>
                  </a:cubicBezTo>
                  <a:cubicBezTo>
                    <a:pt x="158" y="132"/>
                    <a:pt x="158" y="132"/>
                    <a:pt x="158" y="132"/>
                  </a:cubicBezTo>
                  <a:cubicBezTo>
                    <a:pt x="156" y="135"/>
                    <a:pt x="155" y="140"/>
                    <a:pt x="155" y="144"/>
                  </a:cubicBezTo>
                  <a:cubicBezTo>
                    <a:pt x="155" y="159"/>
                    <a:pt x="167" y="172"/>
                    <a:pt x="183" y="172"/>
                  </a:cubicBezTo>
                  <a:cubicBezTo>
                    <a:pt x="198" y="172"/>
                    <a:pt x="211" y="159"/>
                    <a:pt x="211" y="144"/>
                  </a:cubicBezTo>
                  <a:cubicBezTo>
                    <a:pt x="211" y="138"/>
                    <a:pt x="209" y="132"/>
                    <a:pt x="205" y="127"/>
                  </a:cubicBezTo>
                  <a:cubicBezTo>
                    <a:pt x="253" y="55"/>
                    <a:pt x="253" y="55"/>
                    <a:pt x="253" y="55"/>
                  </a:cubicBezTo>
                  <a:cubicBezTo>
                    <a:pt x="255" y="55"/>
                    <a:pt x="258" y="56"/>
                    <a:pt x="260" y="56"/>
                  </a:cubicBezTo>
                  <a:cubicBezTo>
                    <a:pt x="276" y="56"/>
                    <a:pt x="288" y="43"/>
                    <a:pt x="288" y="28"/>
                  </a:cubicBezTo>
                  <a:cubicBezTo>
                    <a:pt x="288" y="12"/>
                    <a:pt x="276" y="0"/>
                    <a:pt x="260" y="0"/>
                  </a:cubicBezTo>
                  <a:close/>
                </a:path>
              </a:pathLst>
            </a:custGeom>
            <a:solidFill>
              <a:schemeClr val="tx1">
                <a:lumMod val="95000"/>
                <a:lumOff val="5000"/>
              </a:schemeClr>
            </a:solidFill>
            <a:ln>
              <a:noFill/>
            </a:ln>
          </p:spPr>
          <p:txBody>
            <a:bodyPr vert="horz" wrap="square" lIns="91440" tIns="45720" rIns="91440" bIns="45720" numCol="1" anchor="t" anchorCtr="0" compatLnSpc="1"/>
            <a:lstStyle/>
            <a:p>
              <a:endParaRPr lang="zh-CN" altLang="en-US" sz="1600" dirty="0">
                <a:solidFill>
                  <a:schemeClr val="bg1"/>
                </a:solidFill>
                <a:latin typeface="方正黑体简体" panose="02010601030101010101" pitchFamily="2" charset="-122"/>
                <a:ea typeface="方正黑体简体" panose="02010601030101010101" pitchFamily="2" charset="-122"/>
              </a:endParaRPr>
            </a:p>
          </p:txBody>
        </p:sp>
      </p:grpSp>
      <p:grpSp>
        <p:nvGrpSpPr>
          <p:cNvPr id="99" name="组合 98"/>
          <p:cNvGrpSpPr/>
          <p:nvPr/>
        </p:nvGrpSpPr>
        <p:grpSpPr>
          <a:xfrm>
            <a:off x="3572819" y="2663246"/>
            <a:ext cx="2362203" cy="2751909"/>
            <a:chOff x="3572818" y="2662645"/>
            <a:chExt cx="2362202" cy="2751909"/>
          </a:xfrm>
        </p:grpSpPr>
        <p:sp>
          <p:nvSpPr>
            <p:cNvPr id="100" name="椭圆 99"/>
            <p:cNvSpPr/>
            <p:nvPr/>
          </p:nvSpPr>
          <p:spPr>
            <a:xfrm>
              <a:off x="4426798" y="4728754"/>
              <a:ext cx="685800" cy="68580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solidFill>
                  <a:schemeClr val="bg1"/>
                </a:solidFill>
                <a:latin typeface="方正黑体简体" panose="02010601030101010101" pitchFamily="2" charset="-122"/>
                <a:ea typeface="方正黑体简体" panose="02010601030101010101" pitchFamily="2" charset="-122"/>
              </a:endParaRPr>
            </a:p>
          </p:txBody>
        </p:sp>
        <p:sp>
          <p:nvSpPr>
            <p:cNvPr id="101" name="文本框 100"/>
            <p:cNvSpPr txBox="1"/>
            <p:nvPr/>
          </p:nvSpPr>
          <p:spPr>
            <a:xfrm>
              <a:off x="3572818" y="3536168"/>
              <a:ext cx="2362202" cy="703719"/>
            </a:xfrm>
            <a:prstGeom prst="rect">
              <a:avLst/>
            </a:prstGeom>
            <a:noFill/>
          </p:spPr>
          <p:txBody>
            <a:bodyPr wrap="square" rtlCol="0">
              <a:spAutoFit/>
            </a:bodyPr>
            <a:lstStyle/>
            <a:p>
              <a:pPr algn="ctr">
                <a:lnSpc>
                  <a:spcPct val="130000"/>
                </a:lnSpc>
              </a:pPr>
              <a:r>
                <a:rPr lang="zh-CN" altLang="en-US" sz="1050">
                  <a:solidFill>
                    <a:schemeClr val="bg1"/>
                  </a:solidFill>
                  <a:latin typeface="方正黑体简体" panose="02010601030101010101" pitchFamily="2" charset="-122"/>
                  <a:ea typeface="方正黑体简体" panose="02010601030101010101" pitchFamily="2" charset="-122"/>
                </a:rPr>
                <a:t>点击添加正文、温提示正文行距在</a:t>
              </a:r>
              <a:r>
                <a:rPr lang="en-US" altLang="zh-CN" sz="1050">
                  <a:solidFill>
                    <a:schemeClr val="bg1"/>
                  </a:solidFill>
                  <a:latin typeface="方正黑体简体" panose="02010601030101010101" pitchFamily="2" charset="-122"/>
                  <a:ea typeface="方正黑体简体" panose="02010601030101010101" pitchFamily="2" charset="-122"/>
                </a:rPr>
                <a:t>1.2~1.3</a:t>
              </a:r>
              <a:r>
                <a:rPr lang="zh-CN" altLang="en-US" sz="1050">
                  <a:solidFill>
                    <a:schemeClr val="bg1"/>
                  </a:solidFill>
                  <a:latin typeface="方正黑体简体" panose="02010601030101010101" pitchFamily="2" charset="-122"/>
                  <a:ea typeface="方正黑体简体" panose="02010601030101010101" pitchFamily="2" charset="-122"/>
                </a:rPr>
                <a:t>之间点击添加正文、温提示正文行距在</a:t>
              </a:r>
              <a:r>
                <a:rPr lang="en-US" altLang="zh-CN" sz="1050">
                  <a:solidFill>
                    <a:schemeClr val="bg1"/>
                  </a:solidFill>
                  <a:latin typeface="方正黑体简体" panose="02010601030101010101" pitchFamily="2" charset="-122"/>
                  <a:ea typeface="方正黑体简体" panose="02010601030101010101" pitchFamily="2" charset="-122"/>
                </a:rPr>
                <a:t>1.2~1.3</a:t>
              </a:r>
              <a:r>
                <a:rPr lang="zh-CN" altLang="en-US" sz="1050">
                  <a:solidFill>
                    <a:schemeClr val="bg1"/>
                  </a:solidFill>
                  <a:latin typeface="方正黑体简体" panose="02010601030101010101" pitchFamily="2" charset="-122"/>
                  <a:ea typeface="方正黑体简体" panose="02010601030101010101" pitchFamily="2" charset="-122"/>
                </a:rPr>
                <a:t>之间</a:t>
              </a:r>
              <a:endParaRPr lang="zh-CN" altLang="en-US" sz="1050">
                <a:solidFill>
                  <a:schemeClr val="bg1"/>
                </a:solidFill>
                <a:latin typeface="方正黑体简体" panose="02010601030101010101" pitchFamily="2" charset="-122"/>
                <a:ea typeface="方正黑体简体" panose="02010601030101010101" pitchFamily="2" charset="-122"/>
              </a:endParaRPr>
            </a:p>
          </p:txBody>
        </p:sp>
        <p:sp>
          <p:nvSpPr>
            <p:cNvPr id="102" name="矩形 101"/>
            <p:cNvSpPr/>
            <p:nvPr/>
          </p:nvSpPr>
          <p:spPr>
            <a:xfrm>
              <a:off x="3635665" y="3166836"/>
              <a:ext cx="2044148" cy="369332"/>
            </a:xfrm>
            <a:prstGeom prst="rect">
              <a:avLst/>
            </a:prstGeom>
          </p:spPr>
          <p:txBody>
            <a:bodyPr wrap="none">
              <a:spAutoFit/>
            </a:bodyPr>
            <a:lstStyle/>
            <a:p>
              <a:r>
                <a:rPr lang="zh-CN" altLang="en-US" b="1">
                  <a:solidFill>
                    <a:schemeClr val="bg1"/>
                  </a:solidFill>
                  <a:latin typeface="方正黑体简体" panose="02010601030101010101" pitchFamily="2" charset="-122"/>
                  <a:ea typeface="方正黑体简体" panose="02010601030101010101" pitchFamily="2" charset="-122"/>
                </a:rPr>
                <a:t>点击此处添加标题</a:t>
              </a:r>
              <a:endParaRPr lang="zh-CN" altLang="en-US" b="1">
                <a:solidFill>
                  <a:schemeClr val="bg1"/>
                </a:solidFill>
                <a:latin typeface="方正黑体简体" panose="02010601030101010101" pitchFamily="2" charset="-122"/>
                <a:ea typeface="方正黑体简体" panose="02010601030101010101" pitchFamily="2" charset="-122"/>
              </a:endParaRPr>
            </a:p>
          </p:txBody>
        </p:sp>
        <p:cxnSp>
          <p:nvCxnSpPr>
            <p:cNvPr id="103" name="直接连接符 102"/>
            <p:cNvCxnSpPr/>
            <p:nvPr/>
          </p:nvCxnSpPr>
          <p:spPr>
            <a:xfrm>
              <a:off x="4753919" y="4436057"/>
              <a:ext cx="0" cy="498620"/>
            </a:xfrm>
            <a:prstGeom prst="line">
              <a:avLst/>
            </a:prstGeom>
            <a:ln w="12700">
              <a:solidFill>
                <a:srgbClr val="FF5050"/>
              </a:solidFill>
              <a:headEnd type="oval"/>
            </a:ln>
          </p:spPr>
          <p:style>
            <a:lnRef idx="1">
              <a:schemeClr val="accent1"/>
            </a:lnRef>
            <a:fillRef idx="0">
              <a:schemeClr val="accent1"/>
            </a:fillRef>
            <a:effectRef idx="0">
              <a:schemeClr val="accent1"/>
            </a:effectRef>
            <a:fontRef idx="minor">
              <a:schemeClr val="tx1"/>
            </a:fontRef>
          </p:style>
        </p:cxnSp>
        <p:sp>
          <p:nvSpPr>
            <p:cNvPr id="104" name="文本框 103"/>
            <p:cNvSpPr txBox="1"/>
            <p:nvPr/>
          </p:nvSpPr>
          <p:spPr>
            <a:xfrm>
              <a:off x="4385751" y="2662645"/>
              <a:ext cx="800219" cy="461665"/>
            </a:xfrm>
            <a:prstGeom prst="rect">
              <a:avLst/>
            </a:prstGeom>
            <a:noFill/>
          </p:spPr>
          <p:txBody>
            <a:bodyPr wrap="none" rtlCol="0">
              <a:spAutoFit/>
            </a:bodyPr>
            <a:lstStyle/>
            <a:p>
              <a:r>
                <a:rPr lang="en-US" altLang="zh-CN" sz="2400">
                  <a:solidFill>
                    <a:schemeClr val="bg1"/>
                  </a:solidFill>
                  <a:latin typeface="方正黑体简体" panose="02010601030101010101" pitchFamily="2" charset="-122"/>
                  <a:ea typeface="方正黑体简体" panose="02010601030101010101" pitchFamily="2" charset="-122"/>
                </a:rPr>
                <a:t>37%</a:t>
              </a:r>
              <a:endParaRPr lang="en-US" altLang="zh-CN" sz="2400">
                <a:solidFill>
                  <a:schemeClr val="bg1"/>
                </a:solidFill>
                <a:latin typeface="方正黑体简体" panose="02010601030101010101" pitchFamily="2" charset="-122"/>
                <a:ea typeface="方正黑体简体" panose="02010601030101010101" pitchFamily="2" charset="-122"/>
              </a:endParaRPr>
            </a:p>
          </p:txBody>
        </p:sp>
        <p:grpSp>
          <p:nvGrpSpPr>
            <p:cNvPr id="105" name="组合 104"/>
            <p:cNvGrpSpPr/>
            <p:nvPr/>
          </p:nvGrpSpPr>
          <p:grpSpPr>
            <a:xfrm>
              <a:off x="4630792" y="4931954"/>
              <a:ext cx="277812" cy="279400"/>
              <a:chOff x="3556878" y="7505065"/>
              <a:chExt cx="277812" cy="279400"/>
            </a:xfrm>
            <a:solidFill>
              <a:schemeClr val="bg1"/>
            </a:solidFill>
          </p:grpSpPr>
          <p:sp>
            <p:nvSpPr>
              <p:cNvPr id="106" name="Freeform 478"/>
              <p:cNvSpPr/>
              <p:nvPr/>
            </p:nvSpPr>
            <p:spPr bwMode="auto">
              <a:xfrm>
                <a:off x="3556878" y="7505065"/>
                <a:ext cx="250825" cy="250825"/>
              </a:xfrm>
              <a:custGeom>
                <a:avLst/>
                <a:gdLst>
                  <a:gd name="T0" fmla="*/ 129 w 258"/>
                  <a:gd name="T1" fmla="*/ 245 h 259"/>
                  <a:gd name="T2" fmla="*/ 14 w 258"/>
                  <a:gd name="T3" fmla="*/ 129 h 259"/>
                  <a:gd name="T4" fmla="*/ 129 w 258"/>
                  <a:gd name="T5" fmla="*/ 14 h 259"/>
                  <a:gd name="T6" fmla="*/ 244 w 258"/>
                  <a:gd name="T7" fmla="*/ 129 h 259"/>
                  <a:gd name="T8" fmla="*/ 241 w 258"/>
                  <a:gd name="T9" fmla="*/ 156 h 259"/>
                  <a:gd name="T10" fmla="*/ 255 w 258"/>
                  <a:gd name="T11" fmla="*/ 159 h 259"/>
                  <a:gd name="T12" fmla="*/ 258 w 258"/>
                  <a:gd name="T13" fmla="*/ 129 h 259"/>
                  <a:gd name="T14" fmla="*/ 129 w 258"/>
                  <a:gd name="T15" fmla="*/ 0 h 259"/>
                  <a:gd name="T16" fmla="*/ 0 w 258"/>
                  <a:gd name="T17" fmla="*/ 129 h 259"/>
                  <a:gd name="T18" fmla="*/ 129 w 258"/>
                  <a:gd name="T19" fmla="*/ 259 h 259"/>
                  <a:gd name="T20" fmla="*/ 155 w 258"/>
                  <a:gd name="T21" fmla="*/ 256 h 259"/>
                  <a:gd name="T22" fmla="*/ 152 w 258"/>
                  <a:gd name="T23" fmla="*/ 242 h 259"/>
                  <a:gd name="T24" fmla="*/ 129 w 258"/>
                  <a:gd name="T25" fmla="*/ 245 h 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8" h="259">
                    <a:moveTo>
                      <a:pt x="129" y="245"/>
                    </a:moveTo>
                    <a:cubicBezTo>
                      <a:pt x="65" y="245"/>
                      <a:pt x="14" y="193"/>
                      <a:pt x="14" y="129"/>
                    </a:cubicBezTo>
                    <a:cubicBezTo>
                      <a:pt x="14" y="66"/>
                      <a:pt x="65" y="14"/>
                      <a:pt x="129" y="14"/>
                    </a:cubicBezTo>
                    <a:cubicBezTo>
                      <a:pt x="193" y="14"/>
                      <a:pt x="244" y="66"/>
                      <a:pt x="244" y="129"/>
                    </a:cubicBezTo>
                    <a:cubicBezTo>
                      <a:pt x="244" y="139"/>
                      <a:pt x="243" y="148"/>
                      <a:pt x="241" y="156"/>
                    </a:cubicBezTo>
                    <a:cubicBezTo>
                      <a:pt x="255" y="159"/>
                      <a:pt x="255" y="159"/>
                      <a:pt x="255" y="159"/>
                    </a:cubicBezTo>
                    <a:cubicBezTo>
                      <a:pt x="257" y="150"/>
                      <a:pt x="258" y="140"/>
                      <a:pt x="258" y="129"/>
                    </a:cubicBezTo>
                    <a:cubicBezTo>
                      <a:pt x="258" y="58"/>
                      <a:pt x="200" y="0"/>
                      <a:pt x="129" y="0"/>
                    </a:cubicBezTo>
                    <a:cubicBezTo>
                      <a:pt x="58" y="0"/>
                      <a:pt x="0" y="58"/>
                      <a:pt x="0" y="129"/>
                    </a:cubicBezTo>
                    <a:cubicBezTo>
                      <a:pt x="0" y="201"/>
                      <a:pt x="58" y="259"/>
                      <a:pt x="129" y="259"/>
                    </a:cubicBezTo>
                    <a:cubicBezTo>
                      <a:pt x="138" y="259"/>
                      <a:pt x="147" y="258"/>
                      <a:pt x="155" y="256"/>
                    </a:cubicBezTo>
                    <a:cubicBezTo>
                      <a:pt x="152" y="242"/>
                      <a:pt x="152" y="242"/>
                      <a:pt x="152" y="242"/>
                    </a:cubicBezTo>
                    <a:cubicBezTo>
                      <a:pt x="145" y="244"/>
                      <a:pt x="137" y="245"/>
                      <a:pt x="129" y="24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600">
                  <a:solidFill>
                    <a:schemeClr val="bg1"/>
                  </a:solidFill>
                  <a:latin typeface="方正黑体简体" panose="02010601030101010101" pitchFamily="2" charset="-122"/>
                  <a:ea typeface="方正黑体简体" panose="02010601030101010101" pitchFamily="2" charset="-122"/>
                </a:endParaRPr>
              </a:p>
            </p:txBody>
          </p:sp>
          <p:sp>
            <p:nvSpPr>
              <p:cNvPr id="107" name="Freeform 479"/>
              <p:cNvSpPr>
                <a:spLocks noEditPoints="1"/>
              </p:cNvSpPr>
              <p:nvPr/>
            </p:nvSpPr>
            <p:spPr bwMode="auto">
              <a:xfrm>
                <a:off x="3579103" y="7527290"/>
                <a:ext cx="206375" cy="206375"/>
              </a:xfrm>
              <a:custGeom>
                <a:avLst/>
                <a:gdLst>
                  <a:gd name="T0" fmla="*/ 106 w 212"/>
                  <a:gd name="T1" fmla="*/ 0 h 213"/>
                  <a:gd name="T2" fmla="*/ 0 w 212"/>
                  <a:gd name="T3" fmla="*/ 106 h 213"/>
                  <a:gd name="T4" fmla="*/ 106 w 212"/>
                  <a:gd name="T5" fmla="*/ 213 h 213"/>
                  <a:gd name="T6" fmla="*/ 127 w 212"/>
                  <a:gd name="T7" fmla="*/ 211 h 213"/>
                  <a:gd name="T8" fmla="*/ 105 w 212"/>
                  <a:gd name="T9" fmla="*/ 106 h 213"/>
                  <a:gd name="T10" fmla="*/ 120 w 212"/>
                  <a:gd name="T11" fmla="*/ 110 h 213"/>
                  <a:gd name="T12" fmla="*/ 117 w 212"/>
                  <a:gd name="T13" fmla="*/ 103 h 213"/>
                  <a:gd name="T14" fmla="*/ 128 w 212"/>
                  <a:gd name="T15" fmla="*/ 92 h 213"/>
                  <a:gd name="T16" fmla="*/ 139 w 212"/>
                  <a:gd name="T17" fmla="*/ 103 h 213"/>
                  <a:gd name="T18" fmla="*/ 132 w 212"/>
                  <a:gd name="T19" fmla="*/ 113 h 213"/>
                  <a:gd name="T20" fmla="*/ 209 w 212"/>
                  <a:gd name="T21" fmla="*/ 131 h 213"/>
                  <a:gd name="T22" fmla="*/ 212 w 212"/>
                  <a:gd name="T23" fmla="*/ 106 h 213"/>
                  <a:gd name="T24" fmla="*/ 106 w 212"/>
                  <a:gd name="T25" fmla="*/ 0 h 213"/>
                  <a:gd name="T26" fmla="*/ 42 w 212"/>
                  <a:gd name="T27" fmla="*/ 54 h 213"/>
                  <a:gd name="T28" fmla="*/ 57 w 212"/>
                  <a:gd name="T29" fmla="*/ 70 h 213"/>
                  <a:gd name="T30" fmla="*/ 42 w 212"/>
                  <a:gd name="T31" fmla="*/ 85 h 213"/>
                  <a:gd name="T32" fmla="*/ 26 w 212"/>
                  <a:gd name="T33" fmla="*/ 70 h 213"/>
                  <a:gd name="T34" fmla="*/ 42 w 212"/>
                  <a:gd name="T35" fmla="*/ 54 h 213"/>
                  <a:gd name="T36" fmla="*/ 40 w 212"/>
                  <a:gd name="T37" fmla="*/ 154 h 213"/>
                  <a:gd name="T38" fmla="*/ 21 w 212"/>
                  <a:gd name="T39" fmla="*/ 135 h 213"/>
                  <a:gd name="T40" fmla="*/ 40 w 212"/>
                  <a:gd name="T41" fmla="*/ 115 h 213"/>
                  <a:gd name="T42" fmla="*/ 60 w 212"/>
                  <a:gd name="T43" fmla="*/ 135 h 213"/>
                  <a:gd name="T44" fmla="*/ 40 w 212"/>
                  <a:gd name="T45" fmla="*/ 154 h 213"/>
                  <a:gd name="T46" fmla="*/ 89 w 212"/>
                  <a:gd name="T47" fmla="*/ 70 h 213"/>
                  <a:gd name="T48" fmla="*/ 102 w 212"/>
                  <a:gd name="T49" fmla="*/ 83 h 213"/>
                  <a:gd name="T50" fmla="*/ 89 w 212"/>
                  <a:gd name="T51" fmla="*/ 96 h 213"/>
                  <a:gd name="T52" fmla="*/ 76 w 212"/>
                  <a:gd name="T53" fmla="*/ 83 h 213"/>
                  <a:gd name="T54" fmla="*/ 89 w 212"/>
                  <a:gd name="T55" fmla="*/ 70 h 213"/>
                  <a:gd name="T56" fmla="*/ 76 w 212"/>
                  <a:gd name="T57" fmla="*/ 133 h 213"/>
                  <a:gd name="T58" fmla="*/ 89 w 212"/>
                  <a:gd name="T59" fmla="*/ 120 h 213"/>
                  <a:gd name="T60" fmla="*/ 102 w 212"/>
                  <a:gd name="T61" fmla="*/ 133 h 213"/>
                  <a:gd name="T62" fmla="*/ 89 w 212"/>
                  <a:gd name="T63" fmla="*/ 146 h 213"/>
                  <a:gd name="T64" fmla="*/ 76 w 212"/>
                  <a:gd name="T65" fmla="*/ 133 h 213"/>
                  <a:gd name="T66" fmla="*/ 117 w 212"/>
                  <a:gd name="T67" fmla="*/ 183 h 213"/>
                  <a:gd name="T68" fmla="*/ 102 w 212"/>
                  <a:gd name="T69" fmla="*/ 198 h 213"/>
                  <a:gd name="T70" fmla="*/ 87 w 212"/>
                  <a:gd name="T71" fmla="*/ 183 h 213"/>
                  <a:gd name="T72" fmla="*/ 102 w 212"/>
                  <a:gd name="T73" fmla="*/ 168 h 213"/>
                  <a:gd name="T74" fmla="*/ 117 w 212"/>
                  <a:gd name="T75" fmla="*/ 183 h 213"/>
                  <a:gd name="T76" fmla="*/ 106 w 212"/>
                  <a:gd name="T77" fmla="*/ 55 h 213"/>
                  <a:gd name="T78" fmla="*/ 88 w 212"/>
                  <a:gd name="T79" fmla="*/ 36 h 213"/>
                  <a:gd name="T80" fmla="*/ 106 w 212"/>
                  <a:gd name="T81" fmla="*/ 18 h 213"/>
                  <a:gd name="T82" fmla="*/ 125 w 212"/>
                  <a:gd name="T83" fmla="*/ 36 h 213"/>
                  <a:gd name="T84" fmla="*/ 106 w 212"/>
                  <a:gd name="T85" fmla="*/ 55 h 213"/>
                  <a:gd name="T86" fmla="*/ 139 w 212"/>
                  <a:gd name="T87" fmla="*/ 49 h 213"/>
                  <a:gd name="T88" fmla="*/ 152 w 212"/>
                  <a:gd name="T89" fmla="*/ 36 h 213"/>
                  <a:gd name="T90" fmla="*/ 165 w 212"/>
                  <a:gd name="T91" fmla="*/ 49 h 213"/>
                  <a:gd name="T92" fmla="*/ 152 w 212"/>
                  <a:gd name="T93" fmla="*/ 62 h 213"/>
                  <a:gd name="T94" fmla="*/ 139 w 212"/>
                  <a:gd name="T95" fmla="*/ 49 h 213"/>
                  <a:gd name="T96" fmla="*/ 175 w 212"/>
                  <a:gd name="T97" fmla="*/ 112 h 213"/>
                  <a:gd name="T98" fmla="*/ 157 w 212"/>
                  <a:gd name="T99" fmla="*/ 95 h 213"/>
                  <a:gd name="T100" fmla="*/ 175 w 212"/>
                  <a:gd name="T101" fmla="*/ 77 h 213"/>
                  <a:gd name="T102" fmla="*/ 193 w 212"/>
                  <a:gd name="T103" fmla="*/ 95 h 213"/>
                  <a:gd name="T104" fmla="*/ 175 w 212"/>
                  <a:gd name="T105" fmla="*/ 112 h 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12" h="213">
                    <a:moveTo>
                      <a:pt x="106" y="0"/>
                    </a:moveTo>
                    <a:cubicBezTo>
                      <a:pt x="47" y="0"/>
                      <a:pt x="0" y="48"/>
                      <a:pt x="0" y="106"/>
                    </a:cubicBezTo>
                    <a:cubicBezTo>
                      <a:pt x="0" y="165"/>
                      <a:pt x="47" y="213"/>
                      <a:pt x="106" y="213"/>
                    </a:cubicBezTo>
                    <a:cubicBezTo>
                      <a:pt x="113" y="213"/>
                      <a:pt x="120" y="212"/>
                      <a:pt x="127" y="211"/>
                    </a:cubicBezTo>
                    <a:cubicBezTo>
                      <a:pt x="105" y="106"/>
                      <a:pt x="105" y="106"/>
                      <a:pt x="105" y="106"/>
                    </a:cubicBezTo>
                    <a:cubicBezTo>
                      <a:pt x="120" y="110"/>
                      <a:pt x="120" y="110"/>
                      <a:pt x="120" y="110"/>
                    </a:cubicBezTo>
                    <a:cubicBezTo>
                      <a:pt x="118" y="108"/>
                      <a:pt x="117" y="105"/>
                      <a:pt x="117" y="103"/>
                    </a:cubicBezTo>
                    <a:cubicBezTo>
                      <a:pt x="117" y="97"/>
                      <a:pt x="122" y="92"/>
                      <a:pt x="128" y="92"/>
                    </a:cubicBezTo>
                    <a:cubicBezTo>
                      <a:pt x="134" y="92"/>
                      <a:pt x="139" y="97"/>
                      <a:pt x="139" y="103"/>
                    </a:cubicBezTo>
                    <a:cubicBezTo>
                      <a:pt x="139" y="107"/>
                      <a:pt x="136" y="111"/>
                      <a:pt x="132" y="113"/>
                    </a:cubicBezTo>
                    <a:cubicBezTo>
                      <a:pt x="209" y="131"/>
                      <a:pt x="209" y="131"/>
                      <a:pt x="209" y="131"/>
                    </a:cubicBezTo>
                    <a:cubicBezTo>
                      <a:pt x="211" y="123"/>
                      <a:pt x="212" y="115"/>
                      <a:pt x="212" y="106"/>
                    </a:cubicBezTo>
                    <a:cubicBezTo>
                      <a:pt x="212" y="48"/>
                      <a:pt x="165" y="0"/>
                      <a:pt x="106" y="0"/>
                    </a:cubicBezTo>
                    <a:close/>
                    <a:moveTo>
                      <a:pt x="42" y="54"/>
                    </a:moveTo>
                    <a:cubicBezTo>
                      <a:pt x="50" y="54"/>
                      <a:pt x="57" y="61"/>
                      <a:pt x="57" y="70"/>
                    </a:cubicBezTo>
                    <a:cubicBezTo>
                      <a:pt x="57" y="78"/>
                      <a:pt x="50" y="85"/>
                      <a:pt x="42" y="85"/>
                    </a:cubicBezTo>
                    <a:cubicBezTo>
                      <a:pt x="33" y="85"/>
                      <a:pt x="26" y="78"/>
                      <a:pt x="26" y="70"/>
                    </a:cubicBezTo>
                    <a:cubicBezTo>
                      <a:pt x="26" y="61"/>
                      <a:pt x="33" y="54"/>
                      <a:pt x="42" y="54"/>
                    </a:cubicBezTo>
                    <a:close/>
                    <a:moveTo>
                      <a:pt x="40" y="154"/>
                    </a:moveTo>
                    <a:cubicBezTo>
                      <a:pt x="30" y="154"/>
                      <a:pt x="21" y="146"/>
                      <a:pt x="21" y="135"/>
                    </a:cubicBezTo>
                    <a:cubicBezTo>
                      <a:pt x="21" y="124"/>
                      <a:pt x="30" y="115"/>
                      <a:pt x="40" y="115"/>
                    </a:cubicBezTo>
                    <a:cubicBezTo>
                      <a:pt x="51" y="115"/>
                      <a:pt x="60" y="124"/>
                      <a:pt x="60" y="135"/>
                    </a:cubicBezTo>
                    <a:cubicBezTo>
                      <a:pt x="60" y="146"/>
                      <a:pt x="51" y="154"/>
                      <a:pt x="40" y="154"/>
                    </a:cubicBezTo>
                    <a:close/>
                    <a:moveTo>
                      <a:pt x="89" y="70"/>
                    </a:moveTo>
                    <a:cubicBezTo>
                      <a:pt x="96" y="70"/>
                      <a:pt x="102" y="76"/>
                      <a:pt x="102" y="83"/>
                    </a:cubicBezTo>
                    <a:cubicBezTo>
                      <a:pt x="102" y="90"/>
                      <a:pt x="96" y="96"/>
                      <a:pt x="89" y="96"/>
                    </a:cubicBezTo>
                    <a:cubicBezTo>
                      <a:pt x="82" y="96"/>
                      <a:pt x="76" y="90"/>
                      <a:pt x="76" y="83"/>
                    </a:cubicBezTo>
                    <a:cubicBezTo>
                      <a:pt x="76" y="76"/>
                      <a:pt x="82" y="70"/>
                      <a:pt x="89" y="70"/>
                    </a:cubicBezTo>
                    <a:close/>
                    <a:moveTo>
                      <a:pt x="76" y="133"/>
                    </a:moveTo>
                    <a:cubicBezTo>
                      <a:pt x="76" y="126"/>
                      <a:pt x="82" y="120"/>
                      <a:pt x="89" y="120"/>
                    </a:cubicBezTo>
                    <a:cubicBezTo>
                      <a:pt x="96" y="120"/>
                      <a:pt x="102" y="126"/>
                      <a:pt x="102" y="133"/>
                    </a:cubicBezTo>
                    <a:cubicBezTo>
                      <a:pt x="102" y="140"/>
                      <a:pt x="96" y="146"/>
                      <a:pt x="89" y="146"/>
                    </a:cubicBezTo>
                    <a:cubicBezTo>
                      <a:pt x="82" y="146"/>
                      <a:pt x="76" y="140"/>
                      <a:pt x="76" y="133"/>
                    </a:cubicBezTo>
                    <a:close/>
                    <a:moveTo>
                      <a:pt x="117" y="183"/>
                    </a:moveTo>
                    <a:cubicBezTo>
                      <a:pt x="117" y="191"/>
                      <a:pt x="110" y="198"/>
                      <a:pt x="102" y="198"/>
                    </a:cubicBezTo>
                    <a:cubicBezTo>
                      <a:pt x="94" y="198"/>
                      <a:pt x="87" y="191"/>
                      <a:pt x="87" y="183"/>
                    </a:cubicBezTo>
                    <a:cubicBezTo>
                      <a:pt x="87" y="175"/>
                      <a:pt x="94" y="168"/>
                      <a:pt x="102" y="168"/>
                    </a:cubicBezTo>
                    <a:cubicBezTo>
                      <a:pt x="110" y="168"/>
                      <a:pt x="117" y="175"/>
                      <a:pt x="117" y="183"/>
                    </a:cubicBezTo>
                    <a:close/>
                    <a:moveTo>
                      <a:pt x="106" y="55"/>
                    </a:moveTo>
                    <a:cubicBezTo>
                      <a:pt x="96" y="55"/>
                      <a:pt x="88" y="46"/>
                      <a:pt x="88" y="36"/>
                    </a:cubicBezTo>
                    <a:cubicBezTo>
                      <a:pt x="88" y="26"/>
                      <a:pt x="96" y="18"/>
                      <a:pt x="106" y="18"/>
                    </a:cubicBezTo>
                    <a:cubicBezTo>
                      <a:pt x="116" y="18"/>
                      <a:pt x="125" y="26"/>
                      <a:pt x="125" y="36"/>
                    </a:cubicBezTo>
                    <a:cubicBezTo>
                      <a:pt x="125" y="46"/>
                      <a:pt x="116" y="55"/>
                      <a:pt x="106" y="55"/>
                    </a:cubicBezTo>
                    <a:close/>
                    <a:moveTo>
                      <a:pt x="139" y="49"/>
                    </a:moveTo>
                    <a:cubicBezTo>
                      <a:pt x="139" y="42"/>
                      <a:pt x="145" y="36"/>
                      <a:pt x="152" y="36"/>
                    </a:cubicBezTo>
                    <a:cubicBezTo>
                      <a:pt x="159" y="36"/>
                      <a:pt x="165" y="42"/>
                      <a:pt x="165" y="49"/>
                    </a:cubicBezTo>
                    <a:cubicBezTo>
                      <a:pt x="165" y="56"/>
                      <a:pt x="159" y="62"/>
                      <a:pt x="152" y="62"/>
                    </a:cubicBezTo>
                    <a:cubicBezTo>
                      <a:pt x="145" y="62"/>
                      <a:pt x="139" y="56"/>
                      <a:pt x="139" y="49"/>
                    </a:cubicBezTo>
                    <a:close/>
                    <a:moveTo>
                      <a:pt x="175" y="112"/>
                    </a:moveTo>
                    <a:cubicBezTo>
                      <a:pt x="165" y="112"/>
                      <a:pt x="157" y="105"/>
                      <a:pt x="157" y="95"/>
                    </a:cubicBezTo>
                    <a:cubicBezTo>
                      <a:pt x="157" y="85"/>
                      <a:pt x="165" y="77"/>
                      <a:pt x="175" y="77"/>
                    </a:cubicBezTo>
                    <a:cubicBezTo>
                      <a:pt x="185" y="77"/>
                      <a:pt x="193" y="85"/>
                      <a:pt x="193" y="95"/>
                    </a:cubicBezTo>
                    <a:cubicBezTo>
                      <a:pt x="193" y="105"/>
                      <a:pt x="185" y="112"/>
                      <a:pt x="175" y="1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600">
                  <a:solidFill>
                    <a:schemeClr val="bg1"/>
                  </a:solidFill>
                  <a:latin typeface="方正黑体简体" panose="02010601030101010101" pitchFamily="2" charset="-122"/>
                  <a:ea typeface="方正黑体简体" panose="02010601030101010101" pitchFamily="2" charset="-122"/>
                </a:endParaRPr>
              </a:p>
            </p:txBody>
          </p:sp>
          <p:sp>
            <p:nvSpPr>
              <p:cNvPr id="108" name="Freeform 480"/>
              <p:cNvSpPr/>
              <p:nvPr/>
            </p:nvSpPr>
            <p:spPr bwMode="auto">
              <a:xfrm>
                <a:off x="3736265" y="7687627"/>
                <a:ext cx="98425" cy="96838"/>
              </a:xfrm>
              <a:custGeom>
                <a:avLst/>
                <a:gdLst>
                  <a:gd name="T0" fmla="*/ 90 w 103"/>
                  <a:gd name="T1" fmla="*/ 0 h 100"/>
                  <a:gd name="T2" fmla="*/ 0 w 103"/>
                  <a:gd name="T3" fmla="*/ 87 h 100"/>
                  <a:gd name="T4" fmla="*/ 3 w 103"/>
                  <a:gd name="T5" fmla="*/ 100 h 100"/>
                  <a:gd name="T6" fmla="*/ 103 w 103"/>
                  <a:gd name="T7" fmla="*/ 4 h 100"/>
                  <a:gd name="T8" fmla="*/ 90 w 103"/>
                  <a:gd name="T9" fmla="*/ 0 h 100"/>
                </a:gdLst>
                <a:ahLst/>
                <a:cxnLst>
                  <a:cxn ang="0">
                    <a:pos x="T0" y="T1"/>
                  </a:cxn>
                  <a:cxn ang="0">
                    <a:pos x="T2" y="T3"/>
                  </a:cxn>
                  <a:cxn ang="0">
                    <a:pos x="T4" y="T5"/>
                  </a:cxn>
                  <a:cxn ang="0">
                    <a:pos x="T6" y="T7"/>
                  </a:cxn>
                  <a:cxn ang="0">
                    <a:pos x="T8" y="T9"/>
                  </a:cxn>
                </a:cxnLst>
                <a:rect l="0" t="0" r="r" b="b"/>
                <a:pathLst>
                  <a:path w="103" h="100">
                    <a:moveTo>
                      <a:pt x="90" y="0"/>
                    </a:moveTo>
                    <a:cubicBezTo>
                      <a:pt x="79" y="44"/>
                      <a:pt x="44" y="78"/>
                      <a:pt x="0" y="87"/>
                    </a:cubicBezTo>
                    <a:cubicBezTo>
                      <a:pt x="3" y="100"/>
                      <a:pt x="3" y="100"/>
                      <a:pt x="3" y="100"/>
                    </a:cubicBezTo>
                    <a:cubicBezTo>
                      <a:pt x="53" y="90"/>
                      <a:pt x="92" y="52"/>
                      <a:pt x="103" y="4"/>
                    </a:cubicBezTo>
                    <a:lnTo>
                      <a:pt x="9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600">
                  <a:solidFill>
                    <a:schemeClr val="bg1"/>
                  </a:solidFill>
                  <a:latin typeface="方正黑体简体" panose="02010601030101010101" pitchFamily="2" charset="-122"/>
                  <a:ea typeface="方正黑体简体" panose="02010601030101010101" pitchFamily="2" charset="-122"/>
                </a:endParaRPr>
              </a:p>
            </p:txBody>
          </p:sp>
          <p:sp>
            <p:nvSpPr>
              <p:cNvPr id="109" name="Freeform 481"/>
              <p:cNvSpPr>
                <a:spLocks noEditPoints="1"/>
              </p:cNvSpPr>
              <p:nvPr/>
            </p:nvSpPr>
            <p:spPr bwMode="auto">
              <a:xfrm>
                <a:off x="3714040" y="7660640"/>
                <a:ext cx="100013" cy="101600"/>
              </a:xfrm>
              <a:custGeom>
                <a:avLst/>
                <a:gdLst>
                  <a:gd name="T0" fmla="*/ 104 w 104"/>
                  <a:gd name="T1" fmla="*/ 25 h 105"/>
                  <a:gd name="T2" fmla="*/ 27 w 104"/>
                  <a:gd name="T3" fmla="*/ 7 h 105"/>
                  <a:gd name="T4" fmla="*/ 23 w 104"/>
                  <a:gd name="T5" fmla="*/ 8 h 105"/>
                  <a:gd name="T6" fmla="*/ 14 w 104"/>
                  <a:gd name="T7" fmla="*/ 4 h 105"/>
                  <a:gd name="T8" fmla="*/ 0 w 104"/>
                  <a:gd name="T9" fmla="*/ 0 h 105"/>
                  <a:gd name="T10" fmla="*/ 22 w 104"/>
                  <a:gd name="T11" fmla="*/ 105 h 105"/>
                  <a:gd name="T12" fmla="*/ 104 w 104"/>
                  <a:gd name="T13" fmla="*/ 25 h 105"/>
                  <a:gd name="T14" fmla="*/ 73 w 104"/>
                  <a:gd name="T15" fmla="*/ 20 h 105"/>
                  <a:gd name="T16" fmla="*/ 84 w 104"/>
                  <a:gd name="T17" fmla="*/ 31 h 105"/>
                  <a:gd name="T18" fmla="*/ 73 w 104"/>
                  <a:gd name="T19" fmla="*/ 42 h 105"/>
                  <a:gd name="T20" fmla="*/ 62 w 104"/>
                  <a:gd name="T21" fmla="*/ 31 h 105"/>
                  <a:gd name="T22" fmla="*/ 73 w 104"/>
                  <a:gd name="T23" fmla="*/ 20 h 105"/>
                  <a:gd name="T24" fmla="*/ 31 w 104"/>
                  <a:gd name="T25" fmla="*/ 62 h 105"/>
                  <a:gd name="T26" fmla="*/ 13 w 104"/>
                  <a:gd name="T27" fmla="*/ 43 h 105"/>
                  <a:gd name="T28" fmla="*/ 31 w 104"/>
                  <a:gd name="T29" fmla="*/ 24 h 105"/>
                  <a:gd name="T30" fmla="*/ 50 w 104"/>
                  <a:gd name="T31" fmla="*/ 43 h 105"/>
                  <a:gd name="T32" fmla="*/ 31 w 104"/>
                  <a:gd name="T33" fmla="*/ 62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04" h="105">
                    <a:moveTo>
                      <a:pt x="104" y="25"/>
                    </a:moveTo>
                    <a:cubicBezTo>
                      <a:pt x="27" y="7"/>
                      <a:pt x="27" y="7"/>
                      <a:pt x="27" y="7"/>
                    </a:cubicBezTo>
                    <a:cubicBezTo>
                      <a:pt x="26" y="7"/>
                      <a:pt x="24" y="8"/>
                      <a:pt x="23" y="8"/>
                    </a:cubicBezTo>
                    <a:cubicBezTo>
                      <a:pt x="19" y="8"/>
                      <a:pt x="16" y="6"/>
                      <a:pt x="14" y="4"/>
                    </a:cubicBezTo>
                    <a:cubicBezTo>
                      <a:pt x="0" y="0"/>
                      <a:pt x="0" y="0"/>
                      <a:pt x="0" y="0"/>
                    </a:cubicBezTo>
                    <a:cubicBezTo>
                      <a:pt x="22" y="105"/>
                      <a:pt x="22" y="105"/>
                      <a:pt x="22" y="105"/>
                    </a:cubicBezTo>
                    <a:cubicBezTo>
                      <a:pt x="62" y="97"/>
                      <a:pt x="94" y="65"/>
                      <a:pt x="104" y="25"/>
                    </a:cubicBezTo>
                    <a:close/>
                    <a:moveTo>
                      <a:pt x="73" y="20"/>
                    </a:moveTo>
                    <a:cubicBezTo>
                      <a:pt x="79" y="20"/>
                      <a:pt x="84" y="25"/>
                      <a:pt x="84" y="31"/>
                    </a:cubicBezTo>
                    <a:cubicBezTo>
                      <a:pt x="84" y="37"/>
                      <a:pt x="79" y="42"/>
                      <a:pt x="73" y="42"/>
                    </a:cubicBezTo>
                    <a:cubicBezTo>
                      <a:pt x="67" y="42"/>
                      <a:pt x="62" y="37"/>
                      <a:pt x="62" y="31"/>
                    </a:cubicBezTo>
                    <a:cubicBezTo>
                      <a:pt x="62" y="25"/>
                      <a:pt x="67" y="20"/>
                      <a:pt x="73" y="20"/>
                    </a:cubicBezTo>
                    <a:close/>
                    <a:moveTo>
                      <a:pt x="31" y="62"/>
                    </a:moveTo>
                    <a:cubicBezTo>
                      <a:pt x="21" y="62"/>
                      <a:pt x="13" y="53"/>
                      <a:pt x="13" y="43"/>
                    </a:cubicBezTo>
                    <a:cubicBezTo>
                      <a:pt x="13" y="33"/>
                      <a:pt x="21" y="24"/>
                      <a:pt x="31" y="24"/>
                    </a:cubicBezTo>
                    <a:cubicBezTo>
                      <a:pt x="42" y="24"/>
                      <a:pt x="50" y="33"/>
                      <a:pt x="50" y="43"/>
                    </a:cubicBezTo>
                    <a:cubicBezTo>
                      <a:pt x="50" y="53"/>
                      <a:pt x="42" y="62"/>
                      <a:pt x="31" y="6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600">
                  <a:solidFill>
                    <a:schemeClr val="bg1"/>
                  </a:solidFill>
                  <a:latin typeface="方正黑体简体" panose="02010601030101010101" pitchFamily="2" charset="-122"/>
                  <a:ea typeface="方正黑体简体" panose="02010601030101010101" pitchFamily="2" charset="-122"/>
                </a:endParaRPr>
              </a:p>
            </p:txBody>
          </p:sp>
        </p:grpSp>
      </p:grpSp>
      <p:grpSp>
        <p:nvGrpSpPr>
          <p:cNvPr id="110" name="组合 109"/>
          <p:cNvGrpSpPr/>
          <p:nvPr/>
        </p:nvGrpSpPr>
        <p:grpSpPr>
          <a:xfrm>
            <a:off x="7255528" y="2301315"/>
            <a:ext cx="2362203" cy="2770939"/>
            <a:chOff x="7255527" y="2300715"/>
            <a:chExt cx="2362202" cy="2770939"/>
          </a:xfrm>
        </p:grpSpPr>
        <p:sp>
          <p:nvSpPr>
            <p:cNvPr id="111" name="椭圆 110"/>
            <p:cNvSpPr/>
            <p:nvPr/>
          </p:nvSpPr>
          <p:spPr>
            <a:xfrm>
              <a:off x="8109507" y="4385854"/>
              <a:ext cx="685800" cy="68580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solidFill>
                  <a:schemeClr val="bg1"/>
                </a:solidFill>
                <a:latin typeface="方正黑体简体" panose="02010601030101010101" pitchFamily="2" charset="-122"/>
                <a:ea typeface="方正黑体简体" panose="02010601030101010101" pitchFamily="2" charset="-122"/>
              </a:endParaRPr>
            </a:p>
          </p:txBody>
        </p:sp>
        <p:sp>
          <p:nvSpPr>
            <p:cNvPr id="112" name="文本框 111"/>
            <p:cNvSpPr txBox="1"/>
            <p:nvPr/>
          </p:nvSpPr>
          <p:spPr>
            <a:xfrm>
              <a:off x="7255527" y="3193267"/>
              <a:ext cx="2362202" cy="703719"/>
            </a:xfrm>
            <a:prstGeom prst="rect">
              <a:avLst/>
            </a:prstGeom>
            <a:noFill/>
          </p:spPr>
          <p:txBody>
            <a:bodyPr wrap="square" rtlCol="0">
              <a:spAutoFit/>
            </a:bodyPr>
            <a:lstStyle/>
            <a:p>
              <a:pPr algn="ctr">
                <a:lnSpc>
                  <a:spcPct val="130000"/>
                </a:lnSpc>
              </a:pPr>
              <a:r>
                <a:rPr lang="zh-CN" altLang="en-US" sz="1050">
                  <a:solidFill>
                    <a:schemeClr val="bg1"/>
                  </a:solidFill>
                  <a:latin typeface="方正黑体简体" panose="02010601030101010101" pitchFamily="2" charset="-122"/>
                  <a:ea typeface="方正黑体简体" panose="02010601030101010101" pitchFamily="2" charset="-122"/>
                </a:rPr>
                <a:t>点击添加正文、温提示正文行距在</a:t>
              </a:r>
              <a:r>
                <a:rPr lang="en-US" altLang="zh-CN" sz="1050">
                  <a:solidFill>
                    <a:schemeClr val="bg1"/>
                  </a:solidFill>
                  <a:latin typeface="方正黑体简体" panose="02010601030101010101" pitchFamily="2" charset="-122"/>
                  <a:ea typeface="方正黑体简体" panose="02010601030101010101" pitchFamily="2" charset="-122"/>
                </a:rPr>
                <a:t>1.2~1.3</a:t>
              </a:r>
              <a:r>
                <a:rPr lang="zh-CN" altLang="en-US" sz="1050">
                  <a:solidFill>
                    <a:schemeClr val="bg1"/>
                  </a:solidFill>
                  <a:latin typeface="方正黑体简体" panose="02010601030101010101" pitchFamily="2" charset="-122"/>
                  <a:ea typeface="方正黑体简体" panose="02010601030101010101" pitchFamily="2" charset="-122"/>
                </a:rPr>
                <a:t>之间点击添加正文、温提示正文行距在</a:t>
              </a:r>
              <a:r>
                <a:rPr lang="en-US" altLang="zh-CN" sz="1050">
                  <a:solidFill>
                    <a:schemeClr val="bg1"/>
                  </a:solidFill>
                  <a:latin typeface="方正黑体简体" panose="02010601030101010101" pitchFamily="2" charset="-122"/>
                  <a:ea typeface="方正黑体简体" panose="02010601030101010101" pitchFamily="2" charset="-122"/>
                </a:rPr>
                <a:t>1.2~1.3</a:t>
              </a:r>
              <a:r>
                <a:rPr lang="zh-CN" altLang="en-US" sz="1050">
                  <a:solidFill>
                    <a:schemeClr val="bg1"/>
                  </a:solidFill>
                  <a:latin typeface="方正黑体简体" panose="02010601030101010101" pitchFamily="2" charset="-122"/>
                  <a:ea typeface="方正黑体简体" panose="02010601030101010101" pitchFamily="2" charset="-122"/>
                </a:rPr>
                <a:t>之间</a:t>
              </a:r>
              <a:endParaRPr lang="zh-CN" altLang="en-US" sz="1050">
                <a:solidFill>
                  <a:schemeClr val="bg1"/>
                </a:solidFill>
                <a:latin typeface="方正黑体简体" panose="02010601030101010101" pitchFamily="2" charset="-122"/>
                <a:ea typeface="方正黑体简体" panose="02010601030101010101" pitchFamily="2" charset="-122"/>
              </a:endParaRPr>
            </a:p>
          </p:txBody>
        </p:sp>
        <p:sp>
          <p:nvSpPr>
            <p:cNvPr id="113" name="矩形 112"/>
            <p:cNvSpPr/>
            <p:nvPr/>
          </p:nvSpPr>
          <p:spPr>
            <a:xfrm>
              <a:off x="7318374" y="2823935"/>
              <a:ext cx="2044148" cy="369332"/>
            </a:xfrm>
            <a:prstGeom prst="rect">
              <a:avLst/>
            </a:prstGeom>
          </p:spPr>
          <p:txBody>
            <a:bodyPr wrap="none">
              <a:spAutoFit/>
            </a:bodyPr>
            <a:lstStyle/>
            <a:p>
              <a:r>
                <a:rPr lang="zh-CN" altLang="en-US" b="1">
                  <a:solidFill>
                    <a:schemeClr val="bg1"/>
                  </a:solidFill>
                  <a:latin typeface="方正黑体简体" panose="02010601030101010101" pitchFamily="2" charset="-122"/>
                  <a:ea typeface="方正黑体简体" panose="02010601030101010101" pitchFamily="2" charset="-122"/>
                </a:rPr>
                <a:t>点击此处添加标题</a:t>
              </a:r>
              <a:endParaRPr lang="zh-CN" altLang="en-US" b="1">
                <a:solidFill>
                  <a:schemeClr val="bg1"/>
                </a:solidFill>
                <a:latin typeface="方正黑体简体" panose="02010601030101010101" pitchFamily="2" charset="-122"/>
                <a:ea typeface="方正黑体简体" panose="02010601030101010101" pitchFamily="2" charset="-122"/>
              </a:endParaRPr>
            </a:p>
          </p:txBody>
        </p:sp>
        <p:cxnSp>
          <p:nvCxnSpPr>
            <p:cNvPr id="114" name="直接连接符 113"/>
            <p:cNvCxnSpPr/>
            <p:nvPr/>
          </p:nvCxnSpPr>
          <p:spPr>
            <a:xfrm>
              <a:off x="8436628" y="4093157"/>
              <a:ext cx="0" cy="498620"/>
            </a:xfrm>
            <a:prstGeom prst="line">
              <a:avLst/>
            </a:prstGeom>
            <a:ln w="12700">
              <a:solidFill>
                <a:srgbClr val="FF5050"/>
              </a:solidFill>
              <a:headEnd type="oval"/>
            </a:ln>
          </p:spPr>
          <p:style>
            <a:lnRef idx="1">
              <a:schemeClr val="accent1"/>
            </a:lnRef>
            <a:fillRef idx="0">
              <a:schemeClr val="accent1"/>
            </a:fillRef>
            <a:effectRef idx="0">
              <a:schemeClr val="accent1"/>
            </a:effectRef>
            <a:fontRef idx="minor">
              <a:schemeClr val="tx1"/>
            </a:fontRef>
          </p:style>
        </p:cxnSp>
        <p:sp>
          <p:nvSpPr>
            <p:cNvPr id="115" name="文本框 114"/>
            <p:cNvSpPr txBox="1"/>
            <p:nvPr/>
          </p:nvSpPr>
          <p:spPr>
            <a:xfrm>
              <a:off x="8089899" y="2300715"/>
              <a:ext cx="628698" cy="461665"/>
            </a:xfrm>
            <a:prstGeom prst="rect">
              <a:avLst/>
            </a:prstGeom>
            <a:noFill/>
          </p:spPr>
          <p:txBody>
            <a:bodyPr wrap="none" rtlCol="0">
              <a:spAutoFit/>
            </a:bodyPr>
            <a:lstStyle/>
            <a:p>
              <a:r>
                <a:rPr lang="en-US" altLang="zh-CN" sz="2400">
                  <a:solidFill>
                    <a:schemeClr val="bg1"/>
                  </a:solidFill>
                  <a:latin typeface="方正黑体简体" panose="02010601030101010101" pitchFamily="2" charset="-122"/>
                  <a:ea typeface="方正黑体简体" panose="02010601030101010101" pitchFamily="2" charset="-122"/>
                </a:rPr>
                <a:t>9%</a:t>
              </a:r>
              <a:endParaRPr lang="en-US" altLang="zh-CN" sz="2400">
                <a:solidFill>
                  <a:schemeClr val="bg1"/>
                </a:solidFill>
                <a:latin typeface="方正黑体简体" panose="02010601030101010101" pitchFamily="2" charset="-122"/>
                <a:ea typeface="方正黑体简体" panose="02010601030101010101" pitchFamily="2" charset="-122"/>
              </a:endParaRPr>
            </a:p>
          </p:txBody>
        </p:sp>
        <p:sp>
          <p:nvSpPr>
            <p:cNvPr id="116" name="Freeform 493"/>
            <p:cNvSpPr/>
            <p:nvPr/>
          </p:nvSpPr>
          <p:spPr bwMode="auto">
            <a:xfrm>
              <a:off x="8319851" y="4589848"/>
              <a:ext cx="265113" cy="277813"/>
            </a:xfrm>
            <a:custGeom>
              <a:avLst/>
              <a:gdLst>
                <a:gd name="T0" fmla="*/ 69 w 275"/>
                <a:gd name="T1" fmla="*/ 169 h 287"/>
                <a:gd name="T2" fmla="*/ 103 w 275"/>
                <a:gd name="T3" fmla="*/ 135 h 287"/>
                <a:gd name="T4" fmla="*/ 124 w 275"/>
                <a:gd name="T5" fmla="*/ 156 h 287"/>
                <a:gd name="T6" fmla="*/ 124 w 275"/>
                <a:gd name="T7" fmla="*/ 224 h 287"/>
                <a:gd name="T8" fmla="*/ 124 w 275"/>
                <a:gd name="T9" fmla="*/ 225 h 287"/>
                <a:gd name="T10" fmla="*/ 117 w 275"/>
                <a:gd name="T11" fmla="*/ 256 h 287"/>
                <a:gd name="T12" fmla="*/ 103 w 275"/>
                <a:gd name="T13" fmla="*/ 261 h 287"/>
                <a:gd name="T14" fmla="*/ 87 w 275"/>
                <a:gd name="T15" fmla="*/ 255 h 287"/>
                <a:gd name="T16" fmla="*/ 82 w 275"/>
                <a:gd name="T17" fmla="*/ 237 h 287"/>
                <a:gd name="T18" fmla="*/ 71 w 275"/>
                <a:gd name="T19" fmla="*/ 222 h 287"/>
                <a:gd name="T20" fmla="*/ 56 w 275"/>
                <a:gd name="T21" fmla="*/ 234 h 287"/>
                <a:gd name="T22" fmla="*/ 67 w 275"/>
                <a:gd name="T23" fmla="*/ 273 h 287"/>
                <a:gd name="T24" fmla="*/ 103 w 275"/>
                <a:gd name="T25" fmla="*/ 287 h 287"/>
                <a:gd name="T26" fmla="*/ 136 w 275"/>
                <a:gd name="T27" fmla="*/ 274 h 287"/>
                <a:gd name="T28" fmla="*/ 151 w 275"/>
                <a:gd name="T29" fmla="*/ 224 h 287"/>
                <a:gd name="T30" fmla="*/ 151 w 275"/>
                <a:gd name="T31" fmla="*/ 156 h 287"/>
                <a:gd name="T32" fmla="*/ 172 w 275"/>
                <a:gd name="T33" fmla="*/ 135 h 287"/>
                <a:gd name="T34" fmla="*/ 206 w 275"/>
                <a:gd name="T35" fmla="*/ 169 h 287"/>
                <a:gd name="T36" fmla="*/ 241 w 275"/>
                <a:gd name="T37" fmla="*/ 135 h 287"/>
                <a:gd name="T38" fmla="*/ 273 w 275"/>
                <a:gd name="T39" fmla="*/ 167 h 287"/>
                <a:gd name="T40" fmla="*/ 275 w 275"/>
                <a:gd name="T41" fmla="*/ 142 h 287"/>
                <a:gd name="T42" fmla="*/ 147 w 275"/>
                <a:gd name="T43" fmla="*/ 24 h 287"/>
                <a:gd name="T44" fmla="*/ 147 w 275"/>
                <a:gd name="T45" fmla="*/ 9 h 287"/>
                <a:gd name="T46" fmla="*/ 138 w 275"/>
                <a:gd name="T47" fmla="*/ 0 h 287"/>
                <a:gd name="T48" fmla="*/ 128 w 275"/>
                <a:gd name="T49" fmla="*/ 9 h 287"/>
                <a:gd name="T50" fmla="*/ 128 w 275"/>
                <a:gd name="T51" fmla="*/ 24 h 287"/>
                <a:gd name="T52" fmla="*/ 0 w 275"/>
                <a:gd name="T53" fmla="*/ 142 h 287"/>
                <a:gd name="T54" fmla="*/ 3 w 275"/>
                <a:gd name="T55" fmla="*/ 167 h 287"/>
                <a:gd name="T56" fmla="*/ 35 w 275"/>
                <a:gd name="T57" fmla="*/ 135 h 287"/>
                <a:gd name="T58" fmla="*/ 69 w 275"/>
                <a:gd name="T59" fmla="*/ 169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75" h="287">
                  <a:moveTo>
                    <a:pt x="69" y="169"/>
                  </a:moveTo>
                  <a:cubicBezTo>
                    <a:pt x="103" y="135"/>
                    <a:pt x="103" y="135"/>
                    <a:pt x="103" y="135"/>
                  </a:cubicBezTo>
                  <a:cubicBezTo>
                    <a:pt x="124" y="156"/>
                    <a:pt x="124" y="156"/>
                    <a:pt x="124" y="156"/>
                  </a:cubicBezTo>
                  <a:cubicBezTo>
                    <a:pt x="124" y="224"/>
                    <a:pt x="124" y="224"/>
                    <a:pt x="124" y="224"/>
                  </a:cubicBezTo>
                  <a:cubicBezTo>
                    <a:pt x="124" y="225"/>
                    <a:pt x="124" y="225"/>
                    <a:pt x="124" y="225"/>
                  </a:cubicBezTo>
                  <a:cubicBezTo>
                    <a:pt x="125" y="231"/>
                    <a:pt x="124" y="247"/>
                    <a:pt x="117" y="256"/>
                  </a:cubicBezTo>
                  <a:cubicBezTo>
                    <a:pt x="115" y="258"/>
                    <a:pt x="111" y="261"/>
                    <a:pt x="103" y="261"/>
                  </a:cubicBezTo>
                  <a:cubicBezTo>
                    <a:pt x="96" y="261"/>
                    <a:pt x="91" y="259"/>
                    <a:pt x="87" y="255"/>
                  </a:cubicBezTo>
                  <a:cubicBezTo>
                    <a:pt x="82" y="250"/>
                    <a:pt x="82" y="240"/>
                    <a:pt x="82" y="237"/>
                  </a:cubicBezTo>
                  <a:cubicBezTo>
                    <a:pt x="83" y="230"/>
                    <a:pt x="78" y="223"/>
                    <a:pt x="71" y="222"/>
                  </a:cubicBezTo>
                  <a:cubicBezTo>
                    <a:pt x="63" y="222"/>
                    <a:pt x="57" y="227"/>
                    <a:pt x="56" y="234"/>
                  </a:cubicBezTo>
                  <a:cubicBezTo>
                    <a:pt x="56" y="237"/>
                    <a:pt x="54" y="258"/>
                    <a:pt x="67" y="273"/>
                  </a:cubicBezTo>
                  <a:cubicBezTo>
                    <a:pt x="73" y="279"/>
                    <a:pt x="84" y="287"/>
                    <a:pt x="103" y="287"/>
                  </a:cubicBezTo>
                  <a:cubicBezTo>
                    <a:pt x="117" y="287"/>
                    <a:pt x="128" y="283"/>
                    <a:pt x="136" y="274"/>
                  </a:cubicBezTo>
                  <a:cubicBezTo>
                    <a:pt x="152" y="256"/>
                    <a:pt x="151" y="229"/>
                    <a:pt x="151" y="224"/>
                  </a:cubicBezTo>
                  <a:cubicBezTo>
                    <a:pt x="151" y="156"/>
                    <a:pt x="151" y="156"/>
                    <a:pt x="151" y="156"/>
                  </a:cubicBezTo>
                  <a:cubicBezTo>
                    <a:pt x="172" y="135"/>
                    <a:pt x="172" y="135"/>
                    <a:pt x="172" y="135"/>
                  </a:cubicBezTo>
                  <a:cubicBezTo>
                    <a:pt x="206" y="169"/>
                    <a:pt x="206" y="169"/>
                    <a:pt x="206" y="169"/>
                  </a:cubicBezTo>
                  <a:cubicBezTo>
                    <a:pt x="241" y="135"/>
                    <a:pt x="241" y="135"/>
                    <a:pt x="241" y="135"/>
                  </a:cubicBezTo>
                  <a:cubicBezTo>
                    <a:pt x="273" y="167"/>
                    <a:pt x="273" y="167"/>
                    <a:pt x="273" y="167"/>
                  </a:cubicBezTo>
                  <a:cubicBezTo>
                    <a:pt x="274" y="159"/>
                    <a:pt x="275" y="151"/>
                    <a:pt x="275" y="142"/>
                  </a:cubicBezTo>
                  <a:cubicBezTo>
                    <a:pt x="275" y="109"/>
                    <a:pt x="243" y="29"/>
                    <a:pt x="147" y="24"/>
                  </a:cubicBezTo>
                  <a:cubicBezTo>
                    <a:pt x="147" y="9"/>
                    <a:pt x="147" y="9"/>
                    <a:pt x="147" y="9"/>
                  </a:cubicBezTo>
                  <a:cubicBezTo>
                    <a:pt x="147" y="4"/>
                    <a:pt x="143" y="0"/>
                    <a:pt x="138" y="0"/>
                  </a:cubicBezTo>
                  <a:cubicBezTo>
                    <a:pt x="133" y="0"/>
                    <a:pt x="128" y="4"/>
                    <a:pt x="128" y="9"/>
                  </a:cubicBezTo>
                  <a:cubicBezTo>
                    <a:pt x="128" y="24"/>
                    <a:pt x="128" y="24"/>
                    <a:pt x="128" y="24"/>
                  </a:cubicBezTo>
                  <a:cubicBezTo>
                    <a:pt x="33" y="29"/>
                    <a:pt x="0" y="109"/>
                    <a:pt x="0" y="142"/>
                  </a:cubicBezTo>
                  <a:cubicBezTo>
                    <a:pt x="0" y="150"/>
                    <a:pt x="1" y="159"/>
                    <a:pt x="3" y="167"/>
                  </a:cubicBezTo>
                  <a:cubicBezTo>
                    <a:pt x="35" y="135"/>
                    <a:pt x="35" y="135"/>
                    <a:pt x="35" y="135"/>
                  </a:cubicBezTo>
                  <a:lnTo>
                    <a:pt x="69" y="169"/>
                  </a:lnTo>
                  <a:close/>
                </a:path>
              </a:pathLst>
            </a:custGeom>
            <a:solidFill>
              <a:schemeClr val="bg1"/>
            </a:solidFill>
            <a:ln>
              <a:noFill/>
            </a:ln>
          </p:spPr>
          <p:txBody>
            <a:bodyPr vert="horz" wrap="square" lIns="91440" tIns="45720" rIns="91440" bIns="45720" numCol="1" anchor="t" anchorCtr="0" compatLnSpc="1"/>
            <a:lstStyle/>
            <a:p>
              <a:endParaRPr lang="zh-CN" altLang="en-US" sz="1600">
                <a:solidFill>
                  <a:schemeClr val="bg1"/>
                </a:solidFill>
                <a:latin typeface="方正黑体简体" panose="02010601030101010101" pitchFamily="2" charset="-122"/>
                <a:ea typeface="方正黑体简体" panose="02010601030101010101" pitchFamily="2" charset="-122"/>
              </a:endParaRPr>
            </a:p>
          </p:txBody>
        </p:sp>
      </p:grpSp>
    </p:spTree>
  </p:cSld>
  <p:clrMapOvr>
    <a:masterClrMapping/>
  </p:clrMapOvr>
  <mc:AlternateContent xmlns:mc="http://schemas.openxmlformats.org/markup-compatibility/2006">
    <mc:Choice xmlns:p14="http://schemas.microsoft.com/office/powerpoint/2010/main" Requires="p14">
      <p:transition p14:dur="250" advClick="0" advTm="3000">
        <p:random/>
      </p:transition>
    </mc:Choice>
    <mc:Fallback>
      <p:transition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78"/>
                                        </p:tgtEl>
                                        <p:attrNameLst>
                                          <p:attrName>style.visibility</p:attrName>
                                        </p:attrNameLst>
                                      </p:cBhvr>
                                      <p:to>
                                        <p:strVal val="visible"/>
                                      </p:to>
                                    </p:set>
                                    <p:animEffect transition="in" filter="wipe(left)">
                                      <p:cBhvr>
                                        <p:cTn id="7" dur="3000"/>
                                        <p:tgtEl>
                                          <p:spTgt spid="78"/>
                                        </p:tgtEl>
                                      </p:cBhvr>
                                    </p:animEffect>
                                  </p:childTnLst>
                                </p:cTn>
                              </p:par>
                              <p:par>
                                <p:cTn id="8" presetID="0" presetClass="path" presetSubtype="0" fill="hold" grpId="0" nodeType="withEffect">
                                  <p:stCondLst>
                                    <p:cond delay="0"/>
                                  </p:stCondLst>
                                  <p:childTnLst>
                                    <p:animMotion origin="layout" path="M -0.87487 0.38449 C -0.80586 0.33033 -0.73412 0.22292 -0.66745 0.22246 C -0.60091 0.22223 -0.53529 0.39746 -0.475 0.38195 C -0.42865 0.4257 -0.35287 0.10556 -0.32175 0.15 C -0.30326 0.12153 -0.19506 0.38681 -0.17214 0.33681 C -0.15248 0.38866 -0.05729 0.12755 -0.00625 0.00926 " pathEditMode="relative" rAng="0" ptsTypes="AAAAAA">
                                      <p:cBhvr>
                                        <p:cTn id="9" dur="3000" fill="hold"/>
                                        <p:tgtEl>
                                          <p:spTgt spid="79"/>
                                        </p:tgtEl>
                                        <p:attrNameLst>
                                          <p:attrName>ppt_x</p:attrName>
                                          <p:attrName>ppt_y</p:attrName>
                                        </p:attrNameLst>
                                      </p:cBhvr>
                                      <p:rCtr x="43424" y="-18681"/>
                                    </p:animMotion>
                                  </p:childTnLst>
                                </p:cTn>
                              </p:par>
                              <p:par>
                                <p:cTn id="10" presetID="47" presetClass="entr" presetSubtype="0" fill="hold" nodeType="withEffect">
                                  <p:stCondLst>
                                    <p:cond delay="700"/>
                                  </p:stCondLst>
                                  <p:childTnLst>
                                    <p:set>
                                      <p:cBhvr>
                                        <p:cTn id="11" dur="1" fill="hold">
                                          <p:stCondLst>
                                            <p:cond delay="0"/>
                                          </p:stCondLst>
                                        </p:cTn>
                                        <p:tgtEl>
                                          <p:spTgt spid="92"/>
                                        </p:tgtEl>
                                        <p:attrNameLst>
                                          <p:attrName>style.visibility</p:attrName>
                                        </p:attrNameLst>
                                      </p:cBhvr>
                                      <p:to>
                                        <p:strVal val="visible"/>
                                      </p:to>
                                    </p:set>
                                    <p:animEffect transition="in" filter="fade">
                                      <p:cBhvr>
                                        <p:cTn id="12" dur="500"/>
                                        <p:tgtEl>
                                          <p:spTgt spid="92"/>
                                        </p:tgtEl>
                                      </p:cBhvr>
                                    </p:animEffect>
                                    <p:anim calcmode="lin" valueType="num">
                                      <p:cBhvr>
                                        <p:cTn id="13" dur="500" fill="hold"/>
                                        <p:tgtEl>
                                          <p:spTgt spid="92"/>
                                        </p:tgtEl>
                                        <p:attrNameLst>
                                          <p:attrName>ppt_x</p:attrName>
                                        </p:attrNameLst>
                                      </p:cBhvr>
                                      <p:tavLst>
                                        <p:tav tm="0">
                                          <p:val>
                                            <p:strVal val="#ppt_x"/>
                                          </p:val>
                                        </p:tav>
                                        <p:tav tm="100000">
                                          <p:val>
                                            <p:strVal val="#ppt_x"/>
                                          </p:val>
                                        </p:tav>
                                      </p:tavLst>
                                    </p:anim>
                                    <p:anim calcmode="lin" valueType="num">
                                      <p:cBhvr>
                                        <p:cTn id="14" dur="500" fill="hold"/>
                                        <p:tgtEl>
                                          <p:spTgt spid="92"/>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1400"/>
                                  </p:stCondLst>
                                  <p:childTnLst>
                                    <p:set>
                                      <p:cBhvr>
                                        <p:cTn id="16" dur="1" fill="hold">
                                          <p:stCondLst>
                                            <p:cond delay="0"/>
                                          </p:stCondLst>
                                        </p:cTn>
                                        <p:tgtEl>
                                          <p:spTgt spid="99"/>
                                        </p:tgtEl>
                                        <p:attrNameLst>
                                          <p:attrName>style.visibility</p:attrName>
                                        </p:attrNameLst>
                                      </p:cBhvr>
                                      <p:to>
                                        <p:strVal val="visible"/>
                                      </p:to>
                                    </p:set>
                                    <p:animEffect transition="in" filter="fade">
                                      <p:cBhvr>
                                        <p:cTn id="17" dur="500"/>
                                        <p:tgtEl>
                                          <p:spTgt spid="99"/>
                                        </p:tgtEl>
                                      </p:cBhvr>
                                    </p:animEffect>
                                    <p:anim calcmode="lin" valueType="num">
                                      <p:cBhvr>
                                        <p:cTn id="18" dur="500" fill="hold"/>
                                        <p:tgtEl>
                                          <p:spTgt spid="99"/>
                                        </p:tgtEl>
                                        <p:attrNameLst>
                                          <p:attrName>ppt_x</p:attrName>
                                        </p:attrNameLst>
                                      </p:cBhvr>
                                      <p:tavLst>
                                        <p:tav tm="0">
                                          <p:val>
                                            <p:strVal val="#ppt_x"/>
                                          </p:val>
                                        </p:tav>
                                        <p:tav tm="100000">
                                          <p:val>
                                            <p:strVal val="#ppt_x"/>
                                          </p:val>
                                        </p:tav>
                                      </p:tavLst>
                                    </p:anim>
                                    <p:anim calcmode="lin" valueType="num">
                                      <p:cBhvr>
                                        <p:cTn id="19" dur="500" fill="hold"/>
                                        <p:tgtEl>
                                          <p:spTgt spid="99"/>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2000"/>
                                  </p:stCondLst>
                                  <p:childTnLst>
                                    <p:set>
                                      <p:cBhvr>
                                        <p:cTn id="21" dur="1" fill="hold">
                                          <p:stCondLst>
                                            <p:cond delay="0"/>
                                          </p:stCondLst>
                                        </p:cTn>
                                        <p:tgtEl>
                                          <p:spTgt spid="82"/>
                                        </p:tgtEl>
                                        <p:attrNameLst>
                                          <p:attrName>style.visibility</p:attrName>
                                        </p:attrNameLst>
                                      </p:cBhvr>
                                      <p:to>
                                        <p:strVal val="visible"/>
                                      </p:to>
                                    </p:set>
                                    <p:animEffect transition="in" filter="fade">
                                      <p:cBhvr>
                                        <p:cTn id="22" dur="500"/>
                                        <p:tgtEl>
                                          <p:spTgt spid="82"/>
                                        </p:tgtEl>
                                      </p:cBhvr>
                                    </p:animEffect>
                                    <p:anim calcmode="lin" valueType="num">
                                      <p:cBhvr>
                                        <p:cTn id="23" dur="500" fill="hold"/>
                                        <p:tgtEl>
                                          <p:spTgt spid="82"/>
                                        </p:tgtEl>
                                        <p:attrNameLst>
                                          <p:attrName>ppt_x</p:attrName>
                                        </p:attrNameLst>
                                      </p:cBhvr>
                                      <p:tavLst>
                                        <p:tav tm="0">
                                          <p:val>
                                            <p:strVal val="#ppt_x"/>
                                          </p:val>
                                        </p:tav>
                                        <p:tav tm="100000">
                                          <p:val>
                                            <p:strVal val="#ppt_x"/>
                                          </p:val>
                                        </p:tav>
                                      </p:tavLst>
                                    </p:anim>
                                    <p:anim calcmode="lin" valueType="num">
                                      <p:cBhvr>
                                        <p:cTn id="24" dur="500" fill="hold"/>
                                        <p:tgtEl>
                                          <p:spTgt spid="82"/>
                                        </p:tgtEl>
                                        <p:attrNameLst>
                                          <p:attrName>ppt_y</p:attrName>
                                        </p:attrNameLst>
                                      </p:cBhvr>
                                      <p:tavLst>
                                        <p:tav tm="0">
                                          <p:val>
                                            <p:strVal val="#ppt_y+.1"/>
                                          </p:val>
                                        </p:tav>
                                        <p:tav tm="100000">
                                          <p:val>
                                            <p:strVal val="#ppt_y"/>
                                          </p:val>
                                        </p:tav>
                                      </p:tavLst>
                                    </p:anim>
                                  </p:childTnLst>
                                </p:cTn>
                              </p:par>
                              <p:par>
                                <p:cTn id="25" presetID="47" presetClass="entr" presetSubtype="0" fill="hold" nodeType="withEffect">
                                  <p:stCondLst>
                                    <p:cond delay="2700"/>
                                  </p:stCondLst>
                                  <p:childTnLst>
                                    <p:set>
                                      <p:cBhvr>
                                        <p:cTn id="26" dur="1" fill="hold">
                                          <p:stCondLst>
                                            <p:cond delay="0"/>
                                          </p:stCondLst>
                                        </p:cTn>
                                        <p:tgtEl>
                                          <p:spTgt spid="110"/>
                                        </p:tgtEl>
                                        <p:attrNameLst>
                                          <p:attrName>style.visibility</p:attrName>
                                        </p:attrNameLst>
                                      </p:cBhvr>
                                      <p:to>
                                        <p:strVal val="visible"/>
                                      </p:to>
                                    </p:set>
                                    <p:animEffect transition="in" filter="fade">
                                      <p:cBhvr>
                                        <p:cTn id="27" dur="500"/>
                                        <p:tgtEl>
                                          <p:spTgt spid="110"/>
                                        </p:tgtEl>
                                      </p:cBhvr>
                                    </p:animEffect>
                                    <p:anim calcmode="lin" valueType="num">
                                      <p:cBhvr>
                                        <p:cTn id="28" dur="500" fill="hold"/>
                                        <p:tgtEl>
                                          <p:spTgt spid="110"/>
                                        </p:tgtEl>
                                        <p:attrNameLst>
                                          <p:attrName>ppt_x</p:attrName>
                                        </p:attrNameLst>
                                      </p:cBhvr>
                                      <p:tavLst>
                                        <p:tav tm="0">
                                          <p:val>
                                            <p:strVal val="#ppt_x"/>
                                          </p:val>
                                        </p:tav>
                                        <p:tav tm="100000">
                                          <p:val>
                                            <p:strVal val="#ppt_x"/>
                                          </p:val>
                                        </p:tav>
                                      </p:tavLst>
                                    </p:anim>
                                    <p:anim calcmode="lin" valueType="num">
                                      <p:cBhvr>
                                        <p:cTn id="29" dur="500" fill="hold"/>
                                        <p:tgtEl>
                                          <p:spTgt spid="110"/>
                                        </p:tgtEl>
                                        <p:attrNameLst>
                                          <p:attrName>ppt_y</p:attrName>
                                        </p:attrNameLst>
                                      </p:cBhvr>
                                      <p:tavLst>
                                        <p:tav tm="0">
                                          <p:val>
                                            <p:strVal val="#ppt_y-.1"/>
                                          </p:val>
                                        </p:tav>
                                        <p:tav tm="100000">
                                          <p:val>
                                            <p:strVal val="#ppt_y"/>
                                          </p:val>
                                        </p:tav>
                                      </p:tavLst>
                                    </p:anim>
                                  </p:childTnLst>
                                </p:cTn>
                              </p:par>
                              <p:par>
                                <p:cTn id="30" presetID="17" presetClass="entr" presetSubtype="10" fill="hold" grpId="0" nodeType="withEffect">
                                  <p:stCondLst>
                                    <p:cond delay="3000"/>
                                  </p:stCondLst>
                                  <p:iterate type="lt">
                                    <p:tmPct val="10000"/>
                                  </p:iterate>
                                  <p:childTnLst>
                                    <p:set>
                                      <p:cBhvr>
                                        <p:cTn id="31" dur="1" fill="hold">
                                          <p:stCondLst>
                                            <p:cond delay="0"/>
                                          </p:stCondLst>
                                        </p:cTn>
                                        <p:tgtEl>
                                          <p:spTgt spid="81"/>
                                        </p:tgtEl>
                                        <p:attrNameLst>
                                          <p:attrName>style.visibility</p:attrName>
                                        </p:attrNameLst>
                                      </p:cBhvr>
                                      <p:to>
                                        <p:strVal val="visible"/>
                                      </p:to>
                                    </p:set>
                                    <p:anim calcmode="lin" valueType="num">
                                      <p:cBhvr>
                                        <p:cTn id="32" dur="500" fill="hold"/>
                                        <p:tgtEl>
                                          <p:spTgt spid="81"/>
                                        </p:tgtEl>
                                        <p:attrNameLst>
                                          <p:attrName>ppt_w</p:attrName>
                                        </p:attrNameLst>
                                      </p:cBhvr>
                                      <p:tavLst>
                                        <p:tav tm="0">
                                          <p:val>
                                            <p:fltVal val="0"/>
                                          </p:val>
                                        </p:tav>
                                        <p:tav tm="100000">
                                          <p:val>
                                            <p:strVal val="#ppt_w"/>
                                          </p:val>
                                        </p:tav>
                                      </p:tavLst>
                                    </p:anim>
                                    <p:anim calcmode="lin" valueType="num">
                                      <p:cBhvr>
                                        <p:cTn id="33" dur="500" fill="hold"/>
                                        <p:tgtEl>
                                          <p:spTgt spid="81"/>
                                        </p:tgtEl>
                                        <p:attrNameLst>
                                          <p:attrName>ppt_h</p:attrName>
                                        </p:attrNameLst>
                                      </p:cBhvr>
                                      <p:tavLst>
                                        <p:tav tm="0">
                                          <p:val>
                                            <p:strVal val="#ppt_h"/>
                                          </p:val>
                                        </p:tav>
                                        <p:tav tm="100000">
                                          <p:val>
                                            <p:strVal val="#ppt_h"/>
                                          </p:val>
                                        </p:tav>
                                      </p:tavLst>
                                    </p:anim>
                                  </p:childTnLst>
                                </p:cTn>
                              </p:par>
                              <p:par>
                                <p:cTn id="34" presetID="22" presetClass="entr" presetSubtype="1" fill="hold" grpId="0" nodeType="withEffect">
                                  <p:stCondLst>
                                    <p:cond delay="3500"/>
                                  </p:stCondLst>
                                  <p:childTnLst>
                                    <p:set>
                                      <p:cBhvr>
                                        <p:cTn id="35" dur="1" fill="hold">
                                          <p:stCondLst>
                                            <p:cond delay="0"/>
                                          </p:stCondLst>
                                        </p:cTn>
                                        <p:tgtEl>
                                          <p:spTgt spid="80"/>
                                        </p:tgtEl>
                                        <p:attrNameLst>
                                          <p:attrName>style.visibility</p:attrName>
                                        </p:attrNameLst>
                                      </p:cBhvr>
                                      <p:to>
                                        <p:strVal val="visible"/>
                                      </p:to>
                                    </p:set>
                                    <p:animEffect transition="in" filter="wipe(up)">
                                      <p:cBhvr>
                                        <p:cTn id="36" dur="500"/>
                                        <p:tgtEl>
                                          <p:spTgt spid="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 grpId="0" bldLvl="0" animBg="1"/>
      <p:bldP spid="79" grpId="0" bldLvl="0" animBg="1"/>
      <p:bldP spid="80" grpId="0"/>
      <p:bldP spid="81" grpId="0"/>
    </p:bld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l="-58000" r="-58000"/>
          </a:stretch>
        </a:blipFill>
        <a:effectLst/>
      </p:bgPr>
    </p:bg>
    <p:spTree>
      <p:nvGrpSpPr>
        <p:cNvPr id="1" name=""/>
        <p:cNvGrpSpPr/>
        <p:nvPr/>
      </p:nvGrpSpPr>
      <p:grpSpPr>
        <a:xfrm>
          <a:off x="0" y="0"/>
          <a:ext cx="0" cy="0"/>
          <a:chOff x="0" y="0"/>
          <a:chExt cx="0" cy="0"/>
        </a:xfrm>
      </p:grpSpPr>
      <p:sp>
        <p:nvSpPr>
          <p:cNvPr id="2" name="矩形 1"/>
          <p:cNvSpPr/>
          <p:nvPr/>
        </p:nvSpPr>
        <p:spPr>
          <a:xfrm>
            <a:off x="0" y="0"/>
            <a:ext cx="12192000" cy="6858000"/>
          </a:xfrm>
          <a:prstGeom prst="rect">
            <a:avLst/>
          </a:prstGeom>
          <a:gradFill flip="none" rotWithShape="1">
            <a:gsLst>
              <a:gs pos="2000">
                <a:schemeClr val="tx1"/>
              </a:gs>
              <a:gs pos="35000">
                <a:schemeClr val="tx1">
                  <a:alpha val="13000"/>
                </a:schemeClr>
              </a:gs>
              <a:gs pos="98000">
                <a:schemeClr val="tx1">
                  <a:alpha val="1000"/>
                </a:schemeClr>
              </a:gs>
            </a:gsLst>
            <a:path path="circle">
              <a:fillToRect l="50000" t="-80000" r="50000" b="18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6" name="矩形 5"/>
          <p:cNvSpPr/>
          <p:nvPr/>
        </p:nvSpPr>
        <p:spPr>
          <a:xfrm>
            <a:off x="0" y="0"/>
            <a:ext cx="12192000" cy="6858000"/>
          </a:xfrm>
          <a:prstGeom prst="rect">
            <a:avLst/>
          </a:prstGeom>
          <a:gradFill flip="none" rotWithShape="1">
            <a:gsLst>
              <a:gs pos="2000">
                <a:schemeClr val="tx1"/>
              </a:gs>
              <a:gs pos="35000">
                <a:schemeClr val="tx1">
                  <a:alpha val="82000"/>
                </a:schemeClr>
              </a:gs>
              <a:gs pos="98000">
                <a:schemeClr val="tx1">
                  <a:alpha val="46000"/>
                </a:schemeClr>
              </a:gs>
            </a:gsLst>
            <a:path path="circle">
              <a:fillToRect l="50000" t="-80000" r="50000" b="18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燕尾形 19"/>
          <p:cNvSpPr/>
          <p:nvPr/>
        </p:nvSpPr>
        <p:spPr>
          <a:xfrm rot="5400000">
            <a:off x="1884628" y="2061804"/>
            <a:ext cx="359947" cy="575915"/>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bg1"/>
              </a:solidFill>
              <a:latin typeface="方正黑体简体" panose="02010601030101010101" pitchFamily="2" charset="-122"/>
              <a:ea typeface="方正黑体简体" panose="02010601030101010101" pitchFamily="2" charset="-122"/>
            </a:endParaRPr>
          </a:p>
        </p:txBody>
      </p:sp>
      <p:cxnSp>
        <p:nvCxnSpPr>
          <p:cNvPr id="5" name="直接连接符 4"/>
          <p:cNvCxnSpPr/>
          <p:nvPr/>
        </p:nvCxnSpPr>
        <p:spPr>
          <a:xfrm>
            <a:off x="2064602" y="2637719"/>
            <a:ext cx="3635457" cy="0"/>
          </a:xfrm>
          <a:prstGeom prst="line">
            <a:avLst/>
          </a:prstGeom>
          <a:ln>
            <a:solidFill>
              <a:schemeClr val="bg1">
                <a:lumMod val="50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7" name="矩形 6"/>
          <p:cNvSpPr/>
          <p:nvPr/>
        </p:nvSpPr>
        <p:spPr>
          <a:xfrm>
            <a:off x="2401513" y="1541868"/>
            <a:ext cx="2249267" cy="400077"/>
          </a:xfrm>
          <a:prstGeom prst="rect">
            <a:avLst/>
          </a:prstGeom>
        </p:spPr>
        <p:txBody>
          <a:bodyPr wrap="none" lIns="91407" tIns="45704" rIns="91407" bIns="45704">
            <a:spAutoFit/>
          </a:bodyPr>
          <a:lstStyle/>
          <a:p>
            <a:pPr algn="l"/>
            <a:r>
              <a:rPr lang="zh-CN" altLang="en-US" sz="2000" b="1" dirty="0">
                <a:solidFill>
                  <a:schemeClr val="bg1"/>
                </a:solidFill>
                <a:latin typeface="方正黑体简体" panose="02010601030101010101" pitchFamily="2" charset="-122"/>
                <a:ea typeface="方正黑体简体" panose="02010601030101010101" pitchFamily="2" charset="-122"/>
              </a:rPr>
              <a:t>单击此处添加标题</a:t>
            </a:r>
            <a:endParaRPr lang="zh-CN" altLang="en-US" sz="2000" b="1" dirty="0">
              <a:solidFill>
                <a:schemeClr val="bg1"/>
              </a:solidFill>
              <a:latin typeface="方正黑体简体" panose="02010601030101010101" pitchFamily="2" charset="-122"/>
              <a:ea typeface="方正黑体简体" panose="02010601030101010101" pitchFamily="2" charset="-122"/>
            </a:endParaRPr>
          </a:p>
        </p:txBody>
      </p:sp>
      <p:sp>
        <p:nvSpPr>
          <p:cNvPr id="8" name="矩形 47"/>
          <p:cNvSpPr>
            <a:spLocks noChangeArrowheads="1"/>
          </p:cNvSpPr>
          <p:nvPr/>
        </p:nvSpPr>
        <p:spPr bwMode="auto">
          <a:xfrm>
            <a:off x="2388554" y="1956498"/>
            <a:ext cx="3311505" cy="5172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07" tIns="45704" rIns="91407" bIns="45704">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200" dirty="0">
                <a:solidFill>
                  <a:schemeClr val="bg1"/>
                </a:solidFill>
                <a:latin typeface="方正黑体简体" panose="02010601030101010101" pitchFamily="2" charset="-122"/>
                <a:ea typeface="方正黑体简体" panose="02010601030101010101" pitchFamily="2" charset="-122"/>
                <a:sym typeface="微软雅黑" panose="020B0503020204020204" pitchFamily="34" charset="-122"/>
              </a:rPr>
              <a:t>请在此粘贴或者输入您的文字内容</a:t>
            </a:r>
            <a:endParaRPr lang="zh-CN" altLang="en-US" sz="1200" dirty="0">
              <a:solidFill>
                <a:schemeClr val="bg1"/>
              </a:solidFill>
              <a:latin typeface="方正黑体简体" panose="02010601030101010101" pitchFamily="2" charset="-122"/>
              <a:ea typeface="方正黑体简体" panose="02010601030101010101" pitchFamily="2" charset="-122"/>
              <a:sym typeface="微软雅黑" panose="020B0503020204020204" pitchFamily="34" charset="-122"/>
            </a:endParaRPr>
          </a:p>
          <a:p>
            <a:pPr>
              <a:lnSpc>
                <a:spcPct val="120000"/>
              </a:lnSpc>
              <a:spcBef>
                <a:spcPct val="0"/>
              </a:spcBef>
              <a:buNone/>
            </a:pPr>
            <a:r>
              <a:rPr lang="zh-CN" altLang="en-US" sz="1200" dirty="0">
                <a:solidFill>
                  <a:schemeClr val="bg1"/>
                </a:solidFill>
                <a:latin typeface="方正黑体简体" panose="02010601030101010101" pitchFamily="2" charset="-122"/>
                <a:ea typeface="方正黑体简体" panose="02010601030101010101" pitchFamily="2" charset="-122"/>
                <a:sym typeface="微软雅黑" panose="020B0503020204020204" pitchFamily="34" charset="-122"/>
              </a:rPr>
              <a:t>请在此粘贴或者输入您的文字内容</a:t>
            </a:r>
            <a:endParaRPr lang="zh-CN" altLang="en-US" sz="1200" dirty="0">
              <a:solidFill>
                <a:schemeClr val="bg1"/>
              </a:solidFill>
              <a:latin typeface="方正黑体简体" panose="02010601030101010101" pitchFamily="2" charset="-122"/>
              <a:ea typeface="方正黑体简体" panose="02010601030101010101" pitchFamily="2" charset="-122"/>
              <a:sym typeface="微软雅黑" panose="020B0503020204020204" pitchFamily="34" charset="-122"/>
            </a:endParaRPr>
          </a:p>
        </p:txBody>
      </p:sp>
      <p:sp>
        <p:nvSpPr>
          <p:cNvPr id="9" name="燕尾形 23"/>
          <p:cNvSpPr/>
          <p:nvPr/>
        </p:nvSpPr>
        <p:spPr>
          <a:xfrm rot="5400000">
            <a:off x="1884628" y="3429600"/>
            <a:ext cx="359947" cy="575915"/>
          </a:xfrm>
          <a:prstGeom prst="chevron">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bg1"/>
              </a:solidFill>
              <a:latin typeface="方正黑体简体" panose="02010601030101010101" pitchFamily="2" charset="-122"/>
              <a:ea typeface="方正黑体简体" panose="02010601030101010101" pitchFamily="2" charset="-122"/>
            </a:endParaRPr>
          </a:p>
        </p:txBody>
      </p:sp>
      <p:cxnSp>
        <p:nvCxnSpPr>
          <p:cNvPr id="10" name="直接连接符 9"/>
          <p:cNvCxnSpPr/>
          <p:nvPr/>
        </p:nvCxnSpPr>
        <p:spPr>
          <a:xfrm>
            <a:off x="2064602" y="4005515"/>
            <a:ext cx="3635457" cy="0"/>
          </a:xfrm>
          <a:prstGeom prst="line">
            <a:avLst/>
          </a:prstGeom>
          <a:ln>
            <a:solidFill>
              <a:schemeClr val="bg1">
                <a:lumMod val="50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11" name="矩形 10"/>
          <p:cNvSpPr/>
          <p:nvPr/>
        </p:nvSpPr>
        <p:spPr>
          <a:xfrm>
            <a:off x="2401513" y="2909664"/>
            <a:ext cx="2249267" cy="400077"/>
          </a:xfrm>
          <a:prstGeom prst="rect">
            <a:avLst/>
          </a:prstGeom>
        </p:spPr>
        <p:txBody>
          <a:bodyPr wrap="none" lIns="91407" tIns="45704" rIns="91407" bIns="45704">
            <a:spAutoFit/>
          </a:bodyPr>
          <a:lstStyle/>
          <a:p>
            <a:pPr algn="l"/>
            <a:r>
              <a:rPr lang="zh-CN" altLang="en-US" sz="2000" b="1" dirty="0">
                <a:solidFill>
                  <a:schemeClr val="bg1"/>
                </a:solidFill>
                <a:latin typeface="方正黑体简体" panose="02010601030101010101" pitchFamily="2" charset="-122"/>
                <a:ea typeface="方正黑体简体" panose="02010601030101010101" pitchFamily="2" charset="-122"/>
              </a:rPr>
              <a:t>单击此处添加标题</a:t>
            </a:r>
            <a:endParaRPr lang="zh-CN" altLang="en-US" sz="2000" b="1" dirty="0">
              <a:solidFill>
                <a:schemeClr val="bg1"/>
              </a:solidFill>
              <a:latin typeface="方正黑体简体" panose="02010601030101010101" pitchFamily="2" charset="-122"/>
              <a:ea typeface="方正黑体简体" panose="02010601030101010101" pitchFamily="2" charset="-122"/>
            </a:endParaRPr>
          </a:p>
        </p:txBody>
      </p:sp>
      <p:sp>
        <p:nvSpPr>
          <p:cNvPr id="12" name="矩形 47"/>
          <p:cNvSpPr>
            <a:spLocks noChangeArrowheads="1"/>
          </p:cNvSpPr>
          <p:nvPr/>
        </p:nvSpPr>
        <p:spPr bwMode="auto">
          <a:xfrm>
            <a:off x="2388554" y="3324294"/>
            <a:ext cx="3311505" cy="5172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07" tIns="45704" rIns="91407" bIns="45704">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200" dirty="0">
                <a:solidFill>
                  <a:schemeClr val="bg1"/>
                </a:solidFill>
                <a:latin typeface="方正黑体简体" panose="02010601030101010101" pitchFamily="2" charset="-122"/>
                <a:ea typeface="方正黑体简体" panose="02010601030101010101" pitchFamily="2" charset="-122"/>
                <a:sym typeface="微软雅黑" panose="020B0503020204020204" pitchFamily="34" charset="-122"/>
              </a:rPr>
              <a:t>请在此粘贴或者输入您的文字内容</a:t>
            </a:r>
            <a:endParaRPr lang="zh-CN" altLang="en-US" sz="1200" dirty="0">
              <a:solidFill>
                <a:schemeClr val="bg1"/>
              </a:solidFill>
              <a:latin typeface="方正黑体简体" panose="02010601030101010101" pitchFamily="2" charset="-122"/>
              <a:ea typeface="方正黑体简体" panose="02010601030101010101" pitchFamily="2" charset="-122"/>
              <a:sym typeface="微软雅黑" panose="020B0503020204020204" pitchFamily="34" charset="-122"/>
            </a:endParaRPr>
          </a:p>
          <a:p>
            <a:pPr>
              <a:lnSpc>
                <a:spcPct val="120000"/>
              </a:lnSpc>
              <a:spcBef>
                <a:spcPct val="0"/>
              </a:spcBef>
              <a:buNone/>
            </a:pPr>
            <a:r>
              <a:rPr lang="zh-CN" altLang="en-US" sz="1200" dirty="0">
                <a:solidFill>
                  <a:schemeClr val="bg1"/>
                </a:solidFill>
                <a:latin typeface="方正黑体简体" panose="02010601030101010101" pitchFamily="2" charset="-122"/>
                <a:ea typeface="方正黑体简体" panose="02010601030101010101" pitchFamily="2" charset="-122"/>
                <a:sym typeface="微软雅黑" panose="020B0503020204020204" pitchFamily="34" charset="-122"/>
              </a:rPr>
              <a:t>请在此粘贴或者输入您的文字内容</a:t>
            </a:r>
            <a:endParaRPr lang="zh-CN" altLang="en-US" sz="1200" dirty="0">
              <a:solidFill>
                <a:schemeClr val="bg1"/>
              </a:solidFill>
              <a:latin typeface="方正黑体简体" panose="02010601030101010101" pitchFamily="2" charset="-122"/>
              <a:ea typeface="方正黑体简体" panose="02010601030101010101" pitchFamily="2" charset="-122"/>
              <a:sym typeface="微软雅黑" panose="020B0503020204020204" pitchFamily="34" charset="-122"/>
            </a:endParaRPr>
          </a:p>
        </p:txBody>
      </p:sp>
      <p:sp>
        <p:nvSpPr>
          <p:cNvPr id="13" name="燕尾形 27"/>
          <p:cNvSpPr/>
          <p:nvPr/>
        </p:nvSpPr>
        <p:spPr>
          <a:xfrm rot="5400000">
            <a:off x="1884628" y="4869385"/>
            <a:ext cx="359947" cy="575915"/>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bg1"/>
              </a:solidFill>
              <a:latin typeface="方正黑体简体" panose="02010601030101010101" pitchFamily="2" charset="-122"/>
              <a:ea typeface="方正黑体简体" panose="02010601030101010101" pitchFamily="2" charset="-122"/>
            </a:endParaRPr>
          </a:p>
        </p:txBody>
      </p:sp>
      <p:cxnSp>
        <p:nvCxnSpPr>
          <p:cNvPr id="14" name="直接连接符 13"/>
          <p:cNvCxnSpPr/>
          <p:nvPr/>
        </p:nvCxnSpPr>
        <p:spPr>
          <a:xfrm>
            <a:off x="2064602" y="5445300"/>
            <a:ext cx="3635457" cy="0"/>
          </a:xfrm>
          <a:prstGeom prst="line">
            <a:avLst/>
          </a:prstGeom>
          <a:ln>
            <a:solidFill>
              <a:schemeClr val="bg1">
                <a:lumMod val="50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15" name="矩形 14"/>
          <p:cNvSpPr/>
          <p:nvPr/>
        </p:nvSpPr>
        <p:spPr>
          <a:xfrm>
            <a:off x="2401513" y="4349449"/>
            <a:ext cx="2249267" cy="400077"/>
          </a:xfrm>
          <a:prstGeom prst="rect">
            <a:avLst/>
          </a:prstGeom>
        </p:spPr>
        <p:txBody>
          <a:bodyPr wrap="none" lIns="91407" tIns="45704" rIns="91407" bIns="45704">
            <a:spAutoFit/>
          </a:bodyPr>
          <a:lstStyle/>
          <a:p>
            <a:pPr algn="l"/>
            <a:r>
              <a:rPr lang="zh-CN" altLang="en-US" sz="2000" b="1" dirty="0">
                <a:solidFill>
                  <a:schemeClr val="bg1"/>
                </a:solidFill>
                <a:latin typeface="方正黑体简体" panose="02010601030101010101" pitchFamily="2" charset="-122"/>
                <a:ea typeface="方正黑体简体" panose="02010601030101010101" pitchFamily="2" charset="-122"/>
              </a:rPr>
              <a:t>单击此处添加标题</a:t>
            </a:r>
            <a:endParaRPr lang="zh-CN" altLang="en-US" sz="2000" b="1" dirty="0">
              <a:solidFill>
                <a:schemeClr val="bg1"/>
              </a:solidFill>
              <a:latin typeface="方正黑体简体" panose="02010601030101010101" pitchFamily="2" charset="-122"/>
              <a:ea typeface="方正黑体简体" panose="02010601030101010101" pitchFamily="2" charset="-122"/>
            </a:endParaRPr>
          </a:p>
        </p:txBody>
      </p:sp>
      <p:sp>
        <p:nvSpPr>
          <p:cNvPr id="16" name="矩形 47"/>
          <p:cNvSpPr>
            <a:spLocks noChangeArrowheads="1"/>
          </p:cNvSpPr>
          <p:nvPr/>
        </p:nvSpPr>
        <p:spPr bwMode="auto">
          <a:xfrm>
            <a:off x="2388554" y="4764079"/>
            <a:ext cx="3311505" cy="5172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07" tIns="45704" rIns="91407" bIns="45704">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200" dirty="0">
                <a:solidFill>
                  <a:schemeClr val="bg1"/>
                </a:solidFill>
                <a:latin typeface="方正黑体简体" panose="02010601030101010101" pitchFamily="2" charset="-122"/>
                <a:ea typeface="方正黑体简体" panose="02010601030101010101" pitchFamily="2" charset="-122"/>
                <a:sym typeface="微软雅黑" panose="020B0503020204020204" pitchFamily="34" charset="-122"/>
              </a:rPr>
              <a:t>请在此粘贴或者输入您的文字内容</a:t>
            </a:r>
            <a:endParaRPr lang="zh-CN" altLang="en-US" sz="1200" dirty="0">
              <a:solidFill>
                <a:schemeClr val="bg1"/>
              </a:solidFill>
              <a:latin typeface="方正黑体简体" panose="02010601030101010101" pitchFamily="2" charset="-122"/>
              <a:ea typeface="方正黑体简体" panose="02010601030101010101" pitchFamily="2" charset="-122"/>
              <a:sym typeface="微软雅黑" panose="020B0503020204020204" pitchFamily="34" charset="-122"/>
            </a:endParaRPr>
          </a:p>
          <a:p>
            <a:pPr>
              <a:lnSpc>
                <a:spcPct val="120000"/>
              </a:lnSpc>
              <a:spcBef>
                <a:spcPct val="0"/>
              </a:spcBef>
              <a:buNone/>
            </a:pPr>
            <a:r>
              <a:rPr lang="zh-CN" altLang="en-US" sz="1200" dirty="0">
                <a:solidFill>
                  <a:schemeClr val="bg1"/>
                </a:solidFill>
                <a:latin typeface="方正黑体简体" panose="02010601030101010101" pitchFamily="2" charset="-122"/>
                <a:ea typeface="方正黑体简体" panose="02010601030101010101" pitchFamily="2" charset="-122"/>
                <a:sym typeface="微软雅黑" panose="020B0503020204020204" pitchFamily="34" charset="-122"/>
              </a:rPr>
              <a:t>请在此粘贴或者输入您的文字内容</a:t>
            </a:r>
            <a:endParaRPr lang="zh-CN" altLang="en-US" sz="1200" dirty="0">
              <a:solidFill>
                <a:schemeClr val="bg1"/>
              </a:solidFill>
              <a:latin typeface="方正黑体简体" panose="02010601030101010101" pitchFamily="2" charset="-122"/>
              <a:ea typeface="方正黑体简体" panose="02010601030101010101" pitchFamily="2" charset="-122"/>
              <a:sym typeface="微软雅黑" panose="020B0503020204020204" pitchFamily="34" charset="-122"/>
            </a:endParaRPr>
          </a:p>
        </p:txBody>
      </p:sp>
      <p:sp>
        <p:nvSpPr>
          <p:cNvPr id="17" name="燕尾形 43"/>
          <p:cNvSpPr/>
          <p:nvPr/>
        </p:nvSpPr>
        <p:spPr>
          <a:xfrm rot="5400000">
            <a:off x="6599924" y="2061804"/>
            <a:ext cx="359947" cy="575915"/>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bg1"/>
              </a:solidFill>
              <a:latin typeface="方正黑体简体" panose="02010601030101010101" pitchFamily="2" charset="-122"/>
              <a:ea typeface="方正黑体简体" panose="02010601030101010101" pitchFamily="2" charset="-122"/>
            </a:endParaRPr>
          </a:p>
        </p:txBody>
      </p:sp>
      <p:cxnSp>
        <p:nvCxnSpPr>
          <p:cNvPr id="18" name="直接连接符 17"/>
          <p:cNvCxnSpPr/>
          <p:nvPr/>
        </p:nvCxnSpPr>
        <p:spPr>
          <a:xfrm>
            <a:off x="6779898" y="2637719"/>
            <a:ext cx="3635457" cy="0"/>
          </a:xfrm>
          <a:prstGeom prst="line">
            <a:avLst/>
          </a:prstGeom>
          <a:ln>
            <a:solidFill>
              <a:schemeClr val="bg1">
                <a:lumMod val="50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19" name="矩形 18"/>
          <p:cNvSpPr/>
          <p:nvPr/>
        </p:nvSpPr>
        <p:spPr>
          <a:xfrm>
            <a:off x="7116809" y="1541868"/>
            <a:ext cx="2249267" cy="400077"/>
          </a:xfrm>
          <a:prstGeom prst="rect">
            <a:avLst/>
          </a:prstGeom>
        </p:spPr>
        <p:txBody>
          <a:bodyPr wrap="none" lIns="91407" tIns="45704" rIns="91407" bIns="45704">
            <a:spAutoFit/>
          </a:bodyPr>
          <a:lstStyle/>
          <a:p>
            <a:pPr algn="l"/>
            <a:r>
              <a:rPr lang="zh-CN" altLang="en-US" sz="2000" b="1" dirty="0">
                <a:solidFill>
                  <a:schemeClr val="bg1"/>
                </a:solidFill>
                <a:latin typeface="方正黑体简体" panose="02010601030101010101" pitchFamily="2" charset="-122"/>
                <a:ea typeface="方正黑体简体" panose="02010601030101010101" pitchFamily="2" charset="-122"/>
              </a:rPr>
              <a:t>单击此处添加标题</a:t>
            </a:r>
            <a:endParaRPr lang="zh-CN" altLang="en-US" sz="2000" b="1" dirty="0">
              <a:solidFill>
                <a:schemeClr val="bg1"/>
              </a:solidFill>
              <a:latin typeface="方正黑体简体" panose="02010601030101010101" pitchFamily="2" charset="-122"/>
              <a:ea typeface="方正黑体简体" panose="02010601030101010101" pitchFamily="2" charset="-122"/>
            </a:endParaRPr>
          </a:p>
        </p:txBody>
      </p:sp>
      <p:sp>
        <p:nvSpPr>
          <p:cNvPr id="20" name="矩形 47"/>
          <p:cNvSpPr>
            <a:spLocks noChangeArrowheads="1"/>
          </p:cNvSpPr>
          <p:nvPr/>
        </p:nvSpPr>
        <p:spPr bwMode="auto">
          <a:xfrm>
            <a:off x="7103850" y="1956498"/>
            <a:ext cx="3311505" cy="5172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07" tIns="45704" rIns="91407" bIns="45704">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200" dirty="0">
                <a:solidFill>
                  <a:schemeClr val="bg1"/>
                </a:solidFill>
                <a:latin typeface="方正黑体简体" panose="02010601030101010101" pitchFamily="2" charset="-122"/>
                <a:ea typeface="方正黑体简体" panose="02010601030101010101" pitchFamily="2" charset="-122"/>
                <a:sym typeface="微软雅黑" panose="020B0503020204020204" pitchFamily="34" charset="-122"/>
              </a:rPr>
              <a:t>请在此粘贴或者输入您的文字内容</a:t>
            </a:r>
            <a:endParaRPr lang="zh-CN" altLang="en-US" sz="1200" dirty="0">
              <a:solidFill>
                <a:schemeClr val="bg1"/>
              </a:solidFill>
              <a:latin typeface="方正黑体简体" panose="02010601030101010101" pitchFamily="2" charset="-122"/>
              <a:ea typeface="方正黑体简体" panose="02010601030101010101" pitchFamily="2" charset="-122"/>
              <a:sym typeface="微软雅黑" panose="020B0503020204020204" pitchFamily="34" charset="-122"/>
            </a:endParaRPr>
          </a:p>
          <a:p>
            <a:pPr>
              <a:lnSpc>
                <a:spcPct val="120000"/>
              </a:lnSpc>
              <a:spcBef>
                <a:spcPct val="0"/>
              </a:spcBef>
              <a:buNone/>
            </a:pPr>
            <a:r>
              <a:rPr lang="zh-CN" altLang="en-US" sz="1200" dirty="0">
                <a:solidFill>
                  <a:schemeClr val="bg1"/>
                </a:solidFill>
                <a:latin typeface="方正黑体简体" panose="02010601030101010101" pitchFamily="2" charset="-122"/>
                <a:ea typeface="方正黑体简体" panose="02010601030101010101" pitchFamily="2" charset="-122"/>
                <a:sym typeface="微软雅黑" panose="020B0503020204020204" pitchFamily="34" charset="-122"/>
              </a:rPr>
              <a:t>请在此粘贴或者输入您的文字内容</a:t>
            </a:r>
            <a:endParaRPr lang="zh-CN" altLang="en-US" sz="1200" dirty="0">
              <a:solidFill>
                <a:schemeClr val="bg1"/>
              </a:solidFill>
              <a:latin typeface="方正黑体简体" panose="02010601030101010101" pitchFamily="2" charset="-122"/>
              <a:ea typeface="方正黑体简体" panose="02010601030101010101" pitchFamily="2" charset="-122"/>
              <a:sym typeface="微软雅黑" panose="020B0503020204020204" pitchFamily="34" charset="-122"/>
            </a:endParaRPr>
          </a:p>
        </p:txBody>
      </p:sp>
      <p:sp>
        <p:nvSpPr>
          <p:cNvPr id="21" name="燕尾形 47"/>
          <p:cNvSpPr/>
          <p:nvPr/>
        </p:nvSpPr>
        <p:spPr>
          <a:xfrm rot="5400000">
            <a:off x="6599924" y="3429600"/>
            <a:ext cx="359947" cy="575915"/>
          </a:xfrm>
          <a:prstGeom prst="chevron">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bg1"/>
              </a:solidFill>
              <a:latin typeface="方正黑体简体" panose="02010601030101010101" pitchFamily="2" charset="-122"/>
              <a:ea typeface="方正黑体简体" panose="02010601030101010101" pitchFamily="2" charset="-122"/>
            </a:endParaRPr>
          </a:p>
        </p:txBody>
      </p:sp>
      <p:cxnSp>
        <p:nvCxnSpPr>
          <p:cNvPr id="22" name="直接连接符 21"/>
          <p:cNvCxnSpPr/>
          <p:nvPr/>
        </p:nvCxnSpPr>
        <p:spPr>
          <a:xfrm>
            <a:off x="6779898" y="4005515"/>
            <a:ext cx="3635457" cy="0"/>
          </a:xfrm>
          <a:prstGeom prst="line">
            <a:avLst/>
          </a:prstGeom>
          <a:ln>
            <a:solidFill>
              <a:schemeClr val="bg1">
                <a:lumMod val="50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3" name="矩形 22"/>
          <p:cNvSpPr/>
          <p:nvPr/>
        </p:nvSpPr>
        <p:spPr>
          <a:xfrm>
            <a:off x="7116809" y="2909664"/>
            <a:ext cx="2249267" cy="400077"/>
          </a:xfrm>
          <a:prstGeom prst="rect">
            <a:avLst/>
          </a:prstGeom>
        </p:spPr>
        <p:txBody>
          <a:bodyPr wrap="none" lIns="91407" tIns="45704" rIns="91407" bIns="45704">
            <a:spAutoFit/>
          </a:bodyPr>
          <a:lstStyle/>
          <a:p>
            <a:pPr algn="l"/>
            <a:r>
              <a:rPr lang="zh-CN" altLang="en-US" sz="2000" b="1" dirty="0">
                <a:solidFill>
                  <a:schemeClr val="bg1"/>
                </a:solidFill>
                <a:latin typeface="方正黑体简体" panose="02010601030101010101" pitchFamily="2" charset="-122"/>
                <a:ea typeface="方正黑体简体" panose="02010601030101010101" pitchFamily="2" charset="-122"/>
              </a:rPr>
              <a:t>单击此处添加标题</a:t>
            </a:r>
            <a:endParaRPr lang="zh-CN" altLang="en-US" sz="2000" b="1" dirty="0">
              <a:solidFill>
                <a:schemeClr val="bg1"/>
              </a:solidFill>
              <a:latin typeface="方正黑体简体" panose="02010601030101010101" pitchFamily="2" charset="-122"/>
              <a:ea typeface="方正黑体简体" panose="02010601030101010101" pitchFamily="2" charset="-122"/>
            </a:endParaRPr>
          </a:p>
        </p:txBody>
      </p:sp>
      <p:sp>
        <p:nvSpPr>
          <p:cNvPr id="24" name="矩形 47"/>
          <p:cNvSpPr>
            <a:spLocks noChangeArrowheads="1"/>
          </p:cNvSpPr>
          <p:nvPr/>
        </p:nvSpPr>
        <p:spPr bwMode="auto">
          <a:xfrm>
            <a:off x="7103850" y="3324294"/>
            <a:ext cx="3311505" cy="5172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07" tIns="45704" rIns="91407" bIns="45704">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200" dirty="0">
                <a:solidFill>
                  <a:schemeClr val="bg1"/>
                </a:solidFill>
                <a:latin typeface="方正黑体简体" panose="02010601030101010101" pitchFamily="2" charset="-122"/>
                <a:ea typeface="方正黑体简体" panose="02010601030101010101" pitchFamily="2" charset="-122"/>
                <a:sym typeface="微软雅黑" panose="020B0503020204020204" pitchFamily="34" charset="-122"/>
              </a:rPr>
              <a:t>请在此粘贴或者输入您的文字内容</a:t>
            </a:r>
            <a:endParaRPr lang="zh-CN" altLang="en-US" sz="1200" dirty="0">
              <a:solidFill>
                <a:schemeClr val="bg1"/>
              </a:solidFill>
              <a:latin typeface="方正黑体简体" panose="02010601030101010101" pitchFamily="2" charset="-122"/>
              <a:ea typeface="方正黑体简体" panose="02010601030101010101" pitchFamily="2" charset="-122"/>
              <a:sym typeface="微软雅黑" panose="020B0503020204020204" pitchFamily="34" charset="-122"/>
            </a:endParaRPr>
          </a:p>
          <a:p>
            <a:pPr>
              <a:lnSpc>
                <a:spcPct val="120000"/>
              </a:lnSpc>
              <a:spcBef>
                <a:spcPct val="0"/>
              </a:spcBef>
              <a:buNone/>
            </a:pPr>
            <a:r>
              <a:rPr lang="zh-CN" altLang="en-US" sz="1200" dirty="0">
                <a:solidFill>
                  <a:schemeClr val="bg1"/>
                </a:solidFill>
                <a:latin typeface="方正黑体简体" panose="02010601030101010101" pitchFamily="2" charset="-122"/>
                <a:ea typeface="方正黑体简体" panose="02010601030101010101" pitchFamily="2" charset="-122"/>
                <a:sym typeface="微软雅黑" panose="020B0503020204020204" pitchFamily="34" charset="-122"/>
              </a:rPr>
              <a:t>请在此粘贴或者输入您的文字内容</a:t>
            </a:r>
            <a:endParaRPr lang="zh-CN" altLang="en-US" sz="1200" dirty="0">
              <a:solidFill>
                <a:schemeClr val="bg1"/>
              </a:solidFill>
              <a:latin typeface="方正黑体简体" panose="02010601030101010101" pitchFamily="2" charset="-122"/>
              <a:ea typeface="方正黑体简体" panose="02010601030101010101" pitchFamily="2" charset="-122"/>
              <a:sym typeface="微软雅黑" panose="020B0503020204020204" pitchFamily="34" charset="-122"/>
            </a:endParaRPr>
          </a:p>
        </p:txBody>
      </p:sp>
      <p:sp>
        <p:nvSpPr>
          <p:cNvPr id="25" name="燕尾形 51"/>
          <p:cNvSpPr/>
          <p:nvPr/>
        </p:nvSpPr>
        <p:spPr>
          <a:xfrm rot="5400000">
            <a:off x="6599924" y="4869385"/>
            <a:ext cx="359947" cy="575915"/>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bg1"/>
              </a:solidFill>
              <a:latin typeface="方正黑体简体" panose="02010601030101010101" pitchFamily="2" charset="-122"/>
              <a:ea typeface="方正黑体简体" panose="02010601030101010101" pitchFamily="2" charset="-122"/>
            </a:endParaRPr>
          </a:p>
        </p:txBody>
      </p:sp>
      <p:cxnSp>
        <p:nvCxnSpPr>
          <p:cNvPr id="26" name="直接连接符 25"/>
          <p:cNvCxnSpPr/>
          <p:nvPr/>
        </p:nvCxnSpPr>
        <p:spPr>
          <a:xfrm>
            <a:off x="6779898" y="5445300"/>
            <a:ext cx="3635457" cy="0"/>
          </a:xfrm>
          <a:prstGeom prst="line">
            <a:avLst/>
          </a:prstGeom>
          <a:ln>
            <a:solidFill>
              <a:schemeClr val="bg1">
                <a:lumMod val="50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7" name="矩形 26"/>
          <p:cNvSpPr/>
          <p:nvPr/>
        </p:nvSpPr>
        <p:spPr>
          <a:xfrm>
            <a:off x="7116809" y="4349449"/>
            <a:ext cx="2249267" cy="400077"/>
          </a:xfrm>
          <a:prstGeom prst="rect">
            <a:avLst/>
          </a:prstGeom>
        </p:spPr>
        <p:txBody>
          <a:bodyPr wrap="none" lIns="91407" tIns="45704" rIns="91407" bIns="45704">
            <a:spAutoFit/>
          </a:bodyPr>
          <a:lstStyle/>
          <a:p>
            <a:pPr algn="l"/>
            <a:r>
              <a:rPr lang="zh-CN" altLang="en-US" sz="2000" b="1" dirty="0">
                <a:solidFill>
                  <a:schemeClr val="bg1"/>
                </a:solidFill>
                <a:latin typeface="方正黑体简体" panose="02010601030101010101" pitchFamily="2" charset="-122"/>
                <a:ea typeface="方正黑体简体" panose="02010601030101010101" pitchFamily="2" charset="-122"/>
              </a:rPr>
              <a:t>单击此处添加标题</a:t>
            </a:r>
            <a:endParaRPr lang="zh-CN" altLang="en-US" sz="2000" b="1" dirty="0">
              <a:solidFill>
                <a:schemeClr val="bg1"/>
              </a:solidFill>
              <a:latin typeface="方正黑体简体" panose="02010601030101010101" pitchFamily="2" charset="-122"/>
              <a:ea typeface="方正黑体简体" panose="02010601030101010101" pitchFamily="2" charset="-122"/>
            </a:endParaRPr>
          </a:p>
        </p:txBody>
      </p:sp>
      <p:sp>
        <p:nvSpPr>
          <p:cNvPr id="28" name="矩形 47"/>
          <p:cNvSpPr>
            <a:spLocks noChangeArrowheads="1"/>
          </p:cNvSpPr>
          <p:nvPr/>
        </p:nvSpPr>
        <p:spPr bwMode="auto">
          <a:xfrm>
            <a:off x="7103850" y="4764079"/>
            <a:ext cx="3311505" cy="5172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07" tIns="45704" rIns="91407" bIns="45704">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200" dirty="0">
                <a:solidFill>
                  <a:schemeClr val="bg1"/>
                </a:solidFill>
                <a:latin typeface="方正黑体简体" panose="02010601030101010101" pitchFamily="2" charset="-122"/>
                <a:ea typeface="方正黑体简体" panose="02010601030101010101" pitchFamily="2" charset="-122"/>
                <a:sym typeface="微软雅黑" panose="020B0503020204020204" pitchFamily="34" charset="-122"/>
              </a:rPr>
              <a:t>请在此粘贴或者输入您的文字内容</a:t>
            </a:r>
            <a:endParaRPr lang="zh-CN" altLang="en-US" sz="1200" dirty="0">
              <a:solidFill>
                <a:schemeClr val="bg1"/>
              </a:solidFill>
              <a:latin typeface="方正黑体简体" panose="02010601030101010101" pitchFamily="2" charset="-122"/>
              <a:ea typeface="方正黑体简体" panose="02010601030101010101" pitchFamily="2" charset="-122"/>
              <a:sym typeface="微软雅黑" panose="020B0503020204020204" pitchFamily="34" charset="-122"/>
            </a:endParaRPr>
          </a:p>
          <a:p>
            <a:pPr>
              <a:lnSpc>
                <a:spcPct val="120000"/>
              </a:lnSpc>
              <a:spcBef>
                <a:spcPct val="0"/>
              </a:spcBef>
              <a:buNone/>
            </a:pPr>
            <a:r>
              <a:rPr lang="zh-CN" altLang="en-US" sz="1200" dirty="0">
                <a:solidFill>
                  <a:schemeClr val="bg1"/>
                </a:solidFill>
                <a:latin typeface="方正黑体简体" panose="02010601030101010101" pitchFamily="2" charset="-122"/>
                <a:ea typeface="方正黑体简体" panose="02010601030101010101" pitchFamily="2" charset="-122"/>
                <a:sym typeface="微软雅黑" panose="020B0503020204020204" pitchFamily="34" charset="-122"/>
              </a:rPr>
              <a:t>请在此粘贴或者输入您的文字内容</a:t>
            </a:r>
            <a:endParaRPr lang="zh-CN" altLang="en-US" sz="1200" dirty="0">
              <a:solidFill>
                <a:schemeClr val="bg1"/>
              </a:solidFill>
              <a:latin typeface="方正黑体简体" panose="02010601030101010101" pitchFamily="2" charset="-122"/>
              <a:ea typeface="方正黑体简体" panose="02010601030101010101" pitchFamily="2" charset="-122"/>
              <a:sym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250" advClick="0" advTm="3000">
        <p:random/>
      </p:transition>
    </mc:Choice>
    <mc:Fallback>
      <p:transition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par>
                                <p:cTn id="10" presetID="22" presetClass="entr" presetSubtype="8" fill="hold"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left)">
                                      <p:cBhvr>
                                        <p:cTn id="12" dur="500"/>
                                        <p:tgtEl>
                                          <p:spTgt spid="5"/>
                                        </p:tgtEl>
                                      </p:cBhvr>
                                    </p:animEffect>
                                  </p:childTnLst>
                                </p:cTn>
                              </p:par>
                              <p:par>
                                <p:cTn id="13" presetID="22" presetClass="entr" presetSubtype="8"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wipe(left)">
                                      <p:cBhvr>
                                        <p:cTn id="15" dur="500"/>
                                        <p:tgtEl>
                                          <p:spTgt spid="7"/>
                                        </p:tgtEl>
                                      </p:cBhvr>
                                    </p:animEffect>
                                  </p:childTnLst>
                                </p:cTn>
                              </p:par>
                              <p:par>
                                <p:cTn id="16" presetID="22" presetClass="entr" presetSubtype="8" fill="hold" grpId="0" nodeType="with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wipe(left)">
                                      <p:cBhvr>
                                        <p:cTn id="18" dur="500"/>
                                        <p:tgtEl>
                                          <p:spTgt spid="8"/>
                                        </p:tgtEl>
                                      </p:cBhvr>
                                    </p:animEffect>
                                  </p:childTnLst>
                                </p:cTn>
                              </p:par>
                              <p:par>
                                <p:cTn id="19" presetID="47" presetClass="entr" presetSubtype="0" fill="hold" grpId="0" nodeType="with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fade">
                                      <p:cBhvr>
                                        <p:cTn id="21" dur="1000"/>
                                        <p:tgtEl>
                                          <p:spTgt spid="9"/>
                                        </p:tgtEl>
                                      </p:cBhvr>
                                    </p:animEffect>
                                    <p:anim calcmode="lin" valueType="num">
                                      <p:cBhvr>
                                        <p:cTn id="22" dur="1000" fill="hold"/>
                                        <p:tgtEl>
                                          <p:spTgt spid="9"/>
                                        </p:tgtEl>
                                        <p:attrNameLst>
                                          <p:attrName>ppt_x</p:attrName>
                                        </p:attrNameLst>
                                      </p:cBhvr>
                                      <p:tavLst>
                                        <p:tav tm="0">
                                          <p:val>
                                            <p:strVal val="#ppt_x"/>
                                          </p:val>
                                        </p:tav>
                                        <p:tav tm="100000">
                                          <p:val>
                                            <p:strVal val="#ppt_x"/>
                                          </p:val>
                                        </p:tav>
                                      </p:tavLst>
                                    </p:anim>
                                    <p:anim calcmode="lin" valueType="num">
                                      <p:cBhvr>
                                        <p:cTn id="23" dur="1000" fill="hold"/>
                                        <p:tgtEl>
                                          <p:spTgt spid="9"/>
                                        </p:tgtEl>
                                        <p:attrNameLst>
                                          <p:attrName>ppt_y</p:attrName>
                                        </p:attrNameLst>
                                      </p:cBhvr>
                                      <p:tavLst>
                                        <p:tav tm="0">
                                          <p:val>
                                            <p:strVal val="#ppt_y-.1"/>
                                          </p:val>
                                        </p:tav>
                                        <p:tav tm="100000">
                                          <p:val>
                                            <p:strVal val="#ppt_y"/>
                                          </p:val>
                                        </p:tav>
                                      </p:tavLst>
                                    </p:anim>
                                  </p:childTnLst>
                                </p:cTn>
                              </p:par>
                              <p:par>
                                <p:cTn id="24" presetID="22" presetClass="entr" presetSubtype="8" fill="hold" nodeType="with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wipe(left)">
                                      <p:cBhvr>
                                        <p:cTn id="26" dur="500"/>
                                        <p:tgtEl>
                                          <p:spTgt spid="10"/>
                                        </p:tgtEl>
                                      </p:cBhvr>
                                    </p:animEffect>
                                  </p:childTnLst>
                                </p:cTn>
                              </p:par>
                              <p:par>
                                <p:cTn id="27" presetID="22" presetClass="entr" presetSubtype="8" fill="hold" grpId="0" nodeType="withEffect">
                                  <p:stCondLst>
                                    <p:cond delay="0"/>
                                  </p:stCondLst>
                                  <p:childTnLst>
                                    <p:set>
                                      <p:cBhvr>
                                        <p:cTn id="28" dur="1" fill="hold">
                                          <p:stCondLst>
                                            <p:cond delay="0"/>
                                          </p:stCondLst>
                                        </p:cTn>
                                        <p:tgtEl>
                                          <p:spTgt spid="11"/>
                                        </p:tgtEl>
                                        <p:attrNameLst>
                                          <p:attrName>style.visibility</p:attrName>
                                        </p:attrNameLst>
                                      </p:cBhvr>
                                      <p:to>
                                        <p:strVal val="visible"/>
                                      </p:to>
                                    </p:set>
                                    <p:animEffect transition="in" filter="wipe(left)">
                                      <p:cBhvr>
                                        <p:cTn id="29" dur="500"/>
                                        <p:tgtEl>
                                          <p:spTgt spid="11"/>
                                        </p:tgtEl>
                                      </p:cBhvr>
                                    </p:animEffect>
                                  </p:childTnLst>
                                </p:cTn>
                              </p:par>
                              <p:par>
                                <p:cTn id="30" presetID="22" presetClass="entr" presetSubtype="8" fill="hold" grpId="0" nodeType="with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wipe(left)">
                                      <p:cBhvr>
                                        <p:cTn id="32" dur="500"/>
                                        <p:tgtEl>
                                          <p:spTgt spid="12"/>
                                        </p:tgtEl>
                                      </p:cBhvr>
                                    </p:animEffect>
                                  </p:childTnLst>
                                </p:cTn>
                              </p:par>
                              <p:par>
                                <p:cTn id="33" presetID="47" presetClass="entr" presetSubtype="0" fill="hold" grpId="0" nodeType="withEffect">
                                  <p:stCondLst>
                                    <p:cond delay="0"/>
                                  </p:stCondLst>
                                  <p:childTnLst>
                                    <p:set>
                                      <p:cBhvr>
                                        <p:cTn id="34" dur="1" fill="hold">
                                          <p:stCondLst>
                                            <p:cond delay="0"/>
                                          </p:stCondLst>
                                        </p:cTn>
                                        <p:tgtEl>
                                          <p:spTgt spid="13"/>
                                        </p:tgtEl>
                                        <p:attrNameLst>
                                          <p:attrName>style.visibility</p:attrName>
                                        </p:attrNameLst>
                                      </p:cBhvr>
                                      <p:to>
                                        <p:strVal val="visible"/>
                                      </p:to>
                                    </p:set>
                                    <p:animEffect transition="in" filter="fade">
                                      <p:cBhvr>
                                        <p:cTn id="35" dur="1000"/>
                                        <p:tgtEl>
                                          <p:spTgt spid="13"/>
                                        </p:tgtEl>
                                      </p:cBhvr>
                                    </p:animEffect>
                                    <p:anim calcmode="lin" valueType="num">
                                      <p:cBhvr>
                                        <p:cTn id="36" dur="1000" fill="hold"/>
                                        <p:tgtEl>
                                          <p:spTgt spid="13"/>
                                        </p:tgtEl>
                                        <p:attrNameLst>
                                          <p:attrName>ppt_x</p:attrName>
                                        </p:attrNameLst>
                                      </p:cBhvr>
                                      <p:tavLst>
                                        <p:tav tm="0">
                                          <p:val>
                                            <p:strVal val="#ppt_x"/>
                                          </p:val>
                                        </p:tav>
                                        <p:tav tm="100000">
                                          <p:val>
                                            <p:strVal val="#ppt_x"/>
                                          </p:val>
                                        </p:tav>
                                      </p:tavLst>
                                    </p:anim>
                                    <p:anim calcmode="lin" valueType="num">
                                      <p:cBhvr>
                                        <p:cTn id="37" dur="1000" fill="hold"/>
                                        <p:tgtEl>
                                          <p:spTgt spid="13"/>
                                        </p:tgtEl>
                                        <p:attrNameLst>
                                          <p:attrName>ppt_y</p:attrName>
                                        </p:attrNameLst>
                                      </p:cBhvr>
                                      <p:tavLst>
                                        <p:tav tm="0">
                                          <p:val>
                                            <p:strVal val="#ppt_y-.1"/>
                                          </p:val>
                                        </p:tav>
                                        <p:tav tm="100000">
                                          <p:val>
                                            <p:strVal val="#ppt_y"/>
                                          </p:val>
                                        </p:tav>
                                      </p:tavLst>
                                    </p:anim>
                                  </p:childTnLst>
                                </p:cTn>
                              </p:par>
                              <p:par>
                                <p:cTn id="38" presetID="22" presetClass="entr" presetSubtype="8" fill="hold" nodeType="withEffect">
                                  <p:stCondLst>
                                    <p:cond delay="0"/>
                                  </p:stCondLst>
                                  <p:childTnLst>
                                    <p:set>
                                      <p:cBhvr>
                                        <p:cTn id="39" dur="1" fill="hold">
                                          <p:stCondLst>
                                            <p:cond delay="0"/>
                                          </p:stCondLst>
                                        </p:cTn>
                                        <p:tgtEl>
                                          <p:spTgt spid="14"/>
                                        </p:tgtEl>
                                        <p:attrNameLst>
                                          <p:attrName>style.visibility</p:attrName>
                                        </p:attrNameLst>
                                      </p:cBhvr>
                                      <p:to>
                                        <p:strVal val="visible"/>
                                      </p:to>
                                    </p:set>
                                    <p:animEffect transition="in" filter="wipe(left)">
                                      <p:cBhvr>
                                        <p:cTn id="40" dur="500"/>
                                        <p:tgtEl>
                                          <p:spTgt spid="14"/>
                                        </p:tgtEl>
                                      </p:cBhvr>
                                    </p:animEffect>
                                  </p:childTnLst>
                                </p:cTn>
                              </p:par>
                              <p:par>
                                <p:cTn id="41" presetID="22" presetClass="entr" presetSubtype="8" fill="hold" grpId="0" nodeType="withEffect">
                                  <p:stCondLst>
                                    <p:cond delay="0"/>
                                  </p:stCondLst>
                                  <p:childTnLst>
                                    <p:set>
                                      <p:cBhvr>
                                        <p:cTn id="42" dur="1" fill="hold">
                                          <p:stCondLst>
                                            <p:cond delay="0"/>
                                          </p:stCondLst>
                                        </p:cTn>
                                        <p:tgtEl>
                                          <p:spTgt spid="15"/>
                                        </p:tgtEl>
                                        <p:attrNameLst>
                                          <p:attrName>style.visibility</p:attrName>
                                        </p:attrNameLst>
                                      </p:cBhvr>
                                      <p:to>
                                        <p:strVal val="visible"/>
                                      </p:to>
                                    </p:set>
                                    <p:animEffect transition="in" filter="wipe(left)">
                                      <p:cBhvr>
                                        <p:cTn id="43" dur="500"/>
                                        <p:tgtEl>
                                          <p:spTgt spid="15"/>
                                        </p:tgtEl>
                                      </p:cBhvr>
                                    </p:animEffect>
                                  </p:childTnLst>
                                </p:cTn>
                              </p:par>
                              <p:par>
                                <p:cTn id="44" presetID="22" presetClass="entr" presetSubtype="8" fill="hold" grpId="0" nodeType="withEffect">
                                  <p:stCondLst>
                                    <p:cond delay="0"/>
                                  </p:stCondLst>
                                  <p:childTnLst>
                                    <p:set>
                                      <p:cBhvr>
                                        <p:cTn id="45" dur="1" fill="hold">
                                          <p:stCondLst>
                                            <p:cond delay="0"/>
                                          </p:stCondLst>
                                        </p:cTn>
                                        <p:tgtEl>
                                          <p:spTgt spid="16"/>
                                        </p:tgtEl>
                                        <p:attrNameLst>
                                          <p:attrName>style.visibility</p:attrName>
                                        </p:attrNameLst>
                                      </p:cBhvr>
                                      <p:to>
                                        <p:strVal val="visible"/>
                                      </p:to>
                                    </p:set>
                                    <p:animEffect transition="in" filter="wipe(left)">
                                      <p:cBhvr>
                                        <p:cTn id="46" dur="500"/>
                                        <p:tgtEl>
                                          <p:spTgt spid="16"/>
                                        </p:tgtEl>
                                      </p:cBhvr>
                                    </p:animEffect>
                                  </p:childTnLst>
                                </p:cTn>
                              </p:par>
                              <p:par>
                                <p:cTn id="47" presetID="47" presetClass="entr" presetSubtype="0" fill="hold" grpId="0" nodeType="withEffect">
                                  <p:stCondLst>
                                    <p:cond delay="0"/>
                                  </p:stCondLst>
                                  <p:childTnLst>
                                    <p:set>
                                      <p:cBhvr>
                                        <p:cTn id="48" dur="1" fill="hold">
                                          <p:stCondLst>
                                            <p:cond delay="0"/>
                                          </p:stCondLst>
                                        </p:cTn>
                                        <p:tgtEl>
                                          <p:spTgt spid="17"/>
                                        </p:tgtEl>
                                        <p:attrNameLst>
                                          <p:attrName>style.visibility</p:attrName>
                                        </p:attrNameLst>
                                      </p:cBhvr>
                                      <p:to>
                                        <p:strVal val="visible"/>
                                      </p:to>
                                    </p:set>
                                    <p:animEffect transition="in" filter="fade">
                                      <p:cBhvr>
                                        <p:cTn id="49" dur="1000"/>
                                        <p:tgtEl>
                                          <p:spTgt spid="17"/>
                                        </p:tgtEl>
                                      </p:cBhvr>
                                    </p:animEffect>
                                    <p:anim calcmode="lin" valueType="num">
                                      <p:cBhvr>
                                        <p:cTn id="50" dur="1000" fill="hold"/>
                                        <p:tgtEl>
                                          <p:spTgt spid="17"/>
                                        </p:tgtEl>
                                        <p:attrNameLst>
                                          <p:attrName>ppt_x</p:attrName>
                                        </p:attrNameLst>
                                      </p:cBhvr>
                                      <p:tavLst>
                                        <p:tav tm="0">
                                          <p:val>
                                            <p:strVal val="#ppt_x"/>
                                          </p:val>
                                        </p:tav>
                                        <p:tav tm="100000">
                                          <p:val>
                                            <p:strVal val="#ppt_x"/>
                                          </p:val>
                                        </p:tav>
                                      </p:tavLst>
                                    </p:anim>
                                    <p:anim calcmode="lin" valueType="num">
                                      <p:cBhvr>
                                        <p:cTn id="51" dur="1000" fill="hold"/>
                                        <p:tgtEl>
                                          <p:spTgt spid="17"/>
                                        </p:tgtEl>
                                        <p:attrNameLst>
                                          <p:attrName>ppt_y</p:attrName>
                                        </p:attrNameLst>
                                      </p:cBhvr>
                                      <p:tavLst>
                                        <p:tav tm="0">
                                          <p:val>
                                            <p:strVal val="#ppt_y-.1"/>
                                          </p:val>
                                        </p:tav>
                                        <p:tav tm="100000">
                                          <p:val>
                                            <p:strVal val="#ppt_y"/>
                                          </p:val>
                                        </p:tav>
                                      </p:tavLst>
                                    </p:anim>
                                  </p:childTnLst>
                                </p:cTn>
                              </p:par>
                              <p:par>
                                <p:cTn id="52" presetID="22" presetClass="entr" presetSubtype="8" fill="hold" nodeType="withEffect">
                                  <p:stCondLst>
                                    <p:cond delay="0"/>
                                  </p:stCondLst>
                                  <p:childTnLst>
                                    <p:set>
                                      <p:cBhvr>
                                        <p:cTn id="53" dur="1" fill="hold">
                                          <p:stCondLst>
                                            <p:cond delay="0"/>
                                          </p:stCondLst>
                                        </p:cTn>
                                        <p:tgtEl>
                                          <p:spTgt spid="18"/>
                                        </p:tgtEl>
                                        <p:attrNameLst>
                                          <p:attrName>style.visibility</p:attrName>
                                        </p:attrNameLst>
                                      </p:cBhvr>
                                      <p:to>
                                        <p:strVal val="visible"/>
                                      </p:to>
                                    </p:set>
                                    <p:animEffect transition="in" filter="wipe(left)">
                                      <p:cBhvr>
                                        <p:cTn id="54" dur="500"/>
                                        <p:tgtEl>
                                          <p:spTgt spid="18"/>
                                        </p:tgtEl>
                                      </p:cBhvr>
                                    </p:animEffect>
                                  </p:childTnLst>
                                </p:cTn>
                              </p:par>
                              <p:par>
                                <p:cTn id="55" presetID="22" presetClass="entr" presetSubtype="8" fill="hold" grpId="0" nodeType="withEffect">
                                  <p:stCondLst>
                                    <p:cond delay="0"/>
                                  </p:stCondLst>
                                  <p:childTnLst>
                                    <p:set>
                                      <p:cBhvr>
                                        <p:cTn id="56" dur="1" fill="hold">
                                          <p:stCondLst>
                                            <p:cond delay="0"/>
                                          </p:stCondLst>
                                        </p:cTn>
                                        <p:tgtEl>
                                          <p:spTgt spid="19"/>
                                        </p:tgtEl>
                                        <p:attrNameLst>
                                          <p:attrName>style.visibility</p:attrName>
                                        </p:attrNameLst>
                                      </p:cBhvr>
                                      <p:to>
                                        <p:strVal val="visible"/>
                                      </p:to>
                                    </p:set>
                                    <p:animEffect transition="in" filter="wipe(left)">
                                      <p:cBhvr>
                                        <p:cTn id="57" dur="500"/>
                                        <p:tgtEl>
                                          <p:spTgt spid="19"/>
                                        </p:tgtEl>
                                      </p:cBhvr>
                                    </p:animEffect>
                                  </p:childTnLst>
                                </p:cTn>
                              </p:par>
                              <p:par>
                                <p:cTn id="58" presetID="22" presetClass="entr" presetSubtype="8" fill="hold" grpId="0" nodeType="withEffect">
                                  <p:stCondLst>
                                    <p:cond delay="0"/>
                                  </p:stCondLst>
                                  <p:childTnLst>
                                    <p:set>
                                      <p:cBhvr>
                                        <p:cTn id="59" dur="1" fill="hold">
                                          <p:stCondLst>
                                            <p:cond delay="0"/>
                                          </p:stCondLst>
                                        </p:cTn>
                                        <p:tgtEl>
                                          <p:spTgt spid="20"/>
                                        </p:tgtEl>
                                        <p:attrNameLst>
                                          <p:attrName>style.visibility</p:attrName>
                                        </p:attrNameLst>
                                      </p:cBhvr>
                                      <p:to>
                                        <p:strVal val="visible"/>
                                      </p:to>
                                    </p:set>
                                    <p:animEffect transition="in" filter="wipe(left)">
                                      <p:cBhvr>
                                        <p:cTn id="60" dur="500"/>
                                        <p:tgtEl>
                                          <p:spTgt spid="20"/>
                                        </p:tgtEl>
                                      </p:cBhvr>
                                    </p:animEffect>
                                  </p:childTnLst>
                                </p:cTn>
                              </p:par>
                              <p:par>
                                <p:cTn id="61" presetID="47" presetClass="entr" presetSubtype="0" fill="hold" grpId="0" nodeType="withEffect">
                                  <p:stCondLst>
                                    <p:cond delay="0"/>
                                  </p:stCondLst>
                                  <p:childTnLst>
                                    <p:set>
                                      <p:cBhvr>
                                        <p:cTn id="62" dur="1" fill="hold">
                                          <p:stCondLst>
                                            <p:cond delay="0"/>
                                          </p:stCondLst>
                                        </p:cTn>
                                        <p:tgtEl>
                                          <p:spTgt spid="21"/>
                                        </p:tgtEl>
                                        <p:attrNameLst>
                                          <p:attrName>style.visibility</p:attrName>
                                        </p:attrNameLst>
                                      </p:cBhvr>
                                      <p:to>
                                        <p:strVal val="visible"/>
                                      </p:to>
                                    </p:set>
                                    <p:animEffect transition="in" filter="fade">
                                      <p:cBhvr>
                                        <p:cTn id="63" dur="1000"/>
                                        <p:tgtEl>
                                          <p:spTgt spid="21"/>
                                        </p:tgtEl>
                                      </p:cBhvr>
                                    </p:animEffect>
                                    <p:anim calcmode="lin" valueType="num">
                                      <p:cBhvr>
                                        <p:cTn id="64" dur="1000" fill="hold"/>
                                        <p:tgtEl>
                                          <p:spTgt spid="21"/>
                                        </p:tgtEl>
                                        <p:attrNameLst>
                                          <p:attrName>ppt_x</p:attrName>
                                        </p:attrNameLst>
                                      </p:cBhvr>
                                      <p:tavLst>
                                        <p:tav tm="0">
                                          <p:val>
                                            <p:strVal val="#ppt_x"/>
                                          </p:val>
                                        </p:tav>
                                        <p:tav tm="100000">
                                          <p:val>
                                            <p:strVal val="#ppt_x"/>
                                          </p:val>
                                        </p:tav>
                                      </p:tavLst>
                                    </p:anim>
                                    <p:anim calcmode="lin" valueType="num">
                                      <p:cBhvr>
                                        <p:cTn id="65" dur="1000" fill="hold"/>
                                        <p:tgtEl>
                                          <p:spTgt spid="21"/>
                                        </p:tgtEl>
                                        <p:attrNameLst>
                                          <p:attrName>ppt_y</p:attrName>
                                        </p:attrNameLst>
                                      </p:cBhvr>
                                      <p:tavLst>
                                        <p:tav tm="0">
                                          <p:val>
                                            <p:strVal val="#ppt_y-.1"/>
                                          </p:val>
                                        </p:tav>
                                        <p:tav tm="100000">
                                          <p:val>
                                            <p:strVal val="#ppt_y"/>
                                          </p:val>
                                        </p:tav>
                                      </p:tavLst>
                                    </p:anim>
                                  </p:childTnLst>
                                </p:cTn>
                              </p:par>
                              <p:par>
                                <p:cTn id="66" presetID="22" presetClass="entr" presetSubtype="8" fill="hold" nodeType="withEffect">
                                  <p:stCondLst>
                                    <p:cond delay="0"/>
                                  </p:stCondLst>
                                  <p:childTnLst>
                                    <p:set>
                                      <p:cBhvr>
                                        <p:cTn id="67" dur="1" fill="hold">
                                          <p:stCondLst>
                                            <p:cond delay="0"/>
                                          </p:stCondLst>
                                        </p:cTn>
                                        <p:tgtEl>
                                          <p:spTgt spid="22"/>
                                        </p:tgtEl>
                                        <p:attrNameLst>
                                          <p:attrName>style.visibility</p:attrName>
                                        </p:attrNameLst>
                                      </p:cBhvr>
                                      <p:to>
                                        <p:strVal val="visible"/>
                                      </p:to>
                                    </p:set>
                                    <p:animEffect transition="in" filter="wipe(left)">
                                      <p:cBhvr>
                                        <p:cTn id="68" dur="500"/>
                                        <p:tgtEl>
                                          <p:spTgt spid="22"/>
                                        </p:tgtEl>
                                      </p:cBhvr>
                                    </p:animEffect>
                                  </p:childTnLst>
                                </p:cTn>
                              </p:par>
                              <p:par>
                                <p:cTn id="69" presetID="22" presetClass="entr" presetSubtype="8" fill="hold" grpId="0" nodeType="withEffect">
                                  <p:stCondLst>
                                    <p:cond delay="0"/>
                                  </p:stCondLst>
                                  <p:childTnLst>
                                    <p:set>
                                      <p:cBhvr>
                                        <p:cTn id="70" dur="1" fill="hold">
                                          <p:stCondLst>
                                            <p:cond delay="0"/>
                                          </p:stCondLst>
                                        </p:cTn>
                                        <p:tgtEl>
                                          <p:spTgt spid="23"/>
                                        </p:tgtEl>
                                        <p:attrNameLst>
                                          <p:attrName>style.visibility</p:attrName>
                                        </p:attrNameLst>
                                      </p:cBhvr>
                                      <p:to>
                                        <p:strVal val="visible"/>
                                      </p:to>
                                    </p:set>
                                    <p:animEffect transition="in" filter="wipe(left)">
                                      <p:cBhvr>
                                        <p:cTn id="71" dur="500"/>
                                        <p:tgtEl>
                                          <p:spTgt spid="23"/>
                                        </p:tgtEl>
                                      </p:cBhvr>
                                    </p:animEffect>
                                  </p:childTnLst>
                                </p:cTn>
                              </p:par>
                              <p:par>
                                <p:cTn id="72" presetID="22" presetClass="entr" presetSubtype="8" fill="hold" grpId="0" nodeType="withEffect">
                                  <p:stCondLst>
                                    <p:cond delay="0"/>
                                  </p:stCondLst>
                                  <p:childTnLst>
                                    <p:set>
                                      <p:cBhvr>
                                        <p:cTn id="73" dur="1" fill="hold">
                                          <p:stCondLst>
                                            <p:cond delay="0"/>
                                          </p:stCondLst>
                                        </p:cTn>
                                        <p:tgtEl>
                                          <p:spTgt spid="24"/>
                                        </p:tgtEl>
                                        <p:attrNameLst>
                                          <p:attrName>style.visibility</p:attrName>
                                        </p:attrNameLst>
                                      </p:cBhvr>
                                      <p:to>
                                        <p:strVal val="visible"/>
                                      </p:to>
                                    </p:set>
                                    <p:animEffect transition="in" filter="wipe(left)">
                                      <p:cBhvr>
                                        <p:cTn id="74" dur="500"/>
                                        <p:tgtEl>
                                          <p:spTgt spid="24"/>
                                        </p:tgtEl>
                                      </p:cBhvr>
                                    </p:animEffect>
                                  </p:childTnLst>
                                </p:cTn>
                              </p:par>
                              <p:par>
                                <p:cTn id="75" presetID="47" presetClass="entr" presetSubtype="0" fill="hold" grpId="0" nodeType="withEffect">
                                  <p:stCondLst>
                                    <p:cond delay="0"/>
                                  </p:stCondLst>
                                  <p:childTnLst>
                                    <p:set>
                                      <p:cBhvr>
                                        <p:cTn id="76" dur="1" fill="hold">
                                          <p:stCondLst>
                                            <p:cond delay="0"/>
                                          </p:stCondLst>
                                        </p:cTn>
                                        <p:tgtEl>
                                          <p:spTgt spid="25"/>
                                        </p:tgtEl>
                                        <p:attrNameLst>
                                          <p:attrName>style.visibility</p:attrName>
                                        </p:attrNameLst>
                                      </p:cBhvr>
                                      <p:to>
                                        <p:strVal val="visible"/>
                                      </p:to>
                                    </p:set>
                                    <p:animEffect transition="in" filter="fade">
                                      <p:cBhvr>
                                        <p:cTn id="77" dur="1000"/>
                                        <p:tgtEl>
                                          <p:spTgt spid="25"/>
                                        </p:tgtEl>
                                      </p:cBhvr>
                                    </p:animEffect>
                                    <p:anim calcmode="lin" valueType="num">
                                      <p:cBhvr>
                                        <p:cTn id="78" dur="1000" fill="hold"/>
                                        <p:tgtEl>
                                          <p:spTgt spid="25"/>
                                        </p:tgtEl>
                                        <p:attrNameLst>
                                          <p:attrName>ppt_x</p:attrName>
                                        </p:attrNameLst>
                                      </p:cBhvr>
                                      <p:tavLst>
                                        <p:tav tm="0">
                                          <p:val>
                                            <p:strVal val="#ppt_x"/>
                                          </p:val>
                                        </p:tav>
                                        <p:tav tm="100000">
                                          <p:val>
                                            <p:strVal val="#ppt_x"/>
                                          </p:val>
                                        </p:tav>
                                      </p:tavLst>
                                    </p:anim>
                                    <p:anim calcmode="lin" valueType="num">
                                      <p:cBhvr>
                                        <p:cTn id="79" dur="1000" fill="hold"/>
                                        <p:tgtEl>
                                          <p:spTgt spid="25"/>
                                        </p:tgtEl>
                                        <p:attrNameLst>
                                          <p:attrName>ppt_y</p:attrName>
                                        </p:attrNameLst>
                                      </p:cBhvr>
                                      <p:tavLst>
                                        <p:tav tm="0">
                                          <p:val>
                                            <p:strVal val="#ppt_y-.1"/>
                                          </p:val>
                                        </p:tav>
                                        <p:tav tm="100000">
                                          <p:val>
                                            <p:strVal val="#ppt_y"/>
                                          </p:val>
                                        </p:tav>
                                      </p:tavLst>
                                    </p:anim>
                                  </p:childTnLst>
                                </p:cTn>
                              </p:par>
                              <p:par>
                                <p:cTn id="80" presetID="22" presetClass="entr" presetSubtype="8" fill="hold" nodeType="withEffect">
                                  <p:stCondLst>
                                    <p:cond delay="0"/>
                                  </p:stCondLst>
                                  <p:childTnLst>
                                    <p:set>
                                      <p:cBhvr>
                                        <p:cTn id="81" dur="1" fill="hold">
                                          <p:stCondLst>
                                            <p:cond delay="0"/>
                                          </p:stCondLst>
                                        </p:cTn>
                                        <p:tgtEl>
                                          <p:spTgt spid="26"/>
                                        </p:tgtEl>
                                        <p:attrNameLst>
                                          <p:attrName>style.visibility</p:attrName>
                                        </p:attrNameLst>
                                      </p:cBhvr>
                                      <p:to>
                                        <p:strVal val="visible"/>
                                      </p:to>
                                    </p:set>
                                    <p:animEffect transition="in" filter="wipe(left)">
                                      <p:cBhvr>
                                        <p:cTn id="82" dur="500"/>
                                        <p:tgtEl>
                                          <p:spTgt spid="26"/>
                                        </p:tgtEl>
                                      </p:cBhvr>
                                    </p:animEffect>
                                  </p:childTnLst>
                                </p:cTn>
                              </p:par>
                              <p:par>
                                <p:cTn id="83" presetID="22" presetClass="entr" presetSubtype="8" fill="hold" grpId="0" nodeType="withEffect">
                                  <p:stCondLst>
                                    <p:cond delay="0"/>
                                  </p:stCondLst>
                                  <p:childTnLst>
                                    <p:set>
                                      <p:cBhvr>
                                        <p:cTn id="84" dur="1" fill="hold">
                                          <p:stCondLst>
                                            <p:cond delay="0"/>
                                          </p:stCondLst>
                                        </p:cTn>
                                        <p:tgtEl>
                                          <p:spTgt spid="27"/>
                                        </p:tgtEl>
                                        <p:attrNameLst>
                                          <p:attrName>style.visibility</p:attrName>
                                        </p:attrNameLst>
                                      </p:cBhvr>
                                      <p:to>
                                        <p:strVal val="visible"/>
                                      </p:to>
                                    </p:set>
                                    <p:animEffect transition="in" filter="wipe(left)">
                                      <p:cBhvr>
                                        <p:cTn id="85" dur="500"/>
                                        <p:tgtEl>
                                          <p:spTgt spid="27"/>
                                        </p:tgtEl>
                                      </p:cBhvr>
                                    </p:animEffect>
                                  </p:childTnLst>
                                </p:cTn>
                              </p:par>
                              <p:par>
                                <p:cTn id="86" presetID="22" presetClass="entr" presetSubtype="8" fill="hold" grpId="0" nodeType="withEffect">
                                  <p:stCondLst>
                                    <p:cond delay="0"/>
                                  </p:stCondLst>
                                  <p:childTnLst>
                                    <p:set>
                                      <p:cBhvr>
                                        <p:cTn id="87" dur="1" fill="hold">
                                          <p:stCondLst>
                                            <p:cond delay="0"/>
                                          </p:stCondLst>
                                        </p:cTn>
                                        <p:tgtEl>
                                          <p:spTgt spid="28"/>
                                        </p:tgtEl>
                                        <p:attrNameLst>
                                          <p:attrName>style.visibility</p:attrName>
                                        </p:attrNameLst>
                                      </p:cBhvr>
                                      <p:to>
                                        <p:strVal val="visible"/>
                                      </p:to>
                                    </p:set>
                                    <p:animEffect transition="in" filter="wipe(left)">
                                      <p:cBhvr>
                                        <p:cTn id="88"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P spid="7" grpId="0"/>
      <p:bldP spid="8" grpId="0"/>
      <p:bldP spid="9" grpId="0" bldLvl="0" animBg="1"/>
      <p:bldP spid="11" grpId="0"/>
      <p:bldP spid="12" grpId="0"/>
      <p:bldP spid="13" grpId="0" bldLvl="0" animBg="1"/>
      <p:bldP spid="15" grpId="0"/>
      <p:bldP spid="16" grpId="0"/>
      <p:bldP spid="17" grpId="0" bldLvl="0" animBg="1"/>
      <p:bldP spid="19" grpId="0"/>
      <p:bldP spid="20" grpId="0"/>
      <p:bldP spid="21" grpId="0" bldLvl="0" animBg="1"/>
      <p:bldP spid="23" grpId="0"/>
      <p:bldP spid="24" grpId="0"/>
      <p:bldP spid="25" grpId="0" bldLvl="0" animBg="1"/>
      <p:bldP spid="27" grpId="0"/>
      <p:bldP spid="28" grpId="0"/>
    </p:bld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l="-58000" r="-58000"/>
          </a:stretch>
        </a:blipFill>
        <a:effectLst/>
      </p:bgPr>
    </p:bg>
    <p:spTree>
      <p:nvGrpSpPr>
        <p:cNvPr id="1" name=""/>
        <p:cNvGrpSpPr/>
        <p:nvPr/>
      </p:nvGrpSpPr>
      <p:grpSpPr>
        <a:xfrm>
          <a:off x="0" y="0"/>
          <a:ext cx="0" cy="0"/>
          <a:chOff x="0" y="0"/>
          <a:chExt cx="0" cy="0"/>
        </a:xfrm>
      </p:grpSpPr>
      <p:sp>
        <p:nvSpPr>
          <p:cNvPr id="2" name="矩形 1"/>
          <p:cNvSpPr/>
          <p:nvPr/>
        </p:nvSpPr>
        <p:spPr>
          <a:xfrm>
            <a:off x="0" y="0"/>
            <a:ext cx="12192000" cy="6858000"/>
          </a:xfrm>
          <a:prstGeom prst="rect">
            <a:avLst/>
          </a:prstGeom>
          <a:gradFill flip="none" rotWithShape="1">
            <a:gsLst>
              <a:gs pos="2000">
                <a:schemeClr val="tx1"/>
              </a:gs>
              <a:gs pos="35000">
                <a:schemeClr val="tx1">
                  <a:alpha val="13000"/>
                </a:schemeClr>
              </a:gs>
              <a:gs pos="98000">
                <a:schemeClr val="tx1">
                  <a:alpha val="1000"/>
                </a:schemeClr>
              </a:gs>
            </a:gsLst>
            <a:path path="circle">
              <a:fillToRect l="50000" t="-80000" r="50000" b="18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6" name="矩形 5"/>
          <p:cNvSpPr/>
          <p:nvPr/>
        </p:nvSpPr>
        <p:spPr>
          <a:xfrm>
            <a:off x="0" y="0"/>
            <a:ext cx="12192000" cy="6858000"/>
          </a:xfrm>
          <a:prstGeom prst="rect">
            <a:avLst/>
          </a:prstGeom>
          <a:gradFill flip="none" rotWithShape="1">
            <a:gsLst>
              <a:gs pos="2000">
                <a:schemeClr val="tx1"/>
              </a:gs>
              <a:gs pos="35000">
                <a:schemeClr val="tx1">
                  <a:alpha val="82000"/>
                </a:schemeClr>
              </a:gs>
              <a:gs pos="98000">
                <a:schemeClr val="tx1">
                  <a:alpha val="46000"/>
                </a:schemeClr>
              </a:gs>
            </a:gsLst>
            <a:path path="circle">
              <a:fillToRect l="50000" t="-80000" r="50000" b="18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29" name="组合 28"/>
          <p:cNvGrpSpPr/>
          <p:nvPr/>
        </p:nvGrpSpPr>
        <p:grpSpPr>
          <a:xfrm>
            <a:off x="1785939" y="2235377"/>
            <a:ext cx="2921000" cy="2921000"/>
            <a:chOff x="1785938" y="2546350"/>
            <a:chExt cx="2921000" cy="2921000"/>
          </a:xfrm>
        </p:grpSpPr>
        <p:sp>
          <p:nvSpPr>
            <p:cNvPr id="30" name="空心弧 29"/>
            <p:cNvSpPr/>
            <p:nvPr/>
          </p:nvSpPr>
          <p:spPr>
            <a:xfrm>
              <a:off x="1785938" y="2546350"/>
              <a:ext cx="2921000" cy="2921000"/>
            </a:xfrm>
            <a:prstGeom prst="blockArc">
              <a:avLst>
                <a:gd name="adj1" fmla="val 10800000"/>
                <a:gd name="adj2" fmla="val 21573038"/>
                <a:gd name="adj3" fmla="val 2776"/>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bg1"/>
                </a:solidFill>
                <a:latin typeface="AgencyFB-Regular" pitchFamily="50" charset="0"/>
              </a:endParaRPr>
            </a:p>
          </p:txBody>
        </p:sp>
        <p:sp>
          <p:nvSpPr>
            <p:cNvPr id="31" name="任意多边形 2"/>
            <p:cNvSpPr/>
            <p:nvPr/>
          </p:nvSpPr>
          <p:spPr>
            <a:xfrm>
              <a:off x="1946275" y="2693988"/>
              <a:ext cx="2600325" cy="1300162"/>
            </a:xfrm>
            <a:custGeom>
              <a:avLst/>
              <a:gdLst>
                <a:gd name="connsiteX0" fmla="*/ 1123950 w 2247900"/>
                <a:gd name="connsiteY0" fmla="*/ 0 h 1123950"/>
                <a:gd name="connsiteX1" fmla="*/ 2247900 w 2247900"/>
                <a:gd name="connsiteY1" fmla="*/ 1123950 h 1123950"/>
                <a:gd name="connsiteX2" fmla="*/ 0 w 2247900"/>
                <a:gd name="connsiteY2" fmla="*/ 1123950 h 1123950"/>
                <a:gd name="connsiteX3" fmla="*/ 1123950 w 2247900"/>
                <a:gd name="connsiteY3" fmla="*/ 0 h 1123950"/>
              </a:gdLst>
              <a:ahLst/>
              <a:cxnLst>
                <a:cxn ang="0">
                  <a:pos x="connsiteX0" y="connsiteY0"/>
                </a:cxn>
                <a:cxn ang="0">
                  <a:pos x="connsiteX1" y="connsiteY1"/>
                </a:cxn>
                <a:cxn ang="0">
                  <a:pos x="connsiteX2" y="connsiteY2"/>
                </a:cxn>
                <a:cxn ang="0">
                  <a:pos x="connsiteX3" y="connsiteY3"/>
                </a:cxn>
              </a:cxnLst>
              <a:rect l="l" t="t" r="r" b="b"/>
              <a:pathLst>
                <a:path w="2247900" h="1123950">
                  <a:moveTo>
                    <a:pt x="1123950" y="0"/>
                  </a:moveTo>
                  <a:cubicBezTo>
                    <a:pt x="1744690" y="0"/>
                    <a:pt x="2247900" y="503210"/>
                    <a:pt x="2247900" y="1123950"/>
                  </a:cubicBezTo>
                  <a:lnTo>
                    <a:pt x="0" y="1123950"/>
                  </a:lnTo>
                  <a:cubicBezTo>
                    <a:pt x="0" y="503210"/>
                    <a:pt x="503210" y="0"/>
                    <a:pt x="1123950" y="0"/>
                  </a:cubicBez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solidFill>
                  <a:schemeClr val="bg1"/>
                </a:solidFill>
              </a:endParaRPr>
            </a:p>
          </p:txBody>
        </p:sp>
      </p:grpSp>
      <p:sp>
        <p:nvSpPr>
          <p:cNvPr id="32" name="Freeform 220"/>
          <p:cNvSpPr/>
          <p:nvPr/>
        </p:nvSpPr>
        <p:spPr bwMode="auto">
          <a:xfrm>
            <a:off x="2963863" y="2613201"/>
            <a:ext cx="565151" cy="420688"/>
          </a:xfrm>
          <a:custGeom>
            <a:avLst/>
            <a:gdLst>
              <a:gd name="T0" fmla="*/ 1649836615 w 176"/>
              <a:gd name="T1" fmla="*/ 1216864125 h 131"/>
              <a:gd name="T2" fmla="*/ 1649836615 w 176"/>
              <a:gd name="T3" fmla="*/ 0 h 131"/>
              <a:gd name="T4" fmla="*/ 1288933752 w 176"/>
              <a:gd name="T5" fmla="*/ 0 h 131"/>
              <a:gd name="T6" fmla="*/ 1288933752 w 176"/>
              <a:gd name="T7" fmla="*/ 1216864125 h 131"/>
              <a:gd name="T8" fmla="*/ 1082705379 w 176"/>
              <a:gd name="T9" fmla="*/ 1216864125 h 131"/>
              <a:gd name="T10" fmla="*/ 1082705379 w 176"/>
              <a:gd name="T11" fmla="*/ 742491840 h 131"/>
              <a:gd name="T12" fmla="*/ 721802516 w 176"/>
              <a:gd name="T13" fmla="*/ 742491840 h 131"/>
              <a:gd name="T14" fmla="*/ 721802516 w 176"/>
              <a:gd name="T15" fmla="*/ 1216864125 h 131"/>
              <a:gd name="T16" fmla="*/ 525884919 w 176"/>
              <a:gd name="T17" fmla="*/ 1216864125 h 131"/>
              <a:gd name="T18" fmla="*/ 525884919 w 176"/>
              <a:gd name="T19" fmla="*/ 329996017 h 131"/>
              <a:gd name="T20" fmla="*/ 154671280 w 176"/>
              <a:gd name="T21" fmla="*/ 329996017 h 131"/>
              <a:gd name="T22" fmla="*/ 154671280 w 176"/>
              <a:gd name="T23" fmla="*/ 1216864125 h 131"/>
              <a:gd name="T24" fmla="*/ 0 w 176"/>
              <a:gd name="T25" fmla="*/ 1216864125 h 131"/>
              <a:gd name="T26" fmla="*/ 0 w 176"/>
              <a:gd name="T27" fmla="*/ 1350925509 h 131"/>
              <a:gd name="T28" fmla="*/ 1814818671 w 176"/>
              <a:gd name="T29" fmla="*/ 1350925509 h 131"/>
              <a:gd name="T30" fmla="*/ 1814818671 w 176"/>
              <a:gd name="T31" fmla="*/ 1216864125 h 131"/>
              <a:gd name="T32" fmla="*/ 1649836615 w 176"/>
              <a:gd name="T33" fmla="*/ 1216864125 h 131"/>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176" h="131">
                <a:moveTo>
                  <a:pt x="160" y="118"/>
                </a:moveTo>
                <a:lnTo>
                  <a:pt x="160" y="0"/>
                </a:lnTo>
                <a:lnTo>
                  <a:pt x="125" y="0"/>
                </a:lnTo>
                <a:lnTo>
                  <a:pt x="125" y="118"/>
                </a:lnTo>
                <a:lnTo>
                  <a:pt x="105" y="118"/>
                </a:lnTo>
                <a:lnTo>
                  <a:pt x="105" y="72"/>
                </a:lnTo>
                <a:lnTo>
                  <a:pt x="70" y="72"/>
                </a:lnTo>
                <a:lnTo>
                  <a:pt x="70" y="118"/>
                </a:lnTo>
                <a:lnTo>
                  <a:pt x="51" y="118"/>
                </a:lnTo>
                <a:lnTo>
                  <a:pt x="51" y="32"/>
                </a:lnTo>
                <a:lnTo>
                  <a:pt x="15" y="32"/>
                </a:lnTo>
                <a:lnTo>
                  <a:pt x="15" y="118"/>
                </a:lnTo>
                <a:lnTo>
                  <a:pt x="0" y="118"/>
                </a:lnTo>
                <a:lnTo>
                  <a:pt x="0" y="131"/>
                </a:lnTo>
                <a:lnTo>
                  <a:pt x="176" y="131"/>
                </a:lnTo>
                <a:lnTo>
                  <a:pt x="176" y="118"/>
                </a:lnTo>
                <a:lnTo>
                  <a:pt x="160" y="118"/>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bg1"/>
              </a:solidFill>
            </a:endParaRPr>
          </a:p>
        </p:txBody>
      </p:sp>
      <p:sp>
        <p:nvSpPr>
          <p:cNvPr id="33" name="文本框 14"/>
          <p:cNvSpPr txBox="1">
            <a:spLocks noChangeArrowheads="1"/>
          </p:cNvSpPr>
          <p:nvPr/>
        </p:nvSpPr>
        <p:spPr bwMode="auto">
          <a:xfrm>
            <a:off x="2714733" y="3118027"/>
            <a:ext cx="100380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9pPr>
          </a:lstStyle>
          <a:p>
            <a:pPr>
              <a:lnSpc>
                <a:spcPct val="100000"/>
              </a:lnSpc>
              <a:spcBef>
                <a:spcPct val="0"/>
              </a:spcBef>
              <a:buFontTx/>
              <a:buNone/>
            </a:pPr>
            <a:r>
              <a:rPr lang="en-US" altLang="zh-CN" sz="1800" b="1">
                <a:solidFill>
                  <a:schemeClr val="bg1"/>
                </a:solidFill>
                <a:latin typeface="黑体" panose="02010609060101010101" charset="-122"/>
                <a:ea typeface="黑体" panose="02010609060101010101" charset="-122"/>
              </a:rPr>
              <a:t>359,781</a:t>
            </a:r>
            <a:endParaRPr lang="en-US" altLang="zh-CN" sz="1800" b="1">
              <a:solidFill>
                <a:schemeClr val="bg1"/>
              </a:solidFill>
              <a:latin typeface="黑体" panose="02010609060101010101" charset="-122"/>
              <a:ea typeface="黑体" panose="02010609060101010101" charset="-122"/>
            </a:endParaRPr>
          </a:p>
        </p:txBody>
      </p:sp>
      <p:grpSp>
        <p:nvGrpSpPr>
          <p:cNvPr id="34" name="组合 33"/>
          <p:cNvGrpSpPr/>
          <p:nvPr/>
        </p:nvGrpSpPr>
        <p:grpSpPr>
          <a:xfrm>
            <a:off x="4633913" y="2222677"/>
            <a:ext cx="2921000" cy="2921000"/>
            <a:chOff x="4633913" y="2533650"/>
            <a:chExt cx="2921000" cy="2921000"/>
          </a:xfrm>
        </p:grpSpPr>
        <p:sp>
          <p:nvSpPr>
            <p:cNvPr id="35" name="空心弧 34"/>
            <p:cNvSpPr/>
            <p:nvPr/>
          </p:nvSpPr>
          <p:spPr>
            <a:xfrm flipV="1">
              <a:off x="4633913" y="2533650"/>
              <a:ext cx="2921000" cy="2921000"/>
            </a:xfrm>
            <a:prstGeom prst="blockArc">
              <a:avLst>
                <a:gd name="adj1" fmla="val 10800000"/>
                <a:gd name="adj2" fmla="val 21573038"/>
                <a:gd name="adj3" fmla="val 277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bg1"/>
                </a:solidFill>
                <a:latin typeface="AgencyFB-Regular" pitchFamily="50" charset="0"/>
              </a:endParaRPr>
            </a:p>
          </p:txBody>
        </p:sp>
        <p:sp>
          <p:nvSpPr>
            <p:cNvPr id="36" name="任意多边形 6"/>
            <p:cNvSpPr/>
            <p:nvPr/>
          </p:nvSpPr>
          <p:spPr>
            <a:xfrm flipV="1">
              <a:off x="4794250" y="4006850"/>
              <a:ext cx="2600325" cy="1300163"/>
            </a:xfrm>
            <a:custGeom>
              <a:avLst/>
              <a:gdLst>
                <a:gd name="connsiteX0" fmla="*/ 1123950 w 2247900"/>
                <a:gd name="connsiteY0" fmla="*/ 0 h 1123950"/>
                <a:gd name="connsiteX1" fmla="*/ 2247900 w 2247900"/>
                <a:gd name="connsiteY1" fmla="*/ 1123950 h 1123950"/>
                <a:gd name="connsiteX2" fmla="*/ 0 w 2247900"/>
                <a:gd name="connsiteY2" fmla="*/ 1123950 h 1123950"/>
                <a:gd name="connsiteX3" fmla="*/ 1123950 w 2247900"/>
                <a:gd name="connsiteY3" fmla="*/ 0 h 1123950"/>
              </a:gdLst>
              <a:ahLst/>
              <a:cxnLst>
                <a:cxn ang="0">
                  <a:pos x="connsiteX0" y="connsiteY0"/>
                </a:cxn>
                <a:cxn ang="0">
                  <a:pos x="connsiteX1" y="connsiteY1"/>
                </a:cxn>
                <a:cxn ang="0">
                  <a:pos x="connsiteX2" y="connsiteY2"/>
                </a:cxn>
                <a:cxn ang="0">
                  <a:pos x="connsiteX3" y="connsiteY3"/>
                </a:cxn>
              </a:cxnLst>
              <a:rect l="l" t="t" r="r" b="b"/>
              <a:pathLst>
                <a:path w="2247900" h="1123950">
                  <a:moveTo>
                    <a:pt x="1123950" y="0"/>
                  </a:moveTo>
                  <a:cubicBezTo>
                    <a:pt x="1744690" y="0"/>
                    <a:pt x="2247900" y="503210"/>
                    <a:pt x="2247900" y="1123950"/>
                  </a:cubicBezTo>
                  <a:lnTo>
                    <a:pt x="0" y="1123950"/>
                  </a:lnTo>
                  <a:cubicBezTo>
                    <a:pt x="0" y="503210"/>
                    <a:pt x="503210" y="0"/>
                    <a:pt x="112395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solidFill>
                  <a:schemeClr val="bg1"/>
                </a:solidFill>
              </a:endParaRPr>
            </a:p>
          </p:txBody>
        </p:sp>
      </p:grpSp>
      <p:sp>
        <p:nvSpPr>
          <p:cNvPr id="37" name="文本框 17"/>
          <p:cNvSpPr txBox="1">
            <a:spLocks noChangeArrowheads="1"/>
          </p:cNvSpPr>
          <p:nvPr/>
        </p:nvSpPr>
        <p:spPr bwMode="auto">
          <a:xfrm>
            <a:off x="5807075" y="4349927"/>
            <a:ext cx="5870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9pPr>
          </a:lstStyle>
          <a:p>
            <a:pPr>
              <a:lnSpc>
                <a:spcPct val="100000"/>
              </a:lnSpc>
              <a:spcBef>
                <a:spcPct val="0"/>
              </a:spcBef>
              <a:buFontTx/>
              <a:buNone/>
            </a:pPr>
            <a:r>
              <a:rPr lang="en-US" altLang="zh-CN" sz="1800" b="1" dirty="0">
                <a:solidFill>
                  <a:schemeClr val="tx1">
                    <a:lumMod val="85000"/>
                    <a:lumOff val="15000"/>
                  </a:schemeClr>
                </a:solidFill>
                <a:latin typeface="AgencyFB-Regular" pitchFamily="50" charset="0"/>
              </a:rPr>
              <a:t>80%</a:t>
            </a:r>
            <a:endParaRPr lang="en-US" altLang="zh-CN" sz="1800" b="1" dirty="0">
              <a:solidFill>
                <a:schemeClr val="tx1">
                  <a:lumMod val="85000"/>
                  <a:lumOff val="15000"/>
                </a:schemeClr>
              </a:solidFill>
              <a:latin typeface="AgencyFB-Regular" pitchFamily="50" charset="0"/>
            </a:endParaRPr>
          </a:p>
        </p:txBody>
      </p:sp>
      <p:grpSp>
        <p:nvGrpSpPr>
          <p:cNvPr id="38" name="组合 37"/>
          <p:cNvGrpSpPr/>
          <p:nvPr/>
        </p:nvGrpSpPr>
        <p:grpSpPr>
          <a:xfrm>
            <a:off x="7474480" y="2235377"/>
            <a:ext cx="2921000" cy="2921000"/>
            <a:chOff x="7474480" y="2546350"/>
            <a:chExt cx="2921000" cy="2921000"/>
          </a:xfrm>
          <a:solidFill>
            <a:srgbClr val="C00000"/>
          </a:solidFill>
        </p:grpSpPr>
        <p:sp>
          <p:nvSpPr>
            <p:cNvPr id="39" name="空心弧 38"/>
            <p:cNvSpPr/>
            <p:nvPr/>
          </p:nvSpPr>
          <p:spPr>
            <a:xfrm>
              <a:off x="7474480" y="2546350"/>
              <a:ext cx="2921000" cy="2921000"/>
            </a:xfrm>
            <a:prstGeom prst="blockArc">
              <a:avLst>
                <a:gd name="adj1" fmla="val 10800000"/>
                <a:gd name="adj2" fmla="val 21573038"/>
                <a:gd name="adj3" fmla="val 277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bg1"/>
                </a:solidFill>
                <a:latin typeface="AgencyFB-Regular" pitchFamily="50" charset="0"/>
              </a:endParaRPr>
            </a:p>
          </p:txBody>
        </p:sp>
        <p:sp>
          <p:nvSpPr>
            <p:cNvPr id="40" name="任意多边形 9"/>
            <p:cNvSpPr/>
            <p:nvPr/>
          </p:nvSpPr>
          <p:spPr>
            <a:xfrm>
              <a:off x="7634817" y="2693988"/>
              <a:ext cx="2600325" cy="1300162"/>
            </a:xfrm>
            <a:custGeom>
              <a:avLst/>
              <a:gdLst>
                <a:gd name="connsiteX0" fmla="*/ 1123950 w 2247900"/>
                <a:gd name="connsiteY0" fmla="*/ 0 h 1123950"/>
                <a:gd name="connsiteX1" fmla="*/ 2247900 w 2247900"/>
                <a:gd name="connsiteY1" fmla="*/ 1123950 h 1123950"/>
                <a:gd name="connsiteX2" fmla="*/ 0 w 2247900"/>
                <a:gd name="connsiteY2" fmla="*/ 1123950 h 1123950"/>
                <a:gd name="connsiteX3" fmla="*/ 1123950 w 2247900"/>
                <a:gd name="connsiteY3" fmla="*/ 0 h 1123950"/>
              </a:gdLst>
              <a:ahLst/>
              <a:cxnLst>
                <a:cxn ang="0">
                  <a:pos x="connsiteX0" y="connsiteY0"/>
                </a:cxn>
                <a:cxn ang="0">
                  <a:pos x="connsiteX1" y="connsiteY1"/>
                </a:cxn>
                <a:cxn ang="0">
                  <a:pos x="connsiteX2" y="connsiteY2"/>
                </a:cxn>
                <a:cxn ang="0">
                  <a:pos x="connsiteX3" y="connsiteY3"/>
                </a:cxn>
              </a:cxnLst>
              <a:rect l="l" t="t" r="r" b="b"/>
              <a:pathLst>
                <a:path w="2247900" h="1123950">
                  <a:moveTo>
                    <a:pt x="1123950" y="0"/>
                  </a:moveTo>
                  <a:cubicBezTo>
                    <a:pt x="1744690" y="0"/>
                    <a:pt x="2247900" y="503210"/>
                    <a:pt x="2247900" y="1123950"/>
                  </a:cubicBezTo>
                  <a:lnTo>
                    <a:pt x="0" y="1123950"/>
                  </a:lnTo>
                  <a:cubicBezTo>
                    <a:pt x="0" y="503210"/>
                    <a:pt x="503210" y="0"/>
                    <a:pt x="1123950"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bg1"/>
                </a:solidFill>
              </a:endParaRPr>
            </a:p>
          </p:txBody>
        </p:sp>
      </p:grpSp>
      <p:sp>
        <p:nvSpPr>
          <p:cNvPr id="41" name="文本框 20"/>
          <p:cNvSpPr txBox="1">
            <a:spLocks noChangeArrowheads="1"/>
          </p:cNvSpPr>
          <p:nvPr/>
        </p:nvSpPr>
        <p:spPr bwMode="auto">
          <a:xfrm>
            <a:off x="8407508" y="3118027"/>
            <a:ext cx="100380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9pPr>
          </a:lstStyle>
          <a:p>
            <a:pPr>
              <a:lnSpc>
                <a:spcPct val="100000"/>
              </a:lnSpc>
              <a:spcBef>
                <a:spcPct val="0"/>
              </a:spcBef>
              <a:buFontTx/>
              <a:buNone/>
            </a:pPr>
            <a:r>
              <a:rPr lang="en-US" altLang="zh-CN" sz="1800" b="1">
                <a:solidFill>
                  <a:schemeClr val="bg1"/>
                </a:solidFill>
                <a:latin typeface="黑体" panose="02010609060101010101" charset="-122"/>
                <a:ea typeface="黑体" panose="02010609060101010101" charset="-122"/>
              </a:rPr>
              <a:t>621,781</a:t>
            </a:r>
            <a:endParaRPr lang="en-US" altLang="zh-CN" sz="1800" b="1">
              <a:solidFill>
                <a:schemeClr val="bg1"/>
              </a:solidFill>
              <a:latin typeface="黑体" panose="02010609060101010101" charset="-122"/>
              <a:ea typeface="黑体" panose="02010609060101010101" charset="-122"/>
            </a:endParaRPr>
          </a:p>
        </p:txBody>
      </p:sp>
      <p:grpSp>
        <p:nvGrpSpPr>
          <p:cNvPr id="42" name="组合 41"/>
          <p:cNvGrpSpPr/>
          <p:nvPr/>
        </p:nvGrpSpPr>
        <p:grpSpPr>
          <a:xfrm>
            <a:off x="8657968" y="2555041"/>
            <a:ext cx="561963" cy="565175"/>
            <a:chOff x="8657968" y="2866013"/>
            <a:chExt cx="561963" cy="565175"/>
          </a:xfrm>
          <a:solidFill>
            <a:schemeClr val="bg1"/>
          </a:solidFill>
        </p:grpSpPr>
        <p:sp>
          <p:nvSpPr>
            <p:cNvPr id="43" name="Freeform 478"/>
            <p:cNvSpPr/>
            <p:nvPr/>
          </p:nvSpPr>
          <p:spPr bwMode="auto">
            <a:xfrm>
              <a:off x="8657968" y="2866013"/>
              <a:ext cx="507373" cy="507373"/>
            </a:xfrm>
            <a:custGeom>
              <a:avLst/>
              <a:gdLst>
                <a:gd name="T0" fmla="*/ 129 w 258"/>
                <a:gd name="T1" fmla="*/ 245 h 259"/>
                <a:gd name="T2" fmla="*/ 14 w 258"/>
                <a:gd name="T3" fmla="*/ 129 h 259"/>
                <a:gd name="T4" fmla="*/ 129 w 258"/>
                <a:gd name="T5" fmla="*/ 14 h 259"/>
                <a:gd name="T6" fmla="*/ 244 w 258"/>
                <a:gd name="T7" fmla="*/ 129 h 259"/>
                <a:gd name="T8" fmla="*/ 241 w 258"/>
                <a:gd name="T9" fmla="*/ 156 h 259"/>
                <a:gd name="T10" fmla="*/ 255 w 258"/>
                <a:gd name="T11" fmla="*/ 159 h 259"/>
                <a:gd name="T12" fmla="*/ 258 w 258"/>
                <a:gd name="T13" fmla="*/ 129 h 259"/>
                <a:gd name="T14" fmla="*/ 129 w 258"/>
                <a:gd name="T15" fmla="*/ 0 h 259"/>
                <a:gd name="T16" fmla="*/ 0 w 258"/>
                <a:gd name="T17" fmla="*/ 129 h 259"/>
                <a:gd name="T18" fmla="*/ 129 w 258"/>
                <a:gd name="T19" fmla="*/ 259 h 259"/>
                <a:gd name="T20" fmla="*/ 155 w 258"/>
                <a:gd name="T21" fmla="*/ 256 h 259"/>
                <a:gd name="T22" fmla="*/ 152 w 258"/>
                <a:gd name="T23" fmla="*/ 242 h 259"/>
                <a:gd name="T24" fmla="*/ 129 w 258"/>
                <a:gd name="T25" fmla="*/ 245 h 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8" h="259">
                  <a:moveTo>
                    <a:pt x="129" y="245"/>
                  </a:moveTo>
                  <a:cubicBezTo>
                    <a:pt x="65" y="245"/>
                    <a:pt x="14" y="193"/>
                    <a:pt x="14" y="129"/>
                  </a:cubicBezTo>
                  <a:cubicBezTo>
                    <a:pt x="14" y="66"/>
                    <a:pt x="65" y="14"/>
                    <a:pt x="129" y="14"/>
                  </a:cubicBezTo>
                  <a:cubicBezTo>
                    <a:pt x="193" y="14"/>
                    <a:pt x="244" y="66"/>
                    <a:pt x="244" y="129"/>
                  </a:cubicBezTo>
                  <a:cubicBezTo>
                    <a:pt x="244" y="139"/>
                    <a:pt x="243" y="148"/>
                    <a:pt x="241" y="156"/>
                  </a:cubicBezTo>
                  <a:cubicBezTo>
                    <a:pt x="255" y="159"/>
                    <a:pt x="255" y="159"/>
                    <a:pt x="255" y="159"/>
                  </a:cubicBezTo>
                  <a:cubicBezTo>
                    <a:pt x="257" y="150"/>
                    <a:pt x="258" y="140"/>
                    <a:pt x="258" y="129"/>
                  </a:cubicBezTo>
                  <a:cubicBezTo>
                    <a:pt x="258" y="58"/>
                    <a:pt x="200" y="0"/>
                    <a:pt x="129" y="0"/>
                  </a:cubicBezTo>
                  <a:cubicBezTo>
                    <a:pt x="58" y="0"/>
                    <a:pt x="0" y="58"/>
                    <a:pt x="0" y="129"/>
                  </a:cubicBezTo>
                  <a:cubicBezTo>
                    <a:pt x="0" y="201"/>
                    <a:pt x="58" y="259"/>
                    <a:pt x="129" y="259"/>
                  </a:cubicBezTo>
                  <a:cubicBezTo>
                    <a:pt x="138" y="259"/>
                    <a:pt x="147" y="258"/>
                    <a:pt x="155" y="256"/>
                  </a:cubicBezTo>
                  <a:cubicBezTo>
                    <a:pt x="152" y="242"/>
                    <a:pt x="152" y="242"/>
                    <a:pt x="152" y="242"/>
                  </a:cubicBezTo>
                  <a:cubicBezTo>
                    <a:pt x="145" y="244"/>
                    <a:pt x="137" y="245"/>
                    <a:pt x="129" y="245"/>
                  </a:cubicBezTo>
                  <a:close/>
                </a:path>
              </a:pathLst>
            </a:custGeom>
            <a:grpFill/>
            <a:ln>
              <a:noFill/>
            </a:ln>
          </p:spPr>
          <p:txBody>
            <a:bodyPr/>
            <a:lstStyle/>
            <a:p>
              <a:pPr>
                <a:defRPr/>
              </a:pPr>
              <a:endParaRPr lang="zh-CN" altLang="en-US">
                <a:solidFill>
                  <a:schemeClr val="bg1"/>
                </a:solidFill>
                <a:latin typeface="Calibri" panose="020F0502020204030204" pitchFamily="34" charset="0"/>
              </a:endParaRPr>
            </a:p>
          </p:txBody>
        </p:sp>
        <p:sp>
          <p:nvSpPr>
            <p:cNvPr id="44" name="Freeform 479"/>
            <p:cNvSpPr>
              <a:spLocks noEditPoints="1"/>
            </p:cNvSpPr>
            <p:nvPr/>
          </p:nvSpPr>
          <p:spPr bwMode="auto">
            <a:xfrm>
              <a:off x="8702925" y="2910970"/>
              <a:ext cx="417459" cy="417459"/>
            </a:xfrm>
            <a:custGeom>
              <a:avLst/>
              <a:gdLst>
                <a:gd name="T0" fmla="*/ 106 w 212"/>
                <a:gd name="T1" fmla="*/ 0 h 213"/>
                <a:gd name="T2" fmla="*/ 0 w 212"/>
                <a:gd name="T3" fmla="*/ 106 h 213"/>
                <a:gd name="T4" fmla="*/ 106 w 212"/>
                <a:gd name="T5" fmla="*/ 213 h 213"/>
                <a:gd name="T6" fmla="*/ 127 w 212"/>
                <a:gd name="T7" fmla="*/ 211 h 213"/>
                <a:gd name="T8" fmla="*/ 105 w 212"/>
                <a:gd name="T9" fmla="*/ 106 h 213"/>
                <a:gd name="T10" fmla="*/ 120 w 212"/>
                <a:gd name="T11" fmla="*/ 110 h 213"/>
                <a:gd name="T12" fmla="*/ 117 w 212"/>
                <a:gd name="T13" fmla="*/ 103 h 213"/>
                <a:gd name="T14" fmla="*/ 128 w 212"/>
                <a:gd name="T15" fmla="*/ 92 h 213"/>
                <a:gd name="T16" fmla="*/ 139 w 212"/>
                <a:gd name="T17" fmla="*/ 103 h 213"/>
                <a:gd name="T18" fmla="*/ 132 w 212"/>
                <a:gd name="T19" fmla="*/ 113 h 213"/>
                <a:gd name="T20" fmla="*/ 209 w 212"/>
                <a:gd name="T21" fmla="*/ 131 h 213"/>
                <a:gd name="T22" fmla="*/ 212 w 212"/>
                <a:gd name="T23" fmla="*/ 106 h 213"/>
                <a:gd name="T24" fmla="*/ 106 w 212"/>
                <a:gd name="T25" fmla="*/ 0 h 213"/>
                <a:gd name="T26" fmla="*/ 42 w 212"/>
                <a:gd name="T27" fmla="*/ 54 h 213"/>
                <a:gd name="T28" fmla="*/ 57 w 212"/>
                <a:gd name="T29" fmla="*/ 70 h 213"/>
                <a:gd name="T30" fmla="*/ 42 w 212"/>
                <a:gd name="T31" fmla="*/ 85 h 213"/>
                <a:gd name="T32" fmla="*/ 26 w 212"/>
                <a:gd name="T33" fmla="*/ 70 h 213"/>
                <a:gd name="T34" fmla="*/ 42 w 212"/>
                <a:gd name="T35" fmla="*/ 54 h 213"/>
                <a:gd name="T36" fmla="*/ 40 w 212"/>
                <a:gd name="T37" fmla="*/ 154 h 213"/>
                <a:gd name="T38" fmla="*/ 21 w 212"/>
                <a:gd name="T39" fmla="*/ 135 h 213"/>
                <a:gd name="T40" fmla="*/ 40 w 212"/>
                <a:gd name="T41" fmla="*/ 115 h 213"/>
                <a:gd name="T42" fmla="*/ 60 w 212"/>
                <a:gd name="T43" fmla="*/ 135 h 213"/>
                <a:gd name="T44" fmla="*/ 40 w 212"/>
                <a:gd name="T45" fmla="*/ 154 h 213"/>
                <a:gd name="T46" fmla="*/ 89 w 212"/>
                <a:gd name="T47" fmla="*/ 70 h 213"/>
                <a:gd name="T48" fmla="*/ 102 w 212"/>
                <a:gd name="T49" fmla="*/ 83 h 213"/>
                <a:gd name="T50" fmla="*/ 89 w 212"/>
                <a:gd name="T51" fmla="*/ 96 h 213"/>
                <a:gd name="T52" fmla="*/ 76 w 212"/>
                <a:gd name="T53" fmla="*/ 83 h 213"/>
                <a:gd name="T54" fmla="*/ 89 w 212"/>
                <a:gd name="T55" fmla="*/ 70 h 213"/>
                <a:gd name="T56" fmla="*/ 76 w 212"/>
                <a:gd name="T57" fmla="*/ 133 h 213"/>
                <a:gd name="T58" fmla="*/ 89 w 212"/>
                <a:gd name="T59" fmla="*/ 120 h 213"/>
                <a:gd name="T60" fmla="*/ 102 w 212"/>
                <a:gd name="T61" fmla="*/ 133 h 213"/>
                <a:gd name="T62" fmla="*/ 89 w 212"/>
                <a:gd name="T63" fmla="*/ 146 h 213"/>
                <a:gd name="T64" fmla="*/ 76 w 212"/>
                <a:gd name="T65" fmla="*/ 133 h 213"/>
                <a:gd name="T66" fmla="*/ 117 w 212"/>
                <a:gd name="T67" fmla="*/ 183 h 213"/>
                <a:gd name="T68" fmla="*/ 102 w 212"/>
                <a:gd name="T69" fmla="*/ 198 h 213"/>
                <a:gd name="T70" fmla="*/ 87 w 212"/>
                <a:gd name="T71" fmla="*/ 183 h 213"/>
                <a:gd name="T72" fmla="*/ 102 w 212"/>
                <a:gd name="T73" fmla="*/ 168 h 213"/>
                <a:gd name="T74" fmla="*/ 117 w 212"/>
                <a:gd name="T75" fmla="*/ 183 h 213"/>
                <a:gd name="T76" fmla="*/ 106 w 212"/>
                <a:gd name="T77" fmla="*/ 55 h 213"/>
                <a:gd name="T78" fmla="*/ 88 w 212"/>
                <a:gd name="T79" fmla="*/ 36 h 213"/>
                <a:gd name="T80" fmla="*/ 106 w 212"/>
                <a:gd name="T81" fmla="*/ 18 h 213"/>
                <a:gd name="T82" fmla="*/ 125 w 212"/>
                <a:gd name="T83" fmla="*/ 36 h 213"/>
                <a:gd name="T84" fmla="*/ 106 w 212"/>
                <a:gd name="T85" fmla="*/ 55 h 213"/>
                <a:gd name="T86" fmla="*/ 139 w 212"/>
                <a:gd name="T87" fmla="*/ 49 h 213"/>
                <a:gd name="T88" fmla="*/ 152 w 212"/>
                <a:gd name="T89" fmla="*/ 36 h 213"/>
                <a:gd name="T90" fmla="*/ 165 w 212"/>
                <a:gd name="T91" fmla="*/ 49 h 213"/>
                <a:gd name="T92" fmla="*/ 152 w 212"/>
                <a:gd name="T93" fmla="*/ 62 h 213"/>
                <a:gd name="T94" fmla="*/ 139 w 212"/>
                <a:gd name="T95" fmla="*/ 49 h 213"/>
                <a:gd name="T96" fmla="*/ 175 w 212"/>
                <a:gd name="T97" fmla="*/ 112 h 213"/>
                <a:gd name="T98" fmla="*/ 157 w 212"/>
                <a:gd name="T99" fmla="*/ 95 h 213"/>
                <a:gd name="T100" fmla="*/ 175 w 212"/>
                <a:gd name="T101" fmla="*/ 77 h 213"/>
                <a:gd name="T102" fmla="*/ 193 w 212"/>
                <a:gd name="T103" fmla="*/ 95 h 213"/>
                <a:gd name="T104" fmla="*/ 175 w 212"/>
                <a:gd name="T105" fmla="*/ 112 h 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12" h="213">
                  <a:moveTo>
                    <a:pt x="106" y="0"/>
                  </a:moveTo>
                  <a:cubicBezTo>
                    <a:pt x="47" y="0"/>
                    <a:pt x="0" y="48"/>
                    <a:pt x="0" y="106"/>
                  </a:cubicBezTo>
                  <a:cubicBezTo>
                    <a:pt x="0" y="165"/>
                    <a:pt x="47" y="213"/>
                    <a:pt x="106" y="213"/>
                  </a:cubicBezTo>
                  <a:cubicBezTo>
                    <a:pt x="113" y="213"/>
                    <a:pt x="120" y="212"/>
                    <a:pt x="127" y="211"/>
                  </a:cubicBezTo>
                  <a:cubicBezTo>
                    <a:pt x="105" y="106"/>
                    <a:pt x="105" y="106"/>
                    <a:pt x="105" y="106"/>
                  </a:cubicBezTo>
                  <a:cubicBezTo>
                    <a:pt x="120" y="110"/>
                    <a:pt x="120" y="110"/>
                    <a:pt x="120" y="110"/>
                  </a:cubicBezTo>
                  <a:cubicBezTo>
                    <a:pt x="118" y="108"/>
                    <a:pt x="117" y="105"/>
                    <a:pt x="117" y="103"/>
                  </a:cubicBezTo>
                  <a:cubicBezTo>
                    <a:pt x="117" y="97"/>
                    <a:pt x="122" y="92"/>
                    <a:pt x="128" y="92"/>
                  </a:cubicBezTo>
                  <a:cubicBezTo>
                    <a:pt x="134" y="92"/>
                    <a:pt x="139" y="97"/>
                    <a:pt x="139" y="103"/>
                  </a:cubicBezTo>
                  <a:cubicBezTo>
                    <a:pt x="139" y="107"/>
                    <a:pt x="136" y="111"/>
                    <a:pt x="132" y="113"/>
                  </a:cubicBezTo>
                  <a:cubicBezTo>
                    <a:pt x="209" y="131"/>
                    <a:pt x="209" y="131"/>
                    <a:pt x="209" y="131"/>
                  </a:cubicBezTo>
                  <a:cubicBezTo>
                    <a:pt x="211" y="123"/>
                    <a:pt x="212" y="115"/>
                    <a:pt x="212" y="106"/>
                  </a:cubicBezTo>
                  <a:cubicBezTo>
                    <a:pt x="212" y="48"/>
                    <a:pt x="165" y="0"/>
                    <a:pt x="106" y="0"/>
                  </a:cubicBezTo>
                  <a:close/>
                  <a:moveTo>
                    <a:pt x="42" y="54"/>
                  </a:moveTo>
                  <a:cubicBezTo>
                    <a:pt x="50" y="54"/>
                    <a:pt x="57" y="61"/>
                    <a:pt x="57" y="70"/>
                  </a:cubicBezTo>
                  <a:cubicBezTo>
                    <a:pt x="57" y="78"/>
                    <a:pt x="50" y="85"/>
                    <a:pt x="42" y="85"/>
                  </a:cubicBezTo>
                  <a:cubicBezTo>
                    <a:pt x="33" y="85"/>
                    <a:pt x="26" y="78"/>
                    <a:pt x="26" y="70"/>
                  </a:cubicBezTo>
                  <a:cubicBezTo>
                    <a:pt x="26" y="61"/>
                    <a:pt x="33" y="54"/>
                    <a:pt x="42" y="54"/>
                  </a:cubicBezTo>
                  <a:close/>
                  <a:moveTo>
                    <a:pt x="40" y="154"/>
                  </a:moveTo>
                  <a:cubicBezTo>
                    <a:pt x="30" y="154"/>
                    <a:pt x="21" y="146"/>
                    <a:pt x="21" y="135"/>
                  </a:cubicBezTo>
                  <a:cubicBezTo>
                    <a:pt x="21" y="124"/>
                    <a:pt x="30" y="115"/>
                    <a:pt x="40" y="115"/>
                  </a:cubicBezTo>
                  <a:cubicBezTo>
                    <a:pt x="51" y="115"/>
                    <a:pt x="60" y="124"/>
                    <a:pt x="60" y="135"/>
                  </a:cubicBezTo>
                  <a:cubicBezTo>
                    <a:pt x="60" y="146"/>
                    <a:pt x="51" y="154"/>
                    <a:pt x="40" y="154"/>
                  </a:cubicBezTo>
                  <a:close/>
                  <a:moveTo>
                    <a:pt x="89" y="70"/>
                  </a:moveTo>
                  <a:cubicBezTo>
                    <a:pt x="96" y="70"/>
                    <a:pt x="102" y="76"/>
                    <a:pt x="102" y="83"/>
                  </a:cubicBezTo>
                  <a:cubicBezTo>
                    <a:pt x="102" y="90"/>
                    <a:pt x="96" y="96"/>
                    <a:pt x="89" y="96"/>
                  </a:cubicBezTo>
                  <a:cubicBezTo>
                    <a:pt x="82" y="96"/>
                    <a:pt x="76" y="90"/>
                    <a:pt x="76" y="83"/>
                  </a:cubicBezTo>
                  <a:cubicBezTo>
                    <a:pt x="76" y="76"/>
                    <a:pt x="82" y="70"/>
                    <a:pt x="89" y="70"/>
                  </a:cubicBezTo>
                  <a:close/>
                  <a:moveTo>
                    <a:pt x="76" y="133"/>
                  </a:moveTo>
                  <a:cubicBezTo>
                    <a:pt x="76" y="126"/>
                    <a:pt x="82" y="120"/>
                    <a:pt x="89" y="120"/>
                  </a:cubicBezTo>
                  <a:cubicBezTo>
                    <a:pt x="96" y="120"/>
                    <a:pt x="102" y="126"/>
                    <a:pt x="102" y="133"/>
                  </a:cubicBezTo>
                  <a:cubicBezTo>
                    <a:pt x="102" y="140"/>
                    <a:pt x="96" y="146"/>
                    <a:pt x="89" y="146"/>
                  </a:cubicBezTo>
                  <a:cubicBezTo>
                    <a:pt x="82" y="146"/>
                    <a:pt x="76" y="140"/>
                    <a:pt x="76" y="133"/>
                  </a:cubicBezTo>
                  <a:close/>
                  <a:moveTo>
                    <a:pt x="117" y="183"/>
                  </a:moveTo>
                  <a:cubicBezTo>
                    <a:pt x="117" y="191"/>
                    <a:pt x="110" y="198"/>
                    <a:pt x="102" y="198"/>
                  </a:cubicBezTo>
                  <a:cubicBezTo>
                    <a:pt x="94" y="198"/>
                    <a:pt x="87" y="191"/>
                    <a:pt x="87" y="183"/>
                  </a:cubicBezTo>
                  <a:cubicBezTo>
                    <a:pt x="87" y="175"/>
                    <a:pt x="94" y="168"/>
                    <a:pt x="102" y="168"/>
                  </a:cubicBezTo>
                  <a:cubicBezTo>
                    <a:pt x="110" y="168"/>
                    <a:pt x="117" y="175"/>
                    <a:pt x="117" y="183"/>
                  </a:cubicBezTo>
                  <a:close/>
                  <a:moveTo>
                    <a:pt x="106" y="55"/>
                  </a:moveTo>
                  <a:cubicBezTo>
                    <a:pt x="96" y="55"/>
                    <a:pt x="88" y="46"/>
                    <a:pt x="88" y="36"/>
                  </a:cubicBezTo>
                  <a:cubicBezTo>
                    <a:pt x="88" y="26"/>
                    <a:pt x="96" y="18"/>
                    <a:pt x="106" y="18"/>
                  </a:cubicBezTo>
                  <a:cubicBezTo>
                    <a:pt x="116" y="18"/>
                    <a:pt x="125" y="26"/>
                    <a:pt x="125" y="36"/>
                  </a:cubicBezTo>
                  <a:cubicBezTo>
                    <a:pt x="125" y="46"/>
                    <a:pt x="116" y="55"/>
                    <a:pt x="106" y="55"/>
                  </a:cubicBezTo>
                  <a:close/>
                  <a:moveTo>
                    <a:pt x="139" y="49"/>
                  </a:moveTo>
                  <a:cubicBezTo>
                    <a:pt x="139" y="42"/>
                    <a:pt x="145" y="36"/>
                    <a:pt x="152" y="36"/>
                  </a:cubicBezTo>
                  <a:cubicBezTo>
                    <a:pt x="159" y="36"/>
                    <a:pt x="165" y="42"/>
                    <a:pt x="165" y="49"/>
                  </a:cubicBezTo>
                  <a:cubicBezTo>
                    <a:pt x="165" y="56"/>
                    <a:pt x="159" y="62"/>
                    <a:pt x="152" y="62"/>
                  </a:cubicBezTo>
                  <a:cubicBezTo>
                    <a:pt x="145" y="62"/>
                    <a:pt x="139" y="56"/>
                    <a:pt x="139" y="49"/>
                  </a:cubicBezTo>
                  <a:close/>
                  <a:moveTo>
                    <a:pt x="175" y="112"/>
                  </a:moveTo>
                  <a:cubicBezTo>
                    <a:pt x="165" y="112"/>
                    <a:pt x="157" y="105"/>
                    <a:pt x="157" y="95"/>
                  </a:cubicBezTo>
                  <a:cubicBezTo>
                    <a:pt x="157" y="85"/>
                    <a:pt x="165" y="77"/>
                    <a:pt x="175" y="77"/>
                  </a:cubicBezTo>
                  <a:cubicBezTo>
                    <a:pt x="185" y="77"/>
                    <a:pt x="193" y="85"/>
                    <a:pt x="193" y="95"/>
                  </a:cubicBezTo>
                  <a:cubicBezTo>
                    <a:pt x="193" y="105"/>
                    <a:pt x="185" y="112"/>
                    <a:pt x="175" y="112"/>
                  </a:cubicBezTo>
                  <a:close/>
                </a:path>
              </a:pathLst>
            </a:custGeom>
            <a:grpFill/>
            <a:ln>
              <a:noFill/>
            </a:ln>
          </p:spPr>
          <p:txBody>
            <a:bodyPr/>
            <a:lstStyle/>
            <a:p>
              <a:pPr>
                <a:defRPr/>
              </a:pPr>
              <a:endParaRPr lang="zh-CN" altLang="en-US">
                <a:solidFill>
                  <a:schemeClr val="bg1"/>
                </a:solidFill>
                <a:latin typeface="Calibri" panose="020F0502020204030204" pitchFamily="34" charset="0"/>
              </a:endParaRPr>
            </a:p>
          </p:txBody>
        </p:sp>
        <p:sp>
          <p:nvSpPr>
            <p:cNvPr id="45" name="Freeform 480"/>
            <p:cNvSpPr/>
            <p:nvPr/>
          </p:nvSpPr>
          <p:spPr bwMode="auto">
            <a:xfrm>
              <a:off x="9020835" y="3235302"/>
              <a:ext cx="199096" cy="195886"/>
            </a:xfrm>
            <a:custGeom>
              <a:avLst/>
              <a:gdLst>
                <a:gd name="T0" fmla="*/ 90 w 103"/>
                <a:gd name="T1" fmla="*/ 0 h 100"/>
                <a:gd name="T2" fmla="*/ 0 w 103"/>
                <a:gd name="T3" fmla="*/ 87 h 100"/>
                <a:gd name="T4" fmla="*/ 3 w 103"/>
                <a:gd name="T5" fmla="*/ 100 h 100"/>
                <a:gd name="T6" fmla="*/ 103 w 103"/>
                <a:gd name="T7" fmla="*/ 4 h 100"/>
                <a:gd name="T8" fmla="*/ 90 w 103"/>
                <a:gd name="T9" fmla="*/ 0 h 100"/>
              </a:gdLst>
              <a:ahLst/>
              <a:cxnLst>
                <a:cxn ang="0">
                  <a:pos x="T0" y="T1"/>
                </a:cxn>
                <a:cxn ang="0">
                  <a:pos x="T2" y="T3"/>
                </a:cxn>
                <a:cxn ang="0">
                  <a:pos x="T4" y="T5"/>
                </a:cxn>
                <a:cxn ang="0">
                  <a:pos x="T6" y="T7"/>
                </a:cxn>
                <a:cxn ang="0">
                  <a:pos x="T8" y="T9"/>
                </a:cxn>
              </a:cxnLst>
              <a:rect l="0" t="0" r="r" b="b"/>
              <a:pathLst>
                <a:path w="103" h="100">
                  <a:moveTo>
                    <a:pt x="90" y="0"/>
                  </a:moveTo>
                  <a:cubicBezTo>
                    <a:pt x="79" y="44"/>
                    <a:pt x="44" y="78"/>
                    <a:pt x="0" y="87"/>
                  </a:cubicBezTo>
                  <a:cubicBezTo>
                    <a:pt x="3" y="100"/>
                    <a:pt x="3" y="100"/>
                    <a:pt x="3" y="100"/>
                  </a:cubicBezTo>
                  <a:cubicBezTo>
                    <a:pt x="53" y="90"/>
                    <a:pt x="92" y="52"/>
                    <a:pt x="103" y="4"/>
                  </a:cubicBezTo>
                  <a:lnTo>
                    <a:pt x="90" y="0"/>
                  </a:lnTo>
                  <a:close/>
                </a:path>
              </a:pathLst>
            </a:custGeom>
            <a:grpFill/>
            <a:ln>
              <a:noFill/>
            </a:ln>
          </p:spPr>
          <p:txBody>
            <a:bodyPr/>
            <a:lstStyle/>
            <a:p>
              <a:pPr>
                <a:defRPr/>
              </a:pPr>
              <a:endParaRPr lang="zh-CN" altLang="en-US">
                <a:solidFill>
                  <a:schemeClr val="bg1"/>
                </a:solidFill>
                <a:latin typeface="Calibri" panose="020F0502020204030204" pitchFamily="34" charset="0"/>
              </a:endParaRPr>
            </a:p>
          </p:txBody>
        </p:sp>
        <p:sp>
          <p:nvSpPr>
            <p:cNvPr id="46" name="Freeform 481"/>
            <p:cNvSpPr>
              <a:spLocks noEditPoints="1"/>
            </p:cNvSpPr>
            <p:nvPr/>
          </p:nvSpPr>
          <p:spPr bwMode="auto">
            <a:xfrm>
              <a:off x="8975878" y="3180713"/>
              <a:ext cx="202308" cy="205518"/>
            </a:xfrm>
            <a:custGeom>
              <a:avLst/>
              <a:gdLst>
                <a:gd name="T0" fmla="*/ 104 w 104"/>
                <a:gd name="T1" fmla="*/ 25 h 105"/>
                <a:gd name="T2" fmla="*/ 27 w 104"/>
                <a:gd name="T3" fmla="*/ 7 h 105"/>
                <a:gd name="T4" fmla="*/ 23 w 104"/>
                <a:gd name="T5" fmla="*/ 8 h 105"/>
                <a:gd name="T6" fmla="*/ 14 w 104"/>
                <a:gd name="T7" fmla="*/ 4 h 105"/>
                <a:gd name="T8" fmla="*/ 0 w 104"/>
                <a:gd name="T9" fmla="*/ 0 h 105"/>
                <a:gd name="T10" fmla="*/ 22 w 104"/>
                <a:gd name="T11" fmla="*/ 105 h 105"/>
                <a:gd name="T12" fmla="*/ 104 w 104"/>
                <a:gd name="T13" fmla="*/ 25 h 105"/>
                <a:gd name="T14" fmla="*/ 73 w 104"/>
                <a:gd name="T15" fmla="*/ 20 h 105"/>
                <a:gd name="T16" fmla="*/ 84 w 104"/>
                <a:gd name="T17" fmla="*/ 31 h 105"/>
                <a:gd name="T18" fmla="*/ 73 w 104"/>
                <a:gd name="T19" fmla="*/ 42 h 105"/>
                <a:gd name="T20" fmla="*/ 62 w 104"/>
                <a:gd name="T21" fmla="*/ 31 h 105"/>
                <a:gd name="T22" fmla="*/ 73 w 104"/>
                <a:gd name="T23" fmla="*/ 20 h 105"/>
                <a:gd name="T24" fmla="*/ 31 w 104"/>
                <a:gd name="T25" fmla="*/ 62 h 105"/>
                <a:gd name="T26" fmla="*/ 13 w 104"/>
                <a:gd name="T27" fmla="*/ 43 h 105"/>
                <a:gd name="T28" fmla="*/ 31 w 104"/>
                <a:gd name="T29" fmla="*/ 24 h 105"/>
                <a:gd name="T30" fmla="*/ 50 w 104"/>
                <a:gd name="T31" fmla="*/ 43 h 105"/>
                <a:gd name="T32" fmla="*/ 31 w 104"/>
                <a:gd name="T33" fmla="*/ 62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04" h="105">
                  <a:moveTo>
                    <a:pt x="104" y="25"/>
                  </a:moveTo>
                  <a:cubicBezTo>
                    <a:pt x="27" y="7"/>
                    <a:pt x="27" y="7"/>
                    <a:pt x="27" y="7"/>
                  </a:cubicBezTo>
                  <a:cubicBezTo>
                    <a:pt x="26" y="7"/>
                    <a:pt x="24" y="8"/>
                    <a:pt x="23" y="8"/>
                  </a:cubicBezTo>
                  <a:cubicBezTo>
                    <a:pt x="19" y="8"/>
                    <a:pt x="16" y="6"/>
                    <a:pt x="14" y="4"/>
                  </a:cubicBezTo>
                  <a:cubicBezTo>
                    <a:pt x="0" y="0"/>
                    <a:pt x="0" y="0"/>
                    <a:pt x="0" y="0"/>
                  </a:cubicBezTo>
                  <a:cubicBezTo>
                    <a:pt x="22" y="105"/>
                    <a:pt x="22" y="105"/>
                    <a:pt x="22" y="105"/>
                  </a:cubicBezTo>
                  <a:cubicBezTo>
                    <a:pt x="62" y="97"/>
                    <a:pt x="94" y="65"/>
                    <a:pt x="104" y="25"/>
                  </a:cubicBezTo>
                  <a:close/>
                  <a:moveTo>
                    <a:pt x="73" y="20"/>
                  </a:moveTo>
                  <a:cubicBezTo>
                    <a:pt x="79" y="20"/>
                    <a:pt x="84" y="25"/>
                    <a:pt x="84" y="31"/>
                  </a:cubicBezTo>
                  <a:cubicBezTo>
                    <a:pt x="84" y="37"/>
                    <a:pt x="79" y="42"/>
                    <a:pt x="73" y="42"/>
                  </a:cubicBezTo>
                  <a:cubicBezTo>
                    <a:pt x="67" y="42"/>
                    <a:pt x="62" y="37"/>
                    <a:pt x="62" y="31"/>
                  </a:cubicBezTo>
                  <a:cubicBezTo>
                    <a:pt x="62" y="25"/>
                    <a:pt x="67" y="20"/>
                    <a:pt x="73" y="20"/>
                  </a:cubicBezTo>
                  <a:close/>
                  <a:moveTo>
                    <a:pt x="31" y="62"/>
                  </a:moveTo>
                  <a:cubicBezTo>
                    <a:pt x="21" y="62"/>
                    <a:pt x="13" y="53"/>
                    <a:pt x="13" y="43"/>
                  </a:cubicBezTo>
                  <a:cubicBezTo>
                    <a:pt x="13" y="33"/>
                    <a:pt x="21" y="24"/>
                    <a:pt x="31" y="24"/>
                  </a:cubicBezTo>
                  <a:cubicBezTo>
                    <a:pt x="42" y="24"/>
                    <a:pt x="50" y="33"/>
                    <a:pt x="50" y="43"/>
                  </a:cubicBezTo>
                  <a:cubicBezTo>
                    <a:pt x="50" y="53"/>
                    <a:pt x="42" y="62"/>
                    <a:pt x="31" y="62"/>
                  </a:cubicBezTo>
                  <a:close/>
                </a:path>
              </a:pathLst>
            </a:custGeom>
            <a:grpFill/>
            <a:ln>
              <a:noFill/>
            </a:ln>
          </p:spPr>
          <p:txBody>
            <a:bodyPr/>
            <a:lstStyle/>
            <a:p>
              <a:pPr>
                <a:defRPr/>
              </a:pPr>
              <a:endParaRPr lang="zh-CN" altLang="en-US">
                <a:solidFill>
                  <a:schemeClr val="bg1"/>
                </a:solidFill>
                <a:latin typeface="Calibri" panose="020F0502020204030204" pitchFamily="34" charset="0"/>
              </a:endParaRPr>
            </a:p>
          </p:txBody>
        </p:sp>
      </p:grpSp>
      <p:sp>
        <p:nvSpPr>
          <p:cNvPr id="47" name="文本框 46"/>
          <p:cNvSpPr txBox="1"/>
          <p:nvPr/>
        </p:nvSpPr>
        <p:spPr>
          <a:xfrm>
            <a:off x="2150851" y="3782685"/>
            <a:ext cx="2267269" cy="379656"/>
          </a:xfrm>
          <a:prstGeom prst="rect">
            <a:avLst/>
          </a:prstGeom>
        </p:spPr>
        <p:txBody>
          <a:bodyPr wrap="square">
            <a:spAutoFit/>
          </a:bodyPr>
          <a:lstStyle>
            <a:defPPr>
              <a:defRPr lang="zh-CN"/>
            </a:defPPr>
            <a:lvl1pPr>
              <a:defRPr sz="2400">
                <a:solidFill>
                  <a:schemeClr val="bg2">
                    <a:lumMod val="25000"/>
                    <a:alpha val="85000"/>
                  </a:schemeClr>
                </a:solidFill>
                <a:latin typeface="+mn-ea"/>
              </a:defRPr>
            </a:lvl1pPr>
          </a:lstStyle>
          <a:p>
            <a:pPr algn="ctr"/>
            <a:r>
              <a:rPr lang="zh-CN" altLang="en-US" sz="1865" b="1">
                <a:solidFill>
                  <a:schemeClr val="bg1"/>
                </a:solidFill>
                <a:latin typeface="黑体" panose="02010609060101010101" charset="-122"/>
                <a:ea typeface="黑体" panose="02010609060101010101" charset="-122"/>
              </a:rPr>
              <a:t>点击此处添加标题</a:t>
            </a:r>
            <a:endParaRPr lang="zh-CN" altLang="en-US" sz="1865" b="1">
              <a:solidFill>
                <a:schemeClr val="bg1"/>
              </a:solidFill>
              <a:latin typeface="黑体" panose="02010609060101010101" charset="-122"/>
              <a:ea typeface="黑体" panose="02010609060101010101" charset="-122"/>
            </a:endParaRPr>
          </a:p>
        </p:txBody>
      </p:sp>
      <p:sp>
        <p:nvSpPr>
          <p:cNvPr id="48" name="矩形 47"/>
          <p:cNvSpPr/>
          <p:nvPr/>
        </p:nvSpPr>
        <p:spPr>
          <a:xfrm>
            <a:off x="1887112" y="4170673"/>
            <a:ext cx="2794747" cy="483722"/>
          </a:xfrm>
          <a:prstGeom prst="rect">
            <a:avLst/>
          </a:prstGeom>
          <a:noFill/>
        </p:spPr>
        <p:txBody>
          <a:bodyPr wrap="square" rtlCol="0">
            <a:spAutoFit/>
          </a:bodyPr>
          <a:lstStyle/>
          <a:p>
            <a:pPr algn="ctr">
              <a:lnSpc>
                <a:spcPct val="130000"/>
              </a:lnSpc>
            </a:pPr>
            <a:r>
              <a:rPr lang="zh-CN" altLang="en-US" sz="1055">
                <a:solidFill>
                  <a:schemeClr val="bg1"/>
                </a:solidFill>
                <a:latin typeface="+mj-ea"/>
                <a:ea typeface="+mj-ea"/>
              </a:rPr>
              <a:t>点击添加正文、温提示正文行距在</a:t>
            </a:r>
            <a:r>
              <a:rPr lang="en-US" altLang="zh-CN" sz="1055">
                <a:solidFill>
                  <a:schemeClr val="bg1"/>
                </a:solidFill>
                <a:latin typeface="+mj-ea"/>
                <a:ea typeface="+mj-ea"/>
              </a:rPr>
              <a:t>1.2~1.3</a:t>
            </a:r>
            <a:r>
              <a:rPr lang="zh-CN" altLang="en-US" sz="1055">
                <a:solidFill>
                  <a:schemeClr val="bg1"/>
                </a:solidFill>
                <a:latin typeface="+mj-ea"/>
                <a:ea typeface="+mj-ea"/>
              </a:rPr>
              <a:t>之间点击添加正文</a:t>
            </a:r>
            <a:endParaRPr lang="zh-CN" altLang="en-US" sz="1055">
              <a:solidFill>
                <a:schemeClr val="bg1"/>
              </a:solidFill>
              <a:latin typeface="+mj-ea"/>
              <a:ea typeface="+mj-ea"/>
            </a:endParaRPr>
          </a:p>
        </p:txBody>
      </p:sp>
      <p:sp>
        <p:nvSpPr>
          <p:cNvPr id="49" name="文本框 48"/>
          <p:cNvSpPr txBox="1"/>
          <p:nvPr/>
        </p:nvSpPr>
        <p:spPr>
          <a:xfrm>
            <a:off x="7778020" y="3782685"/>
            <a:ext cx="2267269" cy="379656"/>
          </a:xfrm>
          <a:prstGeom prst="rect">
            <a:avLst/>
          </a:prstGeom>
        </p:spPr>
        <p:txBody>
          <a:bodyPr wrap="square">
            <a:spAutoFit/>
          </a:bodyPr>
          <a:lstStyle>
            <a:defPPr>
              <a:defRPr lang="zh-CN"/>
            </a:defPPr>
            <a:lvl1pPr>
              <a:defRPr sz="2400">
                <a:solidFill>
                  <a:schemeClr val="bg2">
                    <a:lumMod val="25000"/>
                    <a:alpha val="85000"/>
                  </a:schemeClr>
                </a:solidFill>
                <a:latin typeface="+mn-ea"/>
              </a:defRPr>
            </a:lvl1pPr>
          </a:lstStyle>
          <a:p>
            <a:pPr algn="ctr"/>
            <a:r>
              <a:rPr lang="zh-CN" altLang="en-US" sz="1865" b="1">
                <a:solidFill>
                  <a:schemeClr val="bg1"/>
                </a:solidFill>
                <a:latin typeface="黑体" panose="02010609060101010101" charset="-122"/>
                <a:ea typeface="黑体" panose="02010609060101010101" charset="-122"/>
              </a:rPr>
              <a:t>点击此处添加标题</a:t>
            </a:r>
            <a:endParaRPr lang="zh-CN" altLang="en-US" sz="1865" b="1">
              <a:solidFill>
                <a:schemeClr val="bg1"/>
              </a:solidFill>
              <a:latin typeface="黑体" panose="02010609060101010101" charset="-122"/>
              <a:ea typeface="黑体" panose="02010609060101010101" charset="-122"/>
            </a:endParaRPr>
          </a:p>
        </p:txBody>
      </p:sp>
      <p:sp>
        <p:nvSpPr>
          <p:cNvPr id="50" name="矩形 49"/>
          <p:cNvSpPr/>
          <p:nvPr/>
        </p:nvSpPr>
        <p:spPr>
          <a:xfrm>
            <a:off x="7514281" y="4170673"/>
            <a:ext cx="2794747" cy="483722"/>
          </a:xfrm>
          <a:prstGeom prst="rect">
            <a:avLst/>
          </a:prstGeom>
          <a:noFill/>
        </p:spPr>
        <p:txBody>
          <a:bodyPr wrap="square" rtlCol="0">
            <a:spAutoFit/>
          </a:bodyPr>
          <a:lstStyle/>
          <a:p>
            <a:pPr algn="ctr">
              <a:lnSpc>
                <a:spcPct val="130000"/>
              </a:lnSpc>
            </a:pPr>
            <a:r>
              <a:rPr lang="zh-CN" altLang="en-US" sz="1055">
                <a:solidFill>
                  <a:schemeClr val="bg1"/>
                </a:solidFill>
                <a:latin typeface="+mj-ea"/>
                <a:ea typeface="+mj-ea"/>
              </a:rPr>
              <a:t>点击添加正文、温提示正文行距在</a:t>
            </a:r>
            <a:r>
              <a:rPr lang="en-US" altLang="zh-CN" sz="1055">
                <a:solidFill>
                  <a:schemeClr val="bg1"/>
                </a:solidFill>
                <a:latin typeface="+mj-ea"/>
                <a:ea typeface="+mj-ea"/>
              </a:rPr>
              <a:t>1.2~1.3</a:t>
            </a:r>
            <a:r>
              <a:rPr lang="zh-CN" altLang="en-US" sz="1055">
                <a:solidFill>
                  <a:schemeClr val="bg1"/>
                </a:solidFill>
                <a:latin typeface="+mj-ea"/>
                <a:ea typeface="+mj-ea"/>
              </a:rPr>
              <a:t>之间点击添加正文</a:t>
            </a:r>
            <a:endParaRPr lang="zh-CN" altLang="en-US" sz="1055">
              <a:solidFill>
                <a:schemeClr val="bg1"/>
              </a:solidFill>
              <a:latin typeface="+mj-ea"/>
              <a:ea typeface="+mj-ea"/>
            </a:endParaRPr>
          </a:p>
        </p:txBody>
      </p:sp>
      <p:sp>
        <p:nvSpPr>
          <p:cNvPr id="51" name="文本框 50"/>
          <p:cNvSpPr txBox="1"/>
          <p:nvPr/>
        </p:nvSpPr>
        <p:spPr>
          <a:xfrm>
            <a:off x="4945598" y="2702929"/>
            <a:ext cx="2267269" cy="379656"/>
          </a:xfrm>
          <a:prstGeom prst="rect">
            <a:avLst/>
          </a:prstGeom>
        </p:spPr>
        <p:txBody>
          <a:bodyPr wrap="square">
            <a:spAutoFit/>
          </a:bodyPr>
          <a:lstStyle>
            <a:defPPr>
              <a:defRPr lang="zh-CN"/>
            </a:defPPr>
            <a:lvl1pPr>
              <a:defRPr sz="2400">
                <a:solidFill>
                  <a:schemeClr val="bg2">
                    <a:lumMod val="25000"/>
                    <a:alpha val="85000"/>
                  </a:schemeClr>
                </a:solidFill>
                <a:latin typeface="+mn-ea"/>
              </a:defRPr>
            </a:lvl1pPr>
          </a:lstStyle>
          <a:p>
            <a:pPr algn="ctr"/>
            <a:r>
              <a:rPr lang="zh-CN" altLang="en-US" sz="1865" b="1">
                <a:solidFill>
                  <a:schemeClr val="bg1"/>
                </a:solidFill>
                <a:latin typeface="黑体" panose="02010609060101010101" charset="-122"/>
                <a:ea typeface="黑体" panose="02010609060101010101" charset="-122"/>
              </a:rPr>
              <a:t>点击此处添加标题</a:t>
            </a:r>
            <a:endParaRPr lang="zh-CN" altLang="en-US" sz="1865" b="1">
              <a:solidFill>
                <a:schemeClr val="bg1"/>
              </a:solidFill>
              <a:latin typeface="黑体" panose="02010609060101010101" charset="-122"/>
              <a:ea typeface="黑体" panose="02010609060101010101" charset="-122"/>
            </a:endParaRPr>
          </a:p>
        </p:txBody>
      </p:sp>
      <p:sp>
        <p:nvSpPr>
          <p:cNvPr id="52" name="矩形 51"/>
          <p:cNvSpPr/>
          <p:nvPr/>
        </p:nvSpPr>
        <p:spPr>
          <a:xfrm>
            <a:off x="4681857" y="3090917"/>
            <a:ext cx="2794747" cy="483722"/>
          </a:xfrm>
          <a:prstGeom prst="rect">
            <a:avLst/>
          </a:prstGeom>
          <a:noFill/>
        </p:spPr>
        <p:txBody>
          <a:bodyPr wrap="square" rtlCol="0">
            <a:spAutoFit/>
          </a:bodyPr>
          <a:lstStyle/>
          <a:p>
            <a:pPr algn="ctr">
              <a:lnSpc>
                <a:spcPct val="130000"/>
              </a:lnSpc>
            </a:pPr>
            <a:r>
              <a:rPr lang="zh-CN" altLang="en-US" sz="1055">
                <a:solidFill>
                  <a:schemeClr val="bg1"/>
                </a:solidFill>
                <a:latin typeface="+mj-ea"/>
                <a:ea typeface="+mj-ea"/>
              </a:rPr>
              <a:t>点击添加正文、温提示正文行距在</a:t>
            </a:r>
            <a:r>
              <a:rPr lang="en-US" altLang="zh-CN" sz="1055">
                <a:solidFill>
                  <a:schemeClr val="bg1"/>
                </a:solidFill>
                <a:latin typeface="+mj-ea"/>
                <a:ea typeface="+mj-ea"/>
              </a:rPr>
              <a:t>1.2~1.3</a:t>
            </a:r>
            <a:r>
              <a:rPr lang="zh-CN" altLang="en-US" sz="1055">
                <a:solidFill>
                  <a:schemeClr val="bg1"/>
                </a:solidFill>
                <a:latin typeface="+mj-ea"/>
                <a:ea typeface="+mj-ea"/>
              </a:rPr>
              <a:t>之间点击添加正文</a:t>
            </a:r>
            <a:endParaRPr lang="zh-CN" altLang="en-US" sz="1055">
              <a:solidFill>
                <a:schemeClr val="bg1"/>
              </a:solidFill>
              <a:latin typeface="+mj-ea"/>
              <a:ea typeface="+mj-ea"/>
            </a:endParaRPr>
          </a:p>
        </p:txBody>
      </p:sp>
      <p:grpSp>
        <p:nvGrpSpPr>
          <p:cNvPr id="53" name="组合 52"/>
          <p:cNvGrpSpPr/>
          <p:nvPr/>
        </p:nvGrpSpPr>
        <p:grpSpPr>
          <a:xfrm>
            <a:off x="5807077" y="3860966"/>
            <a:ext cx="571599" cy="484893"/>
            <a:chOff x="6791325" y="3867151"/>
            <a:chExt cx="282576" cy="239712"/>
          </a:xfrm>
          <a:solidFill>
            <a:schemeClr val="tx1">
              <a:lumMod val="95000"/>
              <a:lumOff val="5000"/>
            </a:schemeClr>
          </a:solidFill>
        </p:grpSpPr>
        <p:sp>
          <p:nvSpPr>
            <p:cNvPr id="54" name="Freeform 103"/>
            <p:cNvSpPr/>
            <p:nvPr/>
          </p:nvSpPr>
          <p:spPr bwMode="auto">
            <a:xfrm>
              <a:off x="6889750" y="3916363"/>
              <a:ext cx="39688" cy="58738"/>
            </a:xfrm>
            <a:custGeom>
              <a:avLst/>
              <a:gdLst>
                <a:gd name="T0" fmla="*/ 14 w 25"/>
                <a:gd name="T1" fmla="*/ 33 h 37"/>
                <a:gd name="T2" fmla="*/ 25 w 25"/>
                <a:gd name="T3" fmla="*/ 14 h 37"/>
                <a:gd name="T4" fmla="*/ 21 w 25"/>
                <a:gd name="T5" fmla="*/ 0 h 37"/>
                <a:gd name="T6" fmla="*/ 0 w 25"/>
                <a:gd name="T7" fmla="*/ 37 h 37"/>
                <a:gd name="T8" fmla="*/ 14 w 25"/>
                <a:gd name="T9" fmla="*/ 33 h 37"/>
              </a:gdLst>
              <a:ahLst/>
              <a:cxnLst>
                <a:cxn ang="0">
                  <a:pos x="T0" y="T1"/>
                </a:cxn>
                <a:cxn ang="0">
                  <a:pos x="T2" y="T3"/>
                </a:cxn>
                <a:cxn ang="0">
                  <a:pos x="T4" y="T5"/>
                </a:cxn>
                <a:cxn ang="0">
                  <a:pos x="T6" y="T7"/>
                </a:cxn>
                <a:cxn ang="0">
                  <a:pos x="T8" y="T9"/>
                </a:cxn>
              </a:cxnLst>
              <a:rect l="0" t="0" r="r" b="b"/>
              <a:pathLst>
                <a:path w="25" h="37">
                  <a:moveTo>
                    <a:pt x="14" y="33"/>
                  </a:moveTo>
                  <a:lnTo>
                    <a:pt x="25" y="14"/>
                  </a:lnTo>
                  <a:lnTo>
                    <a:pt x="21" y="0"/>
                  </a:lnTo>
                  <a:lnTo>
                    <a:pt x="0" y="37"/>
                  </a:lnTo>
                  <a:lnTo>
                    <a:pt x="14" y="33"/>
                  </a:lnTo>
                  <a:close/>
                </a:path>
              </a:pathLst>
            </a:custGeom>
            <a:grpFill/>
            <a:ln>
              <a:noFill/>
            </a:ln>
          </p:spPr>
          <p:txBody>
            <a:bodyPr/>
            <a:lstStyle/>
            <a:p>
              <a:pPr>
                <a:defRPr/>
              </a:pPr>
              <a:endParaRPr lang="zh-CN" altLang="en-US">
                <a:solidFill>
                  <a:schemeClr val="bg1"/>
                </a:solidFill>
                <a:latin typeface="Calibri" panose="020F0502020204030204" pitchFamily="34" charset="0"/>
              </a:endParaRPr>
            </a:p>
          </p:txBody>
        </p:sp>
        <p:sp>
          <p:nvSpPr>
            <p:cNvPr id="55" name="Freeform 104"/>
            <p:cNvSpPr/>
            <p:nvPr/>
          </p:nvSpPr>
          <p:spPr bwMode="auto">
            <a:xfrm>
              <a:off x="6907213" y="3903663"/>
              <a:ext cx="166688" cy="203200"/>
            </a:xfrm>
            <a:custGeom>
              <a:avLst/>
              <a:gdLst>
                <a:gd name="T0" fmla="*/ 159 w 173"/>
                <a:gd name="T1" fmla="*/ 53 h 209"/>
                <a:gd name="T2" fmla="*/ 66 w 173"/>
                <a:gd name="T3" fmla="*/ 0 h 209"/>
                <a:gd name="T4" fmla="*/ 72 w 173"/>
                <a:gd name="T5" fmla="*/ 24 h 209"/>
                <a:gd name="T6" fmla="*/ 150 w 173"/>
                <a:gd name="T7" fmla="*/ 69 h 209"/>
                <a:gd name="T8" fmla="*/ 152 w 173"/>
                <a:gd name="T9" fmla="*/ 74 h 209"/>
                <a:gd name="T10" fmla="*/ 105 w 173"/>
                <a:gd name="T11" fmla="*/ 155 h 209"/>
                <a:gd name="T12" fmla="*/ 80 w 173"/>
                <a:gd name="T13" fmla="*/ 141 h 209"/>
                <a:gd name="T14" fmla="*/ 66 w 173"/>
                <a:gd name="T15" fmla="*/ 148 h 209"/>
                <a:gd name="T16" fmla="*/ 0 w 173"/>
                <a:gd name="T17" fmla="*/ 165 h 209"/>
                <a:gd name="T18" fmla="*/ 71 w 173"/>
                <a:gd name="T19" fmla="*/ 206 h 209"/>
                <a:gd name="T20" fmla="*/ 82 w 173"/>
                <a:gd name="T21" fmla="*/ 209 h 209"/>
                <a:gd name="T22" fmla="*/ 101 w 173"/>
                <a:gd name="T23" fmla="*/ 198 h 209"/>
                <a:gd name="T24" fmla="*/ 167 w 173"/>
                <a:gd name="T25" fmla="*/ 83 h 209"/>
                <a:gd name="T26" fmla="*/ 159 w 173"/>
                <a:gd name="T27" fmla="*/ 53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73" h="209">
                  <a:moveTo>
                    <a:pt x="159" y="53"/>
                  </a:moveTo>
                  <a:cubicBezTo>
                    <a:pt x="66" y="0"/>
                    <a:pt x="66" y="0"/>
                    <a:pt x="66" y="0"/>
                  </a:cubicBezTo>
                  <a:cubicBezTo>
                    <a:pt x="72" y="24"/>
                    <a:pt x="72" y="24"/>
                    <a:pt x="72" y="24"/>
                  </a:cubicBezTo>
                  <a:cubicBezTo>
                    <a:pt x="150" y="69"/>
                    <a:pt x="150" y="69"/>
                    <a:pt x="150" y="69"/>
                  </a:cubicBezTo>
                  <a:cubicBezTo>
                    <a:pt x="152" y="70"/>
                    <a:pt x="153" y="72"/>
                    <a:pt x="152" y="74"/>
                  </a:cubicBezTo>
                  <a:cubicBezTo>
                    <a:pt x="105" y="155"/>
                    <a:pt x="105" y="155"/>
                    <a:pt x="105" y="155"/>
                  </a:cubicBezTo>
                  <a:cubicBezTo>
                    <a:pt x="80" y="141"/>
                    <a:pt x="80" y="141"/>
                    <a:pt x="80" y="141"/>
                  </a:cubicBezTo>
                  <a:cubicBezTo>
                    <a:pt x="76" y="144"/>
                    <a:pt x="71" y="146"/>
                    <a:pt x="66" y="148"/>
                  </a:cubicBezTo>
                  <a:cubicBezTo>
                    <a:pt x="0" y="165"/>
                    <a:pt x="0" y="165"/>
                    <a:pt x="0" y="165"/>
                  </a:cubicBezTo>
                  <a:cubicBezTo>
                    <a:pt x="71" y="206"/>
                    <a:pt x="71" y="206"/>
                    <a:pt x="71" y="206"/>
                  </a:cubicBezTo>
                  <a:cubicBezTo>
                    <a:pt x="74" y="208"/>
                    <a:pt x="78" y="209"/>
                    <a:pt x="82" y="209"/>
                  </a:cubicBezTo>
                  <a:cubicBezTo>
                    <a:pt x="89" y="209"/>
                    <a:pt x="97" y="205"/>
                    <a:pt x="101" y="198"/>
                  </a:cubicBezTo>
                  <a:cubicBezTo>
                    <a:pt x="167" y="83"/>
                    <a:pt x="167" y="83"/>
                    <a:pt x="167" y="83"/>
                  </a:cubicBezTo>
                  <a:cubicBezTo>
                    <a:pt x="173" y="73"/>
                    <a:pt x="170" y="60"/>
                    <a:pt x="159" y="53"/>
                  </a:cubicBezTo>
                  <a:close/>
                </a:path>
              </a:pathLst>
            </a:custGeom>
            <a:grpFill/>
            <a:ln>
              <a:noFill/>
            </a:ln>
          </p:spPr>
          <p:txBody>
            <a:bodyPr/>
            <a:lstStyle/>
            <a:p>
              <a:pPr>
                <a:defRPr/>
              </a:pPr>
              <a:endParaRPr lang="zh-CN" altLang="en-US">
                <a:solidFill>
                  <a:schemeClr val="bg1"/>
                </a:solidFill>
                <a:latin typeface="Calibri" panose="020F0502020204030204" pitchFamily="34" charset="0"/>
              </a:endParaRPr>
            </a:p>
          </p:txBody>
        </p:sp>
        <p:sp>
          <p:nvSpPr>
            <p:cNvPr id="56" name="Freeform 105"/>
            <p:cNvSpPr>
              <a:spLocks noEditPoints="1"/>
            </p:cNvSpPr>
            <p:nvPr/>
          </p:nvSpPr>
          <p:spPr bwMode="auto">
            <a:xfrm>
              <a:off x="6791325" y="3867151"/>
              <a:ext cx="193675" cy="196850"/>
            </a:xfrm>
            <a:custGeom>
              <a:avLst/>
              <a:gdLst>
                <a:gd name="T0" fmla="*/ 197 w 200"/>
                <a:gd name="T1" fmla="*/ 144 h 203"/>
                <a:gd name="T2" fmla="*/ 163 w 200"/>
                <a:gd name="T3" fmla="*/ 16 h 203"/>
                <a:gd name="T4" fmla="*/ 142 w 200"/>
                <a:gd name="T5" fmla="*/ 0 h 203"/>
                <a:gd name="T6" fmla="*/ 142 w 200"/>
                <a:gd name="T7" fmla="*/ 0 h 203"/>
                <a:gd name="T8" fmla="*/ 136 w 200"/>
                <a:gd name="T9" fmla="*/ 1 h 203"/>
                <a:gd name="T10" fmla="*/ 18 w 200"/>
                <a:gd name="T11" fmla="*/ 32 h 203"/>
                <a:gd name="T12" fmla="*/ 3 w 200"/>
                <a:gd name="T13" fmla="*/ 59 h 203"/>
                <a:gd name="T14" fmla="*/ 37 w 200"/>
                <a:gd name="T15" fmla="*/ 187 h 203"/>
                <a:gd name="T16" fmla="*/ 58 w 200"/>
                <a:gd name="T17" fmla="*/ 203 h 203"/>
                <a:gd name="T18" fmla="*/ 64 w 200"/>
                <a:gd name="T19" fmla="*/ 203 h 203"/>
                <a:gd name="T20" fmla="*/ 182 w 200"/>
                <a:gd name="T21" fmla="*/ 171 h 203"/>
                <a:gd name="T22" fmla="*/ 197 w 200"/>
                <a:gd name="T23" fmla="*/ 144 h 203"/>
                <a:gd name="T24" fmla="*/ 44 w 200"/>
                <a:gd name="T25" fmla="*/ 144 h 203"/>
                <a:gd name="T26" fmla="*/ 20 w 200"/>
                <a:gd name="T27" fmla="*/ 54 h 203"/>
                <a:gd name="T28" fmla="*/ 20 w 200"/>
                <a:gd name="T29" fmla="*/ 51 h 203"/>
                <a:gd name="T30" fmla="*/ 23 w 200"/>
                <a:gd name="T31" fmla="*/ 49 h 203"/>
                <a:gd name="T32" fmla="*/ 141 w 200"/>
                <a:gd name="T33" fmla="*/ 18 h 203"/>
                <a:gd name="T34" fmla="*/ 142 w 200"/>
                <a:gd name="T35" fmla="*/ 17 h 203"/>
                <a:gd name="T36" fmla="*/ 146 w 200"/>
                <a:gd name="T37" fmla="*/ 21 h 203"/>
                <a:gd name="T38" fmla="*/ 170 w 200"/>
                <a:gd name="T39" fmla="*/ 110 h 203"/>
                <a:gd name="T40" fmla="*/ 44 w 200"/>
                <a:gd name="T41" fmla="*/ 144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00" h="203">
                  <a:moveTo>
                    <a:pt x="197" y="144"/>
                  </a:moveTo>
                  <a:cubicBezTo>
                    <a:pt x="163" y="16"/>
                    <a:pt x="163" y="16"/>
                    <a:pt x="163" y="16"/>
                  </a:cubicBezTo>
                  <a:cubicBezTo>
                    <a:pt x="160" y="6"/>
                    <a:pt x="151" y="0"/>
                    <a:pt x="142" y="0"/>
                  </a:cubicBezTo>
                  <a:cubicBezTo>
                    <a:pt x="142" y="0"/>
                    <a:pt x="142" y="0"/>
                    <a:pt x="142" y="0"/>
                  </a:cubicBezTo>
                  <a:cubicBezTo>
                    <a:pt x="140" y="0"/>
                    <a:pt x="138" y="0"/>
                    <a:pt x="136" y="1"/>
                  </a:cubicBezTo>
                  <a:cubicBezTo>
                    <a:pt x="18" y="32"/>
                    <a:pt x="18" y="32"/>
                    <a:pt x="18" y="32"/>
                  </a:cubicBezTo>
                  <a:cubicBezTo>
                    <a:pt x="6" y="35"/>
                    <a:pt x="0" y="47"/>
                    <a:pt x="3" y="59"/>
                  </a:cubicBezTo>
                  <a:cubicBezTo>
                    <a:pt x="37" y="187"/>
                    <a:pt x="37" y="187"/>
                    <a:pt x="37" y="187"/>
                  </a:cubicBezTo>
                  <a:cubicBezTo>
                    <a:pt x="40" y="197"/>
                    <a:pt x="48" y="203"/>
                    <a:pt x="58" y="203"/>
                  </a:cubicBezTo>
                  <a:cubicBezTo>
                    <a:pt x="60" y="203"/>
                    <a:pt x="62" y="203"/>
                    <a:pt x="64" y="203"/>
                  </a:cubicBezTo>
                  <a:cubicBezTo>
                    <a:pt x="182" y="171"/>
                    <a:pt x="182" y="171"/>
                    <a:pt x="182" y="171"/>
                  </a:cubicBezTo>
                  <a:cubicBezTo>
                    <a:pt x="194" y="168"/>
                    <a:pt x="200" y="156"/>
                    <a:pt x="197" y="144"/>
                  </a:cubicBezTo>
                  <a:close/>
                  <a:moveTo>
                    <a:pt x="44" y="144"/>
                  </a:moveTo>
                  <a:cubicBezTo>
                    <a:pt x="20" y="54"/>
                    <a:pt x="20" y="54"/>
                    <a:pt x="20" y="54"/>
                  </a:cubicBezTo>
                  <a:cubicBezTo>
                    <a:pt x="19" y="53"/>
                    <a:pt x="20" y="52"/>
                    <a:pt x="20" y="51"/>
                  </a:cubicBezTo>
                  <a:cubicBezTo>
                    <a:pt x="21" y="51"/>
                    <a:pt x="21" y="50"/>
                    <a:pt x="23" y="49"/>
                  </a:cubicBezTo>
                  <a:cubicBezTo>
                    <a:pt x="141" y="18"/>
                    <a:pt x="141" y="18"/>
                    <a:pt x="141" y="18"/>
                  </a:cubicBezTo>
                  <a:cubicBezTo>
                    <a:pt x="141" y="18"/>
                    <a:pt x="142" y="17"/>
                    <a:pt x="142" y="17"/>
                  </a:cubicBezTo>
                  <a:cubicBezTo>
                    <a:pt x="143" y="17"/>
                    <a:pt x="145" y="18"/>
                    <a:pt x="146" y="21"/>
                  </a:cubicBezTo>
                  <a:cubicBezTo>
                    <a:pt x="170" y="110"/>
                    <a:pt x="170" y="110"/>
                    <a:pt x="170" y="110"/>
                  </a:cubicBezTo>
                  <a:lnTo>
                    <a:pt x="44" y="144"/>
                  </a:lnTo>
                  <a:close/>
                </a:path>
              </a:pathLst>
            </a:custGeom>
            <a:grpFill/>
            <a:ln>
              <a:noFill/>
            </a:ln>
          </p:spPr>
          <p:txBody>
            <a:bodyPr/>
            <a:lstStyle/>
            <a:p>
              <a:pPr>
                <a:defRPr/>
              </a:pPr>
              <a:endParaRPr lang="zh-CN" altLang="en-US">
                <a:solidFill>
                  <a:schemeClr val="bg1"/>
                </a:solidFill>
                <a:latin typeface="Calibri" panose="020F0502020204030204" pitchFamily="34" charset="0"/>
              </a:endParaRPr>
            </a:p>
          </p:txBody>
        </p:sp>
      </p:grpSp>
    </p:spTree>
  </p:cSld>
  <p:clrMapOvr>
    <a:masterClrMapping/>
  </p:clrMapOvr>
  <mc:AlternateContent xmlns:mc="http://schemas.openxmlformats.org/markup-compatibility/2006">
    <mc:Choice xmlns:p14="http://schemas.microsoft.com/office/powerpoint/2010/main" Requires="p14">
      <p:transition p14:dur="250" advClick="0" advTm="3000">
        <p:random/>
      </p:transition>
    </mc:Choice>
    <mc:Fallback>
      <p:transition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wipe(left)">
                                      <p:cBhvr>
                                        <p:cTn id="7" dur="500"/>
                                        <p:tgtEl>
                                          <p:spTgt spid="29"/>
                                        </p:tgtEl>
                                      </p:cBhvr>
                                    </p:animEffect>
                                  </p:childTnLst>
                                </p:cTn>
                              </p:par>
                              <p:par>
                                <p:cTn id="8" presetID="53" presetClass="entr" presetSubtype="16" fill="hold" grpId="0" nodeType="withEffect">
                                  <p:stCondLst>
                                    <p:cond delay="200"/>
                                  </p:stCondLst>
                                  <p:childTnLst>
                                    <p:set>
                                      <p:cBhvr>
                                        <p:cTn id="9" dur="1" fill="hold">
                                          <p:stCondLst>
                                            <p:cond delay="0"/>
                                          </p:stCondLst>
                                        </p:cTn>
                                        <p:tgtEl>
                                          <p:spTgt spid="32"/>
                                        </p:tgtEl>
                                        <p:attrNameLst>
                                          <p:attrName>style.visibility</p:attrName>
                                        </p:attrNameLst>
                                      </p:cBhvr>
                                      <p:to>
                                        <p:strVal val="visible"/>
                                      </p:to>
                                    </p:set>
                                    <p:anim calcmode="lin" valueType="num">
                                      <p:cBhvr>
                                        <p:cTn id="10" dur="500" fill="hold"/>
                                        <p:tgtEl>
                                          <p:spTgt spid="32"/>
                                        </p:tgtEl>
                                        <p:attrNameLst>
                                          <p:attrName>ppt_w</p:attrName>
                                        </p:attrNameLst>
                                      </p:cBhvr>
                                      <p:tavLst>
                                        <p:tav tm="0">
                                          <p:val>
                                            <p:fltVal val="0"/>
                                          </p:val>
                                        </p:tav>
                                        <p:tav tm="100000">
                                          <p:val>
                                            <p:strVal val="#ppt_w"/>
                                          </p:val>
                                        </p:tav>
                                      </p:tavLst>
                                    </p:anim>
                                    <p:anim calcmode="lin" valueType="num">
                                      <p:cBhvr>
                                        <p:cTn id="11" dur="500" fill="hold"/>
                                        <p:tgtEl>
                                          <p:spTgt spid="32"/>
                                        </p:tgtEl>
                                        <p:attrNameLst>
                                          <p:attrName>ppt_h</p:attrName>
                                        </p:attrNameLst>
                                      </p:cBhvr>
                                      <p:tavLst>
                                        <p:tav tm="0">
                                          <p:val>
                                            <p:fltVal val="0"/>
                                          </p:val>
                                        </p:tav>
                                        <p:tav tm="100000">
                                          <p:val>
                                            <p:strVal val="#ppt_h"/>
                                          </p:val>
                                        </p:tav>
                                      </p:tavLst>
                                    </p:anim>
                                    <p:animEffect transition="in" filter="fade">
                                      <p:cBhvr>
                                        <p:cTn id="12" dur="500"/>
                                        <p:tgtEl>
                                          <p:spTgt spid="32"/>
                                        </p:tgtEl>
                                      </p:cBhvr>
                                    </p:animEffect>
                                  </p:childTnLst>
                                </p:cTn>
                              </p:par>
                              <p:par>
                                <p:cTn id="13" presetID="49" presetClass="entr" presetSubtype="0" decel="100000" fill="hold" grpId="0" nodeType="withEffect">
                                  <p:stCondLst>
                                    <p:cond delay="500"/>
                                  </p:stCondLst>
                                  <p:iterate type="lt">
                                    <p:tmPct val="10000"/>
                                  </p:iterate>
                                  <p:childTnLst>
                                    <p:set>
                                      <p:cBhvr>
                                        <p:cTn id="14" dur="1" fill="hold">
                                          <p:stCondLst>
                                            <p:cond delay="0"/>
                                          </p:stCondLst>
                                        </p:cTn>
                                        <p:tgtEl>
                                          <p:spTgt spid="33"/>
                                        </p:tgtEl>
                                        <p:attrNameLst>
                                          <p:attrName>style.visibility</p:attrName>
                                        </p:attrNameLst>
                                      </p:cBhvr>
                                      <p:to>
                                        <p:strVal val="visible"/>
                                      </p:to>
                                    </p:set>
                                    <p:anim calcmode="lin" valueType="num">
                                      <p:cBhvr>
                                        <p:cTn id="15" dur="500" fill="hold"/>
                                        <p:tgtEl>
                                          <p:spTgt spid="33"/>
                                        </p:tgtEl>
                                        <p:attrNameLst>
                                          <p:attrName>ppt_w</p:attrName>
                                        </p:attrNameLst>
                                      </p:cBhvr>
                                      <p:tavLst>
                                        <p:tav tm="0">
                                          <p:val>
                                            <p:fltVal val="0"/>
                                          </p:val>
                                        </p:tav>
                                        <p:tav tm="100000">
                                          <p:val>
                                            <p:strVal val="#ppt_w"/>
                                          </p:val>
                                        </p:tav>
                                      </p:tavLst>
                                    </p:anim>
                                    <p:anim calcmode="lin" valueType="num">
                                      <p:cBhvr>
                                        <p:cTn id="16" dur="500" fill="hold"/>
                                        <p:tgtEl>
                                          <p:spTgt spid="33"/>
                                        </p:tgtEl>
                                        <p:attrNameLst>
                                          <p:attrName>ppt_h</p:attrName>
                                        </p:attrNameLst>
                                      </p:cBhvr>
                                      <p:tavLst>
                                        <p:tav tm="0">
                                          <p:val>
                                            <p:fltVal val="0"/>
                                          </p:val>
                                        </p:tav>
                                        <p:tav tm="100000">
                                          <p:val>
                                            <p:strVal val="#ppt_h"/>
                                          </p:val>
                                        </p:tav>
                                      </p:tavLst>
                                    </p:anim>
                                    <p:anim calcmode="lin" valueType="num">
                                      <p:cBhvr>
                                        <p:cTn id="17" dur="500" fill="hold"/>
                                        <p:tgtEl>
                                          <p:spTgt spid="33"/>
                                        </p:tgtEl>
                                        <p:attrNameLst>
                                          <p:attrName>style.rotation</p:attrName>
                                        </p:attrNameLst>
                                      </p:cBhvr>
                                      <p:tavLst>
                                        <p:tav tm="0">
                                          <p:val>
                                            <p:fltVal val="360"/>
                                          </p:val>
                                        </p:tav>
                                        <p:tav tm="100000">
                                          <p:val>
                                            <p:fltVal val="0"/>
                                          </p:val>
                                        </p:tav>
                                      </p:tavLst>
                                    </p:anim>
                                    <p:animEffect transition="in" filter="fade">
                                      <p:cBhvr>
                                        <p:cTn id="18" dur="500"/>
                                        <p:tgtEl>
                                          <p:spTgt spid="33"/>
                                        </p:tgtEl>
                                      </p:cBhvr>
                                    </p:animEffect>
                                  </p:childTnLst>
                                </p:cTn>
                              </p:par>
                              <p:par>
                                <p:cTn id="19" presetID="17" presetClass="entr" presetSubtype="10" fill="hold" grpId="0" nodeType="withEffect">
                                  <p:stCondLst>
                                    <p:cond delay="700"/>
                                  </p:stCondLst>
                                  <p:iterate type="lt">
                                    <p:tmPct val="10000"/>
                                  </p:iterate>
                                  <p:childTnLst>
                                    <p:set>
                                      <p:cBhvr>
                                        <p:cTn id="20" dur="1" fill="hold">
                                          <p:stCondLst>
                                            <p:cond delay="0"/>
                                          </p:stCondLst>
                                        </p:cTn>
                                        <p:tgtEl>
                                          <p:spTgt spid="47"/>
                                        </p:tgtEl>
                                        <p:attrNameLst>
                                          <p:attrName>style.visibility</p:attrName>
                                        </p:attrNameLst>
                                      </p:cBhvr>
                                      <p:to>
                                        <p:strVal val="visible"/>
                                      </p:to>
                                    </p:set>
                                    <p:anim calcmode="lin" valueType="num">
                                      <p:cBhvr>
                                        <p:cTn id="21" dur="450" fill="hold"/>
                                        <p:tgtEl>
                                          <p:spTgt spid="47"/>
                                        </p:tgtEl>
                                        <p:attrNameLst>
                                          <p:attrName>ppt_w</p:attrName>
                                        </p:attrNameLst>
                                      </p:cBhvr>
                                      <p:tavLst>
                                        <p:tav tm="0">
                                          <p:val>
                                            <p:fltVal val="0"/>
                                          </p:val>
                                        </p:tav>
                                        <p:tav tm="100000">
                                          <p:val>
                                            <p:strVal val="#ppt_w"/>
                                          </p:val>
                                        </p:tav>
                                      </p:tavLst>
                                    </p:anim>
                                    <p:anim calcmode="lin" valueType="num">
                                      <p:cBhvr>
                                        <p:cTn id="22" dur="450" fill="hold"/>
                                        <p:tgtEl>
                                          <p:spTgt spid="47"/>
                                        </p:tgtEl>
                                        <p:attrNameLst>
                                          <p:attrName>ppt_h</p:attrName>
                                        </p:attrNameLst>
                                      </p:cBhvr>
                                      <p:tavLst>
                                        <p:tav tm="0">
                                          <p:val>
                                            <p:strVal val="#ppt_h"/>
                                          </p:val>
                                        </p:tav>
                                        <p:tav tm="100000">
                                          <p:val>
                                            <p:strVal val="#ppt_h"/>
                                          </p:val>
                                        </p:tav>
                                      </p:tavLst>
                                    </p:anim>
                                  </p:childTnLst>
                                </p:cTn>
                              </p:par>
                              <p:par>
                                <p:cTn id="23" presetID="22" presetClass="entr" presetSubtype="4" fill="hold" grpId="0" nodeType="withEffect">
                                  <p:stCondLst>
                                    <p:cond delay="800"/>
                                  </p:stCondLst>
                                  <p:iterate type="lt">
                                    <p:tmPct val="3448"/>
                                  </p:iterate>
                                  <p:childTnLst>
                                    <p:set>
                                      <p:cBhvr>
                                        <p:cTn id="24" dur="1" fill="hold">
                                          <p:stCondLst>
                                            <p:cond delay="0"/>
                                          </p:stCondLst>
                                        </p:cTn>
                                        <p:tgtEl>
                                          <p:spTgt spid="48">
                                            <p:txEl>
                                              <p:pRg st="0" end="0"/>
                                            </p:txEl>
                                          </p:spTgt>
                                        </p:tgtEl>
                                        <p:attrNameLst>
                                          <p:attrName>style.visibility</p:attrName>
                                        </p:attrNameLst>
                                      </p:cBhvr>
                                      <p:to>
                                        <p:strVal val="visible"/>
                                      </p:to>
                                    </p:set>
                                    <p:animEffect transition="in" filter="wipe(down)">
                                      <p:cBhvr>
                                        <p:cTn id="25" dur="500"/>
                                        <p:tgtEl>
                                          <p:spTgt spid="48">
                                            <p:txEl>
                                              <p:pRg st="0" end="0"/>
                                            </p:txEl>
                                          </p:spTgt>
                                        </p:tgtEl>
                                      </p:cBhvr>
                                    </p:animEffect>
                                  </p:childTnLst>
                                </p:cTn>
                              </p:par>
                              <p:par>
                                <p:cTn id="26" presetID="22" presetClass="entr" presetSubtype="8" fill="hold" nodeType="withEffect">
                                  <p:stCondLst>
                                    <p:cond delay="1100"/>
                                  </p:stCondLst>
                                  <p:childTnLst>
                                    <p:set>
                                      <p:cBhvr>
                                        <p:cTn id="27" dur="1" fill="hold">
                                          <p:stCondLst>
                                            <p:cond delay="0"/>
                                          </p:stCondLst>
                                        </p:cTn>
                                        <p:tgtEl>
                                          <p:spTgt spid="34"/>
                                        </p:tgtEl>
                                        <p:attrNameLst>
                                          <p:attrName>style.visibility</p:attrName>
                                        </p:attrNameLst>
                                      </p:cBhvr>
                                      <p:to>
                                        <p:strVal val="visible"/>
                                      </p:to>
                                    </p:set>
                                    <p:animEffect transition="in" filter="wipe(left)">
                                      <p:cBhvr>
                                        <p:cTn id="28" dur="500"/>
                                        <p:tgtEl>
                                          <p:spTgt spid="34"/>
                                        </p:tgtEl>
                                      </p:cBhvr>
                                    </p:animEffect>
                                  </p:childTnLst>
                                </p:cTn>
                              </p:par>
                              <p:par>
                                <p:cTn id="29" presetID="53" presetClass="entr" presetSubtype="16" fill="hold" nodeType="withEffect">
                                  <p:stCondLst>
                                    <p:cond delay="1300"/>
                                  </p:stCondLst>
                                  <p:childTnLst>
                                    <p:set>
                                      <p:cBhvr>
                                        <p:cTn id="30" dur="1" fill="hold">
                                          <p:stCondLst>
                                            <p:cond delay="0"/>
                                          </p:stCondLst>
                                        </p:cTn>
                                        <p:tgtEl>
                                          <p:spTgt spid="53"/>
                                        </p:tgtEl>
                                        <p:attrNameLst>
                                          <p:attrName>style.visibility</p:attrName>
                                        </p:attrNameLst>
                                      </p:cBhvr>
                                      <p:to>
                                        <p:strVal val="visible"/>
                                      </p:to>
                                    </p:set>
                                    <p:anim calcmode="lin" valueType="num">
                                      <p:cBhvr>
                                        <p:cTn id="31" dur="500" fill="hold"/>
                                        <p:tgtEl>
                                          <p:spTgt spid="53"/>
                                        </p:tgtEl>
                                        <p:attrNameLst>
                                          <p:attrName>ppt_w</p:attrName>
                                        </p:attrNameLst>
                                      </p:cBhvr>
                                      <p:tavLst>
                                        <p:tav tm="0">
                                          <p:val>
                                            <p:fltVal val="0"/>
                                          </p:val>
                                        </p:tav>
                                        <p:tav tm="100000">
                                          <p:val>
                                            <p:strVal val="#ppt_w"/>
                                          </p:val>
                                        </p:tav>
                                      </p:tavLst>
                                    </p:anim>
                                    <p:anim calcmode="lin" valueType="num">
                                      <p:cBhvr>
                                        <p:cTn id="32" dur="500" fill="hold"/>
                                        <p:tgtEl>
                                          <p:spTgt spid="53"/>
                                        </p:tgtEl>
                                        <p:attrNameLst>
                                          <p:attrName>ppt_h</p:attrName>
                                        </p:attrNameLst>
                                      </p:cBhvr>
                                      <p:tavLst>
                                        <p:tav tm="0">
                                          <p:val>
                                            <p:fltVal val="0"/>
                                          </p:val>
                                        </p:tav>
                                        <p:tav tm="100000">
                                          <p:val>
                                            <p:strVal val="#ppt_h"/>
                                          </p:val>
                                        </p:tav>
                                      </p:tavLst>
                                    </p:anim>
                                    <p:animEffect transition="in" filter="fade">
                                      <p:cBhvr>
                                        <p:cTn id="33" dur="500"/>
                                        <p:tgtEl>
                                          <p:spTgt spid="53"/>
                                        </p:tgtEl>
                                      </p:cBhvr>
                                    </p:animEffect>
                                  </p:childTnLst>
                                </p:cTn>
                              </p:par>
                              <p:par>
                                <p:cTn id="34" presetID="49" presetClass="entr" presetSubtype="0" decel="100000" fill="hold" grpId="0" nodeType="withEffect">
                                  <p:stCondLst>
                                    <p:cond delay="1500"/>
                                  </p:stCondLst>
                                  <p:iterate type="lt">
                                    <p:tmPct val="10000"/>
                                  </p:iterate>
                                  <p:childTnLst>
                                    <p:set>
                                      <p:cBhvr>
                                        <p:cTn id="35" dur="1" fill="hold">
                                          <p:stCondLst>
                                            <p:cond delay="0"/>
                                          </p:stCondLst>
                                        </p:cTn>
                                        <p:tgtEl>
                                          <p:spTgt spid="37"/>
                                        </p:tgtEl>
                                        <p:attrNameLst>
                                          <p:attrName>style.visibility</p:attrName>
                                        </p:attrNameLst>
                                      </p:cBhvr>
                                      <p:to>
                                        <p:strVal val="visible"/>
                                      </p:to>
                                    </p:set>
                                    <p:anim calcmode="lin" valueType="num">
                                      <p:cBhvr>
                                        <p:cTn id="36" dur="500" fill="hold"/>
                                        <p:tgtEl>
                                          <p:spTgt spid="37"/>
                                        </p:tgtEl>
                                        <p:attrNameLst>
                                          <p:attrName>ppt_w</p:attrName>
                                        </p:attrNameLst>
                                      </p:cBhvr>
                                      <p:tavLst>
                                        <p:tav tm="0">
                                          <p:val>
                                            <p:fltVal val="0"/>
                                          </p:val>
                                        </p:tav>
                                        <p:tav tm="100000">
                                          <p:val>
                                            <p:strVal val="#ppt_w"/>
                                          </p:val>
                                        </p:tav>
                                      </p:tavLst>
                                    </p:anim>
                                    <p:anim calcmode="lin" valueType="num">
                                      <p:cBhvr>
                                        <p:cTn id="37" dur="500" fill="hold"/>
                                        <p:tgtEl>
                                          <p:spTgt spid="37"/>
                                        </p:tgtEl>
                                        <p:attrNameLst>
                                          <p:attrName>ppt_h</p:attrName>
                                        </p:attrNameLst>
                                      </p:cBhvr>
                                      <p:tavLst>
                                        <p:tav tm="0">
                                          <p:val>
                                            <p:fltVal val="0"/>
                                          </p:val>
                                        </p:tav>
                                        <p:tav tm="100000">
                                          <p:val>
                                            <p:strVal val="#ppt_h"/>
                                          </p:val>
                                        </p:tav>
                                      </p:tavLst>
                                    </p:anim>
                                    <p:anim calcmode="lin" valueType="num">
                                      <p:cBhvr>
                                        <p:cTn id="38" dur="500" fill="hold"/>
                                        <p:tgtEl>
                                          <p:spTgt spid="37"/>
                                        </p:tgtEl>
                                        <p:attrNameLst>
                                          <p:attrName>style.rotation</p:attrName>
                                        </p:attrNameLst>
                                      </p:cBhvr>
                                      <p:tavLst>
                                        <p:tav tm="0">
                                          <p:val>
                                            <p:fltVal val="360"/>
                                          </p:val>
                                        </p:tav>
                                        <p:tav tm="100000">
                                          <p:val>
                                            <p:fltVal val="0"/>
                                          </p:val>
                                        </p:tav>
                                      </p:tavLst>
                                    </p:anim>
                                    <p:animEffect transition="in" filter="fade">
                                      <p:cBhvr>
                                        <p:cTn id="39" dur="500"/>
                                        <p:tgtEl>
                                          <p:spTgt spid="37"/>
                                        </p:tgtEl>
                                      </p:cBhvr>
                                    </p:animEffect>
                                  </p:childTnLst>
                                </p:cTn>
                              </p:par>
                              <p:par>
                                <p:cTn id="40" presetID="17" presetClass="entr" presetSubtype="10" fill="hold" grpId="0" nodeType="withEffect">
                                  <p:stCondLst>
                                    <p:cond delay="1700"/>
                                  </p:stCondLst>
                                  <p:iterate type="lt">
                                    <p:tmPct val="10000"/>
                                  </p:iterate>
                                  <p:childTnLst>
                                    <p:set>
                                      <p:cBhvr>
                                        <p:cTn id="41" dur="1" fill="hold">
                                          <p:stCondLst>
                                            <p:cond delay="0"/>
                                          </p:stCondLst>
                                        </p:cTn>
                                        <p:tgtEl>
                                          <p:spTgt spid="51"/>
                                        </p:tgtEl>
                                        <p:attrNameLst>
                                          <p:attrName>style.visibility</p:attrName>
                                        </p:attrNameLst>
                                      </p:cBhvr>
                                      <p:to>
                                        <p:strVal val="visible"/>
                                      </p:to>
                                    </p:set>
                                    <p:anim calcmode="lin" valueType="num">
                                      <p:cBhvr>
                                        <p:cTn id="42" dur="450" fill="hold"/>
                                        <p:tgtEl>
                                          <p:spTgt spid="51"/>
                                        </p:tgtEl>
                                        <p:attrNameLst>
                                          <p:attrName>ppt_w</p:attrName>
                                        </p:attrNameLst>
                                      </p:cBhvr>
                                      <p:tavLst>
                                        <p:tav tm="0">
                                          <p:val>
                                            <p:fltVal val="0"/>
                                          </p:val>
                                        </p:tav>
                                        <p:tav tm="100000">
                                          <p:val>
                                            <p:strVal val="#ppt_w"/>
                                          </p:val>
                                        </p:tav>
                                      </p:tavLst>
                                    </p:anim>
                                    <p:anim calcmode="lin" valueType="num">
                                      <p:cBhvr>
                                        <p:cTn id="43" dur="450" fill="hold"/>
                                        <p:tgtEl>
                                          <p:spTgt spid="51"/>
                                        </p:tgtEl>
                                        <p:attrNameLst>
                                          <p:attrName>ppt_h</p:attrName>
                                        </p:attrNameLst>
                                      </p:cBhvr>
                                      <p:tavLst>
                                        <p:tav tm="0">
                                          <p:val>
                                            <p:strVal val="#ppt_h"/>
                                          </p:val>
                                        </p:tav>
                                        <p:tav tm="100000">
                                          <p:val>
                                            <p:strVal val="#ppt_h"/>
                                          </p:val>
                                        </p:tav>
                                      </p:tavLst>
                                    </p:anim>
                                  </p:childTnLst>
                                </p:cTn>
                              </p:par>
                              <p:par>
                                <p:cTn id="44" presetID="22" presetClass="entr" presetSubtype="4" fill="hold" grpId="0" nodeType="withEffect">
                                  <p:stCondLst>
                                    <p:cond delay="1900"/>
                                  </p:stCondLst>
                                  <p:iterate type="lt">
                                    <p:tmPct val="3448"/>
                                  </p:iterate>
                                  <p:childTnLst>
                                    <p:set>
                                      <p:cBhvr>
                                        <p:cTn id="45" dur="1" fill="hold">
                                          <p:stCondLst>
                                            <p:cond delay="0"/>
                                          </p:stCondLst>
                                        </p:cTn>
                                        <p:tgtEl>
                                          <p:spTgt spid="52">
                                            <p:txEl>
                                              <p:pRg st="0" end="0"/>
                                            </p:txEl>
                                          </p:spTgt>
                                        </p:tgtEl>
                                        <p:attrNameLst>
                                          <p:attrName>style.visibility</p:attrName>
                                        </p:attrNameLst>
                                      </p:cBhvr>
                                      <p:to>
                                        <p:strVal val="visible"/>
                                      </p:to>
                                    </p:set>
                                    <p:animEffect transition="in" filter="wipe(down)">
                                      <p:cBhvr>
                                        <p:cTn id="46" dur="500"/>
                                        <p:tgtEl>
                                          <p:spTgt spid="52">
                                            <p:txEl>
                                              <p:pRg st="0" end="0"/>
                                            </p:txEl>
                                          </p:spTgt>
                                        </p:tgtEl>
                                      </p:cBhvr>
                                    </p:animEffect>
                                  </p:childTnLst>
                                </p:cTn>
                              </p:par>
                              <p:par>
                                <p:cTn id="47" presetID="22" presetClass="entr" presetSubtype="8" fill="hold" nodeType="withEffect">
                                  <p:stCondLst>
                                    <p:cond delay="2200"/>
                                  </p:stCondLst>
                                  <p:childTnLst>
                                    <p:set>
                                      <p:cBhvr>
                                        <p:cTn id="48" dur="1" fill="hold">
                                          <p:stCondLst>
                                            <p:cond delay="0"/>
                                          </p:stCondLst>
                                        </p:cTn>
                                        <p:tgtEl>
                                          <p:spTgt spid="38"/>
                                        </p:tgtEl>
                                        <p:attrNameLst>
                                          <p:attrName>style.visibility</p:attrName>
                                        </p:attrNameLst>
                                      </p:cBhvr>
                                      <p:to>
                                        <p:strVal val="visible"/>
                                      </p:to>
                                    </p:set>
                                    <p:animEffect transition="in" filter="wipe(left)">
                                      <p:cBhvr>
                                        <p:cTn id="49" dur="500"/>
                                        <p:tgtEl>
                                          <p:spTgt spid="38"/>
                                        </p:tgtEl>
                                      </p:cBhvr>
                                    </p:animEffect>
                                  </p:childTnLst>
                                </p:cTn>
                              </p:par>
                              <p:par>
                                <p:cTn id="50" presetID="53" presetClass="entr" presetSubtype="16" fill="hold" nodeType="withEffect">
                                  <p:stCondLst>
                                    <p:cond delay="2500"/>
                                  </p:stCondLst>
                                  <p:childTnLst>
                                    <p:set>
                                      <p:cBhvr>
                                        <p:cTn id="51" dur="1" fill="hold">
                                          <p:stCondLst>
                                            <p:cond delay="0"/>
                                          </p:stCondLst>
                                        </p:cTn>
                                        <p:tgtEl>
                                          <p:spTgt spid="42"/>
                                        </p:tgtEl>
                                        <p:attrNameLst>
                                          <p:attrName>style.visibility</p:attrName>
                                        </p:attrNameLst>
                                      </p:cBhvr>
                                      <p:to>
                                        <p:strVal val="visible"/>
                                      </p:to>
                                    </p:set>
                                    <p:anim calcmode="lin" valueType="num">
                                      <p:cBhvr>
                                        <p:cTn id="52" dur="500" fill="hold"/>
                                        <p:tgtEl>
                                          <p:spTgt spid="42"/>
                                        </p:tgtEl>
                                        <p:attrNameLst>
                                          <p:attrName>ppt_w</p:attrName>
                                        </p:attrNameLst>
                                      </p:cBhvr>
                                      <p:tavLst>
                                        <p:tav tm="0">
                                          <p:val>
                                            <p:fltVal val="0"/>
                                          </p:val>
                                        </p:tav>
                                        <p:tav tm="100000">
                                          <p:val>
                                            <p:strVal val="#ppt_w"/>
                                          </p:val>
                                        </p:tav>
                                      </p:tavLst>
                                    </p:anim>
                                    <p:anim calcmode="lin" valueType="num">
                                      <p:cBhvr>
                                        <p:cTn id="53" dur="500" fill="hold"/>
                                        <p:tgtEl>
                                          <p:spTgt spid="42"/>
                                        </p:tgtEl>
                                        <p:attrNameLst>
                                          <p:attrName>ppt_h</p:attrName>
                                        </p:attrNameLst>
                                      </p:cBhvr>
                                      <p:tavLst>
                                        <p:tav tm="0">
                                          <p:val>
                                            <p:fltVal val="0"/>
                                          </p:val>
                                        </p:tav>
                                        <p:tav tm="100000">
                                          <p:val>
                                            <p:strVal val="#ppt_h"/>
                                          </p:val>
                                        </p:tav>
                                      </p:tavLst>
                                    </p:anim>
                                    <p:animEffect transition="in" filter="fade">
                                      <p:cBhvr>
                                        <p:cTn id="54" dur="500"/>
                                        <p:tgtEl>
                                          <p:spTgt spid="42"/>
                                        </p:tgtEl>
                                      </p:cBhvr>
                                    </p:animEffect>
                                  </p:childTnLst>
                                </p:cTn>
                              </p:par>
                              <p:par>
                                <p:cTn id="55" presetID="49" presetClass="entr" presetSubtype="0" decel="100000" fill="hold" grpId="0" nodeType="withEffect">
                                  <p:stCondLst>
                                    <p:cond delay="2700"/>
                                  </p:stCondLst>
                                  <p:iterate type="lt">
                                    <p:tmPct val="10000"/>
                                  </p:iterate>
                                  <p:childTnLst>
                                    <p:set>
                                      <p:cBhvr>
                                        <p:cTn id="56" dur="1" fill="hold">
                                          <p:stCondLst>
                                            <p:cond delay="0"/>
                                          </p:stCondLst>
                                        </p:cTn>
                                        <p:tgtEl>
                                          <p:spTgt spid="41"/>
                                        </p:tgtEl>
                                        <p:attrNameLst>
                                          <p:attrName>style.visibility</p:attrName>
                                        </p:attrNameLst>
                                      </p:cBhvr>
                                      <p:to>
                                        <p:strVal val="visible"/>
                                      </p:to>
                                    </p:set>
                                    <p:anim calcmode="lin" valueType="num">
                                      <p:cBhvr>
                                        <p:cTn id="57" dur="500" fill="hold"/>
                                        <p:tgtEl>
                                          <p:spTgt spid="41"/>
                                        </p:tgtEl>
                                        <p:attrNameLst>
                                          <p:attrName>ppt_w</p:attrName>
                                        </p:attrNameLst>
                                      </p:cBhvr>
                                      <p:tavLst>
                                        <p:tav tm="0">
                                          <p:val>
                                            <p:fltVal val="0"/>
                                          </p:val>
                                        </p:tav>
                                        <p:tav tm="100000">
                                          <p:val>
                                            <p:strVal val="#ppt_w"/>
                                          </p:val>
                                        </p:tav>
                                      </p:tavLst>
                                    </p:anim>
                                    <p:anim calcmode="lin" valueType="num">
                                      <p:cBhvr>
                                        <p:cTn id="58" dur="500" fill="hold"/>
                                        <p:tgtEl>
                                          <p:spTgt spid="41"/>
                                        </p:tgtEl>
                                        <p:attrNameLst>
                                          <p:attrName>ppt_h</p:attrName>
                                        </p:attrNameLst>
                                      </p:cBhvr>
                                      <p:tavLst>
                                        <p:tav tm="0">
                                          <p:val>
                                            <p:fltVal val="0"/>
                                          </p:val>
                                        </p:tav>
                                        <p:tav tm="100000">
                                          <p:val>
                                            <p:strVal val="#ppt_h"/>
                                          </p:val>
                                        </p:tav>
                                      </p:tavLst>
                                    </p:anim>
                                    <p:anim calcmode="lin" valueType="num">
                                      <p:cBhvr>
                                        <p:cTn id="59" dur="500" fill="hold"/>
                                        <p:tgtEl>
                                          <p:spTgt spid="41"/>
                                        </p:tgtEl>
                                        <p:attrNameLst>
                                          <p:attrName>style.rotation</p:attrName>
                                        </p:attrNameLst>
                                      </p:cBhvr>
                                      <p:tavLst>
                                        <p:tav tm="0">
                                          <p:val>
                                            <p:fltVal val="360"/>
                                          </p:val>
                                        </p:tav>
                                        <p:tav tm="100000">
                                          <p:val>
                                            <p:fltVal val="0"/>
                                          </p:val>
                                        </p:tav>
                                      </p:tavLst>
                                    </p:anim>
                                    <p:animEffect transition="in" filter="fade">
                                      <p:cBhvr>
                                        <p:cTn id="60" dur="500"/>
                                        <p:tgtEl>
                                          <p:spTgt spid="41"/>
                                        </p:tgtEl>
                                      </p:cBhvr>
                                    </p:animEffect>
                                  </p:childTnLst>
                                </p:cTn>
                              </p:par>
                              <p:par>
                                <p:cTn id="61" presetID="17" presetClass="entr" presetSubtype="10" fill="hold" grpId="0" nodeType="withEffect">
                                  <p:stCondLst>
                                    <p:cond delay="2900"/>
                                  </p:stCondLst>
                                  <p:iterate type="lt">
                                    <p:tmPct val="10000"/>
                                  </p:iterate>
                                  <p:childTnLst>
                                    <p:set>
                                      <p:cBhvr>
                                        <p:cTn id="62" dur="1" fill="hold">
                                          <p:stCondLst>
                                            <p:cond delay="0"/>
                                          </p:stCondLst>
                                        </p:cTn>
                                        <p:tgtEl>
                                          <p:spTgt spid="49"/>
                                        </p:tgtEl>
                                        <p:attrNameLst>
                                          <p:attrName>style.visibility</p:attrName>
                                        </p:attrNameLst>
                                      </p:cBhvr>
                                      <p:to>
                                        <p:strVal val="visible"/>
                                      </p:to>
                                    </p:set>
                                    <p:anim calcmode="lin" valueType="num">
                                      <p:cBhvr>
                                        <p:cTn id="63" dur="450" fill="hold"/>
                                        <p:tgtEl>
                                          <p:spTgt spid="49"/>
                                        </p:tgtEl>
                                        <p:attrNameLst>
                                          <p:attrName>ppt_w</p:attrName>
                                        </p:attrNameLst>
                                      </p:cBhvr>
                                      <p:tavLst>
                                        <p:tav tm="0">
                                          <p:val>
                                            <p:fltVal val="0"/>
                                          </p:val>
                                        </p:tav>
                                        <p:tav tm="100000">
                                          <p:val>
                                            <p:strVal val="#ppt_w"/>
                                          </p:val>
                                        </p:tav>
                                      </p:tavLst>
                                    </p:anim>
                                    <p:anim calcmode="lin" valueType="num">
                                      <p:cBhvr>
                                        <p:cTn id="64" dur="450" fill="hold"/>
                                        <p:tgtEl>
                                          <p:spTgt spid="49"/>
                                        </p:tgtEl>
                                        <p:attrNameLst>
                                          <p:attrName>ppt_h</p:attrName>
                                        </p:attrNameLst>
                                      </p:cBhvr>
                                      <p:tavLst>
                                        <p:tav tm="0">
                                          <p:val>
                                            <p:strVal val="#ppt_h"/>
                                          </p:val>
                                        </p:tav>
                                        <p:tav tm="100000">
                                          <p:val>
                                            <p:strVal val="#ppt_h"/>
                                          </p:val>
                                        </p:tav>
                                      </p:tavLst>
                                    </p:anim>
                                  </p:childTnLst>
                                </p:cTn>
                              </p:par>
                              <p:par>
                                <p:cTn id="65" presetID="22" presetClass="entr" presetSubtype="4" fill="hold" grpId="0" nodeType="withEffect">
                                  <p:stCondLst>
                                    <p:cond delay="3100"/>
                                  </p:stCondLst>
                                  <p:iterate type="lt">
                                    <p:tmPct val="3448"/>
                                  </p:iterate>
                                  <p:childTnLst>
                                    <p:set>
                                      <p:cBhvr>
                                        <p:cTn id="66" dur="1" fill="hold">
                                          <p:stCondLst>
                                            <p:cond delay="0"/>
                                          </p:stCondLst>
                                        </p:cTn>
                                        <p:tgtEl>
                                          <p:spTgt spid="50">
                                            <p:txEl>
                                              <p:pRg st="0" end="0"/>
                                            </p:txEl>
                                          </p:spTgt>
                                        </p:tgtEl>
                                        <p:attrNameLst>
                                          <p:attrName>style.visibility</p:attrName>
                                        </p:attrNameLst>
                                      </p:cBhvr>
                                      <p:to>
                                        <p:strVal val="visible"/>
                                      </p:to>
                                    </p:set>
                                    <p:animEffect transition="in" filter="wipe(down)">
                                      <p:cBhvr>
                                        <p:cTn id="67" dur="500"/>
                                        <p:tgtEl>
                                          <p:spTgt spid="5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bldLvl="0" animBg="1"/>
      <p:bldP spid="33" grpId="0"/>
      <p:bldP spid="37" grpId="0"/>
      <p:bldP spid="41" grpId="0"/>
      <p:bldP spid="47" grpId="0"/>
      <p:bldP spid="48" grpId="0" build="allAtOnce"/>
      <p:bldP spid="49" grpId="0"/>
      <p:bldP spid="50" grpId="0" build="allAtOnce"/>
      <p:bldP spid="51" grpId="0"/>
      <p:bldP spid="52" grpId="0" build="allAtOnce"/>
    </p:bld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l="-58000" r="-58000"/>
          </a:stretch>
        </a:blipFill>
        <a:effectLst/>
      </p:bgPr>
    </p:bg>
    <p:spTree>
      <p:nvGrpSpPr>
        <p:cNvPr id="1" name=""/>
        <p:cNvGrpSpPr/>
        <p:nvPr/>
      </p:nvGrpSpPr>
      <p:grpSpPr>
        <a:xfrm>
          <a:off x="0" y="0"/>
          <a:ext cx="0" cy="0"/>
          <a:chOff x="0" y="0"/>
          <a:chExt cx="0" cy="0"/>
        </a:xfrm>
      </p:grpSpPr>
      <p:sp>
        <p:nvSpPr>
          <p:cNvPr id="2" name="矩形 1"/>
          <p:cNvSpPr/>
          <p:nvPr/>
        </p:nvSpPr>
        <p:spPr>
          <a:xfrm>
            <a:off x="0" y="0"/>
            <a:ext cx="12192000" cy="6858000"/>
          </a:xfrm>
          <a:prstGeom prst="rect">
            <a:avLst/>
          </a:prstGeom>
          <a:gradFill flip="none" rotWithShape="1">
            <a:gsLst>
              <a:gs pos="2000">
                <a:schemeClr val="tx1"/>
              </a:gs>
              <a:gs pos="35000">
                <a:schemeClr val="tx1">
                  <a:alpha val="13000"/>
                </a:schemeClr>
              </a:gs>
              <a:gs pos="98000">
                <a:schemeClr val="tx1">
                  <a:alpha val="1000"/>
                </a:schemeClr>
              </a:gs>
            </a:gsLst>
            <a:path path="circle">
              <a:fillToRect l="50000" t="-80000" r="50000" b="18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方正黑体简体" panose="02010601030101010101" pitchFamily="2" charset="-122"/>
              <a:ea typeface="方正黑体简体" panose="02010601030101010101" pitchFamily="2" charset="-122"/>
            </a:endParaRPr>
          </a:p>
        </p:txBody>
      </p:sp>
      <p:sp>
        <p:nvSpPr>
          <p:cNvPr id="6" name="矩形 5"/>
          <p:cNvSpPr/>
          <p:nvPr/>
        </p:nvSpPr>
        <p:spPr>
          <a:xfrm>
            <a:off x="0" y="0"/>
            <a:ext cx="12192000" cy="6858000"/>
          </a:xfrm>
          <a:prstGeom prst="rect">
            <a:avLst/>
          </a:prstGeom>
          <a:gradFill flip="none" rotWithShape="1">
            <a:gsLst>
              <a:gs pos="2000">
                <a:schemeClr val="tx1"/>
              </a:gs>
              <a:gs pos="35000">
                <a:schemeClr val="tx1">
                  <a:alpha val="82000"/>
                </a:schemeClr>
              </a:gs>
              <a:gs pos="98000">
                <a:schemeClr val="tx1">
                  <a:alpha val="46000"/>
                </a:schemeClr>
              </a:gs>
            </a:gsLst>
            <a:path path="circle">
              <a:fillToRect l="50000" t="-80000" r="50000" b="18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方正黑体简体" panose="02010601030101010101" pitchFamily="2" charset="-122"/>
              <a:ea typeface="方正黑体简体" panose="02010601030101010101" pitchFamily="2" charset="-122"/>
            </a:endParaRPr>
          </a:p>
        </p:txBody>
      </p:sp>
      <p:sp>
        <p:nvSpPr>
          <p:cNvPr id="4" name="Oval 92"/>
          <p:cNvSpPr/>
          <p:nvPr/>
        </p:nvSpPr>
        <p:spPr>
          <a:xfrm>
            <a:off x="4975089" y="2784757"/>
            <a:ext cx="2241822" cy="2241817"/>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bg1"/>
              </a:solidFill>
              <a:latin typeface="方正黑体简体" panose="02010601030101010101" pitchFamily="2" charset="-122"/>
            </a:endParaRPr>
          </a:p>
        </p:txBody>
      </p:sp>
      <p:grpSp>
        <p:nvGrpSpPr>
          <p:cNvPr id="5" name="Group 93"/>
          <p:cNvGrpSpPr/>
          <p:nvPr/>
        </p:nvGrpSpPr>
        <p:grpSpPr>
          <a:xfrm>
            <a:off x="4781550" y="2575260"/>
            <a:ext cx="2628900" cy="2660812"/>
            <a:chOff x="4943475" y="2471838"/>
            <a:chExt cx="2305050" cy="2333030"/>
          </a:xfrm>
        </p:grpSpPr>
        <p:sp>
          <p:nvSpPr>
            <p:cNvPr id="7" name="Line 699"/>
            <p:cNvSpPr>
              <a:spLocks noChangeShapeType="1"/>
            </p:cNvSpPr>
            <p:nvPr userDrawn="1"/>
          </p:nvSpPr>
          <p:spPr bwMode="auto">
            <a:xfrm flipH="1" flipV="1">
              <a:off x="6040910" y="2471838"/>
              <a:ext cx="622608" cy="146907"/>
            </a:xfrm>
            <a:prstGeom prst="line">
              <a:avLst/>
            </a:prstGeom>
            <a:noFill/>
            <a:ln w="0">
              <a:solidFill>
                <a:srgbClr val="C00000">
                  <a:alpha val="50000"/>
                </a:srgbClr>
              </a:solidFill>
              <a:prstDash val="solid"/>
              <a:round/>
              <a:headEnd type="oval" w="sm" len="sm"/>
              <a:tailEnd type="oval"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ko-KR" altLang="en-US">
                <a:solidFill>
                  <a:schemeClr val="bg1"/>
                </a:solidFill>
                <a:latin typeface="方正黑体简体" panose="02010601030101010101" pitchFamily="2" charset="-122"/>
              </a:endParaRPr>
            </a:p>
          </p:txBody>
        </p:sp>
        <p:sp>
          <p:nvSpPr>
            <p:cNvPr id="8" name="Freeform 700"/>
            <p:cNvSpPr/>
            <p:nvPr userDrawn="1"/>
          </p:nvSpPr>
          <p:spPr bwMode="auto">
            <a:xfrm>
              <a:off x="6663518" y="2618745"/>
              <a:ext cx="585007" cy="991625"/>
            </a:xfrm>
            <a:custGeom>
              <a:avLst/>
              <a:gdLst>
                <a:gd name="T0" fmla="*/ 669 w 669"/>
                <a:gd name="T1" fmla="*/ 1134 h 1134"/>
                <a:gd name="T2" fmla="*/ 591 w 669"/>
                <a:gd name="T3" fmla="*/ 550 h 1134"/>
                <a:gd name="T4" fmla="*/ 0 w 669"/>
                <a:gd name="T5" fmla="*/ 0 h 1134"/>
              </a:gdLst>
              <a:ahLst/>
              <a:cxnLst>
                <a:cxn ang="0">
                  <a:pos x="T0" y="T1"/>
                </a:cxn>
                <a:cxn ang="0">
                  <a:pos x="T2" y="T3"/>
                </a:cxn>
                <a:cxn ang="0">
                  <a:pos x="T4" y="T5"/>
                </a:cxn>
              </a:cxnLst>
              <a:rect l="0" t="0" r="r" b="b"/>
              <a:pathLst>
                <a:path w="669" h="1134">
                  <a:moveTo>
                    <a:pt x="669" y="1134"/>
                  </a:moveTo>
                  <a:lnTo>
                    <a:pt x="591" y="550"/>
                  </a:lnTo>
                  <a:lnTo>
                    <a:pt x="0" y="0"/>
                  </a:lnTo>
                </a:path>
              </a:pathLst>
            </a:custGeom>
            <a:noFill/>
            <a:ln w="0">
              <a:solidFill>
                <a:srgbClr val="C00000">
                  <a:alpha val="50000"/>
                </a:srgbClr>
              </a:solidFill>
              <a:prstDash val="solid"/>
              <a:round/>
              <a:headEnd type="oval" w="sm" len="sm"/>
              <a:tailEnd type="oval" w="sm"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ko-KR" altLang="en-US">
                <a:solidFill>
                  <a:schemeClr val="bg1"/>
                </a:solidFill>
                <a:latin typeface="方正黑体简体" panose="02010601030101010101" pitchFamily="2" charset="-122"/>
              </a:endParaRPr>
            </a:p>
          </p:txBody>
        </p:sp>
        <p:sp>
          <p:nvSpPr>
            <p:cNvPr id="9" name="Freeform 701"/>
            <p:cNvSpPr/>
            <p:nvPr userDrawn="1"/>
          </p:nvSpPr>
          <p:spPr bwMode="auto">
            <a:xfrm>
              <a:off x="5547720" y="3610371"/>
              <a:ext cx="1700805" cy="1194497"/>
            </a:xfrm>
            <a:custGeom>
              <a:avLst/>
              <a:gdLst>
                <a:gd name="T0" fmla="*/ 0 w 1945"/>
                <a:gd name="T1" fmla="*/ 1276 h 1366"/>
                <a:gd name="T2" fmla="*/ 830 w 1945"/>
                <a:gd name="T3" fmla="*/ 1366 h 1366"/>
                <a:gd name="T4" fmla="*/ 1305 w 1945"/>
                <a:gd name="T5" fmla="*/ 1162 h 1366"/>
                <a:gd name="T6" fmla="*/ 1804 w 1945"/>
                <a:gd name="T7" fmla="*/ 737 h 1366"/>
                <a:gd name="T8" fmla="*/ 1945 w 1945"/>
                <a:gd name="T9" fmla="*/ 0 h 1366"/>
              </a:gdLst>
              <a:ahLst/>
              <a:cxnLst>
                <a:cxn ang="0">
                  <a:pos x="T0" y="T1"/>
                </a:cxn>
                <a:cxn ang="0">
                  <a:pos x="T2" y="T3"/>
                </a:cxn>
                <a:cxn ang="0">
                  <a:pos x="T4" y="T5"/>
                </a:cxn>
                <a:cxn ang="0">
                  <a:pos x="T6" y="T7"/>
                </a:cxn>
                <a:cxn ang="0">
                  <a:pos x="T8" y="T9"/>
                </a:cxn>
              </a:cxnLst>
              <a:rect l="0" t="0" r="r" b="b"/>
              <a:pathLst>
                <a:path w="1945" h="1366">
                  <a:moveTo>
                    <a:pt x="0" y="1276"/>
                  </a:moveTo>
                  <a:lnTo>
                    <a:pt x="830" y="1366"/>
                  </a:lnTo>
                  <a:lnTo>
                    <a:pt x="1305" y="1162"/>
                  </a:lnTo>
                  <a:lnTo>
                    <a:pt x="1804" y="737"/>
                  </a:lnTo>
                  <a:lnTo>
                    <a:pt x="1945" y="0"/>
                  </a:lnTo>
                </a:path>
              </a:pathLst>
            </a:custGeom>
            <a:noFill/>
            <a:ln w="0">
              <a:solidFill>
                <a:srgbClr val="C00000">
                  <a:alpha val="50000"/>
                </a:srgbClr>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ko-KR" altLang="en-US">
                <a:solidFill>
                  <a:schemeClr val="bg1"/>
                </a:solidFill>
                <a:latin typeface="方正黑体简体" panose="02010601030101010101" pitchFamily="2" charset="-122"/>
              </a:endParaRPr>
            </a:p>
          </p:txBody>
        </p:sp>
        <p:sp>
          <p:nvSpPr>
            <p:cNvPr id="10" name="Line 702"/>
            <p:cNvSpPr>
              <a:spLocks noChangeShapeType="1"/>
            </p:cNvSpPr>
            <p:nvPr userDrawn="1"/>
          </p:nvSpPr>
          <p:spPr bwMode="auto">
            <a:xfrm>
              <a:off x="5035293" y="4072080"/>
              <a:ext cx="512427" cy="654088"/>
            </a:xfrm>
            <a:prstGeom prst="line">
              <a:avLst/>
            </a:prstGeom>
            <a:noFill/>
            <a:ln w="0">
              <a:solidFill>
                <a:srgbClr val="C00000">
                  <a:alpha val="50000"/>
                </a:srgbClr>
              </a:solidFill>
              <a:prstDash val="solid"/>
              <a:round/>
              <a:headEnd type="oval" w="sm" len="sm"/>
              <a:tailEnd type="oval"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ko-KR" altLang="en-US">
                <a:solidFill>
                  <a:schemeClr val="bg1"/>
                </a:solidFill>
                <a:latin typeface="方正黑体简体" panose="02010601030101010101" pitchFamily="2" charset="-122"/>
              </a:endParaRPr>
            </a:p>
          </p:txBody>
        </p:sp>
        <p:sp>
          <p:nvSpPr>
            <p:cNvPr id="11" name="Freeform 703"/>
            <p:cNvSpPr/>
            <p:nvPr userDrawn="1"/>
          </p:nvSpPr>
          <p:spPr bwMode="auto">
            <a:xfrm>
              <a:off x="4943475" y="3120626"/>
              <a:ext cx="91819" cy="951455"/>
            </a:xfrm>
            <a:custGeom>
              <a:avLst/>
              <a:gdLst>
                <a:gd name="T0" fmla="*/ 609 w 609"/>
                <a:gd name="T1" fmla="*/ 0 h 1611"/>
                <a:gd name="T2" fmla="*/ 592 w 609"/>
                <a:gd name="T3" fmla="*/ 5 h 1611"/>
                <a:gd name="T4" fmla="*/ 313 w 609"/>
                <a:gd name="T5" fmla="*/ 392 h 1611"/>
                <a:gd name="T6" fmla="*/ 52 w 609"/>
                <a:gd name="T7" fmla="*/ 523 h 1611"/>
                <a:gd name="T8" fmla="*/ 0 w 609"/>
                <a:gd name="T9" fmla="*/ 1132 h 1611"/>
                <a:gd name="T10" fmla="*/ 105 w 609"/>
                <a:gd name="T11" fmla="*/ 1611 h 1611"/>
                <a:gd name="connsiteX0" fmla="*/ 10000 w 10018"/>
                <a:gd name="connsiteY0" fmla="*/ 0 h 10000"/>
                <a:gd name="connsiteX1" fmla="*/ 10018 w 10018"/>
                <a:gd name="connsiteY1" fmla="*/ 1358 h 10000"/>
                <a:gd name="connsiteX2" fmla="*/ 5140 w 10018"/>
                <a:gd name="connsiteY2" fmla="*/ 2433 h 10000"/>
                <a:gd name="connsiteX3" fmla="*/ 854 w 10018"/>
                <a:gd name="connsiteY3" fmla="*/ 3246 h 10000"/>
                <a:gd name="connsiteX4" fmla="*/ 0 w 10018"/>
                <a:gd name="connsiteY4" fmla="*/ 7027 h 10000"/>
                <a:gd name="connsiteX5" fmla="*/ 1724 w 10018"/>
                <a:gd name="connsiteY5" fmla="*/ 10000 h 10000"/>
                <a:gd name="connsiteX0-1" fmla="*/ 12868 w 12868"/>
                <a:gd name="connsiteY0-2" fmla="*/ 0 h 9028"/>
                <a:gd name="connsiteX1-3" fmla="*/ 10018 w 12868"/>
                <a:gd name="connsiteY1-4" fmla="*/ 386 h 9028"/>
                <a:gd name="connsiteX2-5" fmla="*/ 5140 w 12868"/>
                <a:gd name="connsiteY2-6" fmla="*/ 1461 h 9028"/>
                <a:gd name="connsiteX3-7" fmla="*/ 854 w 12868"/>
                <a:gd name="connsiteY3-8" fmla="*/ 2274 h 9028"/>
                <a:gd name="connsiteX4-9" fmla="*/ 0 w 12868"/>
                <a:gd name="connsiteY4-10" fmla="*/ 6055 h 9028"/>
                <a:gd name="connsiteX5-11" fmla="*/ 1724 w 12868"/>
                <a:gd name="connsiteY5-12" fmla="*/ 9028 h 9028"/>
                <a:gd name="connsiteX0-13" fmla="*/ 7785 w 7785"/>
                <a:gd name="connsiteY0-14" fmla="*/ 0 h 9572"/>
                <a:gd name="connsiteX1-15" fmla="*/ 3994 w 7785"/>
                <a:gd name="connsiteY1-16" fmla="*/ 1190 h 9572"/>
                <a:gd name="connsiteX2-17" fmla="*/ 664 w 7785"/>
                <a:gd name="connsiteY2-18" fmla="*/ 2091 h 9572"/>
                <a:gd name="connsiteX3-19" fmla="*/ 0 w 7785"/>
                <a:gd name="connsiteY3-20" fmla="*/ 6279 h 9572"/>
                <a:gd name="connsiteX4-21" fmla="*/ 1340 w 7785"/>
                <a:gd name="connsiteY4-22" fmla="*/ 9572 h 9572"/>
                <a:gd name="connsiteX0-23" fmla="*/ 5130 w 5130"/>
                <a:gd name="connsiteY0-24" fmla="*/ 0 h 8757"/>
                <a:gd name="connsiteX1-25" fmla="*/ 853 w 5130"/>
                <a:gd name="connsiteY1-26" fmla="*/ 941 h 8757"/>
                <a:gd name="connsiteX2-27" fmla="*/ 0 w 5130"/>
                <a:gd name="connsiteY2-28" fmla="*/ 5317 h 8757"/>
                <a:gd name="connsiteX3-29" fmla="*/ 1721 w 5130"/>
                <a:gd name="connsiteY3-30" fmla="*/ 8757 h 8757"/>
                <a:gd name="connsiteX0-31" fmla="*/ 1663 w 3355"/>
                <a:gd name="connsiteY0-32" fmla="*/ 0 h 8925"/>
                <a:gd name="connsiteX1-33" fmla="*/ 0 w 3355"/>
                <a:gd name="connsiteY1-34" fmla="*/ 4997 h 8925"/>
                <a:gd name="connsiteX2-35" fmla="*/ 3355 w 3355"/>
                <a:gd name="connsiteY2-36" fmla="*/ 8925 h 8925"/>
              </a:gdLst>
              <a:ahLst/>
              <a:cxnLst>
                <a:cxn ang="0">
                  <a:pos x="connsiteX0-1" y="connsiteY0-2"/>
                </a:cxn>
                <a:cxn ang="0">
                  <a:pos x="connsiteX1-3" y="connsiteY1-4"/>
                </a:cxn>
                <a:cxn ang="0">
                  <a:pos x="connsiteX2-5" y="connsiteY2-6"/>
                </a:cxn>
              </a:cxnLst>
              <a:rect l="l" t="t" r="r" b="b"/>
              <a:pathLst>
                <a:path w="3355" h="8925">
                  <a:moveTo>
                    <a:pt x="1663" y="0"/>
                  </a:moveTo>
                  <a:lnTo>
                    <a:pt x="0" y="4997"/>
                  </a:lnTo>
                  <a:lnTo>
                    <a:pt x="3355" y="8925"/>
                  </a:lnTo>
                </a:path>
              </a:pathLst>
            </a:custGeom>
            <a:noFill/>
            <a:ln w="0">
              <a:solidFill>
                <a:srgbClr val="C00000">
                  <a:alpha val="50000"/>
                </a:srgbClr>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ko-KR" altLang="en-US">
                <a:solidFill>
                  <a:schemeClr val="bg1"/>
                </a:solidFill>
                <a:latin typeface="方正黑体简体" panose="02010601030101010101" pitchFamily="2" charset="-122"/>
              </a:endParaRPr>
            </a:p>
          </p:txBody>
        </p:sp>
        <p:sp>
          <p:nvSpPr>
            <p:cNvPr id="12" name="Line 704"/>
            <p:cNvSpPr>
              <a:spLocks noChangeShapeType="1"/>
            </p:cNvSpPr>
            <p:nvPr userDrawn="1"/>
          </p:nvSpPr>
          <p:spPr bwMode="auto">
            <a:xfrm flipH="1">
              <a:off x="5476016" y="2471838"/>
              <a:ext cx="564894" cy="191505"/>
            </a:xfrm>
            <a:prstGeom prst="line">
              <a:avLst/>
            </a:prstGeom>
            <a:noFill/>
            <a:ln w="0">
              <a:solidFill>
                <a:srgbClr val="C00000">
                  <a:alpha val="50000"/>
                </a:srgbClr>
              </a:solidFill>
              <a:prstDash val="solid"/>
              <a:round/>
              <a:headEnd type="oval" w="sm" len="sm"/>
              <a:tailEnd type="oval"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ko-KR" altLang="en-US">
                <a:solidFill>
                  <a:schemeClr val="bg1"/>
                </a:solidFill>
                <a:latin typeface="方正黑体简体" panose="02010601030101010101" pitchFamily="2" charset="-122"/>
              </a:endParaRPr>
            </a:p>
          </p:txBody>
        </p:sp>
        <p:sp>
          <p:nvSpPr>
            <p:cNvPr id="13" name="Freeform 705"/>
            <p:cNvSpPr/>
            <p:nvPr userDrawn="1"/>
          </p:nvSpPr>
          <p:spPr bwMode="auto">
            <a:xfrm>
              <a:off x="5476839" y="2602150"/>
              <a:ext cx="1189611" cy="66406"/>
            </a:xfrm>
            <a:custGeom>
              <a:avLst/>
              <a:gdLst>
                <a:gd name="T0" fmla="*/ 0 w 1375"/>
                <a:gd name="T1" fmla="*/ 69 h 119"/>
                <a:gd name="T2" fmla="*/ 0 w 1375"/>
                <a:gd name="T3" fmla="*/ 69 h 119"/>
                <a:gd name="T4" fmla="*/ 681 w 1375"/>
                <a:gd name="T5" fmla="*/ 0 h 119"/>
                <a:gd name="T6" fmla="*/ 681 w 1375"/>
                <a:gd name="T7" fmla="*/ 0 h 119"/>
                <a:gd name="T8" fmla="*/ 1375 w 1375"/>
                <a:gd name="T9" fmla="*/ 13 h 119"/>
                <a:gd name="T10" fmla="*/ 1279 w 1375"/>
                <a:gd name="T11" fmla="*/ 119 h 119"/>
                <a:gd name="connsiteX0" fmla="*/ 0 w 10000"/>
                <a:gd name="connsiteY0" fmla="*/ 5798 h 12759"/>
                <a:gd name="connsiteX1" fmla="*/ 0 w 10000"/>
                <a:gd name="connsiteY1" fmla="*/ 5798 h 12759"/>
                <a:gd name="connsiteX2" fmla="*/ 4953 w 10000"/>
                <a:gd name="connsiteY2" fmla="*/ 0 h 12759"/>
                <a:gd name="connsiteX3" fmla="*/ 4953 w 10000"/>
                <a:gd name="connsiteY3" fmla="*/ 0 h 12759"/>
                <a:gd name="connsiteX4" fmla="*/ 10000 w 10000"/>
                <a:gd name="connsiteY4" fmla="*/ 1092 h 12759"/>
                <a:gd name="connsiteX5" fmla="*/ 9413 w 10000"/>
                <a:gd name="connsiteY5" fmla="*/ 12759 h 12759"/>
                <a:gd name="connsiteX0-1" fmla="*/ 0 w 10000"/>
                <a:gd name="connsiteY0-2" fmla="*/ 5798 h 5798"/>
                <a:gd name="connsiteX1-3" fmla="*/ 0 w 10000"/>
                <a:gd name="connsiteY1-4" fmla="*/ 5798 h 5798"/>
                <a:gd name="connsiteX2-5" fmla="*/ 4953 w 10000"/>
                <a:gd name="connsiteY2-6" fmla="*/ 0 h 5798"/>
                <a:gd name="connsiteX3-7" fmla="*/ 4953 w 10000"/>
                <a:gd name="connsiteY3-8" fmla="*/ 0 h 5798"/>
                <a:gd name="connsiteX4-9" fmla="*/ 10000 w 10000"/>
                <a:gd name="connsiteY4-10" fmla="*/ 1092 h 5798"/>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0000" h="5798">
                  <a:moveTo>
                    <a:pt x="0" y="5798"/>
                  </a:moveTo>
                  <a:lnTo>
                    <a:pt x="0" y="5798"/>
                  </a:lnTo>
                  <a:lnTo>
                    <a:pt x="4953" y="0"/>
                  </a:lnTo>
                  <a:lnTo>
                    <a:pt x="4953" y="0"/>
                  </a:lnTo>
                  <a:lnTo>
                    <a:pt x="10000" y="1092"/>
                  </a:lnTo>
                </a:path>
              </a:pathLst>
            </a:custGeom>
            <a:noFill/>
            <a:ln w="0">
              <a:solidFill>
                <a:srgbClr val="C00000">
                  <a:alpha val="50000"/>
                </a:srgbClr>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ko-KR" altLang="en-US">
                <a:solidFill>
                  <a:schemeClr val="bg1"/>
                </a:solidFill>
                <a:latin typeface="方正黑体简体" panose="02010601030101010101" pitchFamily="2" charset="-122"/>
              </a:endParaRPr>
            </a:p>
          </p:txBody>
        </p:sp>
        <p:sp>
          <p:nvSpPr>
            <p:cNvPr id="14" name="Freeform 706"/>
            <p:cNvSpPr/>
            <p:nvPr userDrawn="1"/>
          </p:nvSpPr>
          <p:spPr bwMode="auto">
            <a:xfrm>
              <a:off x="5392068" y="3704811"/>
              <a:ext cx="155652" cy="1021357"/>
            </a:xfrm>
            <a:custGeom>
              <a:avLst/>
              <a:gdLst>
                <a:gd name="T0" fmla="*/ 0 w 178"/>
                <a:gd name="T1" fmla="*/ 0 h 1168"/>
                <a:gd name="T2" fmla="*/ 144 w 178"/>
                <a:gd name="T3" fmla="*/ 792 h 1168"/>
                <a:gd name="T4" fmla="*/ 178 w 178"/>
                <a:gd name="T5" fmla="*/ 1168 h 1168"/>
              </a:gdLst>
              <a:ahLst/>
              <a:cxnLst>
                <a:cxn ang="0">
                  <a:pos x="T0" y="T1"/>
                </a:cxn>
                <a:cxn ang="0">
                  <a:pos x="T2" y="T3"/>
                </a:cxn>
                <a:cxn ang="0">
                  <a:pos x="T4" y="T5"/>
                </a:cxn>
              </a:cxnLst>
              <a:rect l="0" t="0" r="r" b="b"/>
              <a:pathLst>
                <a:path w="178" h="1168">
                  <a:moveTo>
                    <a:pt x="0" y="0"/>
                  </a:moveTo>
                  <a:lnTo>
                    <a:pt x="144" y="792"/>
                  </a:lnTo>
                  <a:lnTo>
                    <a:pt x="178" y="1168"/>
                  </a:lnTo>
                </a:path>
              </a:pathLst>
            </a:custGeom>
            <a:noFill/>
            <a:ln w="0">
              <a:solidFill>
                <a:srgbClr val="C00000">
                  <a:alpha val="50000"/>
                </a:srgbClr>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ko-KR" altLang="en-US">
                <a:solidFill>
                  <a:schemeClr val="bg1"/>
                </a:solidFill>
                <a:latin typeface="方正黑体简体" panose="02010601030101010101" pitchFamily="2" charset="-122"/>
              </a:endParaRPr>
            </a:p>
          </p:txBody>
        </p:sp>
        <p:sp>
          <p:nvSpPr>
            <p:cNvPr id="15" name="Freeform 707"/>
            <p:cNvSpPr/>
            <p:nvPr userDrawn="1"/>
          </p:nvSpPr>
          <p:spPr bwMode="auto">
            <a:xfrm>
              <a:off x="5392068" y="2667715"/>
              <a:ext cx="115427" cy="1037097"/>
            </a:xfrm>
            <a:custGeom>
              <a:avLst/>
              <a:gdLst>
                <a:gd name="T0" fmla="*/ 79 w 132"/>
                <a:gd name="T1" fmla="*/ 0 h 1186"/>
                <a:gd name="T2" fmla="*/ 132 w 132"/>
                <a:gd name="T3" fmla="*/ 368 h 1186"/>
                <a:gd name="T4" fmla="*/ 0 w 132"/>
                <a:gd name="T5" fmla="*/ 1186 h 1186"/>
              </a:gdLst>
              <a:ahLst/>
              <a:cxnLst>
                <a:cxn ang="0">
                  <a:pos x="T0" y="T1"/>
                </a:cxn>
                <a:cxn ang="0">
                  <a:pos x="T2" y="T3"/>
                </a:cxn>
                <a:cxn ang="0">
                  <a:pos x="T4" y="T5"/>
                </a:cxn>
              </a:cxnLst>
              <a:rect l="0" t="0" r="r" b="b"/>
              <a:pathLst>
                <a:path w="132" h="1186">
                  <a:moveTo>
                    <a:pt x="79" y="0"/>
                  </a:moveTo>
                  <a:lnTo>
                    <a:pt x="132" y="368"/>
                  </a:lnTo>
                  <a:lnTo>
                    <a:pt x="0" y="1186"/>
                  </a:lnTo>
                </a:path>
              </a:pathLst>
            </a:custGeom>
            <a:noFill/>
            <a:ln w="0">
              <a:solidFill>
                <a:srgbClr val="C00000">
                  <a:alpha val="50000"/>
                </a:srgbClr>
              </a:solidFill>
              <a:prstDash val="solid"/>
              <a:round/>
              <a:headEnd type="none" w="sm" len="sm"/>
              <a:tailEnd type="oval" w="sm"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ko-KR" altLang="en-US">
                <a:solidFill>
                  <a:schemeClr val="bg1"/>
                </a:solidFill>
                <a:latin typeface="方正黑体简体" panose="02010601030101010101" pitchFamily="2" charset="-122"/>
              </a:endParaRPr>
            </a:p>
          </p:txBody>
        </p:sp>
        <p:sp>
          <p:nvSpPr>
            <p:cNvPr id="16" name="Freeform 708"/>
            <p:cNvSpPr/>
            <p:nvPr userDrawn="1"/>
          </p:nvSpPr>
          <p:spPr bwMode="auto">
            <a:xfrm>
              <a:off x="6011178" y="4143784"/>
              <a:ext cx="262346" cy="661084"/>
            </a:xfrm>
            <a:custGeom>
              <a:avLst/>
              <a:gdLst>
                <a:gd name="T0" fmla="*/ 0 w 398"/>
                <a:gd name="T1" fmla="*/ 0 h 756"/>
                <a:gd name="T2" fmla="*/ 219 w 398"/>
                <a:gd name="T3" fmla="*/ 591 h 756"/>
                <a:gd name="T4" fmla="*/ 300 w 398"/>
                <a:gd name="T5" fmla="*/ 756 h 756"/>
                <a:gd name="T6" fmla="*/ 398 w 398"/>
                <a:gd name="T7" fmla="*/ 595 h 756"/>
                <a:gd name="connsiteX0" fmla="*/ 0 w 13102"/>
                <a:gd name="connsiteY0" fmla="*/ 0 h 10000"/>
                <a:gd name="connsiteX1" fmla="*/ 5503 w 13102"/>
                <a:gd name="connsiteY1" fmla="*/ 7817 h 10000"/>
                <a:gd name="connsiteX2" fmla="*/ 7538 w 13102"/>
                <a:gd name="connsiteY2" fmla="*/ 10000 h 10000"/>
                <a:gd name="connsiteX3" fmla="*/ 13102 w 13102"/>
                <a:gd name="connsiteY3" fmla="*/ 9384 h 10000"/>
                <a:gd name="connsiteX0-1" fmla="*/ 0 w 7538"/>
                <a:gd name="connsiteY0-2" fmla="*/ 0 h 10000"/>
                <a:gd name="connsiteX1-3" fmla="*/ 5503 w 7538"/>
                <a:gd name="connsiteY1-4" fmla="*/ 7817 h 10000"/>
                <a:gd name="connsiteX2-5" fmla="*/ 7538 w 7538"/>
                <a:gd name="connsiteY2-6" fmla="*/ 10000 h 10000"/>
              </a:gdLst>
              <a:ahLst/>
              <a:cxnLst>
                <a:cxn ang="0">
                  <a:pos x="connsiteX0-1" y="connsiteY0-2"/>
                </a:cxn>
                <a:cxn ang="0">
                  <a:pos x="connsiteX1-3" y="connsiteY1-4"/>
                </a:cxn>
                <a:cxn ang="0">
                  <a:pos x="connsiteX2-5" y="connsiteY2-6"/>
                </a:cxn>
              </a:cxnLst>
              <a:rect l="l" t="t" r="r" b="b"/>
              <a:pathLst>
                <a:path w="7538" h="10000">
                  <a:moveTo>
                    <a:pt x="0" y="0"/>
                  </a:moveTo>
                  <a:lnTo>
                    <a:pt x="5503" y="7817"/>
                  </a:lnTo>
                  <a:lnTo>
                    <a:pt x="7538" y="10000"/>
                  </a:lnTo>
                </a:path>
              </a:pathLst>
            </a:custGeom>
            <a:noFill/>
            <a:ln w="0">
              <a:solidFill>
                <a:srgbClr val="C00000">
                  <a:alpha val="50000"/>
                </a:srgbClr>
              </a:solidFill>
              <a:prstDash val="solid"/>
              <a:round/>
              <a:headEnd type="oval" w="sm" len="sm"/>
              <a:tailEnd type="none" w="sm"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ko-KR" altLang="en-US">
                <a:solidFill>
                  <a:schemeClr val="bg1"/>
                </a:solidFill>
                <a:latin typeface="方正黑体简体" panose="02010601030101010101" pitchFamily="2" charset="-122"/>
              </a:endParaRPr>
            </a:p>
          </p:txBody>
        </p:sp>
        <p:sp>
          <p:nvSpPr>
            <p:cNvPr id="17" name="Freeform 709"/>
            <p:cNvSpPr/>
            <p:nvPr userDrawn="1"/>
          </p:nvSpPr>
          <p:spPr bwMode="auto">
            <a:xfrm>
              <a:off x="6011179" y="2607378"/>
              <a:ext cx="288568" cy="1536408"/>
            </a:xfrm>
            <a:custGeom>
              <a:avLst/>
              <a:gdLst>
                <a:gd name="T0" fmla="*/ 52 w 330"/>
                <a:gd name="T1" fmla="*/ 0 h 1757"/>
                <a:gd name="T2" fmla="*/ 330 w 330"/>
                <a:gd name="T3" fmla="*/ 664 h 1757"/>
                <a:gd name="T4" fmla="*/ 0 w 330"/>
                <a:gd name="T5" fmla="*/ 1757 h 1757"/>
              </a:gdLst>
              <a:ahLst/>
              <a:cxnLst>
                <a:cxn ang="0">
                  <a:pos x="T0" y="T1"/>
                </a:cxn>
                <a:cxn ang="0">
                  <a:pos x="T2" y="T3"/>
                </a:cxn>
                <a:cxn ang="0">
                  <a:pos x="T4" y="T5"/>
                </a:cxn>
              </a:cxnLst>
              <a:rect l="0" t="0" r="r" b="b"/>
              <a:pathLst>
                <a:path w="330" h="1757">
                  <a:moveTo>
                    <a:pt x="52" y="0"/>
                  </a:moveTo>
                  <a:lnTo>
                    <a:pt x="330" y="664"/>
                  </a:lnTo>
                  <a:lnTo>
                    <a:pt x="0" y="1757"/>
                  </a:lnTo>
                </a:path>
              </a:pathLst>
            </a:custGeom>
            <a:noFill/>
            <a:ln w="0">
              <a:solidFill>
                <a:srgbClr val="C00000">
                  <a:alpha val="50000"/>
                </a:srgbClr>
              </a:solidFill>
              <a:prstDash val="solid"/>
              <a:round/>
              <a:headEnd type="oval" w="sm" len="sm"/>
              <a:tailEnd type="oval" w="sm"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ko-KR" altLang="en-US">
                <a:solidFill>
                  <a:schemeClr val="bg1"/>
                </a:solidFill>
                <a:latin typeface="方正黑体简体" panose="02010601030101010101" pitchFamily="2" charset="-122"/>
              </a:endParaRPr>
            </a:p>
          </p:txBody>
        </p:sp>
        <p:sp>
          <p:nvSpPr>
            <p:cNvPr id="18" name="Line 710"/>
            <p:cNvSpPr>
              <a:spLocks noChangeShapeType="1"/>
            </p:cNvSpPr>
            <p:nvPr userDrawn="1"/>
          </p:nvSpPr>
          <p:spPr bwMode="auto">
            <a:xfrm>
              <a:off x="6040910" y="2471838"/>
              <a:ext cx="15740" cy="135540"/>
            </a:xfrm>
            <a:prstGeom prst="line">
              <a:avLst/>
            </a:prstGeom>
            <a:noFill/>
            <a:ln w="0">
              <a:solidFill>
                <a:srgbClr val="C00000">
                  <a:alpha val="50000"/>
                </a:srgbClr>
              </a:solidFill>
              <a:prstDash val="solid"/>
              <a:round/>
              <a:headEnd type="oval" w="sm" len="sm"/>
              <a:tailEnd type="oval"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ko-KR" altLang="en-US">
                <a:solidFill>
                  <a:schemeClr val="bg1"/>
                </a:solidFill>
                <a:latin typeface="方正黑体简体" panose="02010601030101010101" pitchFamily="2" charset="-122"/>
              </a:endParaRPr>
            </a:p>
          </p:txBody>
        </p:sp>
        <p:sp>
          <p:nvSpPr>
            <p:cNvPr id="19" name="Line 711"/>
            <p:cNvSpPr>
              <a:spLocks noChangeShapeType="1"/>
            </p:cNvSpPr>
            <p:nvPr userDrawn="1"/>
          </p:nvSpPr>
          <p:spPr bwMode="auto">
            <a:xfrm flipH="1">
              <a:off x="4988947" y="2662397"/>
              <a:ext cx="481831" cy="458282"/>
            </a:xfrm>
            <a:prstGeom prst="line">
              <a:avLst/>
            </a:prstGeom>
            <a:noFill/>
            <a:ln w="0">
              <a:solidFill>
                <a:srgbClr val="C00000">
                  <a:alpha val="50000"/>
                </a:srgbClr>
              </a:solidFill>
              <a:prstDash val="solid"/>
              <a:round/>
              <a:headEnd type="none" w="sm" len="sm"/>
              <a:tailEnd type="none"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ko-KR" altLang="en-US">
                <a:solidFill>
                  <a:schemeClr val="bg1"/>
                </a:solidFill>
                <a:latin typeface="方正黑体简体" panose="02010601030101010101" pitchFamily="2" charset="-122"/>
              </a:endParaRPr>
            </a:p>
          </p:txBody>
        </p:sp>
        <p:sp>
          <p:nvSpPr>
            <p:cNvPr id="20" name="Line 712"/>
            <p:cNvSpPr>
              <a:spLocks noChangeShapeType="1"/>
            </p:cNvSpPr>
            <p:nvPr userDrawn="1"/>
          </p:nvSpPr>
          <p:spPr bwMode="auto">
            <a:xfrm flipH="1" flipV="1">
              <a:off x="7112111" y="3548285"/>
              <a:ext cx="136414" cy="62086"/>
            </a:xfrm>
            <a:prstGeom prst="line">
              <a:avLst/>
            </a:prstGeom>
            <a:noFill/>
            <a:ln w="0">
              <a:solidFill>
                <a:srgbClr val="C00000">
                  <a:alpha val="50000"/>
                </a:srgbClr>
              </a:solidFill>
              <a:prstDash val="solid"/>
              <a:round/>
              <a:headEnd type="oval" w="sm" len="sm"/>
              <a:tailEnd type="oval"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ko-KR" altLang="en-US">
                <a:solidFill>
                  <a:schemeClr val="bg1"/>
                </a:solidFill>
                <a:latin typeface="方正黑体简体" panose="02010601030101010101" pitchFamily="2" charset="-122"/>
              </a:endParaRPr>
            </a:p>
          </p:txBody>
        </p:sp>
        <p:sp>
          <p:nvSpPr>
            <p:cNvPr id="21" name="Line 713"/>
            <p:cNvSpPr>
              <a:spLocks noChangeShapeType="1"/>
            </p:cNvSpPr>
            <p:nvPr userDrawn="1"/>
          </p:nvSpPr>
          <p:spPr bwMode="auto">
            <a:xfrm flipH="1" flipV="1">
              <a:off x="6657687" y="2619538"/>
              <a:ext cx="155361" cy="404078"/>
            </a:xfrm>
            <a:prstGeom prst="line">
              <a:avLst/>
            </a:prstGeom>
            <a:noFill/>
            <a:ln w="0">
              <a:solidFill>
                <a:srgbClr val="C00000">
                  <a:alpha val="50000"/>
                </a:srgbClr>
              </a:solidFill>
              <a:prstDash val="solid"/>
              <a:round/>
              <a:headEnd type="oval" w="sm" len="sm"/>
              <a:tailEnd type="oval"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ko-KR" altLang="en-US">
                <a:solidFill>
                  <a:schemeClr val="bg1"/>
                </a:solidFill>
                <a:latin typeface="方正黑体简体" panose="02010601030101010101" pitchFamily="2" charset="-122"/>
              </a:endParaRPr>
            </a:p>
          </p:txBody>
        </p:sp>
        <p:sp>
          <p:nvSpPr>
            <p:cNvPr id="22" name="Line 714"/>
            <p:cNvSpPr>
              <a:spLocks noChangeShapeType="1"/>
            </p:cNvSpPr>
            <p:nvPr userDrawn="1"/>
          </p:nvSpPr>
          <p:spPr bwMode="auto">
            <a:xfrm flipH="1" flipV="1">
              <a:off x="6813049" y="3023616"/>
              <a:ext cx="299062" cy="524670"/>
            </a:xfrm>
            <a:prstGeom prst="line">
              <a:avLst/>
            </a:prstGeom>
            <a:noFill/>
            <a:ln w="0">
              <a:solidFill>
                <a:srgbClr val="C00000">
                  <a:alpha val="50000"/>
                </a:srgbClr>
              </a:solidFill>
              <a:prstDash val="solid"/>
              <a:round/>
              <a:headEnd type="oval" w="sm" len="sm"/>
              <a:tailEnd type="oval"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ko-KR" altLang="en-US">
                <a:solidFill>
                  <a:schemeClr val="bg1"/>
                </a:solidFill>
                <a:latin typeface="方正黑体简体" panose="02010601030101010101" pitchFamily="2" charset="-122"/>
              </a:endParaRPr>
            </a:p>
          </p:txBody>
        </p:sp>
        <p:sp>
          <p:nvSpPr>
            <p:cNvPr id="23" name="Line 715"/>
            <p:cNvSpPr>
              <a:spLocks noChangeShapeType="1"/>
            </p:cNvSpPr>
            <p:nvPr userDrawn="1"/>
          </p:nvSpPr>
          <p:spPr bwMode="auto">
            <a:xfrm flipH="1" flipV="1">
              <a:off x="7112111" y="3548285"/>
              <a:ext cx="13116" cy="706554"/>
            </a:xfrm>
            <a:prstGeom prst="line">
              <a:avLst/>
            </a:prstGeom>
            <a:noFill/>
            <a:ln w="0">
              <a:solidFill>
                <a:srgbClr val="C00000">
                  <a:alpha val="50000"/>
                </a:srgbClr>
              </a:solidFill>
              <a:prstDash val="solid"/>
              <a:round/>
              <a:headEnd type="oval" w="sm" len="sm"/>
              <a:tailEnd type="none"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ko-KR" altLang="en-US">
                <a:solidFill>
                  <a:schemeClr val="bg1"/>
                </a:solidFill>
                <a:latin typeface="方正黑体简体" panose="02010601030101010101" pitchFamily="2" charset="-122"/>
              </a:endParaRPr>
            </a:p>
          </p:txBody>
        </p:sp>
        <p:sp>
          <p:nvSpPr>
            <p:cNvPr id="24" name="Freeform 716"/>
            <p:cNvSpPr/>
            <p:nvPr userDrawn="1"/>
          </p:nvSpPr>
          <p:spPr bwMode="auto">
            <a:xfrm>
              <a:off x="6011179" y="4143785"/>
              <a:ext cx="1114049" cy="210743"/>
            </a:xfrm>
            <a:custGeom>
              <a:avLst/>
              <a:gdLst>
                <a:gd name="T0" fmla="*/ 0 w 1274"/>
                <a:gd name="T1" fmla="*/ 0 h 241"/>
                <a:gd name="T2" fmla="*/ 909 w 1274"/>
                <a:gd name="T3" fmla="*/ 241 h 241"/>
                <a:gd name="T4" fmla="*/ 1274 w 1274"/>
                <a:gd name="T5" fmla="*/ 127 h 241"/>
              </a:gdLst>
              <a:ahLst/>
              <a:cxnLst>
                <a:cxn ang="0">
                  <a:pos x="T0" y="T1"/>
                </a:cxn>
                <a:cxn ang="0">
                  <a:pos x="T2" y="T3"/>
                </a:cxn>
                <a:cxn ang="0">
                  <a:pos x="T4" y="T5"/>
                </a:cxn>
              </a:cxnLst>
              <a:rect l="0" t="0" r="r" b="b"/>
              <a:pathLst>
                <a:path w="1274" h="241">
                  <a:moveTo>
                    <a:pt x="0" y="0"/>
                  </a:moveTo>
                  <a:lnTo>
                    <a:pt x="909" y="241"/>
                  </a:lnTo>
                  <a:lnTo>
                    <a:pt x="1274" y="127"/>
                  </a:lnTo>
                </a:path>
              </a:pathLst>
            </a:custGeom>
            <a:noFill/>
            <a:ln w="0">
              <a:solidFill>
                <a:srgbClr val="C00000">
                  <a:alpha val="50000"/>
                </a:srgbClr>
              </a:solidFill>
              <a:prstDash val="solid"/>
              <a:round/>
              <a:headEnd type="oval" w="sm" len="sm"/>
              <a:tailEnd type="oval" w="sm"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ko-KR" altLang="en-US">
                <a:solidFill>
                  <a:schemeClr val="bg1"/>
                </a:solidFill>
                <a:latin typeface="方正黑体简体" panose="02010601030101010101" pitchFamily="2" charset="-122"/>
              </a:endParaRPr>
            </a:p>
          </p:txBody>
        </p:sp>
        <p:sp>
          <p:nvSpPr>
            <p:cNvPr id="25" name="Line 717"/>
            <p:cNvSpPr>
              <a:spLocks noChangeShapeType="1"/>
            </p:cNvSpPr>
            <p:nvPr userDrawn="1"/>
          </p:nvSpPr>
          <p:spPr bwMode="auto">
            <a:xfrm>
              <a:off x="5392068" y="3704811"/>
              <a:ext cx="619110" cy="438974"/>
            </a:xfrm>
            <a:prstGeom prst="line">
              <a:avLst/>
            </a:prstGeom>
            <a:noFill/>
            <a:ln w="0">
              <a:solidFill>
                <a:srgbClr val="C00000">
                  <a:alpha val="50000"/>
                </a:srgbClr>
              </a:solidFill>
              <a:prstDash val="solid"/>
              <a:round/>
              <a:headEnd type="oval" w="sm" len="sm"/>
              <a:tailEnd type="oval"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ko-KR" altLang="en-US">
                <a:solidFill>
                  <a:schemeClr val="bg1"/>
                </a:solidFill>
                <a:latin typeface="方正黑体简体" panose="02010601030101010101" pitchFamily="2" charset="-122"/>
              </a:endParaRPr>
            </a:p>
          </p:txBody>
        </p:sp>
        <p:sp>
          <p:nvSpPr>
            <p:cNvPr id="26" name="Line 718"/>
            <p:cNvSpPr>
              <a:spLocks noChangeShapeType="1"/>
            </p:cNvSpPr>
            <p:nvPr userDrawn="1"/>
          </p:nvSpPr>
          <p:spPr bwMode="auto">
            <a:xfrm>
              <a:off x="4988947" y="3120679"/>
              <a:ext cx="403121" cy="584132"/>
            </a:xfrm>
            <a:prstGeom prst="line">
              <a:avLst/>
            </a:prstGeom>
            <a:noFill/>
            <a:ln w="0">
              <a:solidFill>
                <a:srgbClr val="C00000">
                  <a:alpha val="50000"/>
                </a:srgbClr>
              </a:solidFill>
              <a:prstDash val="solid"/>
              <a:round/>
              <a:headEnd type="oval" w="sm" len="sm"/>
              <a:tailEnd type="oval"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ko-KR" altLang="en-US">
                <a:solidFill>
                  <a:schemeClr val="bg1"/>
                </a:solidFill>
                <a:latin typeface="方正黑体简体" panose="02010601030101010101" pitchFamily="2" charset="-122"/>
              </a:endParaRPr>
            </a:p>
          </p:txBody>
        </p:sp>
        <p:sp>
          <p:nvSpPr>
            <p:cNvPr id="27" name="Line 719"/>
            <p:cNvSpPr>
              <a:spLocks noChangeShapeType="1"/>
            </p:cNvSpPr>
            <p:nvPr userDrawn="1"/>
          </p:nvSpPr>
          <p:spPr bwMode="auto">
            <a:xfrm flipH="1">
              <a:off x="4988947" y="2989512"/>
              <a:ext cx="518549" cy="131167"/>
            </a:xfrm>
            <a:prstGeom prst="line">
              <a:avLst/>
            </a:prstGeom>
            <a:noFill/>
            <a:ln w="0">
              <a:solidFill>
                <a:srgbClr val="C00000">
                  <a:alpha val="50000"/>
                </a:srgbClr>
              </a:solidFill>
              <a:prstDash val="solid"/>
              <a:round/>
              <a:headEnd type="oval" w="sm" len="sm"/>
              <a:tailEnd type="oval"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ko-KR" altLang="en-US">
                <a:solidFill>
                  <a:schemeClr val="bg1"/>
                </a:solidFill>
                <a:latin typeface="方正黑体简体" panose="02010601030101010101" pitchFamily="2" charset="-122"/>
              </a:endParaRPr>
            </a:p>
          </p:txBody>
        </p:sp>
        <p:sp>
          <p:nvSpPr>
            <p:cNvPr id="28" name="Line 720"/>
            <p:cNvSpPr>
              <a:spLocks noChangeShapeType="1"/>
            </p:cNvSpPr>
            <p:nvPr userDrawn="1"/>
          </p:nvSpPr>
          <p:spPr bwMode="auto">
            <a:xfrm flipH="1">
              <a:off x="5507496" y="2607378"/>
              <a:ext cx="549154" cy="382135"/>
            </a:xfrm>
            <a:prstGeom prst="line">
              <a:avLst/>
            </a:prstGeom>
            <a:noFill/>
            <a:ln w="0">
              <a:solidFill>
                <a:srgbClr val="C00000">
                  <a:alpha val="50000"/>
                </a:srgbClr>
              </a:solidFill>
              <a:prstDash val="solid"/>
              <a:round/>
              <a:headEnd type="oval" w="sm" len="sm"/>
              <a:tailEnd type="oval"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ko-KR" altLang="en-US">
                <a:solidFill>
                  <a:schemeClr val="bg1"/>
                </a:solidFill>
                <a:latin typeface="方正黑体简体" panose="02010601030101010101" pitchFamily="2" charset="-122"/>
              </a:endParaRPr>
            </a:p>
          </p:txBody>
        </p:sp>
        <p:sp>
          <p:nvSpPr>
            <p:cNvPr id="29" name="Line 721"/>
            <p:cNvSpPr>
              <a:spLocks noChangeShapeType="1"/>
            </p:cNvSpPr>
            <p:nvPr userDrawn="1"/>
          </p:nvSpPr>
          <p:spPr bwMode="auto">
            <a:xfrm flipH="1" flipV="1">
              <a:off x="6056650" y="2607378"/>
              <a:ext cx="756399" cy="416238"/>
            </a:xfrm>
            <a:prstGeom prst="line">
              <a:avLst/>
            </a:prstGeom>
            <a:noFill/>
            <a:ln w="0">
              <a:solidFill>
                <a:srgbClr val="C00000">
                  <a:alpha val="50000"/>
                </a:srgbClr>
              </a:solidFill>
              <a:prstDash val="solid"/>
              <a:round/>
              <a:headEnd type="oval" w="sm" len="sm"/>
              <a:tailEnd type="oval"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ko-KR" altLang="en-US" dirty="0">
                <a:solidFill>
                  <a:schemeClr val="bg1"/>
                </a:solidFill>
                <a:latin typeface="方正黑体简体" panose="02010601030101010101" pitchFamily="2" charset="-122"/>
              </a:endParaRPr>
            </a:p>
          </p:txBody>
        </p:sp>
        <p:sp>
          <p:nvSpPr>
            <p:cNvPr id="30" name="Freeform 722"/>
            <p:cNvSpPr/>
            <p:nvPr userDrawn="1"/>
          </p:nvSpPr>
          <p:spPr bwMode="auto">
            <a:xfrm>
              <a:off x="6813049" y="3023616"/>
              <a:ext cx="367269" cy="511553"/>
            </a:xfrm>
            <a:custGeom>
              <a:avLst/>
              <a:gdLst>
                <a:gd name="T0" fmla="*/ 344 w 420"/>
                <a:gd name="T1" fmla="*/ 585 h 585"/>
                <a:gd name="T2" fmla="*/ 420 w 420"/>
                <a:gd name="T3" fmla="*/ 87 h 585"/>
                <a:gd name="T4" fmla="*/ 0 w 420"/>
                <a:gd name="T5" fmla="*/ 0 h 585"/>
              </a:gdLst>
              <a:ahLst/>
              <a:cxnLst>
                <a:cxn ang="0">
                  <a:pos x="T0" y="T1"/>
                </a:cxn>
                <a:cxn ang="0">
                  <a:pos x="T2" y="T3"/>
                </a:cxn>
                <a:cxn ang="0">
                  <a:pos x="T4" y="T5"/>
                </a:cxn>
              </a:cxnLst>
              <a:rect l="0" t="0" r="r" b="b"/>
              <a:pathLst>
                <a:path w="420" h="585">
                  <a:moveTo>
                    <a:pt x="344" y="585"/>
                  </a:moveTo>
                  <a:lnTo>
                    <a:pt x="420" y="87"/>
                  </a:lnTo>
                  <a:lnTo>
                    <a:pt x="0" y="0"/>
                  </a:lnTo>
                </a:path>
              </a:pathLst>
            </a:custGeom>
            <a:noFill/>
            <a:ln w="0">
              <a:solidFill>
                <a:srgbClr val="C00000">
                  <a:alpha val="50000"/>
                </a:srgbClr>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ko-KR" altLang="en-US">
                <a:solidFill>
                  <a:schemeClr val="bg1"/>
                </a:solidFill>
                <a:latin typeface="方正黑体简体" panose="02010601030101010101" pitchFamily="2" charset="-122"/>
              </a:endParaRPr>
            </a:p>
          </p:txBody>
        </p:sp>
        <p:sp>
          <p:nvSpPr>
            <p:cNvPr id="31" name="Freeform 723"/>
            <p:cNvSpPr/>
            <p:nvPr userDrawn="1"/>
          </p:nvSpPr>
          <p:spPr bwMode="auto">
            <a:xfrm>
              <a:off x="6799058" y="3023616"/>
              <a:ext cx="314802" cy="1330912"/>
            </a:xfrm>
            <a:custGeom>
              <a:avLst/>
              <a:gdLst>
                <a:gd name="T0" fmla="*/ 16 w 360"/>
                <a:gd name="T1" fmla="*/ 0 h 1522"/>
                <a:gd name="T2" fmla="*/ 0 w 360"/>
                <a:gd name="T3" fmla="*/ 729 h 1522"/>
                <a:gd name="T4" fmla="*/ 8 w 360"/>
                <a:gd name="T5" fmla="*/ 1522 h 1522"/>
                <a:gd name="T6" fmla="*/ 358 w 360"/>
                <a:gd name="T7" fmla="*/ 600 h 1522"/>
                <a:gd name="T8" fmla="*/ 360 w 360"/>
                <a:gd name="T9" fmla="*/ 585 h 1522"/>
              </a:gdLst>
              <a:ahLst/>
              <a:cxnLst>
                <a:cxn ang="0">
                  <a:pos x="T0" y="T1"/>
                </a:cxn>
                <a:cxn ang="0">
                  <a:pos x="T2" y="T3"/>
                </a:cxn>
                <a:cxn ang="0">
                  <a:pos x="T4" y="T5"/>
                </a:cxn>
                <a:cxn ang="0">
                  <a:pos x="T6" y="T7"/>
                </a:cxn>
                <a:cxn ang="0">
                  <a:pos x="T8" y="T9"/>
                </a:cxn>
              </a:cxnLst>
              <a:rect l="0" t="0" r="r" b="b"/>
              <a:pathLst>
                <a:path w="360" h="1522">
                  <a:moveTo>
                    <a:pt x="16" y="0"/>
                  </a:moveTo>
                  <a:lnTo>
                    <a:pt x="0" y="729"/>
                  </a:lnTo>
                  <a:lnTo>
                    <a:pt x="8" y="1522"/>
                  </a:lnTo>
                  <a:lnTo>
                    <a:pt x="358" y="600"/>
                  </a:lnTo>
                  <a:lnTo>
                    <a:pt x="360" y="585"/>
                  </a:lnTo>
                </a:path>
              </a:pathLst>
            </a:custGeom>
            <a:noFill/>
            <a:ln w="0">
              <a:solidFill>
                <a:srgbClr val="C00000">
                  <a:alpha val="50000"/>
                </a:srgbClr>
              </a:solidFill>
              <a:prstDash val="solid"/>
              <a:round/>
              <a:headEnd type="oval" w="sm" len="sm"/>
              <a:tailEnd type="none" w="sm"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ko-KR" altLang="en-US">
                <a:solidFill>
                  <a:schemeClr val="bg1"/>
                </a:solidFill>
                <a:latin typeface="方正黑体简体" panose="02010601030101010101" pitchFamily="2" charset="-122"/>
              </a:endParaRPr>
            </a:p>
          </p:txBody>
        </p:sp>
        <p:sp>
          <p:nvSpPr>
            <p:cNvPr id="32" name="Line 724"/>
            <p:cNvSpPr>
              <a:spLocks noChangeShapeType="1"/>
            </p:cNvSpPr>
            <p:nvPr userDrawn="1"/>
          </p:nvSpPr>
          <p:spPr bwMode="auto">
            <a:xfrm flipV="1">
              <a:off x="6299747" y="3023616"/>
              <a:ext cx="513302" cy="164396"/>
            </a:xfrm>
            <a:prstGeom prst="line">
              <a:avLst/>
            </a:prstGeom>
            <a:noFill/>
            <a:ln w="0">
              <a:solidFill>
                <a:srgbClr val="C00000">
                  <a:alpha val="50000"/>
                </a:srgbClr>
              </a:solidFill>
              <a:prstDash val="solid"/>
              <a:round/>
              <a:headEnd type="oval" w="sm" len="sm"/>
              <a:tailEnd type="oval"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ko-KR" altLang="en-US">
                <a:solidFill>
                  <a:schemeClr val="bg1"/>
                </a:solidFill>
                <a:latin typeface="方正黑体简体" panose="02010601030101010101" pitchFamily="2" charset="-122"/>
              </a:endParaRPr>
            </a:p>
          </p:txBody>
        </p:sp>
        <p:sp>
          <p:nvSpPr>
            <p:cNvPr id="33" name="Line 725"/>
            <p:cNvSpPr>
              <a:spLocks noChangeShapeType="1"/>
            </p:cNvSpPr>
            <p:nvPr userDrawn="1"/>
          </p:nvSpPr>
          <p:spPr bwMode="auto">
            <a:xfrm flipV="1">
              <a:off x="5392068" y="3188012"/>
              <a:ext cx="907679" cy="523795"/>
            </a:xfrm>
            <a:prstGeom prst="line">
              <a:avLst/>
            </a:prstGeom>
            <a:noFill/>
            <a:ln w="0">
              <a:solidFill>
                <a:srgbClr val="C00000">
                  <a:alpha val="50000"/>
                </a:srgbClr>
              </a:solidFill>
              <a:prstDash val="solid"/>
              <a:round/>
              <a:headEnd type="oval" w="sm" len="sm"/>
              <a:tailEnd type="oval"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ko-KR" altLang="en-US">
                <a:solidFill>
                  <a:schemeClr val="bg1"/>
                </a:solidFill>
                <a:latin typeface="方正黑体简体" panose="02010601030101010101" pitchFamily="2" charset="-122"/>
              </a:endParaRPr>
            </a:p>
          </p:txBody>
        </p:sp>
        <p:sp>
          <p:nvSpPr>
            <p:cNvPr id="34" name="Freeform 726"/>
            <p:cNvSpPr/>
            <p:nvPr userDrawn="1"/>
          </p:nvSpPr>
          <p:spPr bwMode="auto">
            <a:xfrm>
              <a:off x="5035293" y="3711807"/>
              <a:ext cx="482696" cy="685568"/>
            </a:xfrm>
            <a:custGeom>
              <a:avLst/>
              <a:gdLst>
                <a:gd name="T0" fmla="*/ 552 w 552"/>
                <a:gd name="T1" fmla="*/ 784 h 784"/>
                <a:gd name="T2" fmla="*/ 0 w 552"/>
                <a:gd name="T3" fmla="*/ 412 h 784"/>
                <a:gd name="T4" fmla="*/ 408 w 552"/>
                <a:gd name="T5" fmla="*/ 0 h 784"/>
              </a:gdLst>
              <a:ahLst/>
              <a:cxnLst>
                <a:cxn ang="0">
                  <a:pos x="T0" y="T1"/>
                </a:cxn>
                <a:cxn ang="0">
                  <a:pos x="T2" y="T3"/>
                </a:cxn>
                <a:cxn ang="0">
                  <a:pos x="T4" y="T5"/>
                </a:cxn>
              </a:cxnLst>
              <a:rect l="0" t="0" r="r" b="b"/>
              <a:pathLst>
                <a:path w="552" h="784">
                  <a:moveTo>
                    <a:pt x="552" y="784"/>
                  </a:moveTo>
                  <a:lnTo>
                    <a:pt x="0" y="412"/>
                  </a:lnTo>
                  <a:lnTo>
                    <a:pt x="408" y="0"/>
                  </a:lnTo>
                </a:path>
              </a:pathLst>
            </a:custGeom>
            <a:noFill/>
            <a:ln w="0">
              <a:solidFill>
                <a:srgbClr val="C00000">
                  <a:alpha val="50000"/>
                </a:srgbClr>
              </a:solidFill>
              <a:prstDash val="solid"/>
              <a:round/>
              <a:headEnd type="oval" w="sm" len="sm"/>
              <a:tailEnd type="oval" w="sm"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ko-KR" altLang="en-US">
                <a:solidFill>
                  <a:schemeClr val="bg1"/>
                </a:solidFill>
                <a:latin typeface="方正黑体简体" panose="02010601030101010101" pitchFamily="2" charset="-122"/>
              </a:endParaRPr>
            </a:p>
          </p:txBody>
        </p:sp>
        <p:sp>
          <p:nvSpPr>
            <p:cNvPr id="35" name="Line 728"/>
            <p:cNvSpPr>
              <a:spLocks noChangeShapeType="1"/>
            </p:cNvSpPr>
            <p:nvPr userDrawn="1"/>
          </p:nvSpPr>
          <p:spPr bwMode="auto">
            <a:xfrm flipH="1">
              <a:off x="5517989" y="4143785"/>
              <a:ext cx="493190" cy="253590"/>
            </a:xfrm>
            <a:prstGeom prst="line">
              <a:avLst/>
            </a:prstGeom>
            <a:noFill/>
            <a:ln w="0">
              <a:solidFill>
                <a:srgbClr val="C00000">
                  <a:alpha val="50000"/>
                </a:srgbClr>
              </a:solidFill>
              <a:prstDash val="solid"/>
              <a:round/>
              <a:headEnd type="oval" w="sm" len="sm"/>
              <a:tailEnd type="oval"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ko-KR" altLang="en-US">
                <a:solidFill>
                  <a:schemeClr val="bg1"/>
                </a:solidFill>
                <a:latin typeface="方正黑体简体" panose="02010601030101010101" pitchFamily="2" charset="-122"/>
              </a:endParaRPr>
            </a:p>
          </p:txBody>
        </p:sp>
        <p:sp>
          <p:nvSpPr>
            <p:cNvPr id="36" name="Freeform 729"/>
            <p:cNvSpPr/>
            <p:nvPr userDrawn="1"/>
          </p:nvSpPr>
          <p:spPr bwMode="auto">
            <a:xfrm>
              <a:off x="6011179" y="3548285"/>
              <a:ext cx="1100932" cy="595500"/>
            </a:xfrm>
            <a:custGeom>
              <a:avLst/>
              <a:gdLst>
                <a:gd name="T0" fmla="*/ 1259 w 1259"/>
                <a:gd name="T1" fmla="*/ 0 h 681"/>
                <a:gd name="T2" fmla="*/ 902 w 1259"/>
                <a:gd name="T3" fmla="*/ 140 h 681"/>
                <a:gd name="T4" fmla="*/ 0 w 1259"/>
                <a:gd name="T5" fmla="*/ 681 h 681"/>
              </a:gdLst>
              <a:ahLst/>
              <a:cxnLst>
                <a:cxn ang="0">
                  <a:pos x="T0" y="T1"/>
                </a:cxn>
                <a:cxn ang="0">
                  <a:pos x="T2" y="T3"/>
                </a:cxn>
                <a:cxn ang="0">
                  <a:pos x="T4" y="T5"/>
                </a:cxn>
              </a:cxnLst>
              <a:rect l="0" t="0" r="r" b="b"/>
              <a:pathLst>
                <a:path w="1259" h="681">
                  <a:moveTo>
                    <a:pt x="1259" y="0"/>
                  </a:moveTo>
                  <a:lnTo>
                    <a:pt x="902" y="140"/>
                  </a:lnTo>
                  <a:lnTo>
                    <a:pt x="0" y="681"/>
                  </a:lnTo>
                </a:path>
              </a:pathLst>
            </a:custGeom>
            <a:noFill/>
            <a:ln w="0">
              <a:solidFill>
                <a:srgbClr val="C00000">
                  <a:alpha val="50000"/>
                </a:srgbClr>
              </a:solidFill>
              <a:prstDash val="solid"/>
              <a:round/>
              <a:headEnd type="oval" w="sm" len="sm"/>
              <a:tailEnd type="oval" w="sm"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ko-KR" altLang="en-US">
                <a:solidFill>
                  <a:schemeClr val="bg1"/>
                </a:solidFill>
                <a:latin typeface="方正黑体简体" panose="02010601030101010101" pitchFamily="2" charset="-122"/>
              </a:endParaRPr>
            </a:p>
          </p:txBody>
        </p:sp>
        <p:sp>
          <p:nvSpPr>
            <p:cNvPr id="37" name="Freeform 730"/>
            <p:cNvSpPr/>
            <p:nvPr userDrawn="1"/>
          </p:nvSpPr>
          <p:spPr bwMode="auto">
            <a:xfrm>
              <a:off x="5556465" y="4627355"/>
              <a:ext cx="1125417" cy="101436"/>
            </a:xfrm>
            <a:custGeom>
              <a:avLst/>
              <a:gdLst>
                <a:gd name="T0" fmla="*/ 1287 w 1287"/>
                <a:gd name="T1" fmla="*/ 0 h 116"/>
                <a:gd name="T2" fmla="*/ 739 w 1287"/>
                <a:gd name="T3" fmla="*/ 38 h 116"/>
                <a:gd name="T4" fmla="*/ 0 w 1287"/>
                <a:gd name="T5" fmla="*/ 116 h 116"/>
              </a:gdLst>
              <a:ahLst/>
              <a:cxnLst>
                <a:cxn ang="0">
                  <a:pos x="T0" y="T1"/>
                </a:cxn>
                <a:cxn ang="0">
                  <a:pos x="T2" y="T3"/>
                </a:cxn>
                <a:cxn ang="0">
                  <a:pos x="T4" y="T5"/>
                </a:cxn>
              </a:cxnLst>
              <a:rect l="0" t="0" r="r" b="b"/>
              <a:pathLst>
                <a:path w="1287" h="116">
                  <a:moveTo>
                    <a:pt x="1287" y="0"/>
                  </a:moveTo>
                  <a:lnTo>
                    <a:pt x="739" y="38"/>
                  </a:lnTo>
                  <a:lnTo>
                    <a:pt x="0" y="116"/>
                  </a:lnTo>
                </a:path>
              </a:pathLst>
            </a:custGeom>
            <a:noFill/>
            <a:ln w="0">
              <a:solidFill>
                <a:srgbClr val="C00000">
                  <a:alpha val="50000"/>
                </a:srgbClr>
              </a:solidFill>
              <a:prstDash val="solid"/>
              <a:round/>
              <a:headEnd type="oval" w="sm" len="sm"/>
              <a:tailEnd type="none" w="sm"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ko-KR" altLang="en-US">
                <a:solidFill>
                  <a:schemeClr val="bg1"/>
                </a:solidFill>
                <a:latin typeface="方正黑体简体" panose="02010601030101010101" pitchFamily="2" charset="-122"/>
              </a:endParaRPr>
            </a:p>
          </p:txBody>
        </p:sp>
        <p:sp>
          <p:nvSpPr>
            <p:cNvPr id="38" name="Freeform 731"/>
            <p:cNvSpPr/>
            <p:nvPr userDrawn="1"/>
          </p:nvSpPr>
          <p:spPr bwMode="auto">
            <a:xfrm>
              <a:off x="5517989" y="4354526"/>
              <a:ext cx="1288064" cy="306057"/>
            </a:xfrm>
            <a:custGeom>
              <a:avLst/>
              <a:gdLst>
                <a:gd name="T0" fmla="*/ 0 w 1473"/>
                <a:gd name="T1" fmla="*/ 49 h 350"/>
                <a:gd name="T2" fmla="*/ 783 w 1473"/>
                <a:gd name="T3" fmla="*/ 350 h 350"/>
                <a:gd name="T4" fmla="*/ 1473 w 1473"/>
                <a:gd name="T5" fmla="*/ 0 h 350"/>
                <a:gd name="T6" fmla="*/ 1348 w 1473"/>
                <a:gd name="T7" fmla="*/ 303 h 350"/>
              </a:gdLst>
              <a:ahLst/>
              <a:cxnLst>
                <a:cxn ang="0">
                  <a:pos x="T0" y="T1"/>
                </a:cxn>
                <a:cxn ang="0">
                  <a:pos x="T2" y="T3"/>
                </a:cxn>
                <a:cxn ang="0">
                  <a:pos x="T4" y="T5"/>
                </a:cxn>
                <a:cxn ang="0">
                  <a:pos x="T6" y="T7"/>
                </a:cxn>
              </a:cxnLst>
              <a:rect l="0" t="0" r="r" b="b"/>
              <a:pathLst>
                <a:path w="1473" h="350">
                  <a:moveTo>
                    <a:pt x="0" y="49"/>
                  </a:moveTo>
                  <a:lnTo>
                    <a:pt x="783" y="350"/>
                  </a:lnTo>
                  <a:lnTo>
                    <a:pt x="1473" y="0"/>
                  </a:lnTo>
                  <a:lnTo>
                    <a:pt x="1348" y="303"/>
                  </a:lnTo>
                </a:path>
              </a:pathLst>
            </a:custGeom>
            <a:noFill/>
            <a:ln w="0">
              <a:solidFill>
                <a:srgbClr val="C00000">
                  <a:alpha val="50000"/>
                </a:srgbClr>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ko-KR" altLang="en-US">
                <a:solidFill>
                  <a:schemeClr val="bg1"/>
                </a:solidFill>
                <a:latin typeface="方正黑体简体" panose="02010601030101010101" pitchFamily="2" charset="-122"/>
              </a:endParaRPr>
            </a:p>
          </p:txBody>
        </p:sp>
        <p:sp>
          <p:nvSpPr>
            <p:cNvPr id="39" name="Line 732"/>
            <p:cNvSpPr>
              <a:spLocks noChangeShapeType="1"/>
            </p:cNvSpPr>
            <p:nvPr userDrawn="1"/>
          </p:nvSpPr>
          <p:spPr bwMode="auto">
            <a:xfrm>
              <a:off x="6299747" y="3188012"/>
              <a:ext cx="500185" cy="482696"/>
            </a:xfrm>
            <a:prstGeom prst="line">
              <a:avLst/>
            </a:prstGeom>
            <a:noFill/>
            <a:ln w="0">
              <a:solidFill>
                <a:srgbClr val="C00000">
                  <a:alpha val="50000"/>
                </a:srgbClr>
              </a:solidFill>
              <a:prstDash val="solid"/>
              <a:round/>
              <a:headEnd type="oval" w="sm" len="sm"/>
              <a:tailEnd type="oval"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ko-KR" altLang="en-US">
                <a:solidFill>
                  <a:schemeClr val="bg1"/>
                </a:solidFill>
                <a:latin typeface="方正黑体简体" panose="02010601030101010101" pitchFamily="2" charset="-122"/>
              </a:endParaRPr>
            </a:p>
          </p:txBody>
        </p:sp>
        <p:sp>
          <p:nvSpPr>
            <p:cNvPr id="40" name="Line 733"/>
            <p:cNvSpPr>
              <a:spLocks noChangeShapeType="1"/>
            </p:cNvSpPr>
            <p:nvPr userDrawn="1"/>
          </p:nvSpPr>
          <p:spPr bwMode="auto">
            <a:xfrm>
              <a:off x="5507496" y="2989512"/>
              <a:ext cx="792251" cy="198500"/>
            </a:xfrm>
            <a:prstGeom prst="line">
              <a:avLst/>
            </a:prstGeom>
            <a:noFill/>
            <a:ln w="0">
              <a:solidFill>
                <a:srgbClr val="C00000">
                  <a:alpha val="50000"/>
                </a:srgbClr>
              </a:solidFill>
              <a:prstDash val="solid"/>
              <a:round/>
              <a:headEnd type="oval" w="sm" len="sm"/>
              <a:tailEnd type="oval"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ko-KR" altLang="en-US">
                <a:solidFill>
                  <a:schemeClr val="bg1"/>
                </a:solidFill>
                <a:latin typeface="方正黑体简体" panose="02010601030101010101" pitchFamily="2" charset="-122"/>
              </a:endParaRPr>
            </a:p>
          </p:txBody>
        </p:sp>
      </p:grpSp>
      <p:sp>
        <p:nvSpPr>
          <p:cNvPr id="41" name="TextBox 128"/>
          <p:cNvSpPr txBox="1"/>
          <p:nvPr/>
        </p:nvSpPr>
        <p:spPr>
          <a:xfrm>
            <a:off x="5120640" y="3261197"/>
            <a:ext cx="1950720" cy="830997"/>
          </a:xfrm>
          <a:prstGeom prst="rect">
            <a:avLst/>
          </a:prstGeom>
        </p:spPr>
        <p:txBody>
          <a:bodyPr wrap="square" rtlCol="0">
            <a:spAutoFit/>
          </a:bodyPr>
          <a:lstStyle/>
          <a:p>
            <a:pPr algn="ctr">
              <a:buClr>
                <a:schemeClr val="tx1">
                  <a:lumMod val="85000"/>
                  <a:lumOff val="15000"/>
                </a:schemeClr>
              </a:buClr>
              <a:buSzPct val="105000"/>
            </a:pPr>
            <a:r>
              <a:rPr lang="en-US" altLang="ko-KR" sz="2400" b="1" dirty="0">
                <a:solidFill>
                  <a:schemeClr val="bg1"/>
                </a:solidFill>
                <a:effectLst>
                  <a:outerShdw blurRad="38100" dist="38100" dir="2700000" algn="tl">
                    <a:srgbClr val="000000">
                      <a:alpha val="43137"/>
                    </a:srgbClr>
                  </a:outerShdw>
                </a:effectLst>
                <a:latin typeface="方正黑体简体" panose="02010601030101010101" pitchFamily="2" charset="-122"/>
                <a:ea typeface="方正黑体简体" panose="02010601030101010101" pitchFamily="2" charset="-122"/>
              </a:rPr>
              <a:t>Title here something</a:t>
            </a:r>
            <a:endParaRPr lang="en-US" altLang="ko-KR" sz="2400" b="1" dirty="0">
              <a:solidFill>
                <a:schemeClr val="bg1"/>
              </a:solidFill>
              <a:effectLst>
                <a:outerShdw blurRad="38100" dist="38100" dir="2700000" algn="tl">
                  <a:srgbClr val="000000">
                    <a:alpha val="43137"/>
                  </a:srgbClr>
                </a:outerShdw>
              </a:effectLst>
              <a:latin typeface="方正黑体简体" panose="02010601030101010101" pitchFamily="2" charset="-122"/>
              <a:ea typeface="方正黑体简体" panose="02010601030101010101" pitchFamily="2" charset="-122"/>
            </a:endParaRPr>
          </a:p>
        </p:txBody>
      </p:sp>
      <p:grpSp>
        <p:nvGrpSpPr>
          <p:cNvPr id="42" name="Group 24"/>
          <p:cNvGrpSpPr/>
          <p:nvPr/>
        </p:nvGrpSpPr>
        <p:grpSpPr>
          <a:xfrm>
            <a:off x="7866490" y="4185293"/>
            <a:ext cx="894896" cy="894896"/>
            <a:chOff x="7866490" y="4099568"/>
            <a:chExt cx="894896" cy="894896"/>
          </a:xfrm>
        </p:grpSpPr>
        <p:sp>
          <p:nvSpPr>
            <p:cNvPr id="43" name="Oval 135"/>
            <p:cNvSpPr/>
            <p:nvPr/>
          </p:nvSpPr>
          <p:spPr>
            <a:xfrm>
              <a:off x="7866490" y="4099568"/>
              <a:ext cx="894896" cy="894896"/>
            </a:xfrm>
            <a:prstGeom prst="ellipse">
              <a:avLst/>
            </a:prstGeom>
            <a:solidFill>
              <a:schemeClr val="tx1">
                <a:lumMod val="95000"/>
                <a:lumOff val="5000"/>
              </a:schemeClr>
            </a:solidFill>
            <a:ln w="3175">
              <a:solidFill>
                <a:schemeClr val="bg1"/>
              </a:solidFill>
            </a:ln>
            <a:effectLst>
              <a:outerShdw blurRad="88900" dist="63500" dir="5400000" sx="99000" sy="99000" algn="t" rotWithShape="0">
                <a:prstClr val="black">
                  <a:alpha val="4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bg1"/>
                </a:solidFill>
                <a:latin typeface="方正黑体简体" panose="02010601030101010101" pitchFamily="2" charset="-122"/>
              </a:endParaRPr>
            </a:p>
          </p:txBody>
        </p:sp>
        <p:grpSp>
          <p:nvGrpSpPr>
            <p:cNvPr id="44" name="Group 165"/>
            <p:cNvGrpSpPr/>
            <p:nvPr/>
          </p:nvGrpSpPr>
          <p:grpSpPr>
            <a:xfrm>
              <a:off x="8101366" y="4292038"/>
              <a:ext cx="425144" cy="509956"/>
              <a:chOff x="4051300" y="3109913"/>
              <a:chExt cx="628650" cy="754063"/>
            </a:xfrm>
            <a:solidFill>
              <a:schemeClr val="bg1">
                <a:lumMod val="95000"/>
              </a:schemeClr>
            </a:solidFill>
          </p:grpSpPr>
          <p:sp>
            <p:nvSpPr>
              <p:cNvPr id="45" name="Freeform 166"/>
              <p:cNvSpPr>
                <a:spLocks noEditPoints="1"/>
              </p:cNvSpPr>
              <p:nvPr/>
            </p:nvSpPr>
            <p:spPr bwMode="auto">
              <a:xfrm>
                <a:off x="4051300" y="3109913"/>
                <a:ext cx="628650" cy="754063"/>
              </a:xfrm>
              <a:custGeom>
                <a:avLst/>
                <a:gdLst>
                  <a:gd name="T0" fmla="*/ 376 w 396"/>
                  <a:gd name="T1" fmla="*/ 361 h 475"/>
                  <a:gd name="T2" fmla="*/ 287 w 396"/>
                  <a:gd name="T3" fmla="*/ 265 h 475"/>
                  <a:gd name="T4" fmla="*/ 258 w 396"/>
                  <a:gd name="T5" fmla="*/ 133 h 475"/>
                  <a:gd name="T6" fmla="*/ 244 w 396"/>
                  <a:gd name="T7" fmla="*/ 70 h 475"/>
                  <a:gd name="T8" fmla="*/ 237 w 396"/>
                  <a:gd name="T9" fmla="*/ 52 h 475"/>
                  <a:gd name="T10" fmla="*/ 233 w 396"/>
                  <a:gd name="T11" fmla="*/ 39 h 475"/>
                  <a:gd name="T12" fmla="*/ 226 w 396"/>
                  <a:gd name="T13" fmla="*/ 27 h 475"/>
                  <a:gd name="T14" fmla="*/ 220 w 396"/>
                  <a:gd name="T15" fmla="*/ 17 h 475"/>
                  <a:gd name="T16" fmla="*/ 213 w 396"/>
                  <a:gd name="T17" fmla="*/ 10 h 475"/>
                  <a:gd name="T18" fmla="*/ 189 w 396"/>
                  <a:gd name="T19" fmla="*/ 6 h 475"/>
                  <a:gd name="T20" fmla="*/ 182 w 396"/>
                  <a:gd name="T21" fmla="*/ 11 h 475"/>
                  <a:gd name="T22" fmla="*/ 176 w 396"/>
                  <a:gd name="T23" fmla="*/ 18 h 475"/>
                  <a:gd name="T24" fmla="*/ 169 w 396"/>
                  <a:gd name="T25" fmla="*/ 28 h 475"/>
                  <a:gd name="T26" fmla="*/ 164 w 396"/>
                  <a:gd name="T27" fmla="*/ 41 h 475"/>
                  <a:gd name="T28" fmla="*/ 157 w 396"/>
                  <a:gd name="T29" fmla="*/ 55 h 475"/>
                  <a:gd name="T30" fmla="*/ 152 w 396"/>
                  <a:gd name="T31" fmla="*/ 70 h 475"/>
                  <a:gd name="T32" fmla="*/ 139 w 396"/>
                  <a:gd name="T33" fmla="*/ 144 h 475"/>
                  <a:gd name="T34" fmla="*/ 102 w 396"/>
                  <a:gd name="T35" fmla="*/ 278 h 475"/>
                  <a:gd name="T36" fmla="*/ 19 w 396"/>
                  <a:gd name="T37" fmla="*/ 362 h 475"/>
                  <a:gd name="T38" fmla="*/ 1 w 396"/>
                  <a:gd name="T39" fmla="*/ 438 h 475"/>
                  <a:gd name="T40" fmla="*/ 124 w 396"/>
                  <a:gd name="T41" fmla="*/ 474 h 475"/>
                  <a:gd name="T42" fmla="*/ 258 w 396"/>
                  <a:gd name="T43" fmla="*/ 469 h 475"/>
                  <a:gd name="T44" fmla="*/ 339 w 396"/>
                  <a:gd name="T45" fmla="*/ 461 h 475"/>
                  <a:gd name="T46" fmla="*/ 374 w 396"/>
                  <a:gd name="T47" fmla="*/ 378 h 475"/>
                  <a:gd name="T48" fmla="*/ 328 w 396"/>
                  <a:gd name="T49" fmla="*/ 355 h 475"/>
                  <a:gd name="T50" fmla="*/ 262 w 396"/>
                  <a:gd name="T51" fmla="*/ 259 h 475"/>
                  <a:gd name="T52" fmla="*/ 351 w 396"/>
                  <a:gd name="T53" fmla="*/ 360 h 475"/>
                  <a:gd name="T54" fmla="*/ 168 w 396"/>
                  <a:gd name="T55" fmla="*/ 68 h 475"/>
                  <a:gd name="T56" fmla="*/ 172 w 396"/>
                  <a:gd name="T57" fmla="*/ 55 h 475"/>
                  <a:gd name="T58" fmla="*/ 178 w 396"/>
                  <a:gd name="T59" fmla="*/ 43 h 475"/>
                  <a:gd name="T60" fmla="*/ 182 w 396"/>
                  <a:gd name="T61" fmla="*/ 35 h 475"/>
                  <a:gd name="T62" fmla="*/ 187 w 396"/>
                  <a:gd name="T63" fmla="*/ 26 h 475"/>
                  <a:gd name="T64" fmla="*/ 194 w 396"/>
                  <a:gd name="T65" fmla="*/ 20 h 475"/>
                  <a:gd name="T66" fmla="*/ 203 w 396"/>
                  <a:gd name="T67" fmla="*/ 20 h 475"/>
                  <a:gd name="T68" fmla="*/ 208 w 396"/>
                  <a:gd name="T69" fmla="*/ 25 h 475"/>
                  <a:gd name="T70" fmla="*/ 213 w 396"/>
                  <a:gd name="T71" fmla="*/ 34 h 475"/>
                  <a:gd name="T72" fmla="*/ 218 w 396"/>
                  <a:gd name="T73" fmla="*/ 42 h 475"/>
                  <a:gd name="T74" fmla="*/ 223 w 396"/>
                  <a:gd name="T75" fmla="*/ 55 h 475"/>
                  <a:gd name="T76" fmla="*/ 166 w 396"/>
                  <a:gd name="T77" fmla="*/ 75 h 475"/>
                  <a:gd name="T78" fmla="*/ 243 w 396"/>
                  <a:gd name="T79" fmla="*/ 142 h 475"/>
                  <a:gd name="T80" fmla="*/ 154 w 396"/>
                  <a:gd name="T81" fmla="*/ 132 h 475"/>
                  <a:gd name="T82" fmla="*/ 62 w 396"/>
                  <a:gd name="T83" fmla="*/ 347 h 475"/>
                  <a:gd name="T84" fmla="*/ 129 w 396"/>
                  <a:gd name="T85" fmla="*/ 273 h 475"/>
                  <a:gd name="T86" fmla="*/ 56 w 396"/>
                  <a:gd name="T87" fmla="*/ 364 h 475"/>
                  <a:gd name="T88" fmla="*/ 22 w 396"/>
                  <a:gd name="T89" fmla="*/ 378 h 475"/>
                  <a:gd name="T90" fmla="*/ 27 w 396"/>
                  <a:gd name="T91" fmla="*/ 395 h 475"/>
                  <a:gd name="T92" fmla="*/ 139 w 396"/>
                  <a:gd name="T93" fmla="*/ 436 h 475"/>
                  <a:gd name="T94" fmla="*/ 99 w 396"/>
                  <a:gd name="T95" fmla="*/ 371 h 475"/>
                  <a:gd name="T96" fmla="*/ 62 w 396"/>
                  <a:gd name="T97" fmla="*/ 401 h 475"/>
                  <a:gd name="T98" fmla="*/ 72 w 396"/>
                  <a:gd name="T99" fmla="*/ 436 h 475"/>
                  <a:gd name="T100" fmla="*/ 95 w 396"/>
                  <a:gd name="T101" fmla="*/ 385 h 475"/>
                  <a:gd name="T102" fmla="*/ 72 w 396"/>
                  <a:gd name="T103" fmla="*/ 460 h 475"/>
                  <a:gd name="T104" fmla="*/ 153 w 396"/>
                  <a:gd name="T105" fmla="*/ 448 h 475"/>
                  <a:gd name="T106" fmla="*/ 325 w 396"/>
                  <a:gd name="T107" fmla="*/ 450 h 475"/>
                  <a:gd name="T108" fmla="*/ 294 w 396"/>
                  <a:gd name="T109" fmla="*/ 392 h 475"/>
                  <a:gd name="T110" fmla="*/ 322 w 396"/>
                  <a:gd name="T111" fmla="*/ 416 h 475"/>
                  <a:gd name="T112" fmla="*/ 326 w 396"/>
                  <a:gd name="T113" fmla="*/ 382 h 475"/>
                  <a:gd name="T114" fmla="*/ 290 w 396"/>
                  <a:gd name="T115" fmla="*/ 375 h 475"/>
                  <a:gd name="T116" fmla="*/ 258 w 396"/>
                  <a:gd name="T117" fmla="*/ 292 h 475"/>
                  <a:gd name="T118" fmla="*/ 375 w 396"/>
                  <a:gd name="T119" fmla="*/ 400 h 4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96" h="475">
                    <a:moveTo>
                      <a:pt x="396" y="427"/>
                    </a:moveTo>
                    <a:lnTo>
                      <a:pt x="396" y="427"/>
                    </a:lnTo>
                    <a:lnTo>
                      <a:pt x="396" y="411"/>
                    </a:lnTo>
                    <a:lnTo>
                      <a:pt x="395" y="393"/>
                    </a:lnTo>
                    <a:lnTo>
                      <a:pt x="393" y="386"/>
                    </a:lnTo>
                    <a:lnTo>
                      <a:pt x="391" y="378"/>
                    </a:lnTo>
                    <a:lnTo>
                      <a:pt x="387" y="373"/>
                    </a:lnTo>
                    <a:lnTo>
                      <a:pt x="384" y="367"/>
                    </a:lnTo>
                    <a:lnTo>
                      <a:pt x="378" y="362"/>
                    </a:lnTo>
                    <a:lnTo>
                      <a:pt x="376" y="361"/>
                    </a:lnTo>
                    <a:lnTo>
                      <a:pt x="376" y="361"/>
                    </a:lnTo>
                    <a:lnTo>
                      <a:pt x="364" y="353"/>
                    </a:lnTo>
                    <a:lnTo>
                      <a:pt x="352" y="344"/>
                    </a:lnTo>
                    <a:lnTo>
                      <a:pt x="341" y="335"/>
                    </a:lnTo>
                    <a:lnTo>
                      <a:pt x="330" y="324"/>
                    </a:lnTo>
                    <a:lnTo>
                      <a:pt x="320" y="313"/>
                    </a:lnTo>
                    <a:lnTo>
                      <a:pt x="311" y="303"/>
                    </a:lnTo>
                    <a:lnTo>
                      <a:pt x="302" y="290"/>
                    </a:lnTo>
                    <a:lnTo>
                      <a:pt x="294" y="278"/>
                    </a:lnTo>
                    <a:lnTo>
                      <a:pt x="287" y="265"/>
                    </a:lnTo>
                    <a:lnTo>
                      <a:pt x="280" y="251"/>
                    </a:lnTo>
                    <a:lnTo>
                      <a:pt x="274" y="237"/>
                    </a:lnTo>
                    <a:lnTo>
                      <a:pt x="270" y="223"/>
                    </a:lnTo>
                    <a:lnTo>
                      <a:pt x="265" y="207"/>
                    </a:lnTo>
                    <a:lnTo>
                      <a:pt x="262" y="193"/>
                    </a:lnTo>
                    <a:lnTo>
                      <a:pt x="260" y="178"/>
                    </a:lnTo>
                    <a:lnTo>
                      <a:pt x="258" y="162"/>
                    </a:lnTo>
                    <a:lnTo>
                      <a:pt x="258" y="144"/>
                    </a:lnTo>
                    <a:lnTo>
                      <a:pt x="258" y="144"/>
                    </a:lnTo>
                    <a:lnTo>
                      <a:pt x="258" y="133"/>
                    </a:lnTo>
                    <a:lnTo>
                      <a:pt x="256" y="120"/>
                    </a:lnTo>
                    <a:lnTo>
                      <a:pt x="249" y="90"/>
                    </a:lnTo>
                    <a:lnTo>
                      <a:pt x="250" y="90"/>
                    </a:lnTo>
                    <a:lnTo>
                      <a:pt x="245" y="71"/>
                    </a:lnTo>
                    <a:lnTo>
                      <a:pt x="245" y="71"/>
                    </a:lnTo>
                    <a:lnTo>
                      <a:pt x="244" y="70"/>
                    </a:lnTo>
                    <a:lnTo>
                      <a:pt x="244" y="70"/>
                    </a:lnTo>
                    <a:lnTo>
                      <a:pt x="244" y="70"/>
                    </a:lnTo>
                    <a:lnTo>
                      <a:pt x="244" y="70"/>
                    </a:lnTo>
                    <a:lnTo>
                      <a:pt x="244" y="70"/>
                    </a:lnTo>
                    <a:lnTo>
                      <a:pt x="244" y="70"/>
                    </a:lnTo>
                    <a:lnTo>
                      <a:pt x="241" y="64"/>
                    </a:lnTo>
                    <a:lnTo>
                      <a:pt x="241" y="64"/>
                    </a:lnTo>
                    <a:lnTo>
                      <a:pt x="241" y="64"/>
                    </a:lnTo>
                    <a:lnTo>
                      <a:pt x="241" y="64"/>
                    </a:lnTo>
                    <a:lnTo>
                      <a:pt x="239" y="57"/>
                    </a:lnTo>
                    <a:lnTo>
                      <a:pt x="239" y="57"/>
                    </a:lnTo>
                    <a:lnTo>
                      <a:pt x="239" y="57"/>
                    </a:lnTo>
                    <a:lnTo>
                      <a:pt x="239" y="57"/>
                    </a:lnTo>
                    <a:lnTo>
                      <a:pt x="237" y="52"/>
                    </a:lnTo>
                    <a:lnTo>
                      <a:pt x="237" y="52"/>
                    </a:lnTo>
                    <a:lnTo>
                      <a:pt x="237" y="51"/>
                    </a:lnTo>
                    <a:lnTo>
                      <a:pt x="237" y="51"/>
                    </a:lnTo>
                    <a:lnTo>
                      <a:pt x="235" y="47"/>
                    </a:lnTo>
                    <a:lnTo>
                      <a:pt x="235" y="47"/>
                    </a:lnTo>
                    <a:lnTo>
                      <a:pt x="235" y="44"/>
                    </a:lnTo>
                    <a:lnTo>
                      <a:pt x="235" y="44"/>
                    </a:lnTo>
                    <a:lnTo>
                      <a:pt x="233" y="41"/>
                    </a:lnTo>
                    <a:lnTo>
                      <a:pt x="233" y="41"/>
                    </a:lnTo>
                    <a:lnTo>
                      <a:pt x="233" y="39"/>
                    </a:lnTo>
                    <a:lnTo>
                      <a:pt x="233" y="39"/>
                    </a:lnTo>
                    <a:lnTo>
                      <a:pt x="231" y="36"/>
                    </a:lnTo>
                    <a:lnTo>
                      <a:pt x="231" y="36"/>
                    </a:lnTo>
                    <a:lnTo>
                      <a:pt x="230" y="34"/>
                    </a:lnTo>
                    <a:lnTo>
                      <a:pt x="230" y="34"/>
                    </a:lnTo>
                    <a:lnTo>
                      <a:pt x="229" y="31"/>
                    </a:lnTo>
                    <a:lnTo>
                      <a:pt x="229" y="31"/>
                    </a:lnTo>
                    <a:lnTo>
                      <a:pt x="227" y="29"/>
                    </a:lnTo>
                    <a:lnTo>
                      <a:pt x="227" y="29"/>
                    </a:lnTo>
                    <a:lnTo>
                      <a:pt x="226" y="27"/>
                    </a:lnTo>
                    <a:lnTo>
                      <a:pt x="226" y="27"/>
                    </a:lnTo>
                    <a:lnTo>
                      <a:pt x="225" y="25"/>
                    </a:lnTo>
                    <a:lnTo>
                      <a:pt x="225" y="25"/>
                    </a:lnTo>
                    <a:lnTo>
                      <a:pt x="223" y="23"/>
                    </a:lnTo>
                    <a:lnTo>
                      <a:pt x="223" y="23"/>
                    </a:lnTo>
                    <a:lnTo>
                      <a:pt x="222" y="21"/>
                    </a:lnTo>
                    <a:lnTo>
                      <a:pt x="222" y="21"/>
                    </a:lnTo>
                    <a:lnTo>
                      <a:pt x="221" y="18"/>
                    </a:lnTo>
                    <a:lnTo>
                      <a:pt x="221" y="18"/>
                    </a:lnTo>
                    <a:lnTo>
                      <a:pt x="220" y="17"/>
                    </a:lnTo>
                    <a:lnTo>
                      <a:pt x="220" y="17"/>
                    </a:lnTo>
                    <a:lnTo>
                      <a:pt x="219" y="15"/>
                    </a:lnTo>
                    <a:lnTo>
                      <a:pt x="219" y="15"/>
                    </a:lnTo>
                    <a:lnTo>
                      <a:pt x="217" y="14"/>
                    </a:lnTo>
                    <a:lnTo>
                      <a:pt x="217" y="14"/>
                    </a:lnTo>
                    <a:lnTo>
                      <a:pt x="216" y="12"/>
                    </a:lnTo>
                    <a:lnTo>
                      <a:pt x="216" y="12"/>
                    </a:lnTo>
                    <a:lnTo>
                      <a:pt x="214" y="11"/>
                    </a:lnTo>
                    <a:lnTo>
                      <a:pt x="214" y="11"/>
                    </a:lnTo>
                    <a:lnTo>
                      <a:pt x="213" y="10"/>
                    </a:lnTo>
                    <a:lnTo>
                      <a:pt x="213" y="10"/>
                    </a:lnTo>
                    <a:lnTo>
                      <a:pt x="211" y="8"/>
                    </a:lnTo>
                    <a:lnTo>
                      <a:pt x="211" y="8"/>
                    </a:lnTo>
                    <a:lnTo>
                      <a:pt x="210" y="8"/>
                    </a:lnTo>
                    <a:lnTo>
                      <a:pt x="210" y="8"/>
                    </a:lnTo>
                    <a:lnTo>
                      <a:pt x="205" y="3"/>
                    </a:lnTo>
                    <a:lnTo>
                      <a:pt x="198" y="0"/>
                    </a:lnTo>
                    <a:lnTo>
                      <a:pt x="192" y="3"/>
                    </a:lnTo>
                    <a:lnTo>
                      <a:pt x="192" y="3"/>
                    </a:lnTo>
                    <a:lnTo>
                      <a:pt x="189" y="6"/>
                    </a:lnTo>
                    <a:lnTo>
                      <a:pt x="189" y="6"/>
                    </a:lnTo>
                    <a:lnTo>
                      <a:pt x="187" y="7"/>
                    </a:lnTo>
                    <a:lnTo>
                      <a:pt x="187" y="7"/>
                    </a:lnTo>
                    <a:lnTo>
                      <a:pt x="185" y="8"/>
                    </a:lnTo>
                    <a:lnTo>
                      <a:pt x="185" y="8"/>
                    </a:lnTo>
                    <a:lnTo>
                      <a:pt x="184" y="9"/>
                    </a:lnTo>
                    <a:lnTo>
                      <a:pt x="184" y="9"/>
                    </a:lnTo>
                    <a:lnTo>
                      <a:pt x="183" y="10"/>
                    </a:lnTo>
                    <a:lnTo>
                      <a:pt x="183" y="10"/>
                    </a:lnTo>
                    <a:lnTo>
                      <a:pt x="182" y="11"/>
                    </a:lnTo>
                    <a:lnTo>
                      <a:pt x="182" y="11"/>
                    </a:lnTo>
                    <a:lnTo>
                      <a:pt x="181" y="12"/>
                    </a:lnTo>
                    <a:lnTo>
                      <a:pt x="181" y="12"/>
                    </a:lnTo>
                    <a:lnTo>
                      <a:pt x="179" y="14"/>
                    </a:lnTo>
                    <a:lnTo>
                      <a:pt x="179" y="14"/>
                    </a:lnTo>
                    <a:lnTo>
                      <a:pt x="178" y="15"/>
                    </a:lnTo>
                    <a:lnTo>
                      <a:pt x="178" y="15"/>
                    </a:lnTo>
                    <a:lnTo>
                      <a:pt x="177" y="17"/>
                    </a:lnTo>
                    <a:lnTo>
                      <a:pt x="177" y="17"/>
                    </a:lnTo>
                    <a:lnTo>
                      <a:pt x="176" y="18"/>
                    </a:lnTo>
                    <a:lnTo>
                      <a:pt x="176" y="18"/>
                    </a:lnTo>
                    <a:lnTo>
                      <a:pt x="175" y="21"/>
                    </a:lnTo>
                    <a:lnTo>
                      <a:pt x="175" y="21"/>
                    </a:lnTo>
                    <a:lnTo>
                      <a:pt x="172" y="23"/>
                    </a:lnTo>
                    <a:lnTo>
                      <a:pt x="172" y="23"/>
                    </a:lnTo>
                    <a:lnTo>
                      <a:pt x="171" y="25"/>
                    </a:lnTo>
                    <a:lnTo>
                      <a:pt x="171" y="25"/>
                    </a:lnTo>
                    <a:lnTo>
                      <a:pt x="170" y="27"/>
                    </a:lnTo>
                    <a:lnTo>
                      <a:pt x="170" y="27"/>
                    </a:lnTo>
                    <a:lnTo>
                      <a:pt x="169" y="28"/>
                    </a:lnTo>
                    <a:lnTo>
                      <a:pt x="169" y="28"/>
                    </a:lnTo>
                    <a:lnTo>
                      <a:pt x="168" y="31"/>
                    </a:lnTo>
                    <a:lnTo>
                      <a:pt x="168" y="31"/>
                    </a:lnTo>
                    <a:lnTo>
                      <a:pt x="167" y="34"/>
                    </a:lnTo>
                    <a:lnTo>
                      <a:pt x="167" y="34"/>
                    </a:lnTo>
                    <a:lnTo>
                      <a:pt x="166" y="36"/>
                    </a:lnTo>
                    <a:lnTo>
                      <a:pt x="166" y="36"/>
                    </a:lnTo>
                    <a:lnTo>
                      <a:pt x="165" y="38"/>
                    </a:lnTo>
                    <a:lnTo>
                      <a:pt x="165" y="38"/>
                    </a:lnTo>
                    <a:lnTo>
                      <a:pt x="164" y="41"/>
                    </a:lnTo>
                    <a:lnTo>
                      <a:pt x="164" y="41"/>
                    </a:lnTo>
                    <a:lnTo>
                      <a:pt x="163" y="43"/>
                    </a:lnTo>
                    <a:lnTo>
                      <a:pt x="163" y="43"/>
                    </a:lnTo>
                    <a:lnTo>
                      <a:pt x="160" y="47"/>
                    </a:lnTo>
                    <a:lnTo>
                      <a:pt x="160" y="47"/>
                    </a:lnTo>
                    <a:lnTo>
                      <a:pt x="159" y="49"/>
                    </a:lnTo>
                    <a:lnTo>
                      <a:pt x="159" y="49"/>
                    </a:lnTo>
                    <a:lnTo>
                      <a:pt x="158" y="52"/>
                    </a:lnTo>
                    <a:lnTo>
                      <a:pt x="158" y="52"/>
                    </a:lnTo>
                    <a:lnTo>
                      <a:pt x="157" y="55"/>
                    </a:lnTo>
                    <a:lnTo>
                      <a:pt x="157" y="55"/>
                    </a:lnTo>
                    <a:lnTo>
                      <a:pt x="156" y="58"/>
                    </a:lnTo>
                    <a:lnTo>
                      <a:pt x="156" y="58"/>
                    </a:lnTo>
                    <a:lnTo>
                      <a:pt x="155" y="62"/>
                    </a:lnTo>
                    <a:lnTo>
                      <a:pt x="155" y="62"/>
                    </a:lnTo>
                    <a:lnTo>
                      <a:pt x="154" y="64"/>
                    </a:lnTo>
                    <a:lnTo>
                      <a:pt x="154" y="64"/>
                    </a:lnTo>
                    <a:lnTo>
                      <a:pt x="153" y="69"/>
                    </a:lnTo>
                    <a:lnTo>
                      <a:pt x="153" y="69"/>
                    </a:lnTo>
                    <a:lnTo>
                      <a:pt x="152" y="70"/>
                    </a:lnTo>
                    <a:lnTo>
                      <a:pt x="152" y="70"/>
                    </a:lnTo>
                    <a:lnTo>
                      <a:pt x="152" y="71"/>
                    </a:lnTo>
                    <a:lnTo>
                      <a:pt x="152" y="71"/>
                    </a:lnTo>
                    <a:lnTo>
                      <a:pt x="152" y="71"/>
                    </a:lnTo>
                    <a:lnTo>
                      <a:pt x="146" y="90"/>
                    </a:lnTo>
                    <a:lnTo>
                      <a:pt x="148" y="90"/>
                    </a:lnTo>
                    <a:lnTo>
                      <a:pt x="148" y="90"/>
                    </a:lnTo>
                    <a:lnTo>
                      <a:pt x="141" y="120"/>
                    </a:lnTo>
                    <a:lnTo>
                      <a:pt x="139" y="133"/>
                    </a:lnTo>
                    <a:lnTo>
                      <a:pt x="139" y="144"/>
                    </a:lnTo>
                    <a:lnTo>
                      <a:pt x="139" y="162"/>
                    </a:lnTo>
                    <a:lnTo>
                      <a:pt x="139" y="162"/>
                    </a:lnTo>
                    <a:lnTo>
                      <a:pt x="137" y="178"/>
                    </a:lnTo>
                    <a:lnTo>
                      <a:pt x="135" y="193"/>
                    </a:lnTo>
                    <a:lnTo>
                      <a:pt x="131" y="209"/>
                    </a:lnTo>
                    <a:lnTo>
                      <a:pt x="127" y="223"/>
                    </a:lnTo>
                    <a:lnTo>
                      <a:pt x="122" y="237"/>
                    </a:lnTo>
                    <a:lnTo>
                      <a:pt x="116" y="251"/>
                    </a:lnTo>
                    <a:lnTo>
                      <a:pt x="110" y="265"/>
                    </a:lnTo>
                    <a:lnTo>
                      <a:pt x="102" y="278"/>
                    </a:lnTo>
                    <a:lnTo>
                      <a:pt x="95" y="290"/>
                    </a:lnTo>
                    <a:lnTo>
                      <a:pt x="86" y="303"/>
                    </a:lnTo>
                    <a:lnTo>
                      <a:pt x="76" y="313"/>
                    </a:lnTo>
                    <a:lnTo>
                      <a:pt x="67" y="324"/>
                    </a:lnTo>
                    <a:lnTo>
                      <a:pt x="56" y="335"/>
                    </a:lnTo>
                    <a:lnTo>
                      <a:pt x="44" y="344"/>
                    </a:lnTo>
                    <a:lnTo>
                      <a:pt x="32" y="353"/>
                    </a:lnTo>
                    <a:lnTo>
                      <a:pt x="20" y="361"/>
                    </a:lnTo>
                    <a:lnTo>
                      <a:pt x="19" y="362"/>
                    </a:lnTo>
                    <a:lnTo>
                      <a:pt x="19" y="362"/>
                    </a:lnTo>
                    <a:lnTo>
                      <a:pt x="13" y="367"/>
                    </a:lnTo>
                    <a:lnTo>
                      <a:pt x="13" y="367"/>
                    </a:lnTo>
                    <a:lnTo>
                      <a:pt x="8" y="372"/>
                    </a:lnTo>
                    <a:lnTo>
                      <a:pt x="6" y="378"/>
                    </a:lnTo>
                    <a:lnTo>
                      <a:pt x="4" y="386"/>
                    </a:lnTo>
                    <a:lnTo>
                      <a:pt x="2" y="393"/>
                    </a:lnTo>
                    <a:lnTo>
                      <a:pt x="1" y="411"/>
                    </a:lnTo>
                    <a:lnTo>
                      <a:pt x="0" y="426"/>
                    </a:lnTo>
                    <a:lnTo>
                      <a:pt x="0" y="426"/>
                    </a:lnTo>
                    <a:lnTo>
                      <a:pt x="1" y="438"/>
                    </a:lnTo>
                    <a:lnTo>
                      <a:pt x="1" y="444"/>
                    </a:lnTo>
                    <a:lnTo>
                      <a:pt x="2" y="450"/>
                    </a:lnTo>
                    <a:lnTo>
                      <a:pt x="2" y="450"/>
                    </a:lnTo>
                    <a:lnTo>
                      <a:pt x="57" y="450"/>
                    </a:lnTo>
                    <a:lnTo>
                      <a:pt x="57" y="450"/>
                    </a:lnTo>
                    <a:lnTo>
                      <a:pt x="58" y="461"/>
                    </a:lnTo>
                    <a:lnTo>
                      <a:pt x="59" y="474"/>
                    </a:lnTo>
                    <a:lnTo>
                      <a:pt x="72" y="474"/>
                    </a:lnTo>
                    <a:lnTo>
                      <a:pt x="111" y="474"/>
                    </a:lnTo>
                    <a:lnTo>
                      <a:pt x="124" y="474"/>
                    </a:lnTo>
                    <a:lnTo>
                      <a:pt x="125" y="461"/>
                    </a:lnTo>
                    <a:lnTo>
                      <a:pt x="125" y="461"/>
                    </a:lnTo>
                    <a:lnTo>
                      <a:pt x="125" y="450"/>
                    </a:lnTo>
                    <a:lnTo>
                      <a:pt x="138" y="450"/>
                    </a:lnTo>
                    <a:lnTo>
                      <a:pt x="138" y="450"/>
                    </a:lnTo>
                    <a:lnTo>
                      <a:pt x="139" y="469"/>
                    </a:lnTo>
                    <a:lnTo>
                      <a:pt x="140" y="475"/>
                    </a:lnTo>
                    <a:lnTo>
                      <a:pt x="257" y="475"/>
                    </a:lnTo>
                    <a:lnTo>
                      <a:pt x="258" y="469"/>
                    </a:lnTo>
                    <a:lnTo>
                      <a:pt x="258" y="469"/>
                    </a:lnTo>
                    <a:lnTo>
                      <a:pt x="259" y="450"/>
                    </a:lnTo>
                    <a:lnTo>
                      <a:pt x="271" y="450"/>
                    </a:lnTo>
                    <a:lnTo>
                      <a:pt x="271" y="450"/>
                    </a:lnTo>
                    <a:lnTo>
                      <a:pt x="272" y="461"/>
                    </a:lnTo>
                    <a:lnTo>
                      <a:pt x="273" y="474"/>
                    </a:lnTo>
                    <a:lnTo>
                      <a:pt x="286" y="474"/>
                    </a:lnTo>
                    <a:lnTo>
                      <a:pt x="325" y="474"/>
                    </a:lnTo>
                    <a:lnTo>
                      <a:pt x="338" y="474"/>
                    </a:lnTo>
                    <a:lnTo>
                      <a:pt x="339" y="461"/>
                    </a:lnTo>
                    <a:lnTo>
                      <a:pt x="339" y="461"/>
                    </a:lnTo>
                    <a:lnTo>
                      <a:pt x="339" y="450"/>
                    </a:lnTo>
                    <a:lnTo>
                      <a:pt x="395" y="450"/>
                    </a:lnTo>
                    <a:lnTo>
                      <a:pt x="395" y="450"/>
                    </a:lnTo>
                    <a:lnTo>
                      <a:pt x="396" y="444"/>
                    </a:lnTo>
                    <a:lnTo>
                      <a:pt x="396" y="444"/>
                    </a:lnTo>
                    <a:lnTo>
                      <a:pt x="396" y="438"/>
                    </a:lnTo>
                    <a:lnTo>
                      <a:pt x="396" y="427"/>
                    </a:lnTo>
                    <a:lnTo>
                      <a:pt x="396" y="427"/>
                    </a:lnTo>
                    <a:close/>
                    <a:moveTo>
                      <a:pt x="369" y="373"/>
                    </a:moveTo>
                    <a:lnTo>
                      <a:pt x="374" y="378"/>
                    </a:lnTo>
                    <a:lnTo>
                      <a:pt x="374" y="378"/>
                    </a:lnTo>
                    <a:lnTo>
                      <a:pt x="376" y="380"/>
                    </a:lnTo>
                    <a:lnTo>
                      <a:pt x="378" y="384"/>
                    </a:lnTo>
                    <a:lnTo>
                      <a:pt x="376" y="384"/>
                    </a:lnTo>
                    <a:lnTo>
                      <a:pt x="375" y="382"/>
                    </a:lnTo>
                    <a:lnTo>
                      <a:pt x="375" y="382"/>
                    </a:lnTo>
                    <a:lnTo>
                      <a:pt x="362" y="377"/>
                    </a:lnTo>
                    <a:lnTo>
                      <a:pt x="351" y="371"/>
                    </a:lnTo>
                    <a:lnTo>
                      <a:pt x="339" y="363"/>
                    </a:lnTo>
                    <a:lnTo>
                      <a:pt x="328" y="355"/>
                    </a:lnTo>
                    <a:lnTo>
                      <a:pt x="318" y="348"/>
                    </a:lnTo>
                    <a:lnTo>
                      <a:pt x="308" y="339"/>
                    </a:lnTo>
                    <a:lnTo>
                      <a:pt x="300" y="331"/>
                    </a:lnTo>
                    <a:lnTo>
                      <a:pt x="292" y="322"/>
                    </a:lnTo>
                    <a:lnTo>
                      <a:pt x="285" y="312"/>
                    </a:lnTo>
                    <a:lnTo>
                      <a:pt x="279" y="303"/>
                    </a:lnTo>
                    <a:lnTo>
                      <a:pt x="274" y="292"/>
                    </a:lnTo>
                    <a:lnTo>
                      <a:pt x="268" y="281"/>
                    </a:lnTo>
                    <a:lnTo>
                      <a:pt x="265" y="270"/>
                    </a:lnTo>
                    <a:lnTo>
                      <a:pt x="262" y="259"/>
                    </a:lnTo>
                    <a:lnTo>
                      <a:pt x="260" y="249"/>
                    </a:lnTo>
                    <a:lnTo>
                      <a:pt x="259" y="237"/>
                    </a:lnTo>
                    <a:lnTo>
                      <a:pt x="259" y="237"/>
                    </a:lnTo>
                    <a:lnTo>
                      <a:pt x="267" y="257"/>
                    </a:lnTo>
                    <a:lnTo>
                      <a:pt x="278" y="278"/>
                    </a:lnTo>
                    <a:lnTo>
                      <a:pt x="289" y="296"/>
                    </a:lnTo>
                    <a:lnTo>
                      <a:pt x="302" y="314"/>
                    </a:lnTo>
                    <a:lnTo>
                      <a:pt x="317" y="331"/>
                    </a:lnTo>
                    <a:lnTo>
                      <a:pt x="333" y="347"/>
                    </a:lnTo>
                    <a:lnTo>
                      <a:pt x="351" y="360"/>
                    </a:lnTo>
                    <a:lnTo>
                      <a:pt x="369" y="373"/>
                    </a:lnTo>
                    <a:lnTo>
                      <a:pt x="369" y="373"/>
                    </a:lnTo>
                    <a:close/>
                    <a:moveTo>
                      <a:pt x="166" y="75"/>
                    </a:moveTo>
                    <a:lnTo>
                      <a:pt x="166" y="75"/>
                    </a:lnTo>
                    <a:lnTo>
                      <a:pt x="166" y="74"/>
                    </a:lnTo>
                    <a:lnTo>
                      <a:pt x="166" y="74"/>
                    </a:lnTo>
                    <a:lnTo>
                      <a:pt x="167" y="70"/>
                    </a:lnTo>
                    <a:lnTo>
                      <a:pt x="167" y="70"/>
                    </a:lnTo>
                    <a:lnTo>
                      <a:pt x="168" y="68"/>
                    </a:lnTo>
                    <a:lnTo>
                      <a:pt x="168" y="68"/>
                    </a:lnTo>
                    <a:lnTo>
                      <a:pt x="169" y="65"/>
                    </a:lnTo>
                    <a:lnTo>
                      <a:pt x="169" y="65"/>
                    </a:lnTo>
                    <a:lnTo>
                      <a:pt x="170" y="63"/>
                    </a:lnTo>
                    <a:lnTo>
                      <a:pt x="170" y="63"/>
                    </a:lnTo>
                    <a:lnTo>
                      <a:pt x="170" y="61"/>
                    </a:lnTo>
                    <a:lnTo>
                      <a:pt x="170" y="61"/>
                    </a:lnTo>
                    <a:lnTo>
                      <a:pt x="171" y="57"/>
                    </a:lnTo>
                    <a:lnTo>
                      <a:pt x="171" y="57"/>
                    </a:lnTo>
                    <a:lnTo>
                      <a:pt x="172" y="55"/>
                    </a:lnTo>
                    <a:lnTo>
                      <a:pt x="172" y="55"/>
                    </a:lnTo>
                    <a:lnTo>
                      <a:pt x="173" y="53"/>
                    </a:lnTo>
                    <a:lnTo>
                      <a:pt x="173" y="53"/>
                    </a:lnTo>
                    <a:lnTo>
                      <a:pt x="175" y="51"/>
                    </a:lnTo>
                    <a:lnTo>
                      <a:pt x="175" y="51"/>
                    </a:lnTo>
                    <a:lnTo>
                      <a:pt x="176" y="48"/>
                    </a:lnTo>
                    <a:lnTo>
                      <a:pt x="176" y="48"/>
                    </a:lnTo>
                    <a:lnTo>
                      <a:pt x="177" y="47"/>
                    </a:lnTo>
                    <a:lnTo>
                      <a:pt x="177" y="47"/>
                    </a:lnTo>
                    <a:lnTo>
                      <a:pt x="178" y="43"/>
                    </a:lnTo>
                    <a:lnTo>
                      <a:pt x="178" y="43"/>
                    </a:lnTo>
                    <a:lnTo>
                      <a:pt x="178" y="42"/>
                    </a:lnTo>
                    <a:lnTo>
                      <a:pt x="178" y="42"/>
                    </a:lnTo>
                    <a:lnTo>
                      <a:pt x="180" y="39"/>
                    </a:lnTo>
                    <a:lnTo>
                      <a:pt x="180" y="39"/>
                    </a:lnTo>
                    <a:lnTo>
                      <a:pt x="180" y="38"/>
                    </a:lnTo>
                    <a:lnTo>
                      <a:pt x="180" y="38"/>
                    </a:lnTo>
                    <a:lnTo>
                      <a:pt x="182" y="36"/>
                    </a:lnTo>
                    <a:lnTo>
                      <a:pt x="182" y="36"/>
                    </a:lnTo>
                    <a:lnTo>
                      <a:pt x="182" y="35"/>
                    </a:lnTo>
                    <a:lnTo>
                      <a:pt x="182" y="35"/>
                    </a:lnTo>
                    <a:lnTo>
                      <a:pt x="183" y="31"/>
                    </a:lnTo>
                    <a:lnTo>
                      <a:pt x="183" y="31"/>
                    </a:lnTo>
                    <a:lnTo>
                      <a:pt x="184" y="30"/>
                    </a:lnTo>
                    <a:lnTo>
                      <a:pt x="184" y="30"/>
                    </a:lnTo>
                    <a:lnTo>
                      <a:pt x="185" y="28"/>
                    </a:lnTo>
                    <a:lnTo>
                      <a:pt x="185" y="28"/>
                    </a:lnTo>
                    <a:lnTo>
                      <a:pt x="186" y="27"/>
                    </a:lnTo>
                    <a:lnTo>
                      <a:pt x="186" y="27"/>
                    </a:lnTo>
                    <a:lnTo>
                      <a:pt x="187" y="26"/>
                    </a:lnTo>
                    <a:lnTo>
                      <a:pt x="187" y="26"/>
                    </a:lnTo>
                    <a:lnTo>
                      <a:pt x="189" y="25"/>
                    </a:lnTo>
                    <a:lnTo>
                      <a:pt x="189" y="25"/>
                    </a:lnTo>
                    <a:lnTo>
                      <a:pt x="191" y="23"/>
                    </a:lnTo>
                    <a:lnTo>
                      <a:pt x="191" y="23"/>
                    </a:lnTo>
                    <a:lnTo>
                      <a:pt x="191" y="22"/>
                    </a:lnTo>
                    <a:lnTo>
                      <a:pt x="191" y="22"/>
                    </a:lnTo>
                    <a:lnTo>
                      <a:pt x="193" y="21"/>
                    </a:lnTo>
                    <a:lnTo>
                      <a:pt x="193" y="21"/>
                    </a:lnTo>
                    <a:lnTo>
                      <a:pt x="194" y="20"/>
                    </a:lnTo>
                    <a:lnTo>
                      <a:pt x="194" y="20"/>
                    </a:lnTo>
                    <a:lnTo>
                      <a:pt x="195" y="18"/>
                    </a:lnTo>
                    <a:lnTo>
                      <a:pt x="195" y="18"/>
                    </a:lnTo>
                    <a:lnTo>
                      <a:pt x="196" y="17"/>
                    </a:lnTo>
                    <a:lnTo>
                      <a:pt x="196" y="17"/>
                    </a:lnTo>
                    <a:lnTo>
                      <a:pt x="198" y="16"/>
                    </a:lnTo>
                    <a:lnTo>
                      <a:pt x="198" y="16"/>
                    </a:lnTo>
                    <a:lnTo>
                      <a:pt x="200" y="17"/>
                    </a:lnTo>
                    <a:lnTo>
                      <a:pt x="200" y="17"/>
                    </a:lnTo>
                    <a:lnTo>
                      <a:pt x="203" y="20"/>
                    </a:lnTo>
                    <a:lnTo>
                      <a:pt x="203" y="20"/>
                    </a:lnTo>
                    <a:lnTo>
                      <a:pt x="203" y="20"/>
                    </a:lnTo>
                    <a:lnTo>
                      <a:pt x="203" y="20"/>
                    </a:lnTo>
                    <a:lnTo>
                      <a:pt x="205" y="22"/>
                    </a:lnTo>
                    <a:lnTo>
                      <a:pt x="205" y="22"/>
                    </a:lnTo>
                    <a:lnTo>
                      <a:pt x="205" y="22"/>
                    </a:lnTo>
                    <a:lnTo>
                      <a:pt x="205" y="22"/>
                    </a:lnTo>
                    <a:lnTo>
                      <a:pt x="207" y="24"/>
                    </a:lnTo>
                    <a:lnTo>
                      <a:pt x="207" y="24"/>
                    </a:lnTo>
                    <a:lnTo>
                      <a:pt x="208" y="25"/>
                    </a:lnTo>
                    <a:lnTo>
                      <a:pt x="208" y="25"/>
                    </a:lnTo>
                    <a:lnTo>
                      <a:pt x="209" y="27"/>
                    </a:lnTo>
                    <a:lnTo>
                      <a:pt x="209" y="27"/>
                    </a:lnTo>
                    <a:lnTo>
                      <a:pt x="210" y="27"/>
                    </a:lnTo>
                    <a:lnTo>
                      <a:pt x="210" y="27"/>
                    </a:lnTo>
                    <a:lnTo>
                      <a:pt x="211" y="30"/>
                    </a:lnTo>
                    <a:lnTo>
                      <a:pt x="211" y="30"/>
                    </a:lnTo>
                    <a:lnTo>
                      <a:pt x="212" y="30"/>
                    </a:lnTo>
                    <a:lnTo>
                      <a:pt x="212" y="30"/>
                    </a:lnTo>
                    <a:lnTo>
                      <a:pt x="213" y="34"/>
                    </a:lnTo>
                    <a:lnTo>
                      <a:pt x="213" y="34"/>
                    </a:lnTo>
                    <a:lnTo>
                      <a:pt x="214" y="35"/>
                    </a:lnTo>
                    <a:lnTo>
                      <a:pt x="214" y="35"/>
                    </a:lnTo>
                    <a:lnTo>
                      <a:pt x="216" y="37"/>
                    </a:lnTo>
                    <a:lnTo>
                      <a:pt x="216" y="37"/>
                    </a:lnTo>
                    <a:lnTo>
                      <a:pt x="217" y="38"/>
                    </a:lnTo>
                    <a:lnTo>
                      <a:pt x="217" y="38"/>
                    </a:lnTo>
                    <a:lnTo>
                      <a:pt x="218" y="41"/>
                    </a:lnTo>
                    <a:lnTo>
                      <a:pt x="218" y="41"/>
                    </a:lnTo>
                    <a:lnTo>
                      <a:pt x="218" y="42"/>
                    </a:lnTo>
                    <a:lnTo>
                      <a:pt x="218" y="42"/>
                    </a:lnTo>
                    <a:lnTo>
                      <a:pt x="220" y="45"/>
                    </a:lnTo>
                    <a:lnTo>
                      <a:pt x="220" y="45"/>
                    </a:lnTo>
                    <a:lnTo>
                      <a:pt x="220" y="47"/>
                    </a:lnTo>
                    <a:lnTo>
                      <a:pt x="220" y="47"/>
                    </a:lnTo>
                    <a:lnTo>
                      <a:pt x="222" y="50"/>
                    </a:lnTo>
                    <a:lnTo>
                      <a:pt x="222" y="50"/>
                    </a:lnTo>
                    <a:lnTo>
                      <a:pt x="222" y="51"/>
                    </a:lnTo>
                    <a:lnTo>
                      <a:pt x="222" y="51"/>
                    </a:lnTo>
                    <a:lnTo>
                      <a:pt x="223" y="55"/>
                    </a:lnTo>
                    <a:lnTo>
                      <a:pt x="223" y="55"/>
                    </a:lnTo>
                    <a:lnTo>
                      <a:pt x="224" y="55"/>
                    </a:lnTo>
                    <a:lnTo>
                      <a:pt x="224" y="55"/>
                    </a:lnTo>
                    <a:lnTo>
                      <a:pt x="225" y="60"/>
                    </a:lnTo>
                    <a:lnTo>
                      <a:pt x="225" y="60"/>
                    </a:lnTo>
                    <a:lnTo>
                      <a:pt x="225" y="61"/>
                    </a:lnTo>
                    <a:lnTo>
                      <a:pt x="225" y="61"/>
                    </a:lnTo>
                    <a:lnTo>
                      <a:pt x="231" y="76"/>
                    </a:lnTo>
                    <a:lnTo>
                      <a:pt x="166" y="76"/>
                    </a:lnTo>
                    <a:lnTo>
                      <a:pt x="166" y="76"/>
                    </a:lnTo>
                    <a:lnTo>
                      <a:pt x="166" y="75"/>
                    </a:lnTo>
                    <a:lnTo>
                      <a:pt x="166" y="75"/>
                    </a:lnTo>
                    <a:close/>
                    <a:moveTo>
                      <a:pt x="166" y="90"/>
                    </a:moveTo>
                    <a:lnTo>
                      <a:pt x="231" y="90"/>
                    </a:lnTo>
                    <a:lnTo>
                      <a:pt x="235" y="90"/>
                    </a:lnTo>
                    <a:lnTo>
                      <a:pt x="235" y="90"/>
                    </a:lnTo>
                    <a:lnTo>
                      <a:pt x="238" y="105"/>
                    </a:lnTo>
                    <a:lnTo>
                      <a:pt x="241" y="119"/>
                    </a:lnTo>
                    <a:lnTo>
                      <a:pt x="243" y="132"/>
                    </a:lnTo>
                    <a:lnTo>
                      <a:pt x="244" y="142"/>
                    </a:lnTo>
                    <a:lnTo>
                      <a:pt x="243" y="142"/>
                    </a:lnTo>
                    <a:lnTo>
                      <a:pt x="243" y="142"/>
                    </a:lnTo>
                    <a:lnTo>
                      <a:pt x="244" y="163"/>
                    </a:lnTo>
                    <a:lnTo>
                      <a:pt x="244" y="434"/>
                    </a:lnTo>
                    <a:lnTo>
                      <a:pt x="153" y="434"/>
                    </a:lnTo>
                    <a:lnTo>
                      <a:pt x="153" y="163"/>
                    </a:lnTo>
                    <a:lnTo>
                      <a:pt x="153" y="163"/>
                    </a:lnTo>
                    <a:lnTo>
                      <a:pt x="154" y="142"/>
                    </a:lnTo>
                    <a:lnTo>
                      <a:pt x="153" y="142"/>
                    </a:lnTo>
                    <a:lnTo>
                      <a:pt x="153" y="142"/>
                    </a:lnTo>
                    <a:lnTo>
                      <a:pt x="154" y="132"/>
                    </a:lnTo>
                    <a:lnTo>
                      <a:pt x="155" y="119"/>
                    </a:lnTo>
                    <a:lnTo>
                      <a:pt x="158" y="105"/>
                    </a:lnTo>
                    <a:lnTo>
                      <a:pt x="162" y="90"/>
                    </a:lnTo>
                    <a:lnTo>
                      <a:pt x="166" y="90"/>
                    </a:lnTo>
                    <a:close/>
                    <a:moveTo>
                      <a:pt x="22" y="378"/>
                    </a:moveTo>
                    <a:lnTo>
                      <a:pt x="22" y="378"/>
                    </a:lnTo>
                    <a:lnTo>
                      <a:pt x="28" y="373"/>
                    </a:lnTo>
                    <a:lnTo>
                      <a:pt x="28" y="373"/>
                    </a:lnTo>
                    <a:lnTo>
                      <a:pt x="46" y="361"/>
                    </a:lnTo>
                    <a:lnTo>
                      <a:pt x="62" y="347"/>
                    </a:lnTo>
                    <a:lnTo>
                      <a:pt x="78" y="333"/>
                    </a:lnTo>
                    <a:lnTo>
                      <a:pt x="92" y="317"/>
                    </a:lnTo>
                    <a:lnTo>
                      <a:pt x="105" y="298"/>
                    </a:lnTo>
                    <a:lnTo>
                      <a:pt x="117" y="280"/>
                    </a:lnTo>
                    <a:lnTo>
                      <a:pt x="127" y="260"/>
                    </a:lnTo>
                    <a:lnTo>
                      <a:pt x="136" y="241"/>
                    </a:lnTo>
                    <a:lnTo>
                      <a:pt x="136" y="241"/>
                    </a:lnTo>
                    <a:lnTo>
                      <a:pt x="135" y="252"/>
                    </a:lnTo>
                    <a:lnTo>
                      <a:pt x="132" y="263"/>
                    </a:lnTo>
                    <a:lnTo>
                      <a:pt x="129" y="273"/>
                    </a:lnTo>
                    <a:lnTo>
                      <a:pt x="125" y="284"/>
                    </a:lnTo>
                    <a:lnTo>
                      <a:pt x="121" y="295"/>
                    </a:lnTo>
                    <a:lnTo>
                      <a:pt x="115" y="305"/>
                    </a:lnTo>
                    <a:lnTo>
                      <a:pt x="109" y="314"/>
                    </a:lnTo>
                    <a:lnTo>
                      <a:pt x="102" y="323"/>
                    </a:lnTo>
                    <a:lnTo>
                      <a:pt x="95" y="333"/>
                    </a:lnTo>
                    <a:lnTo>
                      <a:pt x="86" y="341"/>
                    </a:lnTo>
                    <a:lnTo>
                      <a:pt x="76" y="349"/>
                    </a:lnTo>
                    <a:lnTo>
                      <a:pt x="67" y="357"/>
                    </a:lnTo>
                    <a:lnTo>
                      <a:pt x="56" y="364"/>
                    </a:lnTo>
                    <a:lnTo>
                      <a:pt x="45" y="371"/>
                    </a:lnTo>
                    <a:lnTo>
                      <a:pt x="33" y="377"/>
                    </a:lnTo>
                    <a:lnTo>
                      <a:pt x="21" y="382"/>
                    </a:lnTo>
                    <a:lnTo>
                      <a:pt x="20" y="384"/>
                    </a:lnTo>
                    <a:lnTo>
                      <a:pt x="20" y="384"/>
                    </a:lnTo>
                    <a:lnTo>
                      <a:pt x="19" y="384"/>
                    </a:lnTo>
                    <a:lnTo>
                      <a:pt x="19" y="384"/>
                    </a:lnTo>
                    <a:lnTo>
                      <a:pt x="20" y="380"/>
                    </a:lnTo>
                    <a:lnTo>
                      <a:pt x="22" y="378"/>
                    </a:lnTo>
                    <a:lnTo>
                      <a:pt x="22" y="378"/>
                    </a:lnTo>
                    <a:close/>
                    <a:moveTo>
                      <a:pt x="15" y="428"/>
                    </a:moveTo>
                    <a:lnTo>
                      <a:pt x="15" y="428"/>
                    </a:lnTo>
                    <a:lnTo>
                      <a:pt x="15" y="418"/>
                    </a:lnTo>
                    <a:lnTo>
                      <a:pt x="16" y="409"/>
                    </a:lnTo>
                    <a:lnTo>
                      <a:pt x="18" y="403"/>
                    </a:lnTo>
                    <a:lnTo>
                      <a:pt x="19" y="401"/>
                    </a:lnTo>
                    <a:lnTo>
                      <a:pt x="21" y="400"/>
                    </a:lnTo>
                    <a:lnTo>
                      <a:pt x="21" y="400"/>
                    </a:lnTo>
                    <a:lnTo>
                      <a:pt x="27" y="395"/>
                    </a:lnTo>
                    <a:lnTo>
                      <a:pt x="27" y="395"/>
                    </a:lnTo>
                    <a:lnTo>
                      <a:pt x="46" y="386"/>
                    </a:lnTo>
                    <a:lnTo>
                      <a:pt x="64" y="375"/>
                    </a:lnTo>
                    <a:lnTo>
                      <a:pt x="82" y="364"/>
                    </a:lnTo>
                    <a:lnTo>
                      <a:pt x="97" y="351"/>
                    </a:lnTo>
                    <a:lnTo>
                      <a:pt x="110" y="337"/>
                    </a:lnTo>
                    <a:lnTo>
                      <a:pt x="121" y="322"/>
                    </a:lnTo>
                    <a:lnTo>
                      <a:pt x="130" y="306"/>
                    </a:lnTo>
                    <a:lnTo>
                      <a:pt x="139" y="290"/>
                    </a:lnTo>
                    <a:lnTo>
                      <a:pt x="139" y="434"/>
                    </a:lnTo>
                    <a:lnTo>
                      <a:pt x="139" y="436"/>
                    </a:lnTo>
                    <a:lnTo>
                      <a:pt x="125" y="436"/>
                    </a:lnTo>
                    <a:lnTo>
                      <a:pt x="125" y="436"/>
                    </a:lnTo>
                    <a:lnTo>
                      <a:pt x="125" y="425"/>
                    </a:lnTo>
                    <a:lnTo>
                      <a:pt x="123" y="413"/>
                    </a:lnTo>
                    <a:lnTo>
                      <a:pt x="121" y="401"/>
                    </a:lnTo>
                    <a:lnTo>
                      <a:pt x="116" y="391"/>
                    </a:lnTo>
                    <a:lnTo>
                      <a:pt x="112" y="382"/>
                    </a:lnTo>
                    <a:lnTo>
                      <a:pt x="106" y="375"/>
                    </a:lnTo>
                    <a:lnTo>
                      <a:pt x="103" y="373"/>
                    </a:lnTo>
                    <a:lnTo>
                      <a:pt x="99" y="371"/>
                    </a:lnTo>
                    <a:lnTo>
                      <a:pt x="96" y="369"/>
                    </a:lnTo>
                    <a:lnTo>
                      <a:pt x="91" y="369"/>
                    </a:lnTo>
                    <a:lnTo>
                      <a:pt x="91" y="369"/>
                    </a:lnTo>
                    <a:lnTo>
                      <a:pt x="87" y="369"/>
                    </a:lnTo>
                    <a:lnTo>
                      <a:pt x="83" y="371"/>
                    </a:lnTo>
                    <a:lnTo>
                      <a:pt x="79" y="373"/>
                    </a:lnTo>
                    <a:lnTo>
                      <a:pt x="76" y="375"/>
                    </a:lnTo>
                    <a:lnTo>
                      <a:pt x="71" y="382"/>
                    </a:lnTo>
                    <a:lnTo>
                      <a:pt x="65" y="391"/>
                    </a:lnTo>
                    <a:lnTo>
                      <a:pt x="62" y="401"/>
                    </a:lnTo>
                    <a:lnTo>
                      <a:pt x="60" y="413"/>
                    </a:lnTo>
                    <a:lnTo>
                      <a:pt x="58" y="425"/>
                    </a:lnTo>
                    <a:lnTo>
                      <a:pt x="57" y="436"/>
                    </a:lnTo>
                    <a:lnTo>
                      <a:pt x="15" y="436"/>
                    </a:lnTo>
                    <a:lnTo>
                      <a:pt x="15" y="436"/>
                    </a:lnTo>
                    <a:lnTo>
                      <a:pt x="15" y="428"/>
                    </a:lnTo>
                    <a:lnTo>
                      <a:pt x="15" y="428"/>
                    </a:lnTo>
                    <a:close/>
                    <a:moveTo>
                      <a:pt x="111" y="436"/>
                    </a:moveTo>
                    <a:lnTo>
                      <a:pt x="72" y="436"/>
                    </a:lnTo>
                    <a:lnTo>
                      <a:pt x="72" y="436"/>
                    </a:lnTo>
                    <a:lnTo>
                      <a:pt x="72" y="426"/>
                    </a:lnTo>
                    <a:lnTo>
                      <a:pt x="74" y="416"/>
                    </a:lnTo>
                    <a:lnTo>
                      <a:pt x="75" y="406"/>
                    </a:lnTo>
                    <a:lnTo>
                      <a:pt x="78" y="399"/>
                    </a:lnTo>
                    <a:lnTo>
                      <a:pt x="81" y="392"/>
                    </a:lnTo>
                    <a:lnTo>
                      <a:pt x="84" y="388"/>
                    </a:lnTo>
                    <a:lnTo>
                      <a:pt x="87" y="385"/>
                    </a:lnTo>
                    <a:lnTo>
                      <a:pt x="91" y="384"/>
                    </a:lnTo>
                    <a:lnTo>
                      <a:pt x="91" y="384"/>
                    </a:lnTo>
                    <a:lnTo>
                      <a:pt x="95" y="385"/>
                    </a:lnTo>
                    <a:lnTo>
                      <a:pt x="99" y="388"/>
                    </a:lnTo>
                    <a:lnTo>
                      <a:pt x="102" y="392"/>
                    </a:lnTo>
                    <a:lnTo>
                      <a:pt x="104" y="399"/>
                    </a:lnTo>
                    <a:lnTo>
                      <a:pt x="108" y="406"/>
                    </a:lnTo>
                    <a:lnTo>
                      <a:pt x="109" y="416"/>
                    </a:lnTo>
                    <a:lnTo>
                      <a:pt x="111" y="426"/>
                    </a:lnTo>
                    <a:lnTo>
                      <a:pt x="111" y="436"/>
                    </a:lnTo>
                    <a:lnTo>
                      <a:pt x="111" y="436"/>
                    </a:lnTo>
                    <a:close/>
                    <a:moveTo>
                      <a:pt x="111" y="460"/>
                    </a:moveTo>
                    <a:lnTo>
                      <a:pt x="72" y="460"/>
                    </a:lnTo>
                    <a:lnTo>
                      <a:pt x="72" y="460"/>
                    </a:lnTo>
                    <a:lnTo>
                      <a:pt x="72" y="450"/>
                    </a:lnTo>
                    <a:lnTo>
                      <a:pt x="111" y="450"/>
                    </a:lnTo>
                    <a:lnTo>
                      <a:pt x="111" y="450"/>
                    </a:lnTo>
                    <a:lnTo>
                      <a:pt x="111" y="460"/>
                    </a:lnTo>
                    <a:lnTo>
                      <a:pt x="111" y="460"/>
                    </a:lnTo>
                    <a:close/>
                    <a:moveTo>
                      <a:pt x="153" y="461"/>
                    </a:moveTo>
                    <a:lnTo>
                      <a:pt x="153" y="461"/>
                    </a:lnTo>
                    <a:lnTo>
                      <a:pt x="152" y="448"/>
                    </a:lnTo>
                    <a:lnTo>
                      <a:pt x="153" y="448"/>
                    </a:lnTo>
                    <a:lnTo>
                      <a:pt x="244" y="448"/>
                    </a:lnTo>
                    <a:lnTo>
                      <a:pt x="245" y="448"/>
                    </a:lnTo>
                    <a:lnTo>
                      <a:pt x="245" y="448"/>
                    </a:lnTo>
                    <a:lnTo>
                      <a:pt x="244" y="461"/>
                    </a:lnTo>
                    <a:lnTo>
                      <a:pt x="153" y="461"/>
                    </a:lnTo>
                    <a:close/>
                    <a:moveTo>
                      <a:pt x="325" y="460"/>
                    </a:moveTo>
                    <a:lnTo>
                      <a:pt x="286" y="460"/>
                    </a:lnTo>
                    <a:lnTo>
                      <a:pt x="286" y="460"/>
                    </a:lnTo>
                    <a:lnTo>
                      <a:pt x="285" y="450"/>
                    </a:lnTo>
                    <a:lnTo>
                      <a:pt x="325" y="450"/>
                    </a:lnTo>
                    <a:lnTo>
                      <a:pt x="325" y="450"/>
                    </a:lnTo>
                    <a:lnTo>
                      <a:pt x="325" y="460"/>
                    </a:lnTo>
                    <a:lnTo>
                      <a:pt x="325" y="460"/>
                    </a:lnTo>
                    <a:close/>
                    <a:moveTo>
                      <a:pt x="286" y="436"/>
                    </a:moveTo>
                    <a:lnTo>
                      <a:pt x="286" y="436"/>
                    </a:lnTo>
                    <a:lnTo>
                      <a:pt x="286" y="426"/>
                    </a:lnTo>
                    <a:lnTo>
                      <a:pt x="288" y="416"/>
                    </a:lnTo>
                    <a:lnTo>
                      <a:pt x="289" y="406"/>
                    </a:lnTo>
                    <a:lnTo>
                      <a:pt x="292" y="399"/>
                    </a:lnTo>
                    <a:lnTo>
                      <a:pt x="294" y="392"/>
                    </a:lnTo>
                    <a:lnTo>
                      <a:pt x="298" y="388"/>
                    </a:lnTo>
                    <a:lnTo>
                      <a:pt x="301" y="385"/>
                    </a:lnTo>
                    <a:lnTo>
                      <a:pt x="305" y="384"/>
                    </a:lnTo>
                    <a:lnTo>
                      <a:pt x="305" y="384"/>
                    </a:lnTo>
                    <a:lnTo>
                      <a:pt x="308" y="385"/>
                    </a:lnTo>
                    <a:lnTo>
                      <a:pt x="313" y="388"/>
                    </a:lnTo>
                    <a:lnTo>
                      <a:pt x="316" y="392"/>
                    </a:lnTo>
                    <a:lnTo>
                      <a:pt x="318" y="399"/>
                    </a:lnTo>
                    <a:lnTo>
                      <a:pt x="320" y="406"/>
                    </a:lnTo>
                    <a:lnTo>
                      <a:pt x="322" y="416"/>
                    </a:lnTo>
                    <a:lnTo>
                      <a:pt x="325" y="426"/>
                    </a:lnTo>
                    <a:lnTo>
                      <a:pt x="325" y="436"/>
                    </a:lnTo>
                    <a:lnTo>
                      <a:pt x="286" y="436"/>
                    </a:lnTo>
                    <a:close/>
                    <a:moveTo>
                      <a:pt x="339" y="436"/>
                    </a:moveTo>
                    <a:lnTo>
                      <a:pt x="339" y="436"/>
                    </a:lnTo>
                    <a:lnTo>
                      <a:pt x="339" y="425"/>
                    </a:lnTo>
                    <a:lnTo>
                      <a:pt x="337" y="413"/>
                    </a:lnTo>
                    <a:lnTo>
                      <a:pt x="334" y="401"/>
                    </a:lnTo>
                    <a:lnTo>
                      <a:pt x="330" y="391"/>
                    </a:lnTo>
                    <a:lnTo>
                      <a:pt x="326" y="382"/>
                    </a:lnTo>
                    <a:lnTo>
                      <a:pt x="320" y="375"/>
                    </a:lnTo>
                    <a:lnTo>
                      <a:pt x="317" y="373"/>
                    </a:lnTo>
                    <a:lnTo>
                      <a:pt x="313" y="371"/>
                    </a:lnTo>
                    <a:lnTo>
                      <a:pt x="310" y="369"/>
                    </a:lnTo>
                    <a:lnTo>
                      <a:pt x="305" y="369"/>
                    </a:lnTo>
                    <a:lnTo>
                      <a:pt x="305" y="369"/>
                    </a:lnTo>
                    <a:lnTo>
                      <a:pt x="301" y="369"/>
                    </a:lnTo>
                    <a:lnTo>
                      <a:pt x="297" y="371"/>
                    </a:lnTo>
                    <a:lnTo>
                      <a:pt x="293" y="373"/>
                    </a:lnTo>
                    <a:lnTo>
                      <a:pt x="290" y="375"/>
                    </a:lnTo>
                    <a:lnTo>
                      <a:pt x="285" y="382"/>
                    </a:lnTo>
                    <a:lnTo>
                      <a:pt x="279" y="391"/>
                    </a:lnTo>
                    <a:lnTo>
                      <a:pt x="276" y="401"/>
                    </a:lnTo>
                    <a:lnTo>
                      <a:pt x="274" y="413"/>
                    </a:lnTo>
                    <a:lnTo>
                      <a:pt x="272" y="425"/>
                    </a:lnTo>
                    <a:lnTo>
                      <a:pt x="271" y="436"/>
                    </a:lnTo>
                    <a:lnTo>
                      <a:pt x="258" y="436"/>
                    </a:lnTo>
                    <a:lnTo>
                      <a:pt x="258" y="434"/>
                    </a:lnTo>
                    <a:lnTo>
                      <a:pt x="258" y="292"/>
                    </a:lnTo>
                    <a:lnTo>
                      <a:pt x="258" y="292"/>
                    </a:lnTo>
                    <a:lnTo>
                      <a:pt x="266" y="308"/>
                    </a:lnTo>
                    <a:lnTo>
                      <a:pt x="276" y="323"/>
                    </a:lnTo>
                    <a:lnTo>
                      <a:pt x="288" y="337"/>
                    </a:lnTo>
                    <a:lnTo>
                      <a:pt x="301" y="351"/>
                    </a:lnTo>
                    <a:lnTo>
                      <a:pt x="316" y="364"/>
                    </a:lnTo>
                    <a:lnTo>
                      <a:pt x="332" y="376"/>
                    </a:lnTo>
                    <a:lnTo>
                      <a:pt x="351" y="386"/>
                    </a:lnTo>
                    <a:lnTo>
                      <a:pt x="370" y="395"/>
                    </a:lnTo>
                    <a:lnTo>
                      <a:pt x="375" y="400"/>
                    </a:lnTo>
                    <a:lnTo>
                      <a:pt x="375" y="400"/>
                    </a:lnTo>
                    <a:lnTo>
                      <a:pt x="379" y="403"/>
                    </a:lnTo>
                    <a:lnTo>
                      <a:pt x="381" y="409"/>
                    </a:lnTo>
                    <a:lnTo>
                      <a:pt x="382" y="418"/>
                    </a:lnTo>
                    <a:lnTo>
                      <a:pt x="382" y="427"/>
                    </a:lnTo>
                    <a:lnTo>
                      <a:pt x="382" y="427"/>
                    </a:lnTo>
                    <a:lnTo>
                      <a:pt x="382" y="436"/>
                    </a:lnTo>
                    <a:lnTo>
                      <a:pt x="339" y="43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a:solidFill>
                    <a:schemeClr val="bg1"/>
                  </a:solidFill>
                  <a:latin typeface="方正黑体简体" panose="02010601030101010101" pitchFamily="2" charset="-122"/>
                </a:endParaRPr>
              </a:p>
            </p:txBody>
          </p:sp>
          <p:sp>
            <p:nvSpPr>
              <p:cNvPr id="46" name="Freeform 167"/>
              <p:cNvSpPr/>
              <p:nvPr/>
            </p:nvSpPr>
            <p:spPr bwMode="auto">
              <a:xfrm>
                <a:off x="4313238" y="3270250"/>
                <a:ext cx="106363" cy="34925"/>
              </a:xfrm>
              <a:custGeom>
                <a:avLst/>
                <a:gdLst>
                  <a:gd name="T0" fmla="*/ 13 w 67"/>
                  <a:gd name="T1" fmla="*/ 20 h 22"/>
                  <a:gd name="T2" fmla="*/ 13 w 67"/>
                  <a:gd name="T3" fmla="*/ 20 h 22"/>
                  <a:gd name="T4" fmla="*/ 15 w 67"/>
                  <a:gd name="T5" fmla="*/ 18 h 22"/>
                  <a:gd name="T6" fmla="*/ 20 w 67"/>
                  <a:gd name="T7" fmla="*/ 16 h 22"/>
                  <a:gd name="T8" fmla="*/ 26 w 67"/>
                  <a:gd name="T9" fmla="*/ 15 h 22"/>
                  <a:gd name="T10" fmla="*/ 33 w 67"/>
                  <a:gd name="T11" fmla="*/ 14 h 22"/>
                  <a:gd name="T12" fmla="*/ 33 w 67"/>
                  <a:gd name="T13" fmla="*/ 14 h 22"/>
                  <a:gd name="T14" fmla="*/ 41 w 67"/>
                  <a:gd name="T15" fmla="*/ 15 h 22"/>
                  <a:gd name="T16" fmla="*/ 46 w 67"/>
                  <a:gd name="T17" fmla="*/ 16 h 22"/>
                  <a:gd name="T18" fmla="*/ 52 w 67"/>
                  <a:gd name="T19" fmla="*/ 18 h 22"/>
                  <a:gd name="T20" fmla="*/ 54 w 67"/>
                  <a:gd name="T21" fmla="*/ 20 h 22"/>
                  <a:gd name="T22" fmla="*/ 54 w 67"/>
                  <a:gd name="T23" fmla="*/ 20 h 22"/>
                  <a:gd name="T24" fmla="*/ 57 w 67"/>
                  <a:gd name="T25" fmla="*/ 22 h 22"/>
                  <a:gd name="T26" fmla="*/ 59 w 67"/>
                  <a:gd name="T27" fmla="*/ 22 h 22"/>
                  <a:gd name="T28" fmla="*/ 59 w 67"/>
                  <a:gd name="T29" fmla="*/ 22 h 22"/>
                  <a:gd name="T30" fmla="*/ 62 w 67"/>
                  <a:gd name="T31" fmla="*/ 22 h 22"/>
                  <a:gd name="T32" fmla="*/ 65 w 67"/>
                  <a:gd name="T33" fmla="*/ 20 h 22"/>
                  <a:gd name="T34" fmla="*/ 65 w 67"/>
                  <a:gd name="T35" fmla="*/ 20 h 22"/>
                  <a:gd name="T36" fmla="*/ 66 w 67"/>
                  <a:gd name="T37" fmla="*/ 18 h 22"/>
                  <a:gd name="T38" fmla="*/ 67 w 67"/>
                  <a:gd name="T39" fmla="*/ 16 h 22"/>
                  <a:gd name="T40" fmla="*/ 66 w 67"/>
                  <a:gd name="T41" fmla="*/ 13 h 22"/>
                  <a:gd name="T42" fmla="*/ 65 w 67"/>
                  <a:gd name="T43" fmla="*/ 10 h 22"/>
                  <a:gd name="T44" fmla="*/ 65 w 67"/>
                  <a:gd name="T45" fmla="*/ 10 h 22"/>
                  <a:gd name="T46" fmla="*/ 59 w 67"/>
                  <a:gd name="T47" fmla="*/ 6 h 22"/>
                  <a:gd name="T48" fmla="*/ 52 w 67"/>
                  <a:gd name="T49" fmla="*/ 3 h 22"/>
                  <a:gd name="T50" fmla="*/ 43 w 67"/>
                  <a:gd name="T51" fmla="*/ 1 h 22"/>
                  <a:gd name="T52" fmla="*/ 33 w 67"/>
                  <a:gd name="T53" fmla="*/ 0 h 22"/>
                  <a:gd name="T54" fmla="*/ 33 w 67"/>
                  <a:gd name="T55" fmla="*/ 0 h 22"/>
                  <a:gd name="T56" fmla="*/ 24 w 67"/>
                  <a:gd name="T57" fmla="*/ 1 h 22"/>
                  <a:gd name="T58" fmla="*/ 15 w 67"/>
                  <a:gd name="T59" fmla="*/ 3 h 22"/>
                  <a:gd name="T60" fmla="*/ 7 w 67"/>
                  <a:gd name="T61" fmla="*/ 6 h 22"/>
                  <a:gd name="T62" fmla="*/ 2 w 67"/>
                  <a:gd name="T63" fmla="*/ 10 h 22"/>
                  <a:gd name="T64" fmla="*/ 2 w 67"/>
                  <a:gd name="T65" fmla="*/ 10 h 22"/>
                  <a:gd name="T66" fmla="*/ 1 w 67"/>
                  <a:gd name="T67" fmla="*/ 13 h 22"/>
                  <a:gd name="T68" fmla="*/ 0 w 67"/>
                  <a:gd name="T69" fmla="*/ 16 h 22"/>
                  <a:gd name="T70" fmla="*/ 1 w 67"/>
                  <a:gd name="T71" fmla="*/ 18 h 22"/>
                  <a:gd name="T72" fmla="*/ 2 w 67"/>
                  <a:gd name="T73" fmla="*/ 20 h 22"/>
                  <a:gd name="T74" fmla="*/ 2 w 67"/>
                  <a:gd name="T75" fmla="*/ 20 h 22"/>
                  <a:gd name="T76" fmla="*/ 5 w 67"/>
                  <a:gd name="T77" fmla="*/ 22 h 22"/>
                  <a:gd name="T78" fmla="*/ 7 w 67"/>
                  <a:gd name="T79" fmla="*/ 22 h 22"/>
                  <a:gd name="T80" fmla="*/ 10 w 67"/>
                  <a:gd name="T81" fmla="*/ 21 h 22"/>
                  <a:gd name="T82" fmla="*/ 13 w 67"/>
                  <a:gd name="T83" fmla="*/ 20 h 22"/>
                  <a:gd name="T84" fmla="*/ 13 w 67"/>
                  <a:gd name="T85" fmla="*/ 2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67" h="22">
                    <a:moveTo>
                      <a:pt x="13" y="20"/>
                    </a:moveTo>
                    <a:lnTo>
                      <a:pt x="13" y="20"/>
                    </a:lnTo>
                    <a:lnTo>
                      <a:pt x="15" y="18"/>
                    </a:lnTo>
                    <a:lnTo>
                      <a:pt x="20" y="16"/>
                    </a:lnTo>
                    <a:lnTo>
                      <a:pt x="26" y="15"/>
                    </a:lnTo>
                    <a:lnTo>
                      <a:pt x="33" y="14"/>
                    </a:lnTo>
                    <a:lnTo>
                      <a:pt x="33" y="14"/>
                    </a:lnTo>
                    <a:lnTo>
                      <a:pt x="41" y="15"/>
                    </a:lnTo>
                    <a:lnTo>
                      <a:pt x="46" y="16"/>
                    </a:lnTo>
                    <a:lnTo>
                      <a:pt x="52" y="18"/>
                    </a:lnTo>
                    <a:lnTo>
                      <a:pt x="54" y="20"/>
                    </a:lnTo>
                    <a:lnTo>
                      <a:pt x="54" y="20"/>
                    </a:lnTo>
                    <a:lnTo>
                      <a:pt x="57" y="22"/>
                    </a:lnTo>
                    <a:lnTo>
                      <a:pt x="59" y="22"/>
                    </a:lnTo>
                    <a:lnTo>
                      <a:pt x="59" y="22"/>
                    </a:lnTo>
                    <a:lnTo>
                      <a:pt x="62" y="22"/>
                    </a:lnTo>
                    <a:lnTo>
                      <a:pt x="65" y="20"/>
                    </a:lnTo>
                    <a:lnTo>
                      <a:pt x="65" y="20"/>
                    </a:lnTo>
                    <a:lnTo>
                      <a:pt x="66" y="18"/>
                    </a:lnTo>
                    <a:lnTo>
                      <a:pt x="67" y="16"/>
                    </a:lnTo>
                    <a:lnTo>
                      <a:pt x="66" y="13"/>
                    </a:lnTo>
                    <a:lnTo>
                      <a:pt x="65" y="10"/>
                    </a:lnTo>
                    <a:lnTo>
                      <a:pt x="65" y="10"/>
                    </a:lnTo>
                    <a:lnTo>
                      <a:pt x="59" y="6"/>
                    </a:lnTo>
                    <a:lnTo>
                      <a:pt x="52" y="3"/>
                    </a:lnTo>
                    <a:lnTo>
                      <a:pt x="43" y="1"/>
                    </a:lnTo>
                    <a:lnTo>
                      <a:pt x="33" y="0"/>
                    </a:lnTo>
                    <a:lnTo>
                      <a:pt x="33" y="0"/>
                    </a:lnTo>
                    <a:lnTo>
                      <a:pt x="24" y="1"/>
                    </a:lnTo>
                    <a:lnTo>
                      <a:pt x="15" y="3"/>
                    </a:lnTo>
                    <a:lnTo>
                      <a:pt x="7" y="6"/>
                    </a:lnTo>
                    <a:lnTo>
                      <a:pt x="2" y="10"/>
                    </a:lnTo>
                    <a:lnTo>
                      <a:pt x="2" y="10"/>
                    </a:lnTo>
                    <a:lnTo>
                      <a:pt x="1" y="13"/>
                    </a:lnTo>
                    <a:lnTo>
                      <a:pt x="0" y="16"/>
                    </a:lnTo>
                    <a:lnTo>
                      <a:pt x="1" y="18"/>
                    </a:lnTo>
                    <a:lnTo>
                      <a:pt x="2" y="20"/>
                    </a:lnTo>
                    <a:lnTo>
                      <a:pt x="2" y="20"/>
                    </a:lnTo>
                    <a:lnTo>
                      <a:pt x="5" y="22"/>
                    </a:lnTo>
                    <a:lnTo>
                      <a:pt x="7" y="22"/>
                    </a:lnTo>
                    <a:lnTo>
                      <a:pt x="10" y="21"/>
                    </a:lnTo>
                    <a:lnTo>
                      <a:pt x="13" y="20"/>
                    </a:lnTo>
                    <a:lnTo>
                      <a:pt x="13" y="2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a:solidFill>
                    <a:schemeClr val="bg1"/>
                  </a:solidFill>
                  <a:latin typeface="方正黑体简体" panose="02010601030101010101" pitchFamily="2" charset="-122"/>
                </a:endParaRPr>
              </a:p>
            </p:txBody>
          </p:sp>
        </p:grpSp>
      </p:grpSp>
      <p:grpSp>
        <p:nvGrpSpPr>
          <p:cNvPr id="47" name="Group 23"/>
          <p:cNvGrpSpPr/>
          <p:nvPr/>
        </p:nvGrpSpPr>
        <p:grpSpPr>
          <a:xfrm>
            <a:off x="3430614" y="2807343"/>
            <a:ext cx="894896" cy="894896"/>
            <a:chOff x="3430614" y="2816868"/>
            <a:chExt cx="894896" cy="894896"/>
          </a:xfrm>
        </p:grpSpPr>
        <p:sp>
          <p:nvSpPr>
            <p:cNvPr id="48" name="Oval 156"/>
            <p:cNvSpPr/>
            <p:nvPr/>
          </p:nvSpPr>
          <p:spPr>
            <a:xfrm flipH="1">
              <a:off x="3430614" y="2816868"/>
              <a:ext cx="894896" cy="894896"/>
            </a:xfrm>
            <a:prstGeom prst="ellipse">
              <a:avLst/>
            </a:prstGeom>
            <a:solidFill>
              <a:srgbClr val="C00000"/>
            </a:solidFill>
            <a:ln w="3175">
              <a:solidFill>
                <a:schemeClr val="bg1"/>
              </a:solidFill>
            </a:ln>
            <a:effectLst>
              <a:outerShdw blurRad="88900" dist="63500" dir="5400000" sx="99000" sy="99000" algn="t" rotWithShape="0">
                <a:prstClr val="black">
                  <a:alpha val="4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solidFill>
                  <a:schemeClr val="bg1"/>
                </a:solidFill>
                <a:latin typeface="方正黑体简体" panose="02010601030101010101" pitchFamily="2" charset="-122"/>
              </a:endParaRPr>
            </a:p>
          </p:txBody>
        </p:sp>
        <p:grpSp>
          <p:nvGrpSpPr>
            <p:cNvPr id="49" name="Group 168"/>
            <p:cNvGrpSpPr/>
            <p:nvPr/>
          </p:nvGrpSpPr>
          <p:grpSpPr>
            <a:xfrm>
              <a:off x="3628990" y="3062482"/>
              <a:ext cx="498144" cy="403668"/>
              <a:chOff x="5145088" y="3205163"/>
              <a:chExt cx="736600" cy="596900"/>
            </a:xfrm>
            <a:solidFill>
              <a:schemeClr val="bg1">
                <a:lumMod val="95000"/>
              </a:schemeClr>
            </a:solidFill>
          </p:grpSpPr>
          <p:sp>
            <p:nvSpPr>
              <p:cNvPr id="50" name="Freeform 169"/>
              <p:cNvSpPr>
                <a:spLocks noEditPoints="1"/>
              </p:cNvSpPr>
              <p:nvPr/>
            </p:nvSpPr>
            <p:spPr bwMode="auto">
              <a:xfrm>
                <a:off x="5145088" y="3205163"/>
                <a:ext cx="736600" cy="596900"/>
              </a:xfrm>
              <a:custGeom>
                <a:avLst/>
                <a:gdLst>
                  <a:gd name="T0" fmla="*/ 464 w 464"/>
                  <a:gd name="T1" fmla="*/ 52 h 376"/>
                  <a:gd name="T2" fmla="*/ 464 w 464"/>
                  <a:gd name="T3" fmla="*/ 0 h 376"/>
                  <a:gd name="T4" fmla="*/ 0 w 464"/>
                  <a:gd name="T5" fmla="*/ 0 h 376"/>
                  <a:gd name="T6" fmla="*/ 0 w 464"/>
                  <a:gd name="T7" fmla="*/ 52 h 376"/>
                  <a:gd name="T8" fmla="*/ 10 w 464"/>
                  <a:gd name="T9" fmla="*/ 52 h 376"/>
                  <a:gd name="T10" fmla="*/ 10 w 464"/>
                  <a:gd name="T11" fmla="*/ 281 h 376"/>
                  <a:gd name="T12" fmla="*/ 0 w 464"/>
                  <a:gd name="T13" fmla="*/ 281 h 376"/>
                  <a:gd name="T14" fmla="*/ 0 w 464"/>
                  <a:gd name="T15" fmla="*/ 320 h 376"/>
                  <a:gd name="T16" fmla="*/ 153 w 464"/>
                  <a:gd name="T17" fmla="*/ 320 h 376"/>
                  <a:gd name="T18" fmla="*/ 115 w 464"/>
                  <a:gd name="T19" fmla="*/ 368 h 376"/>
                  <a:gd name="T20" fmla="*/ 126 w 464"/>
                  <a:gd name="T21" fmla="*/ 376 h 376"/>
                  <a:gd name="T22" fmla="*/ 171 w 464"/>
                  <a:gd name="T23" fmla="*/ 320 h 376"/>
                  <a:gd name="T24" fmla="*/ 224 w 464"/>
                  <a:gd name="T25" fmla="*/ 320 h 376"/>
                  <a:gd name="T26" fmla="*/ 224 w 464"/>
                  <a:gd name="T27" fmla="*/ 372 h 376"/>
                  <a:gd name="T28" fmla="*/ 238 w 464"/>
                  <a:gd name="T29" fmla="*/ 372 h 376"/>
                  <a:gd name="T30" fmla="*/ 238 w 464"/>
                  <a:gd name="T31" fmla="*/ 320 h 376"/>
                  <a:gd name="T32" fmla="*/ 292 w 464"/>
                  <a:gd name="T33" fmla="*/ 320 h 376"/>
                  <a:gd name="T34" fmla="*/ 337 w 464"/>
                  <a:gd name="T35" fmla="*/ 376 h 376"/>
                  <a:gd name="T36" fmla="*/ 348 w 464"/>
                  <a:gd name="T37" fmla="*/ 368 h 376"/>
                  <a:gd name="T38" fmla="*/ 310 w 464"/>
                  <a:gd name="T39" fmla="*/ 320 h 376"/>
                  <a:gd name="T40" fmla="*/ 464 w 464"/>
                  <a:gd name="T41" fmla="*/ 320 h 376"/>
                  <a:gd name="T42" fmla="*/ 464 w 464"/>
                  <a:gd name="T43" fmla="*/ 281 h 376"/>
                  <a:gd name="T44" fmla="*/ 452 w 464"/>
                  <a:gd name="T45" fmla="*/ 281 h 376"/>
                  <a:gd name="T46" fmla="*/ 452 w 464"/>
                  <a:gd name="T47" fmla="*/ 52 h 376"/>
                  <a:gd name="T48" fmla="*/ 464 w 464"/>
                  <a:gd name="T49" fmla="*/ 52 h 376"/>
                  <a:gd name="T50" fmla="*/ 449 w 464"/>
                  <a:gd name="T51" fmla="*/ 306 h 376"/>
                  <a:gd name="T52" fmla="*/ 14 w 464"/>
                  <a:gd name="T53" fmla="*/ 306 h 376"/>
                  <a:gd name="T54" fmla="*/ 14 w 464"/>
                  <a:gd name="T55" fmla="*/ 295 h 376"/>
                  <a:gd name="T56" fmla="*/ 449 w 464"/>
                  <a:gd name="T57" fmla="*/ 295 h 376"/>
                  <a:gd name="T58" fmla="*/ 449 w 464"/>
                  <a:gd name="T59" fmla="*/ 306 h 376"/>
                  <a:gd name="T60" fmla="*/ 14 w 464"/>
                  <a:gd name="T61" fmla="*/ 14 h 376"/>
                  <a:gd name="T62" fmla="*/ 449 w 464"/>
                  <a:gd name="T63" fmla="*/ 14 h 376"/>
                  <a:gd name="T64" fmla="*/ 449 w 464"/>
                  <a:gd name="T65" fmla="*/ 38 h 376"/>
                  <a:gd name="T66" fmla="*/ 14 w 464"/>
                  <a:gd name="T67" fmla="*/ 38 h 376"/>
                  <a:gd name="T68" fmla="*/ 14 w 464"/>
                  <a:gd name="T69" fmla="*/ 14 h 376"/>
                  <a:gd name="T70" fmla="*/ 438 w 464"/>
                  <a:gd name="T71" fmla="*/ 280 h 376"/>
                  <a:gd name="T72" fmla="*/ 26 w 464"/>
                  <a:gd name="T73" fmla="*/ 280 h 376"/>
                  <a:gd name="T74" fmla="*/ 26 w 464"/>
                  <a:gd name="T75" fmla="*/ 52 h 376"/>
                  <a:gd name="T76" fmla="*/ 438 w 464"/>
                  <a:gd name="T77" fmla="*/ 52 h 376"/>
                  <a:gd name="T78" fmla="*/ 438 w 464"/>
                  <a:gd name="T79" fmla="*/ 280 h 3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464" h="376">
                    <a:moveTo>
                      <a:pt x="464" y="52"/>
                    </a:moveTo>
                    <a:lnTo>
                      <a:pt x="464" y="0"/>
                    </a:lnTo>
                    <a:lnTo>
                      <a:pt x="0" y="0"/>
                    </a:lnTo>
                    <a:lnTo>
                      <a:pt x="0" y="52"/>
                    </a:lnTo>
                    <a:lnTo>
                      <a:pt x="10" y="52"/>
                    </a:lnTo>
                    <a:lnTo>
                      <a:pt x="10" y="281"/>
                    </a:lnTo>
                    <a:lnTo>
                      <a:pt x="0" y="281"/>
                    </a:lnTo>
                    <a:lnTo>
                      <a:pt x="0" y="320"/>
                    </a:lnTo>
                    <a:lnTo>
                      <a:pt x="153" y="320"/>
                    </a:lnTo>
                    <a:lnTo>
                      <a:pt x="115" y="368"/>
                    </a:lnTo>
                    <a:lnTo>
                      <a:pt x="126" y="376"/>
                    </a:lnTo>
                    <a:lnTo>
                      <a:pt x="171" y="320"/>
                    </a:lnTo>
                    <a:lnTo>
                      <a:pt x="224" y="320"/>
                    </a:lnTo>
                    <a:lnTo>
                      <a:pt x="224" y="372"/>
                    </a:lnTo>
                    <a:lnTo>
                      <a:pt x="238" y="372"/>
                    </a:lnTo>
                    <a:lnTo>
                      <a:pt x="238" y="320"/>
                    </a:lnTo>
                    <a:lnTo>
                      <a:pt x="292" y="320"/>
                    </a:lnTo>
                    <a:lnTo>
                      <a:pt x="337" y="376"/>
                    </a:lnTo>
                    <a:lnTo>
                      <a:pt x="348" y="368"/>
                    </a:lnTo>
                    <a:lnTo>
                      <a:pt x="310" y="320"/>
                    </a:lnTo>
                    <a:lnTo>
                      <a:pt x="464" y="320"/>
                    </a:lnTo>
                    <a:lnTo>
                      <a:pt x="464" y="281"/>
                    </a:lnTo>
                    <a:lnTo>
                      <a:pt x="452" y="281"/>
                    </a:lnTo>
                    <a:lnTo>
                      <a:pt x="452" y="52"/>
                    </a:lnTo>
                    <a:lnTo>
                      <a:pt x="464" y="52"/>
                    </a:lnTo>
                    <a:close/>
                    <a:moveTo>
                      <a:pt x="449" y="306"/>
                    </a:moveTo>
                    <a:lnTo>
                      <a:pt x="14" y="306"/>
                    </a:lnTo>
                    <a:lnTo>
                      <a:pt x="14" y="295"/>
                    </a:lnTo>
                    <a:lnTo>
                      <a:pt x="449" y="295"/>
                    </a:lnTo>
                    <a:lnTo>
                      <a:pt x="449" y="306"/>
                    </a:lnTo>
                    <a:close/>
                    <a:moveTo>
                      <a:pt x="14" y="14"/>
                    </a:moveTo>
                    <a:lnTo>
                      <a:pt x="449" y="14"/>
                    </a:lnTo>
                    <a:lnTo>
                      <a:pt x="449" y="38"/>
                    </a:lnTo>
                    <a:lnTo>
                      <a:pt x="14" y="38"/>
                    </a:lnTo>
                    <a:lnTo>
                      <a:pt x="14" y="14"/>
                    </a:lnTo>
                    <a:close/>
                    <a:moveTo>
                      <a:pt x="438" y="280"/>
                    </a:moveTo>
                    <a:lnTo>
                      <a:pt x="26" y="280"/>
                    </a:lnTo>
                    <a:lnTo>
                      <a:pt x="26" y="52"/>
                    </a:lnTo>
                    <a:lnTo>
                      <a:pt x="438" y="52"/>
                    </a:lnTo>
                    <a:lnTo>
                      <a:pt x="438" y="28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a:solidFill>
                    <a:schemeClr val="bg1"/>
                  </a:solidFill>
                  <a:latin typeface="方正黑体简体" panose="02010601030101010101" pitchFamily="2" charset="-122"/>
                </a:endParaRPr>
              </a:p>
            </p:txBody>
          </p:sp>
          <p:sp>
            <p:nvSpPr>
              <p:cNvPr id="51" name="Freeform 170"/>
              <p:cNvSpPr>
                <a:spLocks noEditPoints="1"/>
              </p:cNvSpPr>
              <p:nvPr/>
            </p:nvSpPr>
            <p:spPr bwMode="auto">
              <a:xfrm>
                <a:off x="5221288" y="3425825"/>
                <a:ext cx="174625" cy="188913"/>
              </a:xfrm>
              <a:custGeom>
                <a:avLst/>
                <a:gdLst>
                  <a:gd name="T0" fmla="*/ 46 w 110"/>
                  <a:gd name="T1" fmla="*/ 119 h 119"/>
                  <a:gd name="T2" fmla="*/ 65 w 110"/>
                  <a:gd name="T3" fmla="*/ 119 h 119"/>
                  <a:gd name="T4" fmla="*/ 78 w 110"/>
                  <a:gd name="T5" fmla="*/ 119 h 119"/>
                  <a:gd name="T6" fmla="*/ 110 w 110"/>
                  <a:gd name="T7" fmla="*/ 119 h 119"/>
                  <a:gd name="T8" fmla="*/ 110 w 110"/>
                  <a:gd name="T9" fmla="*/ 29 h 119"/>
                  <a:gd name="T10" fmla="*/ 78 w 110"/>
                  <a:gd name="T11" fmla="*/ 29 h 119"/>
                  <a:gd name="T12" fmla="*/ 78 w 110"/>
                  <a:gd name="T13" fmla="*/ 0 h 119"/>
                  <a:gd name="T14" fmla="*/ 33 w 110"/>
                  <a:gd name="T15" fmla="*/ 0 h 119"/>
                  <a:gd name="T16" fmla="*/ 33 w 110"/>
                  <a:gd name="T17" fmla="*/ 53 h 119"/>
                  <a:gd name="T18" fmla="*/ 0 w 110"/>
                  <a:gd name="T19" fmla="*/ 53 h 119"/>
                  <a:gd name="T20" fmla="*/ 0 w 110"/>
                  <a:gd name="T21" fmla="*/ 119 h 119"/>
                  <a:gd name="T22" fmla="*/ 33 w 110"/>
                  <a:gd name="T23" fmla="*/ 119 h 119"/>
                  <a:gd name="T24" fmla="*/ 46 w 110"/>
                  <a:gd name="T25" fmla="*/ 119 h 119"/>
                  <a:gd name="T26" fmla="*/ 80 w 110"/>
                  <a:gd name="T27" fmla="*/ 43 h 119"/>
                  <a:gd name="T28" fmla="*/ 96 w 110"/>
                  <a:gd name="T29" fmla="*/ 43 h 119"/>
                  <a:gd name="T30" fmla="*/ 96 w 110"/>
                  <a:gd name="T31" fmla="*/ 105 h 119"/>
                  <a:gd name="T32" fmla="*/ 80 w 110"/>
                  <a:gd name="T33" fmla="*/ 105 h 119"/>
                  <a:gd name="T34" fmla="*/ 80 w 110"/>
                  <a:gd name="T35" fmla="*/ 43 h 119"/>
                  <a:gd name="T36" fmla="*/ 47 w 110"/>
                  <a:gd name="T37" fmla="*/ 14 h 119"/>
                  <a:gd name="T38" fmla="*/ 64 w 110"/>
                  <a:gd name="T39" fmla="*/ 14 h 119"/>
                  <a:gd name="T40" fmla="*/ 64 w 110"/>
                  <a:gd name="T41" fmla="*/ 105 h 119"/>
                  <a:gd name="T42" fmla="*/ 47 w 110"/>
                  <a:gd name="T43" fmla="*/ 105 h 119"/>
                  <a:gd name="T44" fmla="*/ 47 w 110"/>
                  <a:gd name="T45" fmla="*/ 14 h 119"/>
                  <a:gd name="T46" fmla="*/ 32 w 110"/>
                  <a:gd name="T47" fmla="*/ 105 h 119"/>
                  <a:gd name="T48" fmla="*/ 14 w 110"/>
                  <a:gd name="T49" fmla="*/ 105 h 119"/>
                  <a:gd name="T50" fmla="*/ 14 w 110"/>
                  <a:gd name="T51" fmla="*/ 67 h 119"/>
                  <a:gd name="T52" fmla="*/ 32 w 110"/>
                  <a:gd name="T53" fmla="*/ 67 h 119"/>
                  <a:gd name="T54" fmla="*/ 32 w 110"/>
                  <a:gd name="T55" fmla="*/ 105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10" h="119">
                    <a:moveTo>
                      <a:pt x="46" y="119"/>
                    </a:moveTo>
                    <a:lnTo>
                      <a:pt x="65" y="119"/>
                    </a:lnTo>
                    <a:lnTo>
                      <a:pt x="78" y="119"/>
                    </a:lnTo>
                    <a:lnTo>
                      <a:pt x="110" y="119"/>
                    </a:lnTo>
                    <a:lnTo>
                      <a:pt x="110" y="29"/>
                    </a:lnTo>
                    <a:lnTo>
                      <a:pt x="78" y="29"/>
                    </a:lnTo>
                    <a:lnTo>
                      <a:pt x="78" y="0"/>
                    </a:lnTo>
                    <a:lnTo>
                      <a:pt x="33" y="0"/>
                    </a:lnTo>
                    <a:lnTo>
                      <a:pt x="33" y="53"/>
                    </a:lnTo>
                    <a:lnTo>
                      <a:pt x="0" y="53"/>
                    </a:lnTo>
                    <a:lnTo>
                      <a:pt x="0" y="119"/>
                    </a:lnTo>
                    <a:lnTo>
                      <a:pt x="33" y="119"/>
                    </a:lnTo>
                    <a:lnTo>
                      <a:pt x="46" y="119"/>
                    </a:lnTo>
                    <a:close/>
                    <a:moveTo>
                      <a:pt x="80" y="43"/>
                    </a:moveTo>
                    <a:lnTo>
                      <a:pt x="96" y="43"/>
                    </a:lnTo>
                    <a:lnTo>
                      <a:pt x="96" y="105"/>
                    </a:lnTo>
                    <a:lnTo>
                      <a:pt x="80" y="105"/>
                    </a:lnTo>
                    <a:lnTo>
                      <a:pt x="80" y="43"/>
                    </a:lnTo>
                    <a:close/>
                    <a:moveTo>
                      <a:pt x="47" y="14"/>
                    </a:moveTo>
                    <a:lnTo>
                      <a:pt x="64" y="14"/>
                    </a:lnTo>
                    <a:lnTo>
                      <a:pt x="64" y="105"/>
                    </a:lnTo>
                    <a:lnTo>
                      <a:pt x="47" y="105"/>
                    </a:lnTo>
                    <a:lnTo>
                      <a:pt x="47" y="14"/>
                    </a:lnTo>
                    <a:close/>
                    <a:moveTo>
                      <a:pt x="32" y="105"/>
                    </a:moveTo>
                    <a:lnTo>
                      <a:pt x="14" y="105"/>
                    </a:lnTo>
                    <a:lnTo>
                      <a:pt x="14" y="67"/>
                    </a:lnTo>
                    <a:lnTo>
                      <a:pt x="32" y="67"/>
                    </a:lnTo>
                    <a:lnTo>
                      <a:pt x="32" y="10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a:solidFill>
                    <a:schemeClr val="bg1"/>
                  </a:solidFill>
                  <a:latin typeface="方正黑体简体" panose="02010601030101010101" pitchFamily="2" charset="-122"/>
                </a:endParaRPr>
              </a:p>
            </p:txBody>
          </p:sp>
          <p:sp>
            <p:nvSpPr>
              <p:cNvPr id="52" name="Freeform 171"/>
              <p:cNvSpPr>
                <a:spLocks noEditPoints="1"/>
              </p:cNvSpPr>
              <p:nvPr/>
            </p:nvSpPr>
            <p:spPr bwMode="auto">
              <a:xfrm>
                <a:off x="5424488" y="3427413"/>
                <a:ext cx="174625" cy="187325"/>
              </a:xfrm>
              <a:custGeom>
                <a:avLst/>
                <a:gdLst>
                  <a:gd name="T0" fmla="*/ 45 w 110"/>
                  <a:gd name="T1" fmla="*/ 118 h 118"/>
                  <a:gd name="T2" fmla="*/ 77 w 110"/>
                  <a:gd name="T3" fmla="*/ 118 h 118"/>
                  <a:gd name="T4" fmla="*/ 77 w 110"/>
                  <a:gd name="T5" fmla="*/ 118 h 118"/>
                  <a:gd name="T6" fmla="*/ 110 w 110"/>
                  <a:gd name="T7" fmla="*/ 118 h 118"/>
                  <a:gd name="T8" fmla="*/ 110 w 110"/>
                  <a:gd name="T9" fmla="*/ 0 h 118"/>
                  <a:gd name="T10" fmla="*/ 64 w 110"/>
                  <a:gd name="T11" fmla="*/ 0 h 118"/>
                  <a:gd name="T12" fmla="*/ 64 w 110"/>
                  <a:gd name="T13" fmla="*/ 39 h 118"/>
                  <a:gd name="T14" fmla="*/ 32 w 110"/>
                  <a:gd name="T15" fmla="*/ 39 h 118"/>
                  <a:gd name="T16" fmla="*/ 32 w 110"/>
                  <a:gd name="T17" fmla="*/ 73 h 118"/>
                  <a:gd name="T18" fmla="*/ 0 w 110"/>
                  <a:gd name="T19" fmla="*/ 73 h 118"/>
                  <a:gd name="T20" fmla="*/ 0 w 110"/>
                  <a:gd name="T21" fmla="*/ 118 h 118"/>
                  <a:gd name="T22" fmla="*/ 32 w 110"/>
                  <a:gd name="T23" fmla="*/ 118 h 118"/>
                  <a:gd name="T24" fmla="*/ 45 w 110"/>
                  <a:gd name="T25" fmla="*/ 118 h 118"/>
                  <a:gd name="T26" fmla="*/ 80 w 110"/>
                  <a:gd name="T27" fmla="*/ 14 h 118"/>
                  <a:gd name="T28" fmla="*/ 96 w 110"/>
                  <a:gd name="T29" fmla="*/ 14 h 118"/>
                  <a:gd name="T30" fmla="*/ 96 w 110"/>
                  <a:gd name="T31" fmla="*/ 104 h 118"/>
                  <a:gd name="T32" fmla="*/ 80 w 110"/>
                  <a:gd name="T33" fmla="*/ 104 h 118"/>
                  <a:gd name="T34" fmla="*/ 80 w 110"/>
                  <a:gd name="T35" fmla="*/ 14 h 118"/>
                  <a:gd name="T36" fmla="*/ 46 w 110"/>
                  <a:gd name="T37" fmla="*/ 53 h 118"/>
                  <a:gd name="T38" fmla="*/ 63 w 110"/>
                  <a:gd name="T39" fmla="*/ 53 h 118"/>
                  <a:gd name="T40" fmla="*/ 63 w 110"/>
                  <a:gd name="T41" fmla="*/ 104 h 118"/>
                  <a:gd name="T42" fmla="*/ 46 w 110"/>
                  <a:gd name="T43" fmla="*/ 104 h 118"/>
                  <a:gd name="T44" fmla="*/ 46 w 110"/>
                  <a:gd name="T45" fmla="*/ 53 h 118"/>
                  <a:gd name="T46" fmla="*/ 31 w 110"/>
                  <a:gd name="T47" fmla="*/ 104 h 118"/>
                  <a:gd name="T48" fmla="*/ 14 w 110"/>
                  <a:gd name="T49" fmla="*/ 104 h 118"/>
                  <a:gd name="T50" fmla="*/ 14 w 110"/>
                  <a:gd name="T51" fmla="*/ 87 h 118"/>
                  <a:gd name="T52" fmla="*/ 31 w 110"/>
                  <a:gd name="T53" fmla="*/ 87 h 118"/>
                  <a:gd name="T54" fmla="*/ 31 w 110"/>
                  <a:gd name="T55" fmla="*/ 104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10" h="118">
                    <a:moveTo>
                      <a:pt x="45" y="118"/>
                    </a:moveTo>
                    <a:lnTo>
                      <a:pt x="77" y="118"/>
                    </a:lnTo>
                    <a:lnTo>
                      <a:pt x="77" y="118"/>
                    </a:lnTo>
                    <a:lnTo>
                      <a:pt x="110" y="118"/>
                    </a:lnTo>
                    <a:lnTo>
                      <a:pt x="110" y="0"/>
                    </a:lnTo>
                    <a:lnTo>
                      <a:pt x="64" y="0"/>
                    </a:lnTo>
                    <a:lnTo>
                      <a:pt x="64" y="39"/>
                    </a:lnTo>
                    <a:lnTo>
                      <a:pt x="32" y="39"/>
                    </a:lnTo>
                    <a:lnTo>
                      <a:pt x="32" y="73"/>
                    </a:lnTo>
                    <a:lnTo>
                      <a:pt x="0" y="73"/>
                    </a:lnTo>
                    <a:lnTo>
                      <a:pt x="0" y="118"/>
                    </a:lnTo>
                    <a:lnTo>
                      <a:pt x="32" y="118"/>
                    </a:lnTo>
                    <a:lnTo>
                      <a:pt x="45" y="118"/>
                    </a:lnTo>
                    <a:close/>
                    <a:moveTo>
                      <a:pt x="80" y="14"/>
                    </a:moveTo>
                    <a:lnTo>
                      <a:pt x="96" y="14"/>
                    </a:lnTo>
                    <a:lnTo>
                      <a:pt x="96" y="104"/>
                    </a:lnTo>
                    <a:lnTo>
                      <a:pt x="80" y="104"/>
                    </a:lnTo>
                    <a:lnTo>
                      <a:pt x="80" y="14"/>
                    </a:lnTo>
                    <a:close/>
                    <a:moveTo>
                      <a:pt x="46" y="53"/>
                    </a:moveTo>
                    <a:lnTo>
                      <a:pt x="63" y="53"/>
                    </a:lnTo>
                    <a:lnTo>
                      <a:pt x="63" y="104"/>
                    </a:lnTo>
                    <a:lnTo>
                      <a:pt x="46" y="104"/>
                    </a:lnTo>
                    <a:lnTo>
                      <a:pt x="46" y="53"/>
                    </a:lnTo>
                    <a:close/>
                    <a:moveTo>
                      <a:pt x="31" y="104"/>
                    </a:moveTo>
                    <a:lnTo>
                      <a:pt x="14" y="104"/>
                    </a:lnTo>
                    <a:lnTo>
                      <a:pt x="14" y="87"/>
                    </a:lnTo>
                    <a:lnTo>
                      <a:pt x="31" y="87"/>
                    </a:lnTo>
                    <a:lnTo>
                      <a:pt x="31" y="10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a:solidFill>
                    <a:schemeClr val="bg1"/>
                  </a:solidFill>
                  <a:latin typeface="方正黑体简体" panose="02010601030101010101" pitchFamily="2" charset="-122"/>
                </a:endParaRPr>
              </a:p>
            </p:txBody>
          </p:sp>
          <p:sp>
            <p:nvSpPr>
              <p:cNvPr id="53" name="Freeform 172"/>
              <p:cNvSpPr>
                <a:spLocks noEditPoints="1"/>
              </p:cNvSpPr>
              <p:nvPr/>
            </p:nvSpPr>
            <p:spPr bwMode="auto">
              <a:xfrm>
                <a:off x="5626100" y="3409950"/>
                <a:ext cx="174625" cy="204788"/>
              </a:xfrm>
              <a:custGeom>
                <a:avLst/>
                <a:gdLst>
                  <a:gd name="T0" fmla="*/ 45 w 110"/>
                  <a:gd name="T1" fmla="*/ 129 h 129"/>
                  <a:gd name="T2" fmla="*/ 65 w 110"/>
                  <a:gd name="T3" fmla="*/ 129 h 129"/>
                  <a:gd name="T4" fmla="*/ 78 w 110"/>
                  <a:gd name="T5" fmla="*/ 129 h 129"/>
                  <a:gd name="T6" fmla="*/ 110 w 110"/>
                  <a:gd name="T7" fmla="*/ 129 h 129"/>
                  <a:gd name="T8" fmla="*/ 110 w 110"/>
                  <a:gd name="T9" fmla="*/ 0 h 129"/>
                  <a:gd name="T10" fmla="*/ 65 w 110"/>
                  <a:gd name="T11" fmla="*/ 0 h 129"/>
                  <a:gd name="T12" fmla="*/ 65 w 110"/>
                  <a:gd name="T13" fmla="*/ 80 h 129"/>
                  <a:gd name="T14" fmla="*/ 45 w 110"/>
                  <a:gd name="T15" fmla="*/ 80 h 129"/>
                  <a:gd name="T16" fmla="*/ 45 w 110"/>
                  <a:gd name="T17" fmla="*/ 47 h 129"/>
                  <a:gd name="T18" fmla="*/ 0 w 110"/>
                  <a:gd name="T19" fmla="*/ 47 h 129"/>
                  <a:gd name="T20" fmla="*/ 0 w 110"/>
                  <a:gd name="T21" fmla="*/ 129 h 129"/>
                  <a:gd name="T22" fmla="*/ 32 w 110"/>
                  <a:gd name="T23" fmla="*/ 129 h 129"/>
                  <a:gd name="T24" fmla="*/ 45 w 110"/>
                  <a:gd name="T25" fmla="*/ 129 h 129"/>
                  <a:gd name="T26" fmla="*/ 80 w 110"/>
                  <a:gd name="T27" fmla="*/ 14 h 129"/>
                  <a:gd name="T28" fmla="*/ 96 w 110"/>
                  <a:gd name="T29" fmla="*/ 14 h 129"/>
                  <a:gd name="T30" fmla="*/ 96 w 110"/>
                  <a:gd name="T31" fmla="*/ 115 h 129"/>
                  <a:gd name="T32" fmla="*/ 80 w 110"/>
                  <a:gd name="T33" fmla="*/ 115 h 129"/>
                  <a:gd name="T34" fmla="*/ 80 w 110"/>
                  <a:gd name="T35" fmla="*/ 14 h 129"/>
                  <a:gd name="T36" fmla="*/ 47 w 110"/>
                  <a:gd name="T37" fmla="*/ 94 h 129"/>
                  <a:gd name="T38" fmla="*/ 64 w 110"/>
                  <a:gd name="T39" fmla="*/ 94 h 129"/>
                  <a:gd name="T40" fmla="*/ 64 w 110"/>
                  <a:gd name="T41" fmla="*/ 115 h 129"/>
                  <a:gd name="T42" fmla="*/ 47 w 110"/>
                  <a:gd name="T43" fmla="*/ 115 h 129"/>
                  <a:gd name="T44" fmla="*/ 47 w 110"/>
                  <a:gd name="T45" fmla="*/ 94 h 129"/>
                  <a:gd name="T46" fmla="*/ 31 w 110"/>
                  <a:gd name="T47" fmla="*/ 115 h 129"/>
                  <a:gd name="T48" fmla="*/ 14 w 110"/>
                  <a:gd name="T49" fmla="*/ 115 h 129"/>
                  <a:gd name="T50" fmla="*/ 14 w 110"/>
                  <a:gd name="T51" fmla="*/ 61 h 129"/>
                  <a:gd name="T52" fmla="*/ 31 w 110"/>
                  <a:gd name="T53" fmla="*/ 61 h 129"/>
                  <a:gd name="T54" fmla="*/ 31 w 110"/>
                  <a:gd name="T55" fmla="*/ 115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10" h="129">
                    <a:moveTo>
                      <a:pt x="45" y="129"/>
                    </a:moveTo>
                    <a:lnTo>
                      <a:pt x="65" y="129"/>
                    </a:lnTo>
                    <a:lnTo>
                      <a:pt x="78" y="129"/>
                    </a:lnTo>
                    <a:lnTo>
                      <a:pt x="110" y="129"/>
                    </a:lnTo>
                    <a:lnTo>
                      <a:pt x="110" y="0"/>
                    </a:lnTo>
                    <a:lnTo>
                      <a:pt x="65" y="0"/>
                    </a:lnTo>
                    <a:lnTo>
                      <a:pt x="65" y="80"/>
                    </a:lnTo>
                    <a:lnTo>
                      <a:pt x="45" y="80"/>
                    </a:lnTo>
                    <a:lnTo>
                      <a:pt x="45" y="47"/>
                    </a:lnTo>
                    <a:lnTo>
                      <a:pt x="0" y="47"/>
                    </a:lnTo>
                    <a:lnTo>
                      <a:pt x="0" y="129"/>
                    </a:lnTo>
                    <a:lnTo>
                      <a:pt x="32" y="129"/>
                    </a:lnTo>
                    <a:lnTo>
                      <a:pt x="45" y="129"/>
                    </a:lnTo>
                    <a:close/>
                    <a:moveTo>
                      <a:pt x="80" y="14"/>
                    </a:moveTo>
                    <a:lnTo>
                      <a:pt x="96" y="14"/>
                    </a:lnTo>
                    <a:lnTo>
                      <a:pt x="96" y="115"/>
                    </a:lnTo>
                    <a:lnTo>
                      <a:pt x="80" y="115"/>
                    </a:lnTo>
                    <a:lnTo>
                      <a:pt x="80" y="14"/>
                    </a:lnTo>
                    <a:close/>
                    <a:moveTo>
                      <a:pt x="47" y="94"/>
                    </a:moveTo>
                    <a:lnTo>
                      <a:pt x="64" y="94"/>
                    </a:lnTo>
                    <a:lnTo>
                      <a:pt x="64" y="115"/>
                    </a:lnTo>
                    <a:lnTo>
                      <a:pt x="47" y="115"/>
                    </a:lnTo>
                    <a:lnTo>
                      <a:pt x="47" y="94"/>
                    </a:lnTo>
                    <a:close/>
                    <a:moveTo>
                      <a:pt x="31" y="115"/>
                    </a:moveTo>
                    <a:lnTo>
                      <a:pt x="14" y="115"/>
                    </a:lnTo>
                    <a:lnTo>
                      <a:pt x="14" y="61"/>
                    </a:lnTo>
                    <a:lnTo>
                      <a:pt x="31" y="61"/>
                    </a:lnTo>
                    <a:lnTo>
                      <a:pt x="31" y="11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a:solidFill>
                    <a:schemeClr val="bg1"/>
                  </a:solidFill>
                  <a:latin typeface="方正黑体简体" panose="02010601030101010101" pitchFamily="2" charset="-122"/>
                </a:endParaRPr>
              </a:p>
            </p:txBody>
          </p:sp>
          <p:sp>
            <p:nvSpPr>
              <p:cNvPr id="54" name="Rectangle 173"/>
              <p:cNvSpPr>
                <a:spLocks noChangeArrowheads="1"/>
              </p:cNvSpPr>
              <p:nvPr/>
            </p:nvSpPr>
            <p:spPr bwMode="auto">
              <a:xfrm>
                <a:off x="5226050" y="3333750"/>
                <a:ext cx="176213" cy="22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ko-KR" altLang="en-US">
                  <a:solidFill>
                    <a:schemeClr val="bg1"/>
                  </a:solidFill>
                  <a:latin typeface="方正黑体简体" panose="02010601030101010101" pitchFamily="2" charset="-122"/>
                </a:endParaRPr>
              </a:p>
            </p:txBody>
          </p:sp>
          <p:sp>
            <p:nvSpPr>
              <p:cNvPr id="55" name="Rectangle 174"/>
              <p:cNvSpPr>
                <a:spLocks noChangeArrowheads="1"/>
              </p:cNvSpPr>
              <p:nvPr/>
            </p:nvSpPr>
            <p:spPr bwMode="auto">
              <a:xfrm>
                <a:off x="5226050" y="3373438"/>
                <a:ext cx="71438" cy="254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ko-KR" altLang="en-US">
                  <a:solidFill>
                    <a:schemeClr val="bg1"/>
                  </a:solidFill>
                  <a:latin typeface="方正黑体简体" panose="02010601030101010101" pitchFamily="2" charset="-122"/>
                </a:endParaRPr>
              </a:p>
            </p:txBody>
          </p:sp>
        </p:grpSp>
      </p:grpSp>
      <p:grpSp>
        <p:nvGrpSpPr>
          <p:cNvPr id="56" name="Group 25"/>
          <p:cNvGrpSpPr/>
          <p:nvPr/>
        </p:nvGrpSpPr>
        <p:grpSpPr>
          <a:xfrm>
            <a:off x="7866490" y="2807343"/>
            <a:ext cx="894896" cy="894896"/>
            <a:chOff x="7866490" y="2816868"/>
            <a:chExt cx="894896" cy="894896"/>
          </a:xfrm>
        </p:grpSpPr>
        <p:sp>
          <p:nvSpPr>
            <p:cNvPr id="57" name="Oval 132"/>
            <p:cNvSpPr/>
            <p:nvPr/>
          </p:nvSpPr>
          <p:spPr>
            <a:xfrm>
              <a:off x="7866490" y="2816868"/>
              <a:ext cx="894896" cy="894896"/>
            </a:xfrm>
            <a:prstGeom prst="ellipse">
              <a:avLst/>
            </a:prstGeom>
            <a:solidFill>
              <a:srgbClr val="C00000"/>
            </a:solidFill>
            <a:ln w="3175">
              <a:solidFill>
                <a:schemeClr val="bg1"/>
              </a:solidFill>
            </a:ln>
            <a:effectLst>
              <a:outerShdw blurRad="88900" dist="63500" dir="5400000" sx="99000" sy="99000" algn="t" rotWithShape="0">
                <a:prstClr val="black">
                  <a:alpha val="4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bg1"/>
                </a:solidFill>
                <a:latin typeface="方正黑体简体" panose="02010601030101010101" pitchFamily="2" charset="-122"/>
              </a:endParaRPr>
            </a:p>
          </p:txBody>
        </p:sp>
        <p:sp>
          <p:nvSpPr>
            <p:cNvPr id="58" name="Freeform 175"/>
            <p:cNvSpPr>
              <a:spLocks noEditPoints="1"/>
            </p:cNvSpPr>
            <p:nvPr/>
          </p:nvSpPr>
          <p:spPr bwMode="auto">
            <a:xfrm>
              <a:off x="8028901" y="3013634"/>
              <a:ext cx="570074" cy="501364"/>
            </a:xfrm>
            <a:custGeom>
              <a:avLst/>
              <a:gdLst>
                <a:gd name="T0" fmla="*/ 448 w 531"/>
                <a:gd name="T1" fmla="*/ 98 h 467"/>
                <a:gd name="T2" fmla="*/ 461 w 531"/>
                <a:gd name="T3" fmla="*/ 75 h 467"/>
                <a:gd name="T4" fmla="*/ 449 w 531"/>
                <a:gd name="T5" fmla="*/ 72 h 467"/>
                <a:gd name="T6" fmla="*/ 442 w 531"/>
                <a:gd name="T7" fmla="*/ 85 h 467"/>
                <a:gd name="T8" fmla="*/ 430 w 531"/>
                <a:gd name="T9" fmla="*/ 78 h 467"/>
                <a:gd name="T10" fmla="*/ 435 w 531"/>
                <a:gd name="T11" fmla="*/ 67 h 467"/>
                <a:gd name="T12" fmla="*/ 429 w 531"/>
                <a:gd name="T13" fmla="*/ 60 h 467"/>
                <a:gd name="T14" fmla="*/ 286 w 531"/>
                <a:gd name="T15" fmla="*/ 36 h 467"/>
                <a:gd name="T16" fmla="*/ 288 w 531"/>
                <a:gd name="T17" fmla="*/ 15 h 467"/>
                <a:gd name="T18" fmla="*/ 266 w 531"/>
                <a:gd name="T19" fmla="*/ 0 h 467"/>
                <a:gd name="T20" fmla="*/ 247 w 531"/>
                <a:gd name="T21" fmla="*/ 11 h 467"/>
                <a:gd name="T22" fmla="*/ 243 w 531"/>
                <a:gd name="T23" fmla="*/ 31 h 467"/>
                <a:gd name="T24" fmla="*/ 135 w 531"/>
                <a:gd name="T25" fmla="*/ 51 h 467"/>
                <a:gd name="T26" fmla="*/ 97 w 531"/>
                <a:gd name="T27" fmla="*/ 65 h 467"/>
                <a:gd name="T28" fmla="*/ 101 w 531"/>
                <a:gd name="T29" fmla="*/ 78 h 467"/>
                <a:gd name="T30" fmla="*/ 92 w 531"/>
                <a:gd name="T31" fmla="*/ 87 h 467"/>
                <a:gd name="T32" fmla="*/ 84 w 531"/>
                <a:gd name="T33" fmla="*/ 75 h 467"/>
                <a:gd name="T34" fmla="*/ 72 w 531"/>
                <a:gd name="T35" fmla="*/ 72 h 467"/>
                <a:gd name="T36" fmla="*/ 78 w 531"/>
                <a:gd name="T37" fmla="*/ 95 h 467"/>
                <a:gd name="T38" fmla="*/ 0 w 531"/>
                <a:gd name="T39" fmla="*/ 304 h 467"/>
                <a:gd name="T40" fmla="*/ 24 w 531"/>
                <a:gd name="T41" fmla="*/ 328 h 467"/>
                <a:gd name="T42" fmla="*/ 138 w 531"/>
                <a:gd name="T43" fmla="*/ 339 h 467"/>
                <a:gd name="T44" fmla="*/ 173 w 531"/>
                <a:gd name="T45" fmla="*/ 320 h 467"/>
                <a:gd name="T46" fmla="*/ 185 w 531"/>
                <a:gd name="T47" fmla="*/ 300 h 467"/>
                <a:gd name="T48" fmla="*/ 114 w 531"/>
                <a:gd name="T49" fmla="*/ 84 h 467"/>
                <a:gd name="T50" fmla="*/ 178 w 531"/>
                <a:gd name="T51" fmla="*/ 58 h 467"/>
                <a:gd name="T52" fmla="*/ 243 w 531"/>
                <a:gd name="T53" fmla="*/ 233 h 467"/>
                <a:gd name="T54" fmla="*/ 249 w 531"/>
                <a:gd name="T55" fmla="*/ 299 h 467"/>
                <a:gd name="T56" fmla="*/ 248 w 531"/>
                <a:gd name="T57" fmla="*/ 352 h 467"/>
                <a:gd name="T58" fmla="*/ 210 w 531"/>
                <a:gd name="T59" fmla="*/ 385 h 467"/>
                <a:gd name="T60" fmla="*/ 186 w 531"/>
                <a:gd name="T61" fmla="*/ 467 h 467"/>
                <a:gd name="T62" fmla="*/ 327 w 531"/>
                <a:gd name="T63" fmla="*/ 386 h 467"/>
                <a:gd name="T64" fmla="*/ 292 w 531"/>
                <a:gd name="T65" fmla="*/ 371 h 467"/>
                <a:gd name="T66" fmla="*/ 282 w 531"/>
                <a:gd name="T67" fmla="*/ 299 h 467"/>
                <a:gd name="T68" fmla="*/ 289 w 531"/>
                <a:gd name="T69" fmla="*/ 233 h 467"/>
                <a:gd name="T70" fmla="*/ 354 w 531"/>
                <a:gd name="T71" fmla="*/ 58 h 467"/>
                <a:gd name="T72" fmla="*/ 417 w 531"/>
                <a:gd name="T73" fmla="*/ 84 h 467"/>
                <a:gd name="T74" fmla="*/ 346 w 531"/>
                <a:gd name="T75" fmla="*/ 300 h 467"/>
                <a:gd name="T76" fmla="*/ 358 w 531"/>
                <a:gd name="T77" fmla="*/ 320 h 467"/>
                <a:gd name="T78" fmla="*/ 396 w 531"/>
                <a:gd name="T79" fmla="*/ 339 h 467"/>
                <a:gd name="T80" fmla="*/ 507 w 531"/>
                <a:gd name="T81" fmla="*/ 328 h 467"/>
                <a:gd name="T82" fmla="*/ 531 w 531"/>
                <a:gd name="T83" fmla="*/ 303 h 467"/>
                <a:gd name="T84" fmla="*/ 275 w 531"/>
                <a:gd name="T85" fmla="*/ 24 h 467"/>
                <a:gd name="T86" fmla="*/ 266 w 531"/>
                <a:gd name="T87" fmla="*/ 34 h 467"/>
                <a:gd name="T88" fmla="*/ 257 w 531"/>
                <a:gd name="T89" fmla="*/ 21 h 467"/>
                <a:gd name="T90" fmla="*/ 51 w 531"/>
                <a:gd name="T91" fmla="*/ 325 h 467"/>
                <a:gd name="T92" fmla="*/ 166 w 531"/>
                <a:gd name="T93" fmla="*/ 308 h 467"/>
                <a:gd name="T94" fmla="*/ 134 w 531"/>
                <a:gd name="T95" fmla="*/ 325 h 467"/>
                <a:gd name="T96" fmla="*/ 270 w 531"/>
                <a:gd name="T97" fmla="*/ 217 h 467"/>
                <a:gd name="T98" fmla="*/ 275 w 531"/>
                <a:gd name="T99" fmla="*/ 274 h 467"/>
                <a:gd name="T100" fmla="*/ 256 w 531"/>
                <a:gd name="T101" fmla="*/ 274 h 467"/>
                <a:gd name="T102" fmla="*/ 262 w 531"/>
                <a:gd name="T103" fmla="*/ 217 h 467"/>
                <a:gd name="T104" fmla="*/ 331 w 531"/>
                <a:gd name="T105" fmla="*/ 453 h 467"/>
                <a:gd name="T106" fmla="*/ 296 w 531"/>
                <a:gd name="T107" fmla="*/ 391 h 467"/>
                <a:gd name="T108" fmla="*/ 256 w 531"/>
                <a:gd name="T109" fmla="*/ 368 h 467"/>
                <a:gd name="T110" fmla="*/ 268 w 531"/>
                <a:gd name="T111" fmla="*/ 307 h 467"/>
                <a:gd name="T112" fmla="*/ 274 w 531"/>
                <a:gd name="T113" fmla="*/ 368 h 467"/>
                <a:gd name="T114" fmla="*/ 268 w 531"/>
                <a:gd name="T115" fmla="*/ 203 h 467"/>
                <a:gd name="T116" fmla="*/ 268 w 531"/>
                <a:gd name="T117" fmla="*/ 53 h 467"/>
                <a:gd name="T118" fmla="*/ 480 w 531"/>
                <a:gd name="T119" fmla="*/ 325 h 467"/>
                <a:gd name="T120" fmla="*/ 367 w 531"/>
                <a:gd name="T121" fmla="*/ 308 h 467"/>
                <a:gd name="T122" fmla="*/ 480 w 531"/>
                <a:gd name="T123" fmla="*/ 325 h 4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31" h="467">
                  <a:moveTo>
                    <a:pt x="531" y="303"/>
                  </a:moveTo>
                  <a:lnTo>
                    <a:pt x="531" y="303"/>
                  </a:lnTo>
                  <a:lnTo>
                    <a:pt x="531" y="300"/>
                  </a:lnTo>
                  <a:lnTo>
                    <a:pt x="530" y="298"/>
                  </a:lnTo>
                  <a:lnTo>
                    <a:pt x="448" y="98"/>
                  </a:lnTo>
                  <a:lnTo>
                    <a:pt x="448" y="98"/>
                  </a:lnTo>
                  <a:lnTo>
                    <a:pt x="453" y="95"/>
                  </a:lnTo>
                  <a:lnTo>
                    <a:pt x="457" y="91"/>
                  </a:lnTo>
                  <a:lnTo>
                    <a:pt x="461" y="84"/>
                  </a:lnTo>
                  <a:lnTo>
                    <a:pt x="462" y="78"/>
                  </a:lnTo>
                  <a:lnTo>
                    <a:pt x="462" y="78"/>
                  </a:lnTo>
                  <a:lnTo>
                    <a:pt x="461" y="75"/>
                  </a:lnTo>
                  <a:lnTo>
                    <a:pt x="459" y="72"/>
                  </a:lnTo>
                  <a:lnTo>
                    <a:pt x="457" y="71"/>
                  </a:lnTo>
                  <a:lnTo>
                    <a:pt x="454" y="70"/>
                  </a:lnTo>
                  <a:lnTo>
                    <a:pt x="454" y="70"/>
                  </a:lnTo>
                  <a:lnTo>
                    <a:pt x="452" y="71"/>
                  </a:lnTo>
                  <a:lnTo>
                    <a:pt x="449" y="72"/>
                  </a:lnTo>
                  <a:lnTo>
                    <a:pt x="448" y="75"/>
                  </a:lnTo>
                  <a:lnTo>
                    <a:pt x="448" y="78"/>
                  </a:lnTo>
                  <a:lnTo>
                    <a:pt x="448" y="78"/>
                  </a:lnTo>
                  <a:lnTo>
                    <a:pt x="446" y="81"/>
                  </a:lnTo>
                  <a:lnTo>
                    <a:pt x="444" y="83"/>
                  </a:lnTo>
                  <a:lnTo>
                    <a:pt x="442" y="85"/>
                  </a:lnTo>
                  <a:lnTo>
                    <a:pt x="439" y="87"/>
                  </a:lnTo>
                  <a:lnTo>
                    <a:pt x="439" y="87"/>
                  </a:lnTo>
                  <a:lnTo>
                    <a:pt x="436" y="85"/>
                  </a:lnTo>
                  <a:lnTo>
                    <a:pt x="434" y="83"/>
                  </a:lnTo>
                  <a:lnTo>
                    <a:pt x="431" y="81"/>
                  </a:lnTo>
                  <a:lnTo>
                    <a:pt x="430" y="78"/>
                  </a:lnTo>
                  <a:lnTo>
                    <a:pt x="430" y="78"/>
                  </a:lnTo>
                  <a:lnTo>
                    <a:pt x="431" y="75"/>
                  </a:lnTo>
                  <a:lnTo>
                    <a:pt x="434" y="72"/>
                  </a:lnTo>
                  <a:lnTo>
                    <a:pt x="434" y="72"/>
                  </a:lnTo>
                  <a:lnTo>
                    <a:pt x="435" y="70"/>
                  </a:lnTo>
                  <a:lnTo>
                    <a:pt x="435" y="67"/>
                  </a:lnTo>
                  <a:lnTo>
                    <a:pt x="435" y="65"/>
                  </a:lnTo>
                  <a:lnTo>
                    <a:pt x="434" y="63"/>
                  </a:lnTo>
                  <a:lnTo>
                    <a:pt x="434" y="63"/>
                  </a:lnTo>
                  <a:lnTo>
                    <a:pt x="431" y="61"/>
                  </a:lnTo>
                  <a:lnTo>
                    <a:pt x="429" y="60"/>
                  </a:lnTo>
                  <a:lnTo>
                    <a:pt x="429" y="60"/>
                  </a:lnTo>
                  <a:lnTo>
                    <a:pt x="396" y="51"/>
                  </a:lnTo>
                  <a:lnTo>
                    <a:pt x="360" y="44"/>
                  </a:lnTo>
                  <a:lnTo>
                    <a:pt x="323" y="41"/>
                  </a:lnTo>
                  <a:lnTo>
                    <a:pt x="283" y="39"/>
                  </a:lnTo>
                  <a:lnTo>
                    <a:pt x="283" y="39"/>
                  </a:lnTo>
                  <a:lnTo>
                    <a:pt x="286" y="36"/>
                  </a:lnTo>
                  <a:lnTo>
                    <a:pt x="288" y="31"/>
                  </a:lnTo>
                  <a:lnTo>
                    <a:pt x="289" y="28"/>
                  </a:lnTo>
                  <a:lnTo>
                    <a:pt x="289" y="24"/>
                  </a:lnTo>
                  <a:lnTo>
                    <a:pt x="289" y="24"/>
                  </a:lnTo>
                  <a:lnTo>
                    <a:pt x="289" y="20"/>
                  </a:lnTo>
                  <a:lnTo>
                    <a:pt x="288" y="15"/>
                  </a:lnTo>
                  <a:lnTo>
                    <a:pt x="286" y="11"/>
                  </a:lnTo>
                  <a:lnTo>
                    <a:pt x="282" y="8"/>
                  </a:lnTo>
                  <a:lnTo>
                    <a:pt x="279" y="4"/>
                  </a:lnTo>
                  <a:lnTo>
                    <a:pt x="275" y="2"/>
                  </a:lnTo>
                  <a:lnTo>
                    <a:pt x="270" y="1"/>
                  </a:lnTo>
                  <a:lnTo>
                    <a:pt x="266" y="0"/>
                  </a:lnTo>
                  <a:lnTo>
                    <a:pt x="266" y="0"/>
                  </a:lnTo>
                  <a:lnTo>
                    <a:pt x="261" y="1"/>
                  </a:lnTo>
                  <a:lnTo>
                    <a:pt x="256" y="2"/>
                  </a:lnTo>
                  <a:lnTo>
                    <a:pt x="253" y="4"/>
                  </a:lnTo>
                  <a:lnTo>
                    <a:pt x="249" y="8"/>
                  </a:lnTo>
                  <a:lnTo>
                    <a:pt x="247" y="11"/>
                  </a:lnTo>
                  <a:lnTo>
                    <a:pt x="245" y="15"/>
                  </a:lnTo>
                  <a:lnTo>
                    <a:pt x="242" y="20"/>
                  </a:lnTo>
                  <a:lnTo>
                    <a:pt x="242" y="24"/>
                  </a:lnTo>
                  <a:lnTo>
                    <a:pt x="242" y="24"/>
                  </a:lnTo>
                  <a:lnTo>
                    <a:pt x="242" y="28"/>
                  </a:lnTo>
                  <a:lnTo>
                    <a:pt x="243" y="31"/>
                  </a:lnTo>
                  <a:lnTo>
                    <a:pt x="246" y="36"/>
                  </a:lnTo>
                  <a:lnTo>
                    <a:pt x="248" y="39"/>
                  </a:lnTo>
                  <a:lnTo>
                    <a:pt x="248" y="39"/>
                  </a:lnTo>
                  <a:lnTo>
                    <a:pt x="209" y="41"/>
                  </a:lnTo>
                  <a:lnTo>
                    <a:pt x="171" y="44"/>
                  </a:lnTo>
                  <a:lnTo>
                    <a:pt x="135" y="51"/>
                  </a:lnTo>
                  <a:lnTo>
                    <a:pt x="102" y="60"/>
                  </a:lnTo>
                  <a:lnTo>
                    <a:pt x="102" y="60"/>
                  </a:lnTo>
                  <a:lnTo>
                    <a:pt x="100" y="61"/>
                  </a:lnTo>
                  <a:lnTo>
                    <a:pt x="98" y="63"/>
                  </a:lnTo>
                  <a:lnTo>
                    <a:pt x="98" y="63"/>
                  </a:lnTo>
                  <a:lnTo>
                    <a:pt x="97" y="65"/>
                  </a:lnTo>
                  <a:lnTo>
                    <a:pt x="97" y="67"/>
                  </a:lnTo>
                  <a:lnTo>
                    <a:pt x="97" y="70"/>
                  </a:lnTo>
                  <a:lnTo>
                    <a:pt x="99" y="72"/>
                  </a:lnTo>
                  <a:lnTo>
                    <a:pt x="99" y="72"/>
                  </a:lnTo>
                  <a:lnTo>
                    <a:pt x="100" y="75"/>
                  </a:lnTo>
                  <a:lnTo>
                    <a:pt x="101" y="78"/>
                  </a:lnTo>
                  <a:lnTo>
                    <a:pt x="101" y="78"/>
                  </a:lnTo>
                  <a:lnTo>
                    <a:pt x="100" y="81"/>
                  </a:lnTo>
                  <a:lnTo>
                    <a:pt x="99" y="83"/>
                  </a:lnTo>
                  <a:lnTo>
                    <a:pt x="95" y="85"/>
                  </a:lnTo>
                  <a:lnTo>
                    <a:pt x="92" y="87"/>
                  </a:lnTo>
                  <a:lnTo>
                    <a:pt x="92" y="87"/>
                  </a:lnTo>
                  <a:lnTo>
                    <a:pt x="89" y="85"/>
                  </a:lnTo>
                  <a:lnTo>
                    <a:pt x="87" y="83"/>
                  </a:lnTo>
                  <a:lnTo>
                    <a:pt x="85" y="81"/>
                  </a:lnTo>
                  <a:lnTo>
                    <a:pt x="85" y="78"/>
                  </a:lnTo>
                  <a:lnTo>
                    <a:pt x="85" y="78"/>
                  </a:lnTo>
                  <a:lnTo>
                    <a:pt x="84" y="75"/>
                  </a:lnTo>
                  <a:lnTo>
                    <a:pt x="83" y="72"/>
                  </a:lnTo>
                  <a:lnTo>
                    <a:pt x="80" y="71"/>
                  </a:lnTo>
                  <a:lnTo>
                    <a:pt x="77" y="70"/>
                  </a:lnTo>
                  <a:lnTo>
                    <a:pt x="77" y="70"/>
                  </a:lnTo>
                  <a:lnTo>
                    <a:pt x="75" y="71"/>
                  </a:lnTo>
                  <a:lnTo>
                    <a:pt x="72" y="72"/>
                  </a:lnTo>
                  <a:lnTo>
                    <a:pt x="71" y="75"/>
                  </a:lnTo>
                  <a:lnTo>
                    <a:pt x="71" y="78"/>
                  </a:lnTo>
                  <a:lnTo>
                    <a:pt x="71" y="78"/>
                  </a:lnTo>
                  <a:lnTo>
                    <a:pt x="71" y="84"/>
                  </a:lnTo>
                  <a:lnTo>
                    <a:pt x="74" y="91"/>
                  </a:lnTo>
                  <a:lnTo>
                    <a:pt x="78" y="95"/>
                  </a:lnTo>
                  <a:lnTo>
                    <a:pt x="84" y="98"/>
                  </a:lnTo>
                  <a:lnTo>
                    <a:pt x="2" y="298"/>
                  </a:lnTo>
                  <a:lnTo>
                    <a:pt x="2" y="298"/>
                  </a:lnTo>
                  <a:lnTo>
                    <a:pt x="2" y="300"/>
                  </a:lnTo>
                  <a:lnTo>
                    <a:pt x="2" y="303"/>
                  </a:lnTo>
                  <a:lnTo>
                    <a:pt x="0" y="304"/>
                  </a:lnTo>
                  <a:lnTo>
                    <a:pt x="0" y="304"/>
                  </a:lnTo>
                  <a:lnTo>
                    <a:pt x="4" y="310"/>
                  </a:lnTo>
                  <a:lnTo>
                    <a:pt x="8" y="314"/>
                  </a:lnTo>
                  <a:lnTo>
                    <a:pt x="12" y="320"/>
                  </a:lnTo>
                  <a:lnTo>
                    <a:pt x="18" y="324"/>
                  </a:lnTo>
                  <a:lnTo>
                    <a:pt x="24" y="328"/>
                  </a:lnTo>
                  <a:lnTo>
                    <a:pt x="32" y="333"/>
                  </a:lnTo>
                  <a:lnTo>
                    <a:pt x="39" y="336"/>
                  </a:lnTo>
                  <a:lnTo>
                    <a:pt x="48" y="339"/>
                  </a:lnTo>
                  <a:lnTo>
                    <a:pt x="50" y="339"/>
                  </a:lnTo>
                  <a:lnTo>
                    <a:pt x="135" y="339"/>
                  </a:lnTo>
                  <a:lnTo>
                    <a:pt x="138" y="339"/>
                  </a:lnTo>
                  <a:lnTo>
                    <a:pt x="138" y="339"/>
                  </a:lnTo>
                  <a:lnTo>
                    <a:pt x="146" y="336"/>
                  </a:lnTo>
                  <a:lnTo>
                    <a:pt x="154" y="333"/>
                  </a:lnTo>
                  <a:lnTo>
                    <a:pt x="161" y="328"/>
                  </a:lnTo>
                  <a:lnTo>
                    <a:pt x="168" y="324"/>
                  </a:lnTo>
                  <a:lnTo>
                    <a:pt x="173" y="320"/>
                  </a:lnTo>
                  <a:lnTo>
                    <a:pt x="179" y="314"/>
                  </a:lnTo>
                  <a:lnTo>
                    <a:pt x="183" y="310"/>
                  </a:lnTo>
                  <a:lnTo>
                    <a:pt x="186" y="304"/>
                  </a:lnTo>
                  <a:lnTo>
                    <a:pt x="185" y="303"/>
                  </a:lnTo>
                  <a:lnTo>
                    <a:pt x="185" y="303"/>
                  </a:lnTo>
                  <a:lnTo>
                    <a:pt x="185" y="300"/>
                  </a:lnTo>
                  <a:lnTo>
                    <a:pt x="184" y="298"/>
                  </a:lnTo>
                  <a:lnTo>
                    <a:pt x="102" y="98"/>
                  </a:lnTo>
                  <a:lnTo>
                    <a:pt x="102" y="98"/>
                  </a:lnTo>
                  <a:lnTo>
                    <a:pt x="107" y="95"/>
                  </a:lnTo>
                  <a:lnTo>
                    <a:pt x="112" y="90"/>
                  </a:lnTo>
                  <a:lnTo>
                    <a:pt x="114" y="84"/>
                  </a:lnTo>
                  <a:lnTo>
                    <a:pt x="115" y="78"/>
                  </a:lnTo>
                  <a:lnTo>
                    <a:pt x="115" y="78"/>
                  </a:lnTo>
                  <a:lnTo>
                    <a:pt x="114" y="70"/>
                  </a:lnTo>
                  <a:lnTo>
                    <a:pt x="114" y="70"/>
                  </a:lnTo>
                  <a:lnTo>
                    <a:pt x="145" y="64"/>
                  </a:lnTo>
                  <a:lnTo>
                    <a:pt x="178" y="58"/>
                  </a:lnTo>
                  <a:lnTo>
                    <a:pt x="212" y="54"/>
                  </a:lnTo>
                  <a:lnTo>
                    <a:pt x="249" y="53"/>
                  </a:lnTo>
                  <a:lnTo>
                    <a:pt x="249" y="211"/>
                  </a:lnTo>
                  <a:lnTo>
                    <a:pt x="249" y="211"/>
                  </a:lnTo>
                  <a:lnTo>
                    <a:pt x="246" y="222"/>
                  </a:lnTo>
                  <a:lnTo>
                    <a:pt x="243" y="233"/>
                  </a:lnTo>
                  <a:lnTo>
                    <a:pt x="241" y="244"/>
                  </a:lnTo>
                  <a:lnTo>
                    <a:pt x="241" y="255"/>
                  </a:lnTo>
                  <a:lnTo>
                    <a:pt x="241" y="267"/>
                  </a:lnTo>
                  <a:lnTo>
                    <a:pt x="243" y="278"/>
                  </a:lnTo>
                  <a:lnTo>
                    <a:pt x="246" y="288"/>
                  </a:lnTo>
                  <a:lnTo>
                    <a:pt x="249" y="299"/>
                  </a:lnTo>
                  <a:lnTo>
                    <a:pt x="249" y="299"/>
                  </a:lnTo>
                  <a:lnTo>
                    <a:pt x="249" y="300"/>
                  </a:lnTo>
                  <a:lnTo>
                    <a:pt x="249" y="341"/>
                  </a:lnTo>
                  <a:lnTo>
                    <a:pt x="249" y="341"/>
                  </a:lnTo>
                  <a:lnTo>
                    <a:pt x="249" y="346"/>
                  </a:lnTo>
                  <a:lnTo>
                    <a:pt x="248" y="352"/>
                  </a:lnTo>
                  <a:lnTo>
                    <a:pt x="246" y="358"/>
                  </a:lnTo>
                  <a:lnTo>
                    <a:pt x="242" y="364"/>
                  </a:lnTo>
                  <a:lnTo>
                    <a:pt x="238" y="371"/>
                  </a:lnTo>
                  <a:lnTo>
                    <a:pt x="230" y="376"/>
                  </a:lnTo>
                  <a:lnTo>
                    <a:pt x="222" y="381"/>
                  </a:lnTo>
                  <a:lnTo>
                    <a:pt x="210" y="385"/>
                  </a:lnTo>
                  <a:lnTo>
                    <a:pt x="206" y="386"/>
                  </a:lnTo>
                  <a:lnTo>
                    <a:pt x="205" y="391"/>
                  </a:lnTo>
                  <a:lnTo>
                    <a:pt x="192" y="391"/>
                  </a:lnTo>
                  <a:lnTo>
                    <a:pt x="192" y="429"/>
                  </a:lnTo>
                  <a:lnTo>
                    <a:pt x="186" y="429"/>
                  </a:lnTo>
                  <a:lnTo>
                    <a:pt x="186" y="467"/>
                  </a:lnTo>
                  <a:lnTo>
                    <a:pt x="345" y="467"/>
                  </a:lnTo>
                  <a:lnTo>
                    <a:pt x="345" y="429"/>
                  </a:lnTo>
                  <a:lnTo>
                    <a:pt x="340" y="429"/>
                  </a:lnTo>
                  <a:lnTo>
                    <a:pt x="340" y="391"/>
                  </a:lnTo>
                  <a:lnTo>
                    <a:pt x="327" y="391"/>
                  </a:lnTo>
                  <a:lnTo>
                    <a:pt x="327" y="386"/>
                  </a:lnTo>
                  <a:lnTo>
                    <a:pt x="321" y="385"/>
                  </a:lnTo>
                  <a:lnTo>
                    <a:pt x="321" y="385"/>
                  </a:lnTo>
                  <a:lnTo>
                    <a:pt x="311" y="382"/>
                  </a:lnTo>
                  <a:lnTo>
                    <a:pt x="304" y="379"/>
                  </a:lnTo>
                  <a:lnTo>
                    <a:pt x="297" y="375"/>
                  </a:lnTo>
                  <a:lnTo>
                    <a:pt x="292" y="371"/>
                  </a:lnTo>
                  <a:lnTo>
                    <a:pt x="288" y="364"/>
                  </a:lnTo>
                  <a:lnTo>
                    <a:pt x="286" y="358"/>
                  </a:lnTo>
                  <a:lnTo>
                    <a:pt x="283" y="350"/>
                  </a:lnTo>
                  <a:lnTo>
                    <a:pt x="282" y="341"/>
                  </a:lnTo>
                  <a:lnTo>
                    <a:pt x="282" y="299"/>
                  </a:lnTo>
                  <a:lnTo>
                    <a:pt x="282" y="299"/>
                  </a:lnTo>
                  <a:lnTo>
                    <a:pt x="286" y="288"/>
                  </a:lnTo>
                  <a:lnTo>
                    <a:pt x="289" y="278"/>
                  </a:lnTo>
                  <a:lnTo>
                    <a:pt x="290" y="266"/>
                  </a:lnTo>
                  <a:lnTo>
                    <a:pt x="290" y="255"/>
                  </a:lnTo>
                  <a:lnTo>
                    <a:pt x="290" y="244"/>
                  </a:lnTo>
                  <a:lnTo>
                    <a:pt x="289" y="233"/>
                  </a:lnTo>
                  <a:lnTo>
                    <a:pt x="286" y="222"/>
                  </a:lnTo>
                  <a:lnTo>
                    <a:pt x="282" y="211"/>
                  </a:lnTo>
                  <a:lnTo>
                    <a:pt x="282" y="53"/>
                  </a:lnTo>
                  <a:lnTo>
                    <a:pt x="282" y="53"/>
                  </a:lnTo>
                  <a:lnTo>
                    <a:pt x="319" y="54"/>
                  </a:lnTo>
                  <a:lnTo>
                    <a:pt x="354" y="58"/>
                  </a:lnTo>
                  <a:lnTo>
                    <a:pt x="387" y="64"/>
                  </a:lnTo>
                  <a:lnTo>
                    <a:pt x="417" y="70"/>
                  </a:lnTo>
                  <a:lnTo>
                    <a:pt x="417" y="70"/>
                  </a:lnTo>
                  <a:lnTo>
                    <a:pt x="416" y="78"/>
                  </a:lnTo>
                  <a:lnTo>
                    <a:pt x="416" y="78"/>
                  </a:lnTo>
                  <a:lnTo>
                    <a:pt x="417" y="84"/>
                  </a:lnTo>
                  <a:lnTo>
                    <a:pt x="421" y="90"/>
                  </a:lnTo>
                  <a:lnTo>
                    <a:pt x="424" y="95"/>
                  </a:lnTo>
                  <a:lnTo>
                    <a:pt x="429" y="98"/>
                  </a:lnTo>
                  <a:lnTo>
                    <a:pt x="347" y="298"/>
                  </a:lnTo>
                  <a:lnTo>
                    <a:pt x="347" y="298"/>
                  </a:lnTo>
                  <a:lnTo>
                    <a:pt x="346" y="300"/>
                  </a:lnTo>
                  <a:lnTo>
                    <a:pt x="347" y="303"/>
                  </a:lnTo>
                  <a:lnTo>
                    <a:pt x="346" y="304"/>
                  </a:lnTo>
                  <a:lnTo>
                    <a:pt x="346" y="304"/>
                  </a:lnTo>
                  <a:lnTo>
                    <a:pt x="349" y="310"/>
                  </a:lnTo>
                  <a:lnTo>
                    <a:pt x="354" y="314"/>
                  </a:lnTo>
                  <a:lnTo>
                    <a:pt x="358" y="320"/>
                  </a:lnTo>
                  <a:lnTo>
                    <a:pt x="363" y="324"/>
                  </a:lnTo>
                  <a:lnTo>
                    <a:pt x="370" y="328"/>
                  </a:lnTo>
                  <a:lnTo>
                    <a:pt x="377" y="333"/>
                  </a:lnTo>
                  <a:lnTo>
                    <a:pt x="385" y="336"/>
                  </a:lnTo>
                  <a:lnTo>
                    <a:pt x="394" y="339"/>
                  </a:lnTo>
                  <a:lnTo>
                    <a:pt x="396" y="339"/>
                  </a:lnTo>
                  <a:lnTo>
                    <a:pt x="481" y="339"/>
                  </a:lnTo>
                  <a:lnTo>
                    <a:pt x="483" y="339"/>
                  </a:lnTo>
                  <a:lnTo>
                    <a:pt x="483" y="339"/>
                  </a:lnTo>
                  <a:lnTo>
                    <a:pt x="492" y="336"/>
                  </a:lnTo>
                  <a:lnTo>
                    <a:pt x="499" y="333"/>
                  </a:lnTo>
                  <a:lnTo>
                    <a:pt x="507" y="328"/>
                  </a:lnTo>
                  <a:lnTo>
                    <a:pt x="513" y="324"/>
                  </a:lnTo>
                  <a:lnTo>
                    <a:pt x="519" y="320"/>
                  </a:lnTo>
                  <a:lnTo>
                    <a:pt x="524" y="314"/>
                  </a:lnTo>
                  <a:lnTo>
                    <a:pt x="527" y="310"/>
                  </a:lnTo>
                  <a:lnTo>
                    <a:pt x="531" y="304"/>
                  </a:lnTo>
                  <a:lnTo>
                    <a:pt x="531" y="303"/>
                  </a:lnTo>
                  <a:close/>
                  <a:moveTo>
                    <a:pt x="266" y="15"/>
                  </a:moveTo>
                  <a:lnTo>
                    <a:pt x="266" y="15"/>
                  </a:lnTo>
                  <a:lnTo>
                    <a:pt x="269" y="15"/>
                  </a:lnTo>
                  <a:lnTo>
                    <a:pt x="273" y="17"/>
                  </a:lnTo>
                  <a:lnTo>
                    <a:pt x="275" y="21"/>
                  </a:lnTo>
                  <a:lnTo>
                    <a:pt x="275" y="24"/>
                  </a:lnTo>
                  <a:lnTo>
                    <a:pt x="275" y="24"/>
                  </a:lnTo>
                  <a:lnTo>
                    <a:pt x="275" y="27"/>
                  </a:lnTo>
                  <a:lnTo>
                    <a:pt x="273" y="30"/>
                  </a:lnTo>
                  <a:lnTo>
                    <a:pt x="269" y="33"/>
                  </a:lnTo>
                  <a:lnTo>
                    <a:pt x="266" y="34"/>
                  </a:lnTo>
                  <a:lnTo>
                    <a:pt x="266" y="34"/>
                  </a:lnTo>
                  <a:lnTo>
                    <a:pt x="262" y="33"/>
                  </a:lnTo>
                  <a:lnTo>
                    <a:pt x="260" y="30"/>
                  </a:lnTo>
                  <a:lnTo>
                    <a:pt x="257" y="27"/>
                  </a:lnTo>
                  <a:lnTo>
                    <a:pt x="256" y="24"/>
                  </a:lnTo>
                  <a:lnTo>
                    <a:pt x="256" y="24"/>
                  </a:lnTo>
                  <a:lnTo>
                    <a:pt x="257" y="21"/>
                  </a:lnTo>
                  <a:lnTo>
                    <a:pt x="260" y="17"/>
                  </a:lnTo>
                  <a:lnTo>
                    <a:pt x="262" y="15"/>
                  </a:lnTo>
                  <a:lnTo>
                    <a:pt x="266" y="15"/>
                  </a:lnTo>
                  <a:lnTo>
                    <a:pt x="266" y="15"/>
                  </a:lnTo>
                  <a:close/>
                  <a:moveTo>
                    <a:pt x="134" y="325"/>
                  </a:moveTo>
                  <a:lnTo>
                    <a:pt x="51" y="325"/>
                  </a:lnTo>
                  <a:lnTo>
                    <a:pt x="51" y="325"/>
                  </a:lnTo>
                  <a:lnTo>
                    <a:pt x="41" y="322"/>
                  </a:lnTo>
                  <a:lnTo>
                    <a:pt x="34" y="318"/>
                  </a:lnTo>
                  <a:lnTo>
                    <a:pt x="26" y="313"/>
                  </a:lnTo>
                  <a:lnTo>
                    <a:pt x="21" y="308"/>
                  </a:lnTo>
                  <a:lnTo>
                    <a:pt x="166" y="308"/>
                  </a:lnTo>
                  <a:lnTo>
                    <a:pt x="166" y="308"/>
                  </a:lnTo>
                  <a:lnTo>
                    <a:pt x="159" y="313"/>
                  </a:lnTo>
                  <a:lnTo>
                    <a:pt x="152" y="318"/>
                  </a:lnTo>
                  <a:lnTo>
                    <a:pt x="144" y="322"/>
                  </a:lnTo>
                  <a:lnTo>
                    <a:pt x="134" y="325"/>
                  </a:lnTo>
                  <a:lnTo>
                    <a:pt x="134" y="325"/>
                  </a:lnTo>
                  <a:close/>
                  <a:moveTo>
                    <a:pt x="19" y="294"/>
                  </a:moveTo>
                  <a:lnTo>
                    <a:pt x="93" y="114"/>
                  </a:lnTo>
                  <a:lnTo>
                    <a:pt x="167" y="294"/>
                  </a:lnTo>
                  <a:lnTo>
                    <a:pt x="19" y="294"/>
                  </a:lnTo>
                  <a:close/>
                  <a:moveTo>
                    <a:pt x="270" y="217"/>
                  </a:moveTo>
                  <a:lnTo>
                    <a:pt x="270" y="217"/>
                  </a:lnTo>
                  <a:lnTo>
                    <a:pt x="273" y="227"/>
                  </a:lnTo>
                  <a:lnTo>
                    <a:pt x="275" y="237"/>
                  </a:lnTo>
                  <a:lnTo>
                    <a:pt x="276" y="245"/>
                  </a:lnTo>
                  <a:lnTo>
                    <a:pt x="276" y="255"/>
                  </a:lnTo>
                  <a:lnTo>
                    <a:pt x="276" y="265"/>
                  </a:lnTo>
                  <a:lnTo>
                    <a:pt x="275" y="274"/>
                  </a:lnTo>
                  <a:lnTo>
                    <a:pt x="273" y="283"/>
                  </a:lnTo>
                  <a:lnTo>
                    <a:pt x="270" y="293"/>
                  </a:lnTo>
                  <a:lnTo>
                    <a:pt x="262" y="293"/>
                  </a:lnTo>
                  <a:lnTo>
                    <a:pt x="262" y="293"/>
                  </a:lnTo>
                  <a:lnTo>
                    <a:pt x="259" y="283"/>
                  </a:lnTo>
                  <a:lnTo>
                    <a:pt x="256" y="274"/>
                  </a:lnTo>
                  <a:lnTo>
                    <a:pt x="255" y="265"/>
                  </a:lnTo>
                  <a:lnTo>
                    <a:pt x="255" y="255"/>
                  </a:lnTo>
                  <a:lnTo>
                    <a:pt x="255" y="245"/>
                  </a:lnTo>
                  <a:lnTo>
                    <a:pt x="256" y="237"/>
                  </a:lnTo>
                  <a:lnTo>
                    <a:pt x="259" y="227"/>
                  </a:lnTo>
                  <a:lnTo>
                    <a:pt x="262" y="217"/>
                  </a:lnTo>
                  <a:lnTo>
                    <a:pt x="270" y="217"/>
                  </a:lnTo>
                  <a:close/>
                  <a:moveTo>
                    <a:pt x="331" y="453"/>
                  </a:moveTo>
                  <a:lnTo>
                    <a:pt x="200" y="453"/>
                  </a:lnTo>
                  <a:lnTo>
                    <a:pt x="200" y="443"/>
                  </a:lnTo>
                  <a:lnTo>
                    <a:pt x="331" y="443"/>
                  </a:lnTo>
                  <a:lnTo>
                    <a:pt x="331" y="453"/>
                  </a:lnTo>
                  <a:close/>
                  <a:moveTo>
                    <a:pt x="207" y="429"/>
                  </a:moveTo>
                  <a:lnTo>
                    <a:pt x="207" y="406"/>
                  </a:lnTo>
                  <a:lnTo>
                    <a:pt x="326" y="406"/>
                  </a:lnTo>
                  <a:lnTo>
                    <a:pt x="326" y="429"/>
                  </a:lnTo>
                  <a:lnTo>
                    <a:pt x="207" y="429"/>
                  </a:lnTo>
                  <a:close/>
                  <a:moveTo>
                    <a:pt x="296" y="391"/>
                  </a:moveTo>
                  <a:lnTo>
                    <a:pt x="235" y="391"/>
                  </a:lnTo>
                  <a:lnTo>
                    <a:pt x="235" y="391"/>
                  </a:lnTo>
                  <a:lnTo>
                    <a:pt x="241" y="386"/>
                  </a:lnTo>
                  <a:lnTo>
                    <a:pt x="248" y="380"/>
                  </a:lnTo>
                  <a:lnTo>
                    <a:pt x="252" y="375"/>
                  </a:lnTo>
                  <a:lnTo>
                    <a:pt x="256" y="368"/>
                  </a:lnTo>
                  <a:lnTo>
                    <a:pt x="260" y="362"/>
                  </a:lnTo>
                  <a:lnTo>
                    <a:pt x="262" y="355"/>
                  </a:lnTo>
                  <a:lnTo>
                    <a:pt x="263" y="348"/>
                  </a:lnTo>
                  <a:lnTo>
                    <a:pt x="263" y="341"/>
                  </a:lnTo>
                  <a:lnTo>
                    <a:pt x="263" y="307"/>
                  </a:lnTo>
                  <a:lnTo>
                    <a:pt x="268" y="307"/>
                  </a:lnTo>
                  <a:lnTo>
                    <a:pt x="268" y="341"/>
                  </a:lnTo>
                  <a:lnTo>
                    <a:pt x="268" y="341"/>
                  </a:lnTo>
                  <a:lnTo>
                    <a:pt x="269" y="348"/>
                  </a:lnTo>
                  <a:lnTo>
                    <a:pt x="269" y="354"/>
                  </a:lnTo>
                  <a:lnTo>
                    <a:pt x="272" y="362"/>
                  </a:lnTo>
                  <a:lnTo>
                    <a:pt x="274" y="368"/>
                  </a:lnTo>
                  <a:lnTo>
                    <a:pt x="278" y="375"/>
                  </a:lnTo>
                  <a:lnTo>
                    <a:pt x="282" y="380"/>
                  </a:lnTo>
                  <a:lnTo>
                    <a:pt x="289" y="386"/>
                  </a:lnTo>
                  <a:lnTo>
                    <a:pt x="296" y="391"/>
                  </a:lnTo>
                  <a:lnTo>
                    <a:pt x="296" y="391"/>
                  </a:lnTo>
                  <a:close/>
                  <a:moveTo>
                    <a:pt x="268" y="203"/>
                  </a:moveTo>
                  <a:lnTo>
                    <a:pt x="263" y="203"/>
                  </a:lnTo>
                  <a:lnTo>
                    <a:pt x="263" y="53"/>
                  </a:lnTo>
                  <a:lnTo>
                    <a:pt x="263" y="53"/>
                  </a:lnTo>
                  <a:lnTo>
                    <a:pt x="266" y="53"/>
                  </a:lnTo>
                  <a:lnTo>
                    <a:pt x="266" y="53"/>
                  </a:lnTo>
                  <a:lnTo>
                    <a:pt x="268" y="53"/>
                  </a:lnTo>
                  <a:lnTo>
                    <a:pt x="268" y="203"/>
                  </a:lnTo>
                  <a:close/>
                  <a:moveTo>
                    <a:pt x="512" y="294"/>
                  </a:moveTo>
                  <a:lnTo>
                    <a:pt x="364" y="294"/>
                  </a:lnTo>
                  <a:lnTo>
                    <a:pt x="439" y="114"/>
                  </a:lnTo>
                  <a:lnTo>
                    <a:pt x="512" y="294"/>
                  </a:lnTo>
                  <a:close/>
                  <a:moveTo>
                    <a:pt x="480" y="325"/>
                  </a:moveTo>
                  <a:lnTo>
                    <a:pt x="397" y="325"/>
                  </a:lnTo>
                  <a:lnTo>
                    <a:pt x="397" y="325"/>
                  </a:lnTo>
                  <a:lnTo>
                    <a:pt x="387" y="322"/>
                  </a:lnTo>
                  <a:lnTo>
                    <a:pt x="380" y="318"/>
                  </a:lnTo>
                  <a:lnTo>
                    <a:pt x="372" y="313"/>
                  </a:lnTo>
                  <a:lnTo>
                    <a:pt x="367" y="308"/>
                  </a:lnTo>
                  <a:lnTo>
                    <a:pt x="511" y="308"/>
                  </a:lnTo>
                  <a:lnTo>
                    <a:pt x="511" y="308"/>
                  </a:lnTo>
                  <a:lnTo>
                    <a:pt x="505" y="313"/>
                  </a:lnTo>
                  <a:lnTo>
                    <a:pt x="497" y="318"/>
                  </a:lnTo>
                  <a:lnTo>
                    <a:pt x="490" y="322"/>
                  </a:lnTo>
                  <a:lnTo>
                    <a:pt x="480" y="325"/>
                  </a:lnTo>
                  <a:lnTo>
                    <a:pt x="480" y="325"/>
                  </a:lnTo>
                  <a:close/>
                </a:path>
              </a:pathLst>
            </a:custGeom>
            <a:solidFill>
              <a:schemeClr val="bg1">
                <a:lumMod val="95000"/>
              </a:schemeClr>
            </a:solidFill>
            <a:ln>
              <a:noFill/>
            </a:ln>
          </p:spPr>
          <p:txBody>
            <a:bodyPr vert="horz" wrap="square" lIns="91440" tIns="45720" rIns="91440" bIns="45720" numCol="1" anchor="t" anchorCtr="0" compatLnSpc="1"/>
            <a:lstStyle/>
            <a:p>
              <a:endParaRPr lang="ko-KR" altLang="en-US">
                <a:solidFill>
                  <a:schemeClr val="bg1"/>
                </a:solidFill>
                <a:latin typeface="方正黑体简体" panose="02010601030101010101" pitchFamily="2" charset="-122"/>
              </a:endParaRPr>
            </a:p>
          </p:txBody>
        </p:sp>
      </p:grpSp>
      <p:grpSp>
        <p:nvGrpSpPr>
          <p:cNvPr id="59" name="Group 26"/>
          <p:cNvGrpSpPr/>
          <p:nvPr/>
        </p:nvGrpSpPr>
        <p:grpSpPr>
          <a:xfrm>
            <a:off x="3430614" y="4185293"/>
            <a:ext cx="894896" cy="894896"/>
            <a:chOff x="3430614" y="4099568"/>
            <a:chExt cx="894896" cy="894896"/>
          </a:xfrm>
        </p:grpSpPr>
        <p:sp>
          <p:nvSpPr>
            <p:cNvPr id="60" name="Oval 142"/>
            <p:cNvSpPr/>
            <p:nvPr/>
          </p:nvSpPr>
          <p:spPr>
            <a:xfrm flipH="1">
              <a:off x="3430614" y="4099568"/>
              <a:ext cx="894896" cy="894896"/>
            </a:xfrm>
            <a:prstGeom prst="ellipse">
              <a:avLst/>
            </a:prstGeom>
            <a:solidFill>
              <a:schemeClr val="tx1">
                <a:lumMod val="95000"/>
                <a:lumOff val="5000"/>
              </a:schemeClr>
            </a:solidFill>
            <a:ln w="3175">
              <a:solidFill>
                <a:schemeClr val="bg1"/>
              </a:solidFill>
            </a:ln>
            <a:effectLst>
              <a:outerShdw blurRad="88900" dist="63500" dir="5400000" sx="99000" sy="99000" algn="t" rotWithShape="0">
                <a:prstClr val="black">
                  <a:alpha val="4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bg1"/>
                </a:solidFill>
                <a:latin typeface="方正黑体简体" panose="02010601030101010101" pitchFamily="2" charset="-122"/>
              </a:endParaRPr>
            </a:p>
          </p:txBody>
        </p:sp>
        <p:grpSp>
          <p:nvGrpSpPr>
            <p:cNvPr id="61" name="Group 176"/>
            <p:cNvGrpSpPr/>
            <p:nvPr/>
          </p:nvGrpSpPr>
          <p:grpSpPr>
            <a:xfrm>
              <a:off x="3622548" y="4292038"/>
              <a:ext cx="511028" cy="509956"/>
              <a:chOff x="5138738" y="4373563"/>
              <a:chExt cx="755650" cy="754063"/>
            </a:xfrm>
            <a:solidFill>
              <a:schemeClr val="bg1">
                <a:lumMod val="95000"/>
              </a:schemeClr>
            </a:solidFill>
          </p:grpSpPr>
          <p:sp>
            <p:nvSpPr>
              <p:cNvPr id="62" name="Freeform 177"/>
              <p:cNvSpPr>
                <a:spLocks noEditPoints="1"/>
              </p:cNvSpPr>
              <p:nvPr/>
            </p:nvSpPr>
            <p:spPr bwMode="auto">
              <a:xfrm>
                <a:off x="5138738" y="4373563"/>
                <a:ext cx="755650" cy="754063"/>
              </a:xfrm>
              <a:custGeom>
                <a:avLst/>
                <a:gdLst>
                  <a:gd name="T0" fmla="*/ 214 w 476"/>
                  <a:gd name="T1" fmla="*/ 1 h 475"/>
                  <a:gd name="T2" fmla="*/ 146 w 476"/>
                  <a:gd name="T3" fmla="*/ 20 h 475"/>
                  <a:gd name="T4" fmla="*/ 87 w 476"/>
                  <a:gd name="T5" fmla="*/ 55 h 475"/>
                  <a:gd name="T6" fmla="*/ 41 w 476"/>
                  <a:gd name="T7" fmla="*/ 105 h 475"/>
                  <a:gd name="T8" fmla="*/ 11 w 476"/>
                  <a:gd name="T9" fmla="*/ 167 h 475"/>
                  <a:gd name="T10" fmla="*/ 0 w 476"/>
                  <a:gd name="T11" fmla="*/ 238 h 475"/>
                  <a:gd name="T12" fmla="*/ 6 w 476"/>
                  <a:gd name="T13" fmla="*/ 286 h 475"/>
                  <a:gd name="T14" fmla="*/ 30 w 476"/>
                  <a:gd name="T15" fmla="*/ 351 h 475"/>
                  <a:gd name="T16" fmla="*/ 71 w 476"/>
                  <a:gd name="T17" fmla="*/ 406 h 475"/>
                  <a:gd name="T18" fmla="*/ 125 w 476"/>
                  <a:gd name="T19" fmla="*/ 447 h 475"/>
                  <a:gd name="T20" fmla="*/ 190 w 476"/>
                  <a:gd name="T21" fmla="*/ 471 h 475"/>
                  <a:gd name="T22" fmla="*/ 238 w 476"/>
                  <a:gd name="T23" fmla="*/ 475 h 475"/>
                  <a:gd name="T24" fmla="*/ 309 w 476"/>
                  <a:gd name="T25" fmla="*/ 464 h 475"/>
                  <a:gd name="T26" fmla="*/ 371 w 476"/>
                  <a:gd name="T27" fmla="*/ 435 h 475"/>
                  <a:gd name="T28" fmla="*/ 422 w 476"/>
                  <a:gd name="T29" fmla="*/ 389 h 475"/>
                  <a:gd name="T30" fmla="*/ 457 w 476"/>
                  <a:gd name="T31" fmla="*/ 331 h 475"/>
                  <a:gd name="T32" fmla="*/ 474 w 476"/>
                  <a:gd name="T33" fmla="*/ 263 h 475"/>
                  <a:gd name="T34" fmla="*/ 474 w 476"/>
                  <a:gd name="T35" fmla="*/ 214 h 475"/>
                  <a:gd name="T36" fmla="*/ 457 w 476"/>
                  <a:gd name="T37" fmla="*/ 146 h 475"/>
                  <a:gd name="T38" fmla="*/ 422 w 476"/>
                  <a:gd name="T39" fmla="*/ 86 h 475"/>
                  <a:gd name="T40" fmla="*/ 371 w 476"/>
                  <a:gd name="T41" fmla="*/ 41 h 475"/>
                  <a:gd name="T42" fmla="*/ 309 w 476"/>
                  <a:gd name="T43" fmla="*/ 11 h 475"/>
                  <a:gd name="T44" fmla="*/ 238 w 476"/>
                  <a:gd name="T45" fmla="*/ 0 h 475"/>
                  <a:gd name="T46" fmla="*/ 238 w 476"/>
                  <a:gd name="T47" fmla="*/ 461 h 475"/>
                  <a:gd name="T48" fmla="*/ 172 w 476"/>
                  <a:gd name="T49" fmla="*/ 452 h 475"/>
                  <a:gd name="T50" fmla="*/ 114 w 476"/>
                  <a:gd name="T51" fmla="*/ 423 h 475"/>
                  <a:gd name="T52" fmla="*/ 66 w 476"/>
                  <a:gd name="T53" fmla="*/ 380 h 475"/>
                  <a:gd name="T54" fmla="*/ 33 w 476"/>
                  <a:gd name="T55" fmla="*/ 325 h 475"/>
                  <a:gd name="T56" fmla="*/ 15 w 476"/>
                  <a:gd name="T57" fmla="*/ 260 h 475"/>
                  <a:gd name="T58" fmla="*/ 15 w 476"/>
                  <a:gd name="T59" fmla="*/ 215 h 475"/>
                  <a:gd name="T60" fmla="*/ 33 w 476"/>
                  <a:gd name="T61" fmla="*/ 151 h 475"/>
                  <a:gd name="T62" fmla="*/ 66 w 476"/>
                  <a:gd name="T63" fmla="*/ 96 h 475"/>
                  <a:gd name="T64" fmla="*/ 114 w 476"/>
                  <a:gd name="T65" fmla="*/ 53 h 475"/>
                  <a:gd name="T66" fmla="*/ 172 w 476"/>
                  <a:gd name="T67" fmla="*/ 25 h 475"/>
                  <a:gd name="T68" fmla="*/ 238 w 476"/>
                  <a:gd name="T69" fmla="*/ 14 h 475"/>
                  <a:gd name="T70" fmla="*/ 283 w 476"/>
                  <a:gd name="T71" fmla="*/ 20 h 475"/>
                  <a:gd name="T72" fmla="*/ 345 w 476"/>
                  <a:gd name="T73" fmla="*/ 41 h 475"/>
                  <a:gd name="T74" fmla="*/ 396 w 476"/>
                  <a:gd name="T75" fmla="*/ 80 h 475"/>
                  <a:gd name="T76" fmla="*/ 435 w 476"/>
                  <a:gd name="T77" fmla="*/ 132 h 475"/>
                  <a:gd name="T78" fmla="*/ 457 w 476"/>
                  <a:gd name="T79" fmla="*/ 193 h 475"/>
                  <a:gd name="T80" fmla="*/ 462 w 476"/>
                  <a:gd name="T81" fmla="*/ 238 h 475"/>
                  <a:gd name="T82" fmla="*/ 452 w 476"/>
                  <a:gd name="T83" fmla="*/ 305 h 475"/>
                  <a:gd name="T84" fmla="*/ 424 w 476"/>
                  <a:gd name="T85" fmla="*/ 363 h 475"/>
                  <a:gd name="T86" fmla="*/ 381 w 476"/>
                  <a:gd name="T87" fmla="*/ 410 h 475"/>
                  <a:gd name="T88" fmla="*/ 325 w 476"/>
                  <a:gd name="T89" fmla="*/ 444 h 475"/>
                  <a:gd name="T90" fmla="*/ 261 w 476"/>
                  <a:gd name="T91" fmla="*/ 460 h 4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6" h="475">
                    <a:moveTo>
                      <a:pt x="238" y="0"/>
                    </a:moveTo>
                    <a:lnTo>
                      <a:pt x="238" y="0"/>
                    </a:lnTo>
                    <a:lnTo>
                      <a:pt x="214" y="1"/>
                    </a:lnTo>
                    <a:lnTo>
                      <a:pt x="190" y="5"/>
                    </a:lnTo>
                    <a:lnTo>
                      <a:pt x="168" y="11"/>
                    </a:lnTo>
                    <a:lnTo>
                      <a:pt x="146" y="20"/>
                    </a:lnTo>
                    <a:lnTo>
                      <a:pt x="125" y="29"/>
                    </a:lnTo>
                    <a:lnTo>
                      <a:pt x="105" y="41"/>
                    </a:lnTo>
                    <a:lnTo>
                      <a:pt x="87" y="55"/>
                    </a:lnTo>
                    <a:lnTo>
                      <a:pt x="71" y="70"/>
                    </a:lnTo>
                    <a:lnTo>
                      <a:pt x="54" y="86"/>
                    </a:lnTo>
                    <a:lnTo>
                      <a:pt x="41" y="105"/>
                    </a:lnTo>
                    <a:lnTo>
                      <a:pt x="30" y="125"/>
                    </a:lnTo>
                    <a:lnTo>
                      <a:pt x="19" y="146"/>
                    </a:lnTo>
                    <a:lnTo>
                      <a:pt x="11" y="167"/>
                    </a:lnTo>
                    <a:lnTo>
                      <a:pt x="6" y="190"/>
                    </a:lnTo>
                    <a:lnTo>
                      <a:pt x="1" y="214"/>
                    </a:lnTo>
                    <a:lnTo>
                      <a:pt x="0" y="238"/>
                    </a:lnTo>
                    <a:lnTo>
                      <a:pt x="0" y="238"/>
                    </a:lnTo>
                    <a:lnTo>
                      <a:pt x="1" y="263"/>
                    </a:lnTo>
                    <a:lnTo>
                      <a:pt x="6" y="286"/>
                    </a:lnTo>
                    <a:lnTo>
                      <a:pt x="11" y="309"/>
                    </a:lnTo>
                    <a:lnTo>
                      <a:pt x="19" y="331"/>
                    </a:lnTo>
                    <a:lnTo>
                      <a:pt x="30" y="351"/>
                    </a:lnTo>
                    <a:lnTo>
                      <a:pt x="41" y="371"/>
                    </a:lnTo>
                    <a:lnTo>
                      <a:pt x="54" y="389"/>
                    </a:lnTo>
                    <a:lnTo>
                      <a:pt x="71" y="406"/>
                    </a:lnTo>
                    <a:lnTo>
                      <a:pt x="87" y="421"/>
                    </a:lnTo>
                    <a:lnTo>
                      <a:pt x="105" y="435"/>
                    </a:lnTo>
                    <a:lnTo>
                      <a:pt x="125" y="447"/>
                    </a:lnTo>
                    <a:lnTo>
                      <a:pt x="146" y="457"/>
                    </a:lnTo>
                    <a:lnTo>
                      <a:pt x="168" y="464"/>
                    </a:lnTo>
                    <a:lnTo>
                      <a:pt x="190" y="471"/>
                    </a:lnTo>
                    <a:lnTo>
                      <a:pt x="214" y="474"/>
                    </a:lnTo>
                    <a:lnTo>
                      <a:pt x="238" y="475"/>
                    </a:lnTo>
                    <a:lnTo>
                      <a:pt x="238" y="475"/>
                    </a:lnTo>
                    <a:lnTo>
                      <a:pt x="263" y="474"/>
                    </a:lnTo>
                    <a:lnTo>
                      <a:pt x="285" y="471"/>
                    </a:lnTo>
                    <a:lnTo>
                      <a:pt x="309" y="464"/>
                    </a:lnTo>
                    <a:lnTo>
                      <a:pt x="331" y="457"/>
                    </a:lnTo>
                    <a:lnTo>
                      <a:pt x="351" y="447"/>
                    </a:lnTo>
                    <a:lnTo>
                      <a:pt x="371" y="435"/>
                    </a:lnTo>
                    <a:lnTo>
                      <a:pt x="389" y="421"/>
                    </a:lnTo>
                    <a:lnTo>
                      <a:pt x="406" y="406"/>
                    </a:lnTo>
                    <a:lnTo>
                      <a:pt x="422" y="389"/>
                    </a:lnTo>
                    <a:lnTo>
                      <a:pt x="436" y="371"/>
                    </a:lnTo>
                    <a:lnTo>
                      <a:pt x="447" y="351"/>
                    </a:lnTo>
                    <a:lnTo>
                      <a:pt x="457" y="331"/>
                    </a:lnTo>
                    <a:lnTo>
                      <a:pt x="465" y="309"/>
                    </a:lnTo>
                    <a:lnTo>
                      <a:pt x="471" y="286"/>
                    </a:lnTo>
                    <a:lnTo>
                      <a:pt x="474" y="263"/>
                    </a:lnTo>
                    <a:lnTo>
                      <a:pt x="476" y="238"/>
                    </a:lnTo>
                    <a:lnTo>
                      <a:pt x="476" y="238"/>
                    </a:lnTo>
                    <a:lnTo>
                      <a:pt x="474" y="214"/>
                    </a:lnTo>
                    <a:lnTo>
                      <a:pt x="471" y="190"/>
                    </a:lnTo>
                    <a:lnTo>
                      <a:pt x="465" y="167"/>
                    </a:lnTo>
                    <a:lnTo>
                      <a:pt x="457" y="146"/>
                    </a:lnTo>
                    <a:lnTo>
                      <a:pt x="447" y="125"/>
                    </a:lnTo>
                    <a:lnTo>
                      <a:pt x="436" y="105"/>
                    </a:lnTo>
                    <a:lnTo>
                      <a:pt x="422" y="86"/>
                    </a:lnTo>
                    <a:lnTo>
                      <a:pt x="406" y="70"/>
                    </a:lnTo>
                    <a:lnTo>
                      <a:pt x="389" y="55"/>
                    </a:lnTo>
                    <a:lnTo>
                      <a:pt x="371" y="41"/>
                    </a:lnTo>
                    <a:lnTo>
                      <a:pt x="351" y="29"/>
                    </a:lnTo>
                    <a:lnTo>
                      <a:pt x="331" y="20"/>
                    </a:lnTo>
                    <a:lnTo>
                      <a:pt x="309" y="11"/>
                    </a:lnTo>
                    <a:lnTo>
                      <a:pt x="285" y="5"/>
                    </a:lnTo>
                    <a:lnTo>
                      <a:pt x="263" y="1"/>
                    </a:lnTo>
                    <a:lnTo>
                      <a:pt x="238" y="0"/>
                    </a:lnTo>
                    <a:lnTo>
                      <a:pt x="238" y="0"/>
                    </a:lnTo>
                    <a:close/>
                    <a:moveTo>
                      <a:pt x="238" y="461"/>
                    </a:moveTo>
                    <a:lnTo>
                      <a:pt x="238" y="461"/>
                    </a:lnTo>
                    <a:lnTo>
                      <a:pt x="215" y="460"/>
                    </a:lnTo>
                    <a:lnTo>
                      <a:pt x="194" y="457"/>
                    </a:lnTo>
                    <a:lnTo>
                      <a:pt x="172" y="452"/>
                    </a:lnTo>
                    <a:lnTo>
                      <a:pt x="152" y="444"/>
                    </a:lnTo>
                    <a:lnTo>
                      <a:pt x="132" y="434"/>
                    </a:lnTo>
                    <a:lnTo>
                      <a:pt x="114" y="423"/>
                    </a:lnTo>
                    <a:lnTo>
                      <a:pt x="96" y="410"/>
                    </a:lnTo>
                    <a:lnTo>
                      <a:pt x="80" y="396"/>
                    </a:lnTo>
                    <a:lnTo>
                      <a:pt x="66" y="380"/>
                    </a:lnTo>
                    <a:lnTo>
                      <a:pt x="53" y="363"/>
                    </a:lnTo>
                    <a:lnTo>
                      <a:pt x="41" y="345"/>
                    </a:lnTo>
                    <a:lnTo>
                      <a:pt x="33" y="325"/>
                    </a:lnTo>
                    <a:lnTo>
                      <a:pt x="25" y="305"/>
                    </a:lnTo>
                    <a:lnTo>
                      <a:pt x="19" y="283"/>
                    </a:lnTo>
                    <a:lnTo>
                      <a:pt x="15" y="260"/>
                    </a:lnTo>
                    <a:lnTo>
                      <a:pt x="14" y="238"/>
                    </a:lnTo>
                    <a:lnTo>
                      <a:pt x="14" y="238"/>
                    </a:lnTo>
                    <a:lnTo>
                      <a:pt x="15" y="215"/>
                    </a:lnTo>
                    <a:lnTo>
                      <a:pt x="19" y="193"/>
                    </a:lnTo>
                    <a:lnTo>
                      <a:pt x="25" y="172"/>
                    </a:lnTo>
                    <a:lnTo>
                      <a:pt x="33" y="151"/>
                    </a:lnTo>
                    <a:lnTo>
                      <a:pt x="41" y="132"/>
                    </a:lnTo>
                    <a:lnTo>
                      <a:pt x="53" y="113"/>
                    </a:lnTo>
                    <a:lnTo>
                      <a:pt x="66" y="96"/>
                    </a:lnTo>
                    <a:lnTo>
                      <a:pt x="80" y="80"/>
                    </a:lnTo>
                    <a:lnTo>
                      <a:pt x="96" y="66"/>
                    </a:lnTo>
                    <a:lnTo>
                      <a:pt x="114" y="53"/>
                    </a:lnTo>
                    <a:lnTo>
                      <a:pt x="132" y="41"/>
                    </a:lnTo>
                    <a:lnTo>
                      <a:pt x="152" y="32"/>
                    </a:lnTo>
                    <a:lnTo>
                      <a:pt x="172" y="25"/>
                    </a:lnTo>
                    <a:lnTo>
                      <a:pt x="194" y="20"/>
                    </a:lnTo>
                    <a:lnTo>
                      <a:pt x="215" y="15"/>
                    </a:lnTo>
                    <a:lnTo>
                      <a:pt x="238" y="14"/>
                    </a:lnTo>
                    <a:lnTo>
                      <a:pt x="238" y="14"/>
                    </a:lnTo>
                    <a:lnTo>
                      <a:pt x="261" y="15"/>
                    </a:lnTo>
                    <a:lnTo>
                      <a:pt x="283" y="20"/>
                    </a:lnTo>
                    <a:lnTo>
                      <a:pt x="305" y="25"/>
                    </a:lnTo>
                    <a:lnTo>
                      <a:pt x="325" y="32"/>
                    </a:lnTo>
                    <a:lnTo>
                      <a:pt x="345" y="41"/>
                    </a:lnTo>
                    <a:lnTo>
                      <a:pt x="363" y="53"/>
                    </a:lnTo>
                    <a:lnTo>
                      <a:pt x="381" y="66"/>
                    </a:lnTo>
                    <a:lnTo>
                      <a:pt x="396" y="80"/>
                    </a:lnTo>
                    <a:lnTo>
                      <a:pt x="411" y="96"/>
                    </a:lnTo>
                    <a:lnTo>
                      <a:pt x="424" y="113"/>
                    </a:lnTo>
                    <a:lnTo>
                      <a:pt x="435" y="132"/>
                    </a:lnTo>
                    <a:lnTo>
                      <a:pt x="444" y="151"/>
                    </a:lnTo>
                    <a:lnTo>
                      <a:pt x="452" y="172"/>
                    </a:lnTo>
                    <a:lnTo>
                      <a:pt x="457" y="193"/>
                    </a:lnTo>
                    <a:lnTo>
                      <a:pt x="460" y="215"/>
                    </a:lnTo>
                    <a:lnTo>
                      <a:pt x="462" y="238"/>
                    </a:lnTo>
                    <a:lnTo>
                      <a:pt x="462" y="238"/>
                    </a:lnTo>
                    <a:lnTo>
                      <a:pt x="460" y="260"/>
                    </a:lnTo>
                    <a:lnTo>
                      <a:pt x="457" y="283"/>
                    </a:lnTo>
                    <a:lnTo>
                      <a:pt x="452" y="305"/>
                    </a:lnTo>
                    <a:lnTo>
                      <a:pt x="444" y="325"/>
                    </a:lnTo>
                    <a:lnTo>
                      <a:pt x="435" y="345"/>
                    </a:lnTo>
                    <a:lnTo>
                      <a:pt x="424" y="363"/>
                    </a:lnTo>
                    <a:lnTo>
                      <a:pt x="411" y="380"/>
                    </a:lnTo>
                    <a:lnTo>
                      <a:pt x="396" y="396"/>
                    </a:lnTo>
                    <a:lnTo>
                      <a:pt x="381" y="410"/>
                    </a:lnTo>
                    <a:lnTo>
                      <a:pt x="363" y="423"/>
                    </a:lnTo>
                    <a:lnTo>
                      <a:pt x="345" y="434"/>
                    </a:lnTo>
                    <a:lnTo>
                      <a:pt x="325" y="444"/>
                    </a:lnTo>
                    <a:lnTo>
                      <a:pt x="305" y="452"/>
                    </a:lnTo>
                    <a:lnTo>
                      <a:pt x="283" y="457"/>
                    </a:lnTo>
                    <a:lnTo>
                      <a:pt x="261" y="460"/>
                    </a:lnTo>
                    <a:lnTo>
                      <a:pt x="238" y="461"/>
                    </a:lnTo>
                    <a:lnTo>
                      <a:pt x="238" y="46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a:solidFill>
                    <a:schemeClr val="bg1"/>
                  </a:solidFill>
                  <a:latin typeface="方正黑体简体" panose="02010601030101010101" pitchFamily="2" charset="-122"/>
                </a:endParaRPr>
              </a:p>
            </p:txBody>
          </p:sp>
          <p:sp>
            <p:nvSpPr>
              <p:cNvPr id="63" name="Freeform 178"/>
              <p:cNvSpPr>
                <a:spLocks noEditPoints="1"/>
              </p:cNvSpPr>
              <p:nvPr/>
            </p:nvSpPr>
            <p:spPr bwMode="auto">
              <a:xfrm>
                <a:off x="5189538" y="4422775"/>
                <a:ext cx="654050" cy="655638"/>
              </a:xfrm>
              <a:custGeom>
                <a:avLst/>
                <a:gdLst>
                  <a:gd name="T0" fmla="*/ 185 w 412"/>
                  <a:gd name="T1" fmla="*/ 1 h 413"/>
                  <a:gd name="T2" fmla="*/ 126 w 412"/>
                  <a:gd name="T3" fmla="*/ 17 h 413"/>
                  <a:gd name="T4" fmla="*/ 75 w 412"/>
                  <a:gd name="T5" fmla="*/ 48 h 413"/>
                  <a:gd name="T6" fmla="*/ 35 w 412"/>
                  <a:gd name="T7" fmla="*/ 92 h 413"/>
                  <a:gd name="T8" fmla="*/ 9 w 412"/>
                  <a:gd name="T9" fmla="*/ 146 h 413"/>
                  <a:gd name="T10" fmla="*/ 0 w 412"/>
                  <a:gd name="T11" fmla="*/ 207 h 413"/>
                  <a:gd name="T12" fmla="*/ 4 w 412"/>
                  <a:gd name="T13" fmla="*/ 249 h 413"/>
                  <a:gd name="T14" fmla="*/ 25 w 412"/>
                  <a:gd name="T15" fmla="*/ 305 h 413"/>
                  <a:gd name="T16" fmla="*/ 60 w 412"/>
                  <a:gd name="T17" fmla="*/ 352 h 413"/>
                  <a:gd name="T18" fmla="*/ 108 w 412"/>
                  <a:gd name="T19" fmla="*/ 388 h 413"/>
                  <a:gd name="T20" fmla="*/ 165 w 412"/>
                  <a:gd name="T21" fmla="*/ 409 h 413"/>
                  <a:gd name="T22" fmla="*/ 206 w 412"/>
                  <a:gd name="T23" fmla="*/ 413 h 413"/>
                  <a:gd name="T24" fmla="*/ 268 w 412"/>
                  <a:gd name="T25" fmla="*/ 404 h 413"/>
                  <a:gd name="T26" fmla="*/ 322 w 412"/>
                  <a:gd name="T27" fmla="*/ 378 h 413"/>
                  <a:gd name="T28" fmla="*/ 365 w 412"/>
                  <a:gd name="T29" fmla="*/ 338 h 413"/>
                  <a:gd name="T30" fmla="*/ 396 w 412"/>
                  <a:gd name="T31" fmla="*/ 288 h 413"/>
                  <a:gd name="T32" fmla="*/ 411 w 412"/>
                  <a:gd name="T33" fmla="*/ 228 h 413"/>
                  <a:gd name="T34" fmla="*/ 411 w 412"/>
                  <a:gd name="T35" fmla="*/ 186 h 413"/>
                  <a:gd name="T36" fmla="*/ 396 w 412"/>
                  <a:gd name="T37" fmla="*/ 127 h 413"/>
                  <a:gd name="T38" fmla="*/ 365 w 412"/>
                  <a:gd name="T39" fmla="*/ 76 h 413"/>
                  <a:gd name="T40" fmla="*/ 322 w 412"/>
                  <a:gd name="T41" fmla="*/ 36 h 413"/>
                  <a:gd name="T42" fmla="*/ 268 w 412"/>
                  <a:gd name="T43" fmla="*/ 10 h 413"/>
                  <a:gd name="T44" fmla="*/ 206 w 412"/>
                  <a:gd name="T45" fmla="*/ 0 h 413"/>
                  <a:gd name="T46" fmla="*/ 206 w 412"/>
                  <a:gd name="T47" fmla="*/ 399 h 413"/>
                  <a:gd name="T48" fmla="*/ 149 w 412"/>
                  <a:gd name="T49" fmla="*/ 390 h 413"/>
                  <a:gd name="T50" fmla="*/ 99 w 412"/>
                  <a:gd name="T51" fmla="*/ 367 h 413"/>
                  <a:gd name="T52" fmla="*/ 58 w 412"/>
                  <a:gd name="T53" fmla="*/ 329 h 413"/>
                  <a:gd name="T54" fmla="*/ 29 w 412"/>
                  <a:gd name="T55" fmla="*/ 281 h 413"/>
                  <a:gd name="T56" fmla="*/ 15 w 412"/>
                  <a:gd name="T57" fmla="*/ 226 h 413"/>
                  <a:gd name="T58" fmla="*/ 15 w 412"/>
                  <a:gd name="T59" fmla="*/ 187 h 413"/>
                  <a:gd name="T60" fmla="*/ 29 w 412"/>
                  <a:gd name="T61" fmla="*/ 132 h 413"/>
                  <a:gd name="T62" fmla="*/ 58 w 412"/>
                  <a:gd name="T63" fmla="*/ 85 h 413"/>
                  <a:gd name="T64" fmla="*/ 99 w 412"/>
                  <a:gd name="T65" fmla="*/ 48 h 413"/>
                  <a:gd name="T66" fmla="*/ 149 w 412"/>
                  <a:gd name="T67" fmla="*/ 24 h 413"/>
                  <a:gd name="T68" fmla="*/ 206 w 412"/>
                  <a:gd name="T69" fmla="*/ 16 h 413"/>
                  <a:gd name="T70" fmla="*/ 245 w 412"/>
                  <a:gd name="T71" fmla="*/ 19 h 413"/>
                  <a:gd name="T72" fmla="*/ 298 w 412"/>
                  <a:gd name="T73" fmla="*/ 38 h 413"/>
                  <a:gd name="T74" fmla="*/ 342 w 412"/>
                  <a:gd name="T75" fmla="*/ 72 h 413"/>
                  <a:gd name="T76" fmla="*/ 374 w 412"/>
                  <a:gd name="T77" fmla="*/ 116 h 413"/>
                  <a:gd name="T78" fmla="*/ 394 w 412"/>
                  <a:gd name="T79" fmla="*/ 169 h 413"/>
                  <a:gd name="T80" fmla="*/ 398 w 412"/>
                  <a:gd name="T81" fmla="*/ 207 h 413"/>
                  <a:gd name="T82" fmla="*/ 390 w 412"/>
                  <a:gd name="T83" fmla="*/ 264 h 413"/>
                  <a:gd name="T84" fmla="*/ 366 w 412"/>
                  <a:gd name="T85" fmla="*/ 315 h 413"/>
                  <a:gd name="T86" fmla="*/ 328 w 412"/>
                  <a:gd name="T87" fmla="*/ 355 h 413"/>
                  <a:gd name="T88" fmla="*/ 280 w 412"/>
                  <a:gd name="T89" fmla="*/ 384 h 413"/>
                  <a:gd name="T90" fmla="*/ 225 w 412"/>
                  <a:gd name="T91" fmla="*/ 398 h 4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12" h="413">
                    <a:moveTo>
                      <a:pt x="206" y="0"/>
                    </a:moveTo>
                    <a:lnTo>
                      <a:pt x="206" y="0"/>
                    </a:lnTo>
                    <a:lnTo>
                      <a:pt x="185" y="1"/>
                    </a:lnTo>
                    <a:lnTo>
                      <a:pt x="165" y="5"/>
                    </a:lnTo>
                    <a:lnTo>
                      <a:pt x="144" y="10"/>
                    </a:lnTo>
                    <a:lnTo>
                      <a:pt x="126" y="17"/>
                    </a:lnTo>
                    <a:lnTo>
                      <a:pt x="108" y="26"/>
                    </a:lnTo>
                    <a:lnTo>
                      <a:pt x="91" y="36"/>
                    </a:lnTo>
                    <a:lnTo>
                      <a:pt x="75" y="48"/>
                    </a:lnTo>
                    <a:lnTo>
                      <a:pt x="60" y="61"/>
                    </a:lnTo>
                    <a:lnTo>
                      <a:pt x="47" y="76"/>
                    </a:lnTo>
                    <a:lnTo>
                      <a:pt x="35" y="92"/>
                    </a:lnTo>
                    <a:lnTo>
                      <a:pt x="25" y="108"/>
                    </a:lnTo>
                    <a:lnTo>
                      <a:pt x="16" y="127"/>
                    </a:lnTo>
                    <a:lnTo>
                      <a:pt x="9" y="146"/>
                    </a:lnTo>
                    <a:lnTo>
                      <a:pt x="4" y="166"/>
                    </a:lnTo>
                    <a:lnTo>
                      <a:pt x="1" y="186"/>
                    </a:lnTo>
                    <a:lnTo>
                      <a:pt x="0" y="207"/>
                    </a:lnTo>
                    <a:lnTo>
                      <a:pt x="0" y="207"/>
                    </a:lnTo>
                    <a:lnTo>
                      <a:pt x="1" y="228"/>
                    </a:lnTo>
                    <a:lnTo>
                      <a:pt x="4" y="249"/>
                    </a:lnTo>
                    <a:lnTo>
                      <a:pt x="9" y="268"/>
                    </a:lnTo>
                    <a:lnTo>
                      <a:pt x="16" y="288"/>
                    </a:lnTo>
                    <a:lnTo>
                      <a:pt x="25" y="305"/>
                    </a:lnTo>
                    <a:lnTo>
                      <a:pt x="35" y="322"/>
                    </a:lnTo>
                    <a:lnTo>
                      <a:pt x="47" y="338"/>
                    </a:lnTo>
                    <a:lnTo>
                      <a:pt x="60" y="352"/>
                    </a:lnTo>
                    <a:lnTo>
                      <a:pt x="75" y="367"/>
                    </a:lnTo>
                    <a:lnTo>
                      <a:pt x="91" y="378"/>
                    </a:lnTo>
                    <a:lnTo>
                      <a:pt x="108" y="388"/>
                    </a:lnTo>
                    <a:lnTo>
                      <a:pt x="126" y="397"/>
                    </a:lnTo>
                    <a:lnTo>
                      <a:pt x="144" y="404"/>
                    </a:lnTo>
                    <a:lnTo>
                      <a:pt x="165" y="409"/>
                    </a:lnTo>
                    <a:lnTo>
                      <a:pt x="185" y="412"/>
                    </a:lnTo>
                    <a:lnTo>
                      <a:pt x="206" y="413"/>
                    </a:lnTo>
                    <a:lnTo>
                      <a:pt x="206" y="413"/>
                    </a:lnTo>
                    <a:lnTo>
                      <a:pt x="228" y="412"/>
                    </a:lnTo>
                    <a:lnTo>
                      <a:pt x="248" y="409"/>
                    </a:lnTo>
                    <a:lnTo>
                      <a:pt x="268" y="404"/>
                    </a:lnTo>
                    <a:lnTo>
                      <a:pt x="286" y="397"/>
                    </a:lnTo>
                    <a:lnTo>
                      <a:pt x="304" y="388"/>
                    </a:lnTo>
                    <a:lnTo>
                      <a:pt x="322" y="378"/>
                    </a:lnTo>
                    <a:lnTo>
                      <a:pt x="337" y="367"/>
                    </a:lnTo>
                    <a:lnTo>
                      <a:pt x="352" y="352"/>
                    </a:lnTo>
                    <a:lnTo>
                      <a:pt x="365" y="338"/>
                    </a:lnTo>
                    <a:lnTo>
                      <a:pt x="377" y="322"/>
                    </a:lnTo>
                    <a:lnTo>
                      <a:pt x="387" y="305"/>
                    </a:lnTo>
                    <a:lnTo>
                      <a:pt x="396" y="288"/>
                    </a:lnTo>
                    <a:lnTo>
                      <a:pt x="403" y="268"/>
                    </a:lnTo>
                    <a:lnTo>
                      <a:pt x="408" y="249"/>
                    </a:lnTo>
                    <a:lnTo>
                      <a:pt x="411" y="228"/>
                    </a:lnTo>
                    <a:lnTo>
                      <a:pt x="412" y="207"/>
                    </a:lnTo>
                    <a:lnTo>
                      <a:pt x="412" y="207"/>
                    </a:lnTo>
                    <a:lnTo>
                      <a:pt x="411" y="186"/>
                    </a:lnTo>
                    <a:lnTo>
                      <a:pt x="408" y="166"/>
                    </a:lnTo>
                    <a:lnTo>
                      <a:pt x="403" y="146"/>
                    </a:lnTo>
                    <a:lnTo>
                      <a:pt x="396" y="127"/>
                    </a:lnTo>
                    <a:lnTo>
                      <a:pt x="387" y="108"/>
                    </a:lnTo>
                    <a:lnTo>
                      <a:pt x="377" y="92"/>
                    </a:lnTo>
                    <a:lnTo>
                      <a:pt x="365" y="76"/>
                    </a:lnTo>
                    <a:lnTo>
                      <a:pt x="352" y="61"/>
                    </a:lnTo>
                    <a:lnTo>
                      <a:pt x="337" y="48"/>
                    </a:lnTo>
                    <a:lnTo>
                      <a:pt x="322" y="36"/>
                    </a:lnTo>
                    <a:lnTo>
                      <a:pt x="304" y="26"/>
                    </a:lnTo>
                    <a:lnTo>
                      <a:pt x="286" y="17"/>
                    </a:lnTo>
                    <a:lnTo>
                      <a:pt x="268" y="10"/>
                    </a:lnTo>
                    <a:lnTo>
                      <a:pt x="248" y="5"/>
                    </a:lnTo>
                    <a:lnTo>
                      <a:pt x="228" y="1"/>
                    </a:lnTo>
                    <a:lnTo>
                      <a:pt x="206" y="0"/>
                    </a:lnTo>
                    <a:lnTo>
                      <a:pt x="206" y="0"/>
                    </a:lnTo>
                    <a:close/>
                    <a:moveTo>
                      <a:pt x="206" y="399"/>
                    </a:moveTo>
                    <a:lnTo>
                      <a:pt x="206" y="399"/>
                    </a:lnTo>
                    <a:lnTo>
                      <a:pt x="187" y="398"/>
                    </a:lnTo>
                    <a:lnTo>
                      <a:pt x="167" y="395"/>
                    </a:lnTo>
                    <a:lnTo>
                      <a:pt x="149" y="390"/>
                    </a:lnTo>
                    <a:lnTo>
                      <a:pt x="131" y="384"/>
                    </a:lnTo>
                    <a:lnTo>
                      <a:pt x="114" y="376"/>
                    </a:lnTo>
                    <a:lnTo>
                      <a:pt x="99" y="367"/>
                    </a:lnTo>
                    <a:lnTo>
                      <a:pt x="84" y="355"/>
                    </a:lnTo>
                    <a:lnTo>
                      <a:pt x="71" y="343"/>
                    </a:lnTo>
                    <a:lnTo>
                      <a:pt x="58" y="329"/>
                    </a:lnTo>
                    <a:lnTo>
                      <a:pt x="47" y="315"/>
                    </a:lnTo>
                    <a:lnTo>
                      <a:pt x="37" y="298"/>
                    </a:lnTo>
                    <a:lnTo>
                      <a:pt x="29" y="281"/>
                    </a:lnTo>
                    <a:lnTo>
                      <a:pt x="22" y="264"/>
                    </a:lnTo>
                    <a:lnTo>
                      <a:pt x="18" y="246"/>
                    </a:lnTo>
                    <a:lnTo>
                      <a:pt x="15" y="226"/>
                    </a:lnTo>
                    <a:lnTo>
                      <a:pt x="14" y="207"/>
                    </a:lnTo>
                    <a:lnTo>
                      <a:pt x="14" y="207"/>
                    </a:lnTo>
                    <a:lnTo>
                      <a:pt x="15" y="187"/>
                    </a:lnTo>
                    <a:lnTo>
                      <a:pt x="18" y="169"/>
                    </a:lnTo>
                    <a:lnTo>
                      <a:pt x="22" y="151"/>
                    </a:lnTo>
                    <a:lnTo>
                      <a:pt x="29" y="132"/>
                    </a:lnTo>
                    <a:lnTo>
                      <a:pt x="37" y="116"/>
                    </a:lnTo>
                    <a:lnTo>
                      <a:pt x="47" y="100"/>
                    </a:lnTo>
                    <a:lnTo>
                      <a:pt x="58" y="85"/>
                    </a:lnTo>
                    <a:lnTo>
                      <a:pt x="71" y="72"/>
                    </a:lnTo>
                    <a:lnTo>
                      <a:pt x="84" y="59"/>
                    </a:lnTo>
                    <a:lnTo>
                      <a:pt x="99" y="48"/>
                    </a:lnTo>
                    <a:lnTo>
                      <a:pt x="114" y="38"/>
                    </a:lnTo>
                    <a:lnTo>
                      <a:pt x="131" y="31"/>
                    </a:lnTo>
                    <a:lnTo>
                      <a:pt x="149" y="24"/>
                    </a:lnTo>
                    <a:lnTo>
                      <a:pt x="167" y="19"/>
                    </a:lnTo>
                    <a:lnTo>
                      <a:pt x="187" y="16"/>
                    </a:lnTo>
                    <a:lnTo>
                      <a:pt x="206" y="16"/>
                    </a:lnTo>
                    <a:lnTo>
                      <a:pt x="206" y="16"/>
                    </a:lnTo>
                    <a:lnTo>
                      <a:pt x="225" y="16"/>
                    </a:lnTo>
                    <a:lnTo>
                      <a:pt x="245" y="19"/>
                    </a:lnTo>
                    <a:lnTo>
                      <a:pt x="263" y="24"/>
                    </a:lnTo>
                    <a:lnTo>
                      <a:pt x="280" y="31"/>
                    </a:lnTo>
                    <a:lnTo>
                      <a:pt x="298" y="38"/>
                    </a:lnTo>
                    <a:lnTo>
                      <a:pt x="313" y="48"/>
                    </a:lnTo>
                    <a:lnTo>
                      <a:pt x="328" y="59"/>
                    </a:lnTo>
                    <a:lnTo>
                      <a:pt x="342" y="72"/>
                    </a:lnTo>
                    <a:lnTo>
                      <a:pt x="354" y="85"/>
                    </a:lnTo>
                    <a:lnTo>
                      <a:pt x="366" y="100"/>
                    </a:lnTo>
                    <a:lnTo>
                      <a:pt x="374" y="116"/>
                    </a:lnTo>
                    <a:lnTo>
                      <a:pt x="383" y="132"/>
                    </a:lnTo>
                    <a:lnTo>
                      <a:pt x="390" y="151"/>
                    </a:lnTo>
                    <a:lnTo>
                      <a:pt x="394" y="169"/>
                    </a:lnTo>
                    <a:lnTo>
                      <a:pt x="397" y="187"/>
                    </a:lnTo>
                    <a:lnTo>
                      <a:pt x="398" y="207"/>
                    </a:lnTo>
                    <a:lnTo>
                      <a:pt x="398" y="207"/>
                    </a:lnTo>
                    <a:lnTo>
                      <a:pt x="397" y="226"/>
                    </a:lnTo>
                    <a:lnTo>
                      <a:pt x="394" y="246"/>
                    </a:lnTo>
                    <a:lnTo>
                      <a:pt x="390" y="264"/>
                    </a:lnTo>
                    <a:lnTo>
                      <a:pt x="383" y="281"/>
                    </a:lnTo>
                    <a:lnTo>
                      <a:pt x="374" y="298"/>
                    </a:lnTo>
                    <a:lnTo>
                      <a:pt x="366" y="315"/>
                    </a:lnTo>
                    <a:lnTo>
                      <a:pt x="354" y="329"/>
                    </a:lnTo>
                    <a:lnTo>
                      <a:pt x="342" y="343"/>
                    </a:lnTo>
                    <a:lnTo>
                      <a:pt x="328" y="355"/>
                    </a:lnTo>
                    <a:lnTo>
                      <a:pt x="313" y="367"/>
                    </a:lnTo>
                    <a:lnTo>
                      <a:pt x="298" y="376"/>
                    </a:lnTo>
                    <a:lnTo>
                      <a:pt x="280" y="384"/>
                    </a:lnTo>
                    <a:lnTo>
                      <a:pt x="263" y="390"/>
                    </a:lnTo>
                    <a:lnTo>
                      <a:pt x="245" y="395"/>
                    </a:lnTo>
                    <a:lnTo>
                      <a:pt x="225" y="398"/>
                    </a:lnTo>
                    <a:lnTo>
                      <a:pt x="206" y="399"/>
                    </a:lnTo>
                    <a:lnTo>
                      <a:pt x="206" y="39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a:solidFill>
                    <a:schemeClr val="bg1"/>
                  </a:solidFill>
                  <a:latin typeface="方正黑体简体" panose="02010601030101010101" pitchFamily="2" charset="-122"/>
                </a:endParaRPr>
              </a:p>
            </p:txBody>
          </p:sp>
          <p:sp>
            <p:nvSpPr>
              <p:cNvPr id="64" name="Rectangle 179"/>
              <p:cNvSpPr>
                <a:spLocks noChangeArrowheads="1"/>
              </p:cNvSpPr>
              <p:nvPr/>
            </p:nvSpPr>
            <p:spPr bwMode="auto">
              <a:xfrm>
                <a:off x="5505450" y="4470400"/>
                <a:ext cx="23813" cy="571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ko-KR" altLang="en-US">
                  <a:solidFill>
                    <a:schemeClr val="bg1"/>
                  </a:solidFill>
                  <a:latin typeface="方正黑体简体" panose="02010601030101010101" pitchFamily="2" charset="-122"/>
                </a:endParaRPr>
              </a:p>
            </p:txBody>
          </p:sp>
          <p:sp>
            <p:nvSpPr>
              <p:cNvPr id="65" name="Freeform 180"/>
              <p:cNvSpPr/>
              <p:nvPr/>
            </p:nvSpPr>
            <p:spPr bwMode="auto">
              <a:xfrm>
                <a:off x="5365750" y="4502150"/>
                <a:ext cx="49213" cy="61913"/>
              </a:xfrm>
              <a:custGeom>
                <a:avLst/>
                <a:gdLst>
                  <a:gd name="T0" fmla="*/ 31 w 31"/>
                  <a:gd name="T1" fmla="*/ 31 h 39"/>
                  <a:gd name="T2" fmla="*/ 13 w 31"/>
                  <a:gd name="T3" fmla="*/ 0 h 39"/>
                  <a:gd name="T4" fmla="*/ 0 w 31"/>
                  <a:gd name="T5" fmla="*/ 7 h 39"/>
                  <a:gd name="T6" fmla="*/ 18 w 31"/>
                  <a:gd name="T7" fmla="*/ 39 h 39"/>
                  <a:gd name="T8" fmla="*/ 31 w 31"/>
                  <a:gd name="T9" fmla="*/ 31 h 39"/>
                </a:gdLst>
                <a:ahLst/>
                <a:cxnLst>
                  <a:cxn ang="0">
                    <a:pos x="T0" y="T1"/>
                  </a:cxn>
                  <a:cxn ang="0">
                    <a:pos x="T2" y="T3"/>
                  </a:cxn>
                  <a:cxn ang="0">
                    <a:pos x="T4" y="T5"/>
                  </a:cxn>
                  <a:cxn ang="0">
                    <a:pos x="T6" y="T7"/>
                  </a:cxn>
                  <a:cxn ang="0">
                    <a:pos x="T8" y="T9"/>
                  </a:cxn>
                </a:cxnLst>
                <a:rect l="0" t="0" r="r" b="b"/>
                <a:pathLst>
                  <a:path w="31" h="39">
                    <a:moveTo>
                      <a:pt x="31" y="31"/>
                    </a:moveTo>
                    <a:lnTo>
                      <a:pt x="13" y="0"/>
                    </a:lnTo>
                    <a:lnTo>
                      <a:pt x="0" y="7"/>
                    </a:lnTo>
                    <a:lnTo>
                      <a:pt x="18" y="39"/>
                    </a:lnTo>
                    <a:lnTo>
                      <a:pt x="31" y="3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a:solidFill>
                    <a:schemeClr val="bg1"/>
                  </a:solidFill>
                  <a:latin typeface="方正黑体简体" panose="02010601030101010101" pitchFamily="2" charset="-122"/>
                </a:endParaRPr>
              </a:p>
            </p:txBody>
          </p:sp>
          <p:sp>
            <p:nvSpPr>
              <p:cNvPr id="66" name="Freeform 181"/>
              <p:cNvSpPr/>
              <p:nvPr/>
            </p:nvSpPr>
            <p:spPr bwMode="auto">
              <a:xfrm>
                <a:off x="5265738" y="4600575"/>
                <a:ext cx="63500" cy="49213"/>
              </a:xfrm>
              <a:custGeom>
                <a:avLst/>
                <a:gdLst>
                  <a:gd name="T0" fmla="*/ 0 w 40"/>
                  <a:gd name="T1" fmla="*/ 13 h 31"/>
                  <a:gd name="T2" fmla="*/ 33 w 40"/>
                  <a:gd name="T3" fmla="*/ 31 h 31"/>
                  <a:gd name="T4" fmla="*/ 40 w 40"/>
                  <a:gd name="T5" fmla="*/ 19 h 31"/>
                  <a:gd name="T6" fmla="*/ 8 w 40"/>
                  <a:gd name="T7" fmla="*/ 0 h 31"/>
                  <a:gd name="T8" fmla="*/ 0 w 40"/>
                  <a:gd name="T9" fmla="*/ 13 h 31"/>
                </a:gdLst>
                <a:ahLst/>
                <a:cxnLst>
                  <a:cxn ang="0">
                    <a:pos x="T0" y="T1"/>
                  </a:cxn>
                  <a:cxn ang="0">
                    <a:pos x="T2" y="T3"/>
                  </a:cxn>
                  <a:cxn ang="0">
                    <a:pos x="T4" y="T5"/>
                  </a:cxn>
                  <a:cxn ang="0">
                    <a:pos x="T6" y="T7"/>
                  </a:cxn>
                  <a:cxn ang="0">
                    <a:pos x="T8" y="T9"/>
                  </a:cxn>
                </a:cxnLst>
                <a:rect l="0" t="0" r="r" b="b"/>
                <a:pathLst>
                  <a:path w="40" h="31">
                    <a:moveTo>
                      <a:pt x="0" y="13"/>
                    </a:moveTo>
                    <a:lnTo>
                      <a:pt x="33" y="31"/>
                    </a:lnTo>
                    <a:lnTo>
                      <a:pt x="40" y="19"/>
                    </a:lnTo>
                    <a:lnTo>
                      <a:pt x="8" y="0"/>
                    </a:lnTo>
                    <a:lnTo>
                      <a:pt x="0" y="1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a:solidFill>
                    <a:schemeClr val="bg1"/>
                  </a:solidFill>
                  <a:latin typeface="方正黑体简体" panose="02010601030101010101" pitchFamily="2" charset="-122"/>
                </a:endParaRPr>
              </a:p>
            </p:txBody>
          </p:sp>
          <p:sp>
            <p:nvSpPr>
              <p:cNvPr id="67" name="Rectangle 182"/>
              <p:cNvSpPr>
                <a:spLocks noChangeArrowheads="1"/>
              </p:cNvSpPr>
              <p:nvPr/>
            </p:nvSpPr>
            <p:spPr bwMode="auto">
              <a:xfrm>
                <a:off x="5235575" y="4740275"/>
                <a:ext cx="58738" cy="22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ko-KR" altLang="en-US">
                  <a:solidFill>
                    <a:schemeClr val="bg1"/>
                  </a:solidFill>
                  <a:latin typeface="方正黑体简体" panose="02010601030101010101" pitchFamily="2" charset="-122"/>
                </a:endParaRPr>
              </a:p>
            </p:txBody>
          </p:sp>
          <p:sp>
            <p:nvSpPr>
              <p:cNvPr id="68" name="Freeform 183"/>
              <p:cNvSpPr/>
              <p:nvPr/>
            </p:nvSpPr>
            <p:spPr bwMode="auto">
              <a:xfrm>
                <a:off x="5265738" y="4852988"/>
                <a:ext cx="63500" cy="49213"/>
              </a:xfrm>
              <a:custGeom>
                <a:avLst/>
                <a:gdLst>
                  <a:gd name="T0" fmla="*/ 0 w 40"/>
                  <a:gd name="T1" fmla="*/ 19 h 31"/>
                  <a:gd name="T2" fmla="*/ 8 w 40"/>
                  <a:gd name="T3" fmla="*/ 31 h 31"/>
                  <a:gd name="T4" fmla="*/ 40 w 40"/>
                  <a:gd name="T5" fmla="*/ 12 h 31"/>
                  <a:gd name="T6" fmla="*/ 33 w 40"/>
                  <a:gd name="T7" fmla="*/ 0 h 31"/>
                  <a:gd name="T8" fmla="*/ 0 w 40"/>
                  <a:gd name="T9" fmla="*/ 19 h 31"/>
                </a:gdLst>
                <a:ahLst/>
                <a:cxnLst>
                  <a:cxn ang="0">
                    <a:pos x="T0" y="T1"/>
                  </a:cxn>
                  <a:cxn ang="0">
                    <a:pos x="T2" y="T3"/>
                  </a:cxn>
                  <a:cxn ang="0">
                    <a:pos x="T4" y="T5"/>
                  </a:cxn>
                  <a:cxn ang="0">
                    <a:pos x="T6" y="T7"/>
                  </a:cxn>
                  <a:cxn ang="0">
                    <a:pos x="T8" y="T9"/>
                  </a:cxn>
                </a:cxnLst>
                <a:rect l="0" t="0" r="r" b="b"/>
                <a:pathLst>
                  <a:path w="40" h="31">
                    <a:moveTo>
                      <a:pt x="0" y="19"/>
                    </a:moveTo>
                    <a:lnTo>
                      <a:pt x="8" y="31"/>
                    </a:lnTo>
                    <a:lnTo>
                      <a:pt x="40" y="12"/>
                    </a:lnTo>
                    <a:lnTo>
                      <a:pt x="33" y="0"/>
                    </a:lnTo>
                    <a:lnTo>
                      <a:pt x="0" y="1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a:solidFill>
                    <a:schemeClr val="bg1"/>
                  </a:solidFill>
                  <a:latin typeface="方正黑体简体" panose="02010601030101010101" pitchFamily="2" charset="-122"/>
                </a:endParaRPr>
              </a:p>
            </p:txBody>
          </p:sp>
          <p:sp>
            <p:nvSpPr>
              <p:cNvPr id="69" name="Freeform 184"/>
              <p:cNvSpPr/>
              <p:nvPr/>
            </p:nvSpPr>
            <p:spPr bwMode="auto">
              <a:xfrm>
                <a:off x="5365750" y="4938713"/>
                <a:ext cx="49213" cy="61913"/>
              </a:xfrm>
              <a:custGeom>
                <a:avLst/>
                <a:gdLst>
                  <a:gd name="T0" fmla="*/ 0 w 31"/>
                  <a:gd name="T1" fmla="*/ 32 h 39"/>
                  <a:gd name="T2" fmla="*/ 13 w 31"/>
                  <a:gd name="T3" fmla="*/ 39 h 39"/>
                  <a:gd name="T4" fmla="*/ 31 w 31"/>
                  <a:gd name="T5" fmla="*/ 7 h 39"/>
                  <a:gd name="T6" fmla="*/ 18 w 31"/>
                  <a:gd name="T7" fmla="*/ 0 h 39"/>
                  <a:gd name="T8" fmla="*/ 0 w 31"/>
                  <a:gd name="T9" fmla="*/ 32 h 39"/>
                </a:gdLst>
                <a:ahLst/>
                <a:cxnLst>
                  <a:cxn ang="0">
                    <a:pos x="T0" y="T1"/>
                  </a:cxn>
                  <a:cxn ang="0">
                    <a:pos x="T2" y="T3"/>
                  </a:cxn>
                  <a:cxn ang="0">
                    <a:pos x="T4" y="T5"/>
                  </a:cxn>
                  <a:cxn ang="0">
                    <a:pos x="T6" y="T7"/>
                  </a:cxn>
                  <a:cxn ang="0">
                    <a:pos x="T8" y="T9"/>
                  </a:cxn>
                </a:cxnLst>
                <a:rect l="0" t="0" r="r" b="b"/>
                <a:pathLst>
                  <a:path w="31" h="39">
                    <a:moveTo>
                      <a:pt x="0" y="32"/>
                    </a:moveTo>
                    <a:lnTo>
                      <a:pt x="13" y="39"/>
                    </a:lnTo>
                    <a:lnTo>
                      <a:pt x="31" y="7"/>
                    </a:lnTo>
                    <a:lnTo>
                      <a:pt x="18" y="0"/>
                    </a:lnTo>
                    <a:lnTo>
                      <a:pt x="0" y="3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a:solidFill>
                    <a:schemeClr val="bg1"/>
                  </a:solidFill>
                  <a:latin typeface="方正黑体简体" panose="02010601030101010101" pitchFamily="2" charset="-122"/>
                </a:endParaRPr>
              </a:p>
            </p:txBody>
          </p:sp>
          <p:sp>
            <p:nvSpPr>
              <p:cNvPr id="70" name="Rectangle 185"/>
              <p:cNvSpPr>
                <a:spLocks noChangeArrowheads="1"/>
              </p:cNvSpPr>
              <p:nvPr/>
            </p:nvSpPr>
            <p:spPr bwMode="auto">
              <a:xfrm>
                <a:off x="5505450" y="4975225"/>
                <a:ext cx="23813" cy="587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ko-KR" altLang="en-US">
                  <a:solidFill>
                    <a:schemeClr val="bg1"/>
                  </a:solidFill>
                  <a:latin typeface="方正黑体简体" panose="02010601030101010101" pitchFamily="2" charset="-122"/>
                </a:endParaRPr>
              </a:p>
            </p:txBody>
          </p:sp>
          <p:sp>
            <p:nvSpPr>
              <p:cNvPr id="71" name="Freeform 186"/>
              <p:cNvSpPr/>
              <p:nvPr/>
            </p:nvSpPr>
            <p:spPr bwMode="auto">
              <a:xfrm>
                <a:off x="5619750" y="4938713"/>
                <a:ext cx="47625" cy="61913"/>
              </a:xfrm>
              <a:custGeom>
                <a:avLst/>
                <a:gdLst>
                  <a:gd name="T0" fmla="*/ 0 w 30"/>
                  <a:gd name="T1" fmla="*/ 7 h 39"/>
                  <a:gd name="T2" fmla="*/ 18 w 30"/>
                  <a:gd name="T3" fmla="*/ 39 h 39"/>
                  <a:gd name="T4" fmla="*/ 30 w 30"/>
                  <a:gd name="T5" fmla="*/ 32 h 39"/>
                  <a:gd name="T6" fmla="*/ 12 w 30"/>
                  <a:gd name="T7" fmla="*/ 0 h 39"/>
                  <a:gd name="T8" fmla="*/ 0 w 30"/>
                  <a:gd name="T9" fmla="*/ 7 h 39"/>
                </a:gdLst>
                <a:ahLst/>
                <a:cxnLst>
                  <a:cxn ang="0">
                    <a:pos x="T0" y="T1"/>
                  </a:cxn>
                  <a:cxn ang="0">
                    <a:pos x="T2" y="T3"/>
                  </a:cxn>
                  <a:cxn ang="0">
                    <a:pos x="T4" y="T5"/>
                  </a:cxn>
                  <a:cxn ang="0">
                    <a:pos x="T6" y="T7"/>
                  </a:cxn>
                  <a:cxn ang="0">
                    <a:pos x="T8" y="T9"/>
                  </a:cxn>
                </a:cxnLst>
                <a:rect l="0" t="0" r="r" b="b"/>
                <a:pathLst>
                  <a:path w="30" h="39">
                    <a:moveTo>
                      <a:pt x="0" y="7"/>
                    </a:moveTo>
                    <a:lnTo>
                      <a:pt x="18" y="39"/>
                    </a:lnTo>
                    <a:lnTo>
                      <a:pt x="30" y="32"/>
                    </a:lnTo>
                    <a:lnTo>
                      <a:pt x="12" y="0"/>
                    </a:lnTo>
                    <a:lnTo>
                      <a:pt x="0" y="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a:solidFill>
                    <a:schemeClr val="bg1"/>
                  </a:solidFill>
                  <a:latin typeface="方正黑体简体" panose="02010601030101010101" pitchFamily="2" charset="-122"/>
                </a:endParaRPr>
              </a:p>
            </p:txBody>
          </p:sp>
          <p:sp>
            <p:nvSpPr>
              <p:cNvPr id="72" name="Freeform 187"/>
              <p:cNvSpPr/>
              <p:nvPr/>
            </p:nvSpPr>
            <p:spPr bwMode="auto">
              <a:xfrm>
                <a:off x="5705475" y="4852988"/>
                <a:ext cx="61913" cy="49213"/>
              </a:xfrm>
              <a:custGeom>
                <a:avLst/>
                <a:gdLst>
                  <a:gd name="T0" fmla="*/ 0 w 39"/>
                  <a:gd name="T1" fmla="*/ 12 h 31"/>
                  <a:gd name="T2" fmla="*/ 31 w 39"/>
                  <a:gd name="T3" fmla="*/ 31 h 31"/>
                  <a:gd name="T4" fmla="*/ 39 w 39"/>
                  <a:gd name="T5" fmla="*/ 19 h 31"/>
                  <a:gd name="T6" fmla="*/ 6 w 39"/>
                  <a:gd name="T7" fmla="*/ 0 h 31"/>
                  <a:gd name="T8" fmla="*/ 0 w 39"/>
                  <a:gd name="T9" fmla="*/ 12 h 31"/>
                </a:gdLst>
                <a:ahLst/>
                <a:cxnLst>
                  <a:cxn ang="0">
                    <a:pos x="T0" y="T1"/>
                  </a:cxn>
                  <a:cxn ang="0">
                    <a:pos x="T2" y="T3"/>
                  </a:cxn>
                  <a:cxn ang="0">
                    <a:pos x="T4" y="T5"/>
                  </a:cxn>
                  <a:cxn ang="0">
                    <a:pos x="T6" y="T7"/>
                  </a:cxn>
                  <a:cxn ang="0">
                    <a:pos x="T8" y="T9"/>
                  </a:cxn>
                </a:cxnLst>
                <a:rect l="0" t="0" r="r" b="b"/>
                <a:pathLst>
                  <a:path w="39" h="31">
                    <a:moveTo>
                      <a:pt x="0" y="12"/>
                    </a:moveTo>
                    <a:lnTo>
                      <a:pt x="31" y="31"/>
                    </a:lnTo>
                    <a:lnTo>
                      <a:pt x="39" y="19"/>
                    </a:lnTo>
                    <a:lnTo>
                      <a:pt x="6" y="0"/>
                    </a:lnTo>
                    <a:lnTo>
                      <a:pt x="0" y="1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a:solidFill>
                    <a:schemeClr val="bg1"/>
                  </a:solidFill>
                  <a:latin typeface="方正黑体简体" panose="02010601030101010101" pitchFamily="2" charset="-122"/>
                </a:endParaRPr>
              </a:p>
            </p:txBody>
          </p:sp>
          <p:sp>
            <p:nvSpPr>
              <p:cNvPr id="73" name="Rectangle 188"/>
              <p:cNvSpPr>
                <a:spLocks noChangeArrowheads="1"/>
              </p:cNvSpPr>
              <p:nvPr/>
            </p:nvSpPr>
            <p:spPr bwMode="auto">
              <a:xfrm>
                <a:off x="5738813" y="4740275"/>
                <a:ext cx="60325" cy="22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ko-KR" altLang="en-US">
                  <a:solidFill>
                    <a:schemeClr val="bg1"/>
                  </a:solidFill>
                  <a:latin typeface="方正黑体简体" panose="02010601030101010101" pitchFamily="2" charset="-122"/>
                </a:endParaRPr>
              </a:p>
            </p:txBody>
          </p:sp>
          <p:sp>
            <p:nvSpPr>
              <p:cNvPr id="74" name="Freeform 189"/>
              <p:cNvSpPr/>
              <p:nvPr/>
            </p:nvSpPr>
            <p:spPr bwMode="auto">
              <a:xfrm>
                <a:off x="5705475" y="4600575"/>
                <a:ext cx="61913" cy="49213"/>
              </a:xfrm>
              <a:custGeom>
                <a:avLst/>
                <a:gdLst>
                  <a:gd name="T0" fmla="*/ 39 w 39"/>
                  <a:gd name="T1" fmla="*/ 13 h 31"/>
                  <a:gd name="T2" fmla="*/ 31 w 39"/>
                  <a:gd name="T3" fmla="*/ 0 h 31"/>
                  <a:gd name="T4" fmla="*/ 0 w 39"/>
                  <a:gd name="T5" fmla="*/ 19 h 31"/>
                  <a:gd name="T6" fmla="*/ 6 w 39"/>
                  <a:gd name="T7" fmla="*/ 31 h 31"/>
                  <a:gd name="T8" fmla="*/ 39 w 39"/>
                  <a:gd name="T9" fmla="*/ 13 h 31"/>
                </a:gdLst>
                <a:ahLst/>
                <a:cxnLst>
                  <a:cxn ang="0">
                    <a:pos x="T0" y="T1"/>
                  </a:cxn>
                  <a:cxn ang="0">
                    <a:pos x="T2" y="T3"/>
                  </a:cxn>
                  <a:cxn ang="0">
                    <a:pos x="T4" y="T5"/>
                  </a:cxn>
                  <a:cxn ang="0">
                    <a:pos x="T6" y="T7"/>
                  </a:cxn>
                  <a:cxn ang="0">
                    <a:pos x="T8" y="T9"/>
                  </a:cxn>
                </a:cxnLst>
                <a:rect l="0" t="0" r="r" b="b"/>
                <a:pathLst>
                  <a:path w="39" h="31">
                    <a:moveTo>
                      <a:pt x="39" y="13"/>
                    </a:moveTo>
                    <a:lnTo>
                      <a:pt x="31" y="0"/>
                    </a:lnTo>
                    <a:lnTo>
                      <a:pt x="0" y="19"/>
                    </a:lnTo>
                    <a:lnTo>
                      <a:pt x="6" y="31"/>
                    </a:lnTo>
                    <a:lnTo>
                      <a:pt x="39" y="1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a:solidFill>
                    <a:schemeClr val="bg1"/>
                  </a:solidFill>
                  <a:latin typeface="方正黑体简体" panose="02010601030101010101" pitchFamily="2" charset="-122"/>
                </a:endParaRPr>
              </a:p>
            </p:txBody>
          </p:sp>
          <p:sp>
            <p:nvSpPr>
              <p:cNvPr id="75" name="Freeform 190"/>
              <p:cNvSpPr/>
              <p:nvPr/>
            </p:nvSpPr>
            <p:spPr bwMode="auto">
              <a:xfrm>
                <a:off x="5619750" y="4502150"/>
                <a:ext cx="47625" cy="61913"/>
              </a:xfrm>
              <a:custGeom>
                <a:avLst/>
                <a:gdLst>
                  <a:gd name="T0" fmla="*/ 30 w 30"/>
                  <a:gd name="T1" fmla="*/ 7 h 39"/>
                  <a:gd name="T2" fmla="*/ 18 w 30"/>
                  <a:gd name="T3" fmla="*/ 0 h 39"/>
                  <a:gd name="T4" fmla="*/ 0 w 30"/>
                  <a:gd name="T5" fmla="*/ 31 h 39"/>
                  <a:gd name="T6" fmla="*/ 12 w 30"/>
                  <a:gd name="T7" fmla="*/ 39 h 39"/>
                  <a:gd name="T8" fmla="*/ 30 w 30"/>
                  <a:gd name="T9" fmla="*/ 7 h 39"/>
                </a:gdLst>
                <a:ahLst/>
                <a:cxnLst>
                  <a:cxn ang="0">
                    <a:pos x="T0" y="T1"/>
                  </a:cxn>
                  <a:cxn ang="0">
                    <a:pos x="T2" y="T3"/>
                  </a:cxn>
                  <a:cxn ang="0">
                    <a:pos x="T4" y="T5"/>
                  </a:cxn>
                  <a:cxn ang="0">
                    <a:pos x="T6" y="T7"/>
                  </a:cxn>
                  <a:cxn ang="0">
                    <a:pos x="T8" y="T9"/>
                  </a:cxn>
                </a:cxnLst>
                <a:rect l="0" t="0" r="r" b="b"/>
                <a:pathLst>
                  <a:path w="30" h="39">
                    <a:moveTo>
                      <a:pt x="30" y="7"/>
                    </a:moveTo>
                    <a:lnTo>
                      <a:pt x="18" y="0"/>
                    </a:lnTo>
                    <a:lnTo>
                      <a:pt x="0" y="31"/>
                    </a:lnTo>
                    <a:lnTo>
                      <a:pt x="12" y="39"/>
                    </a:lnTo>
                    <a:lnTo>
                      <a:pt x="30" y="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a:solidFill>
                    <a:schemeClr val="bg1"/>
                  </a:solidFill>
                  <a:latin typeface="方正黑体简体" panose="02010601030101010101" pitchFamily="2" charset="-122"/>
                </a:endParaRPr>
              </a:p>
            </p:txBody>
          </p:sp>
          <p:sp>
            <p:nvSpPr>
              <p:cNvPr id="76" name="Freeform 191"/>
              <p:cNvSpPr>
                <a:spLocks noEditPoints="1"/>
              </p:cNvSpPr>
              <p:nvPr/>
            </p:nvSpPr>
            <p:spPr bwMode="auto">
              <a:xfrm>
                <a:off x="5373688" y="4592638"/>
                <a:ext cx="277813" cy="187325"/>
              </a:xfrm>
              <a:custGeom>
                <a:avLst/>
                <a:gdLst>
                  <a:gd name="T0" fmla="*/ 175 w 175"/>
                  <a:gd name="T1" fmla="*/ 33 h 118"/>
                  <a:gd name="T2" fmla="*/ 167 w 175"/>
                  <a:gd name="T3" fmla="*/ 22 h 118"/>
                  <a:gd name="T4" fmla="*/ 98 w 175"/>
                  <a:gd name="T5" fmla="*/ 83 h 118"/>
                  <a:gd name="T6" fmla="*/ 98 w 175"/>
                  <a:gd name="T7" fmla="*/ 83 h 118"/>
                  <a:gd name="T8" fmla="*/ 94 w 175"/>
                  <a:gd name="T9" fmla="*/ 82 h 118"/>
                  <a:gd name="T10" fmla="*/ 90 w 175"/>
                  <a:gd name="T11" fmla="*/ 81 h 118"/>
                  <a:gd name="T12" fmla="*/ 90 w 175"/>
                  <a:gd name="T13" fmla="*/ 81 h 118"/>
                  <a:gd name="T14" fmla="*/ 85 w 175"/>
                  <a:gd name="T15" fmla="*/ 82 h 118"/>
                  <a:gd name="T16" fmla="*/ 11 w 175"/>
                  <a:gd name="T17" fmla="*/ 0 h 118"/>
                  <a:gd name="T18" fmla="*/ 0 w 175"/>
                  <a:gd name="T19" fmla="*/ 10 h 118"/>
                  <a:gd name="T20" fmla="*/ 74 w 175"/>
                  <a:gd name="T21" fmla="*/ 92 h 118"/>
                  <a:gd name="T22" fmla="*/ 74 w 175"/>
                  <a:gd name="T23" fmla="*/ 92 h 118"/>
                  <a:gd name="T24" fmla="*/ 73 w 175"/>
                  <a:gd name="T25" fmla="*/ 95 h 118"/>
                  <a:gd name="T26" fmla="*/ 72 w 175"/>
                  <a:gd name="T27" fmla="*/ 99 h 118"/>
                  <a:gd name="T28" fmla="*/ 72 w 175"/>
                  <a:gd name="T29" fmla="*/ 99 h 118"/>
                  <a:gd name="T30" fmla="*/ 72 w 175"/>
                  <a:gd name="T31" fmla="*/ 103 h 118"/>
                  <a:gd name="T32" fmla="*/ 73 w 175"/>
                  <a:gd name="T33" fmla="*/ 106 h 118"/>
                  <a:gd name="T34" fmla="*/ 75 w 175"/>
                  <a:gd name="T35" fmla="*/ 109 h 118"/>
                  <a:gd name="T36" fmla="*/ 77 w 175"/>
                  <a:gd name="T37" fmla="*/ 113 h 118"/>
                  <a:gd name="T38" fmla="*/ 77 w 175"/>
                  <a:gd name="T39" fmla="*/ 113 h 118"/>
                  <a:gd name="T40" fmla="*/ 79 w 175"/>
                  <a:gd name="T41" fmla="*/ 115 h 118"/>
                  <a:gd name="T42" fmla="*/ 82 w 175"/>
                  <a:gd name="T43" fmla="*/ 117 h 118"/>
                  <a:gd name="T44" fmla="*/ 87 w 175"/>
                  <a:gd name="T45" fmla="*/ 118 h 118"/>
                  <a:gd name="T46" fmla="*/ 90 w 175"/>
                  <a:gd name="T47" fmla="*/ 118 h 118"/>
                  <a:gd name="T48" fmla="*/ 90 w 175"/>
                  <a:gd name="T49" fmla="*/ 118 h 118"/>
                  <a:gd name="T50" fmla="*/ 96 w 175"/>
                  <a:gd name="T51" fmla="*/ 117 h 118"/>
                  <a:gd name="T52" fmla="*/ 102 w 175"/>
                  <a:gd name="T53" fmla="*/ 114 h 118"/>
                  <a:gd name="T54" fmla="*/ 102 w 175"/>
                  <a:gd name="T55" fmla="*/ 114 h 118"/>
                  <a:gd name="T56" fmla="*/ 106 w 175"/>
                  <a:gd name="T57" fmla="*/ 109 h 118"/>
                  <a:gd name="T58" fmla="*/ 107 w 175"/>
                  <a:gd name="T59" fmla="*/ 104 h 118"/>
                  <a:gd name="T60" fmla="*/ 108 w 175"/>
                  <a:gd name="T61" fmla="*/ 100 h 118"/>
                  <a:gd name="T62" fmla="*/ 107 w 175"/>
                  <a:gd name="T63" fmla="*/ 94 h 118"/>
                  <a:gd name="T64" fmla="*/ 175 w 175"/>
                  <a:gd name="T65" fmla="*/ 33 h 118"/>
                  <a:gd name="T66" fmla="*/ 93 w 175"/>
                  <a:gd name="T67" fmla="*/ 103 h 118"/>
                  <a:gd name="T68" fmla="*/ 93 w 175"/>
                  <a:gd name="T69" fmla="*/ 103 h 118"/>
                  <a:gd name="T70" fmla="*/ 91 w 175"/>
                  <a:gd name="T71" fmla="*/ 104 h 118"/>
                  <a:gd name="T72" fmla="*/ 90 w 175"/>
                  <a:gd name="T73" fmla="*/ 104 h 118"/>
                  <a:gd name="T74" fmla="*/ 90 w 175"/>
                  <a:gd name="T75" fmla="*/ 104 h 118"/>
                  <a:gd name="T76" fmla="*/ 89 w 175"/>
                  <a:gd name="T77" fmla="*/ 104 h 118"/>
                  <a:gd name="T78" fmla="*/ 87 w 175"/>
                  <a:gd name="T79" fmla="*/ 103 h 118"/>
                  <a:gd name="T80" fmla="*/ 87 w 175"/>
                  <a:gd name="T81" fmla="*/ 103 h 118"/>
                  <a:gd name="T82" fmla="*/ 86 w 175"/>
                  <a:gd name="T83" fmla="*/ 100 h 118"/>
                  <a:gd name="T84" fmla="*/ 86 w 175"/>
                  <a:gd name="T85" fmla="*/ 100 h 118"/>
                  <a:gd name="T86" fmla="*/ 88 w 175"/>
                  <a:gd name="T87" fmla="*/ 98 h 118"/>
                  <a:gd name="T88" fmla="*/ 88 w 175"/>
                  <a:gd name="T89" fmla="*/ 98 h 118"/>
                  <a:gd name="T90" fmla="*/ 89 w 175"/>
                  <a:gd name="T91" fmla="*/ 96 h 118"/>
                  <a:gd name="T92" fmla="*/ 90 w 175"/>
                  <a:gd name="T93" fmla="*/ 96 h 118"/>
                  <a:gd name="T94" fmla="*/ 90 w 175"/>
                  <a:gd name="T95" fmla="*/ 96 h 118"/>
                  <a:gd name="T96" fmla="*/ 91 w 175"/>
                  <a:gd name="T97" fmla="*/ 96 h 118"/>
                  <a:gd name="T98" fmla="*/ 93 w 175"/>
                  <a:gd name="T99" fmla="*/ 98 h 118"/>
                  <a:gd name="T100" fmla="*/ 93 w 175"/>
                  <a:gd name="T101" fmla="*/ 98 h 118"/>
                  <a:gd name="T102" fmla="*/ 94 w 175"/>
                  <a:gd name="T103" fmla="*/ 101 h 118"/>
                  <a:gd name="T104" fmla="*/ 93 w 175"/>
                  <a:gd name="T105" fmla="*/ 103 h 118"/>
                  <a:gd name="T106" fmla="*/ 93 w 175"/>
                  <a:gd name="T107" fmla="*/ 103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75" h="118">
                    <a:moveTo>
                      <a:pt x="175" y="33"/>
                    </a:moveTo>
                    <a:lnTo>
                      <a:pt x="167" y="22"/>
                    </a:lnTo>
                    <a:lnTo>
                      <a:pt x="98" y="83"/>
                    </a:lnTo>
                    <a:lnTo>
                      <a:pt x="98" y="83"/>
                    </a:lnTo>
                    <a:lnTo>
                      <a:pt x="94" y="82"/>
                    </a:lnTo>
                    <a:lnTo>
                      <a:pt x="90" y="81"/>
                    </a:lnTo>
                    <a:lnTo>
                      <a:pt x="90" y="81"/>
                    </a:lnTo>
                    <a:lnTo>
                      <a:pt x="85" y="82"/>
                    </a:lnTo>
                    <a:lnTo>
                      <a:pt x="11" y="0"/>
                    </a:lnTo>
                    <a:lnTo>
                      <a:pt x="0" y="10"/>
                    </a:lnTo>
                    <a:lnTo>
                      <a:pt x="74" y="92"/>
                    </a:lnTo>
                    <a:lnTo>
                      <a:pt x="74" y="92"/>
                    </a:lnTo>
                    <a:lnTo>
                      <a:pt x="73" y="95"/>
                    </a:lnTo>
                    <a:lnTo>
                      <a:pt x="72" y="99"/>
                    </a:lnTo>
                    <a:lnTo>
                      <a:pt x="72" y="99"/>
                    </a:lnTo>
                    <a:lnTo>
                      <a:pt x="72" y="103"/>
                    </a:lnTo>
                    <a:lnTo>
                      <a:pt x="73" y="106"/>
                    </a:lnTo>
                    <a:lnTo>
                      <a:pt x="75" y="109"/>
                    </a:lnTo>
                    <a:lnTo>
                      <a:pt x="77" y="113"/>
                    </a:lnTo>
                    <a:lnTo>
                      <a:pt x="77" y="113"/>
                    </a:lnTo>
                    <a:lnTo>
                      <a:pt x="79" y="115"/>
                    </a:lnTo>
                    <a:lnTo>
                      <a:pt x="82" y="117"/>
                    </a:lnTo>
                    <a:lnTo>
                      <a:pt x="87" y="118"/>
                    </a:lnTo>
                    <a:lnTo>
                      <a:pt x="90" y="118"/>
                    </a:lnTo>
                    <a:lnTo>
                      <a:pt x="90" y="118"/>
                    </a:lnTo>
                    <a:lnTo>
                      <a:pt x="96" y="117"/>
                    </a:lnTo>
                    <a:lnTo>
                      <a:pt x="102" y="114"/>
                    </a:lnTo>
                    <a:lnTo>
                      <a:pt x="102" y="114"/>
                    </a:lnTo>
                    <a:lnTo>
                      <a:pt x="106" y="109"/>
                    </a:lnTo>
                    <a:lnTo>
                      <a:pt x="107" y="104"/>
                    </a:lnTo>
                    <a:lnTo>
                      <a:pt x="108" y="100"/>
                    </a:lnTo>
                    <a:lnTo>
                      <a:pt x="107" y="94"/>
                    </a:lnTo>
                    <a:lnTo>
                      <a:pt x="175" y="33"/>
                    </a:lnTo>
                    <a:close/>
                    <a:moveTo>
                      <a:pt x="93" y="103"/>
                    </a:moveTo>
                    <a:lnTo>
                      <a:pt x="93" y="103"/>
                    </a:lnTo>
                    <a:lnTo>
                      <a:pt x="91" y="104"/>
                    </a:lnTo>
                    <a:lnTo>
                      <a:pt x="90" y="104"/>
                    </a:lnTo>
                    <a:lnTo>
                      <a:pt x="90" y="104"/>
                    </a:lnTo>
                    <a:lnTo>
                      <a:pt x="89" y="104"/>
                    </a:lnTo>
                    <a:lnTo>
                      <a:pt x="87" y="103"/>
                    </a:lnTo>
                    <a:lnTo>
                      <a:pt x="87" y="103"/>
                    </a:lnTo>
                    <a:lnTo>
                      <a:pt x="86" y="100"/>
                    </a:lnTo>
                    <a:lnTo>
                      <a:pt x="86" y="100"/>
                    </a:lnTo>
                    <a:lnTo>
                      <a:pt x="88" y="98"/>
                    </a:lnTo>
                    <a:lnTo>
                      <a:pt x="88" y="98"/>
                    </a:lnTo>
                    <a:lnTo>
                      <a:pt x="89" y="96"/>
                    </a:lnTo>
                    <a:lnTo>
                      <a:pt x="90" y="96"/>
                    </a:lnTo>
                    <a:lnTo>
                      <a:pt x="90" y="96"/>
                    </a:lnTo>
                    <a:lnTo>
                      <a:pt x="91" y="96"/>
                    </a:lnTo>
                    <a:lnTo>
                      <a:pt x="93" y="98"/>
                    </a:lnTo>
                    <a:lnTo>
                      <a:pt x="93" y="98"/>
                    </a:lnTo>
                    <a:lnTo>
                      <a:pt x="94" y="101"/>
                    </a:lnTo>
                    <a:lnTo>
                      <a:pt x="93" y="103"/>
                    </a:lnTo>
                    <a:lnTo>
                      <a:pt x="93" y="10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a:solidFill>
                    <a:schemeClr val="bg1"/>
                  </a:solidFill>
                  <a:latin typeface="方正黑体简体" panose="02010601030101010101" pitchFamily="2" charset="-122"/>
                </a:endParaRPr>
              </a:p>
            </p:txBody>
          </p:sp>
        </p:grpSp>
      </p:grpSp>
      <p:grpSp>
        <p:nvGrpSpPr>
          <p:cNvPr id="77" name="Group 27"/>
          <p:cNvGrpSpPr/>
          <p:nvPr/>
        </p:nvGrpSpPr>
        <p:grpSpPr>
          <a:xfrm>
            <a:off x="523672" y="2887281"/>
            <a:ext cx="2830409" cy="735021"/>
            <a:chOff x="527490" y="2730440"/>
            <a:chExt cx="2830409" cy="735021"/>
          </a:xfrm>
        </p:grpSpPr>
        <p:sp>
          <p:nvSpPr>
            <p:cNvPr id="78" name="Rectangle 3"/>
            <p:cNvSpPr txBox="1">
              <a:spLocks noChangeArrowheads="1"/>
            </p:cNvSpPr>
            <p:nvPr/>
          </p:nvSpPr>
          <p:spPr bwMode="auto">
            <a:xfrm flipH="1">
              <a:off x="944647" y="3032393"/>
              <a:ext cx="2413252" cy="433068"/>
            </a:xfrm>
            <a:prstGeom prst="rect">
              <a:avLst/>
            </a:prstGeom>
            <a:noFill/>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anose="020B0604030504040204" pitchFamily="34" charset="0"/>
                  <a:ea typeface="Tahoma" panose="020B0604030504040204" pitchFamily="34" charset="0"/>
                  <a:cs typeface="Tahoma" panose="020B0604030504040204" pitchFamily="34" charset="0"/>
                </a:defRPr>
              </a:lvl1pPr>
            </a:lstStyle>
            <a:p>
              <a:pPr algn="r"/>
              <a:r>
                <a:rPr lang="zh-CN" altLang="en-US" sz="1100" b="0" dirty="0">
                  <a:effectLst/>
                  <a:latin typeface="方正黑体简体" panose="02010601030101010101" pitchFamily="2" charset="-122"/>
                  <a:ea typeface="方正黑体简体" panose="02010601030101010101" pitchFamily="2" charset="-122"/>
                </a:rPr>
                <a:t>点击此处输入相关文本内容点击此处输入相关文本内容</a:t>
              </a:r>
              <a:endParaRPr lang="en-US" altLang="ko-KR" sz="1100" b="0" dirty="0">
                <a:effectLst/>
                <a:latin typeface="方正黑体简体" panose="02010601030101010101" pitchFamily="2" charset="-122"/>
                <a:ea typeface="方正黑体简体" panose="02010601030101010101" pitchFamily="2" charset="-122"/>
              </a:endParaRPr>
            </a:p>
          </p:txBody>
        </p:sp>
        <p:sp>
          <p:nvSpPr>
            <p:cNvPr id="79" name="TextBox 192"/>
            <p:cNvSpPr txBox="1"/>
            <p:nvPr/>
          </p:nvSpPr>
          <p:spPr>
            <a:xfrm>
              <a:off x="527490" y="2730440"/>
              <a:ext cx="2830409" cy="338554"/>
            </a:xfrm>
            <a:prstGeom prst="rect">
              <a:avLst/>
            </a:prstGeom>
          </p:spPr>
          <p:txBody>
            <a:bodyPr wrap="square" rtlCol="0">
              <a:spAutoFit/>
            </a:bodyPr>
            <a:lstStyle/>
            <a:p>
              <a:pPr algn="r">
                <a:buClr>
                  <a:schemeClr val="tx1">
                    <a:lumMod val="85000"/>
                    <a:lumOff val="15000"/>
                  </a:schemeClr>
                </a:buClr>
                <a:buSzPct val="105000"/>
              </a:pPr>
              <a:r>
                <a:rPr lang="en-US" altLang="ko-KR" sz="1600" b="1" dirty="0">
                  <a:solidFill>
                    <a:schemeClr val="bg1"/>
                  </a:solidFill>
                  <a:latin typeface="方正黑体简体" panose="02010601030101010101" pitchFamily="2" charset="-122"/>
                  <a:ea typeface="方正黑体简体" panose="02010601030101010101" pitchFamily="2" charset="-122"/>
                </a:rPr>
                <a:t>TOP QUALITY DESIGN</a:t>
              </a:r>
              <a:endParaRPr lang="en-US" altLang="ko-KR" sz="1600" b="1" dirty="0">
                <a:solidFill>
                  <a:schemeClr val="bg1"/>
                </a:solidFill>
                <a:latin typeface="方正黑体简体" panose="02010601030101010101" pitchFamily="2" charset="-122"/>
                <a:ea typeface="方正黑体简体" panose="02010601030101010101" pitchFamily="2" charset="-122"/>
              </a:endParaRPr>
            </a:p>
          </p:txBody>
        </p:sp>
      </p:grpSp>
      <p:grpSp>
        <p:nvGrpSpPr>
          <p:cNvPr id="80" name="Group 193"/>
          <p:cNvGrpSpPr/>
          <p:nvPr/>
        </p:nvGrpSpPr>
        <p:grpSpPr>
          <a:xfrm>
            <a:off x="940829" y="4265231"/>
            <a:ext cx="2413252" cy="735021"/>
            <a:chOff x="944647" y="2730440"/>
            <a:chExt cx="2413252" cy="735021"/>
          </a:xfrm>
        </p:grpSpPr>
        <p:sp>
          <p:nvSpPr>
            <p:cNvPr id="81" name="Rectangle 3"/>
            <p:cNvSpPr txBox="1">
              <a:spLocks noChangeArrowheads="1"/>
            </p:cNvSpPr>
            <p:nvPr/>
          </p:nvSpPr>
          <p:spPr bwMode="auto">
            <a:xfrm flipH="1">
              <a:off x="944647" y="3032393"/>
              <a:ext cx="2413252" cy="433068"/>
            </a:xfrm>
            <a:prstGeom prst="rect">
              <a:avLst/>
            </a:prstGeom>
            <a:noFill/>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anose="020B0604030504040204" pitchFamily="34" charset="0"/>
                  <a:ea typeface="Tahoma" panose="020B0604030504040204" pitchFamily="34" charset="0"/>
                  <a:cs typeface="Tahoma" panose="020B0604030504040204" pitchFamily="34" charset="0"/>
                </a:defRPr>
              </a:lvl1pPr>
            </a:lstStyle>
            <a:p>
              <a:pPr algn="r"/>
              <a:r>
                <a:rPr lang="zh-CN" altLang="en-US" sz="1100" b="0" dirty="0">
                  <a:effectLst/>
                  <a:latin typeface="方正黑体简体" panose="02010601030101010101" pitchFamily="2" charset="-122"/>
                  <a:ea typeface="方正黑体简体" panose="02010601030101010101" pitchFamily="2" charset="-122"/>
                </a:rPr>
                <a:t>点击此处输入相关文本内容点击此处输入相关文本内容</a:t>
              </a:r>
              <a:endParaRPr lang="en-US" altLang="ko-KR" sz="1100" b="0" dirty="0">
                <a:effectLst/>
                <a:latin typeface="方正黑体简体" panose="02010601030101010101" pitchFamily="2" charset="-122"/>
                <a:ea typeface="方正黑体简体" panose="02010601030101010101" pitchFamily="2" charset="-122"/>
              </a:endParaRPr>
            </a:p>
          </p:txBody>
        </p:sp>
        <p:sp>
          <p:nvSpPr>
            <p:cNvPr id="82" name="TextBox 195"/>
            <p:cNvSpPr txBox="1"/>
            <p:nvPr/>
          </p:nvSpPr>
          <p:spPr>
            <a:xfrm>
              <a:off x="1209964" y="2730440"/>
              <a:ext cx="2147935" cy="584775"/>
            </a:xfrm>
            <a:prstGeom prst="rect">
              <a:avLst/>
            </a:prstGeom>
          </p:spPr>
          <p:txBody>
            <a:bodyPr wrap="square" rtlCol="0">
              <a:spAutoFit/>
            </a:bodyPr>
            <a:lstStyle/>
            <a:p>
              <a:pPr algn="r">
                <a:buClr>
                  <a:schemeClr val="tx1">
                    <a:lumMod val="85000"/>
                    <a:lumOff val="15000"/>
                  </a:schemeClr>
                </a:buClr>
                <a:buSzPct val="105000"/>
              </a:pPr>
              <a:r>
                <a:rPr lang="en-US" altLang="ko-KR" sz="1600" b="1">
                  <a:solidFill>
                    <a:schemeClr val="bg1"/>
                  </a:solidFill>
                  <a:latin typeface="方正黑体简体" panose="02010601030101010101" pitchFamily="2" charset="-122"/>
                  <a:ea typeface="方正黑体简体" panose="02010601030101010101" pitchFamily="2" charset="-122"/>
                </a:rPr>
                <a:t>TOP QUALITY DESIGN</a:t>
              </a:r>
              <a:endParaRPr lang="en-US" altLang="ko-KR" sz="1600" b="1">
                <a:solidFill>
                  <a:schemeClr val="bg1"/>
                </a:solidFill>
                <a:latin typeface="方正黑体简体" panose="02010601030101010101" pitchFamily="2" charset="-122"/>
                <a:ea typeface="方正黑体简体" panose="02010601030101010101" pitchFamily="2" charset="-122"/>
              </a:endParaRPr>
            </a:p>
          </p:txBody>
        </p:sp>
      </p:grpSp>
      <p:grpSp>
        <p:nvGrpSpPr>
          <p:cNvPr id="83" name="Group 29"/>
          <p:cNvGrpSpPr/>
          <p:nvPr/>
        </p:nvGrpSpPr>
        <p:grpSpPr>
          <a:xfrm>
            <a:off x="8837919" y="2887281"/>
            <a:ext cx="3354081" cy="735021"/>
            <a:chOff x="8961810" y="2896806"/>
            <a:chExt cx="3354081" cy="735021"/>
          </a:xfrm>
        </p:grpSpPr>
        <p:sp>
          <p:nvSpPr>
            <p:cNvPr id="84" name="Rectangle 3"/>
            <p:cNvSpPr txBox="1">
              <a:spLocks noChangeArrowheads="1"/>
            </p:cNvSpPr>
            <p:nvPr/>
          </p:nvSpPr>
          <p:spPr bwMode="auto">
            <a:xfrm flipH="1">
              <a:off x="8961810" y="3198759"/>
              <a:ext cx="2413252" cy="433068"/>
            </a:xfrm>
            <a:prstGeom prst="rect">
              <a:avLst/>
            </a:prstGeom>
            <a:noFill/>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anose="020B0604030504040204" pitchFamily="34" charset="0"/>
                  <a:ea typeface="Tahoma" panose="020B0604030504040204" pitchFamily="34" charset="0"/>
                  <a:cs typeface="Tahoma" panose="020B0604030504040204" pitchFamily="34" charset="0"/>
                </a:defRPr>
              </a:lvl1pPr>
            </a:lstStyle>
            <a:p>
              <a:pPr algn="l"/>
              <a:r>
                <a:rPr lang="zh-CN" altLang="en-US" sz="1100" b="0" dirty="0">
                  <a:effectLst/>
                  <a:latin typeface="方正黑体简体" panose="02010601030101010101" pitchFamily="2" charset="-122"/>
                  <a:ea typeface="方正黑体简体" panose="02010601030101010101" pitchFamily="2" charset="-122"/>
                </a:rPr>
                <a:t>点击此处输入相关文本内容点击此处输入相关文本内容</a:t>
              </a:r>
              <a:endParaRPr lang="en-US" altLang="ko-KR" sz="1100" b="0" dirty="0">
                <a:effectLst/>
                <a:latin typeface="方正黑体简体" panose="02010601030101010101" pitchFamily="2" charset="-122"/>
                <a:ea typeface="方正黑体简体" panose="02010601030101010101" pitchFamily="2" charset="-122"/>
              </a:endParaRPr>
            </a:p>
          </p:txBody>
        </p:sp>
        <p:sp>
          <p:nvSpPr>
            <p:cNvPr id="85" name="TextBox 198"/>
            <p:cNvSpPr txBox="1"/>
            <p:nvPr/>
          </p:nvSpPr>
          <p:spPr>
            <a:xfrm>
              <a:off x="8961810" y="2896806"/>
              <a:ext cx="3354081" cy="338554"/>
            </a:xfrm>
            <a:prstGeom prst="rect">
              <a:avLst/>
            </a:prstGeom>
          </p:spPr>
          <p:txBody>
            <a:bodyPr wrap="square" rtlCol="0">
              <a:spAutoFit/>
            </a:bodyPr>
            <a:lstStyle/>
            <a:p>
              <a:pPr>
                <a:buClr>
                  <a:schemeClr val="tx1">
                    <a:lumMod val="85000"/>
                    <a:lumOff val="15000"/>
                  </a:schemeClr>
                </a:buClr>
                <a:buSzPct val="105000"/>
              </a:pPr>
              <a:r>
                <a:rPr lang="en-US" altLang="ko-KR" sz="1600" b="1" dirty="0">
                  <a:solidFill>
                    <a:schemeClr val="bg1"/>
                  </a:solidFill>
                  <a:latin typeface="方正黑体简体" panose="02010601030101010101" pitchFamily="2" charset="-122"/>
                  <a:ea typeface="方正黑体简体" panose="02010601030101010101" pitchFamily="2" charset="-122"/>
                </a:rPr>
                <a:t>TOP QUALITY DESIGN</a:t>
              </a:r>
              <a:endParaRPr lang="en-US" altLang="ko-KR" sz="1600" b="1" dirty="0">
                <a:solidFill>
                  <a:schemeClr val="bg1"/>
                </a:solidFill>
                <a:latin typeface="方正黑体简体" panose="02010601030101010101" pitchFamily="2" charset="-122"/>
                <a:ea typeface="方正黑体简体" panose="02010601030101010101" pitchFamily="2" charset="-122"/>
              </a:endParaRPr>
            </a:p>
          </p:txBody>
        </p:sp>
      </p:grpSp>
      <p:grpSp>
        <p:nvGrpSpPr>
          <p:cNvPr id="86" name="Group 28"/>
          <p:cNvGrpSpPr/>
          <p:nvPr/>
        </p:nvGrpSpPr>
        <p:grpSpPr>
          <a:xfrm>
            <a:off x="8837919" y="4265231"/>
            <a:ext cx="3135006" cy="735021"/>
            <a:chOff x="8961810" y="4231785"/>
            <a:chExt cx="3135006" cy="735021"/>
          </a:xfrm>
        </p:grpSpPr>
        <p:sp>
          <p:nvSpPr>
            <p:cNvPr id="87" name="Rectangle 3"/>
            <p:cNvSpPr txBox="1">
              <a:spLocks noChangeArrowheads="1"/>
            </p:cNvSpPr>
            <p:nvPr/>
          </p:nvSpPr>
          <p:spPr bwMode="auto">
            <a:xfrm flipH="1">
              <a:off x="8961810" y="4533738"/>
              <a:ext cx="2413252" cy="433068"/>
            </a:xfrm>
            <a:prstGeom prst="rect">
              <a:avLst/>
            </a:prstGeom>
            <a:noFill/>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anose="020B0604030504040204" pitchFamily="34" charset="0"/>
                  <a:ea typeface="Tahoma" panose="020B0604030504040204" pitchFamily="34" charset="0"/>
                  <a:cs typeface="Tahoma" panose="020B0604030504040204" pitchFamily="34" charset="0"/>
                </a:defRPr>
              </a:lvl1pPr>
            </a:lstStyle>
            <a:p>
              <a:pPr algn="l"/>
              <a:r>
                <a:rPr lang="zh-CN" altLang="en-US" sz="1100" b="0" dirty="0">
                  <a:effectLst/>
                  <a:latin typeface="方正黑体简体" panose="02010601030101010101" pitchFamily="2" charset="-122"/>
                  <a:ea typeface="方正黑体简体" panose="02010601030101010101" pitchFamily="2" charset="-122"/>
                </a:rPr>
                <a:t>点击此处输入相关文本内容点击此处输入相关文本内容</a:t>
              </a:r>
              <a:endParaRPr lang="en-US" altLang="ko-KR" sz="1100" b="0" dirty="0">
                <a:effectLst/>
                <a:latin typeface="方正黑体简体" panose="02010601030101010101" pitchFamily="2" charset="-122"/>
                <a:ea typeface="方正黑体简体" panose="02010601030101010101" pitchFamily="2" charset="-122"/>
              </a:endParaRPr>
            </a:p>
          </p:txBody>
        </p:sp>
        <p:sp>
          <p:nvSpPr>
            <p:cNvPr id="88" name="TextBox 201"/>
            <p:cNvSpPr txBox="1"/>
            <p:nvPr/>
          </p:nvSpPr>
          <p:spPr>
            <a:xfrm>
              <a:off x="8961810" y="4231785"/>
              <a:ext cx="3135006" cy="338554"/>
            </a:xfrm>
            <a:prstGeom prst="rect">
              <a:avLst/>
            </a:prstGeom>
          </p:spPr>
          <p:txBody>
            <a:bodyPr wrap="square" rtlCol="0">
              <a:spAutoFit/>
            </a:bodyPr>
            <a:lstStyle/>
            <a:p>
              <a:pPr>
                <a:buClr>
                  <a:schemeClr val="tx1">
                    <a:lumMod val="85000"/>
                    <a:lumOff val="15000"/>
                  </a:schemeClr>
                </a:buClr>
                <a:buSzPct val="105000"/>
              </a:pPr>
              <a:r>
                <a:rPr lang="en-US" altLang="ko-KR" sz="1600" b="1" dirty="0">
                  <a:solidFill>
                    <a:schemeClr val="bg1"/>
                  </a:solidFill>
                  <a:latin typeface="方正黑体简体" panose="02010601030101010101" pitchFamily="2" charset="-122"/>
                  <a:ea typeface="方正黑体简体" panose="02010601030101010101" pitchFamily="2" charset="-122"/>
                </a:rPr>
                <a:t>TOP QUALITY DESIGN</a:t>
              </a:r>
              <a:endParaRPr lang="en-US" altLang="ko-KR" sz="1600" b="1" dirty="0">
                <a:solidFill>
                  <a:schemeClr val="bg1"/>
                </a:solidFill>
                <a:latin typeface="方正黑体简体" panose="02010601030101010101" pitchFamily="2" charset="-122"/>
                <a:ea typeface="方正黑体简体" panose="02010601030101010101" pitchFamily="2" charset="-122"/>
              </a:endParaRPr>
            </a:p>
          </p:txBody>
        </p:sp>
      </p:grpSp>
    </p:spTree>
  </p:cSld>
  <p:clrMapOvr>
    <a:masterClrMapping/>
  </p:clrMapOvr>
  <mc:AlternateContent xmlns:mc="http://schemas.openxmlformats.org/markup-compatibility/2006">
    <mc:Choice xmlns:p14="http://schemas.microsoft.com/office/powerpoint/2010/main" Requires="p14">
      <p:transition p14:dur="250" advClick="0" advTm="3000">
        <p:random/>
      </p:transition>
    </mc:Choice>
    <mc:Fallback>
      <p:transition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wipe(down)">
                                      <p:cBhvr>
                                        <p:cTn id="10" dur="500"/>
                                        <p:tgtEl>
                                          <p:spTgt spid="6"/>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wipe(down)">
                                      <p:cBhvr>
                                        <p:cTn id="13" dur="500"/>
                                        <p:tgtEl>
                                          <p:spTgt spid="4"/>
                                        </p:tgtEl>
                                      </p:cBhvr>
                                    </p:animEffect>
                                  </p:childTnLst>
                                </p:cTn>
                              </p:par>
                              <p:par>
                                <p:cTn id="14" presetID="22" presetClass="entr" presetSubtype="4" fill="hold" nodeType="with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wipe(down)">
                                      <p:cBhvr>
                                        <p:cTn id="16" dur="500"/>
                                        <p:tgtEl>
                                          <p:spTgt spid="5"/>
                                        </p:tgtEl>
                                      </p:cBhvr>
                                    </p:animEffect>
                                  </p:childTnLst>
                                </p:cTn>
                              </p:par>
                              <p:par>
                                <p:cTn id="17" presetID="22" presetClass="entr" presetSubtype="4" fill="hold" grpId="0" nodeType="withEffect">
                                  <p:stCondLst>
                                    <p:cond delay="0"/>
                                  </p:stCondLst>
                                  <p:childTnLst>
                                    <p:set>
                                      <p:cBhvr>
                                        <p:cTn id="18" dur="1" fill="hold">
                                          <p:stCondLst>
                                            <p:cond delay="0"/>
                                          </p:stCondLst>
                                        </p:cTn>
                                        <p:tgtEl>
                                          <p:spTgt spid="41"/>
                                        </p:tgtEl>
                                        <p:attrNameLst>
                                          <p:attrName>style.visibility</p:attrName>
                                        </p:attrNameLst>
                                      </p:cBhvr>
                                      <p:to>
                                        <p:strVal val="visible"/>
                                      </p:to>
                                    </p:set>
                                    <p:animEffect transition="in" filter="wipe(down)">
                                      <p:cBhvr>
                                        <p:cTn id="19" dur="500"/>
                                        <p:tgtEl>
                                          <p:spTgt spid="41"/>
                                        </p:tgtEl>
                                      </p:cBhvr>
                                    </p:animEffect>
                                  </p:childTnLst>
                                </p:cTn>
                              </p:par>
                              <p:par>
                                <p:cTn id="20" presetID="22" presetClass="entr" presetSubtype="4" fill="hold" nodeType="withEffect">
                                  <p:stCondLst>
                                    <p:cond delay="0"/>
                                  </p:stCondLst>
                                  <p:childTnLst>
                                    <p:set>
                                      <p:cBhvr>
                                        <p:cTn id="21" dur="1" fill="hold">
                                          <p:stCondLst>
                                            <p:cond delay="0"/>
                                          </p:stCondLst>
                                        </p:cTn>
                                        <p:tgtEl>
                                          <p:spTgt spid="42"/>
                                        </p:tgtEl>
                                        <p:attrNameLst>
                                          <p:attrName>style.visibility</p:attrName>
                                        </p:attrNameLst>
                                      </p:cBhvr>
                                      <p:to>
                                        <p:strVal val="visible"/>
                                      </p:to>
                                    </p:set>
                                    <p:animEffect transition="in" filter="wipe(down)">
                                      <p:cBhvr>
                                        <p:cTn id="22" dur="500"/>
                                        <p:tgtEl>
                                          <p:spTgt spid="42"/>
                                        </p:tgtEl>
                                      </p:cBhvr>
                                    </p:animEffect>
                                  </p:childTnLst>
                                </p:cTn>
                              </p:par>
                              <p:par>
                                <p:cTn id="23" presetID="22" presetClass="entr" presetSubtype="4" fill="hold" nodeType="withEffect">
                                  <p:stCondLst>
                                    <p:cond delay="0"/>
                                  </p:stCondLst>
                                  <p:childTnLst>
                                    <p:set>
                                      <p:cBhvr>
                                        <p:cTn id="24" dur="1" fill="hold">
                                          <p:stCondLst>
                                            <p:cond delay="0"/>
                                          </p:stCondLst>
                                        </p:cTn>
                                        <p:tgtEl>
                                          <p:spTgt spid="47"/>
                                        </p:tgtEl>
                                        <p:attrNameLst>
                                          <p:attrName>style.visibility</p:attrName>
                                        </p:attrNameLst>
                                      </p:cBhvr>
                                      <p:to>
                                        <p:strVal val="visible"/>
                                      </p:to>
                                    </p:set>
                                    <p:animEffect transition="in" filter="wipe(down)">
                                      <p:cBhvr>
                                        <p:cTn id="25" dur="500"/>
                                        <p:tgtEl>
                                          <p:spTgt spid="47"/>
                                        </p:tgtEl>
                                      </p:cBhvr>
                                    </p:animEffect>
                                  </p:childTnLst>
                                </p:cTn>
                              </p:par>
                              <p:par>
                                <p:cTn id="26" presetID="22" presetClass="entr" presetSubtype="4" fill="hold" nodeType="withEffect">
                                  <p:stCondLst>
                                    <p:cond delay="0"/>
                                  </p:stCondLst>
                                  <p:childTnLst>
                                    <p:set>
                                      <p:cBhvr>
                                        <p:cTn id="27" dur="1" fill="hold">
                                          <p:stCondLst>
                                            <p:cond delay="0"/>
                                          </p:stCondLst>
                                        </p:cTn>
                                        <p:tgtEl>
                                          <p:spTgt spid="56"/>
                                        </p:tgtEl>
                                        <p:attrNameLst>
                                          <p:attrName>style.visibility</p:attrName>
                                        </p:attrNameLst>
                                      </p:cBhvr>
                                      <p:to>
                                        <p:strVal val="visible"/>
                                      </p:to>
                                    </p:set>
                                    <p:animEffect transition="in" filter="wipe(down)">
                                      <p:cBhvr>
                                        <p:cTn id="28" dur="500"/>
                                        <p:tgtEl>
                                          <p:spTgt spid="56"/>
                                        </p:tgtEl>
                                      </p:cBhvr>
                                    </p:animEffect>
                                  </p:childTnLst>
                                </p:cTn>
                              </p:par>
                              <p:par>
                                <p:cTn id="29" presetID="22" presetClass="entr" presetSubtype="4" fill="hold" nodeType="withEffect">
                                  <p:stCondLst>
                                    <p:cond delay="0"/>
                                  </p:stCondLst>
                                  <p:childTnLst>
                                    <p:set>
                                      <p:cBhvr>
                                        <p:cTn id="30" dur="1" fill="hold">
                                          <p:stCondLst>
                                            <p:cond delay="0"/>
                                          </p:stCondLst>
                                        </p:cTn>
                                        <p:tgtEl>
                                          <p:spTgt spid="59"/>
                                        </p:tgtEl>
                                        <p:attrNameLst>
                                          <p:attrName>style.visibility</p:attrName>
                                        </p:attrNameLst>
                                      </p:cBhvr>
                                      <p:to>
                                        <p:strVal val="visible"/>
                                      </p:to>
                                    </p:set>
                                    <p:animEffect transition="in" filter="wipe(down)">
                                      <p:cBhvr>
                                        <p:cTn id="31" dur="500"/>
                                        <p:tgtEl>
                                          <p:spTgt spid="59"/>
                                        </p:tgtEl>
                                      </p:cBhvr>
                                    </p:animEffect>
                                  </p:childTnLst>
                                </p:cTn>
                              </p:par>
                              <p:par>
                                <p:cTn id="32" presetID="22" presetClass="entr" presetSubtype="4" fill="hold" nodeType="withEffect">
                                  <p:stCondLst>
                                    <p:cond delay="0"/>
                                  </p:stCondLst>
                                  <p:childTnLst>
                                    <p:set>
                                      <p:cBhvr>
                                        <p:cTn id="33" dur="1" fill="hold">
                                          <p:stCondLst>
                                            <p:cond delay="0"/>
                                          </p:stCondLst>
                                        </p:cTn>
                                        <p:tgtEl>
                                          <p:spTgt spid="77"/>
                                        </p:tgtEl>
                                        <p:attrNameLst>
                                          <p:attrName>style.visibility</p:attrName>
                                        </p:attrNameLst>
                                      </p:cBhvr>
                                      <p:to>
                                        <p:strVal val="visible"/>
                                      </p:to>
                                    </p:set>
                                    <p:animEffect transition="in" filter="wipe(down)">
                                      <p:cBhvr>
                                        <p:cTn id="34" dur="500"/>
                                        <p:tgtEl>
                                          <p:spTgt spid="77"/>
                                        </p:tgtEl>
                                      </p:cBhvr>
                                    </p:animEffect>
                                  </p:childTnLst>
                                </p:cTn>
                              </p:par>
                              <p:par>
                                <p:cTn id="35" presetID="22" presetClass="entr" presetSubtype="4" fill="hold" nodeType="withEffect">
                                  <p:stCondLst>
                                    <p:cond delay="0"/>
                                  </p:stCondLst>
                                  <p:childTnLst>
                                    <p:set>
                                      <p:cBhvr>
                                        <p:cTn id="36" dur="1" fill="hold">
                                          <p:stCondLst>
                                            <p:cond delay="0"/>
                                          </p:stCondLst>
                                        </p:cTn>
                                        <p:tgtEl>
                                          <p:spTgt spid="80"/>
                                        </p:tgtEl>
                                        <p:attrNameLst>
                                          <p:attrName>style.visibility</p:attrName>
                                        </p:attrNameLst>
                                      </p:cBhvr>
                                      <p:to>
                                        <p:strVal val="visible"/>
                                      </p:to>
                                    </p:set>
                                    <p:animEffect transition="in" filter="wipe(down)">
                                      <p:cBhvr>
                                        <p:cTn id="37" dur="500"/>
                                        <p:tgtEl>
                                          <p:spTgt spid="80"/>
                                        </p:tgtEl>
                                      </p:cBhvr>
                                    </p:animEffect>
                                  </p:childTnLst>
                                </p:cTn>
                              </p:par>
                              <p:par>
                                <p:cTn id="38" presetID="22" presetClass="entr" presetSubtype="4" fill="hold" nodeType="withEffect">
                                  <p:stCondLst>
                                    <p:cond delay="0"/>
                                  </p:stCondLst>
                                  <p:childTnLst>
                                    <p:set>
                                      <p:cBhvr>
                                        <p:cTn id="39" dur="1" fill="hold">
                                          <p:stCondLst>
                                            <p:cond delay="0"/>
                                          </p:stCondLst>
                                        </p:cTn>
                                        <p:tgtEl>
                                          <p:spTgt spid="83"/>
                                        </p:tgtEl>
                                        <p:attrNameLst>
                                          <p:attrName>style.visibility</p:attrName>
                                        </p:attrNameLst>
                                      </p:cBhvr>
                                      <p:to>
                                        <p:strVal val="visible"/>
                                      </p:to>
                                    </p:set>
                                    <p:animEffect transition="in" filter="wipe(down)">
                                      <p:cBhvr>
                                        <p:cTn id="40" dur="500"/>
                                        <p:tgtEl>
                                          <p:spTgt spid="83"/>
                                        </p:tgtEl>
                                      </p:cBhvr>
                                    </p:animEffect>
                                  </p:childTnLst>
                                </p:cTn>
                              </p:par>
                              <p:par>
                                <p:cTn id="41" presetID="22" presetClass="entr" presetSubtype="4" fill="hold" nodeType="withEffect">
                                  <p:stCondLst>
                                    <p:cond delay="0"/>
                                  </p:stCondLst>
                                  <p:childTnLst>
                                    <p:set>
                                      <p:cBhvr>
                                        <p:cTn id="42" dur="1" fill="hold">
                                          <p:stCondLst>
                                            <p:cond delay="0"/>
                                          </p:stCondLst>
                                        </p:cTn>
                                        <p:tgtEl>
                                          <p:spTgt spid="86"/>
                                        </p:tgtEl>
                                        <p:attrNameLst>
                                          <p:attrName>style.visibility</p:attrName>
                                        </p:attrNameLst>
                                      </p:cBhvr>
                                      <p:to>
                                        <p:strVal val="visible"/>
                                      </p:to>
                                    </p:set>
                                    <p:animEffect transition="in" filter="wipe(down)">
                                      <p:cBhvr>
                                        <p:cTn id="43" dur="500"/>
                                        <p:tgtEl>
                                          <p:spTgt spid="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animBg="1"/>
      <p:bldP spid="4" grpId="0" animBg="1"/>
      <p:bldP spid="41" grpId="0"/>
    </p:bld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l="-58000" r="-58000"/>
          </a:stretch>
        </a:blipFill>
        <a:effectLst/>
      </p:bgPr>
    </p:bg>
    <p:spTree>
      <p:nvGrpSpPr>
        <p:cNvPr id="1" name=""/>
        <p:cNvGrpSpPr/>
        <p:nvPr/>
      </p:nvGrpSpPr>
      <p:grpSpPr>
        <a:xfrm>
          <a:off x="0" y="0"/>
          <a:ext cx="0" cy="0"/>
          <a:chOff x="0" y="0"/>
          <a:chExt cx="0" cy="0"/>
        </a:xfrm>
      </p:grpSpPr>
      <p:sp>
        <p:nvSpPr>
          <p:cNvPr id="2" name="矩形 1"/>
          <p:cNvSpPr/>
          <p:nvPr/>
        </p:nvSpPr>
        <p:spPr>
          <a:xfrm>
            <a:off x="0" y="0"/>
            <a:ext cx="12192000" cy="6858000"/>
          </a:xfrm>
          <a:prstGeom prst="rect">
            <a:avLst/>
          </a:prstGeom>
          <a:gradFill flip="none" rotWithShape="1">
            <a:gsLst>
              <a:gs pos="2000">
                <a:schemeClr val="tx1"/>
              </a:gs>
              <a:gs pos="35000">
                <a:schemeClr val="tx1">
                  <a:alpha val="13000"/>
                </a:schemeClr>
              </a:gs>
              <a:gs pos="98000">
                <a:schemeClr val="tx1">
                  <a:alpha val="1000"/>
                </a:schemeClr>
              </a:gs>
            </a:gsLst>
            <a:path path="circle">
              <a:fillToRect l="50000" t="-80000" r="50000" b="18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6" name="矩形 5"/>
          <p:cNvSpPr/>
          <p:nvPr/>
        </p:nvSpPr>
        <p:spPr>
          <a:xfrm>
            <a:off x="0" y="0"/>
            <a:ext cx="12192000" cy="6858000"/>
          </a:xfrm>
          <a:prstGeom prst="rect">
            <a:avLst/>
          </a:prstGeom>
          <a:gradFill flip="none" rotWithShape="1">
            <a:gsLst>
              <a:gs pos="2000">
                <a:schemeClr val="tx1"/>
              </a:gs>
              <a:gs pos="35000">
                <a:schemeClr val="tx1">
                  <a:alpha val="82000"/>
                </a:schemeClr>
              </a:gs>
              <a:gs pos="98000">
                <a:schemeClr val="tx1">
                  <a:alpha val="46000"/>
                </a:schemeClr>
              </a:gs>
            </a:gsLst>
            <a:path path="circle">
              <a:fillToRect l="50000" t="-80000" r="50000" b="18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89" name="Group 23"/>
          <p:cNvGrpSpPr/>
          <p:nvPr/>
        </p:nvGrpSpPr>
        <p:grpSpPr>
          <a:xfrm>
            <a:off x="-380144" y="1674849"/>
            <a:ext cx="6350000" cy="3407446"/>
            <a:chOff x="0" y="2196100"/>
            <a:chExt cx="6350000" cy="3407446"/>
          </a:xfrm>
        </p:grpSpPr>
        <p:pic>
          <p:nvPicPr>
            <p:cNvPr id="90" name="Picture 1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182009"/>
              <a:ext cx="6350000" cy="2421537"/>
            </a:xfrm>
            <a:prstGeom prst="rect">
              <a:avLst/>
            </a:prstGeom>
          </p:spPr>
        </p:pic>
        <p:sp>
          <p:nvSpPr>
            <p:cNvPr id="91" name="Diamond 13"/>
            <p:cNvSpPr/>
            <p:nvPr/>
          </p:nvSpPr>
          <p:spPr>
            <a:xfrm>
              <a:off x="1695236" y="2196100"/>
              <a:ext cx="2958958" cy="2958958"/>
            </a:xfrm>
            <a:prstGeom prst="diamond">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方正黑体简体" panose="02010601030101010101" pitchFamily="2" charset="-122"/>
                <a:ea typeface="方正黑体简体" panose="02010601030101010101" pitchFamily="2" charset="-122"/>
                <a:cs typeface="+mn-cs"/>
              </a:endParaRPr>
            </a:p>
          </p:txBody>
        </p:sp>
        <p:sp>
          <p:nvSpPr>
            <p:cNvPr id="92" name="TextBox 18"/>
            <p:cNvSpPr txBox="1"/>
            <p:nvPr/>
          </p:nvSpPr>
          <p:spPr>
            <a:xfrm>
              <a:off x="2877197" y="2639489"/>
              <a:ext cx="503664"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sz="3200" b="0" i="0" u="none" strike="noStrike" kern="1200" cap="none" spc="0" normalizeH="0" baseline="0" noProof="0" dirty="0">
                  <a:ln>
                    <a:noFill/>
                  </a:ln>
                  <a:solidFill>
                    <a:prstClr val="white"/>
                  </a:solidFill>
                  <a:effectLst/>
                  <a:uLnTx/>
                  <a:uFillTx/>
                  <a:latin typeface="方正黑体简体" panose="02010601030101010101" pitchFamily="2" charset="-122"/>
                  <a:ea typeface="方正黑体简体" panose="02010601030101010101" pitchFamily="2" charset="-122"/>
                  <a:cs typeface="linea-basic-10" charset="0"/>
                </a:rPr>
                <a:t>Q</a:t>
              </a:r>
              <a:endParaRPr kumimoji="0" lang="en-US" sz="3200" b="0" i="0" u="none" strike="noStrike" kern="1200" cap="none" spc="0" normalizeH="0" baseline="0" noProof="0" dirty="0">
                <a:ln>
                  <a:noFill/>
                </a:ln>
                <a:solidFill>
                  <a:prstClr val="white"/>
                </a:solidFill>
                <a:effectLst/>
                <a:uLnTx/>
                <a:uFillTx/>
                <a:latin typeface="方正黑体简体" panose="02010601030101010101" pitchFamily="2" charset="-122"/>
                <a:ea typeface="方正黑体简体" panose="02010601030101010101" pitchFamily="2" charset="-122"/>
                <a:cs typeface="+mn-cs"/>
              </a:endParaRPr>
            </a:p>
          </p:txBody>
        </p:sp>
        <p:sp>
          <p:nvSpPr>
            <p:cNvPr id="93" name="TextBox 19"/>
            <p:cNvSpPr txBox="1"/>
            <p:nvPr/>
          </p:nvSpPr>
          <p:spPr>
            <a:xfrm>
              <a:off x="2264020" y="3657992"/>
              <a:ext cx="1821388" cy="1168269"/>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defRPr/>
              </a:pPr>
              <a:r>
                <a:rPr kumimoji="0" lang="zh-CN" altLang="en-US" sz="1200" b="0" i="0" u="none" strike="noStrike" kern="1200" cap="none" spc="0" normalizeH="0" baseline="0" noProof="0" dirty="0">
                  <a:ln>
                    <a:noFill/>
                  </a:ln>
                  <a:solidFill>
                    <a:prstClr val="white"/>
                  </a:solidFill>
                  <a:effectLst/>
                  <a:uLnTx/>
                  <a:uFillTx/>
                  <a:latin typeface="方正黑体简体" panose="02010601030101010101" pitchFamily="2" charset="-122"/>
                  <a:ea typeface="方正黑体简体" panose="02010601030101010101" pitchFamily="2" charset="-122"/>
                  <a:cs typeface="Playfair Display" charset="0"/>
                </a:rPr>
                <a:t>点击此处输入相关文本内容点击此处输入相关文本内容</a:t>
              </a:r>
              <a:endParaRPr kumimoji="0" lang="en-US" altLang="zh-CN" sz="1200" b="0" i="0" u="none" strike="noStrike" kern="1200" cap="none" spc="0" normalizeH="0" baseline="0" noProof="0" dirty="0">
                <a:ln>
                  <a:noFill/>
                </a:ln>
                <a:solidFill>
                  <a:prstClr val="white"/>
                </a:solidFill>
                <a:effectLst/>
                <a:uLnTx/>
                <a:uFillTx/>
                <a:latin typeface="方正黑体简体" panose="02010601030101010101" pitchFamily="2" charset="-122"/>
                <a:ea typeface="方正黑体简体" panose="02010601030101010101" pitchFamily="2" charset="-122"/>
                <a:cs typeface="Playfair Display" charset="0"/>
              </a:endParaRPr>
            </a:p>
            <a:p>
              <a:pPr marL="0" marR="0" lvl="0" indent="0" algn="ctr" defTabSz="914400" rtl="0" eaLnBrk="1" fontAlgn="auto" latinLnBrk="0" hangingPunct="1">
                <a:lnSpc>
                  <a:spcPct val="150000"/>
                </a:lnSpc>
                <a:spcBef>
                  <a:spcPts val="0"/>
                </a:spcBef>
                <a:spcAft>
                  <a:spcPts val="0"/>
                </a:spcAft>
                <a:buClrTx/>
                <a:buSzTx/>
                <a:buFontTx/>
                <a:buNone/>
                <a:defRPr/>
              </a:pPr>
              <a:endParaRPr kumimoji="0" lang="en-US" sz="1200" b="0" i="0" u="none" strike="noStrike" kern="1200" cap="none" spc="0" normalizeH="0" baseline="0" noProof="0" dirty="0">
                <a:ln>
                  <a:noFill/>
                </a:ln>
                <a:solidFill>
                  <a:prstClr val="white"/>
                </a:solidFill>
                <a:effectLst/>
                <a:uLnTx/>
                <a:uFillTx/>
                <a:latin typeface="方正黑体简体" panose="02010601030101010101" pitchFamily="2" charset="-122"/>
                <a:ea typeface="方正黑体简体" panose="02010601030101010101" pitchFamily="2" charset="-122"/>
                <a:cs typeface="Playfair Display" charset="0"/>
              </a:endParaRPr>
            </a:p>
          </p:txBody>
        </p:sp>
        <p:sp>
          <p:nvSpPr>
            <p:cNvPr id="94" name="Title 4"/>
            <p:cNvSpPr txBox="1"/>
            <p:nvPr/>
          </p:nvSpPr>
          <p:spPr>
            <a:xfrm>
              <a:off x="1859621" y="3260222"/>
              <a:ext cx="2630186" cy="499933"/>
            </a:xfrm>
            <a:prstGeom prst="rect">
              <a:avLst/>
            </a:prstGeom>
          </p:spPr>
          <p:txBody>
            <a:bodyPr/>
            <a:lstStyle>
              <a:lvl1pPr algn="ctr" defTabSz="914400" rtl="0" eaLnBrk="1" latinLnBrk="0" hangingPunct="1">
                <a:lnSpc>
                  <a:spcPct val="90000"/>
                </a:lnSpc>
                <a:spcBef>
                  <a:spcPct val="0"/>
                </a:spcBef>
                <a:buNone/>
                <a:defRPr sz="3600" kern="1200">
                  <a:solidFill>
                    <a:schemeClr val="tx1"/>
                  </a:solidFill>
                  <a:latin typeface="Playfair Display Black" charset="0"/>
                  <a:ea typeface="Playfair Display Black" charset="0"/>
                  <a:cs typeface="Playfair Display Black" charset="0"/>
                </a:defRPr>
              </a:lvl1pPr>
            </a:lstStyle>
            <a:p>
              <a:pPr marL="0" marR="0" lvl="0" indent="0" algn="ctr" defTabSz="914400" rtl="0" eaLnBrk="1" fontAlgn="auto" latinLnBrk="0" hangingPunct="1">
                <a:lnSpc>
                  <a:spcPct val="90000"/>
                </a:lnSpc>
                <a:spcBef>
                  <a:spcPct val="0"/>
                </a:spcBef>
                <a:spcAft>
                  <a:spcPts val="0"/>
                </a:spcAft>
                <a:buClrTx/>
                <a:buSzTx/>
                <a:buFontTx/>
                <a:buNone/>
                <a:defRPr/>
              </a:pPr>
              <a:r>
                <a:rPr kumimoji="0" lang="zh-CN" altLang="en-US" sz="1800" b="0" i="0" u="none" strike="noStrike" kern="1200" cap="none" spc="0" normalizeH="0" baseline="0" noProof="0" dirty="0">
                  <a:ln>
                    <a:noFill/>
                  </a:ln>
                  <a:solidFill>
                    <a:prstClr val="white"/>
                  </a:solidFill>
                  <a:effectLst/>
                  <a:uLnTx/>
                  <a:uFillTx/>
                  <a:latin typeface="方正黑体简体" panose="02010601030101010101" pitchFamily="2" charset="-122"/>
                  <a:ea typeface="方正黑体简体" panose="02010601030101010101" pitchFamily="2" charset="-122"/>
                </a:rPr>
                <a:t>相关标题</a:t>
              </a:r>
              <a:endParaRPr kumimoji="0" lang="en-US" sz="1800" b="0" i="0" u="none" strike="noStrike" kern="1200" cap="none" spc="0" normalizeH="0" baseline="0" noProof="0" dirty="0">
                <a:ln>
                  <a:noFill/>
                </a:ln>
                <a:solidFill>
                  <a:prstClr val="white"/>
                </a:solidFill>
                <a:effectLst/>
                <a:uLnTx/>
                <a:uFillTx/>
                <a:latin typeface="方正黑体简体" panose="02010601030101010101" pitchFamily="2" charset="-122"/>
                <a:ea typeface="方正黑体简体" panose="02010601030101010101" pitchFamily="2" charset="-122"/>
              </a:endParaRPr>
            </a:p>
          </p:txBody>
        </p:sp>
        <p:cxnSp>
          <p:nvCxnSpPr>
            <p:cNvPr id="95" name="Straight Connector 21"/>
            <p:cNvCxnSpPr/>
            <p:nvPr/>
          </p:nvCxnSpPr>
          <p:spPr>
            <a:xfrm>
              <a:off x="2868182" y="3657993"/>
              <a:ext cx="613064" cy="0"/>
            </a:xfrm>
            <a:prstGeom prst="line">
              <a:avLst/>
            </a:prstGeom>
            <a:ln>
              <a:solidFill>
                <a:schemeClr val="tx1">
                  <a:alpha val="30000"/>
                </a:schemeClr>
              </a:solidFill>
            </a:ln>
          </p:spPr>
          <p:style>
            <a:lnRef idx="1">
              <a:schemeClr val="accent1"/>
            </a:lnRef>
            <a:fillRef idx="0">
              <a:schemeClr val="accent1"/>
            </a:fillRef>
            <a:effectRef idx="0">
              <a:schemeClr val="accent1"/>
            </a:effectRef>
            <a:fontRef idx="minor">
              <a:schemeClr val="tx1"/>
            </a:fontRef>
          </p:style>
        </p:cxnSp>
      </p:grpSp>
      <p:grpSp>
        <p:nvGrpSpPr>
          <p:cNvPr id="96" name="Group 24"/>
          <p:cNvGrpSpPr/>
          <p:nvPr/>
        </p:nvGrpSpPr>
        <p:grpSpPr>
          <a:xfrm>
            <a:off x="2952389" y="1674849"/>
            <a:ext cx="6350000" cy="3407446"/>
            <a:chOff x="0" y="2196100"/>
            <a:chExt cx="6350000" cy="3407446"/>
          </a:xfrm>
        </p:grpSpPr>
        <p:pic>
          <p:nvPicPr>
            <p:cNvPr id="97" name="Picture 2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182009"/>
              <a:ext cx="6350000" cy="2421537"/>
            </a:xfrm>
            <a:prstGeom prst="rect">
              <a:avLst/>
            </a:prstGeom>
          </p:spPr>
        </p:pic>
        <p:sp>
          <p:nvSpPr>
            <p:cNvPr id="98" name="Diamond 26"/>
            <p:cNvSpPr/>
            <p:nvPr/>
          </p:nvSpPr>
          <p:spPr>
            <a:xfrm>
              <a:off x="1695236" y="2196100"/>
              <a:ext cx="2958958" cy="2958958"/>
            </a:xfrm>
            <a:prstGeom prst="diamond">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方正黑体简体" panose="02010601030101010101" pitchFamily="2" charset="-122"/>
                <a:ea typeface="方正黑体简体" panose="02010601030101010101" pitchFamily="2" charset="-122"/>
                <a:cs typeface="+mn-cs"/>
              </a:endParaRPr>
            </a:p>
          </p:txBody>
        </p:sp>
        <p:sp>
          <p:nvSpPr>
            <p:cNvPr id="99" name="TextBox 27"/>
            <p:cNvSpPr txBox="1"/>
            <p:nvPr/>
          </p:nvSpPr>
          <p:spPr>
            <a:xfrm>
              <a:off x="2877197" y="2639489"/>
              <a:ext cx="412292"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sz="3200" b="0" i="0" u="none" strike="noStrike" kern="1200" cap="none" spc="0" normalizeH="0" baseline="0" noProof="0" dirty="0">
                  <a:ln>
                    <a:noFill/>
                  </a:ln>
                  <a:solidFill>
                    <a:prstClr val="white"/>
                  </a:solidFill>
                  <a:effectLst/>
                  <a:uLnTx/>
                  <a:uFillTx/>
                  <a:latin typeface="方正黑体简体" panose="02010601030101010101" pitchFamily="2" charset="-122"/>
                  <a:ea typeface="方正黑体简体" panose="02010601030101010101" pitchFamily="2" charset="-122"/>
                  <a:cs typeface="linea-basic-10" charset="0"/>
                </a:rPr>
                <a:t>L</a:t>
              </a:r>
              <a:endParaRPr kumimoji="0" lang="en-US" sz="3200" b="0" i="0" u="none" strike="noStrike" kern="1200" cap="none" spc="0" normalizeH="0" baseline="0" noProof="0" dirty="0">
                <a:ln>
                  <a:noFill/>
                </a:ln>
                <a:solidFill>
                  <a:prstClr val="white"/>
                </a:solidFill>
                <a:effectLst/>
                <a:uLnTx/>
                <a:uFillTx/>
                <a:latin typeface="方正黑体简体" panose="02010601030101010101" pitchFamily="2" charset="-122"/>
                <a:ea typeface="方正黑体简体" panose="02010601030101010101" pitchFamily="2" charset="-122"/>
                <a:cs typeface="+mn-cs"/>
              </a:endParaRPr>
            </a:p>
          </p:txBody>
        </p:sp>
        <p:sp>
          <p:nvSpPr>
            <p:cNvPr id="100" name="TextBox 28"/>
            <p:cNvSpPr txBox="1"/>
            <p:nvPr/>
          </p:nvSpPr>
          <p:spPr>
            <a:xfrm>
              <a:off x="2264020" y="3597249"/>
              <a:ext cx="1821388" cy="1168269"/>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defRPr/>
              </a:pPr>
              <a:r>
                <a:rPr kumimoji="0" lang="zh-CN" altLang="en-US" sz="1200" b="0" i="0" u="none" strike="noStrike" kern="1200" cap="none" spc="0" normalizeH="0" baseline="0" noProof="0" dirty="0">
                  <a:ln>
                    <a:noFill/>
                  </a:ln>
                  <a:solidFill>
                    <a:prstClr val="white"/>
                  </a:solidFill>
                  <a:effectLst/>
                  <a:uLnTx/>
                  <a:uFillTx/>
                  <a:latin typeface="方正黑体简体" panose="02010601030101010101" pitchFamily="2" charset="-122"/>
                  <a:ea typeface="方正黑体简体" panose="02010601030101010101" pitchFamily="2" charset="-122"/>
                  <a:cs typeface="Playfair Display" charset="0"/>
                </a:rPr>
                <a:t>点击此处输入相关文本内容点击此处输入相关文本内容</a:t>
              </a:r>
              <a:endParaRPr kumimoji="0" lang="en-US" altLang="zh-CN" sz="1200" b="0" i="0" u="none" strike="noStrike" kern="1200" cap="none" spc="0" normalizeH="0" baseline="0" noProof="0" dirty="0">
                <a:ln>
                  <a:noFill/>
                </a:ln>
                <a:solidFill>
                  <a:prstClr val="white"/>
                </a:solidFill>
                <a:effectLst/>
                <a:uLnTx/>
                <a:uFillTx/>
                <a:latin typeface="方正黑体简体" panose="02010601030101010101" pitchFamily="2" charset="-122"/>
                <a:ea typeface="方正黑体简体" panose="02010601030101010101" pitchFamily="2" charset="-122"/>
                <a:cs typeface="Playfair Display" charset="0"/>
              </a:endParaRPr>
            </a:p>
            <a:p>
              <a:pPr marL="0" marR="0" lvl="0" indent="0" algn="ctr" defTabSz="914400" rtl="0" eaLnBrk="1" fontAlgn="auto" latinLnBrk="0" hangingPunct="1">
                <a:lnSpc>
                  <a:spcPct val="150000"/>
                </a:lnSpc>
                <a:spcBef>
                  <a:spcPts val="0"/>
                </a:spcBef>
                <a:spcAft>
                  <a:spcPts val="0"/>
                </a:spcAft>
                <a:buClrTx/>
                <a:buSzTx/>
                <a:buFontTx/>
                <a:buNone/>
                <a:defRPr/>
              </a:pPr>
              <a:endParaRPr kumimoji="0" lang="en-US" altLang="zh-CN" sz="1200" b="0" i="0" u="none" strike="noStrike" kern="1200" cap="none" spc="0" normalizeH="0" baseline="0" noProof="0" dirty="0">
                <a:ln>
                  <a:noFill/>
                </a:ln>
                <a:solidFill>
                  <a:prstClr val="white"/>
                </a:solidFill>
                <a:effectLst/>
                <a:uLnTx/>
                <a:uFillTx/>
                <a:latin typeface="方正黑体简体" panose="02010601030101010101" pitchFamily="2" charset="-122"/>
                <a:ea typeface="方正黑体简体" panose="02010601030101010101" pitchFamily="2" charset="-122"/>
                <a:cs typeface="Playfair Display" charset="0"/>
              </a:endParaRPr>
            </a:p>
          </p:txBody>
        </p:sp>
        <p:sp>
          <p:nvSpPr>
            <p:cNvPr id="101" name="Title 4"/>
            <p:cNvSpPr txBox="1"/>
            <p:nvPr/>
          </p:nvSpPr>
          <p:spPr>
            <a:xfrm>
              <a:off x="1859621" y="3260222"/>
              <a:ext cx="2630186" cy="499933"/>
            </a:xfrm>
            <a:prstGeom prst="rect">
              <a:avLst/>
            </a:prstGeom>
          </p:spPr>
          <p:txBody>
            <a:bodyPr/>
            <a:lstStyle>
              <a:lvl1pPr algn="ctr" defTabSz="914400" rtl="0" eaLnBrk="1" latinLnBrk="0" hangingPunct="1">
                <a:lnSpc>
                  <a:spcPct val="90000"/>
                </a:lnSpc>
                <a:spcBef>
                  <a:spcPct val="0"/>
                </a:spcBef>
                <a:buNone/>
                <a:defRPr sz="3600" kern="1200">
                  <a:solidFill>
                    <a:schemeClr val="tx1"/>
                  </a:solidFill>
                  <a:latin typeface="Playfair Display Black" charset="0"/>
                  <a:ea typeface="Playfair Display Black" charset="0"/>
                  <a:cs typeface="Playfair Display Black" charset="0"/>
                </a:defRPr>
              </a:lvl1pPr>
            </a:lstStyle>
            <a:p>
              <a:pPr marL="0" marR="0" lvl="0" indent="0" algn="ctr" defTabSz="914400" rtl="0" eaLnBrk="1" fontAlgn="auto" latinLnBrk="0" hangingPunct="1">
                <a:lnSpc>
                  <a:spcPct val="90000"/>
                </a:lnSpc>
                <a:spcBef>
                  <a:spcPct val="0"/>
                </a:spcBef>
                <a:spcAft>
                  <a:spcPts val="0"/>
                </a:spcAft>
                <a:buClrTx/>
                <a:buSzTx/>
                <a:buFontTx/>
                <a:buNone/>
                <a:defRPr/>
              </a:pPr>
              <a:r>
                <a:rPr kumimoji="0" lang="zh-CN" altLang="en-US" sz="1800" b="0" i="0" u="none" strike="noStrike" kern="1200" cap="none" spc="0" normalizeH="0" baseline="0" noProof="0" dirty="0">
                  <a:ln>
                    <a:noFill/>
                  </a:ln>
                  <a:solidFill>
                    <a:prstClr val="white"/>
                  </a:solidFill>
                  <a:effectLst/>
                  <a:uLnTx/>
                  <a:uFillTx/>
                  <a:latin typeface="方正黑体简体" panose="02010601030101010101" pitchFamily="2" charset="-122"/>
                  <a:ea typeface="方正黑体简体" panose="02010601030101010101" pitchFamily="2" charset="-122"/>
                </a:rPr>
                <a:t>相关标题</a:t>
              </a:r>
              <a:endParaRPr kumimoji="0" lang="en-US" altLang="zh-CN" sz="1800" b="0" i="0" u="none" strike="noStrike" kern="1200" cap="none" spc="0" normalizeH="0" baseline="0" noProof="0" dirty="0">
                <a:ln>
                  <a:noFill/>
                </a:ln>
                <a:solidFill>
                  <a:prstClr val="white"/>
                </a:solidFill>
                <a:effectLst/>
                <a:uLnTx/>
                <a:uFillTx/>
                <a:latin typeface="方正黑体简体" panose="02010601030101010101" pitchFamily="2" charset="-122"/>
                <a:ea typeface="方正黑体简体" panose="02010601030101010101" pitchFamily="2" charset="-122"/>
              </a:endParaRPr>
            </a:p>
          </p:txBody>
        </p:sp>
        <p:cxnSp>
          <p:nvCxnSpPr>
            <p:cNvPr id="102" name="Straight Connector 30"/>
            <p:cNvCxnSpPr/>
            <p:nvPr/>
          </p:nvCxnSpPr>
          <p:spPr>
            <a:xfrm>
              <a:off x="2868182" y="3657993"/>
              <a:ext cx="613064" cy="0"/>
            </a:xfrm>
            <a:prstGeom prst="line">
              <a:avLst/>
            </a:prstGeom>
            <a:ln>
              <a:solidFill>
                <a:schemeClr val="tx1">
                  <a:alpha val="30000"/>
                </a:schemeClr>
              </a:solidFill>
            </a:ln>
          </p:spPr>
          <p:style>
            <a:lnRef idx="1">
              <a:schemeClr val="accent1"/>
            </a:lnRef>
            <a:fillRef idx="0">
              <a:schemeClr val="accent1"/>
            </a:fillRef>
            <a:effectRef idx="0">
              <a:schemeClr val="accent1"/>
            </a:effectRef>
            <a:fontRef idx="minor">
              <a:schemeClr val="tx1"/>
            </a:fontRef>
          </p:style>
        </p:cxnSp>
      </p:grpSp>
      <p:grpSp>
        <p:nvGrpSpPr>
          <p:cNvPr id="103" name="Group 39"/>
          <p:cNvGrpSpPr/>
          <p:nvPr/>
        </p:nvGrpSpPr>
        <p:grpSpPr>
          <a:xfrm>
            <a:off x="6284922" y="1674849"/>
            <a:ext cx="6350000" cy="3407446"/>
            <a:chOff x="0" y="2196100"/>
            <a:chExt cx="6350000" cy="3407446"/>
          </a:xfrm>
        </p:grpSpPr>
        <p:pic>
          <p:nvPicPr>
            <p:cNvPr id="104" name="Picture 4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182009"/>
              <a:ext cx="6350000" cy="2421537"/>
            </a:xfrm>
            <a:prstGeom prst="rect">
              <a:avLst/>
            </a:prstGeom>
          </p:spPr>
        </p:pic>
        <p:sp>
          <p:nvSpPr>
            <p:cNvPr id="105" name="Diamond 41"/>
            <p:cNvSpPr/>
            <p:nvPr/>
          </p:nvSpPr>
          <p:spPr>
            <a:xfrm>
              <a:off x="1695236" y="2196100"/>
              <a:ext cx="2958958" cy="2958958"/>
            </a:xfrm>
            <a:prstGeom prst="diamond">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方正黑体简体" panose="02010601030101010101" pitchFamily="2" charset="-122"/>
                <a:ea typeface="方正黑体简体" panose="02010601030101010101" pitchFamily="2" charset="-122"/>
                <a:cs typeface="+mn-cs"/>
              </a:endParaRPr>
            </a:p>
          </p:txBody>
        </p:sp>
        <p:sp>
          <p:nvSpPr>
            <p:cNvPr id="106" name="TextBox 42"/>
            <p:cNvSpPr txBox="1"/>
            <p:nvPr/>
          </p:nvSpPr>
          <p:spPr>
            <a:xfrm>
              <a:off x="2877197" y="2639489"/>
              <a:ext cx="503664"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sz="3200" b="0" i="0" u="none" strike="noStrike" kern="1200" cap="none" spc="0" normalizeH="0" baseline="0" noProof="0" dirty="0">
                  <a:ln>
                    <a:noFill/>
                  </a:ln>
                  <a:solidFill>
                    <a:prstClr val="white"/>
                  </a:solidFill>
                  <a:effectLst/>
                  <a:uLnTx/>
                  <a:uFillTx/>
                  <a:latin typeface="方正黑体简体" panose="02010601030101010101" pitchFamily="2" charset="-122"/>
                  <a:ea typeface="方正黑体简体" panose="02010601030101010101" pitchFamily="2" charset="-122"/>
                  <a:cs typeface="linea-basic-10" charset="0"/>
                </a:rPr>
                <a:t>G</a:t>
              </a:r>
              <a:endParaRPr kumimoji="0" lang="en-US" sz="3200" b="0" i="0" u="none" strike="noStrike" kern="1200" cap="none" spc="0" normalizeH="0" baseline="0" noProof="0" dirty="0">
                <a:ln>
                  <a:noFill/>
                </a:ln>
                <a:solidFill>
                  <a:prstClr val="white"/>
                </a:solidFill>
                <a:effectLst/>
                <a:uLnTx/>
                <a:uFillTx/>
                <a:latin typeface="方正黑体简体" panose="02010601030101010101" pitchFamily="2" charset="-122"/>
                <a:ea typeface="方正黑体简体" panose="02010601030101010101" pitchFamily="2" charset="-122"/>
                <a:cs typeface="+mn-cs"/>
              </a:endParaRPr>
            </a:p>
          </p:txBody>
        </p:sp>
        <p:sp>
          <p:nvSpPr>
            <p:cNvPr id="107" name="TextBox 43"/>
            <p:cNvSpPr txBox="1"/>
            <p:nvPr/>
          </p:nvSpPr>
          <p:spPr>
            <a:xfrm>
              <a:off x="2264020" y="3594757"/>
              <a:ext cx="1821388" cy="1168269"/>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defRPr/>
              </a:pPr>
              <a:r>
                <a:rPr kumimoji="0" lang="zh-CN" altLang="en-US" sz="1200" b="0" i="0" u="none" strike="noStrike" kern="1200" cap="none" spc="0" normalizeH="0" baseline="0" noProof="0" dirty="0">
                  <a:ln>
                    <a:noFill/>
                  </a:ln>
                  <a:solidFill>
                    <a:prstClr val="white"/>
                  </a:solidFill>
                  <a:effectLst/>
                  <a:uLnTx/>
                  <a:uFillTx/>
                  <a:latin typeface="方正黑体简体" panose="02010601030101010101" pitchFamily="2" charset="-122"/>
                  <a:ea typeface="方正黑体简体" panose="02010601030101010101" pitchFamily="2" charset="-122"/>
                  <a:cs typeface="Playfair Display" charset="0"/>
                </a:rPr>
                <a:t>点击此处输入相关文本内容点击此处输入相关文本内容</a:t>
              </a:r>
              <a:endParaRPr kumimoji="0" lang="en-US" altLang="zh-CN" sz="1200" b="0" i="0" u="none" strike="noStrike" kern="1200" cap="none" spc="0" normalizeH="0" baseline="0" noProof="0" dirty="0">
                <a:ln>
                  <a:noFill/>
                </a:ln>
                <a:solidFill>
                  <a:prstClr val="white"/>
                </a:solidFill>
                <a:effectLst/>
                <a:uLnTx/>
                <a:uFillTx/>
                <a:latin typeface="方正黑体简体" panose="02010601030101010101" pitchFamily="2" charset="-122"/>
                <a:ea typeface="方正黑体简体" panose="02010601030101010101" pitchFamily="2" charset="-122"/>
                <a:cs typeface="Playfair Display" charset="0"/>
              </a:endParaRPr>
            </a:p>
            <a:p>
              <a:pPr marL="0" marR="0" lvl="0" indent="0" algn="ctr" defTabSz="914400" rtl="0" eaLnBrk="1" fontAlgn="auto" latinLnBrk="0" hangingPunct="1">
                <a:lnSpc>
                  <a:spcPct val="150000"/>
                </a:lnSpc>
                <a:spcBef>
                  <a:spcPts val="0"/>
                </a:spcBef>
                <a:spcAft>
                  <a:spcPts val="0"/>
                </a:spcAft>
                <a:buClrTx/>
                <a:buSzTx/>
                <a:buFontTx/>
                <a:buNone/>
                <a:defRPr/>
              </a:pPr>
              <a:endParaRPr kumimoji="0" lang="en-US" altLang="zh-CN" sz="1200" b="0" i="0" u="none" strike="noStrike" kern="1200" cap="none" spc="0" normalizeH="0" baseline="0" noProof="0" dirty="0">
                <a:ln>
                  <a:noFill/>
                </a:ln>
                <a:solidFill>
                  <a:prstClr val="white"/>
                </a:solidFill>
                <a:effectLst/>
                <a:uLnTx/>
                <a:uFillTx/>
                <a:latin typeface="方正黑体简体" panose="02010601030101010101" pitchFamily="2" charset="-122"/>
                <a:ea typeface="方正黑体简体" panose="02010601030101010101" pitchFamily="2" charset="-122"/>
                <a:cs typeface="Playfair Display" charset="0"/>
              </a:endParaRPr>
            </a:p>
          </p:txBody>
        </p:sp>
        <p:sp>
          <p:nvSpPr>
            <p:cNvPr id="108" name="Title 4"/>
            <p:cNvSpPr txBox="1"/>
            <p:nvPr/>
          </p:nvSpPr>
          <p:spPr>
            <a:xfrm>
              <a:off x="1859621" y="3260222"/>
              <a:ext cx="2630186" cy="499933"/>
            </a:xfrm>
            <a:prstGeom prst="rect">
              <a:avLst/>
            </a:prstGeom>
          </p:spPr>
          <p:txBody>
            <a:bodyPr/>
            <a:lstStyle>
              <a:lvl1pPr algn="ctr" defTabSz="914400" rtl="0" eaLnBrk="1" latinLnBrk="0" hangingPunct="1">
                <a:lnSpc>
                  <a:spcPct val="90000"/>
                </a:lnSpc>
                <a:spcBef>
                  <a:spcPct val="0"/>
                </a:spcBef>
                <a:buNone/>
                <a:defRPr sz="3600" kern="1200">
                  <a:solidFill>
                    <a:schemeClr val="tx1"/>
                  </a:solidFill>
                  <a:latin typeface="Playfair Display Black" charset="0"/>
                  <a:ea typeface="Playfair Display Black" charset="0"/>
                  <a:cs typeface="Playfair Display Black" charset="0"/>
                </a:defRPr>
              </a:lvl1pPr>
            </a:lstStyle>
            <a:p>
              <a:pPr marL="0" marR="0" lvl="0" indent="0" algn="ctr" defTabSz="914400" rtl="0" eaLnBrk="1" fontAlgn="auto" latinLnBrk="0" hangingPunct="1">
                <a:lnSpc>
                  <a:spcPct val="90000"/>
                </a:lnSpc>
                <a:spcBef>
                  <a:spcPct val="0"/>
                </a:spcBef>
                <a:spcAft>
                  <a:spcPts val="0"/>
                </a:spcAft>
                <a:buClrTx/>
                <a:buSzTx/>
                <a:buFontTx/>
                <a:buNone/>
                <a:defRPr/>
              </a:pPr>
              <a:r>
                <a:rPr kumimoji="0" lang="zh-CN" altLang="en-US" sz="1800" b="0" i="0" u="none" strike="noStrike" kern="1200" cap="none" spc="0" normalizeH="0" baseline="0" noProof="0" dirty="0">
                  <a:ln>
                    <a:noFill/>
                  </a:ln>
                  <a:solidFill>
                    <a:prstClr val="white"/>
                  </a:solidFill>
                  <a:effectLst/>
                  <a:uLnTx/>
                  <a:uFillTx/>
                  <a:latin typeface="方正黑体简体" panose="02010601030101010101" pitchFamily="2" charset="-122"/>
                  <a:ea typeface="方正黑体简体" panose="02010601030101010101" pitchFamily="2" charset="-122"/>
                </a:rPr>
                <a:t>相关标题</a:t>
              </a:r>
              <a:endParaRPr kumimoji="0" lang="en-US" altLang="zh-CN" sz="1800" b="0" i="0" u="none" strike="noStrike" kern="1200" cap="none" spc="0" normalizeH="0" baseline="0" noProof="0" dirty="0">
                <a:ln>
                  <a:noFill/>
                </a:ln>
                <a:solidFill>
                  <a:prstClr val="white"/>
                </a:solidFill>
                <a:effectLst/>
                <a:uLnTx/>
                <a:uFillTx/>
                <a:latin typeface="方正黑体简体" panose="02010601030101010101" pitchFamily="2" charset="-122"/>
                <a:ea typeface="方正黑体简体" panose="02010601030101010101" pitchFamily="2" charset="-122"/>
              </a:endParaRPr>
            </a:p>
          </p:txBody>
        </p:sp>
        <p:cxnSp>
          <p:nvCxnSpPr>
            <p:cNvPr id="109" name="Straight Connector 45"/>
            <p:cNvCxnSpPr/>
            <p:nvPr/>
          </p:nvCxnSpPr>
          <p:spPr>
            <a:xfrm>
              <a:off x="2868182" y="3657993"/>
              <a:ext cx="613064" cy="0"/>
            </a:xfrm>
            <a:prstGeom prst="line">
              <a:avLst/>
            </a:prstGeom>
            <a:ln>
              <a:solidFill>
                <a:schemeClr val="tx1">
                  <a:alpha val="30000"/>
                </a:schemeClr>
              </a:solidFill>
            </a:ln>
          </p:spPr>
          <p:style>
            <a:lnRef idx="1">
              <a:schemeClr val="accent1"/>
            </a:lnRef>
            <a:fillRef idx="0">
              <a:schemeClr val="accent1"/>
            </a:fillRef>
            <a:effectRef idx="0">
              <a:schemeClr val="accent1"/>
            </a:effectRef>
            <a:fontRef idx="minor">
              <a:schemeClr val="tx1"/>
            </a:fontRef>
          </p:style>
        </p:cxnSp>
      </p:grpSp>
      <p:sp>
        <p:nvSpPr>
          <p:cNvPr id="110" name="Diamond 46"/>
          <p:cNvSpPr/>
          <p:nvPr/>
        </p:nvSpPr>
        <p:spPr>
          <a:xfrm>
            <a:off x="4087963" y="2757739"/>
            <a:ext cx="758005" cy="758005"/>
          </a:xfrm>
          <a:prstGeom prst="diamond">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0" i="0" u="none" strike="noStrike" kern="1200" cap="none" spc="0" normalizeH="0" baseline="0" noProof="0" dirty="0">
                <a:ln>
                  <a:noFill/>
                </a:ln>
                <a:solidFill>
                  <a:prstClr val="white"/>
                </a:solidFill>
                <a:effectLst/>
                <a:uLnTx/>
                <a:uFillTx/>
                <a:latin typeface="方正黑体简体" panose="02010601030101010101" pitchFamily="2" charset="-122"/>
                <a:ea typeface="方正黑体简体" panose="02010601030101010101" pitchFamily="2" charset="-122"/>
                <a:cs typeface="linea-arrows-10" charset="0"/>
              </a:rPr>
              <a:t></a:t>
            </a:r>
            <a:endParaRPr kumimoji="0" lang="en-US" sz="1800" b="0" i="0" u="none" strike="noStrike" kern="1200" cap="none" spc="0" normalizeH="0" baseline="0" noProof="0" dirty="0">
              <a:ln>
                <a:noFill/>
              </a:ln>
              <a:solidFill>
                <a:prstClr val="white"/>
              </a:solidFill>
              <a:effectLst/>
              <a:uLnTx/>
              <a:uFillTx/>
              <a:latin typeface="方正黑体简体" panose="02010601030101010101" pitchFamily="2" charset="-122"/>
              <a:ea typeface="方正黑体简体" panose="02010601030101010101" pitchFamily="2" charset="-122"/>
              <a:cs typeface="+mn-cs"/>
            </a:endParaRPr>
          </a:p>
        </p:txBody>
      </p:sp>
      <p:sp>
        <p:nvSpPr>
          <p:cNvPr id="111" name="Diamond 47"/>
          <p:cNvSpPr/>
          <p:nvPr/>
        </p:nvSpPr>
        <p:spPr>
          <a:xfrm>
            <a:off x="7394964" y="2757739"/>
            <a:ext cx="758005" cy="758005"/>
          </a:xfrm>
          <a:prstGeom prst="diamond">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0" i="0" u="none" strike="noStrike" kern="1200" cap="none" spc="0" normalizeH="0" baseline="0" noProof="0" dirty="0">
                <a:ln>
                  <a:noFill/>
                </a:ln>
                <a:solidFill>
                  <a:prstClr val="white"/>
                </a:solidFill>
                <a:effectLst/>
                <a:uLnTx/>
                <a:uFillTx/>
                <a:latin typeface="方正黑体简体" panose="02010601030101010101" pitchFamily="2" charset="-122"/>
                <a:ea typeface="方正黑体简体" panose="02010601030101010101" pitchFamily="2" charset="-122"/>
                <a:cs typeface="linea-arrows-10" charset="0"/>
              </a:rPr>
              <a:t></a:t>
            </a:r>
            <a:endParaRPr kumimoji="0" lang="en-US" sz="1800" b="0" i="0" u="none" strike="noStrike" kern="1200" cap="none" spc="0" normalizeH="0" baseline="0" noProof="0" dirty="0">
              <a:ln>
                <a:noFill/>
              </a:ln>
              <a:solidFill>
                <a:prstClr val="white"/>
              </a:solidFill>
              <a:effectLst/>
              <a:uLnTx/>
              <a:uFillTx/>
              <a:latin typeface="方正黑体简体" panose="02010601030101010101" pitchFamily="2" charset="-122"/>
              <a:ea typeface="方正黑体简体" panose="02010601030101010101" pitchFamily="2" charset="-122"/>
              <a:cs typeface="+mn-cs"/>
            </a:endParaRPr>
          </a:p>
        </p:txBody>
      </p:sp>
      <p:sp>
        <p:nvSpPr>
          <p:cNvPr id="112" name="TextBox 7"/>
          <p:cNvSpPr txBox="1"/>
          <p:nvPr/>
        </p:nvSpPr>
        <p:spPr>
          <a:xfrm>
            <a:off x="1479477" y="5077196"/>
            <a:ext cx="9931473" cy="614271"/>
          </a:xfrm>
          <a:prstGeom prst="rect">
            <a:avLst/>
          </a:prstGeom>
          <a:noFill/>
        </p:spPr>
        <p:txBody>
          <a:bodyPr wrap="square" rtlCol="0">
            <a:spAutoFit/>
          </a:bodyPr>
          <a:lstStyle/>
          <a:p>
            <a:pPr marL="0" marR="0" lvl="0" indent="0" algn="l" defTabSz="914400" rtl="0" eaLnBrk="1" fontAlgn="auto" latinLnBrk="0" hangingPunct="1">
              <a:lnSpc>
                <a:spcPct val="150000"/>
              </a:lnSpc>
              <a:spcBef>
                <a:spcPts val="0"/>
              </a:spcBef>
              <a:spcAft>
                <a:spcPts val="0"/>
              </a:spcAft>
              <a:buClrTx/>
              <a:buSzTx/>
              <a:buFontTx/>
              <a:buNone/>
              <a:defRPr/>
            </a:pPr>
            <a:r>
              <a:rPr kumimoji="0" lang="zh-CN" altLang="en-US" sz="1200" b="0" i="0" u="none" strike="noStrike" kern="1200" cap="none" spc="0" normalizeH="0" baseline="0" noProof="0" dirty="0">
                <a:ln>
                  <a:noFill/>
                </a:ln>
                <a:solidFill>
                  <a:prstClr val="white"/>
                </a:solidFill>
                <a:effectLst/>
                <a:uLnTx/>
                <a:uFillTx/>
                <a:latin typeface="方正黑体简体" panose="02010601030101010101" pitchFamily="2" charset="-122"/>
                <a:ea typeface="方正黑体简体" panose="02010601030101010101" pitchFamily="2" charset="-122"/>
                <a:cs typeface="Playfair Display" charset="0"/>
              </a:rPr>
              <a:t>点击此处输入相关文本内容点击此处输入相关文本内容点击此处输入相关文本内容点击此处输入相关文本内容点击此处输入相关文本内容点击此处输入相关文本内容点击此处输入相关文本内容点击此处输入相关文本内容</a:t>
            </a:r>
            <a:endParaRPr kumimoji="0" lang="en-US" altLang="zh-CN" sz="1200" b="0" i="0" u="none" strike="noStrike" kern="1200" cap="none" spc="0" normalizeH="0" baseline="0" noProof="0" dirty="0">
              <a:ln>
                <a:noFill/>
              </a:ln>
              <a:solidFill>
                <a:prstClr val="white"/>
              </a:solidFill>
              <a:effectLst/>
              <a:uLnTx/>
              <a:uFillTx/>
              <a:latin typeface="方正黑体简体" panose="02010601030101010101" pitchFamily="2" charset="-122"/>
              <a:ea typeface="方正黑体简体" panose="02010601030101010101" pitchFamily="2" charset="-122"/>
              <a:cs typeface="Playfair Display" charset="0"/>
            </a:endParaRPr>
          </a:p>
        </p:txBody>
      </p:sp>
    </p:spTree>
  </p:cSld>
  <p:clrMapOvr>
    <a:masterClrMapping/>
  </p:clrMapOvr>
  <mc:AlternateContent xmlns:mc="http://schemas.openxmlformats.org/markup-compatibility/2006">
    <mc:Choice xmlns:p14="http://schemas.microsoft.com/office/powerpoint/2010/main" Requires="p14">
      <p:transition p14:dur="250" advClick="0" advTm="3000">
        <p:random/>
      </p:transition>
    </mc:Choice>
    <mc:Fallback>
      <p:transition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89"/>
                                        </p:tgtEl>
                                        <p:attrNameLst>
                                          <p:attrName>style.visibility</p:attrName>
                                        </p:attrNameLst>
                                      </p:cBhvr>
                                      <p:to>
                                        <p:strVal val="visible"/>
                                      </p:to>
                                    </p:set>
                                    <p:animEffect transition="in" filter="randombar(horizontal)">
                                      <p:cBhvr>
                                        <p:cTn id="7" dur="500"/>
                                        <p:tgtEl>
                                          <p:spTgt spid="89"/>
                                        </p:tgtEl>
                                      </p:cBhvr>
                                    </p:animEffect>
                                  </p:childTnLst>
                                </p:cTn>
                              </p:par>
                              <p:par>
                                <p:cTn id="8" presetID="14" presetClass="entr" presetSubtype="10" fill="hold" nodeType="withEffect">
                                  <p:stCondLst>
                                    <p:cond delay="0"/>
                                  </p:stCondLst>
                                  <p:childTnLst>
                                    <p:set>
                                      <p:cBhvr>
                                        <p:cTn id="9" dur="1" fill="hold">
                                          <p:stCondLst>
                                            <p:cond delay="0"/>
                                          </p:stCondLst>
                                        </p:cTn>
                                        <p:tgtEl>
                                          <p:spTgt spid="96"/>
                                        </p:tgtEl>
                                        <p:attrNameLst>
                                          <p:attrName>style.visibility</p:attrName>
                                        </p:attrNameLst>
                                      </p:cBhvr>
                                      <p:to>
                                        <p:strVal val="visible"/>
                                      </p:to>
                                    </p:set>
                                    <p:animEffect transition="in" filter="randombar(horizontal)">
                                      <p:cBhvr>
                                        <p:cTn id="10" dur="500"/>
                                        <p:tgtEl>
                                          <p:spTgt spid="96"/>
                                        </p:tgtEl>
                                      </p:cBhvr>
                                    </p:animEffect>
                                  </p:childTnLst>
                                </p:cTn>
                              </p:par>
                              <p:par>
                                <p:cTn id="11" presetID="14" presetClass="entr" presetSubtype="10" fill="hold" nodeType="withEffect">
                                  <p:stCondLst>
                                    <p:cond delay="0"/>
                                  </p:stCondLst>
                                  <p:childTnLst>
                                    <p:set>
                                      <p:cBhvr>
                                        <p:cTn id="12" dur="1" fill="hold">
                                          <p:stCondLst>
                                            <p:cond delay="0"/>
                                          </p:stCondLst>
                                        </p:cTn>
                                        <p:tgtEl>
                                          <p:spTgt spid="103"/>
                                        </p:tgtEl>
                                        <p:attrNameLst>
                                          <p:attrName>style.visibility</p:attrName>
                                        </p:attrNameLst>
                                      </p:cBhvr>
                                      <p:to>
                                        <p:strVal val="visible"/>
                                      </p:to>
                                    </p:set>
                                    <p:animEffect transition="in" filter="randombar(horizontal)">
                                      <p:cBhvr>
                                        <p:cTn id="13" dur="500"/>
                                        <p:tgtEl>
                                          <p:spTgt spid="103"/>
                                        </p:tgtEl>
                                      </p:cBhvr>
                                    </p:animEffect>
                                  </p:childTnLst>
                                </p:cTn>
                              </p:par>
                              <p:par>
                                <p:cTn id="14" presetID="14" presetClass="entr" presetSubtype="10" fill="hold" grpId="0" nodeType="withEffect">
                                  <p:stCondLst>
                                    <p:cond delay="0"/>
                                  </p:stCondLst>
                                  <p:childTnLst>
                                    <p:set>
                                      <p:cBhvr>
                                        <p:cTn id="15" dur="1" fill="hold">
                                          <p:stCondLst>
                                            <p:cond delay="0"/>
                                          </p:stCondLst>
                                        </p:cTn>
                                        <p:tgtEl>
                                          <p:spTgt spid="110"/>
                                        </p:tgtEl>
                                        <p:attrNameLst>
                                          <p:attrName>style.visibility</p:attrName>
                                        </p:attrNameLst>
                                      </p:cBhvr>
                                      <p:to>
                                        <p:strVal val="visible"/>
                                      </p:to>
                                    </p:set>
                                    <p:animEffect transition="in" filter="randombar(horizontal)">
                                      <p:cBhvr>
                                        <p:cTn id="16" dur="500"/>
                                        <p:tgtEl>
                                          <p:spTgt spid="110"/>
                                        </p:tgtEl>
                                      </p:cBhvr>
                                    </p:animEffect>
                                  </p:childTnLst>
                                </p:cTn>
                              </p:par>
                              <p:par>
                                <p:cTn id="17" presetID="14" presetClass="entr" presetSubtype="10" fill="hold" grpId="0" nodeType="withEffect">
                                  <p:stCondLst>
                                    <p:cond delay="0"/>
                                  </p:stCondLst>
                                  <p:childTnLst>
                                    <p:set>
                                      <p:cBhvr>
                                        <p:cTn id="18" dur="1" fill="hold">
                                          <p:stCondLst>
                                            <p:cond delay="0"/>
                                          </p:stCondLst>
                                        </p:cTn>
                                        <p:tgtEl>
                                          <p:spTgt spid="111"/>
                                        </p:tgtEl>
                                        <p:attrNameLst>
                                          <p:attrName>style.visibility</p:attrName>
                                        </p:attrNameLst>
                                      </p:cBhvr>
                                      <p:to>
                                        <p:strVal val="visible"/>
                                      </p:to>
                                    </p:set>
                                    <p:animEffect transition="in" filter="randombar(horizontal)">
                                      <p:cBhvr>
                                        <p:cTn id="19" dur="500"/>
                                        <p:tgtEl>
                                          <p:spTgt spid="111"/>
                                        </p:tgtEl>
                                      </p:cBhvr>
                                    </p:animEffect>
                                  </p:childTnLst>
                                </p:cTn>
                              </p:par>
                              <p:par>
                                <p:cTn id="20" presetID="14" presetClass="entr" presetSubtype="10" fill="hold" grpId="0" nodeType="withEffect">
                                  <p:stCondLst>
                                    <p:cond delay="0"/>
                                  </p:stCondLst>
                                  <p:childTnLst>
                                    <p:set>
                                      <p:cBhvr>
                                        <p:cTn id="21" dur="1" fill="hold">
                                          <p:stCondLst>
                                            <p:cond delay="0"/>
                                          </p:stCondLst>
                                        </p:cTn>
                                        <p:tgtEl>
                                          <p:spTgt spid="112"/>
                                        </p:tgtEl>
                                        <p:attrNameLst>
                                          <p:attrName>style.visibility</p:attrName>
                                        </p:attrNameLst>
                                      </p:cBhvr>
                                      <p:to>
                                        <p:strVal val="visible"/>
                                      </p:to>
                                    </p:set>
                                    <p:animEffect transition="in" filter="randombar(horizontal)">
                                      <p:cBhvr>
                                        <p:cTn id="22" dur="500"/>
                                        <p:tgtEl>
                                          <p:spTgt spid="1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0" grpId="0" animBg="1"/>
      <p:bldP spid="111" grpId="0" animBg="1"/>
      <p:bldP spid="112" grpId="0"/>
    </p:bld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l="-58000" r="-58000"/>
          </a:stretch>
        </a:blipFill>
        <a:effectLst/>
      </p:bgPr>
    </p:bg>
    <p:spTree>
      <p:nvGrpSpPr>
        <p:cNvPr id="1" name=""/>
        <p:cNvGrpSpPr/>
        <p:nvPr/>
      </p:nvGrpSpPr>
      <p:grpSpPr>
        <a:xfrm>
          <a:off x="0" y="0"/>
          <a:ext cx="0" cy="0"/>
          <a:chOff x="0" y="0"/>
          <a:chExt cx="0" cy="0"/>
        </a:xfrm>
      </p:grpSpPr>
      <p:sp>
        <p:nvSpPr>
          <p:cNvPr id="2" name="矩形 1"/>
          <p:cNvSpPr/>
          <p:nvPr/>
        </p:nvSpPr>
        <p:spPr>
          <a:xfrm>
            <a:off x="0" y="0"/>
            <a:ext cx="12192000" cy="6858000"/>
          </a:xfrm>
          <a:prstGeom prst="rect">
            <a:avLst/>
          </a:prstGeom>
          <a:gradFill flip="none" rotWithShape="1">
            <a:gsLst>
              <a:gs pos="2000">
                <a:schemeClr val="tx1"/>
              </a:gs>
              <a:gs pos="35000">
                <a:schemeClr val="tx1">
                  <a:alpha val="13000"/>
                </a:schemeClr>
              </a:gs>
              <a:gs pos="98000">
                <a:schemeClr val="tx1">
                  <a:alpha val="1000"/>
                </a:schemeClr>
              </a:gs>
            </a:gsLst>
            <a:path path="circle">
              <a:fillToRect l="50000" t="-80000" r="50000" b="18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6" name="矩形 5"/>
          <p:cNvSpPr/>
          <p:nvPr/>
        </p:nvSpPr>
        <p:spPr>
          <a:xfrm>
            <a:off x="0" y="0"/>
            <a:ext cx="12192000" cy="6858000"/>
          </a:xfrm>
          <a:prstGeom prst="rect">
            <a:avLst/>
          </a:prstGeom>
          <a:gradFill flip="none" rotWithShape="1">
            <a:gsLst>
              <a:gs pos="2000">
                <a:schemeClr val="tx1"/>
              </a:gs>
              <a:gs pos="35000">
                <a:schemeClr val="tx1">
                  <a:alpha val="82000"/>
                </a:schemeClr>
              </a:gs>
              <a:gs pos="98000">
                <a:schemeClr val="tx1">
                  <a:alpha val="46000"/>
                </a:schemeClr>
              </a:gs>
            </a:gsLst>
            <a:path path="circle">
              <a:fillToRect l="50000" t="-80000" r="50000" b="18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正文文本"/>
          <p:cNvSpPr txBox="1"/>
          <p:nvPr/>
        </p:nvSpPr>
        <p:spPr>
          <a:xfrm>
            <a:off x="1875260" y="5174907"/>
            <a:ext cx="8441481" cy="701795"/>
          </a:xfrm>
          <a:prstGeom prst="rect">
            <a:avLst/>
          </a:prstGeom>
          <a:noFill/>
        </p:spPr>
        <p:txBody>
          <a:bodyPr wrap="square" rtlCol="0">
            <a:spAutoFit/>
          </a:bodyPr>
          <a:lstStyle/>
          <a:p>
            <a:pPr algn="ctr">
              <a:lnSpc>
                <a:spcPct val="150000"/>
              </a:lnSpc>
            </a:pPr>
            <a:r>
              <a:rPr lang="zh-CN" altLang="en-US" sz="1400" dirty="0">
                <a:solidFill>
                  <a:schemeClr val="bg1"/>
                </a:solidFill>
              </a:rPr>
              <a:t>点击此处输入相关文本内容点击此处输入相关文本内容点击此处输入相关文本内容点击此处输入相关文本内容点击此处输入相关文本内容点击此处输入相关文本内容</a:t>
            </a:r>
            <a:endParaRPr lang="en-US" altLang="zh-CN" sz="1400" dirty="0">
              <a:solidFill>
                <a:schemeClr val="bg1"/>
              </a:solidFill>
            </a:endParaRPr>
          </a:p>
        </p:txBody>
      </p:sp>
      <p:grpSp>
        <p:nvGrpSpPr>
          <p:cNvPr id="11" name="图表背景"/>
          <p:cNvGrpSpPr/>
          <p:nvPr/>
        </p:nvGrpSpPr>
        <p:grpSpPr>
          <a:xfrm>
            <a:off x="5173663" y="2500086"/>
            <a:ext cx="1857828" cy="1857828"/>
            <a:chOff x="5173663" y="2500086"/>
            <a:chExt cx="1857828" cy="1857828"/>
          </a:xfrm>
        </p:grpSpPr>
        <p:sp>
          <p:nvSpPr>
            <p:cNvPr id="14" name="椭圆 13"/>
            <p:cNvSpPr/>
            <p:nvPr/>
          </p:nvSpPr>
          <p:spPr>
            <a:xfrm>
              <a:off x="5173663" y="2500086"/>
              <a:ext cx="1857828" cy="1857828"/>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5" name="椭圆 14"/>
            <p:cNvSpPr/>
            <p:nvPr/>
          </p:nvSpPr>
          <p:spPr>
            <a:xfrm>
              <a:off x="5603393" y="2936393"/>
              <a:ext cx="985214" cy="985214"/>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6" name="图标"/>
          <p:cNvSpPr>
            <a:spLocks noChangeAspect="1" noEditPoints="1"/>
          </p:cNvSpPr>
          <p:nvPr/>
        </p:nvSpPr>
        <p:spPr bwMode="auto">
          <a:xfrm>
            <a:off x="5670998" y="3012321"/>
            <a:ext cx="866962" cy="826588"/>
          </a:xfrm>
          <a:custGeom>
            <a:avLst/>
            <a:gdLst>
              <a:gd name="T0" fmla="*/ 1133 w 3194"/>
              <a:gd name="T1" fmla="*/ 138 h 3044"/>
              <a:gd name="T2" fmla="*/ 854 w 3194"/>
              <a:gd name="T3" fmla="*/ 1316 h 3044"/>
              <a:gd name="T4" fmla="*/ 1159 w 3194"/>
              <a:gd name="T5" fmla="*/ 2143 h 3044"/>
              <a:gd name="T6" fmla="*/ 1159 w 3194"/>
              <a:gd name="T7" fmla="*/ 2146 h 3044"/>
              <a:gd name="T8" fmla="*/ 1159 w 3194"/>
              <a:gd name="T9" fmla="*/ 2149 h 3044"/>
              <a:gd name="T10" fmla="*/ 1159 w 3194"/>
              <a:gd name="T11" fmla="*/ 2152 h 3044"/>
              <a:gd name="T12" fmla="*/ 1159 w 3194"/>
              <a:gd name="T13" fmla="*/ 2154 h 3044"/>
              <a:gd name="T14" fmla="*/ 1159 w 3194"/>
              <a:gd name="T15" fmla="*/ 2156 h 3044"/>
              <a:gd name="T16" fmla="*/ 1157 w 3194"/>
              <a:gd name="T17" fmla="*/ 2272 h 3044"/>
              <a:gd name="T18" fmla="*/ 1156 w 3194"/>
              <a:gd name="T19" fmla="*/ 2333 h 3044"/>
              <a:gd name="T20" fmla="*/ 1155 w 3194"/>
              <a:gd name="T21" fmla="*/ 2392 h 3044"/>
              <a:gd name="T22" fmla="*/ 1154 w 3194"/>
              <a:gd name="T23" fmla="*/ 2446 h 3044"/>
              <a:gd name="T24" fmla="*/ 1153 w 3194"/>
              <a:gd name="T25" fmla="*/ 2504 h 3044"/>
              <a:gd name="T26" fmla="*/ 1151 w 3194"/>
              <a:gd name="T27" fmla="*/ 2566 h 3044"/>
              <a:gd name="T28" fmla="*/ 1150 w 3194"/>
              <a:gd name="T29" fmla="*/ 2624 h 3044"/>
              <a:gd name="T30" fmla="*/ 1148 w 3194"/>
              <a:gd name="T31" fmla="*/ 2685 h 3044"/>
              <a:gd name="T32" fmla="*/ 1145 w 3194"/>
              <a:gd name="T33" fmla="*/ 2739 h 3044"/>
              <a:gd name="T34" fmla="*/ 1143 w 3194"/>
              <a:gd name="T35" fmla="*/ 2794 h 3044"/>
              <a:gd name="T36" fmla="*/ 1138 w 3194"/>
              <a:gd name="T37" fmla="*/ 2883 h 3044"/>
              <a:gd name="T38" fmla="*/ 2195 w 3194"/>
              <a:gd name="T39" fmla="*/ 1749 h 3044"/>
              <a:gd name="T40" fmla="*/ 2193 w 3194"/>
              <a:gd name="T41" fmla="*/ 1749 h 3044"/>
              <a:gd name="T42" fmla="*/ 2190 w 3194"/>
              <a:gd name="T43" fmla="*/ 1750 h 3044"/>
              <a:gd name="T44" fmla="*/ 2188 w 3194"/>
              <a:gd name="T45" fmla="*/ 1750 h 3044"/>
              <a:gd name="T46" fmla="*/ 2186 w 3194"/>
              <a:gd name="T47" fmla="*/ 1751 h 3044"/>
              <a:gd name="T48" fmla="*/ 2051 w 3194"/>
              <a:gd name="T49" fmla="*/ 1751 h 3044"/>
              <a:gd name="T50" fmla="*/ 2050 w 3194"/>
              <a:gd name="T51" fmla="*/ 1749 h 3044"/>
              <a:gd name="T52" fmla="*/ 2048 w 3194"/>
              <a:gd name="T53" fmla="*/ 1749 h 3044"/>
              <a:gd name="T54" fmla="*/ 2046 w 3194"/>
              <a:gd name="T55" fmla="*/ 1748 h 3044"/>
              <a:gd name="T56" fmla="*/ 2050 w 3194"/>
              <a:gd name="T57" fmla="*/ 2137 h 3044"/>
              <a:gd name="T58" fmla="*/ 2200 w 3194"/>
              <a:gd name="T59" fmla="*/ 2193 h 3044"/>
              <a:gd name="T60" fmla="*/ 2254 w 3194"/>
              <a:gd name="T61" fmla="*/ 2212 h 3044"/>
              <a:gd name="T62" fmla="*/ 2310 w 3194"/>
              <a:gd name="T63" fmla="*/ 2233 h 3044"/>
              <a:gd name="T64" fmla="*/ 2364 w 3194"/>
              <a:gd name="T65" fmla="*/ 2252 h 3044"/>
              <a:gd name="T66" fmla="*/ 2414 w 3194"/>
              <a:gd name="T67" fmla="*/ 2271 h 3044"/>
              <a:gd name="T68" fmla="*/ 2466 w 3194"/>
              <a:gd name="T69" fmla="*/ 2290 h 3044"/>
              <a:gd name="T70" fmla="*/ 2530 w 3194"/>
              <a:gd name="T71" fmla="*/ 2314 h 3044"/>
              <a:gd name="T72" fmla="*/ 2630 w 3194"/>
              <a:gd name="T73" fmla="*/ 2353 h 3044"/>
              <a:gd name="T74" fmla="*/ 2702 w 3194"/>
              <a:gd name="T75" fmla="*/ 2382 h 3044"/>
              <a:gd name="T76" fmla="*/ 2756 w 3194"/>
              <a:gd name="T77" fmla="*/ 2404 h 3044"/>
              <a:gd name="T78" fmla="*/ 1261 w 3194"/>
              <a:gd name="T79" fmla="*/ 1163 h 3044"/>
              <a:gd name="T80" fmla="*/ 1141 w 3194"/>
              <a:gd name="T81" fmla="*/ 1729 h 3044"/>
              <a:gd name="T82" fmla="*/ 1556 w 3194"/>
              <a:gd name="T83" fmla="*/ 2049 h 3044"/>
              <a:gd name="T84" fmla="*/ 2808 w 3194"/>
              <a:gd name="T85" fmla="*/ 2459 h 3044"/>
              <a:gd name="T86" fmla="*/ 2833 w 3194"/>
              <a:gd name="T87" fmla="*/ 637 h 3044"/>
              <a:gd name="T88" fmla="*/ 2312 w 3194"/>
              <a:gd name="T89" fmla="*/ 1278 h 3044"/>
              <a:gd name="T90" fmla="*/ 2314 w 3194"/>
              <a:gd name="T91" fmla="*/ 1276 h 3044"/>
              <a:gd name="T92" fmla="*/ 2315 w 3194"/>
              <a:gd name="T93" fmla="*/ 1275 h 3044"/>
              <a:gd name="T94" fmla="*/ 2317 w 3194"/>
              <a:gd name="T95" fmla="*/ 1273 h 3044"/>
              <a:gd name="T96" fmla="*/ 2318 w 3194"/>
              <a:gd name="T97" fmla="*/ 1271 h 3044"/>
              <a:gd name="T98" fmla="*/ 2319 w 3194"/>
              <a:gd name="T99" fmla="*/ 1269 h 3044"/>
              <a:gd name="T100" fmla="*/ 2320 w 3194"/>
              <a:gd name="T101" fmla="*/ 1268 h 3044"/>
              <a:gd name="T102" fmla="*/ 2413 w 3194"/>
              <a:gd name="T103" fmla="*/ 1140 h 3044"/>
              <a:gd name="T104" fmla="*/ 2448 w 3194"/>
              <a:gd name="T105" fmla="*/ 1092 h 3044"/>
              <a:gd name="T106" fmla="*/ 2484 w 3194"/>
              <a:gd name="T107" fmla="*/ 1043 h 3044"/>
              <a:gd name="T108" fmla="*/ 2520 w 3194"/>
              <a:gd name="T109" fmla="*/ 994 h 3044"/>
              <a:gd name="T110" fmla="*/ 2554 w 3194"/>
              <a:gd name="T111" fmla="*/ 947 h 3044"/>
              <a:gd name="T112" fmla="*/ 2587 w 3194"/>
              <a:gd name="T113" fmla="*/ 904 h 3044"/>
              <a:gd name="T114" fmla="*/ 2623 w 3194"/>
              <a:gd name="T115" fmla="*/ 856 h 3044"/>
              <a:gd name="T116" fmla="*/ 2658 w 3194"/>
              <a:gd name="T117" fmla="*/ 809 h 3044"/>
              <a:gd name="T118" fmla="*/ 2691 w 3194"/>
              <a:gd name="T119" fmla="*/ 766 h 3044"/>
              <a:gd name="T120" fmla="*/ 2727 w 3194"/>
              <a:gd name="T121" fmla="*/ 719 h 3044"/>
              <a:gd name="T122" fmla="*/ 2765 w 3194"/>
              <a:gd name="T123" fmla="*/ 673 h 3044"/>
              <a:gd name="T124" fmla="*/ 1955 w 3194"/>
              <a:gd name="T125" fmla="*/ 1032 h 30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194" h="3044">
                <a:moveTo>
                  <a:pt x="1133" y="138"/>
                </a:moveTo>
                <a:cubicBezTo>
                  <a:pt x="1230" y="991"/>
                  <a:pt x="1230" y="991"/>
                  <a:pt x="1230" y="991"/>
                </a:cubicBezTo>
                <a:cubicBezTo>
                  <a:pt x="1232" y="992"/>
                  <a:pt x="1234" y="993"/>
                  <a:pt x="1236" y="994"/>
                </a:cubicBezTo>
                <a:cubicBezTo>
                  <a:pt x="1245" y="998"/>
                  <a:pt x="1251" y="1001"/>
                  <a:pt x="1256" y="1004"/>
                </a:cubicBezTo>
                <a:cubicBezTo>
                  <a:pt x="1285" y="1018"/>
                  <a:pt x="1314" y="1032"/>
                  <a:pt x="1340" y="1051"/>
                </a:cubicBezTo>
                <a:cubicBezTo>
                  <a:pt x="1340" y="1051"/>
                  <a:pt x="1340" y="1051"/>
                  <a:pt x="1340" y="1051"/>
                </a:cubicBezTo>
                <a:cubicBezTo>
                  <a:pt x="1350" y="1059"/>
                  <a:pt x="1358" y="1070"/>
                  <a:pt x="1363" y="1083"/>
                </a:cubicBezTo>
                <a:cubicBezTo>
                  <a:pt x="1432" y="979"/>
                  <a:pt x="1503" y="878"/>
                  <a:pt x="1575" y="776"/>
                </a:cubicBezTo>
                <a:cubicBezTo>
                  <a:pt x="1530" y="711"/>
                  <a:pt x="1484" y="646"/>
                  <a:pt x="1438" y="580"/>
                </a:cubicBezTo>
                <a:cubicBezTo>
                  <a:pt x="1336" y="434"/>
                  <a:pt x="1228" y="288"/>
                  <a:pt x="1133" y="138"/>
                </a:cubicBezTo>
                <a:cubicBezTo>
                  <a:pt x="1133" y="138"/>
                  <a:pt x="1133" y="138"/>
                  <a:pt x="1133" y="138"/>
                </a:cubicBezTo>
                <a:close/>
                <a:moveTo>
                  <a:pt x="130" y="1528"/>
                </a:moveTo>
                <a:cubicBezTo>
                  <a:pt x="130" y="1528"/>
                  <a:pt x="130" y="1528"/>
                  <a:pt x="130" y="1528"/>
                </a:cubicBezTo>
                <a:cubicBezTo>
                  <a:pt x="967" y="1705"/>
                  <a:pt x="967" y="1705"/>
                  <a:pt x="967" y="1705"/>
                </a:cubicBezTo>
                <a:cubicBezTo>
                  <a:pt x="969" y="1704"/>
                  <a:pt x="971" y="1702"/>
                  <a:pt x="972" y="1701"/>
                </a:cubicBezTo>
                <a:cubicBezTo>
                  <a:pt x="977" y="1696"/>
                  <a:pt x="982" y="1690"/>
                  <a:pt x="987" y="1685"/>
                </a:cubicBezTo>
                <a:cubicBezTo>
                  <a:pt x="1009" y="1661"/>
                  <a:pt x="1031" y="1638"/>
                  <a:pt x="1058" y="1619"/>
                </a:cubicBezTo>
                <a:cubicBezTo>
                  <a:pt x="1058" y="1618"/>
                  <a:pt x="1058" y="1618"/>
                  <a:pt x="1058" y="1618"/>
                </a:cubicBezTo>
                <a:cubicBezTo>
                  <a:pt x="1059" y="1618"/>
                  <a:pt x="1059" y="1618"/>
                  <a:pt x="1059" y="1617"/>
                </a:cubicBezTo>
                <a:cubicBezTo>
                  <a:pt x="1069" y="1611"/>
                  <a:pt x="1082" y="1607"/>
                  <a:pt x="1096" y="1606"/>
                </a:cubicBezTo>
                <a:cubicBezTo>
                  <a:pt x="1020" y="1509"/>
                  <a:pt x="947" y="1410"/>
                  <a:pt x="874" y="1311"/>
                </a:cubicBezTo>
                <a:cubicBezTo>
                  <a:pt x="864" y="1313"/>
                  <a:pt x="855" y="1316"/>
                  <a:pt x="854" y="1316"/>
                </a:cubicBezTo>
                <a:cubicBezTo>
                  <a:pt x="829" y="1324"/>
                  <a:pt x="787" y="1337"/>
                  <a:pt x="744" y="1350"/>
                </a:cubicBezTo>
                <a:cubicBezTo>
                  <a:pt x="540" y="1413"/>
                  <a:pt x="335" y="1476"/>
                  <a:pt x="130" y="1528"/>
                </a:cubicBezTo>
                <a:cubicBezTo>
                  <a:pt x="130" y="1528"/>
                  <a:pt x="130" y="1528"/>
                  <a:pt x="130" y="1528"/>
                </a:cubicBezTo>
                <a:close/>
                <a:moveTo>
                  <a:pt x="1137" y="2914"/>
                </a:moveTo>
                <a:cubicBezTo>
                  <a:pt x="1137" y="2914"/>
                  <a:pt x="1137" y="2914"/>
                  <a:pt x="1137" y="2914"/>
                </a:cubicBezTo>
                <a:cubicBezTo>
                  <a:pt x="1566" y="2174"/>
                  <a:pt x="1566" y="2174"/>
                  <a:pt x="1566" y="2174"/>
                </a:cubicBezTo>
                <a:cubicBezTo>
                  <a:pt x="1566" y="2171"/>
                  <a:pt x="1565" y="2169"/>
                  <a:pt x="1564" y="2167"/>
                </a:cubicBezTo>
                <a:cubicBezTo>
                  <a:pt x="1562" y="2161"/>
                  <a:pt x="1559" y="2154"/>
                  <a:pt x="1555" y="2147"/>
                </a:cubicBezTo>
                <a:cubicBezTo>
                  <a:pt x="1543" y="2117"/>
                  <a:pt x="1530" y="2087"/>
                  <a:pt x="1524" y="2055"/>
                </a:cubicBezTo>
                <a:cubicBezTo>
                  <a:pt x="1521" y="2045"/>
                  <a:pt x="1522" y="2031"/>
                  <a:pt x="1526" y="2019"/>
                </a:cubicBezTo>
                <a:cubicBezTo>
                  <a:pt x="1405" y="2063"/>
                  <a:pt x="1283" y="2103"/>
                  <a:pt x="1159" y="2143"/>
                </a:cubicBezTo>
                <a:cubicBezTo>
                  <a:pt x="1159" y="2143"/>
                  <a:pt x="1159" y="2143"/>
                  <a:pt x="1159" y="2143"/>
                </a:cubicBezTo>
                <a:cubicBezTo>
                  <a:pt x="1159" y="2144"/>
                  <a:pt x="1159" y="2144"/>
                  <a:pt x="1159" y="2144"/>
                </a:cubicBezTo>
                <a:cubicBezTo>
                  <a:pt x="1159" y="2144"/>
                  <a:pt x="1159" y="2144"/>
                  <a:pt x="1159" y="2144"/>
                </a:cubicBezTo>
                <a:cubicBezTo>
                  <a:pt x="1159" y="2144"/>
                  <a:pt x="1159" y="2144"/>
                  <a:pt x="1159" y="2144"/>
                </a:cubicBezTo>
                <a:cubicBezTo>
                  <a:pt x="1159" y="2145"/>
                  <a:pt x="1159" y="2145"/>
                  <a:pt x="1159" y="2145"/>
                </a:cubicBezTo>
                <a:cubicBezTo>
                  <a:pt x="1159" y="2145"/>
                  <a:pt x="1159" y="2145"/>
                  <a:pt x="1159" y="2145"/>
                </a:cubicBezTo>
                <a:cubicBezTo>
                  <a:pt x="1159" y="2145"/>
                  <a:pt x="1159" y="2145"/>
                  <a:pt x="1159" y="2145"/>
                </a:cubicBezTo>
                <a:cubicBezTo>
                  <a:pt x="1159" y="2146"/>
                  <a:pt x="1159" y="2146"/>
                  <a:pt x="1159" y="2146"/>
                </a:cubicBezTo>
                <a:cubicBezTo>
                  <a:pt x="1159" y="2146"/>
                  <a:pt x="1159" y="2146"/>
                  <a:pt x="1159" y="2146"/>
                </a:cubicBezTo>
                <a:cubicBezTo>
                  <a:pt x="1159" y="2146"/>
                  <a:pt x="1159" y="2146"/>
                  <a:pt x="1159" y="2146"/>
                </a:cubicBezTo>
                <a:cubicBezTo>
                  <a:pt x="1159" y="2146"/>
                  <a:pt x="1159" y="2146"/>
                  <a:pt x="1159" y="2146"/>
                </a:cubicBezTo>
                <a:cubicBezTo>
                  <a:pt x="1159" y="2147"/>
                  <a:pt x="1159" y="2147"/>
                  <a:pt x="1159" y="2147"/>
                </a:cubicBezTo>
                <a:cubicBezTo>
                  <a:pt x="1159" y="2147"/>
                  <a:pt x="1159" y="2147"/>
                  <a:pt x="1159" y="2147"/>
                </a:cubicBezTo>
                <a:cubicBezTo>
                  <a:pt x="1159" y="2147"/>
                  <a:pt x="1159" y="2147"/>
                  <a:pt x="1159" y="2147"/>
                </a:cubicBezTo>
                <a:cubicBezTo>
                  <a:pt x="1159" y="2148"/>
                  <a:pt x="1159" y="2148"/>
                  <a:pt x="1159" y="2148"/>
                </a:cubicBezTo>
                <a:cubicBezTo>
                  <a:pt x="1159" y="2148"/>
                  <a:pt x="1159" y="2148"/>
                  <a:pt x="1159" y="2148"/>
                </a:cubicBezTo>
                <a:cubicBezTo>
                  <a:pt x="1159" y="2148"/>
                  <a:pt x="1159" y="2148"/>
                  <a:pt x="1159" y="2148"/>
                </a:cubicBezTo>
                <a:cubicBezTo>
                  <a:pt x="1159" y="2148"/>
                  <a:pt x="1159" y="2148"/>
                  <a:pt x="1159" y="2148"/>
                </a:cubicBezTo>
                <a:cubicBezTo>
                  <a:pt x="1159" y="2149"/>
                  <a:pt x="1159" y="2149"/>
                  <a:pt x="1159" y="2149"/>
                </a:cubicBezTo>
                <a:cubicBezTo>
                  <a:pt x="1159" y="2149"/>
                  <a:pt x="1159" y="2149"/>
                  <a:pt x="1159" y="2149"/>
                </a:cubicBezTo>
                <a:cubicBezTo>
                  <a:pt x="1159" y="2149"/>
                  <a:pt x="1159" y="2149"/>
                  <a:pt x="1159" y="2149"/>
                </a:cubicBezTo>
                <a:cubicBezTo>
                  <a:pt x="1159" y="2149"/>
                  <a:pt x="1159" y="2149"/>
                  <a:pt x="1159" y="2149"/>
                </a:cubicBezTo>
                <a:cubicBezTo>
                  <a:pt x="1159" y="2149"/>
                  <a:pt x="1159" y="2149"/>
                  <a:pt x="1159" y="2149"/>
                </a:cubicBezTo>
                <a:cubicBezTo>
                  <a:pt x="1159" y="2149"/>
                  <a:pt x="1159" y="2149"/>
                  <a:pt x="1159" y="2149"/>
                </a:cubicBezTo>
                <a:cubicBezTo>
                  <a:pt x="1159" y="2150"/>
                  <a:pt x="1159" y="2150"/>
                  <a:pt x="1159" y="2150"/>
                </a:cubicBezTo>
                <a:cubicBezTo>
                  <a:pt x="1159" y="2150"/>
                  <a:pt x="1159" y="2150"/>
                  <a:pt x="1159" y="2150"/>
                </a:cubicBezTo>
                <a:cubicBezTo>
                  <a:pt x="1159" y="2150"/>
                  <a:pt x="1159" y="2150"/>
                  <a:pt x="1159" y="2150"/>
                </a:cubicBezTo>
                <a:cubicBezTo>
                  <a:pt x="1159" y="2151"/>
                  <a:pt x="1159" y="2151"/>
                  <a:pt x="1159" y="2151"/>
                </a:cubicBezTo>
                <a:cubicBezTo>
                  <a:pt x="1159" y="2151"/>
                  <a:pt x="1159" y="2151"/>
                  <a:pt x="1159" y="2151"/>
                </a:cubicBezTo>
                <a:cubicBezTo>
                  <a:pt x="1159" y="2151"/>
                  <a:pt x="1159" y="2151"/>
                  <a:pt x="1159" y="2151"/>
                </a:cubicBezTo>
                <a:cubicBezTo>
                  <a:pt x="1159" y="2152"/>
                  <a:pt x="1159" y="2152"/>
                  <a:pt x="1159" y="2152"/>
                </a:cubicBezTo>
                <a:cubicBezTo>
                  <a:pt x="1159" y="2152"/>
                  <a:pt x="1159" y="2152"/>
                  <a:pt x="1159" y="2152"/>
                </a:cubicBezTo>
                <a:cubicBezTo>
                  <a:pt x="1159" y="2152"/>
                  <a:pt x="1159" y="2152"/>
                  <a:pt x="1159" y="2152"/>
                </a:cubicBezTo>
                <a:cubicBezTo>
                  <a:pt x="1159" y="2152"/>
                  <a:pt x="1159" y="2152"/>
                  <a:pt x="1159" y="2152"/>
                </a:cubicBezTo>
                <a:cubicBezTo>
                  <a:pt x="1159" y="2152"/>
                  <a:pt x="1159" y="2152"/>
                  <a:pt x="1159" y="2152"/>
                </a:cubicBezTo>
                <a:cubicBezTo>
                  <a:pt x="1159" y="2153"/>
                  <a:pt x="1159" y="2153"/>
                  <a:pt x="1159" y="2153"/>
                </a:cubicBezTo>
                <a:cubicBezTo>
                  <a:pt x="1159" y="2153"/>
                  <a:pt x="1159" y="2153"/>
                  <a:pt x="1159" y="2153"/>
                </a:cubicBezTo>
                <a:cubicBezTo>
                  <a:pt x="1159" y="2153"/>
                  <a:pt x="1159" y="2153"/>
                  <a:pt x="1159" y="2153"/>
                </a:cubicBezTo>
                <a:cubicBezTo>
                  <a:pt x="1159" y="2153"/>
                  <a:pt x="1159" y="2153"/>
                  <a:pt x="1159" y="2153"/>
                </a:cubicBezTo>
                <a:cubicBezTo>
                  <a:pt x="1159" y="2153"/>
                  <a:pt x="1159" y="2153"/>
                  <a:pt x="1159" y="2153"/>
                </a:cubicBezTo>
                <a:cubicBezTo>
                  <a:pt x="1159" y="2154"/>
                  <a:pt x="1159" y="2154"/>
                  <a:pt x="1159" y="2154"/>
                </a:cubicBezTo>
                <a:cubicBezTo>
                  <a:pt x="1159" y="2154"/>
                  <a:pt x="1159" y="2154"/>
                  <a:pt x="1159" y="2154"/>
                </a:cubicBezTo>
                <a:cubicBezTo>
                  <a:pt x="1159" y="2154"/>
                  <a:pt x="1159" y="2154"/>
                  <a:pt x="1159" y="2154"/>
                </a:cubicBezTo>
                <a:cubicBezTo>
                  <a:pt x="1159" y="2154"/>
                  <a:pt x="1159" y="2154"/>
                  <a:pt x="1159" y="2154"/>
                </a:cubicBezTo>
                <a:cubicBezTo>
                  <a:pt x="1159" y="2155"/>
                  <a:pt x="1159" y="2155"/>
                  <a:pt x="1159" y="2155"/>
                </a:cubicBezTo>
                <a:cubicBezTo>
                  <a:pt x="1159" y="2155"/>
                  <a:pt x="1159" y="2155"/>
                  <a:pt x="1159" y="2155"/>
                </a:cubicBezTo>
                <a:cubicBezTo>
                  <a:pt x="1159" y="2155"/>
                  <a:pt x="1159" y="2155"/>
                  <a:pt x="1159" y="2155"/>
                </a:cubicBezTo>
                <a:cubicBezTo>
                  <a:pt x="1159" y="2155"/>
                  <a:pt x="1159" y="2155"/>
                  <a:pt x="1159" y="2155"/>
                </a:cubicBezTo>
                <a:cubicBezTo>
                  <a:pt x="1159" y="2155"/>
                  <a:pt x="1159" y="2155"/>
                  <a:pt x="1159" y="2155"/>
                </a:cubicBezTo>
                <a:cubicBezTo>
                  <a:pt x="1159" y="2155"/>
                  <a:pt x="1159" y="2155"/>
                  <a:pt x="1159" y="2155"/>
                </a:cubicBezTo>
                <a:cubicBezTo>
                  <a:pt x="1159" y="2155"/>
                  <a:pt x="1159" y="2155"/>
                  <a:pt x="1159" y="2155"/>
                </a:cubicBezTo>
                <a:cubicBezTo>
                  <a:pt x="1159" y="2155"/>
                  <a:pt x="1159" y="2155"/>
                  <a:pt x="1159" y="2155"/>
                </a:cubicBezTo>
                <a:cubicBezTo>
                  <a:pt x="1159" y="2155"/>
                  <a:pt x="1159" y="2155"/>
                  <a:pt x="1159" y="2155"/>
                </a:cubicBezTo>
                <a:cubicBezTo>
                  <a:pt x="1159" y="2156"/>
                  <a:pt x="1159" y="2156"/>
                  <a:pt x="1159" y="2156"/>
                </a:cubicBezTo>
                <a:cubicBezTo>
                  <a:pt x="1159" y="2156"/>
                  <a:pt x="1159" y="2156"/>
                  <a:pt x="1159" y="2156"/>
                </a:cubicBezTo>
                <a:cubicBezTo>
                  <a:pt x="1159" y="2156"/>
                  <a:pt x="1159" y="2156"/>
                  <a:pt x="1159" y="2156"/>
                </a:cubicBezTo>
                <a:cubicBezTo>
                  <a:pt x="1159" y="2156"/>
                  <a:pt x="1159" y="2156"/>
                  <a:pt x="1159" y="2156"/>
                </a:cubicBezTo>
                <a:cubicBezTo>
                  <a:pt x="1159" y="2157"/>
                  <a:pt x="1159" y="2157"/>
                  <a:pt x="1159" y="2157"/>
                </a:cubicBezTo>
                <a:cubicBezTo>
                  <a:pt x="1159" y="2157"/>
                  <a:pt x="1159" y="2157"/>
                  <a:pt x="1159" y="2157"/>
                </a:cubicBezTo>
                <a:cubicBezTo>
                  <a:pt x="1159" y="2157"/>
                  <a:pt x="1159" y="2157"/>
                  <a:pt x="1159" y="2157"/>
                </a:cubicBezTo>
                <a:cubicBezTo>
                  <a:pt x="1159" y="2157"/>
                  <a:pt x="1159" y="2157"/>
                  <a:pt x="1159" y="2157"/>
                </a:cubicBezTo>
                <a:cubicBezTo>
                  <a:pt x="1159" y="2157"/>
                  <a:pt x="1159" y="2157"/>
                  <a:pt x="1159" y="2157"/>
                </a:cubicBezTo>
                <a:cubicBezTo>
                  <a:pt x="1159" y="2157"/>
                  <a:pt x="1159" y="2157"/>
                  <a:pt x="1159" y="2157"/>
                </a:cubicBezTo>
                <a:cubicBezTo>
                  <a:pt x="1159" y="2157"/>
                  <a:pt x="1159" y="2157"/>
                  <a:pt x="1159" y="2157"/>
                </a:cubicBezTo>
                <a:cubicBezTo>
                  <a:pt x="1159" y="2158"/>
                  <a:pt x="1159" y="2158"/>
                  <a:pt x="1159" y="2158"/>
                </a:cubicBezTo>
                <a:cubicBezTo>
                  <a:pt x="1158" y="2196"/>
                  <a:pt x="1157" y="2234"/>
                  <a:pt x="1157" y="2272"/>
                </a:cubicBezTo>
                <a:cubicBezTo>
                  <a:pt x="1157" y="2283"/>
                  <a:pt x="1157" y="2283"/>
                  <a:pt x="1157" y="2283"/>
                </a:cubicBezTo>
                <a:cubicBezTo>
                  <a:pt x="1157" y="2283"/>
                  <a:pt x="1157" y="2283"/>
                  <a:pt x="1157" y="2283"/>
                </a:cubicBezTo>
                <a:cubicBezTo>
                  <a:pt x="1156" y="2293"/>
                  <a:pt x="1156" y="2293"/>
                  <a:pt x="1156" y="2293"/>
                </a:cubicBezTo>
                <a:cubicBezTo>
                  <a:pt x="1156" y="2294"/>
                  <a:pt x="1156" y="2294"/>
                  <a:pt x="1156" y="2294"/>
                </a:cubicBezTo>
                <a:cubicBezTo>
                  <a:pt x="1156" y="2303"/>
                  <a:pt x="1156" y="2303"/>
                  <a:pt x="1156" y="2303"/>
                </a:cubicBezTo>
                <a:cubicBezTo>
                  <a:pt x="1156" y="2305"/>
                  <a:pt x="1156" y="2305"/>
                  <a:pt x="1156" y="2305"/>
                </a:cubicBezTo>
                <a:cubicBezTo>
                  <a:pt x="1156" y="2313"/>
                  <a:pt x="1156" y="2313"/>
                  <a:pt x="1156" y="2313"/>
                </a:cubicBezTo>
                <a:cubicBezTo>
                  <a:pt x="1156" y="2316"/>
                  <a:pt x="1156" y="2316"/>
                  <a:pt x="1156" y="2316"/>
                </a:cubicBezTo>
                <a:cubicBezTo>
                  <a:pt x="1156" y="2323"/>
                  <a:pt x="1156" y="2323"/>
                  <a:pt x="1156" y="2323"/>
                </a:cubicBezTo>
                <a:cubicBezTo>
                  <a:pt x="1156" y="2327"/>
                  <a:pt x="1156" y="2327"/>
                  <a:pt x="1156" y="2327"/>
                </a:cubicBezTo>
                <a:cubicBezTo>
                  <a:pt x="1156" y="2333"/>
                  <a:pt x="1156" y="2333"/>
                  <a:pt x="1156" y="2333"/>
                </a:cubicBezTo>
                <a:cubicBezTo>
                  <a:pt x="1156" y="2338"/>
                  <a:pt x="1156" y="2338"/>
                  <a:pt x="1156" y="2338"/>
                </a:cubicBezTo>
                <a:cubicBezTo>
                  <a:pt x="1156" y="2343"/>
                  <a:pt x="1156" y="2343"/>
                  <a:pt x="1156" y="2343"/>
                </a:cubicBezTo>
                <a:cubicBezTo>
                  <a:pt x="1156" y="2349"/>
                  <a:pt x="1156" y="2349"/>
                  <a:pt x="1156" y="2349"/>
                </a:cubicBezTo>
                <a:cubicBezTo>
                  <a:pt x="1156" y="2353"/>
                  <a:pt x="1156" y="2353"/>
                  <a:pt x="1156" y="2353"/>
                </a:cubicBezTo>
                <a:cubicBezTo>
                  <a:pt x="1155" y="2360"/>
                  <a:pt x="1155" y="2360"/>
                  <a:pt x="1155" y="2360"/>
                </a:cubicBezTo>
                <a:cubicBezTo>
                  <a:pt x="1155" y="2363"/>
                  <a:pt x="1155" y="2363"/>
                  <a:pt x="1155" y="2363"/>
                </a:cubicBezTo>
                <a:cubicBezTo>
                  <a:pt x="1155" y="2370"/>
                  <a:pt x="1155" y="2370"/>
                  <a:pt x="1155" y="2370"/>
                </a:cubicBezTo>
                <a:cubicBezTo>
                  <a:pt x="1155" y="2373"/>
                  <a:pt x="1155" y="2373"/>
                  <a:pt x="1155" y="2373"/>
                </a:cubicBezTo>
                <a:cubicBezTo>
                  <a:pt x="1155" y="2381"/>
                  <a:pt x="1155" y="2381"/>
                  <a:pt x="1155" y="2381"/>
                </a:cubicBezTo>
                <a:cubicBezTo>
                  <a:pt x="1155" y="2383"/>
                  <a:pt x="1155" y="2383"/>
                  <a:pt x="1155" y="2383"/>
                </a:cubicBezTo>
                <a:cubicBezTo>
                  <a:pt x="1155" y="2392"/>
                  <a:pt x="1155" y="2392"/>
                  <a:pt x="1155" y="2392"/>
                </a:cubicBezTo>
                <a:cubicBezTo>
                  <a:pt x="1155" y="2393"/>
                  <a:pt x="1155" y="2393"/>
                  <a:pt x="1155" y="2393"/>
                </a:cubicBezTo>
                <a:cubicBezTo>
                  <a:pt x="1154" y="2403"/>
                  <a:pt x="1154" y="2403"/>
                  <a:pt x="1154" y="2403"/>
                </a:cubicBezTo>
                <a:cubicBezTo>
                  <a:pt x="1154" y="2404"/>
                  <a:pt x="1154" y="2404"/>
                  <a:pt x="1154" y="2404"/>
                </a:cubicBezTo>
                <a:cubicBezTo>
                  <a:pt x="1154" y="2414"/>
                  <a:pt x="1154" y="2414"/>
                  <a:pt x="1154" y="2414"/>
                </a:cubicBezTo>
                <a:cubicBezTo>
                  <a:pt x="1154" y="2414"/>
                  <a:pt x="1154" y="2414"/>
                  <a:pt x="1154" y="2414"/>
                </a:cubicBezTo>
                <a:cubicBezTo>
                  <a:pt x="1154" y="2424"/>
                  <a:pt x="1154" y="2424"/>
                  <a:pt x="1154" y="2424"/>
                </a:cubicBezTo>
                <a:cubicBezTo>
                  <a:pt x="1154" y="2425"/>
                  <a:pt x="1154" y="2425"/>
                  <a:pt x="1154" y="2425"/>
                </a:cubicBezTo>
                <a:cubicBezTo>
                  <a:pt x="1154" y="2434"/>
                  <a:pt x="1154" y="2434"/>
                  <a:pt x="1154" y="2434"/>
                </a:cubicBezTo>
                <a:cubicBezTo>
                  <a:pt x="1154" y="2436"/>
                  <a:pt x="1154" y="2436"/>
                  <a:pt x="1154" y="2436"/>
                </a:cubicBezTo>
                <a:cubicBezTo>
                  <a:pt x="1154" y="2444"/>
                  <a:pt x="1154" y="2444"/>
                  <a:pt x="1154" y="2444"/>
                </a:cubicBezTo>
                <a:cubicBezTo>
                  <a:pt x="1154" y="2446"/>
                  <a:pt x="1154" y="2446"/>
                  <a:pt x="1154" y="2446"/>
                </a:cubicBezTo>
                <a:cubicBezTo>
                  <a:pt x="1154" y="2454"/>
                  <a:pt x="1154" y="2454"/>
                  <a:pt x="1154" y="2454"/>
                </a:cubicBezTo>
                <a:cubicBezTo>
                  <a:pt x="1154" y="2457"/>
                  <a:pt x="1154" y="2457"/>
                  <a:pt x="1154" y="2457"/>
                </a:cubicBezTo>
                <a:cubicBezTo>
                  <a:pt x="1154" y="2464"/>
                  <a:pt x="1154" y="2464"/>
                  <a:pt x="1154" y="2464"/>
                </a:cubicBezTo>
                <a:cubicBezTo>
                  <a:pt x="1153" y="2468"/>
                  <a:pt x="1153" y="2468"/>
                  <a:pt x="1153" y="2468"/>
                </a:cubicBezTo>
                <a:cubicBezTo>
                  <a:pt x="1153" y="2474"/>
                  <a:pt x="1153" y="2474"/>
                  <a:pt x="1153" y="2474"/>
                </a:cubicBezTo>
                <a:cubicBezTo>
                  <a:pt x="1153" y="2479"/>
                  <a:pt x="1153" y="2479"/>
                  <a:pt x="1153" y="2479"/>
                </a:cubicBezTo>
                <a:cubicBezTo>
                  <a:pt x="1153" y="2484"/>
                  <a:pt x="1153" y="2484"/>
                  <a:pt x="1153" y="2484"/>
                </a:cubicBezTo>
                <a:cubicBezTo>
                  <a:pt x="1153" y="2490"/>
                  <a:pt x="1153" y="2490"/>
                  <a:pt x="1153" y="2490"/>
                </a:cubicBezTo>
                <a:cubicBezTo>
                  <a:pt x="1153" y="2494"/>
                  <a:pt x="1153" y="2494"/>
                  <a:pt x="1153" y="2494"/>
                </a:cubicBezTo>
                <a:cubicBezTo>
                  <a:pt x="1153" y="2501"/>
                  <a:pt x="1153" y="2501"/>
                  <a:pt x="1153" y="2501"/>
                </a:cubicBezTo>
                <a:cubicBezTo>
                  <a:pt x="1153" y="2504"/>
                  <a:pt x="1153" y="2504"/>
                  <a:pt x="1153" y="2504"/>
                </a:cubicBezTo>
                <a:cubicBezTo>
                  <a:pt x="1153" y="2512"/>
                  <a:pt x="1153" y="2512"/>
                  <a:pt x="1153" y="2512"/>
                </a:cubicBezTo>
                <a:cubicBezTo>
                  <a:pt x="1152" y="2514"/>
                  <a:pt x="1152" y="2514"/>
                  <a:pt x="1152" y="2514"/>
                </a:cubicBezTo>
                <a:cubicBezTo>
                  <a:pt x="1152" y="2523"/>
                  <a:pt x="1152" y="2523"/>
                  <a:pt x="1152" y="2523"/>
                </a:cubicBezTo>
                <a:cubicBezTo>
                  <a:pt x="1152" y="2524"/>
                  <a:pt x="1152" y="2524"/>
                  <a:pt x="1152" y="2524"/>
                </a:cubicBezTo>
                <a:cubicBezTo>
                  <a:pt x="1152" y="2533"/>
                  <a:pt x="1152" y="2533"/>
                  <a:pt x="1152" y="2533"/>
                </a:cubicBezTo>
                <a:cubicBezTo>
                  <a:pt x="1152" y="2534"/>
                  <a:pt x="1152" y="2534"/>
                  <a:pt x="1152" y="2534"/>
                </a:cubicBezTo>
                <a:cubicBezTo>
                  <a:pt x="1152" y="2544"/>
                  <a:pt x="1152" y="2544"/>
                  <a:pt x="1152" y="2544"/>
                </a:cubicBezTo>
                <a:cubicBezTo>
                  <a:pt x="1152" y="2554"/>
                  <a:pt x="1152" y="2554"/>
                  <a:pt x="1152" y="2554"/>
                </a:cubicBezTo>
                <a:cubicBezTo>
                  <a:pt x="1152" y="2555"/>
                  <a:pt x="1152" y="2555"/>
                  <a:pt x="1152" y="2555"/>
                </a:cubicBezTo>
                <a:cubicBezTo>
                  <a:pt x="1151" y="2564"/>
                  <a:pt x="1151" y="2564"/>
                  <a:pt x="1151" y="2564"/>
                </a:cubicBezTo>
                <a:cubicBezTo>
                  <a:pt x="1151" y="2566"/>
                  <a:pt x="1151" y="2566"/>
                  <a:pt x="1151" y="2566"/>
                </a:cubicBezTo>
                <a:cubicBezTo>
                  <a:pt x="1151" y="2574"/>
                  <a:pt x="1151" y="2574"/>
                  <a:pt x="1151" y="2574"/>
                </a:cubicBezTo>
                <a:cubicBezTo>
                  <a:pt x="1151" y="2577"/>
                  <a:pt x="1151" y="2577"/>
                  <a:pt x="1151" y="2577"/>
                </a:cubicBezTo>
                <a:cubicBezTo>
                  <a:pt x="1151" y="2584"/>
                  <a:pt x="1151" y="2584"/>
                  <a:pt x="1151" y="2584"/>
                </a:cubicBezTo>
                <a:cubicBezTo>
                  <a:pt x="1151" y="2587"/>
                  <a:pt x="1151" y="2587"/>
                  <a:pt x="1151" y="2587"/>
                </a:cubicBezTo>
                <a:cubicBezTo>
                  <a:pt x="1150" y="2594"/>
                  <a:pt x="1150" y="2594"/>
                  <a:pt x="1150" y="2594"/>
                </a:cubicBezTo>
                <a:cubicBezTo>
                  <a:pt x="1150" y="2598"/>
                  <a:pt x="1150" y="2598"/>
                  <a:pt x="1150" y="2598"/>
                </a:cubicBezTo>
                <a:cubicBezTo>
                  <a:pt x="1150" y="2605"/>
                  <a:pt x="1150" y="2605"/>
                  <a:pt x="1150" y="2605"/>
                </a:cubicBezTo>
                <a:cubicBezTo>
                  <a:pt x="1150" y="2609"/>
                  <a:pt x="1150" y="2609"/>
                  <a:pt x="1150" y="2609"/>
                </a:cubicBezTo>
                <a:cubicBezTo>
                  <a:pt x="1150" y="2614"/>
                  <a:pt x="1150" y="2614"/>
                  <a:pt x="1150" y="2614"/>
                </a:cubicBezTo>
                <a:cubicBezTo>
                  <a:pt x="1150" y="2624"/>
                  <a:pt x="1150" y="2624"/>
                  <a:pt x="1150" y="2624"/>
                </a:cubicBezTo>
                <a:cubicBezTo>
                  <a:pt x="1150" y="2624"/>
                  <a:pt x="1150" y="2624"/>
                  <a:pt x="1150" y="2624"/>
                </a:cubicBezTo>
                <a:cubicBezTo>
                  <a:pt x="1149" y="2631"/>
                  <a:pt x="1149" y="2631"/>
                  <a:pt x="1149" y="2631"/>
                </a:cubicBezTo>
                <a:cubicBezTo>
                  <a:pt x="1149" y="2635"/>
                  <a:pt x="1149" y="2635"/>
                  <a:pt x="1149" y="2635"/>
                </a:cubicBezTo>
                <a:cubicBezTo>
                  <a:pt x="1149" y="2642"/>
                  <a:pt x="1149" y="2642"/>
                  <a:pt x="1149" y="2642"/>
                </a:cubicBezTo>
                <a:cubicBezTo>
                  <a:pt x="1149" y="2645"/>
                  <a:pt x="1149" y="2645"/>
                  <a:pt x="1149" y="2645"/>
                </a:cubicBezTo>
                <a:cubicBezTo>
                  <a:pt x="1149" y="2652"/>
                  <a:pt x="1149" y="2652"/>
                  <a:pt x="1149" y="2652"/>
                </a:cubicBezTo>
                <a:cubicBezTo>
                  <a:pt x="1149" y="2655"/>
                  <a:pt x="1149" y="2655"/>
                  <a:pt x="1149" y="2655"/>
                </a:cubicBezTo>
                <a:cubicBezTo>
                  <a:pt x="1148" y="2663"/>
                  <a:pt x="1148" y="2663"/>
                  <a:pt x="1148" y="2663"/>
                </a:cubicBezTo>
                <a:cubicBezTo>
                  <a:pt x="1148" y="2665"/>
                  <a:pt x="1148" y="2665"/>
                  <a:pt x="1148" y="2665"/>
                </a:cubicBezTo>
                <a:cubicBezTo>
                  <a:pt x="1148" y="2674"/>
                  <a:pt x="1148" y="2674"/>
                  <a:pt x="1148" y="2674"/>
                </a:cubicBezTo>
                <a:cubicBezTo>
                  <a:pt x="1148" y="2675"/>
                  <a:pt x="1148" y="2675"/>
                  <a:pt x="1148" y="2675"/>
                </a:cubicBezTo>
                <a:cubicBezTo>
                  <a:pt x="1148" y="2685"/>
                  <a:pt x="1148" y="2685"/>
                  <a:pt x="1148" y="2685"/>
                </a:cubicBezTo>
                <a:cubicBezTo>
                  <a:pt x="1148" y="2685"/>
                  <a:pt x="1148" y="2685"/>
                  <a:pt x="1148" y="2685"/>
                </a:cubicBezTo>
                <a:cubicBezTo>
                  <a:pt x="1147" y="2695"/>
                  <a:pt x="1147" y="2695"/>
                  <a:pt x="1147" y="2695"/>
                </a:cubicBezTo>
                <a:cubicBezTo>
                  <a:pt x="1147" y="2696"/>
                  <a:pt x="1147" y="2696"/>
                  <a:pt x="1147" y="2696"/>
                </a:cubicBezTo>
                <a:cubicBezTo>
                  <a:pt x="1147" y="2705"/>
                  <a:pt x="1147" y="2705"/>
                  <a:pt x="1147" y="2705"/>
                </a:cubicBezTo>
                <a:cubicBezTo>
                  <a:pt x="1147" y="2707"/>
                  <a:pt x="1147" y="2707"/>
                  <a:pt x="1147" y="2707"/>
                </a:cubicBezTo>
                <a:cubicBezTo>
                  <a:pt x="1146" y="2715"/>
                  <a:pt x="1146" y="2715"/>
                  <a:pt x="1146" y="2715"/>
                </a:cubicBezTo>
                <a:cubicBezTo>
                  <a:pt x="1146" y="2717"/>
                  <a:pt x="1146" y="2717"/>
                  <a:pt x="1146" y="2717"/>
                </a:cubicBezTo>
                <a:cubicBezTo>
                  <a:pt x="1146" y="2725"/>
                  <a:pt x="1146" y="2725"/>
                  <a:pt x="1146" y="2725"/>
                </a:cubicBezTo>
                <a:cubicBezTo>
                  <a:pt x="1146" y="2728"/>
                  <a:pt x="1146" y="2728"/>
                  <a:pt x="1146" y="2728"/>
                </a:cubicBezTo>
                <a:cubicBezTo>
                  <a:pt x="1146" y="2735"/>
                  <a:pt x="1146" y="2735"/>
                  <a:pt x="1146" y="2735"/>
                </a:cubicBezTo>
                <a:cubicBezTo>
                  <a:pt x="1145" y="2739"/>
                  <a:pt x="1145" y="2739"/>
                  <a:pt x="1145" y="2739"/>
                </a:cubicBezTo>
                <a:cubicBezTo>
                  <a:pt x="1145" y="2745"/>
                  <a:pt x="1145" y="2745"/>
                  <a:pt x="1145" y="2745"/>
                </a:cubicBezTo>
                <a:cubicBezTo>
                  <a:pt x="1145" y="2750"/>
                  <a:pt x="1145" y="2750"/>
                  <a:pt x="1145" y="2750"/>
                </a:cubicBezTo>
                <a:cubicBezTo>
                  <a:pt x="1145" y="2755"/>
                  <a:pt x="1145" y="2755"/>
                  <a:pt x="1145" y="2755"/>
                </a:cubicBezTo>
                <a:cubicBezTo>
                  <a:pt x="1145" y="2761"/>
                  <a:pt x="1145" y="2761"/>
                  <a:pt x="1145" y="2761"/>
                </a:cubicBezTo>
                <a:cubicBezTo>
                  <a:pt x="1145" y="2765"/>
                  <a:pt x="1145" y="2765"/>
                  <a:pt x="1145" y="2765"/>
                </a:cubicBezTo>
                <a:cubicBezTo>
                  <a:pt x="1144" y="2771"/>
                  <a:pt x="1144" y="2771"/>
                  <a:pt x="1144" y="2771"/>
                </a:cubicBezTo>
                <a:cubicBezTo>
                  <a:pt x="1144" y="2775"/>
                  <a:pt x="1144" y="2775"/>
                  <a:pt x="1144" y="2775"/>
                </a:cubicBezTo>
                <a:cubicBezTo>
                  <a:pt x="1144" y="2782"/>
                  <a:pt x="1144" y="2782"/>
                  <a:pt x="1144" y="2782"/>
                </a:cubicBezTo>
                <a:cubicBezTo>
                  <a:pt x="1144" y="2784"/>
                  <a:pt x="1144" y="2784"/>
                  <a:pt x="1144" y="2784"/>
                </a:cubicBezTo>
                <a:cubicBezTo>
                  <a:pt x="1143" y="2793"/>
                  <a:pt x="1143" y="2793"/>
                  <a:pt x="1143" y="2793"/>
                </a:cubicBezTo>
                <a:cubicBezTo>
                  <a:pt x="1143" y="2794"/>
                  <a:pt x="1143" y="2794"/>
                  <a:pt x="1143" y="2794"/>
                </a:cubicBezTo>
                <a:cubicBezTo>
                  <a:pt x="1143" y="2801"/>
                  <a:pt x="1143" y="2808"/>
                  <a:pt x="1142" y="2814"/>
                </a:cubicBezTo>
                <a:cubicBezTo>
                  <a:pt x="1142" y="2814"/>
                  <a:pt x="1142" y="2814"/>
                  <a:pt x="1142" y="2814"/>
                </a:cubicBezTo>
                <a:cubicBezTo>
                  <a:pt x="1142" y="2824"/>
                  <a:pt x="1142" y="2824"/>
                  <a:pt x="1142" y="2824"/>
                </a:cubicBezTo>
                <a:cubicBezTo>
                  <a:pt x="1142" y="2825"/>
                  <a:pt x="1142" y="2825"/>
                  <a:pt x="1142" y="2825"/>
                </a:cubicBezTo>
                <a:cubicBezTo>
                  <a:pt x="1141" y="2834"/>
                  <a:pt x="1141" y="2834"/>
                  <a:pt x="1141" y="2834"/>
                </a:cubicBezTo>
                <a:cubicBezTo>
                  <a:pt x="1141" y="2836"/>
                  <a:pt x="1141" y="2836"/>
                  <a:pt x="1141" y="2836"/>
                </a:cubicBezTo>
                <a:cubicBezTo>
                  <a:pt x="1141" y="2844"/>
                  <a:pt x="1141" y="2844"/>
                  <a:pt x="1141" y="2844"/>
                </a:cubicBezTo>
                <a:cubicBezTo>
                  <a:pt x="1140" y="2864"/>
                  <a:pt x="1140" y="2864"/>
                  <a:pt x="1140" y="2864"/>
                </a:cubicBezTo>
                <a:cubicBezTo>
                  <a:pt x="1139" y="2868"/>
                  <a:pt x="1139" y="2868"/>
                  <a:pt x="1139" y="2868"/>
                </a:cubicBezTo>
                <a:cubicBezTo>
                  <a:pt x="1139" y="2874"/>
                  <a:pt x="1139" y="2874"/>
                  <a:pt x="1139" y="2874"/>
                </a:cubicBezTo>
                <a:cubicBezTo>
                  <a:pt x="1138" y="2883"/>
                  <a:pt x="1138" y="2883"/>
                  <a:pt x="1138" y="2883"/>
                </a:cubicBezTo>
                <a:cubicBezTo>
                  <a:pt x="1138" y="2884"/>
                  <a:pt x="1138" y="2884"/>
                  <a:pt x="1138" y="2884"/>
                </a:cubicBezTo>
                <a:cubicBezTo>
                  <a:pt x="1138" y="2889"/>
                  <a:pt x="1138" y="2889"/>
                  <a:pt x="1138" y="2889"/>
                </a:cubicBezTo>
                <a:cubicBezTo>
                  <a:pt x="1138" y="2894"/>
                  <a:pt x="1138" y="2894"/>
                  <a:pt x="1138" y="2894"/>
                </a:cubicBezTo>
                <a:cubicBezTo>
                  <a:pt x="1137" y="2904"/>
                  <a:pt x="1137" y="2904"/>
                  <a:pt x="1137" y="2904"/>
                </a:cubicBezTo>
                <a:cubicBezTo>
                  <a:pt x="1137" y="2911"/>
                  <a:pt x="1137" y="2911"/>
                  <a:pt x="1137" y="2911"/>
                </a:cubicBezTo>
                <a:cubicBezTo>
                  <a:pt x="1137" y="2914"/>
                  <a:pt x="1137" y="2914"/>
                  <a:pt x="1137" y="2914"/>
                </a:cubicBezTo>
                <a:cubicBezTo>
                  <a:pt x="1137" y="2914"/>
                  <a:pt x="1137" y="2914"/>
                  <a:pt x="1137" y="2914"/>
                </a:cubicBezTo>
                <a:close/>
                <a:moveTo>
                  <a:pt x="2774" y="2411"/>
                </a:moveTo>
                <a:cubicBezTo>
                  <a:pt x="2774" y="2411"/>
                  <a:pt x="2774" y="2411"/>
                  <a:pt x="2774" y="2411"/>
                </a:cubicBezTo>
                <a:cubicBezTo>
                  <a:pt x="2195" y="1749"/>
                  <a:pt x="2195" y="1749"/>
                  <a:pt x="2195" y="1749"/>
                </a:cubicBezTo>
                <a:cubicBezTo>
                  <a:pt x="2195" y="1749"/>
                  <a:pt x="2195" y="1749"/>
                  <a:pt x="2195" y="1749"/>
                </a:cubicBezTo>
                <a:cubicBezTo>
                  <a:pt x="2195" y="1749"/>
                  <a:pt x="2195" y="1749"/>
                  <a:pt x="2195" y="1749"/>
                </a:cubicBezTo>
                <a:cubicBezTo>
                  <a:pt x="2194" y="1749"/>
                  <a:pt x="2194" y="1749"/>
                  <a:pt x="2194" y="1749"/>
                </a:cubicBezTo>
                <a:cubicBezTo>
                  <a:pt x="2194" y="1749"/>
                  <a:pt x="2194" y="1749"/>
                  <a:pt x="2194" y="1749"/>
                </a:cubicBezTo>
                <a:cubicBezTo>
                  <a:pt x="2194" y="1749"/>
                  <a:pt x="2194" y="1749"/>
                  <a:pt x="2194" y="1749"/>
                </a:cubicBezTo>
                <a:cubicBezTo>
                  <a:pt x="2194" y="1749"/>
                  <a:pt x="2194" y="1749"/>
                  <a:pt x="2194" y="1749"/>
                </a:cubicBezTo>
                <a:cubicBezTo>
                  <a:pt x="2194" y="1749"/>
                  <a:pt x="2194" y="1749"/>
                  <a:pt x="2194" y="1749"/>
                </a:cubicBezTo>
                <a:cubicBezTo>
                  <a:pt x="2194" y="1749"/>
                  <a:pt x="2194" y="1749"/>
                  <a:pt x="2194" y="1749"/>
                </a:cubicBezTo>
                <a:cubicBezTo>
                  <a:pt x="2193" y="1749"/>
                  <a:pt x="2193" y="1749"/>
                  <a:pt x="2193" y="1749"/>
                </a:cubicBezTo>
                <a:cubicBezTo>
                  <a:pt x="2193" y="1749"/>
                  <a:pt x="2193" y="1749"/>
                  <a:pt x="2193" y="1749"/>
                </a:cubicBezTo>
                <a:cubicBezTo>
                  <a:pt x="2193" y="1749"/>
                  <a:pt x="2193" y="1749"/>
                  <a:pt x="2193" y="1749"/>
                </a:cubicBezTo>
                <a:cubicBezTo>
                  <a:pt x="2193" y="1749"/>
                  <a:pt x="2193" y="1749"/>
                  <a:pt x="2193" y="1749"/>
                </a:cubicBezTo>
                <a:cubicBezTo>
                  <a:pt x="2193" y="1749"/>
                  <a:pt x="2193" y="1749"/>
                  <a:pt x="2193" y="1749"/>
                </a:cubicBezTo>
                <a:cubicBezTo>
                  <a:pt x="2192" y="1749"/>
                  <a:pt x="2192" y="1749"/>
                  <a:pt x="2192" y="1749"/>
                </a:cubicBezTo>
                <a:cubicBezTo>
                  <a:pt x="2192" y="1749"/>
                  <a:pt x="2192" y="1749"/>
                  <a:pt x="2192" y="1749"/>
                </a:cubicBezTo>
                <a:cubicBezTo>
                  <a:pt x="2192" y="1750"/>
                  <a:pt x="2192" y="1750"/>
                  <a:pt x="2192" y="1750"/>
                </a:cubicBezTo>
                <a:cubicBezTo>
                  <a:pt x="2192" y="1750"/>
                  <a:pt x="2192" y="1750"/>
                  <a:pt x="2192" y="1750"/>
                </a:cubicBezTo>
                <a:cubicBezTo>
                  <a:pt x="2192" y="1750"/>
                  <a:pt x="2192" y="1750"/>
                  <a:pt x="2192" y="1750"/>
                </a:cubicBezTo>
                <a:cubicBezTo>
                  <a:pt x="2191" y="1750"/>
                  <a:pt x="2191" y="1750"/>
                  <a:pt x="2191" y="1750"/>
                </a:cubicBezTo>
                <a:cubicBezTo>
                  <a:pt x="2191" y="1750"/>
                  <a:pt x="2191" y="1750"/>
                  <a:pt x="2191" y="1750"/>
                </a:cubicBezTo>
                <a:cubicBezTo>
                  <a:pt x="2191" y="1750"/>
                  <a:pt x="2191" y="1750"/>
                  <a:pt x="2191" y="1750"/>
                </a:cubicBezTo>
                <a:cubicBezTo>
                  <a:pt x="2190" y="1750"/>
                  <a:pt x="2190" y="1750"/>
                  <a:pt x="2190" y="1750"/>
                </a:cubicBezTo>
                <a:cubicBezTo>
                  <a:pt x="2190" y="1750"/>
                  <a:pt x="2190" y="1750"/>
                  <a:pt x="2190" y="1750"/>
                </a:cubicBezTo>
                <a:cubicBezTo>
                  <a:pt x="2190" y="1750"/>
                  <a:pt x="2190" y="1750"/>
                  <a:pt x="2190" y="1750"/>
                </a:cubicBezTo>
                <a:cubicBezTo>
                  <a:pt x="2190" y="1750"/>
                  <a:pt x="2190" y="1750"/>
                  <a:pt x="2190" y="1750"/>
                </a:cubicBezTo>
                <a:cubicBezTo>
                  <a:pt x="2189" y="1750"/>
                  <a:pt x="2189" y="1750"/>
                  <a:pt x="2189" y="1750"/>
                </a:cubicBezTo>
                <a:cubicBezTo>
                  <a:pt x="2189" y="1750"/>
                  <a:pt x="2189" y="1750"/>
                  <a:pt x="2189" y="1750"/>
                </a:cubicBezTo>
                <a:cubicBezTo>
                  <a:pt x="2189" y="1750"/>
                  <a:pt x="2189" y="1750"/>
                  <a:pt x="2189" y="1750"/>
                </a:cubicBezTo>
                <a:cubicBezTo>
                  <a:pt x="2189" y="1750"/>
                  <a:pt x="2189" y="1750"/>
                  <a:pt x="2189" y="1750"/>
                </a:cubicBezTo>
                <a:cubicBezTo>
                  <a:pt x="2189" y="1750"/>
                  <a:pt x="2189" y="1750"/>
                  <a:pt x="2189" y="1750"/>
                </a:cubicBezTo>
                <a:cubicBezTo>
                  <a:pt x="2188" y="1750"/>
                  <a:pt x="2188" y="1750"/>
                  <a:pt x="2188" y="1750"/>
                </a:cubicBezTo>
                <a:cubicBezTo>
                  <a:pt x="2188" y="1750"/>
                  <a:pt x="2188" y="1750"/>
                  <a:pt x="2188" y="1750"/>
                </a:cubicBezTo>
                <a:cubicBezTo>
                  <a:pt x="2188" y="1750"/>
                  <a:pt x="2188" y="1750"/>
                  <a:pt x="2188" y="1750"/>
                </a:cubicBezTo>
                <a:cubicBezTo>
                  <a:pt x="2188" y="1750"/>
                  <a:pt x="2188" y="1750"/>
                  <a:pt x="2188" y="1750"/>
                </a:cubicBezTo>
                <a:cubicBezTo>
                  <a:pt x="2188" y="1750"/>
                  <a:pt x="2188" y="1750"/>
                  <a:pt x="2188" y="1750"/>
                </a:cubicBezTo>
                <a:cubicBezTo>
                  <a:pt x="2187" y="1750"/>
                  <a:pt x="2187" y="1750"/>
                  <a:pt x="2187" y="1750"/>
                </a:cubicBezTo>
                <a:cubicBezTo>
                  <a:pt x="2187" y="1751"/>
                  <a:pt x="2187" y="1751"/>
                  <a:pt x="2187" y="1751"/>
                </a:cubicBezTo>
                <a:cubicBezTo>
                  <a:pt x="2187" y="1751"/>
                  <a:pt x="2187" y="1751"/>
                  <a:pt x="2187" y="1751"/>
                </a:cubicBezTo>
                <a:cubicBezTo>
                  <a:pt x="2187" y="1751"/>
                  <a:pt x="2187" y="1751"/>
                  <a:pt x="2187" y="1751"/>
                </a:cubicBezTo>
                <a:cubicBezTo>
                  <a:pt x="2187" y="1751"/>
                  <a:pt x="2187" y="1751"/>
                  <a:pt x="2187" y="1751"/>
                </a:cubicBezTo>
                <a:cubicBezTo>
                  <a:pt x="2187" y="1751"/>
                  <a:pt x="2187" y="1751"/>
                  <a:pt x="2187" y="1751"/>
                </a:cubicBezTo>
                <a:cubicBezTo>
                  <a:pt x="2186" y="1751"/>
                  <a:pt x="2186" y="1751"/>
                  <a:pt x="2186" y="1751"/>
                </a:cubicBezTo>
                <a:cubicBezTo>
                  <a:pt x="2186" y="1751"/>
                  <a:pt x="2186" y="1751"/>
                  <a:pt x="2186" y="1751"/>
                </a:cubicBezTo>
                <a:cubicBezTo>
                  <a:pt x="2186" y="1751"/>
                  <a:pt x="2186" y="1751"/>
                  <a:pt x="2186" y="1751"/>
                </a:cubicBezTo>
                <a:cubicBezTo>
                  <a:pt x="2186" y="1751"/>
                  <a:pt x="2186" y="1751"/>
                  <a:pt x="2186" y="1751"/>
                </a:cubicBezTo>
                <a:cubicBezTo>
                  <a:pt x="2186" y="1751"/>
                  <a:pt x="2186" y="1751"/>
                  <a:pt x="2186" y="1751"/>
                </a:cubicBezTo>
                <a:cubicBezTo>
                  <a:pt x="2185" y="1751"/>
                  <a:pt x="2185" y="1751"/>
                  <a:pt x="2185" y="1751"/>
                </a:cubicBezTo>
                <a:cubicBezTo>
                  <a:pt x="2185" y="1751"/>
                  <a:pt x="2185" y="1751"/>
                  <a:pt x="2185" y="1751"/>
                </a:cubicBezTo>
                <a:cubicBezTo>
                  <a:pt x="2185" y="1751"/>
                  <a:pt x="2185" y="1751"/>
                  <a:pt x="2185" y="1751"/>
                </a:cubicBezTo>
                <a:cubicBezTo>
                  <a:pt x="2185" y="1751"/>
                  <a:pt x="2185" y="1751"/>
                  <a:pt x="2185" y="1751"/>
                </a:cubicBezTo>
                <a:cubicBezTo>
                  <a:pt x="2185" y="1751"/>
                  <a:pt x="2185" y="1751"/>
                  <a:pt x="2185" y="1751"/>
                </a:cubicBezTo>
                <a:cubicBezTo>
                  <a:pt x="2185" y="1751"/>
                  <a:pt x="2185" y="1751"/>
                  <a:pt x="2185" y="1751"/>
                </a:cubicBezTo>
                <a:cubicBezTo>
                  <a:pt x="2185" y="1751"/>
                  <a:pt x="2185" y="1751"/>
                  <a:pt x="2185" y="1751"/>
                </a:cubicBezTo>
                <a:cubicBezTo>
                  <a:pt x="2184" y="1751"/>
                  <a:pt x="2184" y="1751"/>
                  <a:pt x="2184" y="1751"/>
                </a:cubicBezTo>
                <a:cubicBezTo>
                  <a:pt x="2153" y="1757"/>
                  <a:pt x="2121" y="1763"/>
                  <a:pt x="2089" y="1763"/>
                </a:cubicBezTo>
                <a:cubicBezTo>
                  <a:pt x="2077" y="1763"/>
                  <a:pt x="2063" y="1758"/>
                  <a:pt x="2051" y="1751"/>
                </a:cubicBezTo>
                <a:cubicBezTo>
                  <a:pt x="2051" y="1751"/>
                  <a:pt x="2051" y="1751"/>
                  <a:pt x="2051" y="1751"/>
                </a:cubicBezTo>
                <a:cubicBezTo>
                  <a:pt x="2051" y="1750"/>
                  <a:pt x="2051" y="1750"/>
                  <a:pt x="2051" y="1750"/>
                </a:cubicBezTo>
                <a:cubicBezTo>
                  <a:pt x="2050" y="1750"/>
                  <a:pt x="2050" y="1750"/>
                  <a:pt x="2050" y="1750"/>
                </a:cubicBezTo>
                <a:cubicBezTo>
                  <a:pt x="2050" y="1750"/>
                  <a:pt x="2050" y="1750"/>
                  <a:pt x="2050" y="1750"/>
                </a:cubicBezTo>
                <a:cubicBezTo>
                  <a:pt x="2050" y="1750"/>
                  <a:pt x="2050" y="1750"/>
                  <a:pt x="2050" y="1750"/>
                </a:cubicBezTo>
                <a:cubicBezTo>
                  <a:pt x="2050" y="1750"/>
                  <a:pt x="2050" y="1750"/>
                  <a:pt x="2050" y="1750"/>
                </a:cubicBezTo>
                <a:cubicBezTo>
                  <a:pt x="2050" y="1750"/>
                  <a:pt x="2050" y="1750"/>
                  <a:pt x="2050" y="1750"/>
                </a:cubicBezTo>
                <a:cubicBezTo>
                  <a:pt x="2050" y="1750"/>
                  <a:pt x="2050" y="1750"/>
                  <a:pt x="2050" y="1750"/>
                </a:cubicBezTo>
                <a:cubicBezTo>
                  <a:pt x="2050" y="1750"/>
                  <a:pt x="2050" y="1750"/>
                  <a:pt x="2050" y="1750"/>
                </a:cubicBezTo>
                <a:cubicBezTo>
                  <a:pt x="2050" y="1750"/>
                  <a:pt x="2050" y="1750"/>
                  <a:pt x="2050" y="1750"/>
                </a:cubicBezTo>
                <a:cubicBezTo>
                  <a:pt x="2050" y="1749"/>
                  <a:pt x="2050" y="1749"/>
                  <a:pt x="2050" y="1749"/>
                </a:cubicBezTo>
                <a:cubicBezTo>
                  <a:pt x="2050" y="1749"/>
                  <a:pt x="2050" y="1749"/>
                  <a:pt x="2050" y="1749"/>
                </a:cubicBezTo>
                <a:cubicBezTo>
                  <a:pt x="2049" y="1749"/>
                  <a:pt x="2049" y="1749"/>
                  <a:pt x="2049" y="1749"/>
                </a:cubicBezTo>
                <a:cubicBezTo>
                  <a:pt x="2049" y="1749"/>
                  <a:pt x="2049" y="1749"/>
                  <a:pt x="2049" y="1749"/>
                </a:cubicBezTo>
                <a:cubicBezTo>
                  <a:pt x="2049" y="1749"/>
                  <a:pt x="2049" y="1749"/>
                  <a:pt x="2049" y="1749"/>
                </a:cubicBezTo>
                <a:cubicBezTo>
                  <a:pt x="2049" y="1749"/>
                  <a:pt x="2049" y="1749"/>
                  <a:pt x="2049" y="1749"/>
                </a:cubicBezTo>
                <a:cubicBezTo>
                  <a:pt x="2049" y="1749"/>
                  <a:pt x="2049" y="1749"/>
                  <a:pt x="2049" y="1749"/>
                </a:cubicBezTo>
                <a:cubicBezTo>
                  <a:pt x="2048" y="1749"/>
                  <a:pt x="2048" y="1749"/>
                  <a:pt x="2048" y="1749"/>
                </a:cubicBezTo>
                <a:cubicBezTo>
                  <a:pt x="2048" y="1749"/>
                  <a:pt x="2048" y="1749"/>
                  <a:pt x="2048" y="1749"/>
                </a:cubicBezTo>
                <a:cubicBezTo>
                  <a:pt x="2048" y="1749"/>
                  <a:pt x="2048" y="1749"/>
                  <a:pt x="2048" y="1749"/>
                </a:cubicBezTo>
                <a:cubicBezTo>
                  <a:pt x="2048" y="1749"/>
                  <a:pt x="2048" y="1749"/>
                  <a:pt x="2048" y="1749"/>
                </a:cubicBezTo>
                <a:cubicBezTo>
                  <a:pt x="2048" y="1749"/>
                  <a:pt x="2048" y="1749"/>
                  <a:pt x="2048" y="1749"/>
                </a:cubicBezTo>
                <a:cubicBezTo>
                  <a:pt x="2048" y="1749"/>
                  <a:pt x="2048" y="1749"/>
                  <a:pt x="2048" y="1749"/>
                </a:cubicBezTo>
                <a:cubicBezTo>
                  <a:pt x="2048" y="1748"/>
                  <a:pt x="2048" y="1748"/>
                  <a:pt x="2048" y="1748"/>
                </a:cubicBezTo>
                <a:cubicBezTo>
                  <a:pt x="2048" y="1748"/>
                  <a:pt x="2048" y="1748"/>
                  <a:pt x="2048" y="1748"/>
                </a:cubicBezTo>
                <a:cubicBezTo>
                  <a:pt x="2048" y="1748"/>
                  <a:pt x="2048" y="1748"/>
                  <a:pt x="2048" y="1748"/>
                </a:cubicBezTo>
                <a:cubicBezTo>
                  <a:pt x="2048" y="1748"/>
                  <a:pt x="2048" y="1748"/>
                  <a:pt x="2048" y="1748"/>
                </a:cubicBezTo>
                <a:cubicBezTo>
                  <a:pt x="2047" y="1748"/>
                  <a:pt x="2047" y="1748"/>
                  <a:pt x="2047" y="1748"/>
                </a:cubicBezTo>
                <a:cubicBezTo>
                  <a:pt x="2047" y="1748"/>
                  <a:pt x="2047" y="1748"/>
                  <a:pt x="2047" y="1748"/>
                </a:cubicBezTo>
                <a:cubicBezTo>
                  <a:pt x="2047" y="1748"/>
                  <a:pt x="2047" y="1748"/>
                  <a:pt x="2047" y="1748"/>
                </a:cubicBezTo>
                <a:cubicBezTo>
                  <a:pt x="2047" y="1748"/>
                  <a:pt x="2047" y="1748"/>
                  <a:pt x="2047" y="1748"/>
                </a:cubicBezTo>
                <a:cubicBezTo>
                  <a:pt x="2047" y="1748"/>
                  <a:pt x="2047" y="1748"/>
                  <a:pt x="2047" y="1748"/>
                </a:cubicBezTo>
                <a:cubicBezTo>
                  <a:pt x="2046" y="1748"/>
                  <a:pt x="2046" y="1748"/>
                  <a:pt x="2046" y="1748"/>
                </a:cubicBezTo>
                <a:cubicBezTo>
                  <a:pt x="2046" y="1747"/>
                  <a:pt x="2046" y="1747"/>
                  <a:pt x="2046" y="1747"/>
                </a:cubicBezTo>
                <a:cubicBezTo>
                  <a:pt x="2046" y="1747"/>
                  <a:pt x="2046" y="1747"/>
                  <a:pt x="2046" y="1747"/>
                </a:cubicBezTo>
                <a:cubicBezTo>
                  <a:pt x="2046" y="1747"/>
                  <a:pt x="2046" y="1747"/>
                  <a:pt x="2046" y="1747"/>
                </a:cubicBezTo>
                <a:cubicBezTo>
                  <a:pt x="2046" y="1747"/>
                  <a:pt x="2046" y="1747"/>
                  <a:pt x="2046" y="1747"/>
                </a:cubicBezTo>
                <a:cubicBezTo>
                  <a:pt x="2048" y="1876"/>
                  <a:pt x="2048" y="2006"/>
                  <a:pt x="2046" y="2135"/>
                </a:cubicBezTo>
                <a:cubicBezTo>
                  <a:pt x="2046" y="2135"/>
                  <a:pt x="2046" y="2135"/>
                  <a:pt x="2046" y="2135"/>
                </a:cubicBezTo>
                <a:cubicBezTo>
                  <a:pt x="2048" y="2136"/>
                  <a:pt x="2048" y="2136"/>
                  <a:pt x="2048" y="2136"/>
                </a:cubicBezTo>
                <a:cubicBezTo>
                  <a:pt x="2048" y="2136"/>
                  <a:pt x="2048" y="2136"/>
                  <a:pt x="2048" y="2136"/>
                </a:cubicBezTo>
                <a:cubicBezTo>
                  <a:pt x="2049" y="2136"/>
                  <a:pt x="2049" y="2136"/>
                  <a:pt x="2049" y="2136"/>
                </a:cubicBezTo>
                <a:cubicBezTo>
                  <a:pt x="2049" y="2137"/>
                  <a:pt x="2049" y="2137"/>
                  <a:pt x="2049" y="2137"/>
                </a:cubicBezTo>
                <a:cubicBezTo>
                  <a:pt x="2050" y="2137"/>
                  <a:pt x="2050" y="2137"/>
                  <a:pt x="2050" y="2137"/>
                </a:cubicBezTo>
                <a:cubicBezTo>
                  <a:pt x="2050" y="2137"/>
                  <a:pt x="2050" y="2137"/>
                  <a:pt x="2050" y="2137"/>
                </a:cubicBezTo>
                <a:cubicBezTo>
                  <a:pt x="2051" y="2137"/>
                  <a:pt x="2051" y="2137"/>
                  <a:pt x="2051" y="2137"/>
                </a:cubicBezTo>
                <a:cubicBezTo>
                  <a:pt x="2051" y="2138"/>
                  <a:pt x="2051" y="2138"/>
                  <a:pt x="2051" y="2138"/>
                </a:cubicBezTo>
                <a:cubicBezTo>
                  <a:pt x="2052" y="2138"/>
                  <a:pt x="2052" y="2138"/>
                  <a:pt x="2052" y="2138"/>
                </a:cubicBezTo>
                <a:cubicBezTo>
                  <a:pt x="2053" y="2138"/>
                  <a:pt x="2053" y="2138"/>
                  <a:pt x="2053" y="2138"/>
                </a:cubicBezTo>
                <a:cubicBezTo>
                  <a:pt x="2053" y="2138"/>
                  <a:pt x="2053" y="2138"/>
                  <a:pt x="2053" y="2138"/>
                </a:cubicBezTo>
                <a:cubicBezTo>
                  <a:pt x="2054" y="2138"/>
                  <a:pt x="2054" y="2138"/>
                  <a:pt x="2054" y="2138"/>
                </a:cubicBezTo>
                <a:cubicBezTo>
                  <a:pt x="2067" y="2144"/>
                  <a:pt x="2080" y="2149"/>
                  <a:pt x="2082" y="2149"/>
                </a:cubicBezTo>
                <a:cubicBezTo>
                  <a:pt x="2118" y="2163"/>
                  <a:pt x="2154" y="2176"/>
                  <a:pt x="2190" y="2189"/>
                </a:cubicBezTo>
                <a:cubicBezTo>
                  <a:pt x="2199" y="2192"/>
                  <a:pt x="2199" y="2192"/>
                  <a:pt x="2199" y="2192"/>
                </a:cubicBezTo>
                <a:cubicBezTo>
                  <a:pt x="2200" y="2193"/>
                  <a:pt x="2200" y="2193"/>
                  <a:pt x="2200" y="2193"/>
                </a:cubicBezTo>
                <a:cubicBezTo>
                  <a:pt x="2208" y="2196"/>
                  <a:pt x="2208" y="2196"/>
                  <a:pt x="2208" y="2196"/>
                </a:cubicBezTo>
                <a:cubicBezTo>
                  <a:pt x="2210" y="2196"/>
                  <a:pt x="2210" y="2196"/>
                  <a:pt x="2210" y="2196"/>
                </a:cubicBezTo>
                <a:cubicBezTo>
                  <a:pt x="2218" y="2199"/>
                  <a:pt x="2218" y="2199"/>
                  <a:pt x="2218" y="2199"/>
                </a:cubicBezTo>
                <a:cubicBezTo>
                  <a:pt x="2221" y="2200"/>
                  <a:pt x="2221" y="2200"/>
                  <a:pt x="2221" y="2200"/>
                </a:cubicBezTo>
                <a:cubicBezTo>
                  <a:pt x="2227" y="2202"/>
                  <a:pt x="2227" y="2202"/>
                  <a:pt x="2227" y="2202"/>
                </a:cubicBezTo>
                <a:cubicBezTo>
                  <a:pt x="2231" y="2204"/>
                  <a:pt x="2231" y="2204"/>
                  <a:pt x="2231" y="2204"/>
                </a:cubicBezTo>
                <a:cubicBezTo>
                  <a:pt x="2236" y="2206"/>
                  <a:pt x="2236" y="2206"/>
                  <a:pt x="2236" y="2206"/>
                </a:cubicBezTo>
                <a:cubicBezTo>
                  <a:pt x="2241" y="2207"/>
                  <a:pt x="2241" y="2207"/>
                  <a:pt x="2241" y="2207"/>
                </a:cubicBezTo>
                <a:cubicBezTo>
                  <a:pt x="2245" y="2209"/>
                  <a:pt x="2245" y="2209"/>
                  <a:pt x="2245" y="2209"/>
                </a:cubicBezTo>
                <a:cubicBezTo>
                  <a:pt x="2251" y="2211"/>
                  <a:pt x="2251" y="2211"/>
                  <a:pt x="2251" y="2211"/>
                </a:cubicBezTo>
                <a:cubicBezTo>
                  <a:pt x="2254" y="2212"/>
                  <a:pt x="2254" y="2212"/>
                  <a:pt x="2254" y="2212"/>
                </a:cubicBezTo>
                <a:cubicBezTo>
                  <a:pt x="2262" y="2215"/>
                  <a:pt x="2262" y="2215"/>
                  <a:pt x="2262" y="2215"/>
                </a:cubicBezTo>
                <a:cubicBezTo>
                  <a:pt x="2264" y="2216"/>
                  <a:pt x="2264" y="2216"/>
                  <a:pt x="2264" y="2216"/>
                </a:cubicBezTo>
                <a:cubicBezTo>
                  <a:pt x="2272" y="2218"/>
                  <a:pt x="2272" y="2218"/>
                  <a:pt x="2272" y="2218"/>
                </a:cubicBezTo>
                <a:cubicBezTo>
                  <a:pt x="2273" y="2219"/>
                  <a:pt x="2273" y="2219"/>
                  <a:pt x="2273" y="2219"/>
                </a:cubicBezTo>
                <a:cubicBezTo>
                  <a:pt x="2282" y="2222"/>
                  <a:pt x="2282" y="2222"/>
                  <a:pt x="2282" y="2222"/>
                </a:cubicBezTo>
                <a:cubicBezTo>
                  <a:pt x="2282" y="2223"/>
                  <a:pt x="2282" y="2223"/>
                  <a:pt x="2282" y="2223"/>
                </a:cubicBezTo>
                <a:cubicBezTo>
                  <a:pt x="2291" y="2226"/>
                  <a:pt x="2291" y="2226"/>
                  <a:pt x="2291" y="2226"/>
                </a:cubicBezTo>
                <a:cubicBezTo>
                  <a:pt x="2292" y="2226"/>
                  <a:pt x="2292" y="2226"/>
                  <a:pt x="2292" y="2226"/>
                </a:cubicBezTo>
                <a:cubicBezTo>
                  <a:pt x="2301" y="2229"/>
                  <a:pt x="2301" y="2229"/>
                  <a:pt x="2301" y="2229"/>
                </a:cubicBezTo>
                <a:cubicBezTo>
                  <a:pt x="2302" y="2230"/>
                  <a:pt x="2302" y="2230"/>
                  <a:pt x="2302" y="2230"/>
                </a:cubicBezTo>
                <a:cubicBezTo>
                  <a:pt x="2310" y="2233"/>
                  <a:pt x="2310" y="2233"/>
                  <a:pt x="2310" y="2233"/>
                </a:cubicBezTo>
                <a:cubicBezTo>
                  <a:pt x="2313" y="2234"/>
                  <a:pt x="2313" y="2234"/>
                  <a:pt x="2313" y="2234"/>
                </a:cubicBezTo>
                <a:cubicBezTo>
                  <a:pt x="2319" y="2236"/>
                  <a:pt x="2319" y="2236"/>
                  <a:pt x="2319" y="2236"/>
                </a:cubicBezTo>
                <a:cubicBezTo>
                  <a:pt x="2323" y="2237"/>
                  <a:pt x="2323" y="2237"/>
                  <a:pt x="2323" y="2237"/>
                </a:cubicBezTo>
                <a:cubicBezTo>
                  <a:pt x="2328" y="2239"/>
                  <a:pt x="2328" y="2239"/>
                  <a:pt x="2328" y="2239"/>
                </a:cubicBezTo>
                <a:cubicBezTo>
                  <a:pt x="2333" y="2241"/>
                  <a:pt x="2333" y="2241"/>
                  <a:pt x="2333" y="2241"/>
                </a:cubicBezTo>
                <a:cubicBezTo>
                  <a:pt x="2338" y="2243"/>
                  <a:pt x="2338" y="2243"/>
                  <a:pt x="2338" y="2243"/>
                </a:cubicBezTo>
                <a:cubicBezTo>
                  <a:pt x="2343" y="2245"/>
                  <a:pt x="2343" y="2245"/>
                  <a:pt x="2343" y="2245"/>
                </a:cubicBezTo>
                <a:cubicBezTo>
                  <a:pt x="2347" y="2246"/>
                  <a:pt x="2347" y="2246"/>
                  <a:pt x="2347" y="2246"/>
                </a:cubicBezTo>
                <a:cubicBezTo>
                  <a:pt x="2353" y="2249"/>
                  <a:pt x="2353" y="2249"/>
                  <a:pt x="2353" y="2249"/>
                </a:cubicBezTo>
                <a:cubicBezTo>
                  <a:pt x="2356" y="2249"/>
                  <a:pt x="2356" y="2249"/>
                  <a:pt x="2356" y="2249"/>
                </a:cubicBezTo>
                <a:cubicBezTo>
                  <a:pt x="2364" y="2252"/>
                  <a:pt x="2364" y="2252"/>
                  <a:pt x="2364" y="2252"/>
                </a:cubicBezTo>
                <a:cubicBezTo>
                  <a:pt x="2365" y="2253"/>
                  <a:pt x="2365" y="2253"/>
                  <a:pt x="2365" y="2253"/>
                </a:cubicBezTo>
                <a:cubicBezTo>
                  <a:pt x="2374" y="2256"/>
                  <a:pt x="2374" y="2256"/>
                  <a:pt x="2374" y="2256"/>
                </a:cubicBezTo>
                <a:cubicBezTo>
                  <a:pt x="2374" y="2256"/>
                  <a:pt x="2374" y="2256"/>
                  <a:pt x="2374" y="2256"/>
                </a:cubicBezTo>
                <a:cubicBezTo>
                  <a:pt x="2384" y="2260"/>
                  <a:pt x="2384" y="2260"/>
                  <a:pt x="2384" y="2260"/>
                </a:cubicBezTo>
                <a:cubicBezTo>
                  <a:pt x="2384" y="2260"/>
                  <a:pt x="2384" y="2260"/>
                  <a:pt x="2384" y="2260"/>
                </a:cubicBezTo>
                <a:cubicBezTo>
                  <a:pt x="2393" y="2263"/>
                  <a:pt x="2393" y="2263"/>
                  <a:pt x="2393" y="2263"/>
                </a:cubicBezTo>
                <a:cubicBezTo>
                  <a:pt x="2394" y="2264"/>
                  <a:pt x="2394" y="2264"/>
                  <a:pt x="2394" y="2264"/>
                </a:cubicBezTo>
                <a:cubicBezTo>
                  <a:pt x="2402" y="2266"/>
                  <a:pt x="2402" y="2266"/>
                  <a:pt x="2402" y="2266"/>
                </a:cubicBezTo>
                <a:cubicBezTo>
                  <a:pt x="2404" y="2267"/>
                  <a:pt x="2404" y="2267"/>
                  <a:pt x="2404" y="2267"/>
                </a:cubicBezTo>
                <a:cubicBezTo>
                  <a:pt x="2411" y="2270"/>
                  <a:pt x="2411" y="2270"/>
                  <a:pt x="2411" y="2270"/>
                </a:cubicBezTo>
                <a:cubicBezTo>
                  <a:pt x="2414" y="2271"/>
                  <a:pt x="2414" y="2271"/>
                  <a:pt x="2414" y="2271"/>
                </a:cubicBezTo>
                <a:cubicBezTo>
                  <a:pt x="2420" y="2273"/>
                  <a:pt x="2420" y="2273"/>
                  <a:pt x="2420" y="2273"/>
                </a:cubicBezTo>
                <a:cubicBezTo>
                  <a:pt x="2425" y="2275"/>
                  <a:pt x="2425" y="2275"/>
                  <a:pt x="2425" y="2275"/>
                </a:cubicBezTo>
                <a:cubicBezTo>
                  <a:pt x="2429" y="2276"/>
                  <a:pt x="2429" y="2276"/>
                  <a:pt x="2429" y="2276"/>
                </a:cubicBezTo>
                <a:cubicBezTo>
                  <a:pt x="2434" y="2279"/>
                  <a:pt x="2434" y="2279"/>
                  <a:pt x="2434" y="2279"/>
                </a:cubicBezTo>
                <a:cubicBezTo>
                  <a:pt x="2438" y="2280"/>
                  <a:pt x="2438" y="2280"/>
                  <a:pt x="2438" y="2280"/>
                </a:cubicBezTo>
                <a:cubicBezTo>
                  <a:pt x="2445" y="2282"/>
                  <a:pt x="2445" y="2282"/>
                  <a:pt x="2445" y="2282"/>
                </a:cubicBezTo>
                <a:cubicBezTo>
                  <a:pt x="2447" y="2283"/>
                  <a:pt x="2447" y="2283"/>
                  <a:pt x="2447" y="2283"/>
                </a:cubicBezTo>
                <a:cubicBezTo>
                  <a:pt x="2455" y="2286"/>
                  <a:pt x="2455" y="2286"/>
                  <a:pt x="2455" y="2286"/>
                </a:cubicBezTo>
                <a:cubicBezTo>
                  <a:pt x="2457" y="2287"/>
                  <a:pt x="2457" y="2287"/>
                  <a:pt x="2457" y="2287"/>
                </a:cubicBezTo>
                <a:cubicBezTo>
                  <a:pt x="2465" y="2290"/>
                  <a:pt x="2465" y="2290"/>
                  <a:pt x="2465" y="2290"/>
                </a:cubicBezTo>
                <a:cubicBezTo>
                  <a:pt x="2466" y="2290"/>
                  <a:pt x="2466" y="2290"/>
                  <a:pt x="2466" y="2290"/>
                </a:cubicBezTo>
                <a:cubicBezTo>
                  <a:pt x="2475" y="2294"/>
                  <a:pt x="2475" y="2294"/>
                  <a:pt x="2475" y="2294"/>
                </a:cubicBezTo>
                <a:cubicBezTo>
                  <a:pt x="2484" y="2297"/>
                  <a:pt x="2484" y="2297"/>
                  <a:pt x="2484" y="2297"/>
                </a:cubicBezTo>
                <a:cubicBezTo>
                  <a:pt x="2485" y="2298"/>
                  <a:pt x="2485" y="2298"/>
                  <a:pt x="2485" y="2298"/>
                </a:cubicBezTo>
                <a:cubicBezTo>
                  <a:pt x="2493" y="2300"/>
                  <a:pt x="2493" y="2300"/>
                  <a:pt x="2493" y="2300"/>
                </a:cubicBezTo>
                <a:cubicBezTo>
                  <a:pt x="2502" y="2304"/>
                  <a:pt x="2502" y="2304"/>
                  <a:pt x="2502" y="2304"/>
                </a:cubicBezTo>
                <a:cubicBezTo>
                  <a:pt x="2506" y="2305"/>
                  <a:pt x="2506" y="2305"/>
                  <a:pt x="2506" y="2305"/>
                </a:cubicBezTo>
                <a:cubicBezTo>
                  <a:pt x="2512" y="2307"/>
                  <a:pt x="2512" y="2307"/>
                  <a:pt x="2512" y="2307"/>
                </a:cubicBezTo>
                <a:cubicBezTo>
                  <a:pt x="2516" y="2309"/>
                  <a:pt x="2516" y="2309"/>
                  <a:pt x="2516" y="2309"/>
                </a:cubicBezTo>
                <a:cubicBezTo>
                  <a:pt x="2521" y="2311"/>
                  <a:pt x="2521" y="2311"/>
                  <a:pt x="2521" y="2311"/>
                </a:cubicBezTo>
                <a:cubicBezTo>
                  <a:pt x="2526" y="2313"/>
                  <a:pt x="2526" y="2313"/>
                  <a:pt x="2526" y="2313"/>
                </a:cubicBezTo>
                <a:cubicBezTo>
                  <a:pt x="2530" y="2314"/>
                  <a:pt x="2530" y="2314"/>
                  <a:pt x="2530" y="2314"/>
                </a:cubicBezTo>
                <a:cubicBezTo>
                  <a:pt x="2539" y="2318"/>
                  <a:pt x="2548" y="2321"/>
                  <a:pt x="2557" y="2325"/>
                </a:cubicBezTo>
                <a:cubicBezTo>
                  <a:pt x="2566" y="2328"/>
                  <a:pt x="2566" y="2328"/>
                  <a:pt x="2566" y="2328"/>
                </a:cubicBezTo>
                <a:cubicBezTo>
                  <a:pt x="2575" y="2332"/>
                  <a:pt x="2575" y="2332"/>
                  <a:pt x="2575" y="2332"/>
                </a:cubicBezTo>
                <a:cubicBezTo>
                  <a:pt x="2576" y="2332"/>
                  <a:pt x="2576" y="2332"/>
                  <a:pt x="2576" y="2332"/>
                </a:cubicBezTo>
                <a:cubicBezTo>
                  <a:pt x="2585" y="2335"/>
                  <a:pt x="2585" y="2335"/>
                  <a:pt x="2585" y="2335"/>
                </a:cubicBezTo>
                <a:cubicBezTo>
                  <a:pt x="2594" y="2339"/>
                  <a:pt x="2594" y="2339"/>
                  <a:pt x="2594" y="2339"/>
                </a:cubicBezTo>
                <a:cubicBezTo>
                  <a:pt x="2597" y="2340"/>
                  <a:pt x="2597" y="2340"/>
                  <a:pt x="2597" y="2340"/>
                </a:cubicBezTo>
                <a:cubicBezTo>
                  <a:pt x="2603" y="2342"/>
                  <a:pt x="2603" y="2342"/>
                  <a:pt x="2603" y="2342"/>
                </a:cubicBezTo>
                <a:cubicBezTo>
                  <a:pt x="2621" y="2349"/>
                  <a:pt x="2621" y="2349"/>
                  <a:pt x="2621" y="2349"/>
                </a:cubicBezTo>
                <a:cubicBezTo>
                  <a:pt x="2627" y="2352"/>
                  <a:pt x="2627" y="2352"/>
                  <a:pt x="2627" y="2352"/>
                </a:cubicBezTo>
                <a:cubicBezTo>
                  <a:pt x="2630" y="2353"/>
                  <a:pt x="2630" y="2353"/>
                  <a:pt x="2630" y="2353"/>
                </a:cubicBezTo>
                <a:cubicBezTo>
                  <a:pt x="2639" y="2357"/>
                  <a:pt x="2639" y="2357"/>
                  <a:pt x="2639" y="2357"/>
                </a:cubicBezTo>
                <a:cubicBezTo>
                  <a:pt x="2647" y="2360"/>
                  <a:pt x="2647" y="2360"/>
                  <a:pt x="2647" y="2360"/>
                </a:cubicBezTo>
                <a:cubicBezTo>
                  <a:pt x="2648" y="2360"/>
                  <a:pt x="2648" y="2360"/>
                  <a:pt x="2648" y="2360"/>
                </a:cubicBezTo>
                <a:cubicBezTo>
                  <a:pt x="2666" y="2367"/>
                  <a:pt x="2666" y="2367"/>
                  <a:pt x="2666" y="2367"/>
                </a:cubicBezTo>
                <a:cubicBezTo>
                  <a:pt x="2667" y="2367"/>
                  <a:pt x="2667" y="2367"/>
                  <a:pt x="2667" y="2367"/>
                </a:cubicBezTo>
                <a:cubicBezTo>
                  <a:pt x="2675" y="2371"/>
                  <a:pt x="2675" y="2371"/>
                  <a:pt x="2675" y="2371"/>
                </a:cubicBezTo>
                <a:cubicBezTo>
                  <a:pt x="2677" y="2372"/>
                  <a:pt x="2677" y="2372"/>
                  <a:pt x="2677" y="2372"/>
                </a:cubicBezTo>
                <a:cubicBezTo>
                  <a:pt x="2684" y="2374"/>
                  <a:pt x="2684" y="2374"/>
                  <a:pt x="2684" y="2374"/>
                </a:cubicBezTo>
                <a:cubicBezTo>
                  <a:pt x="2687" y="2375"/>
                  <a:pt x="2687" y="2375"/>
                  <a:pt x="2687" y="2375"/>
                </a:cubicBezTo>
                <a:cubicBezTo>
                  <a:pt x="2693" y="2378"/>
                  <a:pt x="2693" y="2378"/>
                  <a:pt x="2693" y="2378"/>
                </a:cubicBezTo>
                <a:cubicBezTo>
                  <a:pt x="2702" y="2382"/>
                  <a:pt x="2702" y="2382"/>
                  <a:pt x="2702" y="2382"/>
                </a:cubicBezTo>
                <a:cubicBezTo>
                  <a:pt x="2707" y="2383"/>
                  <a:pt x="2707" y="2383"/>
                  <a:pt x="2707" y="2383"/>
                </a:cubicBezTo>
                <a:cubicBezTo>
                  <a:pt x="2711" y="2385"/>
                  <a:pt x="2711" y="2385"/>
                  <a:pt x="2711" y="2385"/>
                </a:cubicBezTo>
                <a:cubicBezTo>
                  <a:pt x="2717" y="2388"/>
                  <a:pt x="2717" y="2388"/>
                  <a:pt x="2717" y="2388"/>
                </a:cubicBezTo>
                <a:cubicBezTo>
                  <a:pt x="2720" y="2389"/>
                  <a:pt x="2720" y="2389"/>
                  <a:pt x="2720" y="2389"/>
                </a:cubicBezTo>
                <a:cubicBezTo>
                  <a:pt x="2727" y="2392"/>
                  <a:pt x="2727" y="2392"/>
                  <a:pt x="2727" y="2392"/>
                </a:cubicBezTo>
                <a:cubicBezTo>
                  <a:pt x="2729" y="2393"/>
                  <a:pt x="2729" y="2393"/>
                  <a:pt x="2729" y="2393"/>
                </a:cubicBezTo>
                <a:cubicBezTo>
                  <a:pt x="2737" y="2396"/>
                  <a:pt x="2737" y="2396"/>
                  <a:pt x="2737" y="2396"/>
                </a:cubicBezTo>
                <a:cubicBezTo>
                  <a:pt x="2738" y="2396"/>
                  <a:pt x="2738" y="2396"/>
                  <a:pt x="2738" y="2396"/>
                </a:cubicBezTo>
                <a:cubicBezTo>
                  <a:pt x="2747" y="2400"/>
                  <a:pt x="2747" y="2400"/>
                  <a:pt x="2747" y="2400"/>
                </a:cubicBezTo>
                <a:cubicBezTo>
                  <a:pt x="2748" y="2400"/>
                  <a:pt x="2748" y="2400"/>
                  <a:pt x="2748" y="2400"/>
                </a:cubicBezTo>
                <a:cubicBezTo>
                  <a:pt x="2756" y="2404"/>
                  <a:pt x="2756" y="2404"/>
                  <a:pt x="2756" y="2404"/>
                </a:cubicBezTo>
                <a:cubicBezTo>
                  <a:pt x="2762" y="2406"/>
                  <a:pt x="2768" y="2409"/>
                  <a:pt x="2774" y="2411"/>
                </a:cubicBezTo>
                <a:cubicBezTo>
                  <a:pt x="2774" y="2411"/>
                  <a:pt x="2774" y="2411"/>
                  <a:pt x="2774" y="2411"/>
                </a:cubicBezTo>
                <a:close/>
                <a:moveTo>
                  <a:pt x="71" y="1509"/>
                </a:moveTo>
                <a:cubicBezTo>
                  <a:pt x="71" y="1509"/>
                  <a:pt x="71" y="1509"/>
                  <a:pt x="71" y="1509"/>
                </a:cubicBezTo>
                <a:cubicBezTo>
                  <a:pt x="21" y="1522"/>
                  <a:pt x="0" y="1483"/>
                  <a:pt x="22" y="1443"/>
                </a:cubicBezTo>
                <a:cubicBezTo>
                  <a:pt x="163" y="1185"/>
                  <a:pt x="249" y="941"/>
                  <a:pt x="281" y="672"/>
                </a:cubicBezTo>
                <a:cubicBezTo>
                  <a:pt x="287" y="618"/>
                  <a:pt x="310" y="598"/>
                  <a:pt x="357" y="620"/>
                </a:cubicBezTo>
                <a:cubicBezTo>
                  <a:pt x="1237" y="1030"/>
                  <a:pt x="1237" y="1030"/>
                  <a:pt x="1237" y="1030"/>
                </a:cubicBezTo>
                <a:cubicBezTo>
                  <a:pt x="1266" y="1044"/>
                  <a:pt x="1297" y="1059"/>
                  <a:pt x="1318" y="1074"/>
                </a:cubicBezTo>
                <a:cubicBezTo>
                  <a:pt x="1348" y="1096"/>
                  <a:pt x="1338" y="1134"/>
                  <a:pt x="1307" y="1148"/>
                </a:cubicBezTo>
                <a:cubicBezTo>
                  <a:pt x="1294" y="1153"/>
                  <a:pt x="1279" y="1158"/>
                  <a:pt x="1261" y="1163"/>
                </a:cubicBezTo>
                <a:cubicBezTo>
                  <a:pt x="863" y="1271"/>
                  <a:pt x="468" y="1411"/>
                  <a:pt x="71" y="1509"/>
                </a:cubicBezTo>
                <a:cubicBezTo>
                  <a:pt x="71" y="1509"/>
                  <a:pt x="71" y="1509"/>
                  <a:pt x="71" y="1509"/>
                </a:cubicBezTo>
                <a:close/>
                <a:moveTo>
                  <a:pt x="1098" y="2968"/>
                </a:moveTo>
                <a:cubicBezTo>
                  <a:pt x="1098" y="2968"/>
                  <a:pt x="1098" y="2968"/>
                  <a:pt x="1098" y="2968"/>
                </a:cubicBezTo>
                <a:cubicBezTo>
                  <a:pt x="1094" y="3019"/>
                  <a:pt x="1051" y="3027"/>
                  <a:pt x="1020" y="2993"/>
                </a:cubicBezTo>
                <a:cubicBezTo>
                  <a:pt x="819" y="2779"/>
                  <a:pt x="614" y="2621"/>
                  <a:pt x="369" y="2507"/>
                </a:cubicBezTo>
                <a:cubicBezTo>
                  <a:pt x="319" y="2484"/>
                  <a:pt x="308" y="2456"/>
                  <a:pt x="342" y="2419"/>
                </a:cubicBezTo>
                <a:cubicBezTo>
                  <a:pt x="1007" y="1711"/>
                  <a:pt x="1007" y="1711"/>
                  <a:pt x="1007" y="1711"/>
                </a:cubicBezTo>
                <a:cubicBezTo>
                  <a:pt x="1029" y="1687"/>
                  <a:pt x="1053" y="1662"/>
                  <a:pt x="1074" y="1647"/>
                </a:cubicBezTo>
                <a:cubicBezTo>
                  <a:pt x="1105" y="1626"/>
                  <a:pt x="1138" y="1647"/>
                  <a:pt x="1141" y="1681"/>
                </a:cubicBezTo>
                <a:cubicBezTo>
                  <a:pt x="1142" y="1694"/>
                  <a:pt x="1143" y="1710"/>
                  <a:pt x="1141" y="1729"/>
                </a:cubicBezTo>
                <a:cubicBezTo>
                  <a:pt x="1119" y="2141"/>
                  <a:pt x="1129" y="2560"/>
                  <a:pt x="1098" y="2968"/>
                </a:cubicBezTo>
                <a:cubicBezTo>
                  <a:pt x="1098" y="2968"/>
                  <a:pt x="1098" y="2968"/>
                  <a:pt x="1098" y="2968"/>
                </a:cubicBezTo>
                <a:close/>
                <a:moveTo>
                  <a:pt x="2808" y="2459"/>
                </a:moveTo>
                <a:cubicBezTo>
                  <a:pt x="2808" y="2459"/>
                  <a:pt x="2808" y="2459"/>
                  <a:pt x="2808" y="2459"/>
                </a:cubicBezTo>
                <a:cubicBezTo>
                  <a:pt x="2855" y="2479"/>
                  <a:pt x="2849" y="2522"/>
                  <a:pt x="2807" y="2541"/>
                </a:cubicBezTo>
                <a:cubicBezTo>
                  <a:pt x="2539" y="2663"/>
                  <a:pt x="2324" y="2806"/>
                  <a:pt x="2138" y="3002"/>
                </a:cubicBezTo>
                <a:cubicBezTo>
                  <a:pt x="2100" y="3042"/>
                  <a:pt x="2070" y="3044"/>
                  <a:pt x="2045" y="2999"/>
                </a:cubicBezTo>
                <a:cubicBezTo>
                  <a:pt x="1596" y="2158"/>
                  <a:pt x="1596" y="2158"/>
                  <a:pt x="1596" y="2158"/>
                </a:cubicBezTo>
                <a:cubicBezTo>
                  <a:pt x="1596" y="2157"/>
                  <a:pt x="1595" y="2155"/>
                  <a:pt x="1594" y="2154"/>
                </a:cubicBezTo>
                <a:cubicBezTo>
                  <a:pt x="1591" y="2146"/>
                  <a:pt x="1589" y="2140"/>
                  <a:pt x="1586" y="2134"/>
                </a:cubicBezTo>
                <a:cubicBezTo>
                  <a:pt x="1574" y="2106"/>
                  <a:pt x="1562" y="2077"/>
                  <a:pt x="1556" y="2049"/>
                </a:cubicBezTo>
                <a:cubicBezTo>
                  <a:pt x="1555" y="2043"/>
                  <a:pt x="1556" y="2035"/>
                  <a:pt x="1559" y="2028"/>
                </a:cubicBezTo>
                <a:cubicBezTo>
                  <a:pt x="1561" y="2021"/>
                  <a:pt x="1565" y="2015"/>
                  <a:pt x="1571" y="2010"/>
                </a:cubicBezTo>
                <a:cubicBezTo>
                  <a:pt x="1574" y="2008"/>
                  <a:pt x="1581" y="2006"/>
                  <a:pt x="1587" y="2005"/>
                </a:cubicBezTo>
                <a:cubicBezTo>
                  <a:pt x="1589" y="2005"/>
                  <a:pt x="1589" y="2005"/>
                  <a:pt x="1589" y="2005"/>
                </a:cubicBezTo>
                <a:cubicBezTo>
                  <a:pt x="1592" y="2004"/>
                  <a:pt x="1594" y="2005"/>
                  <a:pt x="1596" y="2005"/>
                </a:cubicBezTo>
                <a:cubicBezTo>
                  <a:pt x="1597" y="2005"/>
                  <a:pt x="1597" y="2005"/>
                  <a:pt x="1597" y="2005"/>
                </a:cubicBezTo>
                <a:cubicBezTo>
                  <a:pt x="1597" y="2005"/>
                  <a:pt x="1597" y="2005"/>
                  <a:pt x="1597" y="2005"/>
                </a:cubicBezTo>
                <a:cubicBezTo>
                  <a:pt x="1599" y="2005"/>
                  <a:pt x="1601" y="2006"/>
                  <a:pt x="1603" y="2006"/>
                </a:cubicBezTo>
                <a:cubicBezTo>
                  <a:pt x="1616" y="2009"/>
                  <a:pt x="1630" y="2014"/>
                  <a:pt x="1648" y="2021"/>
                </a:cubicBezTo>
                <a:cubicBezTo>
                  <a:pt x="2031" y="2174"/>
                  <a:pt x="2431" y="2299"/>
                  <a:pt x="2808" y="2459"/>
                </a:cubicBezTo>
                <a:cubicBezTo>
                  <a:pt x="2808" y="2459"/>
                  <a:pt x="2808" y="2459"/>
                  <a:pt x="2808" y="2459"/>
                </a:cubicBezTo>
                <a:close/>
                <a:moveTo>
                  <a:pt x="2833" y="637"/>
                </a:moveTo>
                <a:cubicBezTo>
                  <a:pt x="2833" y="637"/>
                  <a:pt x="2833" y="637"/>
                  <a:pt x="2833" y="637"/>
                </a:cubicBezTo>
                <a:cubicBezTo>
                  <a:pt x="2865" y="597"/>
                  <a:pt x="2905" y="616"/>
                  <a:pt x="2912" y="661"/>
                </a:cubicBezTo>
                <a:cubicBezTo>
                  <a:pt x="2954" y="952"/>
                  <a:pt x="3031" y="1199"/>
                  <a:pt x="3166" y="1433"/>
                </a:cubicBezTo>
                <a:cubicBezTo>
                  <a:pt x="3194" y="1480"/>
                  <a:pt x="3187" y="1509"/>
                  <a:pt x="3137" y="1521"/>
                </a:cubicBezTo>
                <a:cubicBezTo>
                  <a:pt x="2186" y="1720"/>
                  <a:pt x="2186" y="1720"/>
                  <a:pt x="2186" y="1720"/>
                </a:cubicBezTo>
                <a:cubicBezTo>
                  <a:pt x="2155" y="1726"/>
                  <a:pt x="2121" y="1733"/>
                  <a:pt x="2095" y="1733"/>
                </a:cubicBezTo>
                <a:cubicBezTo>
                  <a:pt x="2058" y="1733"/>
                  <a:pt x="2043" y="1697"/>
                  <a:pt x="2060" y="1667"/>
                </a:cubicBezTo>
                <a:cubicBezTo>
                  <a:pt x="2066" y="1656"/>
                  <a:pt x="2075" y="1642"/>
                  <a:pt x="2087" y="1627"/>
                </a:cubicBezTo>
                <a:cubicBezTo>
                  <a:pt x="2341" y="1303"/>
                  <a:pt x="2574" y="954"/>
                  <a:pt x="2833" y="637"/>
                </a:cubicBezTo>
                <a:cubicBezTo>
                  <a:pt x="2833" y="637"/>
                  <a:pt x="2833" y="637"/>
                  <a:pt x="2833" y="637"/>
                </a:cubicBezTo>
                <a:close/>
                <a:moveTo>
                  <a:pt x="2778" y="656"/>
                </a:moveTo>
                <a:cubicBezTo>
                  <a:pt x="2778" y="656"/>
                  <a:pt x="2778" y="656"/>
                  <a:pt x="2778" y="656"/>
                </a:cubicBezTo>
                <a:cubicBezTo>
                  <a:pt x="2005" y="1014"/>
                  <a:pt x="2005" y="1014"/>
                  <a:pt x="2005" y="1014"/>
                </a:cubicBezTo>
                <a:cubicBezTo>
                  <a:pt x="2004" y="1015"/>
                  <a:pt x="2004" y="1015"/>
                  <a:pt x="2004" y="1015"/>
                </a:cubicBezTo>
                <a:cubicBezTo>
                  <a:pt x="2003" y="1015"/>
                  <a:pt x="2003" y="1015"/>
                  <a:pt x="2003" y="1015"/>
                </a:cubicBezTo>
                <a:cubicBezTo>
                  <a:pt x="2001" y="1016"/>
                  <a:pt x="1996" y="1020"/>
                  <a:pt x="1990" y="1023"/>
                </a:cubicBezTo>
                <a:cubicBezTo>
                  <a:pt x="1985" y="1066"/>
                  <a:pt x="1981" y="1109"/>
                  <a:pt x="1967" y="1139"/>
                </a:cubicBezTo>
                <a:cubicBezTo>
                  <a:pt x="1961" y="1153"/>
                  <a:pt x="1954" y="1163"/>
                  <a:pt x="1945" y="1171"/>
                </a:cubicBezTo>
                <a:cubicBezTo>
                  <a:pt x="2068" y="1205"/>
                  <a:pt x="2190" y="1241"/>
                  <a:pt x="2312" y="1279"/>
                </a:cubicBezTo>
                <a:cubicBezTo>
                  <a:pt x="2312" y="1279"/>
                  <a:pt x="2312" y="1279"/>
                  <a:pt x="2312" y="1279"/>
                </a:cubicBezTo>
                <a:cubicBezTo>
                  <a:pt x="2312" y="1278"/>
                  <a:pt x="2312" y="1278"/>
                  <a:pt x="2312" y="1278"/>
                </a:cubicBezTo>
                <a:cubicBezTo>
                  <a:pt x="2312" y="1278"/>
                  <a:pt x="2312" y="1278"/>
                  <a:pt x="2312" y="1278"/>
                </a:cubicBezTo>
                <a:cubicBezTo>
                  <a:pt x="2313" y="1278"/>
                  <a:pt x="2313" y="1278"/>
                  <a:pt x="2313" y="1278"/>
                </a:cubicBezTo>
                <a:cubicBezTo>
                  <a:pt x="2313" y="1278"/>
                  <a:pt x="2313" y="1278"/>
                  <a:pt x="2313" y="1278"/>
                </a:cubicBezTo>
                <a:cubicBezTo>
                  <a:pt x="2313" y="1278"/>
                  <a:pt x="2313" y="1278"/>
                  <a:pt x="2313" y="1278"/>
                </a:cubicBezTo>
                <a:cubicBezTo>
                  <a:pt x="2313" y="1277"/>
                  <a:pt x="2313" y="1277"/>
                  <a:pt x="2313" y="1277"/>
                </a:cubicBezTo>
                <a:cubicBezTo>
                  <a:pt x="2313" y="1277"/>
                  <a:pt x="2313" y="1277"/>
                  <a:pt x="2313" y="1277"/>
                </a:cubicBezTo>
                <a:cubicBezTo>
                  <a:pt x="2313" y="1277"/>
                  <a:pt x="2313" y="1277"/>
                  <a:pt x="2313" y="1277"/>
                </a:cubicBezTo>
                <a:cubicBezTo>
                  <a:pt x="2313" y="1277"/>
                  <a:pt x="2313" y="1277"/>
                  <a:pt x="2313" y="1277"/>
                </a:cubicBezTo>
                <a:cubicBezTo>
                  <a:pt x="2313" y="1277"/>
                  <a:pt x="2313" y="1277"/>
                  <a:pt x="2313" y="1277"/>
                </a:cubicBezTo>
                <a:cubicBezTo>
                  <a:pt x="2314" y="1277"/>
                  <a:pt x="2314" y="1277"/>
                  <a:pt x="2314" y="1277"/>
                </a:cubicBezTo>
                <a:cubicBezTo>
                  <a:pt x="2314" y="1276"/>
                  <a:pt x="2314" y="1276"/>
                  <a:pt x="2314" y="1276"/>
                </a:cubicBezTo>
                <a:cubicBezTo>
                  <a:pt x="2314" y="1276"/>
                  <a:pt x="2314" y="1276"/>
                  <a:pt x="2314" y="1276"/>
                </a:cubicBezTo>
                <a:cubicBezTo>
                  <a:pt x="2314" y="1276"/>
                  <a:pt x="2314" y="1276"/>
                  <a:pt x="2314" y="1276"/>
                </a:cubicBezTo>
                <a:cubicBezTo>
                  <a:pt x="2314" y="1276"/>
                  <a:pt x="2314" y="1276"/>
                  <a:pt x="2314" y="1276"/>
                </a:cubicBezTo>
                <a:cubicBezTo>
                  <a:pt x="2314" y="1276"/>
                  <a:pt x="2314" y="1276"/>
                  <a:pt x="2314" y="1276"/>
                </a:cubicBezTo>
                <a:cubicBezTo>
                  <a:pt x="2314" y="1276"/>
                  <a:pt x="2314" y="1276"/>
                  <a:pt x="2314" y="1276"/>
                </a:cubicBezTo>
                <a:cubicBezTo>
                  <a:pt x="2314" y="1276"/>
                  <a:pt x="2314" y="1276"/>
                  <a:pt x="2314" y="1276"/>
                </a:cubicBezTo>
                <a:cubicBezTo>
                  <a:pt x="2314" y="1276"/>
                  <a:pt x="2314" y="1276"/>
                  <a:pt x="2314" y="1276"/>
                </a:cubicBezTo>
                <a:cubicBezTo>
                  <a:pt x="2315" y="1275"/>
                  <a:pt x="2315" y="1275"/>
                  <a:pt x="2315" y="1275"/>
                </a:cubicBezTo>
                <a:cubicBezTo>
                  <a:pt x="2315" y="1275"/>
                  <a:pt x="2315" y="1275"/>
                  <a:pt x="2315" y="1275"/>
                </a:cubicBezTo>
                <a:cubicBezTo>
                  <a:pt x="2315" y="1275"/>
                  <a:pt x="2315" y="1275"/>
                  <a:pt x="2315" y="1275"/>
                </a:cubicBezTo>
                <a:cubicBezTo>
                  <a:pt x="2315" y="1275"/>
                  <a:pt x="2315" y="1275"/>
                  <a:pt x="2315" y="1275"/>
                </a:cubicBezTo>
                <a:cubicBezTo>
                  <a:pt x="2315" y="1275"/>
                  <a:pt x="2315" y="1275"/>
                  <a:pt x="2315" y="1275"/>
                </a:cubicBezTo>
                <a:cubicBezTo>
                  <a:pt x="2315" y="1275"/>
                  <a:pt x="2315" y="1275"/>
                  <a:pt x="2315" y="1275"/>
                </a:cubicBezTo>
                <a:cubicBezTo>
                  <a:pt x="2315" y="1274"/>
                  <a:pt x="2315" y="1274"/>
                  <a:pt x="2315" y="1274"/>
                </a:cubicBezTo>
                <a:cubicBezTo>
                  <a:pt x="2316" y="1274"/>
                  <a:pt x="2316" y="1274"/>
                  <a:pt x="2316" y="1274"/>
                </a:cubicBezTo>
                <a:cubicBezTo>
                  <a:pt x="2316" y="1274"/>
                  <a:pt x="2316" y="1274"/>
                  <a:pt x="2316" y="1274"/>
                </a:cubicBezTo>
                <a:cubicBezTo>
                  <a:pt x="2316" y="1274"/>
                  <a:pt x="2316" y="1274"/>
                  <a:pt x="2316" y="1274"/>
                </a:cubicBezTo>
                <a:cubicBezTo>
                  <a:pt x="2316" y="1273"/>
                  <a:pt x="2316" y="1273"/>
                  <a:pt x="2316" y="1273"/>
                </a:cubicBezTo>
                <a:cubicBezTo>
                  <a:pt x="2316" y="1273"/>
                  <a:pt x="2316" y="1273"/>
                  <a:pt x="2316" y="1273"/>
                </a:cubicBezTo>
                <a:cubicBezTo>
                  <a:pt x="2316" y="1273"/>
                  <a:pt x="2316" y="1273"/>
                  <a:pt x="2316" y="1273"/>
                </a:cubicBezTo>
                <a:cubicBezTo>
                  <a:pt x="2317" y="1273"/>
                  <a:pt x="2317" y="1273"/>
                  <a:pt x="2317" y="1273"/>
                </a:cubicBezTo>
                <a:cubicBezTo>
                  <a:pt x="2317" y="1273"/>
                  <a:pt x="2317" y="1273"/>
                  <a:pt x="2317" y="1273"/>
                </a:cubicBezTo>
                <a:cubicBezTo>
                  <a:pt x="2317" y="1272"/>
                  <a:pt x="2317" y="1272"/>
                  <a:pt x="2317" y="1272"/>
                </a:cubicBezTo>
                <a:cubicBezTo>
                  <a:pt x="2317" y="1272"/>
                  <a:pt x="2317" y="1272"/>
                  <a:pt x="2317" y="1272"/>
                </a:cubicBezTo>
                <a:cubicBezTo>
                  <a:pt x="2317" y="1272"/>
                  <a:pt x="2317" y="1272"/>
                  <a:pt x="2317" y="1272"/>
                </a:cubicBezTo>
                <a:cubicBezTo>
                  <a:pt x="2317" y="1272"/>
                  <a:pt x="2317" y="1272"/>
                  <a:pt x="2317" y="1272"/>
                </a:cubicBezTo>
                <a:cubicBezTo>
                  <a:pt x="2317" y="1272"/>
                  <a:pt x="2317" y="1272"/>
                  <a:pt x="2317" y="1272"/>
                </a:cubicBezTo>
                <a:cubicBezTo>
                  <a:pt x="2317" y="1272"/>
                  <a:pt x="2317" y="1272"/>
                  <a:pt x="2317" y="1272"/>
                </a:cubicBezTo>
                <a:cubicBezTo>
                  <a:pt x="2318" y="1271"/>
                  <a:pt x="2318" y="1271"/>
                  <a:pt x="2318" y="1271"/>
                </a:cubicBezTo>
                <a:cubicBezTo>
                  <a:pt x="2318" y="1271"/>
                  <a:pt x="2318" y="1271"/>
                  <a:pt x="2318" y="1271"/>
                </a:cubicBezTo>
                <a:cubicBezTo>
                  <a:pt x="2318" y="1271"/>
                  <a:pt x="2318" y="1271"/>
                  <a:pt x="2318" y="1271"/>
                </a:cubicBezTo>
                <a:cubicBezTo>
                  <a:pt x="2318" y="1271"/>
                  <a:pt x="2318" y="1271"/>
                  <a:pt x="2318" y="1271"/>
                </a:cubicBezTo>
                <a:cubicBezTo>
                  <a:pt x="2318" y="1271"/>
                  <a:pt x="2318" y="1271"/>
                  <a:pt x="2318" y="1271"/>
                </a:cubicBezTo>
                <a:cubicBezTo>
                  <a:pt x="2318" y="1271"/>
                  <a:pt x="2318" y="1271"/>
                  <a:pt x="2318" y="1271"/>
                </a:cubicBezTo>
                <a:cubicBezTo>
                  <a:pt x="2318" y="1271"/>
                  <a:pt x="2318" y="1271"/>
                  <a:pt x="2318" y="1271"/>
                </a:cubicBezTo>
                <a:cubicBezTo>
                  <a:pt x="2318" y="1271"/>
                  <a:pt x="2318" y="1271"/>
                  <a:pt x="2318" y="1271"/>
                </a:cubicBezTo>
                <a:cubicBezTo>
                  <a:pt x="2319" y="1271"/>
                  <a:pt x="2319" y="1271"/>
                  <a:pt x="2319" y="1271"/>
                </a:cubicBezTo>
                <a:cubicBezTo>
                  <a:pt x="2319" y="1270"/>
                  <a:pt x="2319" y="1270"/>
                  <a:pt x="2319" y="1270"/>
                </a:cubicBezTo>
                <a:cubicBezTo>
                  <a:pt x="2319" y="1270"/>
                  <a:pt x="2319" y="1270"/>
                  <a:pt x="2319" y="1270"/>
                </a:cubicBezTo>
                <a:cubicBezTo>
                  <a:pt x="2319" y="1270"/>
                  <a:pt x="2319" y="1270"/>
                  <a:pt x="2319" y="1270"/>
                </a:cubicBezTo>
                <a:cubicBezTo>
                  <a:pt x="2319" y="1270"/>
                  <a:pt x="2319" y="1270"/>
                  <a:pt x="2319" y="1270"/>
                </a:cubicBezTo>
                <a:cubicBezTo>
                  <a:pt x="2319" y="1270"/>
                  <a:pt x="2319" y="1270"/>
                  <a:pt x="2319" y="1270"/>
                </a:cubicBezTo>
                <a:cubicBezTo>
                  <a:pt x="2319" y="1270"/>
                  <a:pt x="2319" y="1270"/>
                  <a:pt x="2319" y="1270"/>
                </a:cubicBezTo>
                <a:cubicBezTo>
                  <a:pt x="2319" y="1269"/>
                  <a:pt x="2319" y="1269"/>
                  <a:pt x="2319" y="1269"/>
                </a:cubicBezTo>
                <a:cubicBezTo>
                  <a:pt x="2319" y="1269"/>
                  <a:pt x="2319" y="1269"/>
                  <a:pt x="2319" y="1269"/>
                </a:cubicBezTo>
                <a:cubicBezTo>
                  <a:pt x="2320" y="1269"/>
                  <a:pt x="2320" y="1269"/>
                  <a:pt x="2320" y="1269"/>
                </a:cubicBezTo>
                <a:cubicBezTo>
                  <a:pt x="2320" y="1269"/>
                  <a:pt x="2320" y="1269"/>
                  <a:pt x="2320" y="1269"/>
                </a:cubicBezTo>
                <a:cubicBezTo>
                  <a:pt x="2320" y="1269"/>
                  <a:pt x="2320" y="1269"/>
                  <a:pt x="2320" y="1269"/>
                </a:cubicBezTo>
                <a:cubicBezTo>
                  <a:pt x="2320" y="1269"/>
                  <a:pt x="2320" y="1269"/>
                  <a:pt x="2320" y="1269"/>
                </a:cubicBezTo>
                <a:cubicBezTo>
                  <a:pt x="2320" y="1269"/>
                  <a:pt x="2320" y="1269"/>
                  <a:pt x="2320" y="1269"/>
                </a:cubicBezTo>
                <a:cubicBezTo>
                  <a:pt x="2320" y="1269"/>
                  <a:pt x="2320" y="1269"/>
                  <a:pt x="2320" y="1269"/>
                </a:cubicBezTo>
                <a:cubicBezTo>
                  <a:pt x="2320" y="1269"/>
                  <a:pt x="2320" y="1269"/>
                  <a:pt x="2320" y="1269"/>
                </a:cubicBezTo>
                <a:cubicBezTo>
                  <a:pt x="2320" y="1268"/>
                  <a:pt x="2320" y="1268"/>
                  <a:pt x="2320" y="1268"/>
                </a:cubicBezTo>
                <a:cubicBezTo>
                  <a:pt x="2320" y="1268"/>
                  <a:pt x="2320" y="1268"/>
                  <a:pt x="2320" y="1268"/>
                </a:cubicBezTo>
                <a:cubicBezTo>
                  <a:pt x="2320" y="1268"/>
                  <a:pt x="2320" y="1268"/>
                  <a:pt x="2320" y="1268"/>
                </a:cubicBezTo>
                <a:cubicBezTo>
                  <a:pt x="2320" y="1268"/>
                  <a:pt x="2320" y="1268"/>
                  <a:pt x="2320" y="1268"/>
                </a:cubicBezTo>
                <a:cubicBezTo>
                  <a:pt x="2321" y="1268"/>
                  <a:pt x="2321" y="1267"/>
                  <a:pt x="2321" y="1267"/>
                </a:cubicBezTo>
                <a:cubicBezTo>
                  <a:pt x="2388" y="1175"/>
                  <a:pt x="2388" y="1175"/>
                  <a:pt x="2388" y="1175"/>
                </a:cubicBezTo>
                <a:cubicBezTo>
                  <a:pt x="2394" y="1166"/>
                  <a:pt x="2394" y="1166"/>
                  <a:pt x="2394" y="1166"/>
                </a:cubicBezTo>
                <a:cubicBezTo>
                  <a:pt x="2394" y="1166"/>
                  <a:pt x="2394" y="1166"/>
                  <a:pt x="2394" y="1166"/>
                </a:cubicBezTo>
                <a:cubicBezTo>
                  <a:pt x="2400" y="1158"/>
                  <a:pt x="2400" y="1158"/>
                  <a:pt x="2400" y="1158"/>
                </a:cubicBezTo>
                <a:cubicBezTo>
                  <a:pt x="2401" y="1157"/>
                  <a:pt x="2401" y="1157"/>
                  <a:pt x="2401" y="1157"/>
                </a:cubicBezTo>
                <a:cubicBezTo>
                  <a:pt x="2406" y="1150"/>
                  <a:pt x="2406" y="1150"/>
                  <a:pt x="2406" y="1150"/>
                </a:cubicBezTo>
                <a:cubicBezTo>
                  <a:pt x="2407" y="1148"/>
                  <a:pt x="2407" y="1148"/>
                  <a:pt x="2407" y="1148"/>
                </a:cubicBezTo>
                <a:cubicBezTo>
                  <a:pt x="2412" y="1142"/>
                  <a:pt x="2412" y="1142"/>
                  <a:pt x="2412" y="1142"/>
                </a:cubicBezTo>
                <a:cubicBezTo>
                  <a:pt x="2413" y="1140"/>
                  <a:pt x="2413" y="1140"/>
                  <a:pt x="2413" y="1140"/>
                </a:cubicBezTo>
                <a:cubicBezTo>
                  <a:pt x="2418" y="1133"/>
                  <a:pt x="2418" y="1133"/>
                  <a:pt x="2418" y="1133"/>
                </a:cubicBezTo>
                <a:cubicBezTo>
                  <a:pt x="2420" y="1131"/>
                  <a:pt x="2420" y="1131"/>
                  <a:pt x="2420" y="1131"/>
                </a:cubicBezTo>
                <a:cubicBezTo>
                  <a:pt x="2424" y="1125"/>
                  <a:pt x="2424" y="1125"/>
                  <a:pt x="2424" y="1125"/>
                </a:cubicBezTo>
                <a:cubicBezTo>
                  <a:pt x="2426" y="1122"/>
                  <a:pt x="2426" y="1122"/>
                  <a:pt x="2426" y="1122"/>
                </a:cubicBezTo>
                <a:cubicBezTo>
                  <a:pt x="2430" y="1117"/>
                  <a:pt x="2430" y="1117"/>
                  <a:pt x="2430" y="1117"/>
                </a:cubicBezTo>
                <a:cubicBezTo>
                  <a:pt x="2433" y="1113"/>
                  <a:pt x="2433" y="1113"/>
                  <a:pt x="2433" y="1113"/>
                </a:cubicBezTo>
                <a:cubicBezTo>
                  <a:pt x="2436" y="1109"/>
                  <a:pt x="2436" y="1109"/>
                  <a:pt x="2436" y="1109"/>
                </a:cubicBezTo>
                <a:cubicBezTo>
                  <a:pt x="2439" y="1104"/>
                  <a:pt x="2439" y="1104"/>
                  <a:pt x="2439" y="1104"/>
                </a:cubicBezTo>
                <a:cubicBezTo>
                  <a:pt x="2442" y="1101"/>
                  <a:pt x="2442" y="1101"/>
                  <a:pt x="2442" y="1101"/>
                </a:cubicBezTo>
                <a:cubicBezTo>
                  <a:pt x="2445" y="1096"/>
                  <a:pt x="2445" y="1096"/>
                  <a:pt x="2445" y="1096"/>
                </a:cubicBezTo>
                <a:cubicBezTo>
                  <a:pt x="2448" y="1092"/>
                  <a:pt x="2448" y="1092"/>
                  <a:pt x="2448" y="1092"/>
                </a:cubicBezTo>
                <a:cubicBezTo>
                  <a:pt x="2452" y="1087"/>
                  <a:pt x="2452" y="1087"/>
                  <a:pt x="2452" y="1087"/>
                </a:cubicBezTo>
                <a:cubicBezTo>
                  <a:pt x="2454" y="1084"/>
                  <a:pt x="2454" y="1084"/>
                  <a:pt x="2454" y="1084"/>
                </a:cubicBezTo>
                <a:cubicBezTo>
                  <a:pt x="2459" y="1078"/>
                  <a:pt x="2459" y="1078"/>
                  <a:pt x="2459" y="1078"/>
                </a:cubicBezTo>
                <a:cubicBezTo>
                  <a:pt x="2460" y="1076"/>
                  <a:pt x="2460" y="1076"/>
                  <a:pt x="2460" y="1076"/>
                </a:cubicBezTo>
                <a:cubicBezTo>
                  <a:pt x="2465" y="1069"/>
                  <a:pt x="2465" y="1069"/>
                  <a:pt x="2465" y="1069"/>
                </a:cubicBezTo>
                <a:cubicBezTo>
                  <a:pt x="2466" y="1068"/>
                  <a:pt x="2466" y="1068"/>
                  <a:pt x="2466" y="1068"/>
                </a:cubicBezTo>
                <a:cubicBezTo>
                  <a:pt x="2471" y="1061"/>
                  <a:pt x="2471" y="1061"/>
                  <a:pt x="2471" y="1061"/>
                </a:cubicBezTo>
                <a:cubicBezTo>
                  <a:pt x="2472" y="1060"/>
                  <a:pt x="2472" y="1060"/>
                  <a:pt x="2472" y="1060"/>
                </a:cubicBezTo>
                <a:cubicBezTo>
                  <a:pt x="2477" y="1052"/>
                  <a:pt x="2477" y="1052"/>
                  <a:pt x="2477" y="1052"/>
                </a:cubicBezTo>
                <a:cubicBezTo>
                  <a:pt x="2478" y="1051"/>
                  <a:pt x="2478" y="1051"/>
                  <a:pt x="2478" y="1051"/>
                </a:cubicBezTo>
                <a:cubicBezTo>
                  <a:pt x="2484" y="1043"/>
                  <a:pt x="2484" y="1043"/>
                  <a:pt x="2484" y="1043"/>
                </a:cubicBezTo>
                <a:cubicBezTo>
                  <a:pt x="2490" y="1035"/>
                  <a:pt x="2490" y="1035"/>
                  <a:pt x="2490" y="1035"/>
                </a:cubicBezTo>
                <a:cubicBezTo>
                  <a:pt x="2490" y="1035"/>
                  <a:pt x="2490" y="1035"/>
                  <a:pt x="2490" y="1035"/>
                </a:cubicBezTo>
                <a:cubicBezTo>
                  <a:pt x="2496" y="1027"/>
                  <a:pt x="2496" y="1027"/>
                  <a:pt x="2496" y="1027"/>
                </a:cubicBezTo>
                <a:cubicBezTo>
                  <a:pt x="2497" y="1026"/>
                  <a:pt x="2497" y="1026"/>
                  <a:pt x="2497" y="1026"/>
                </a:cubicBezTo>
                <a:cubicBezTo>
                  <a:pt x="2502" y="1018"/>
                  <a:pt x="2502" y="1018"/>
                  <a:pt x="2502" y="1018"/>
                </a:cubicBezTo>
                <a:cubicBezTo>
                  <a:pt x="2503" y="1017"/>
                  <a:pt x="2503" y="1017"/>
                  <a:pt x="2503" y="1017"/>
                </a:cubicBezTo>
                <a:cubicBezTo>
                  <a:pt x="2508" y="1010"/>
                  <a:pt x="2508" y="1010"/>
                  <a:pt x="2508" y="1010"/>
                </a:cubicBezTo>
                <a:cubicBezTo>
                  <a:pt x="2509" y="1008"/>
                  <a:pt x="2509" y="1008"/>
                  <a:pt x="2509" y="1008"/>
                </a:cubicBezTo>
                <a:cubicBezTo>
                  <a:pt x="2514" y="1002"/>
                  <a:pt x="2514" y="1002"/>
                  <a:pt x="2514" y="1002"/>
                </a:cubicBezTo>
                <a:cubicBezTo>
                  <a:pt x="2516" y="999"/>
                  <a:pt x="2516" y="999"/>
                  <a:pt x="2516" y="999"/>
                </a:cubicBezTo>
                <a:cubicBezTo>
                  <a:pt x="2520" y="994"/>
                  <a:pt x="2520" y="994"/>
                  <a:pt x="2520" y="994"/>
                </a:cubicBezTo>
                <a:cubicBezTo>
                  <a:pt x="2522" y="991"/>
                  <a:pt x="2522" y="991"/>
                  <a:pt x="2522" y="991"/>
                </a:cubicBezTo>
                <a:cubicBezTo>
                  <a:pt x="2526" y="986"/>
                  <a:pt x="2526" y="986"/>
                  <a:pt x="2526" y="986"/>
                </a:cubicBezTo>
                <a:cubicBezTo>
                  <a:pt x="2529" y="982"/>
                  <a:pt x="2529" y="982"/>
                  <a:pt x="2529" y="982"/>
                </a:cubicBezTo>
                <a:cubicBezTo>
                  <a:pt x="2532" y="978"/>
                  <a:pt x="2532" y="978"/>
                  <a:pt x="2532" y="978"/>
                </a:cubicBezTo>
                <a:cubicBezTo>
                  <a:pt x="2535" y="973"/>
                  <a:pt x="2535" y="973"/>
                  <a:pt x="2535" y="973"/>
                </a:cubicBezTo>
                <a:cubicBezTo>
                  <a:pt x="2538" y="970"/>
                  <a:pt x="2538" y="970"/>
                  <a:pt x="2538" y="970"/>
                </a:cubicBezTo>
                <a:cubicBezTo>
                  <a:pt x="2542" y="964"/>
                  <a:pt x="2542" y="964"/>
                  <a:pt x="2542" y="964"/>
                </a:cubicBezTo>
                <a:cubicBezTo>
                  <a:pt x="2544" y="961"/>
                  <a:pt x="2544" y="961"/>
                  <a:pt x="2544" y="961"/>
                </a:cubicBezTo>
                <a:cubicBezTo>
                  <a:pt x="2548" y="956"/>
                  <a:pt x="2548" y="956"/>
                  <a:pt x="2548" y="956"/>
                </a:cubicBezTo>
                <a:cubicBezTo>
                  <a:pt x="2550" y="953"/>
                  <a:pt x="2550" y="953"/>
                  <a:pt x="2550" y="953"/>
                </a:cubicBezTo>
                <a:cubicBezTo>
                  <a:pt x="2554" y="947"/>
                  <a:pt x="2554" y="947"/>
                  <a:pt x="2554" y="947"/>
                </a:cubicBezTo>
                <a:cubicBezTo>
                  <a:pt x="2556" y="945"/>
                  <a:pt x="2556" y="945"/>
                  <a:pt x="2556" y="945"/>
                </a:cubicBezTo>
                <a:cubicBezTo>
                  <a:pt x="2561" y="939"/>
                  <a:pt x="2561" y="939"/>
                  <a:pt x="2561" y="939"/>
                </a:cubicBezTo>
                <a:cubicBezTo>
                  <a:pt x="2562" y="937"/>
                  <a:pt x="2562" y="937"/>
                  <a:pt x="2562" y="937"/>
                </a:cubicBezTo>
                <a:cubicBezTo>
                  <a:pt x="2567" y="930"/>
                  <a:pt x="2567" y="930"/>
                  <a:pt x="2567" y="930"/>
                </a:cubicBezTo>
                <a:cubicBezTo>
                  <a:pt x="2568" y="929"/>
                  <a:pt x="2568" y="929"/>
                  <a:pt x="2568" y="929"/>
                </a:cubicBezTo>
                <a:cubicBezTo>
                  <a:pt x="2574" y="921"/>
                  <a:pt x="2574" y="921"/>
                  <a:pt x="2574" y="921"/>
                </a:cubicBezTo>
                <a:cubicBezTo>
                  <a:pt x="2574" y="921"/>
                  <a:pt x="2574" y="921"/>
                  <a:pt x="2574" y="921"/>
                </a:cubicBezTo>
                <a:cubicBezTo>
                  <a:pt x="2580" y="913"/>
                  <a:pt x="2580" y="913"/>
                  <a:pt x="2580" y="913"/>
                </a:cubicBezTo>
                <a:cubicBezTo>
                  <a:pt x="2580" y="912"/>
                  <a:pt x="2580" y="912"/>
                  <a:pt x="2580" y="912"/>
                </a:cubicBezTo>
                <a:cubicBezTo>
                  <a:pt x="2586" y="904"/>
                  <a:pt x="2586" y="904"/>
                  <a:pt x="2586" y="904"/>
                </a:cubicBezTo>
                <a:cubicBezTo>
                  <a:pt x="2587" y="904"/>
                  <a:pt x="2587" y="904"/>
                  <a:pt x="2587" y="904"/>
                </a:cubicBezTo>
                <a:cubicBezTo>
                  <a:pt x="2592" y="896"/>
                  <a:pt x="2592" y="896"/>
                  <a:pt x="2592" y="896"/>
                </a:cubicBezTo>
                <a:cubicBezTo>
                  <a:pt x="2593" y="895"/>
                  <a:pt x="2593" y="895"/>
                  <a:pt x="2593" y="895"/>
                </a:cubicBezTo>
                <a:cubicBezTo>
                  <a:pt x="2598" y="888"/>
                  <a:pt x="2598" y="888"/>
                  <a:pt x="2598" y="888"/>
                </a:cubicBezTo>
                <a:cubicBezTo>
                  <a:pt x="2599" y="886"/>
                  <a:pt x="2599" y="886"/>
                  <a:pt x="2599" y="886"/>
                </a:cubicBezTo>
                <a:cubicBezTo>
                  <a:pt x="2604" y="880"/>
                  <a:pt x="2604" y="880"/>
                  <a:pt x="2604" y="880"/>
                </a:cubicBezTo>
                <a:cubicBezTo>
                  <a:pt x="2606" y="878"/>
                  <a:pt x="2606" y="878"/>
                  <a:pt x="2606" y="878"/>
                </a:cubicBezTo>
                <a:cubicBezTo>
                  <a:pt x="2610" y="872"/>
                  <a:pt x="2610" y="872"/>
                  <a:pt x="2610" y="872"/>
                </a:cubicBezTo>
                <a:cubicBezTo>
                  <a:pt x="2613" y="869"/>
                  <a:pt x="2613" y="869"/>
                  <a:pt x="2613" y="869"/>
                </a:cubicBezTo>
                <a:cubicBezTo>
                  <a:pt x="2617" y="864"/>
                  <a:pt x="2617" y="864"/>
                  <a:pt x="2617" y="864"/>
                </a:cubicBezTo>
                <a:cubicBezTo>
                  <a:pt x="2619" y="860"/>
                  <a:pt x="2619" y="860"/>
                  <a:pt x="2619" y="860"/>
                </a:cubicBezTo>
                <a:cubicBezTo>
                  <a:pt x="2623" y="856"/>
                  <a:pt x="2623" y="856"/>
                  <a:pt x="2623" y="856"/>
                </a:cubicBezTo>
                <a:cubicBezTo>
                  <a:pt x="2626" y="852"/>
                  <a:pt x="2626" y="852"/>
                  <a:pt x="2626" y="852"/>
                </a:cubicBezTo>
                <a:cubicBezTo>
                  <a:pt x="2629" y="848"/>
                  <a:pt x="2629" y="848"/>
                  <a:pt x="2629" y="848"/>
                </a:cubicBezTo>
                <a:cubicBezTo>
                  <a:pt x="2632" y="843"/>
                  <a:pt x="2632" y="843"/>
                  <a:pt x="2632" y="843"/>
                </a:cubicBezTo>
                <a:cubicBezTo>
                  <a:pt x="2635" y="839"/>
                  <a:pt x="2635" y="839"/>
                  <a:pt x="2635" y="839"/>
                </a:cubicBezTo>
                <a:cubicBezTo>
                  <a:pt x="2639" y="835"/>
                  <a:pt x="2639" y="835"/>
                  <a:pt x="2639" y="835"/>
                </a:cubicBezTo>
                <a:cubicBezTo>
                  <a:pt x="2641" y="832"/>
                  <a:pt x="2641" y="832"/>
                  <a:pt x="2641" y="832"/>
                </a:cubicBezTo>
                <a:cubicBezTo>
                  <a:pt x="2645" y="826"/>
                  <a:pt x="2645" y="826"/>
                  <a:pt x="2645" y="826"/>
                </a:cubicBezTo>
                <a:cubicBezTo>
                  <a:pt x="2647" y="823"/>
                  <a:pt x="2647" y="823"/>
                  <a:pt x="2647" y="823"/>
                </a:cubicBezTo>
                <a:cubicBezTo>
                  <a:pt x="2652" y="817"/>
                  <a:pt x="2652" y="817"/>
                  <a:pt x="2652" y="817"/>
                </a:cubicBezTo>
                <a:cubicBezTo>
                  <a:pt x="2653" y="815"/>
                  <a:pt x="2653" y="815"/>
                  <a:pt x="2653" y="815"/>
                </a:cubicBezTo>
                <a:cubicBezTo>
                  <a:pt x="2658" y="809"/>
                  <a:pt x="2658" y="809"/>
                  <a:pt x="2658" y="809"/>
                </a:cubicBezTo>
                <a:cubicBezTo>
                  <a:pt x="2660" y="807"/>
                  <a:pt x="2660" y="807"/>
                  <a:pt x="2660" y="807"/>
                </a:cubicBezTo>
                <a:cubicBezTo>
                  <a:pt x="2665" y="800"/>
                  <a:pt x="2665" y="800"/>
                  <a:pt x="2665" y="800"/>
                </a:cubicBezTo>
                <a:cubicBezTo>
                  <a:pt x="2666" y="799"/>
                  <a:pt x="2666" y="799"/>
                  <a:pt x="2666" y="799"/>
                </a:cubicBezTo>
                <a:cubicBezTo>
                  <a:pt x="2671" y="792"/>
                  <a:pt x="2671" y="792"/>
                  <a:pt x="2671" y="792"/>
                </a:cubicBezTo>
                <a:cubicBezTo>
                  <a:pt x="2672" y="791"/>
                  <a:pt x="2672" y="791"/>
                  <a:pt x="2672" y="791"/>
                </a:cubicBezTo>
                <a:cubicBezTo>
                  <a:pt x="2678" y="783"/>
                  <a:pt x="2678" y="783"/>
                  <a:pt x="2678" y="783"/>
                </a:cubicBezTo>
                <a:cubicBezTo>
                  <a:pt x="2678" y="783"/>
                  <a:pt x="2678" y="783"/>
                  <a:pt x="2678" y="783"/>
                </a:cubicBezTo>
                <a:cubicBezTo>
                  <a:pt x="2684" y="775"/>
                  <a:pt x="2684" y="775"/>
                  <a:pt x="2684" y="775"/>
                </a:cubicBezTo>
                <a:cubicBezTo>
                  <a:pt x="2685" y="774"/>
                  <a:pt x="2685" y="774"/>
                  <a:pt x="2685" y="774"/>
                </a:cubicBezTo>
                <a:cubicBezTo>
                  <a:pt x="2690" y="767"/>
                  <a:pt x="2690" y="767"/>
                  <a:pt x="2690" y="767"/>
                </a:cubicBezTo>
                <a:cubicBezTo>
                  <a:pt x="2691" y="766"/>
                  <a:pt x="2691" y="766"/>
                  <a:pt x="2691" y="766"/>
                </a:cubicBezTo>
                <a:cubicBezTo>
                  <a:pt x="2697" y="759"/>
                  <a:pt x="2697" y="759"/>
                  <a:pt x="2697" y="759"/>
                </a:cubicBezTo>
                <a:cubicBezTo>
                  <a:pt x="2698" y="757"/>
                  <a:pt x="2698" y="757"/>
                  <a:pt x="2698" y="757"/>
                </a:cubicBezTo>
                <a:cubicBezTo>
                  <a:pt x="2703" y="751"/>
                  <a:pt x="2703" y="751"/>
                  <a:pt x="2703" y="751"/>
                </a:cubicBezTo>
                <a:cubicBezTo>
                  <a:pt x="2704" y="749"/>
                  <a:pt x="2704" y="749"/>
                  <a:pt x="2704" y="749"/>
                </a:cubicBezTo>
                <a:cubicBezTo>
                  <a:pt x="2709" y="743"/>
                  <a:pt x="2709" y="743"/>
                  <a:pt x="2709" y="743"/>
                </a:cubicBezTo>
                <a:cubicBezTo>
                  <a:pt x="2714" y="736"/>
                  <a:pt x="2714" y="736"/>
                  <a:pt x="2714" y="736"/>
                </a:cubicBezTo>
                <a:cubicBezTo>
                  <a:pt x="2715" y="735"/>
                  <a:pt x="2715" y="735"/>
                  <a:pt x="2715" y="735"/>
                </a:cubicBezTo>
                <a:cubicBezTo>
                  <a:pt x="2718" y="732"/>
                  <a:pt x="2718" y="732"/>
                  <a:pt x="2718" y="732"/>
                </a:cubicBezTo>
                <a:cubicBezTo>
                  <a:pt x="2721" y="727"/>
                  <a:pt x="2721" y="727"/>
                  <a:pt x="2721" y="727"/>
                </a:cubicBezTo>
                <a:cubicBezTo>
                  <a:pt x="2724" y="723"/>
                  <a:pt x="2724" y="723"/>
                  <a:pt x="2724" y="723"/>
                </a:cubicBezTo>
                <a:cubicBezTo>
                  <a:pt x="2727" y="719"/>
                  <a:pt x="2727" y="719"/>
                  <a:pt x="2727" y="719"/>
                </a:cubicBezTo>
                <a:cubicBezTo>
                  <a:pt x="2731" y="715"/>
                  <a:pt x="2731" y="715"/>
                  <a:pt x="2731" y="715"/>
                </a:cubicBezTo>
                <a:cubicBezTo>
                  <a:pt x="2734" y="711"/>
                  <a:pt x="2734" y="711"/>
                  <a:pt x="2734" y="711"/>
                </a:cubicBezTo>
                <a:cubicBezTo>
                  <a:pt x="2734" y="711"/>
                  <a:pt x="2734" y="711"/>
                  <a:pt x="2734" y="711"/>
                </a:cubicBezTo>
                <a:cubicBezTo>
                  <a:pt x="2740" y="703"/>
                  <a:pt x="2740" y="703"/>
                  <a:pt x="2740" y="703"/>
                </a:cubicBezTo>
                <a:cubicBezTo>
                  <a:pt x="2744" y="698"/>
                  <a:pt x="2744" y="698"/>
                  <a:pt x="2744" y="698"/>
                </a:cubicBezTo>
                <a:cubicBezTo>
                  <a:pt x="2746" y="696"/>
                  <a:pt x="2746" y="696"/>
                  <a:pt x="2746" y="696"/>
                </a:cubicBezTo>
                <a:cubicBezTo>
                  <a:pt x="2751" y="690"/>
                  <a:pt x="2751" y="690"/>
                  <a:pt x="2751" y="690"/>
                </a:cubicBezTo>
                <a:cubicBezTo>
                  <a:pt x="2753" y="688"/>
                  <a:pt x="2753" y="688"/>
                  <a:pt x="2753" y="688"/>
                </a:cubicBezTo>
                <a:cubicBezTo>
                  <a:pt x="2758" y="681"/>
                  <a:pt x="2758" y="681"/>
                  <a:pt x="2758" y="681"/>
                </a:cubicBezTo>
                <a:cubicBezTo>
                  <a:pt x="2759" y="680"/>
                  <a:pt x="2759" y="680"/>
                  <a:pt x="2759" y="680"/>
                </a:cubicBezTo>
                <a:cubicBezTo>
                  <a:pt x="2765" y="673"/>
                  <a:pt x="2765" y="673"/>
                  <a:pt x="2765" y="673"/>
                </a:cubicBezTo>
                <a:cubicBezTo>
                  <a:pt x="2765" y="672"/>
                  <a:pt x="2765" y="672"/>
                  <a:pt x="2765" y="672"/>
                </a:cubicBezTo>
                <a:cubicBezTo>
                  <a:pt x="2771" y="664"/>
                  <a:pt x="2771" y="664"/>
                  <a:pt x="2771" y="664"/>
                </a:cubicBezTo>
                <a:cubicBezTo>
                  <a:pt x="2771" y="664"/>
                  <a:pt x="2771" y="664"/>
                  <a:pt x="2771" y="664"/>
                </a:cubicBezTo>
                <a:cubicBezTo>
                  <a:pt x="2778" y="656"/>
                  <a:pt x="2778" y="656"/>
                  <a:pt x="2778" y="656"/>
                </a:cubicBezTo>
                <a:cubicBezTo>
                  <a:pt x="2778" y="656"/>
                  <a:pt x="2778" y="656"/>
                  <a:pt x="2778" y="656"/>
                </a:cubicBezTo>
                <a:close/>
                <a:moveTo>
                  <a:pt x="1132" y="77"/>
                </a:moveTo>
                <a:cubicBezTo>
                  <a:pt x="1132" y="77"/>
                  <a:pt x="1132" y="77"/>
                  <a:pt x="1132" y="77"/>
                </a:cubicBezTo>
                <a:cubicBezTo>
                  <a:pt x="1104" y="34"/>
                  <a:pt x="1134" y="2"/>
                  <a:pt x="1179" y="10"/>
                </a:cubicBezTo>
                <a:cubicBezTo>
                  <a:pt x="1469" y="62"/>
                  <a:pt x="1727" y="66"/>
                  <a:pt x="1992" y="11"/>
                </a:cubicBezTo>
                <a:cubicBezTo>
                  <a:pt x="2046" y="0"/>
                  <a:pt x="2071" y="15"/>
                  <a:pt x="2066" y="67"/>
                </a:cubicBezTo>
                <a:cubicBezTo>
                  <a:pt x="1955" y="1032"/>
                  <a:pt x="1955" y="1032"/>
                  <a:pt x="1955" y="1032"/>
                </a:cubicBezTo>
                <a:cubicBezTo>
                  <a:pt x="1952" y="1064"/>
                  <a:pt x="1947" y="1098"/>
                  <a:pt x="1939" y="1123"/>
                </a:cubicBezTo>
                <a:cubicBezTo>
                  <a:pt x="1928" y="1158"/>
                  <a:pt x="1889" y="1161"/>
                  <a:pt x="1866" y="1135"/>
                </a:cubicBezTo>
                <a:cubicBezTo>
                  <a:pt x="1857" y="1125"/>
                  <a:pt x="1847" y="1113"/>
                  <a:pt x="1837" y="1097"/>
                </a:cubicBezTo>
                <a:cubicBezTo>
                  <a:pt x="1609" y="753"/>
                  <a:pt x="1351" y="423"/>
                  <a:pt x="1132" y="77"/>
                </a:cubicBezTo>
                <a:close/>
              </a:path>
            </a:pathLst>
          </a:custGeom>
          <a:solidFill>
            <a:schemeClr val="bg1">
              <a:lumMod val="85000"/>
            </a:schemeClr>
          </a:solidFill>
          <a:ln>
            <a:noFill/>
          </a:ln>
        </p:spPr>
        <p:txBody>
          <a:bodyPr vert="horz" wrap="square" lIns="91440" tIns="45720" rIns="91440" bIns="45720" numCol="1" anchor="t" anchorCtr="0" compatLnSpc="1"/>
          <a:lstStyle/>
          <a:p>
            <a:endParaRPr lang="zh-CN" altLang="en-US"/>
          </a:p>
        </p:txBody>
      </p:sp>
      <p:sp>
        <p:nvSpPr>
          <p:cNvPr id="17" name="Data A"/>
          <p:cNvSpPr txBox="1"/>
          <p:nvPr/>
        </p:nvSpPr>
        <p:spPr>
          <a:xfrm>
            <a:off x="2658502" y="4072471"/>
            <a:ext cx="1297776" cy="309637"/>
          </a:xfrm>
          <a:prstGeom prst="rect">
            <a:avLst/>
          </a:prstGeom>
          <a:noFill/>
        </p:spPr>
        <p:txBody>
          <a:bodyPr wrap="square" rtlCol="0">
            <a:spAutoFit/>
          </a:bodyPr>
          <a:lstStyle/>
          <a:p>
            <a:pPr algn="ctr">
              <a:lnSpc>
                <a:spcPts val="1800"/>
              </a:lnSpc>
            </a:pPr>
            <a:r>
              <a:rPr lang="en-US" altLang="zh-CN" sz="1400" spc="100">
                <a:solidFill>
                  <a:schemeClr val="bg1">
                    <a:lumMod val="95000"/>
                  </a:schemeClr>
                </a:solidFill>
                <a:ea typeface="+mj-ea"/>
              </a:rPr>
              <a:t>Data A</a:t>
            </a:r>
            <a:endParaRPr lang="en-US" altLang="zh-CN" sz="1400" spc="100" dirty="0">
              <a:solidFill>
                <a:schemeClr val="bg1">
                  <a:lumMod val="95000"/>
                </a:schemeClr>
              </a:solidFill>
              <a:ea typeface="+mj-ea"/>
            </a:endParaRPr>
          </a:p>
        </p:txBody>
      </p:sp>
      <p:sp>
        <p:nvSpPr>
          <p:cNvPr id="18" name="Data B"/>
          <p:cNvSpPr txBox="1"/>
          <p:nvPr/>
        </p:nvSpPr>
        <p:spPr>
          <a:xfrm>
            <a:off x="8200797" y="4072471"/>
            <a:ext cx="1297776" cy="309637"/>
          </a:xfrm>
          <a:prstGeom prst="rect">
            <a:avLst/>
          </a:prstGeom>
          <a:noFill/>
        </p:spPr>
        <p:txBody>
          <a:bodyPr wrap="square" rtlCol="0">
            <a:spAutoFit/>
          </a:bodyPr>
          <a:lstStyle/>
          <a:p>
            <a:pPr algn="ctr">
              <a:lnSpc>
                <a:spcPts val="1800"/>
              </a:lnSpc>
            </a:pPr>
            <a:r>
              <a:rPr lang="en-US" altLang="zh-CN" sz="1400" spc="100">
                <a:solidFill>
                  <a:schemeClr val="bg1">
                    <a:lumMod val="95000"/>
                  </a:schemeClr>
                </a:solidFill>
                <a:ea typeface="+mj-ea"/>
              </a:rPr>
              <a:t>Data B</a:t>
            </a:r>
            <a:endParaRPr lang="en-US" altLang="zh-CN" sz="1400" spc="100" dirty="0">
              <a:solidFill>
                <a:schemeClr val="bg1">
                  <a:lumMod val="95000"/>
                </a:schemeClr>
              </a:solidFill>
              <a:ea typeface="+mj-ea"/>
            </a:endParaRPr>
          </a:p>
        </p:txBody>
      </p:sp>
      <p:grpSp>
        <p:nvGrpSpPr>
          <p:cNvPr id="19" name="右 橙黄渐变"/>
          <p:cNvGrpSpPr/>
          <p:nvPr/>
        </p:nvGrpSpPr>
        <p:grpSpPr>
          <a:xfrm>
            <a:off x="5214769" y="2097321"/>
            <a:ext cx="6316500" cy="2663358"/>
            <a:chOff x="5214769" y="2097321"/>
            <a:chExt cx="6316500" cy="2663358"/>
          </a:xfrm>
        </p:grpSpPr>
        <p:sp>
          <p:nvSpPr>
            <p:cNvPr id="20" name="矩形 16"/>
            <p:cNvSpPr/>
            <p:nvPr/>
          </p:nvSpPr>
          <p:spPr>
            <a:xfrm flipH="1">
              <a:off x="7673539" y="2276475"/>
              <a:ext cx="2281238" cy="2301621"/>
            </a:xfrm>
            <a:custGeom>
              <a:avLst/>
              <a:gdLst>
                <a:gd name="connsiteX0" fmla="*/ 0 w 2578100"/>
                <a:gd name="connsiteY0" fmla="*/ 0 h 2301621"/>
                <a:gd name="connsiteX1" fmla="*/ 2578100 w 2578100"/>
                <a:gd name="connsiteY1" fmla="*/ 0 h 2301621"/>
                <a:gd name="connsiteX2" fmla="*/ 2578100 w 2578100"/>
                <a:gd name="connsiteY2" fmla="*/ 2301621 h 2301621"/>
                <a:gd name="connsiteX3" fmla="*/ 0 w 2578100"/>
                <a:gd name="connsiteY3" fmla="*/ 2301621 h 2301621"/>
                <a:gd name="connsiteX4" fmla="*/ 0 w 2578100"/>
                <a:gd name="connsiteY4" fmla="*/ 0 h 2301621"/>
                <a:gd name="connsiteX0-1" fmla="*/ 0 w 2578100"/>
                <a:gd name="connsiteY0-2" fmla="*/ 0 h 2301621"/>
                <a:gd name="connsiteX1-3" fmla="*/ 1849437 w 2578100"/>
                <a:gd name="connsiteY1-4" fmla="*/ 0 h 2301621"/>
                <a:gd name="connsiteX2-5" fmla="*/ 2578100 w 2578100"/>
                <a:gd name="connsiteY2-6" fmla="*/ 2301621 h 2301621"/>
                <a:gd name="connsiteX3-7" fmla="*/ 0 w 2578100"/>
                <a:gd name="connsiteY3-8" fmla="*/ 2301621 h 2301621"/>
                <a:gd name="connsiteX4-9" fmla="*/ 0 w 2578100"/>
                <a:gd name="connsiteY4-10" fmla="*/ 0 h 2301621"/>
                <a:gd name="connsiteX0-11" fmla="*/ 0 w 2578100"/>
                <a:gd name="connsiteY0-12" fmla="*/ 0 h 2301621"/>
                <a:gd name="connsiteX1-13" fmla="*/ 1849437 w 2578100"/>
                <a:gd name="connsiteY1-14" fmla="*/ 0 h 2301621"/>
                <a:gd name="connsiteX2-15" fmla="*/ 1995488 w 2578100"/>
                <a:gd name="connsiteY2-16" fmla="*/ 504825 h 2301621"/>
                <a:gd name="connsiteX3-17" fmla="*/ 2578100 w 2578100"/>
                <a:gd name="connsiteY3-18" fmla="*/ 2301621 h 2301621"/>
                <a:gd name="connsiteX4-19" fmla="*/ 0 w 2578100"/>
                <a:gd name="connsiteY4-20" fmla="*/ 2301621 h 2301621"/>
                <a:gd name="connsiteX5" fmla="*/ 0 w 2578100"/>
                <a:gd name="connsiteY5" fmla="*/ 0 h 2301621"/>
                <a:gd name="connsiteX0-21" fmla="*/ 0 w 2578100"/>
                <a:gd name="connsiteY0-22" fmla="*/ 0 h 2301621"/>
                <a:gd name="connsiteX1-23" fmla="*/ 1849437 w 2578100"/>
                <a:gd name="connsiteY1-24" fmla="*/ 0 h 2301621"/>
                <a:gd name="connsiteX2-25" fmla="*/ 2271713 w 2578100"/>
                <a:gd name="connsiteY2-26" fmla="*/ 438150 h 2301621"/>
                <a:gd name="connsiteX3-27" fmla="*/ 2578100 w 2578100"/>
                <a:gd name="connsiteY3-28" fmla="*/ 2301621 h 2301621"/>
                <a:gd name="connsiteX4-29" fmla="*/ 0 w 2578100"/>
                <a:gd name="connsiteY4-30" fmla="*/ 2301621 h 2301621"/>
                <a:gd name="connsiteX5-31" fmla="*/ 0 w 2578100"/>
                <a:gd name="connsiteY5-32" fmla="*/ 0 h 2301621"/>
                <a:gd name="connsiteX0-33" fmla="*/ 0 w 2578100"/>
                <a:gd name="connsiteY0-34" fmla="*/ 0 h 2301621"/>
                <a:gd name="connsiteX1-35" fmla="*/ 1849437 w 2578100"/>
                <a:gd name="connsiteY1-36" fmla="*/ 0 h 2301621"/>
                <a:gd name="connsiteX2-37" fmla="*/ 2271713 w 2578100"/>
                <a:gd name="connsiteY2-38" fmla="*/ 438150 h 2301621"/>
                <a:gd name="connsiteX3-39" fmla="*/ 2452688 w 2578100"/>
                <a:gd name="connsiteY3-40" fmla="*/ 1490663 h 2301621"/>
                <a:gd name="connsiteX4-41" fmla="*/ 2578100 w 2578100"/>
                <a:gd name="connsiteY4-42" fmla="*/ 2301621 h 2301621"/>
                <a:gd name="connsiteX5-43" fmla="*/ 0 w 2578100"/>
                <a:gd name="connsiteY5-44" fmla="*/ 2301621 h 2301621"/>
                <a:gd name="connsiteX6" fmla="*/ 0 w 2578100"/>
                <a:gd name="connsiteY6" fmla="*/ 0 h 2301621"/>
                <a:gd name="connsiteX0-45" fmla="*/ 0 w 2578100"/>
                <a:gd name="connsiteY0-46" fmla="*/ 0 h 2301621"/>
                <a:gd name="connsiteX1-47" fmla="*/ 1849437 w 2578100"/>
                <a:gd name="connsiteY1-48" fmla="*/ 0 h 2301621"/>
                <a:gd name="connsiteX2-49" fmla="*/ 2271713 w 2578100"/>
                <a:gd name="connsiteY2-50" fmla="*/ 438150 h 2301621"/>
                <a:gd name="connsiteX3-51" fmla="*/ 2286000 w 2578100"/>
                <a:gd name="connsiteY3-52" fmla="*/ 1857376 h 2301621"/>
                <a:gd name="connsiteX4-53" fmla="*/ 2578100 w 2578100"/>
                <a:gd name="connsiteY4-54" fmla="*/ 2301621 h 2301621"/>
                <a:gd name="connsiteX5-55" fmla="*/ 0 w 2578100"/>
                <a:gd name="connsiteY5-56" fmla="*/ 2301621 h 2301621"/>
                <a:gd name="connsiteX6-57" fmla="*/ 0 w 2578100"/>
                <a:gd name="connsiteY6-58" fmla="*/ 0 h 2301621"/>
                <a:gd name="connsiteX0-59" fmla="*/ 0 w 2286000"/>
                <a:gd name="connsiteY0-60" fmla="*/ 0 h 2301621"/>
                <a:gd name="connsiteX1-61" fmla="*/ 1849437 w 2286000"/>
                <a:gd name="connsiteY1-62" fmla="*/ 0 h 2301621"/>
                <a:gd name="connsiteX2-63" fmla="*/ 2271713 w 2286000"/>
                <a:gd name="connsiteY2-64" fmla="*/ 438150 h 2301621"/>
                <a:gd name="connsiteX3-65" fmla="*/ 2286000 w 2286000"/>
                <a:gd name="connsiteY3-66" fmla="*/ 1857376 h 2301621"/>
                <a:gd name="connsiteX4-67" fmla="*/ 1849438 w 2286000"/>
                <a:gd name="connsiteY4-68" fmla="*/ 2301621 h 2301621"/>
                <a:gd name="connsiteX5-69" fmla="*/ 0 w 2286000"/>
                <a:gd name="connsiteY5-70" fmla="*/ 2301621 h 2301621"/>
                <a:gd name="connsiteX6-71" fmla="*/ 0 w 2286000"/>
                <a:gd name="connsiteY6-72" fmla="*/ 0 h 2301621"/>
                <a:gd name="connsiteX0-73" fmla="*/ 0 w 2286000"/>
                <a:gd name="connsiteY0-74" fmla="*/ 0 h 2301621"/>
                <a:gd name="connsiteX1-75" fmla="*/ 1849437 w 2286000"/>
                <a:gd name="connsiteY1-76" fmla="*/ 0 h 2301621"/>
                <a:gd name="connsiteX2-77" fmla="*/ 2271713 w 2286000"/>
                <a:gd name="connsiteY2-78" fmla="*/ 438150 h 2301621"/>
                <a:gd name="connsiteX3-79" fmla="*/ 2286000 w 2286000"/>
                <a:gd name="connsiteY3-80" fmla="*/ 1857376 h 2301621"/>
                <a:gd name="connsiteX4-81" fmla="*/ 1849438 w 2286000"/>
                <a:gd name="connsiteY4-82" fmla="*/ 2301621 h 2301621"/>
                <a:gd name="connsiteX5-83" fmla="*/ 0 w 2286000"/>
                <a:gd name="connsiteY5-84" fmla="*/ 2301621 h 2301621"/>
                <a:gd name="connsiteX6-85" fmla="*/ 0 w 2286000"/>
                <a:gd name="connsiteY6-86" fmla="*/ 0 h 2301621"/>
                <a:gd name="connsiteX0-87" fmla="*/ 0 w 2286000"/>
                <a:gd name="connsiteY0-88" fmla="*/ 0 h 2301621"/>
                <a:gd name="connsiteX1-89" fmla="*/ 1849437 w 2286000"/>
                <a:gd name="connsiteY1-90" fmla="*/ 0 h 2301621"/>
                <a:gd name="connsiteX2-91" fmla="*/ 2271713 w 2286000"/>
                <a:gd name="connsiteY2-92" fmla="*/ 438150 h 2301621"/>
                <a:gd name="connsiteX3-93" fmla="*/ 2286000 w 2286000"/>
                <a:gd name="connsiteY3-94" fmla="*/ 1857376 h 2301621"/>
                <a:gd name="connsiteX4-95" fmla="*/ 1849438 w 2286000"/>
                <a:gd name="connsiteY4-96" fmla="*/ 2301621 h 2301621"/>
                <a:gd name="connsiteX5-97" fmla="*/ 0 w 2286000"/>
                <a:gd name="connsiteY5-98" fmla="*/ 2301621 h 2301621"/>
                <a:gd name="connsiteX6-99" fmla="*/ 0 w 2286000"/>
                <a:gd name="connsiteY6-100" fmla="*/ 0 h 2301621"/>
                <a:gd name="connsiteX0-101" fmla="*/ 0 w 2286000"/>
                <a:gd name="connsiteY0-102" fmla="*/ 0 h 2301621"/>
                <a:gd name="connsiteX1-103" fmla="*/ 1849437 w 2286000"/>
                <a:gd name="connsiteY1-104" fmla="*/ 0 h 2301621"/>
                <a:gd name="connsiteX2-105" fmla="*/ 2281238 w 2286000"/>
                <a:gd name="connsiteY2-106" fmla="*/ 440532 h 2301621"/>
                <a:gd name="connsiteX3-107" fmla="*/ 2286000 w 2286000"/>
                <a:gd name="connsiteY3-108" fmla="*/ 1857376 h 2301621"/>
                <a:gd name="connsiteX4-109" fmla="*/ 1849438 w 2286000"/>
                <a:gd name="connsiteY4-110" fmla="*/ 2301621 h 2301621"/>
                <a:gd name="connsiteX5-111" fmla="*/ 0 w 2286000"/>
                <a:gd name="connsiteY5-112" fmla="*/ 2301621 h 2301621"/>
                <a:gd name="connsiteX6-113" fmla="*/ 0 w 2286000"/>
                <a:gd name="connsiteY6-114" fmla="*/ 0 h 2301621"/>
                <a:gd name="connsiteX0-115" fmla="*/ 0 w 2286000"/>
                <a:gd name="connsiteY0-116" fmla="*/ 0 h 2301621"/>
                <a:gd name="connsiteX1-117" fmla="*/ 1849437 w 2286000"/>
                <a:gd name="connsiteY1-118" fmla="*/ 0 h 2301621"/>
                <a:gd name="connsiteX2-119" fmla="*/ 2281238 w 2286000"/>
                <a:gd name="connsiteY2-120" fmla="*/ 440532 h 2301621"/>
                <a:gd name="connsiteX3-121" fmla="*/ 2286000 w 2286000"/>
                <a:gd name="connsiteY3-122" fmla="*/ 1857376 h 2301621"/>
                <a:gd name="connsiteX4-123" fmla="*/ 1849438 w 2286000"/>
                <a:gd name="connsiteY4-124" fmla="*/ 2301621 h 2301621"/>
                <a:gd name="connsiteX5-125" fmla="*/ 0 w 2286000"/>
                <a:gd name="connsiteY5-126" fmla="*/ 2301621 h 2301621"/>
                <a:gd name="connsiteX6-127" fmla="*/ 0 w 2286000"/>
                <a:gd name="connsiteY6-128" fmla="*/ 0 h 2301621"/>
                <a:gd name="connsiteX0-129" fmla="*/ 0 w 2288381"/>
                <a:gd name="connsiteY0-130" fmla="*/ 0 h 2301621"/>
                <a:gd name="connsiteX1-131" fmla="*/ 1849437 w 2288381"/>
                <a:gd name="connsiteY1-132" fmla="*/ 0 h 2301621"/>
                <a:gd name="connsiteX2-133" fmla="*/ 2281238 w 2288381"/>
                <a:gd name="connsiteY2-134" fmla="*/ 440532 h 2301621"/>
                <a:gd name="connsiteX3-135" fmla="*/ 2288381 w 2288381"/>
                <a:gd name="connsiteY3-136" fmla="*/ 1859758 h 2301621"/>
                <a:gd name="connsiteX4-137" fmla="*/ 1849438 w 2288381"/>
                <a:gd name="connsiteY4-138" fmla="*/ 2301621 h 2301621"/>
                <a:gd name="connsiteX5-139" fmla="*/ 0 w 2288381"/>
                <a:gd name="connsiteY5-140" fmla="*/ 2301621 h 2301621"/>
                <a:gd name="connsiteX6-141" fmla="*/ 0 w 2288381"/>
                <a:gd name="connsiteY6-142" fmla="*/ 0 h 2301621"/>
                <a:gd name="connsiteX0-143" fmla="*/ 0 w 2288381"/>
                <a:gd name="connsiteY0-144" fmla="*/ 0 h 2301621"/>
                <a:gd name="connsiteX1-145" fmla="*/ 1849437 w 2288381"/>
                <a:gd name="connsiteY1-146" fmla="*/ 0 h 2301621"/>
                <a:gd name="connsiteX2-147" fmla="*/ 2281238 w 2288381"/>
                <a:gd name="connsiteY2-148" fmla="*/ 440532 h 2301621"/>
                <a:gd name="connsiteX3-149" fmla="*/ 2288381 w 2288381"/>
                <a:gd name="connsiteY3-150" fmla="*/ 1859758 h 2301621"/>
                <a:gd name="connsiteX4-151" fmla="*/ 1849438 w 2288381"/>
                <a:gd name="connsiteY4-152" fmla="*/ 2301621 h 2301621"/>
                <a:gd name="connsiteX5-153" fmla="*/ 0 w 2288381"/>
                <a:gd name="connsiteY5-154" fmla="*/ 2301621 h 2301621"/>
                <a:gd name="connsiteX6-155" fmla="*/ 0 w 2288381"/>
                <a:gd name="connsiteY6-156" fmla="*/ 0 h 2301621"/>
                <a:gd name="connsiteX0-157" fmla="*/ 0 w 2288381"/>
                <a:gd name="connsiteY0-158" fmla="*/ 0 h 2301621"/>
                <a:gd name="connsiteX1-159" fmla="*/ 1849437 w 2288381"/>
                <a:gd name="connsiteY1-160" fmla="*/ 0 h 2301621"/>
                <a:gd name="connsiteX2-161" fmla="*/ 2281238 w 2288381"/>
                <a:gd name="connsiteY2-162" fmla="*/ 440532 h 2301621"/>
                <a:gd name="connsiteX3-163" fmla="*/ 2288381 w 2288381"/>
                <a:gd name="connsiteY3-164" fmla="*/ 1859758 h 2301621"/>
                <a:gd name="connsiteX4-165" fmla="*/ 1849438 w 2288381"/>
                <a:gd name="connsiteY4-166" fmla="*/ 2301621 h 2301621"/>
                <a:gd name="connsiteX5-167" fmla="*/ 0 w 2288381"/>
                <a:gd name="connsiteY5-168" fmla="*/ 2301621 h 2301621"/>
                <a:gd name="connsiteX6-169" fmla="*/ 0 w 2288381"/>
                <a:gd name="connsiteY6-170" fmla="*/ 0 h 2301621"/>
                <a:gd name="connsiteX0-171" fmla="*/ 0 w 2288381"/>
                <a:gd name="connsiteY0-172" fmla="*/ 0 h 2301621"/>
                <a:gd name="connsiteX1-173" fmla="*/ 1849437 w 2288381"/>
                <a:gd name="connsiteY1-174" fmla="*/ 0 h 2301621"/>
                <a:gd name="connsiteX2-175" fmla="*/ 2281238 w 2288381"/>
                <a:gd name="connsiteY2-176" fmla="*/ 440532 h 2301621"/>
                <a:gd name="connsiteX3-177" fmla="*/ 2288381 w 2288381"/>
                <a:gd name="connsiteY3-178" fmla="*/ 1859758 h 2301621"/>
                <a:gd name="connsiteX4-179" fmla="*/ 1849438 w 2288381"/>
                <a:gd name="connsiteY4-180" fmla="*/ 2301621 h 2301621"/>
                <a:gd name="connsiteX5-181" fmla="*/ 0 w 2288381"/>
                <a:gd name="connsiteY5-182" fmla="*/ 2301621 h 2301621"/>
                <a:gd name="connsiteX6-183" fmla="*/ 0 w 2288381"/>
                <a:gd name="connsiteY6-184" fmla="*/ 0 h 2301621"/>
                <a:gd name="connsiteX0-185" fmla="*/ 0 w 2281238"/>
                <a:gd name="connsiteY0-186" fmla="*/ 0 h 2301621"/>
                <a:gd name="connsiteX1-187" fmla="*/ 1849437 w 2281238"/>
                <a:gd name="connsiteY1-188" fmla="*/ 0 h 2301621"/>
                <a:gd name="connsiteX2-189" fmla="*/ 2281238 w 2281238"/>
                <a:gd name="connsiteY2-190" fmla="*/ 440532 h 2301621"/>
                <a:gd name="connsiteX3-191" fmla="*/ 2281238 w 2281238"/>
                <a:gd name="connsiteY3-192" fmla="*/ 1881189 h 2301621"/>
                <a:gd name="connsiteX4-193" fmla="*/ 1849438 w 2281238"/>
                <a:gd name="connsiteY4-194" fmla="*/ 2301621 h 2301621"/>
                <a:gd name="connsiteX5-195" fmla="*/ 0 w 2281238"/>
                <a:gd name="connsiteY5-196" fmla="*/ 2301621 h 2301621"/>
                <a:gd name="connsiteX6-197" fmla="*/ 0 w 2281238"/>
                <a:gd name="connsiteY6-198" fmla="*/ 0 h 2301621"/>
                <a:gd name="connsiteX0-199" fmla="*/ 0 w 2281238"/>
                <a:gd name="connsiteY0-200" fmla="*/ 0 h 2301621"/>
                <a:gd name="connsiteX1-201" fmla="*/ 1849437 w 2281238"/>
                <a:gd name="connsiteY1-202" fmla="*/ 0 h 2301621"/>
                <a:gd name="connsiteX2-203" fmla="*/ 2281238 w 2281238"/>
                <a:gd name="connsiteY2-204" fmla="*/ 440532 h 2301621"/>
                <a:gd name="connsiteX3-205" fmla="*/ 2278857 w 2281238"/>
                <a:gd name="connsiteY3-206" fmla="*/ 1874045 h 2301621"/>
                <a:gd name="connsiteX4-207" fmla="*/ 1849438 w 2281238"/>
                <a:gd name="connsiteY4-208" fmla="*/ 2301621 h 2301621"/>
                <a:gd name="connsiteX5-209" fmla="*/ 0 w 2281238"/>
                <a:gd name="connsiteY5-210" fmla="*/ 2301621 h 2301621"/>
                <a:gd name="connsiteX6-211" fmla="*/ 0 w 2281238"/>
                <a:gd name="connsiteY6-212" fmla="*/ 0 h 2301621"/>
                <a:gd name="connsiteX0-213" fmla="*/ 0 w 2281238"/>
                <a:gd name="connsiteY0-214" fmla="*/ 0 h 2301621"/>
                <a:gd name="connsiteX1-215" fmla="*/ 1849437 w 2281238"/>
                <a:gd name="connsiteY1-216" fmla="*/ 0 h 2301621"/>
                <a:gd name="connsiteX2-217" fmla="*/ 2281238 w 2281238"/>
                <a:gd name="connsiteY2-218" fmla="*/ 440532 h 2301621"/>
                <a:gd name="connsiteX3-219" fmla="*/ 2278857 w 2281238"/>
                <a:gd name="connsiteY3-220" fmla="*/ 1874045 h 2301621"/>
                <a:gd name="connsiteX4-221" fmla="*/ 1849438 w 2281238"/>
                <a:gd name="connsiteY4-222" fmla="*/ 2301621 h 2301621"/>
                <a:gd name="connsiteX5-223" fmla="*/ 0 w 2281238"/>
                <a:gd name="connsiteY5-224" fmla="*/ 2301621 h 2301621"/>
                <a:gd name="connsiteX6-225" fmla="*/ 0 w 2281238"/>
                <a:gd name="connsiteY6-226" fmla="*/ 0 h 2301621"/>
                <a:gd name="connsiteX0-227" fmla="*/ 0 w 2281238"/>
                <a:gd name="connsiteY0-228" fmla="*/ 0 h 2301621"/>
                <a:gd name="connsiteX1-229" fmla="*/ 1849437 w 2281238"/>
                <a:gd name="connsiteY1-230" fmla="*/ 0 h 2301621"/>
                <a:gd name="connsiteX2-231" fmla="*/ 2281238 w 2281238"/>
                <a:gd name="connsiteY2-232" fmla="*/ 440532 h 2301621"/>
                <a:gd name="connsiteX3-233" fmla="*/ 2278857 w 2281238"/>
                <a:gd name="connsiteY3-234" fmla="*/ 1874045 h 2301621"/>
                <a:gd name="connsiteX4-235" fmla="*/ 1849438 w 2281238"/>
                <a:gd name="connsiteY4-236" fmla="*/ 2301621 h 2301621"/>
                <a:gd name="connsiteX5-237" fmla="*/ 0 w 2281238"/>
                <a:gd name="connsiteY5-238" fmla="*/ 2301621 h 2301621"/>
                <a:gd name="connsiteX6-239" fmla="*/ 0 w 2281238"/>
                <a:gd name="connsiteY6-240" fmla="*/ 0 h 230162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31" y="connsiteY5-32"/>
                </a:cxn>
                <a:cxn ang="0">
                  <a:pos x="connsiteX6-57" y="connsiteY6-58"/>
                </a:cxn>
              </a:cxnLst>
              <a:rect l="l" t="t" r="r" b="b"/>
              <a:pathLst>
                <a:path w="2281238" h="2301621">
                  <a:moveTo>
                    <a:pt x="0" y="0"/>
                  </a:moveTo>
                  <a:lnTo>
                    <a:pt x="1849437" y="0"/>
                  </a:lnTo>
                  <a:lnTo>
                    <a:pt x="2281238" y="440532"/>
                  </a:lnTo>
                  <a:cubicBezTo>
                    <a:pt x="2214563" y="604045"/>
                    <a:pt x="1852615" y="1112839"/>
                    <a:pt x="2278857" y="1874045"/>
                  </a:cubicBezTo>
                  <a:lnTo>
                    <a:pt x="1849438" y="2301621"/>
                  </a:lnTo>
                  <a:lnTo>
                    <a:pt x="0" y="2301621"/>
                  </a:lnTo>
                  <a:lnTo>
                    <a:pt x="0" y="0"/>
                  </a:lnTo>
                  <a:close/>
                </a:path>
              </a:pathLst>
            </a:custGeom>
            <a:gradFill flip="none" rotWithShape="1">
              <a:gsLst>
                <a:gs pos="0">
                  <a:schemeClr val="bg1"/>
                </a:gs>
                <a:gs pos="100000">
                  <a:schemeClr val="bg1">
                    <a:alpha val="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1" name="弧形 20"/>
            <p:cNvSpPr/>
            <p:nvPr/>
          </p:nvSpPr>
          <p:spPr>
            <a:xfrm>
              <a:off x="5214769" y="2097321"/>
              <a:ext cx="2663358" cy="2663358"/>
            </a:xfrm>
            <a:prstGeom prst="arc">
              <a:avLst>
                <a:gd name="adj1" fmla="val 19637601"/>
                <a:gd name="adj2" fmla="val 1968037"/>
              </a:avLst>
            </a:prstGeom>
            <a:ln w="25400">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cxnSp>
          <p:nvCxnSpPr>
            <p:cNvPr id="22" name="直接连接符 21"/>
            <p:cNvCxnSpPr/>
            <p:nvPr/>
          </p:nvCxnSpPr>
          <p:spPr>
            <a:xfrm flipH="1">
              <a:off x="7668777" y="2277191"/>
              <a:ext cx="439022" cy="439022"/>
            </a:xfrm>
            <a:prstGeom prst="line">
              <a:avLst/>
            </a:prstGeom>
            <a:ln w="25400">
              <a:no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flipH="1" flipV="1">
              <a:off x="7664015" y="4143298"/>
              <a:ext cx="439022" cy="439022"/>
            </a:xfrm>
            <a:prstGeom prst="line">
              <a:avLst/>
            </a:prstGeom>
            <a:ln w="25400">
              <a:no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flipH="1">
              <a:off x="8100655" y="2276475"/>
              <a:ext cx="1493915" cy="0"/>
            </a:xfrm>
            <a:prstGeom prst="line">
              <a:avLst/>
            </a:prstGeom>
            <a:ln w="25400">
              <a:noFill/>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flipH="1">
              <a:off x="8092667" y="4578094"/>
              <a:ext cx="3438602" cy="0"/>
            </a:xfrm>
            <a:prstGeom prst="line">
              <a:avLst/>
            </a:prstGeom>
            <a:ln w="25400">
              <a:noFill/>
            </a:ln>
          </p:spPr>
          <p:style>
            <a:lnRef idx="1">
              <a:schemeClr val="accent1"/>
            </a:lnRef>
            <a:fillRef idx="0">
              <a:schemeClr val="accent1"/>
            </a:fillRef>
            <a:effectRef idx="0">
              <a:schemeClr val="accent1"/>
            </a:effectRef>
            <a:fontRef idx="minor">
              <a:schemeClr val="tx1"/>
            </a:fontRef>
          </p:style>
        </p:cxnSp>
        <p:sp>
          <p:nvSpPr>
            <p:cNvPr id="26" name="椭圆 25"/>
            <p:cNvSpPr/>
            <p:nvPr/>
          </p:nvSpPr>
          <p:spPr>
            <a:xfrm>
              <a:off x="8434720" y="3012322"/>
              <a:ext cx="829930" cy="829928"/>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Futura LT Book" panose="02000504030000020003" pitchFamily="50" charset="0"/>
              </a:endParaRPr>
            </a:p>
          </p:txBody>
        </p:sp>
        <p:sp>
          <p:nvSpPr>
            <p:cNvPr id="27" name="平行四边形 26"/>
            <p:cNvSpPr/>
            <p:nvPr/>
          </p:nvSpPr>
          <p:spPr>
            <a:xfrm flipH="1" flipV="1">
              <a:off x="8072222" y="2317019"/>
              <a:ext cx="138990" cy="59593"/>
            </a:xfrm>
            <a:prstGeom prst="parallelogram">
              <a:avLst>
                <a:gd name="adj" fmla="val 97966"/>
              </a:avLst>
            </a:prstGeom>
            <a:solidFill>
              <a:schemeClr val="accent4">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687EE"/>
                </a:solidFill>
              </a:endParaRPr>
            </a:p>
          </p:txBody>
        </p:sp>
        <p:sp>
          <p:nvSpPr>
            <p:cNvPr id="28" name="平行四边形 27"/>
            <p:cNvSpPr/>
            <p:nvPr/>
          </p:nvSpPr>
          <p:spPr>
            <a:xfrm flipH="1">
              <a:off x="8060535" y="4478381"/>
              <a:ext cx="138990" cy="59593"/>
            </a:xfrm>
            <a:prstGeom prst="parallelogram">
              <a:avLst>
                <a:gd name="adj" fmla="val 97966"/>
              </a:avLst>
            </a:prstGeom>
            <a:solidFill>
              <a:schemeClr val="accent4">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687EE"/>
                </a:solidFill>
              </a:endParaRPr>
            </a:p>
          </p:txBody>
        </p:sp>
      </p:grpSp>
      <p:grpSp>
        <p:nvGrpSpPr>
          <p:cNvPr id="29" name="左 蓝色渐变"/>
          <p:cNvGrpSpPr/>
          <p:nvPr/>
        </p:nvGrpSpPr>
        <p:grpSpPr>
          <a:xfrm>
            <a:off x="655969" y="2097321"/>
            <a:ext cx="6321263" cy="2663358"/>
            <a:chOff x="655969" y="2097321"/>
            <a:chExt cx="6321263" cy="2663358"/>
          </a:xfrm>
        </p:grpSpPr>
        <p:sp>
          <p:nvSpPr>
            <p:cNvPr id="30" name="弧形 29"/>
            <p:cNvSpPr/>
            <p:nvPr/>
          </p:nvSpPr>
          <p:spPr>
            <a:xfrm flipH="1">
              <a:off x="4313874" y="2097321"/>
              <a:ext cx="2663358" cy="2663358"/>
            </a:xfrm>
            <a:prstGeom prst="arc">
              <a:avLst>
                <a:gd name="adj1" fmla="val 19637601"/>
                <a:gd name="adj2" fmla="val 1968037"/>
              </a:avLst>
            </a:prstGeom>
            <a:ln w="25400"/>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31" name="矩形 16"/>
            <p:cNvSpPr/>
            <p:nvPr/>
          </p:nvSpPr>
          <p:spPr>
            <a:xfrm>
              <a:off x="2237223" y="2276475"/>
              <a:ext cx="2281238" cy="2301621"/>
            </a:xfrm>
            <a:custGeom>
              <a:avLst/>
              <a:gdLst>
                <a:gd name="connsiteX0" fmla="*/ 0 w 2578100"/>
                <a:gd name="connsiteY0" fmla="*/ 0 h 2301621"/>
                <a:gd name="connsiteX1" fmla="*/ 2578100 w 2578100"/>
                <a:gd name="connsiteY1" fmla="*/ 0 h 2301621"/>
                <a:gd name="connsiteX2" fmla="*/ 2578100 w 2578100"/>
                <a:gd name="connsiteY2" fmla="*/ 2301621 h 2301621"/>
                <a:gd name="connsiteX3" fmla="*/ 0 w 2578100"/>
                <a:gd name="connsiteY3" fmla="*/ 2301621 h 2301621"/>
                <a:gd name="connsiteX4" fmla="*/ 0 w 2578100"/>
                <a:gd name="connsiteY4" fmla="*/ 0 h 2301621"/>
                <a:gd name="connsiteX0-1" fmla="*/ 0 w 2578100"/>
                <a:gd name="connsiteY0-2" fmla="*/ 0 h 2301621"/>
                <a:gd name="connsiteX1-3" fmla="*/ 1849437 w 2578100"/>
                <a:gd name="connsiteY1-4" fmla="*/ 0 h 2301621"/>
                <a:gd name="connsiteX2-5" fmla="*/ 2578100 w 2578100"/>
                <a:gd name="connsiteY2-6" fmla="*/ 2301621 h 2301621"/>
                <a:gd name="connsiteX3-7" fmla="*/ 0 w 2578100"/>
                <a:gd name="connsiteY3-8" fmla="*/ 2301621 h 2301621"/>
                <a:gd name="connsiteX4-9" fmla="*/ 0 w 2578100"/>
                <a:gd name="connsiteY4-10" fmla="*/ 0 h 2301621"/>
                <a:gd name="connsiteX0-11" fmla="*/ 0 w 2578100"/>
                <a:gd name="connsiteY0-12" fmla="*/ 0 h 2301621"/>
                <a:gd name="connsiteX1-13" fmla="*/ 1849437 w 2578100"/>
                <a:gd name="connsiteY1-14" fmla="*/ 0 h 2301621"/>
                <a:gd name="connsiteX2-15" fmla="*/ 1995488 w 2578100"/>
                <a:gd name="connsiteY2-16" fmla="*/ 504825 h 2301621"/>
                <a:gd name="connsiteX3-17" fmla="*/ 2578100 w 2578100"/>
                <a:gd name="connsiteY3-18" fmla="*/ 2301621 h 2301621"/>
                <a:gd name="connsiteX4-19" fmla="*/ 0 w 2578100"/>
                <a:gd name="connsiteY4-20" fmla="*/ 2301621 h 2301621"/>
                <a:gd name="connsiteX5" fmla="*/ 0 w 2578100"/>
                <a:gd name="connsiteY5" fmla="*/ 0 h 2301621"/>
                <a:gd name="connsiteX0-21" fmla="*/ 0 w 2578100"/>
                <a:gd name="connsiteY0-22" fmla="*/ 0 h 2301621"/>
                <a:gd name="connsiteX1-23" fmla="*/ 1849437 w 2578100"/>
                <a:gd name="connsiteY1-24" fmla="*/ 0 h 2301621"/>
                <a:gd name="connsiteX2-25" fmla="*/ 2271713 w 2578100"/>
                <a:gd name="connsiteY2-26" fmla="*/ 438150 h 2301621"/>
                <a:gd name="connsiteX3-27" fmla="*/ 2578100 w 2578100"/>
                <a:gd name="connsiteY3-28" fmla="*/ 2301621 h 2301621"/>
                <a:gd name="connsiteX4-29" fmla="*/ 0 w 2578100"/>
                <a:gd name="connsiteY4-30" fmla="*/ 2301621 h 2301621"/>
                <a:gd name="connsiteX5-31" fmla="*/ 0 w 2578100"/>
                <a:gd name="connsiteY5-32" fmla="*/ 0 h 2301621"/>
                <a:gd name="connsiteX0-33" fmla="*/ 0 w 2578100"/>
                <a:gd name="connsiteY0-34" fmla="*/ 0 h 2301621"/>
                <a:gd name="connsiteX1-35" fmla="*/ 1849437 w 2578100"/>
                <a:gd name="connsiteY1-36" fmla="*/ 0 h 2301621"/>
                <a:gd name="connsiteX2-37" fmla="*/ 2271713 w 2578100"/>
                <a:gd name="connsiteY2-38" fmla="*/ 438150 h 2301621"/>
                <a:gd name="connsiteX3-39" fmla="*/ 2452688 w 2578100"/>
                <a:gd name="connsiteY3-40" fmla="*/ 1490663 h 2301621"/>
                <a:gd name="connsiteX4-41" fmla="*/ 2578100 w 2578100"/>
                <a:gd name="connsiteY4-42" fmla="*/ 2301621 h 2301621"/>
                <a:gd name="connsiteX5-43" fmla="*/ 0 w 2578100"/>
                <a:gd name="connsiteY5-44" fmla="*/ 2301621 h 2301621"/>
                <a:gd name="connsiteX6" fmla="*/ 0 w 2578100"/>
                <a:gd name="connsiteY6" fmla="*/ 0 h 2301621"/>
                <a:gd name="connsiteX0-45" fmla="*/ 0 w 2578100"/>
                <a:gd name="connsiteY0-46" fmla="*/ 0 h 2301621"/>
                <a:gd name="connsiteX1-47" fmla="*/ 1849437 w 2578100"/>
                <a:gd name="connsiteY1-48" fmla="*/ 0 h 2301621"/>
                <a:gd name="connsiteX2-49" fmla="*/ 2271713 w 2578100"/>
                <a:gd name="connsiteY2-50" fmla="*/ 438150 h 2301621"/>
                <a:gd name="connsiteX3-51" fmla="*/ 2286000 w 2578100"/>
                <a:gd name="connsiteY3-52" fmla="*/ 1857376 h 2301621"/>
                <a:gd name="connsiteX4-53" fmla="*/ 2578100 w 2578100"/>
                <a:gd name="connsiteY4-54" fmla="*/ 2301621 h 2301621"/>
                <a:gd name="connsiteX5-55" fmla="*/ 0 w 2578100"/>
                <a:gd name="connsiteY5-56" fmla="*/ 2301621 h 2301621"/>
                <a:gd name="connsiteX6-57" fmla="*/ 0 w 2578100"/>
                <a:gd name="connsiteY6-58" fmla="*/ 0 h 2301621"/>
                <a:gd name="connsiteX0-59" fmla="*/ 0 w 2286000"/>
                <a:gd name="connsiteY0-60" fmla="*/ 0 h 2301621"/>
                <a:gd name="connsiteX1-61" fmla="*/ 1849437 w 2286000"/>
                <a:gd name="connsiteY1-62" fmla="*/ 0 h 2301621"/>
                <a:gd name="connsiteX2-63" fmla="*/ 2271713 w 2286000"/>
                <a:gd name="connsiteY2-64" fmla="*/ 438150 h 2301621"/>
                <a:gd name="connsiteX3-65" fmla="*/ 2286000 w 2286000"/>
                <a:gd name="connsiteY3-66" fmla="*/ 1857376 h 2301621"/>
                <a:gd name="connsiteX4-67" fmla="*/ 1849438 w 2286000"/>
                <a:gd name="connsiteY4-68" fmla="*/ 2301621 h 2301621"/>
                <a:gd name="connsiteX5-69" fmla="*/ 0 w 2286000"/>
                <a:gd name="connsiteY5-70" fmla="*/ 2301621 h 2301621"/>
                <a:gd name="connsiteX6-71" fmla="*/ 0 w 2286000"/>
                <a:gd name="connsiteY6-72" fmla="*/ 0 h 2301621"/>
                <a:gd name="connsiteX0-73" fmla="*/ 0 w 2286000"/>
                <a:gd name="connsiteY0-74" fmla="*/ 0 h 2301621"/>
                <a:gd name="connsiteX1-75" fmla="*/ 1849437 w 2286000"/>
                <a:gd name="connsiteY1-76" fmla="*/ 0 h 2301621"/>
                <a:gd name="connsiteX2-77" fmla="*/ 2271713 w 2286000"/>
                <a:gd name="connsiteY2-78" fmla="*/ 438150 h 2301621"/>
                <a:gd name="connsiteX3-79" fmla="*/ 2286000 w 2286000"/>
                <a:gd name="connsiteY3-80" fmla="*/ 1857376 h 2301621"/>
                <a:gd name="connsiteX4-81" fmla="*/ 1849438 w 2286000"/>
                <a:gd name="connsiteY4-82" fmla="*/ 2301621 h 2301621"/>
                <a:gd name="connsiteX5-83" fmla="*/ 0 w 2286000"/>
                <a:gd name="connsiteY5-84" fmla="*/ 2301621 h 2301621"/>
                <a:gd name="connsiteX6-85" fmla="*/ 0 w 2286000"/>
                <a:gd name="connsiteY6-86" fmla="*/ 0 h 2301621"/>
                <a:gd name="connsiteX0-87" fmla="*/ 0 w 2286000"/>
                <a:gd name="connsiteY0-88" fmla="*/ 0 h 2301621"/>
                <a:gd name="connsiteX1-89" fmla="*/ 1849437 w 2286000"/>
                <a:gd name="connsiteY1-90" fmla="*/ 0 h 2301621"/>
                <a:gd name="connsiteX2-91" fmla="*/ 2271713 w 2286000"/>
                <a:gd name="connsiteY2-92" fmla="*/ 438150 h 2301621"/>
                <a:gd name="connsiteX3-93" fmla="*/ 2286000 w 2286000"/>
                <a:gd name="connsiteY3-94" fmla="*/ 1857376 h 2301621"/>
                <a:gd name="connsiteX4-95" fmla="*/ 1849438 w 2286000"/>
                <a:gd name="connsiteY4-96" fmla="*/ 2301621 h 2301621"/>
                <a:gd name="connsiteX5-97" fmla="*/ 0 w 2286000"/>
                <a:gd name="connsiteY5-98" fmla="*/ 2301621 h 2301621"/>
                <a:gd name="connsiteX6-99" fmla="*/ 0 w 2286000"/>
                <a:gd name="connsiteY6-100" fmla="*/ 0 h 2301621"/>
                <a:gd name="connsiteX0-101" fmla="*/ 0 w 2286000"/>
                <a:gd name="connsiteY0-102" fmla="*/ 0 h 2301621"/>
                <a:gd name="connsiteX1-103" fmla="*/ 1849437 w 2286000"/>
                <a:gd name="connsiteY1-104" fmla="*/ 0 h 2301621"/>
                <a:gd name="connsiteX2-105" fmla="*/ 2281238 w 2286000"/>
                <a:gd name="connsiteY2-106" fmla="*/ 440532 h 2301621"/>
                <a:gd name="connsiteX3-107" fmla="*/ 2286000 w 2286000"/>
                <a:gd name="connsiteY3-108" fmla="*/ 1857376 h 2301621"/>
                <a:gd name="connsiteX4-109" fmla="*/ 1849438 w 2286000"/>
                <a:gd name="connsiteY4-110" fmla="*/ 2301621 h 2301621"/>
                <a:gd name="connsiteX5-111" fmla="*/ 0 w 2286000"/>
                <a:gd name="connsiteY5-112" fmla="*/ 2301621 h 2301621"/>
                <a:gd name="connsiteX6-113" fmla="*/ 0 w 2286000"/>
                <a:gd name="connsiteY6-114" fmla="*/ 0 h 2301621"/>
                <a:gd name="connsiteX0-115" fmla="*/ 0 w 2286000"/>
                <a:gd name="connsiteY0-116" fmla="*/ 0 h 2301621"/>
                <a:gd name="connsiteX1-117" fmla="*/ 1849437 w 2286000"/>
                <a:gd name="connsiteY1-118" fmla="*/ 0 h 2301621"/>
                <a:gd name="connsiteX2-119" fmla="*/ 2281238 w 2286000"/>
                <a:gd name="connsiteY2-120" fmla="*/ 440532 h 2301621"/>
                <a:gd name="connsiteX3-121" fmla="*/ 2286000 w 2286000"/>
                <a:gd name="connsiteY3-122" fmla="*/ 1857376 h 2301621"/>
                <a:gd name="connsiteX4-123" fmla="*/ 1849438 w 2286000"/>
                <a:gd name="connsiteY4-124" fmla="*/ 2301621 h 2301621"/>
                <a:gd name="connsiteX5-125" fmla="*/ 0 w 2286000"/>
                <a:gd name="connsiteY5-126" fmla="*/ 2301621 h 2301621"/>
                <a:gd name="connsiteX6-127" fmla="*/ 0 w 2286000"/>
                <a:gd name="connsiteY6-128" fmla="*/ 0 h 2301621"/>
                <a:gd name="connsiteX0-129" fmla="*/ 0 w 2288381"/>
                <a:gd name="connsiteY0-130" fmla="*/ 0 h 2301621"/>
                <a:gd name="connsiteX1-131" fmla="*/ 1849437 w 2288381"/>
                <a:gd name="connsiteY1-132" fmla="*/ 0 h 2301621"/>
                <a:gd name="connsiteX2-133" fmla="*/ 2281238 w 2288381"/>
                <a:gd name="connsiteY2-134" fmla="*/ 440532 h 2301621"/>
                <a:gd name="connsiteX3-135" fmla="*/ 2288381 w 2288381"/>
                <a:gd name="connsiteY3-136" fmla="*/ 1859758 h 2301621"/>
                <a:gd name="connsiteX4-137" fmla="*/ 1849438 w 2288381"/>
                <a:gd name="connsiteY4-138" fmla="*/ 2301621 h 2301621"/>
                <a:gd name="connsiteX5-139" fmla="*/ 0 w 2288381"/>
                <a:gd name="connsiteY5-140" fmla="*/ 2301621 h 2301621"/>
                <a:gd name="connsiteX6-141" fmla="*/ 0 w 2288381"/>
                <a:gd name="connsiteY6-142" fmla="*/ 0 h 2301621"/>
                <a:gd name="connsiteX0-143" fmla="*/ 0 w 2288381"/>
                <a:gd name="connsiteY0-144" fmla="*/ 0 h 2301621"/>
                <a:gd name="connsiteX1-145" fmla="*/ 1849437 w 2288381"/>
                <a:gd name="connsiteY1-146" fmla="*/ 0 h 2301621"/>
                <a:gd name="connsiteX2-147" fmla="*/ 2281238 w 2288381"/>
                <a:gd name="connsiteY2-148" fmla="*/ 440532 h 2301621"/>
                <a:gd name="connsiteX3-149" fmla="*/ 2288381 w 2288381"/>
                <a:gd name="connsiteY3-150" fmla="*/ 1859758 h 2301621"/>
                <a:gd name="connsiteX4-151" fmla="*/ 1849438 w 2288381"/>
                <a:gd name="connsiteY4-152" fmla="*/ 2301621 h 2301621"/>
                <a:gd name="connsiteX5-153" fmla="*/ 0 w 2288381"/>
                <a:gd name="connsiteY5-154" fmla="*/ 2301621 h 2301621"/>
                <a:gd name="connsiteX6-155" fmla="*/ 0 w 2288381"/>
                <a:gd name="connsiteY6-156" fmla="*/ 0 h 2301621"/>
                <a:gd name="connsiteX0-157" fmla="*/ 0 w 2288381"/>
                <a:gd name="connsiteY0-158" fmla="*/ 0 h 2301621"/>
                <a:gd name="connsiteX1-159" fmla="*/ 1849437 w 2288381"/>
                <a:gd name="connsiteY1-160" fmla="*/ 0 h 2301621"/>
                <a:gd name="connsiteX2-161" fmla="*/ 2281238 w 2288381"/>
                <a:gd name="connsiteY2-162" fmla="*/ 440532 h 2301621"/>
                <a:gd name="connsiteX3-163" fmla="*/ 2288381 w 2288381"/>
                <a:gd name="connsiteY3-164" fmla="*/ 1859758 h 2301621"/>
                <a:gd name="connsiteX4-165" fmla="*/ 1849438 w 2288381"/>
                <a:gd name="connsiteY4-166" fmla="*/ 2301621 h 2301621"/>
                <a:gd name="connsiteX5-167" fmla="*/ 0 w 2288381"/>
                <a:gd name="connsiteY5-168" fmla="*/ 2301621 h 2301621"/>
                <a:gd name="connsiteX6-169" fmla="*/ 0 w 2288381"/>
                <a:gd name="connsiteY6-170" fmla="*/ 0 h 2301621"/>
                <a:gd name="connsiteX0-171" fmla="*/ 0 w 2288381"/>
                <a:gd name="connsiteY0-172" fmla="*/ 0 h 2301621"/>
                <a:gd name="connsiteX1-173" fmla="*/ 1849437 w 2288381"/>
                <a:gd name="connsiteY1-174" fmla="*/ 0 h 2301621"/>
                <a:gd name="connsiteX2-175" fmla="*/ 2281238 w 2288381"/>
                <a:gd name="connsiteY2-176" fmla="*/ 440532 h 2301621"/>
                <a:gd name="connsiteX3-177" fmla="*/ 2288381 w 2288381"/>
                <a:gd name="connsiteY3-178" fmla="*/ 1859758 h 2301621"/>
                <a:gd name="connsiteX4-179" fmla="*/ 1849438 w 2288381"/>
                <a:gd name="connsiteY4-180" fmla="*/ 2301621 h 2301621"/>
                <a:gd name="connsiteX5-181" fmla="*/ 0 w 2288381"/>
                <a:gd name="connsiteY5-182" fmla="*/ 2301621 h 2301621"/>
                <a:gd name="connsiteX6-183" fmla="*/ 0 w 2288381"/>
                <a:gd name="connsiteY6-184" fmla="*/ 0 h 2301621"/>
                <a:gd name="connsiteX0-185" fmla="*/ 0 w 2281238"/>
                <a:gd name="connsiteY0-186" fmla="*/ 0 h 2301621"/>
                <a:gd name="connsiteX1-187" fmla="*/ 1849437 w 2281238"/>
                <a:gd name="connsiteY1-188" fmla="*/ 0 h 2301621"/>
                <a:gd name="connsiteX2-189" fmla="*/ 2281238 w 2281238"/>
                <a:gd name="connsiteY2-190" fmla="*/ 440532 h 2301621"/>
                <a:gd name="connsiteX3-191" fmla="*/ 2281238 w 2281238"/>
                <a:gd name="connsiteY3-192" fmla="*/ 1881189 h 2301621"/>
                <a:gd name="connsiteX4-193" fmla="*/ 1849438 w 2281238"/>
                <a:gd name="connsiteY4-194" fmla="*/ 2301621 h 2301621"/>
                <a:gd name="connsiteX5-195" fmla="*/ 0 w 2281238"/>
                <a:gd name="connsiteY5-196" fmla="*/ 2301621 h 2301621"/>
                <a:gd name="connsiteX6-197" fmla="*/ 0 w 2281238"/>
                <a:gd name="connsiteY6-198" fmla="*/ 0 h 2301621"/>
                <a:gd name="connsiteX0-199" fmla="*/ 0 w 2281238"/>
                <a:gd name="connsiteY0-200" fmla="*/ 0 h 2301621"/>
                <a:gd name="connsiteX1-201" fmla="*/ 1849437 w 2281238"/>
                <a:gd name="connsiteY1-202" fmla="*/ 0 h 2301621"/>
                <a:gd name="connsiteX2-203" fmla="*/ 2281238 w 2281238"/>
                <a:gd name="connsiteY2-204" fmla="*/ 440532 h 2301621"/>
                <a:gd name="connsiteX3-205" fmla="*/ 2278857 w 2281238"/>
                <a:gd name="connsiteY3-206" fmla="*/ 1874045 h 2301621"/>
                <a:gd name="connsiteX4-207" fmla="*/ 1849438 w 2281238"/>
                <a:gd name="connsiteY4-208" fmla="*/ 2301621 h 2301621"/>
                <a:gd name="connsiteX5-209" fmla="*/ 0 w 2281238"/>
                <a:gd name="connsiteY5-210" fmla="*/ 2301621 h 2301621"/>
                <a:gd name="connsiteX6-211" fmla="*/ 0 w 2281238"/>
                <a:gd name="connsiteY6-212" fmla="*/ 0 h 2301621"/>
                <a:gd name="connsiteX0-213" fmla="*/ 0 w 2281238"/>
                <a:gd name="connsiteY0-214" fmla="*/ 0 h 2301621"/>
                <a:gd name="connsiteX1-215" fmla="*/ 1849437 w 2281238"/>
                <a:gd name="connsiteY1-216" fmla="*/ 0 h 2301621"/>
                <a:gd name="connsiteX2-217" fmla="*/ 2281238 w 2281238"/>
                <a:gd name="connsiteY2-218" fmla="*/ 440532 h 2301621"/>
                <a:gd name="connsiteX3-219" fmla="*/ 2278857 w 2281238"/>
                <a:gd name="connsiteY3-220" fmla="*/ 1874045 h 2301621"/>
                <a:gd name="connsiteX4-221" fmla="*/ 1849438 w 2281238"/>
                <a:gd name="connsiteY4-222" fmla="*/ 2301621 h 2301621"/>
                <a:gd name="connsiteX5-223" fmla="*/ 0 w 2281238"/>
                <a:gd name="connsiteY5-224" fmla="*/ 2301621 h 2301621"/>
                <a:gd name="connsiteX6-225" fmla="*/ 0 w 2281238"/>
                <a:gd name="connsiteY6-226" fmla="*/ 0 h 2301621"/>
                <a:gd name="connsiteX0-227" fmla="*/ 0 w 2281238"/>
                <a:gd name="connsiteY0-228" fmla="*/ 0 h 2301621"/>
                <a:gd name="connsiteX1-229" fmla="*/ 1849437 w 2281238"/>
                <a:gd name="connsiteY1-230" fmla="*/ 0 h 2301621"/>
                <a:gd name="connsiteX2-231" fmla="*/ 2281238 w 2281238"/>
                <a:gd name="connsiteY2-232" fmla="*/ 440532 h 2301621"/>
                <a:gd name="connsiteX3-233" fmla="*/ 2278857 w 2281238"/>
                <a:gd name="connsiteY3-234" fmla="*/ 1874045 h 2301621"/>
                <a:gd name="connsiteX4-235" fmla="*/ 1849438 w 2281238"/>
                <a:gd name="connsiteY4-236" fmla="*/ 2301621 h 2301621"/>
                <a:gd name="connsiteX5-237" fmla="*/ 0 w 2281238"/>
                <a:gd name="connsiteY5-238" fmla="*/ 2301621 h 2301621"/>
                <a:gd name="connsiteX6-239" fmla="*/ 0 w 2281238"/>
                <a:gd name="connsiteY6-240" fmla="*/ 0 h 230162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31" y="connsiteY5-32"/>
                </a:cxn>
                <a:cxn ang="0">
                  <a:pos x="connsiteX6-57" y="connsiteY6-58"/>
                </a:cxn>
              </a:cxnLst>
              <a:rect l="l" t="t" r="r" b="b"/>
              <a:pathLst>
                <a:path w="2281238" h="2301621">
                  <a:moveTo>
                    <a:pt x="0" y="0"/>
                  </a:moveTo>
                  <a:lnTo>
                    <a:pt x="1849437" y="0"/>
                  </a:lnTo>
                  <a:lnTo>
                    <a:pt x="2281238" y="440532"/>
                  </a:lnTo>
                  <a:cubicBezTo>
                    <a:pt x="2214563" y="604045"/>
                    <a:pt x="1852615" y="1112839"/>
                    <a:pt x="2278857" y="1874045"/>
                  </a:cubicBezTo>
                  <a:lnTo>
                    <a:pt x="1849438" y="2301621"/>
                  </a:lnTo>
                  <a:lnTo>
                    <a:pt x="0" y="2301621"/>
                  </a:lnTo>
                  <a:lnTo>
                    <a:pt x="0" y="0"/>
                  </a:lnTo>
                  <a:close/>
                </a:path>
              </a:pathLst>
            </a:custGeom>
            <a:gradFill flip="none" rotWithShape="1">
              <a:gsLst>
                <a:gs pos="0">
                  <a:schemeClr val="bg1"/>
                </a:gs>
                <a:gs pos="100000">
                  <a:schemeClr val="bg1">
                    <a:alpha val="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cxnSp>
          <p:nvCxnSpPr>
            <p:cNvPr id="32" name="直接连接符 31"/>
            <p:cNvCxnSpPr/>
            <p:nvPr/>
          </p:nvCxnSpPr>
          <p:spPr>
            <a:xfrm>
              <a:off x="4084202" y="2277191"/>
              <a:ext cx="439022" cy="439022"/>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3" name="直接连接符 32"/>
            <p:cNvCxnSpPr/>
            <p:nvPr/>
          </p:nvCxnSpPr>
          <p:spPr>
            <a:xfrm flipV="1">
              <a:off x="4088964" y="4143298"/>
              <a:ext cx="439022" cy="439022"/>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4" name="直接连接符 33"/>
            <p:cNvCxnSpPr/>
            <p:nvPr/>
          </p:nvCxnSpPr>
          <p:spPr>
            <a:xfrm>
              <a:off x="2597431" y="2276475"/>
              <a:ext cx="1493915"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5" name="直接连接符 34"/>
            <p:cNvCxnSpPr/>
            <p:nvPr/>
          </p:nvCxnSpPr>
          <p:spPr>
            <a:xfrm>
              <a:off x="655969" y="4578094"/>
              <a:ext cx="3438602"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sp>
          <p:nvSpPr>
            <p:cNvPr id="36" name="椭圆 35"/>
            <p:cNvSpPr/>
            <p:nvPr/>
          </p:nvSpPr>
          <p:spPr>
            <a:xfrm>
              <a:off x="2892425" y="3012322"/>
              <a:ext cx="829930" cy="829928"/>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latin typeface="Futura LT Book" panose="02000504030000020003" pitchFamily="50" charset="0"/>
              </a:endParaRPr>
            </a:p>
          </p:txBody>
        </p:sp>
        <p:sp>
          <p:nvSpPr>
            <p:cNvPr id="37" name="平行四边形 36"/>
            <p:cNvSpPr/>
            <p:nvPr/>
          </p:nvSpPr>
          <p:spPr>
            <a:xfrm flipV="1">
              <a:off x="3985154" y="2317019"/>
              <a:ext cx="138990" cy="59593"/>
            </a:xfrm>
            <a:prstGeom prst="parallelogram">
              <a:avLst>
                <a:gd name="adj" fmla="val 97966"/>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687EE"/>
                </a:solidFill>
              </a:endParaRPr>
            </a:p>
          </p:txBody>
        </p:sp>
        <p:sp>
          <p:nvSpPr>
            <p:cNvPr id="38" name="平行四边形 37"/>
            <p:cNvSpPr/>
            <p:nvPr/>
          </p:nvSpPr>
          <p:spPr>
            <a:xfrm>
              <a:off x="3996841" y="4478381"/>
              <a:ext cx="138990" cy="59593"/>
            </a:xfrm>
            <a:prstGeom prst="parallelogram">
              <a:avLst>
                <a:gd name="adj" fmla="val 97966"/>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687EE"/>
                </a:solidFill>
              </a:endParaRPr>
            </a:p>
          </p:txBody>
        </p:sp>
      </p:grpSp>
      <p:sp>
        <p:nvSpPr>
          <p:cNvPr id="39" name="数据： 45%"/>
          <p:cNvSpPr txBox="1"/>
          <p:nvPr/>
        </p:nvSpPr>
        <p:spPr>
          <a:xfrm>
            <a:off x="3024610" y="3227231"/>
            <a:ext cx="666042" cy="400110"/>
          </a:xfrm>
          <a:prstGeom prst="rect">
            <a:avLst/>
          </a:prstGeom>
          <a:noFill/>
        </p:spPr>
        <p:txBody>
          <a:bodyPr wrap="square" rtlCol="0">
            <a:spAutoFit/>
          </a:bodyPr>
          <a:lstStyle/>
          <a:p>
            <a:r>
              <a:rPr lang="en-US" altLang="zh-CN" sz="2000" spc="100" dirty="0">
                <a:solidFill>
                  <a:schemeClr val="bg1">
                    <a:lumMod val="95000"/>
                  </a:schemeClr>
                </a:solidFill>
                <a:latin typeface="Futura LT Book" panose="02000504030000020003" pitchFamily="50" charset="0"/>
              </a:rPr>
              <a:t>45</a:t>
            </a:r>
            <a:r>
              <a:rPr lang="en-US" altLang="zh-CN" sz="1100" spc="100" dirty="0">
                <a:solidFill>
                  <a:schemeClr val="bg1">
                    <a:lumMod val="95000"/>
                  </a:schemeClr>
                </a:solidFill>
                <a:latin typeface="Futura LT Book" panose="02000504030000020003" pitchFamily="50" charset="0"/>
              </a:rPr>
              <a:t>%</a:t>
            </a:r>
            <a:endParaRPr lang="zh-CN" altLang="en-US" sz="2000" spc="100" dirty="0">
              <a:solidFill>
                <a:schemeClr val="bg1">
                  <a:lumMod val="95000"/>
                </a:schemeClr>
              </a:solidFill>
              <a:latin typeface="Futura LT Book" panose="02000504030000020003" pitchFamily="50" charset="0"/>
            </a:endParaRPr>
          </a:p>
        </p:txBody>
      </p:sp>
      <p:sp>
        <p:nvSpPr>
          <p:cNvPr id="40" name="数据： 92%"/>
          <p:cNvSpPr txBox="1"/>
          <p:nvPr/>
        </p:nvSpPr>
        <p:spPr>
          <a:xfrm>
            <a:off x="8522385" y="3227231"/>
            <a:ext cx="666042" cy="400110"/>
          </a:xfrm>
          <a:prstGeom prst="rect">
            <a:avLst/>
          </a:prstGeom>
          <a:noFill/>
        </p:spPr>
        <p:txBody>
          <a:bodyPr wrap="square" rtlCol="0">
            <a:spAutoFit/>
          </a:bodyPr>
          <a:lstStyle/>
          <a:p>
            <a:r>
              <a:rPr lang="en-US" altLang="zh-CN" sz="2000" spc="100" dirty="0">
                <a:solidFill>
                  <a:schemeClr val="bg1">
                    <a:lumMod val="95000"/>
                  </a:schemeClr>
                </a:solidFill>
                <a:latin typeface="Futura LT Book" panose="02000504030000020003" pitchFamily="50" charset="0"/>
              </a:rPr>
              <a:t>92</a:t>
            </a:r>
            <a:r>
              <a:rPr lang="en-US" altLang="zh-CN" sz="1100" spc="100" dirty="0">
                <a:solidFill>
                  <a:schemeClr val="bg1">
                    <a:lumMod val="95000"/>
                  </a:schemeClr>
                </a:solidFill>
                <a:latin typeface="Futura LT Book" panose="02000504030000020003" pitchFamily="50" charset="0"/>
              </a:rPr>
              <a:t>%</a:t>
            </a:r>
            <a:endParaRPr lang="zh-CN" altLang="en-US" sz="2000" spc="100" dirty="0">
              <a:solidFill>
                <a:schemeClr val="bg1">
                  <a:lumMod val="95000"/>
                </a:schemeClr>
              </a:solidFill>
              <a:latin typeface="Futura LT Book" panose="02000504030000020003" pitchFamily="50" charset="0"/>
            </a:endParaRPr>
          </a:p>
        </p:txBody>
      </p:sp>
    </p:spTree>
  </p:cSld>
  <p:clrMapOvr>
    <a:masterClrMapping/>
  </p:clrMapOvr>
  <mc:AlternateContent xmlns:mc="http://schemas.openxmlformats.org/markup-compatibility/2006">
    <mc:Choice xmlns:p14="http://schemas.microsoft.com/office/powerpoint/2010/main" Requires="p14">
      <p:transition p14:dur="250" advClick="0" advTm="3000">
        <p:random/>
      </p:transition>
    </mc:Choice>
    <mc:Fallback>
      <p:transition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entr" presetSubtype="0" fill="hold" nodeType="withEffect">
                                  <p:stCondLst>
                                    <p:cond delay="40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style.rotation</p:attrName>
                                        </p:attrNameLst>
                                      </p:cBhvr>
                                      <p:tavLst>
                                        <p:tav tm="0">
                                          <p:val>
                                            <p:fltVal val="720"/>
                                          </p:val>
                                        </p:tav>
                                        <p:tav tm="100000">
                                          <p:val>
                                            <p:fltVal val="0"/>
                                          </p:val>
                                        </p:tav>
                                      </p:tavLst>
                                    </p:anim>
                                    <p:anim calcmode="lin" valueType="num">
                                      <p:cBhvr>
                                        <p:cTn id="9" dur="1000" fill="hold"/>
                                        <p:tgtEl>
                                          <p:spTgt spid="11"/>
                                        </p:tgtEl>
                                        <p:attrNameLst>
                                          <p:attrName>ppt_h</p:attrName>
                                        </p:attrNameLst>
                                      </p:cBhvr>
                                      <p:tavLst>
                                        <p:tav tm="0">
                                          <p:val>
                                            <p:fltVal val="0"/>
                                          </p:val>
                                        </p:tav>
                                        <p:tav tm="100000">
                                          <p:val>
                                            <p:strVal val="#ppt_h"/>
                                          </p:val>
                                        </p:tav>
                                      </p:tavLst>
                                    </p:anim>
                                    <p:anim calcmode="lin" valueType="num">
                                      <p:cBhvr>
                                        <p:cTn id="10" dur="1000" fill="hold"/>
                                        <p:tgtEl>
                                          <p:spTgt spid="11"/>
                                        </p:tgtEl>
                                        <p:attrNameLst>
                                          <p:attrName>ppt_w</p:attrName>
                                        </p:attrNameLst>
                                      </p:cBhvr>
                                      <p:tavLst>
                                        <p:tav tm="0">
                                          <p:val>
                                            <p:fltVal val="0"/>
                                          </p:val>
                                        </p:tav>
                                        <p:tav tm="100000">
                                          <p:val>
                                            <p:strVal val="#ppt_w"/>
                                          </p:val>
                                        </p:tav>
                                      </p:tavLst>
                                    </p:anim>
                                  </p:childTnLst>
                                </p:cTn>
                              </p:par>
                              <p:par>
                                <p:cTn id="11" presetID="49" presetClass="entr" presetSubtype="0" decel="100000" fill="hold" grpId="0" nodeType="withEffect">
                                  <p:stCondLst>
                                    <p:cond delay="900"/>
                                  </p:stCondLst>
                                  <p:childTnLst>
                                    <p:set>
                                      <p:cBhvr>
                                        <p:cTn id="12" dur="1" fill="hold">
                                          <p:stCondLst>
                                            <p:cond delay="0"/>
                                          </p:stCondLst>
                                        </p:cTn>
                                        <p:tgtEl>
                                          <p:spTgt spid="16"/>
                                        </p:tgtEl>
                                        <p:attrNameLst>
                                          <p:attrName>style.visibility</p:attrName>
                                        </p:attrNameLst>
                                      </p:cBhvr>
                                      <p:to>
                                        <p:strVal val="visible"/>
                                      </p:to>
                                    </p:set>
                                    <p:anim calcmode="lin" valueType="num">
                                      <p:cBhvr>
                                        <p:cTn id="13" dur="700" fill="hold"/>
                                        <p:tgtEl>
                                          <p:spTgt spid="16"/>
                                        </p:tgtEl>
                                        <p:attrNameLst>
                                          <p:attrName>ppt_w</p:attrName>
                                        </p:attrNameLst>
                                      </p:cBhvr>
                                      <p:tavLst>
                                        <p:tav tm="0">
                                          <p:val>
                                            <p:fltVal val="0"/>
                                          </p:val>
                                        </p:tav>
                                        <p:tav tm="100000">
                                          <p:val>
                                            <p:strVal val="#ppt_w"/>
                                          </p:val>
                                        </p:tav>
                                      </p:tavLst>
                                    </p:anim>
                                    <p:anim calcmode="lin" valueType="num">
                                      <p:cBhvr>
                                        <p:cTn id="14" dur="700" fill="hold"/>
                                        <p:tgtEl>
                                          <p:spTgt spid="16"/>
                                        </p:tgtEl>
                                        <p:attrNameLst>
                                          <p:attrName>ppt_h</p:attrName>
                                        </p:attrNameLst>
                                      </p:cBhvr>
                                      <p:tavLst>
                                        <p:tav tm="0">
                                          <p:val>
                                            <p:fltVal val="0"/>
                                          </p:val>
                                        </p:tav>
                                        <p:tav tm="100000">
                                          <p:val>
                                            <p:strVal val="#ppt_h"/>
                                          </p:val>
                                        </p:tav>
                                      </p:tavLst>
                                    </p:anim>
                                    <p:anim calcmode="lin" valueType="num">
                                      <p:cBhvr>
                                        <p:cTn id="15" dur="700" fill="hold"/>
                                        <p:tgtEl>
                                          <p:spTgt spid="16"/>
                                        </p:tgtEl>
                                        <p:attrNameLst>
                                          <p:attrName>style.rotation</p:attrName>
                                        </p:attrNameLst>
                                      </p:cBhvr>
                                      <p:tavLst>
                                        <p:tav tm="0">
                                          <p:val>
                                            <p:fltVal val="360"/>
                                          </p:val>
                                        </p:tav>
                                        <p:tav tm="100000">
                                          <p:val>
                                            <p:fltVal val="0"/>
                                          </p:val>
                                        </p:tav>
                                      </p:tavLst>
                                    </p:anim>
                                    <p:animEffect transition="in" filter="fade">
                                      <p:cBhvr>
                                        <p:cTn id="16" dur="700"/>
                                        <p:tgtEl>
                                          <p:spTgt spid="16"/>
                                        </p:tgtEl>
                                      </p:cBhvr>
                                    </p:animEffect>
                                  </p:childTnLst>
                                </p:cTn>
                              </p:par>
                              <p:par>
                                <p:cTn id="17" presetID="22" presetClass="entr" presetSubtype="2" fill="hold" nodeType="withEffect">
                                  <p:stCondLst>
                                    <p:cond delay="1700"/>
                                  </p:stCondLst>
                                  <p:childTnLst>
                                    <p:set>
                                      <p:cBhvr>
                                        <p:cTn id="18" dur="1" fill="hold">
                                          <p:stCondLst>
                                            <p:cond delay="0"/>
                                          </p:stCondLst>
                                        </p:cTn>
                                        <p:tgtEl>
                                          <p:spTgt spid="29"/>
                                        </p:tgtEl>
                                        <p:attrNameLst>
                                          <p:attrName>style.visibility</p:attrName>
                                        </p:attrNameLst>
                                      </p:cBhvr>
                                      <p:to>
                                        <p:strVal val="visible"/>
                                      </p:to>
                                    </p:set>
                                    <p:animEffect transition="in" filter="wipe(right)">
                                      <p:cBhvr>
                                        <p:cTn id="19" dur="800"/>
                                        <p:tgtEl>
                                          <p:spTgt spid="29"/>
                                        </p:tgtEl>
                                      </p:cBhvr>
                                    </p:animEffect>
                                  </p:childTnLst>
                                </p:cTn>
                              </p:par>
                              <p:par>
                                <p:cTn id="20" presetID="22" presetClass="entr" presetSubtype="8" fill="hold" nodeType="withEffect">
                                  <p:stCondLst>
                                    <p:cond delay="1700"/>
                                  </p:stCondLst>
                                  <p:childTnLst>
                                    <p:set>
                                      <p:cBhvr>
                                        <p:cTn id="21" dur="1" fill="hold">
                                          <p:stCondLst>
                                            <p:cond delay="0"/>
                                          </p:stCondLst>
                                        </p:cTn>
                                        <p:tgtEl>
                                          <p:spTgt spid="19"/>
                                        </p:tgtEl>
                                        <p:attrNameLst>
                                          <p:attrName>style.visibility</p:attrName>
                                        </p:attrNameLst>
                                      </p:cBhvr>
                                      <p:to>
                                        <p:strVal val="visible"/>
                                      </p:to>
                                    </p:set>
                                    <p:animEffect transition="in" filter="wipe(left)">
                                      <p:cBhvr>
                                        <p:cTn id="22" dur="800"/>
                                        <p:tgtEl>
                                          <p:spTgt spid="19"/>
                                        </p:tgtEl>
                                      </p:cBhvr>
                                    </p:animEffect>
                                  </p:childTnLst>
                                </p:cTn>
                              </p:par>
                              <p:par>
                                <p:cTn id="23" presetID="49" presetClass="entr" presetSubtype="0" decel="100000" fill="hold" grpId="0" nodeType="withEffect">
                                  <p:stCondLst>
                                    <p:cond delay="2000"/>
                                  </p:stCondLst>
                                  <p:childTnLst>
                                    <p:set>
                                      <p:cBhvr>
                                        <p:cTn id="24" dur="1" fill="hold">
                                          <p:stCondLst>
                                            <p:cond delay="0"/>
                                          </p:stCondLst>
                                        </p:cTn>
                                        <p:tgtEl>
                                          <p:spTgt spid="39"/>
                                        </p:tgtEl>
                                        <p:attrNameLst>
                                          <p:attrName>style.visibility</p:attrName>
                                        </p:attrNameLst>
                                      </p:cBhvr>
                                      <p:to>
                                        <p:strVal val="visible"/>
                                      </p:to>
                                    </p:set>
                                    <p:anim calcmode="lin" valueType="num">
                                      <p:cBhvr>
                                        <p:cTn id="25" dur="500" fill="hold"/>
                                        <p:tgtEl>
                                          <p:spTgt spid="39"/>
                                        </p:tgtEl>
                                        <p:attrNameLst>
                                          <p:attrName>ppt_w</p:attrName>
                                        </p:attrNameLst>
                                      </p:cBhvr>
                                      <p:tavLst>
                                        <p:tav tm="0">
                                          <p:val>
                                            <p:fltVal val="0"/>
                                          </p:val>
                                        </p:tav>
                                        <p:tav tm="100000">
                                          <p:val>
                                            <p:strVal val="#ppt_w"/>
                                          </p:val>
                                        </p:tav>
                                      </p:tavLst>
                                    </p:anim>
                                    <p:anim calcmode="lin" valueType="num">
                                      <p:cBhvr>
                                        <p:cTn id="26" dur="500" fill="hold"/>
                                        <p:tgtEl>
                                          <p:spTgt spid="39"/>
                                        </p:tgtEl>
                                        <p:attrNameLst>
                                          <p:attrName>ppt_h</p:attrName>
                                        </p:attrNameLst>
                                      </p:cBhvr>
                                      <p:tavLst>
                                        <p:tav tm="0">
                                          <p:val>
                                            <p:fltVal val="0"/>
                                          </p:val>
                                        </p:tav>
                                        <p:tav tm="100000">
                                          <p:val>
                                            <p:strVal val="#ppt_h"/>
                                          </p:val>
                                        </p:tav>
                                      </p:tavLst>
                                    </p:anim>
                                    <p:anim calcmode="lin" valueType="num">
                                      <p:cBhvr>
                                        <p:cTn id="27" dur="500" fill="hold"/>
                                        <p:tgtEl>
                                          <p:spTgt spid="39"/>
                                        </p:tgtEl>
                                        <p:attrNameLst>
                                          <p:attrName>style.rotation</p:attrName>
                                        </p:attrNameLst>
                                      </p:cBhvr>
                                      <p:tavLst>
                                        <p:tav tm="0">
                                          <p:val>
                                            <p:fltVal val="360"/>
                                          </p:val>
                                        </p:tav>
                                        <p:tav tm="100000">
                                          <p:val>
                                            <p:fltVal val="0"/>
                                          </p:val>
                                        </p:tav>
                                      </p:tavLst>
                                    </p:anim>
                                    <p:animEffect transition="in" filter="fade">
                                      <p:cBhvr>
                                        <p:cTn id="28" dur="500"/>
                                        <p:tgtEl>
                                          <p:spTgt spid="39"/>
                                        </p:tgtEl>
                                      </p:cBhvr>
                                    </p:animEffect>
                                  </p:childTnLst>
                                </p:cTn>
                              </p:par>
                              <p:par>
                                <p:cTn id="29" presetID="49" presetClass="entr" presetSubtype="0" decel="100000" fill="hold" grpId="0" nodeType="withEffect">
                                  <p:stCondLst>
                                    <p:cond delay="2000"/>
                                  </p:stCondLst>
                                  <p:childTnLst>
                                    <p:set>
                                      <p:cBhvr>
                                        <p:cTn id="30" dur="1" fill="hold">
                                          <p:stCondLst>
                                            <p:cond delay="0"/>
                                          </p:stCondLst>
                                        </p:cTn>
                                        <p:tgtEl>
                                          <p:spTgt spid="40"/>
                                        </p:tgtEl>
                                        <p:attrNameLst>
                                          <p:attrName>style.visibility</p:attrName>
                                        </p:attrNameLst>
                                      </p:cBhvr>
                                      <p:to>
                                        <p:strVal val="visible"/>
                                      </p:to>
                                    </p:set>
                                    <p:anim calcmode="lin" valueType="num">
                                      <p:cBhvr>
                                        <p:cTn id="31" dur="500" fill="hold"/>
                                        <p:tgtEl>
                                          <p:spTgt spid="40"/>
                                        </p:tgtEl>
                                        <p:attrNameLst>
                                          <p:attrName>ppt_w</p:attrName>
                                        </p:attrNameLst>
                                      </p:cBhvr>
                                      <p:tavLst>
                                        <p:tav tm="0">
                                          <p:val>
                                            <p:fltVal val="0"/>
                                          </p:val>
                                        </p:tav>
                                        <p:tav tm="100000">
                                          <p:val>
                                            <p:strVal val="#ppt_w"/>
                                          </p:val>
                                        </p:tav>
                                      </p:tavLst>
                                    </p:anim>
                                    <p:anim calcmode="lin" valueType="num">
                                      <p:cBhvr>
                                        <p:cTn id="32" dur="500" fill="hold"/>
                                        <p:tgtEl>
                                          <p:spTgt spid="40"/>
                                        </p:tgtEl>
                                        <p:attrNameLst>
                                          <p:attrName>ppt_h</p:attrName>
                                        </p:attrNameLst>
                                      </p:cBhvr>
                                      <p:tavLst>
                                        <p:tav tm="0">
                                          <p:val>
                                            <p:fltVal val="0"/>
                                          </p:val>
                                        </p:tav>
                                        <p:tav tm="100000">
                                          <p:val>
                                            <p:strVal val="#ppt_h"/>
                                          </p:val>
                                        </p:tav>
                                      </p:tavLst>
                                    </p:anim>
                                    <p:anim calcmode="lin" valueType="num">
                                      <p:cBhvr>
                                        <p:cTn id="33" dur="500" fill="hold"/>
                                        <p:tgtEl>
                                          <p:spTgt spid="40"/>
                                        </p:tgtEl>
                                        <p:attrNameLst>
                                          <p:attrName>style.rotation</p:attrName>
                                        </p:attrNameLst>
                                      </p:cBhvr>
                                      <p:tavLst>
                                        <p:tav tm="0">
                                          <p:val>
                                            <p:fltVal val="360"/>
                                          </p:val>
                                        </p:tav>
                                        <p:tav tm="100000">
                                          <p:val>
                                            <p:fltVal val="0"/>
                                          </p:val>
                                        </p:tav>
                                      </p:tavLst>
                                    </p:anim>
                                    <p:animEffect transition="in" filter="fade">
                                      <p:cBhvr>
                                        <p:cTn id="34" dur="500"/>
                                        <p:tgtEl>
                                          <p:spTgt spid="40"/>
                                        </p:tgtEl>
                                      </p:cBhvr>
                                    </p:animEffect>
                                  </p:childTnLst>
                                </p:cTn>
                              </p:par>
                              <p:par>
                                <p:cTn id="35" presetID="49" presetClass="entr" presetSubtype="0" decel="100000" fill="hold" grpId="0" nodeType="withEffect">
                                  <p:stCondLst>
                                    <p:cond delay="2100"/>
                                  </p:stCondLst>
                                  <p:childTnLst>
                                    <p:set>
                                      <p:cBhvr>
                                        <p:cTn id="36" dur="1" fill="hold">
                                          <p:stCondLst>
                                            <p:cond delay="0"/>
                                          </p:stCondLst>
                                        </p:cTn>
                                        <p:tgtEl>
                                          <p:spTgt spid="17"/>
                                        </p:tgtEl>
                                        <p:attrNameLst>
                                          <p:attrName>style.visibility</p:attrName>
                                        </p:attrNameLst>
                                      </p:cBhvr>
                                      <p:to>
                                        <p:strVal val="visible"/>
                                      </p:to>
                                    </p:set>
                                    <p:anim calcmode="lin" valueType="num">
                                      <p:cBhvr>
                                        <p:cTn id="37" dur="500" fill="hold"/>
                                        <p:tgtEl>
                                          <p:spTgt spid="17"/>
                                        </p:tgtEl>
                                        <p:attrNameLst>
                                          <p:attrName>ppt_w</p:attrName>
                                        </p:attrNameLst>
                                      </p:cBhvr>
                                      <p:tavLst>
                                        <p:tav tm="0">
                                          <p:val>
                                            <p:fltVal val="0"/>
                                          </p:val>
                                        </p:tav>
                                        <p:tav tm="100000">
                                          <p:val>
                                            <p:strVal val="#ppt_w"/>
                                          </p:val>
                                        </p:tav>
                                      </p:tavLst>
                                    </p:anim>
                                    <p:anim calcmode="lin" valueType="num">
                                      <p:cBhvr>
                                        <p:cTn id="38" dur="500" fill="hold"/>
                                        <p:tgtEl>
                                          <p:spTgt spid="17"/>
                                        </p:tgtEl>
                                        <p:attrNameLst>
                                          <p:attrName>ppt_h</p:attrName>
                                        </p:attrNameLst>
                                      </p:cBhvr>
                                      <p:tavLst>
                                        <p:tav tm="0">
                                          <p:val>
                                            <p:fltVal val="0"/>
                                          </p:val>
                                        </p:tav>
                                        <p:tav tm="100000">
                                          <p:val>
                                            <p:strVal val="#ppt_h"/>
                                          </p:val>
                                        </p:tav>
                                      </p:tavLst>
                                    </p:anim>
                                    <p:anim calcmode="lin" valueType="num">
                                      <p:cBhvr>
                                        <p:cTn id="39" dur="500" fill="hold"/>
                                        <p:tgtEl>
                                          <p:spTgt spid="17"/>
                                        </p:tgtEl>
                                        <p:attrNameLst>
                                          <p:attrName>style.rotation</p:attrName>
                                        </p:attrNameLst>
                                      </p:cBhvr>
                                      <p:tavLst>
                                        <p:tav tm="0">
                                          <p:val>
                                            <p:fltVal val="360"/>
                                          </p:val>
                                        </p:tav>
                                        <p:tav tm="100000">
                                          <p:val>
                                            <p:fltVal val="0"/>
                                          </p:val>
                                        </p:tav>
                                      </p:tavLst>
                                    </p:anim>
                                    <p:animEffect transition="in" filter="fade">
                                      <p:cBhvr>
                                        <p:cTn id="40" dur="500"/>
                                        <p:tgtEl>
                                          <p:spTgt spid="17"/>
                                        </p:tgtEl>
                                      </p:cBhvr>
                                    </p:animEffect>
                                  </p:childTnLst>
                                </p:cTn>
                              </p:par>
                              <p:par>
                                <p:cTn id="41" presetID="49" presetClass="entr" presetSubtype="0" decel="100000" fill="hold" grpId="0" nodeType="withEffect">
                                  <p:stCondLst>
                                    <p:cond delay="2100"/>
                                  </p:stCondLst>
                                  <p:childTnLst>
                                    <p:set>
                                      <p:cBhvr>
                                        <p:cTn id="42" dur="1" fill="hold">
                                          <p:stCondLst>
                                            <p:cond delay="0"/>
                                          </p:stCondLst>
                                        </p:cTn>
                                        <p:tgtEl>
                                          <p:spTgt spid="18"/>
                                        </p:tgtEl>
                                        <p:attrNameLst>
                                          <p:attrName>style.visibility</p:attrName>
                                        </p:attrNameLst>
                                      </p:cBhvr>
                                      <p:to>
                                        <p:strVal val="visible"/>
                                      </p:to>
                                    </p:set>
                                    <p:anim calcmode="lin" valueType="num">
                                      <p:cBhvr>
                                        <p:cTn id="43" dur="500" fill="hold"/>
                                        <p:tgtEl>
                                          <p:spTgt spid="18"/>
                                        </p:tgtEl>
                                        <p:attrNameLst>
                                          <p:attrName>ppt_w</p:attrName>
                                        </p:attrNameLst>
                                      </p:cBhvr>
                                      <p:tavLst>
                                        <p:tav tm="0">
                                          <p:val>
                                            <p:fltVal val="0"/>
                                          </p:val>
                                        </p:tav>
                                        <p:tav tm="100000">
                                          <p:val>
                                            <p:strVal val="#ppt_w"/>
                                          </p:val>
                                        </p:tav>
                                      </p:tavLst>
                                    </p:anim>
                                    <p:anim calcmode="lin" valueType="num">
                                      <p:cBhvr>
                                        <p:cTn id="44" dur="500" fill="hold"/>
                                        <p:tgtEl>
                                          <p:spTgt spid="18"/>
                                        </p:tgtEl>
                                        <p:attrNameLst>
                                          <p:attrName>ppt_h</p:attrName>
                                        </p:attrNameLst>
                                      </p:cBhvr>
                                      <p:tavLst>
                                        <p:tav tm="0">
                                          <p:val>
                                            <p:fltVal val="0"/>
                                          </p:val>
                                        </p:tav>
                                        <p:tav tm="100000">
                                          <p:val>
                                            <p:strVal val="#ppt_h"/>
                                          </p:val>
                                        </p:tav>
                                      </p:tavLst>
                                    </p:anim>
                                    <p:anim calcmode="lin" valueType="num">
                                      <p:cBhvr>
                                        <p:cTn id="45" dur="500" fill="hold"/>
                                        <p:tgtEl>
                                          <p:spTgt spid="18"/>
                                        </p:tgtEl>
                                        <p:attrNameLst>
                                          <p:attrName>style.rotation</p:attrName>
                                        </p:attrNameLst>
                                      </p:cBhvr>
                                      <p:tavLst>
                                        <p:tav tm="0">
                                          <p:val>
                                            <p:fltVal val="360"/>
                                          </p:val>
                                        </p:tav>
                                        <p:tav tm="100000">
                                          <p:val>
                                            <p:fltVal val="0"/>
                                          </p:val>
                                        </p:tav>
                                      </p:tavLst>
                                    </p:anim>
                                    <p:animEffect transition="in" filter="fade">
                                      <p:cBhvr>
                                        <p:cTn id="46" dur="500"/>
                                        <p:tgtEl>
                                          <p:spTgt spid="18"/>
                                        </p:tgtEl>
                                      </p:cBhvr>
                                    </p:animEffect>
                                  </p:childTnLst>
                                </p:cTn>
                              </p:par>
                              <p:par>
                                <p:cTn id="47" presetID="10" presetClass="entr" presetSubtype="0" fill="hold" grpId="0" nodeType="withEffect">
                                  <p:stCondLst>
                                    <p:cond delay="2600"/>
                                  </p:stCondLst>
                                  <p:iterate type="lt">
                                    <p:tmPct val="7000"/>
                                  </p:iterate>
                                  <p:childTnLst>
                                    <p:set>
                                      <p:cBhvr>
                                        <p:cTn id="48" dur="1" fill="hold">
                                          <p:stCondLst>
                                            <p:cond delay="0"/>
                                          </p:stCondLst>
                                        </p:cTn>
                                        <p:tgtEl>
                                          <p:spTgt spid="10"/>
                                        </p:tgtEl>
                                        <p:attrNameLst>
                                          <p:attrName>style.visibility</p:attrName>
                                        </p:attrNameLst>
                                      </p:cBhvr>
                                      <p:to>
                                        <p:strVal val="visible"/>
                                      </p:to>
                                    </p:set>
                                    <p:animEffect transition="in" filter="fade">
                                      <p:cBhvr>
                                        <p:cTn id="49" dur="2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6" grpId="0" animBg="1"/>
      <p:bldP spid="17" grpId="0"/>
      <p:bldP spid="18" grpId="0"/>
      <p:bldP spid="39" grpId="0"/>
      <p:bldP spid="40" grpId="0"/>
    </p:bld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58000" r="-58000"/>
          </a:stretch>
        </a:blipFill>
        <a:effectLst/>
      </p:bgPr>
    </p:bg>
    <p:spTree>
      <p:nvGrpSpPr>
        <p:cNvPr id="1" name=""/>
        <p:cNvGrpSpPr/>
        <p:nvPr/>
      </p:nvGrpSpPr>
      <p:grpSpPr>
        <a:xfrm>
          <a:off x="0" y="0"/>
          <a:ext cx="0" cy="0"/>
          <a:chOff x="0" y="0"/>
          <a:chExt cx="0" cy="0"/>
        </a:xfrm>
      </p:grpSpPr>
      <p:sp>
        <p:nvSpPr>
          <p:cNvPr id="2" name="矩形 1"/>
          <p:cNvSpPr/>
          <p:nvPr/>
        </p:nvSpPr>
        <p:spPr>
          <a:xfrm>
            <a:off x="0" y="0"/>
            <a:ext cx="12192000" cy="6858000"/>
          </a:xfrm>
          <a:prstGeom prst="rect">
            <a:avLst/>
          </a:prstGeom>
          <a:gradFill flip="none" rotWithShape="1">
            <a:gsLst>
              <a:gs pos="2000">
                <a:schemeClr val="tx1"/>
              </a:gs>
              <a:gs pos="35000">
                <a:schemeClr val="tx1">
                  <a:alpha val="13000"/>
                </a:schemeClr>
              </a:gs>
              <a:gs pos="98000">
                <a:schemeClr val="tx1">
                  <a:alpha val="1000"/>
                </a:schemeClr>
              </a:gs>
            </a:gsLst>
            <a:path path="circle">
              <a:fillToRect l="50000" t="-80000" r="50000" b="18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方正黑体简体" panose="02010601030101010101" pitchFamily="2" charset="-122"/>
              <a:ea typeface="方正黑体简体" panose="02010601030101010101" pitchFamily="2" charset="-122"/>
            </a:endParaRPr>
          </a:p>
        </p:txBody>
      </p:sp>
      <p:sp>
        <p:nvSpPr>
          <p:cNvPr id="6" name="矩形 5"/>
          <p:cNvSpPr/>
          <p:nvPr/>
        </p:nvSpPr>
        <p:spPr>
          <a:xfrm>
            <a:off x="0" y="0"/>
            <a:ext cx="12192000" cy="6858000"/>
          </a:xfrm>
          <a:prstGeom prst="rect">
            <a:avLst/>
          </a:prstGeom>
          <a:gradFill flip="none" rotWithShape="1">
            <a:gsLst>
              <a:gs pos="2000">
                <a:schemeClr val="tx1"/>
              </a:gs>
              <a:gs pos="35000">
                <a:schemeClr val="tx1">
                  <a:alpha val="82000"/>
                </a:schemeClr>
              </a:gs>
              <a:gs pos="98000">
                <a:schemeClr val="tx1">
                  <a:alpha val="46000"/>
                </a:schemeClr>
              </a:gs>
            </a:gsLst>
            <a:path path="circle">
              <a:fillToRect l="50000" t="-80000" r="50000" b="18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方正黑体简体" panose="02010601030101010101" pitchFamily="2" charset="-122"/>
              <a:ea typeface="方正黑体简体" panose="02010601030101010101" pitchFamily="2" charset="-122"/>
            </a:endParaRPr>
          </a:p>
        </p:txBody>
      </p:sp>
      <p:graphicFrame>
        <p:nvGraphicFramePr>
          <p:cNvPr id="4" name="图表"/>
          <p:cNvGraphicFramePr/>
          <p:nvPr/>
        </p:nvGraphicFramePr>
        <p:xfrm>
          <a:off x="563809" y="1141182"/>
          <a:ext cx="5991537" cy="4592868"/>
        </p:xfrm>
        <a:graphic>
          <a:graphicData uri="http://schemas.openxmlformats.org/drawingml/2006/chart">
            <c:chart xmlns:c="http://schemas.openxmlformats.org/drawingml/2006/chart" xmlns:r="http://schemas.openxmlformats.org/officeDocument/2006/relationships" r:id="rId1"/>
          </a:graphicData>
        </a:graphic>
      </p:graphicFrame>
      <p:sp>
        <p:nvSpPr>
          <p:cNvPr id="5" name="文本  1"/>
          <p:cNvSpPr txBox="1"/>
          <p:nvPr/>
        </p:nvSpPr>
        <p:spPr>
          <a:xfrm>
            <a:off x="7252897" y="2127508"/>
            <a:ext cx="4173929" cy="570734"/>
          </a:xfrm>
          <a:prstGeom prst="rect">
            <a:avLst/>
          </a:prstGeom>
          <a:noFill/>
        </p:spPr>
        <p:txBody>
          <a:bodyPr wrap="square" rtlCol="0">
            <a:spAutoFit/>
          </a:bodyPr>
          <a:lstStyle/>
          <a:p>
            <a:pPr>
              <a:lnSpc>
                <a:spcPct val="150000"/>
              </a:lnSpc>
            </a:pPr>
            <a:r>
              <a:rPr lang="zh-CN" altLang="en-US" sz="1100" spc="100" dirty="0">
                <a:solidFill>
                  <a:schemeClr val="bg1">
                    <a:lumMod val="95000"/>
                  </a:schemeClr>
                </a:solidFill>
                <a:latin typeface="方正黑体简体" panose="02010601030101010101" pitchFamily="2" charset="-122"/>
                <a:ea typeface="方正黑体简体" panose="02010601030101010101" pitchFamily="2" charset="-122"/>
              </a:rPr>
              <a:t>点击此处输入相关文本内容点击此处输入相关文本内容点击此处输入相关文本内容</a:t>
            </a:r>
            <a:endParaRPr lang="en-US" altLang="zh-CN" sz="1100" spc="100" dirty="0">
              <a:solidFill>
                <a:schemeClr val="bg1">
                  <a:lumMod val="95000"/>
                </a:schemeClr>
              </a:solidFill>
              <a:latin typeface="方正黑体简体" panose="02010601030101010101" pitchFamily="2" charset="-122"/>
              <a:ea typeface="方正黑体简体" panose="02010601030101010101" pitchFamily="2" charset="-122"/>
            </a:endParaRPr>
          </a:p>
        </p:txBody>
      </p:sp>
      <p:sp>
        <p:nvSpPr>
          <p:cNvPr id="7" name="标题  1"/>
          <p:cNvSpPr txBox="1"/>
          <p:nvPr/>
        </p:nvSpPr>
        <p:spPr>
          <a:xfrm>
            <a:off x="7233845" y="1801008"/>
            <a:ext cx="2290781" cy="326500"/>
          </a:xfrm>
          <a:prstGeom prst="rect">
            <a:avLst/>
          </a:prstGeom>
          <a:noFill/>
        </p:spPr>
        <p:txBody>
          <a:bodyPr wrap="square" rtlCol="0">
            <a:spAutoFit/>
          </a:bodyPr>
          <a:lstStyle/>
          <a:p>
            <a:pPr>
              <a:lnSpc>
                <a:spcPts val="1800"/>
              </a:lnSpc>
            </a:pPr>
            <a:r>
              <a:rPr lang="en-US" altLang="zh-CN" sz="2000" spc="100" dirty="0">
                <a:solidFill>
                  <a:schemeClr val="bg1"/>
                </a:solidFill>
                <a:latin typeface="方正黑体简体" panose="02010601030101010101" pitchFamily="2" charset="-122"/>
                <a:ea typeface="方正黑体简体" panose="02010601030101010101" pitchFamily="2" charset="-122"/>
              </a:rPr>
              <a:t>Product A</a:t>
            </a:r>
            <a:endParaRPr lang="en-US" altLang="zh-CN" sz="2000" spc="100" dirty="0">
              <a:solidFill>
                <a:schemeClr val="bg1"/>
              </a:solidFill>
              <a:latin typeface="方正黑体简体" panose="02010601030101010101" pitchFamily="2" charset="-122"/>
              <a:ea typeface="方正黑体简体" panose="02010601030101010101" pitchFamily="2" charset="-122"/>
            </a:endParaRPr>
          </a:p>
        </p:txBody>
      </p:sp>
      <p:sp>
        <p:nvSpPr>
          <p:cNvPr id="8" name="文本    2"/>
          <p:cNvSpPr txBox="1"/>
          <p:nvPr/>
        </p:nvSpPr>
        <p:spPr>
          <a:xfrm>
            <a:off x="7252897" y="4412987"/>
            <a:ext cx="4173929" cy="570734"/>
          </a:xfrm>
          <a:prstGeom prst="rect">
            <a:avLst/>
          </a:prstGeom>
          <a:noFill/>
        </p:spPr>
        <p:txBody>
          <a:bodyPr wrap="square" rtlCol="0">
            <a:spAutoFit/>
          </a:bodyPr>
          <a:lstStyle/>
          <a:p>
            <a:pPr>
              <a:lnSpc>
                <a:spcPct val="150000"/>
              </a:lnSpc>
            </a:pPr>
            <a:r>
              <a:rPr lang="zh-CN" altLang="en-US" sz="1100" spc="100" dirty="0">
                <a:solidFill>
                  <a:schemeClr val="bg1">
                    <a:lumMod val="95000"/>
                  </a:schemeClr>
                </a:solidFill>
                <a:latin typeface="方正黑体简体" panose="02010601030101010101" pitchFamily="2" charset="-122"/>
                <a:ea typeface="方正黑体简体" panose="02010601030101010101" pitchFamily="2" charset="-122"/>
              </a:rPr>
              <a:t>点击此处输入相关文本内容点击此处输入相关文本内容点击此处输入相关文本内容</a:t>
            </a:r>
            <a:endParaRPr lang="en-US" altLang="zh-CN" sz="1100" spc="100" dirty="0">
              <a:solidFill>
                <a:schemeClr val="bg1">
                  <a:lumMod val="95000"/>
                </a:schemeClr>
              </a:solidFill>
              <a:latin typeface="方正黑体简体" panose="02010601030101010101" pitchFamily="2" charset="-122"/>
              <a:ea typeface="方正黑体简体" panose="02010601030101010101" pitchFamily="2" charset="-122"/>
            </a:endParaRPr>
          </a:p>
        </p:txBody>
      </p:sp>
      <p:sp>
        <p:nvSpPr>
          <p:cNvPr id="9" name="标题    2"/>
          <p:cNvSpPr txBox="1"/>
          <p:nvPr/>
        </p:nvSpPr>
        <p:spPr>
          <a:xfrm>
            <a:off x="7233845" y="4086487"/>
            <a:ext cx="2290781" cy="326500"/>
          </a:xfrm>
          <a:prstGeom prst="rect">
            <a:avLst/>
          </a:prstGeom>
          <a:noFill/>
        </p:spPr>
        <p:txBody>
          <a:bodyPr wrap="square" rtlCol="0">
            <a:spAutoFit/>
          </a:bodyPr>
          <a:lstStyle/>
          <a:p>
            <a:pPr>
              <a:lnSpc>
                <a:spcPts val="1800"/>
              </a:lnSpc>
            </a:pPr>
            <a:r>
              <a:rPr lang="en-US" altLang="zh-CN" sz="2000" spc="100">
                <a:solidFill>
                  <a:schemeClr val="bg1"/>
                </a:solidFill>
                <a:latin typeface="方正黑体简体" panose="02010601030101010101" pitchFamily="2" charset="-122"/>
                <a:ea typeface="方正黑体简体" panose="02010601030101010101" pitchFamily="2" charset="-122"/>
              </a:rPr>
              <a:t>Product B</a:t>
            </a:r>
            <a:endParaRPr lang="en-US" altLang="zh-CN" sz="2000" spc="100" dirty="0">
              <a:solidFill>
                <a:schemeClr val="bg1"/>
              </a:solidFill>
              <a:latin typeface="方正黑体简体" panose="02010601030101010101" pitchFamily="2" charset="-122"/>
              <a:ea typeface="方正黑体简体" panose="02010601030101010101" pitchFamily="2" charset="-122"/>
            </a:endParaRPr>
          </a:p>
        </p:txBody>
      </p:sp>
    </p:spTree>
  </p:cSld>
  <p:clrMapOvr>
    <a:masterClrMapping/>
  </p:clrMapOvr>
  <mc:AlternateContent xmlns:mc="http://schemas.openxmlformats.org/markup-compatibility/2006">
    <mc:Choice xmlns:p14="http://schemas.microsoft.com/office/powerpoint/2010/main" Requires="p14">
      <p:transition p14:dur="250" advClick="0" advTm="3000">
        <p:random/>
      </p:transition>
    </mc:Choice>
    <mc:Fallback>
      <p:transition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1500"/>
                                        <p:tgtEl>
                                          <p:spTgt spid="4"/>
                                        </p:tgtEl>
                                      </p:cBhvr>
                                    </p:animEffect>
                                  </p:childTnLst>
                                </p:cTn>
                              </p:par>
                              <p:par>
                                <p:cTn id="8" presetID="42" presetClass="entr" presetSubtype="0" fill="hold" grpId="0" nodeType="withEffect">
                                  <p:stCondLst>
                                    <p:cond delay="0"/>
                                  </p:stCondLst>
                                  <p:iterate type="lt">
                                    <p:tmPct val="5000"/>
                                  </p:iterate>
                                  <p:childTnLst>
                                    <p:set>
                                      <p:cBhvr>
                                        <p:cTn id="9" dur="1" fill="hold">
                                          <p:stCondLst>
                                            <p:cond delay="0"/>
                                          </p:stCondLst>
                                        </p:cTn>
                                        <p:tgtEl>
                                          <p:spTgt spid="7"/>
                                        </p:tgtEl>
                                        <p:attrNameLst>
                                          <p:attrName>style.visibility</p:attrName>
                                        </p:attrNameLst>
                                      </p:cBhvr>
                                      <p:to>
                                        <p:strVal val="visible"/>
                                      </p:to>
                                    </p:set>
                                    <p:animEffect transition="in" filter="fade">
                                      <p:cBhvr>
                                        <p:cTn id="10" dur="800"/>
                                        <p:tgtEl>
                                          <p:spTgt spid="7"/>
                                        </p:tgtEl>
                                      </p:cBhvr>
                                    </p:animEffect>
                                    <p:anim calcmode="lin" valueType="num">
                                      <p:cBhvr>
                                        <p:cTn id="11" dur="800" fill="hold"/>
                                        <p:tgtEl>
                                          <p:spTgt spid="7"/>
                                        </p:tgtEl>
                                        <p:attrNameLst>
                                          <p:attrName>ppt_x</p:attrName>
                                        </p:attrNameLst>
                                      </p:cBhvr>
                                      <p:tavLst>
                                        <p:tav tm="0">
                                          <p:val>
                                            <p:strVal val="#ppt_x"/>
                                          </p:val>
                                        </p:tav>
                                        <p:tav tm="100000">
                                          <p:val>
                                            <p:strVal val="#ppt_x"/>
                                          </p:val>
                                        </p:tav>
                                      </p:tavLst>
                                    </p:anim>
                                    <p:anim calcmode="lin" valueType="num">
                                      <p:cBhvr>
                                        <p:cTn id="12" dur="800" fill="hold"/>
                                        <p:tgtEl>
                                          <p:spTgt spid="7"/>
                                        </p:tgtEl>
                                        <p:attrNameLst>
                                          <p:attrName>ppt_y</p:attrName>
                                        </p:attrNameLst>
                                      </p:cBhvr>
                                      <p:tavLst>
                                        <p:tav tm="0">
                                          <p:val>
                                            <p:strVal val="#ppt_y+.1"/>
                                          </p:val>
                                        </p:tav>
                                        <p:tav tm="100000">
                                          <p:val>
                                            <p:strVal val="#ppt_y"/>
                                          </p:val>
                                        </p:tav>
                                      </p:tavLst>
                                    </p:anim>
                                  </p:childTnLst>
                                </p:cTn>
                              </p:par>
                              <p:par>
                                <p:cTn id="13" presetID="42" presetClass="entr" presetSubtype="0" fill="hold" grpId="0" nodeType="withEffect">
                                  <p:stCondLst>
                                    <p:cond delay="0"/>
                                  </p:stCondLst>
                                  <p:iterate type="lt">
                                    <p:tmPct val="5000"/>
                                  </p:iterate>
                                  <p:childTnLst>
                                    <p:set>
                                      <p:cBhvr>
                                        <p:cTn id="14" dur="1" fill="hold">
                                          <p:stCondLst>
                                            <p:cond delay="0"/>
                                          </p:stCondLst>
                                        </p:cTn>
                                        <p:tgtEl>
                                          <p:spTgt spid="5"/>
                                        </p:tgtEl>
                                        <p:attrNameLst>
                                          <p:attrName>style.visibility</p:attrName>
                                        </p:attrNameLst>
                                      </p:cBhvr>
                                      <p:to>
                                        <p:strVal val="visible"/>
                                      </p:to>
                                    </p:set>
                                    <p:animEffect transition="in" filter="fade">
                                      <p:cBhvr>
                                        <p:cTn id="15" dur="300"/>
                                        <p:tgtEl>
                                          <p:spTgt spid="5"/>
                                        </p:tgtEl>
                                      </p:cBhvr>
                                    </p:animEffect>
                                    <p:anim calcmode="lin" valueType="num">
                                      <p:cBhvr>
                                        <p:cTn id="16" dur="300" fill="hold"/>
                                        <p:tgtEl>
                                          <p:spTgt spid="5"/>
                                        </p:tgtEl>
                                        <p:attrNameLst>
                                          <p:attrName>ppt_x</p:attrName>
                                        </p:attrNameLst>
                                      </p:cBhvr>
                                      <p:tavLst>
                                        <p:tav tm="0">
                                          <p:val>
                                            <p:strVal val="#ppt_x"/>
                                          </p:val>
                                        </p:tav>
                                        <p:tav tm="100000">
                                          <p:val>
                                            <p:strVal val="#ppt_x"/>
                                          </p:val>
                                        </p:tav>
                                      </p:tavLst>
                                    </p:anim>
                                    <p:anim calcmode="lin" valueType="num">
                                      <p:cBhvr>
                                        <p:cTn id="17" dur="300" fill="hold"/>
                                        <p:tgtEl>
                                          <p:spTgt spid="5"/>
                                        </p:tgtEl>
                                        <p:attrNameLst>
                                          <p:attrName>ppt_y</p:attrName>
                                        </p:attrNameLst>
                                      </p:cBhvr>
                                      <p:tavLst>
                                        <p:tav tm="0">
                                          <p:val>
                                            <p:strVal val="#ppt_y+.1"/>
                                          </p:val>
                                        </p:tav>
                                        <p:tav tm="100000">
                                          <p:val>
                                            <p:strVal val="#ppt_y"/>
                                          </p:val>
                                        </p:tav>
                                      </p:tavLst>
                                    </p:anim>
                                  </p:childTnLst>
                                </p:cTn>
                              </p:par>
                              <p:par>
                                <p:cTn id="18" presetID="42" presetClass="entr" presetSubtype="0" fill="hold" grpId="0" nodeType="withEffect">
                                  <p:stCondLst>
                                    <p:cond delay="0"/>
                                  </p:stCondLst>
                                  <p:iterate type="lt">
                                    <p:tmPct val="5000"/>
                                  </p:iterate>
                                  <p:childTnLst>
                                    <p:set>
                                      <p:cBhvr>
                                        <p:cTn id="19" dur="1" fill="hold">
                                          <p:stCondLst>
                                            <p:cond delay="0"/>
                                          </p:stCondLst>
                                        </p:cTn>
                                        <p:tgtEl>
                                          <p:spTgt spid="9"/>
                                        </p:tgtEl>
                                        <p:attrNameLst>
                                          <p:attrName>style.visibility</p:attrName>
                                        </p:attrNameLst>
                                      </p:cBhvr>
                                      <p:to>
                                        <p:strVal val="visible"/>
                                      </p:to>
                                    </p:set>
                                    <p:animEffect transition="in" filter="fade">
                                      <p:cBhvr>
                                        <p:cTn id="20" dur="800"/>
                                        <p:tgtEl>
                                          <p:spTgt spid="9"/>
                                        </p:tgtEl>
                                      </p:cBhvr>
                                    </p:animEffect>
                                    <p:anim calcmode="lin" valueType="num">
                                      <p:cBhvr>
                                        <p:cTn id="21" dur="800" fill="hold"/>
                                        <p:tgtEl>
                                          <p:spTgt spid="9"/>
                                        </p:tgtEl>
                                        <p:attrNameLst>
                                          <p:attrName>ppt_x</p:attrName>
                                        </p:attrNameLst>
                                      </p:cBhvr>
                                      <p:tavLst>
                                        <p:tav tm="0">
                                          <p:val>
                                            <p:strVal val="#ppt_x"/>
                                          </p:val>
                                        </p:tav>
                                        <p:tav tm="100000">
                                          <p:val>
                                            <p:strVal val="#ppt_x"/>
                                          </p:val>
                                        </p:tav>
                                      </p:tavLst>
                                    </p:anim>
                                    <p:anim calcmode="lin" valueType="num">
                                      <p:cBhvr>
                                        <p:cTn id="22" dur="800" fill="hold"/>
                                        <p:tgtEl>
                                          <p:spTgt spid="9"/>
                                        </p:tgtEl>
                                        <p:attrNameLst>
                                          <p:attrName>ppt_y</p:attrName>
                                        </p:attrNameLst>
                                      </p:cBhvr>
                                      <p:tavLst>
                                        <p:tav tm="0">
                                          <p:val>
                                            <p:strVal val="#ppt_y+.1"/>
                                          </p:val>
                                        </p:tav>
                                        <p:tav tm="100000">
                                          <p:val>
                                            <p:strVal val="#ppt_y"/>
                                          </p:val>
                                        </p:tav>
                                      </p:tavLst>
                                    </p:anim>
                                  </p:childTnLst>
                                </p:cTn>
                              </p:par>
                              <p:par>
                                <p:cTn id="23" presetID="42" presetClass="entr" presetSubtype="0" fill="hold" grpId="0" nodeType="withEffect">
                                  <p:stCondLst>
                                    <p:cond delay="0"/>
                                  </p:stCondLst>
                                  <p:iterate type="lt">
                                    <p:tmPct val="5000"/>
                                  </p:iterate>
                                  <p:childTnLst>
                                    <p:set>
                                      <p:cBhvr>
                                        <p:cTn id="24" dur="1" fill="hold">
                                          <p:stCondLst>
                                            <p:cond delay="0"/>
                                          </p:stCondLst>
                                        </p:cTn>
                                        <p:tgtEl>
                                          <p:spTgt spid="8"/>
                                        </p:tgtEl>
                                        <p:attrNameLst>
                                          <p:attrName>style.visibility</p:attrName>
                                        </p:attrNameLst>
                                      </p:cBhvr>
                                      <p:to>
                                        <p:strVal val="visible"/>
                                      </p:to>
                                    </p:set>
                                    <p:animEffect transition="in" filter="fade">
                                      <p:cBhvr>
                                        <p:cTn id="25" dur="300"/>
                                        <p:tgtEl>
                                          <p:spTgt spid="8"/>
                                        </p:tgtEl>
                                      </p:cBhvr>
                                    </p:animEffect>
                                    <p:anim calcmode="lin" valueType="num">
                                      <p:cBhvr>
                                        <p:cTn id="26" dur="300" fill="hold"/>
                                        <p:tgtEl>
                                          <p:spTgt spid="8"/>
                                        </p:tgtEl>
                                        <p:attrNameLst>
                                          <p:attrName>ppt_x</p:attrName>
                                        </p:attrNameLst>
                                      </p:cBhvr>
                                      <p:tavLst>
                                        <p:tav tm="0">
                                          <p:val>
                                            <p:strVal val="#ppt_x"/>
                                          </p:val>
                                        </p:tav>
                                        <p:tav tm="100000">
                                          <p:val>
                                            <p:strVal val="#ppt_x"/>
                                          </p:val>
                                        </p:tav>
                                      </p:tavLst>
                                    </p:anim>
                                    <p:anim calcmode="lin" valueType="num">
                                      <p:cBhvr>
                                        <p:cTn id="27" dur="3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P spid="5" grpId="0"/>
      <p:bldP spid="7" grpId="0"/>
      <p:bldP spid="8" grpId="0"/>
      <p:bldP spid="9" grpId="0"/>
    </p:bld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l="-26000" r="-26000"/>
          </a:stretch>
        </a:blipFill>
        <a:effectLst/>
      </p:bgPr>
    </p:bg>
    <p:spTree>
      <p:nvGrpSpPr>
        <p:cNvPr id="1" name=""/>
        <p:cNvGrpSpPr/>
        <p:nvPr/>
      </p:nvGrpSpPr>
      <p:grpSpPr>
        <a:xfrm>
          <a:off x="0" y="0"/>
          <a:ext cx="0" cy="0"/>
          <a:chOff x="0" y="0"/>
          <a:chExt cx="0" cy="0"/>
        </a:xfrm>
      </p:grpSpPr>
      <p:grpSp>
        <p:nvGrpSpPr>
          <p:cNvPr id="15" name="组合 14"/>
          <p:cNvGrpSpPr/>
          <p:nvPr/>
        </p:nvGrpSpPr>
        <p:grpSpPr>
          <a:xfrm>
            <a:off x="1137149" y="524037"/>
            <a:ext cx="8436161" cy="3893032"/>
            <a:chOff x="2872372" y="1439497"/>
            <a:chExt cx="5876433" cy="2711796"/>
          </a:xfrm>
        </p:grpSpPr>
        <p:cxnSp>
          <p:nvCxnSpPr>
            <p:cNvPr id="2" name="直接连接符 1"/>
            <p:cNvCxnSpPr/>
            <p:nvPr/>
          </p:nvCxnSpPr>
          <p:spPr>
            <a:xfrm>
              <a:off x="3865686" y="3401391"/>
              <a:ext cx="4883119" cy="0"/>
            </a:xfrm>
            <a:prstGeom prst="line">
              <a:avLst/>
            </a:prstGeom>
            <a:ln>
              <a:solidFill>
                <a:schemeClr val="bg1">
                  <a:alpha val="50000"/>
                </a:schemeClr>
              </a:solidFill>
            </a:ln>
          </p:spPr>
          <p:style>
            <a:lnRef idx="1">
              <a:schemeClr val="accent1"/>
            </a:lnRef>
            <a:fillRef idx="0">
              <a:schemeClr val="accent1"/>
            </a:fillRef>
            <a:effectRef idx="0">
              <a:schemeClr val="accent1"/>
            </a:effectRef>
            <a:fontRef idx="minor">
              <a:schemeClr val="tx1"/>
            </a:fontRef>
          </p:style>
        </p:cxnSp>
        <p:sp>
          <p:nvSpPr>
            <p:cNvPr id="3" name="文本框 2"/>
            <p:cNvSpPr txBox="1"/>
            <p:nvPr/>
          </p:nvSpPr>
          <p:spPr>
            <a:xfrm>
              <a:off x="3698811" y="3508123"/>
              <a:ext cx="4952409" cy="64317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5400" b="0" i="0" u="none" strike="noStrike" kern="1200" cap="none" spc="0" normalizeH="0" baseline="0" noProof="0" dirty="0">
                  <a:ln>
                    <a:noFill/>
                  </a:ln>
                  <a:solidFill>
                    <a:prstClr val="white">
                      <a:alpha val="80000"/>
                    </a:prstClr>
                  </a:solidFill>
                  <a:effectLst/>
                  <a:uLnTx/>
                  <a:uFillTx/>
                  <a:latin typeface="思源黑体 CN ExtraLight" panose="020B0200000000000000" pitchFamily="34" charset="-122"/>
                  <a:ea typeface="思源黑体 CN ExtraLight" panose="020B0200000000000000" pitchFamily="34" charset="-122"/>
                  <a:cs typeface="+mn-cs"/>
                  <a:sym typeface="Arial" panose="020B0604020202020204" pitchFamily="34" charset="0"/>
                </a:rPr>
                <a:t>信息技术科技峰会模板</a:t>
              </a:r>
              <a:endParaRPr kumimoji="0" lang="zh-CN" altLang="en-US" sz="5400" b="0" i="0" u="none" strike="noStrike" kern="1200" cap="none" spc="0" normalizeH="0" baseline="0" noProof="0" dirty="0">
                <a:ln>
                  <a:noFill/>
                </a:ln>
                <a:solidFill>
                  <a:prstClr val="white">
                    <a:alpha val="80000"/>
                  </a:prstClr>
                </a:solidFill>
                <a:effectLst/>
                <a:uLnTx/>
                <a:uFillTx/>
                <a:latin typeface="思源黑体 CN ExtraLight" panose="020B0200000000000000" pitchFamily="34" charset="-122"/>
                <a:ea typeface="思源黑体 CN ExtraLight" panose="020B0200000000000000" pitchFamily="34" charset="-122"/>
                <a:cs typeface="+mn-cs"/>
                <a:sym typeface="Arial" panose="020B0604020202020204" pitchFamily="34" charset="0"/>
              </a:endParaRPr>
            </a:p>
          </p:txBody>
        </p:sp>
        <p:cxnSp>
          <p:nvCxnSpPr>
            <p:cNvPr id="4" name="直接连接符 3"/>
            <p:cNvCxnSpPr/>
            <p:nvPr/>
          </p:nvCxnSpPr>
          <p:spPr>
            <a:xfrm flipH="1">
              <a:off x="2872372" y="1439497"/>
              <a:ext cx="1152031" cy="516211"/>
            </a:xfrm>
            <a:prstGeom prst="line">
              <a:avLst/>
            </a:prstGeom>
            <a:ln>
              <a:gradFill>
                <a:gsLst>
                  <a:gs pos="100000">
                    <a:schemeClr val="bg1"/>
                  </a:gs>
                  <a:gs pos="0">
                    <a:schemeClr val="bg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grpSp>
          <p:nvGrpSpPr>
            <p:cNvPr id="5" name="组合 4"/>
            <p:cNvGrpSpPr/>
            <p:nvPr/>
          </p:nvGrpSpPr>
          <p:grpSpPr>
            <a:xfrm>
              <a:off x="3567204" y="2185221"/>
              <a:ext cx="5181600" cy="1093389"/>
              <a:chOff x="3847679" y="1382153"/>
              <a:chExt cx="5181600" cy="1093389"/>
            </a:xfrm>
          </p:grpSpPr>
          <p:sp>
            <p:nvSpPr>
              <p:cNvPr id="6" name="文本框 5"/>
              <p:cNvSpPr txBox="1"/>
              <p:nvPr/>
            </p:nvSpPr>
            <p:spPr>
              <a:xfrm>
                <a:off x="3847679" y="1382153"/>
                <a:ext cx="914400" cy="1093389"/>
              </a:xfrm>
              <a:prstGeom prst="rect">
                <a:avLst/>
              </a:prstGeom>
              <a:noFill/>
            </p:spPr>
            <p:txBody>
              <a:bodyPr vert="horz" rtlCol="0">
                <a:spAutoFit/>
                <a:scene3d>
                  <a:camera prst="orthographicFront">
                    <a:rot lat="0" lon="2400000" rev="0"/>
                  </a:camera>
                  <a:lightRig rig="threePt" dir="t"/>
                </a:scene3d>
              </a:bodyPr>
              <a:lstStyle/>
              <a:p>
                <a:pPr marL="0" marR="0" lvl="0" indent="0" algn="dist" defTabSz="457200" rtl="0" eaLnBrk="1" fontAlgn="auto" latinLnBrk="0" hangingPunct="1">
                  <a:lnSpc>
                    <a:spcPct val="100000"/>
                  </a:lnSpc>
                  <a:spcBef>
                    <a:spcPts val="0"/>
                  </a:spcBef>
                  <a:spcAft>
                    <a:spcPts val="0"/>
                  </a:spcAft>
                  <a:buClrTx/>
                  <a:buSzTx/>
                  <a:buFontTx/>
                  <a:buNone/>
                  <a:defRPr/>
                </a:pPr>
                <a:r>
                  <a:rPr kumimoji="0" lang="zh-CN" altLang="en-US" sz="9600" b="0" i="0" u="none" strike="noStrike" kern="1200" cap="none" spc="0" normalizeH="0" baseline="0" noProof="0" dirty="0">
                    <a:ln>
                      <a:noFill/>
                    </a:ln>
                    <a:gradFill flip="none" rotWithShape="1">
                      <a:gsLst>
                        <a:gs pos="12000">
                          <a:srgbClr val="F6F8FC"/>
                        </a:gs>
                        <a:gs pos="32000">
                          <a:srgbClr val="F2F2F2"/>
                        </a:gs>
                        <a:gs pos="63000">
                          <a:srgbClr val="F2F2F2">
                            <a:alpha val="72000"/>
                          </a:srgbClr>
                        </a:gs>
                        <a:gs pos="86000">
                          <a:srgbClr val="7F7F7F">
                            <a:alpha val="29000"/>
                          </a:srgbClr>
                        </a:gs>
                      </a:gsLst>
                      <a:lin ang="0" scaled="1"/>
                      <a:tileRect/>
                    </a:gradFill>
                    <a:effectLst/>
                    <a:uLnTx/>
                    <a:uFillTx/>
                    <a:latin typeface="思源黑体 CN ExtraLight" panose="020B0200000000000000" pitchFamily="34" charset="-122"/>
                    <a:ea typeface="思源黑体 CN ExtraLight" panose="020B0200000000000000" pitchFamily="34" charset="-122"/>
                    <a:cs typeface="+mn-cs"/>
                  </a:rPr>
                  <a:t>探</a:t>
                </a:r>
                <a:endParaRPr kumimoji="0" lang="zh-CN" altLang="en-US" sz="9600" b="0" i="0" u="none" strike="noStrike" kern="1200" cap="none" spc="0" normalizeH="0" baseline="0" noProof="0" dirty="0">
                  <a:ln>
                    <a:noFill/>
                  </a:ln>
                  <a:gradFill flip="none" rotWithShape="1">
                    <a:gsLst>
                      <a:gs pos="12000">
                        <a:srgbClr val="F6F8FC"/>
                      </a:gs>
                      <a:gs pos="32000">
                        <a:srgbClr val="F2F2F2"/>
                      </a:gs>
                      <a:gs pos="63000">
                        <a:srgbClr val="F2F2F2">
                          <a:alpha val="72000"/>
                        </a:srgbClr>
                      </a:gs>
                      <a:gs pos="86000">
                        <a:srgbClr val="7F7F7F">
                          <a:alpha val="29000"/>
                        </a:srgbClr>
                      </a:gs>
                    </a:gsLst>
                    <a:lin ang="0" scaled="1"/>
                    <a:tileRect/>
                  </a:gradFill>
                  <a:effectLst/>
                  <a:uLnTx/>
                  <a:uFillTx/>
                  <a:latin typeface="思源黑体 CN ExtraLight" panose="020B0200000000000000" pitchFamily="34" charset="-122"/>
                  <a:ea typeface="思源黑体 CN ExtraLight" panose="020B0200000000000000" pitchFamily="34" charset="-122"/>
                  <a:cs typeface="+mn-cs"/>
                </a:endParaRPr>
              </a:p>
            </p:txBody>
          </p:sp>
          <p:sp>
            <p:nvSpPr>
              <p:cNvPr id="7" name="文本框 6"/>
              <p:cNvSpPr txBox="1"/>
              <p:nvPr/>
            </p:nvSpPr>
            <p:spPr>
              <a:xfrm>
                <a:off x="4457279" y="1382153"/>
                <a:ext cx="914400" cy="1093389"/>
              </a:xfrm>
              <a:prstGeom prst="rect">
                <a:avLst/>
              </a:prstGeom>
              <a:noFill/>
            </p:spPr>
            <p:txBody>
              <a:bodyPr vert="horz" rtlCol="0">
                <a:spAutoFit/>
                <a:scene3d>
                  <a:camera prst="orthographicFront">
                    <a:rot lat="0" lon="2400000" rev="0"/>
                  </a:camera>
                  <a:lightRig rig="threePt" dir="t"/>
                </a:scene3d>
              </a:bodyPr>
              <a:lstStyle/>
              <a:p>
                <a:pPr marL="0" marR="0" lvl="0" indent="0" algn="dist" defTabSz="457200" rtl="0" eaLnBrk="1" fontAlgn="auto" latinLnBrk="0" hangingPunct="1">
                  <a:lnSpc>
                    <a:spcPct val="100000"/>
                  </a:lnSpc>
                  <a:spcBef>
                    <a:spcPts val="0"/>
                  </a:spcBef>
                  <a:spcAft>
                    <a:spcPts val="0"/>
                  </a:spcAft>
                  <a:buClrTx/>
                  <a:buSzTx/>
                  <a:buFontTx/>
                  <a:buNone/>
                  <a:defRPr/>
                </a:pPr>
                <a:r>
                  <a:rPr kumimoji="0" lang="zh-CN" altLang="en-US" sz="9600" b="0" i="0" u="none" strike="noStrike" kern="1200" cap="none" spc="0" normalizeH="0" baseline="0" noProof="0" dirty="0">
                    <a:ln>
                      <a:noFill/>
                    </a:ln>
                    <a:gradFill flip="none" rotWithShape="1">
                      <a:gsLst>
                        <a:gs pos="12000">
                          <a:srgbClr val="F6F8FC"/>
                        </a:gs>
                        <a:gs pos="32000">
                          <a:srgbClr val="F2F2F2"/>
                        </a:gs>
                        <a:gs pos="63000">
                          <a:srgbClr val="F2F2F2">
                            <a:alpha val="72000"/>
                          </a:srgbClr>
                        </a:gs>
                        <a:gs pos="86000">
                          <a:srgbClr val="7F7F7F">
                            <a:alpha val="29000"/>
                          </a:srgbClr>
                        </a:gs>
                      </a:gsLst>
                      <a:lin ang="0" scaled="1"/>
                      <a:tileRect/>
                    </a:gradFill>
                    <a:effectLst/>
                    <a:uLnTx/>
                    <a:uFillTx/>
                    <a:latin typeface="思源黑体 CN ExtraLight" panose="020B0200000000000000" pitchFamily="34" charset="-122"/>
                    <a:ea typeface="思源黑体 CN ExtraLight" panose="020B0200000000000000" pitchFamily="34" charset="-122"/>
                    <a:cs typeface="+mn-cs"/>
                  </a:rPr>
                  <a:t>索</a:t>
                </a:r>
                <a:endParaRPr kumimoji="0" lang="zh-CN" altLang="en-US" sz="9600" b="0" i="0" u="none" strike="noStrike" kern="1200" cap="none" spc="0" normalizeH="0" baseline="0" noProof="0" dirty="0">
                  <a:ln>
                    <a:noFill/>
                  </a:ln>
                  <a:gradFill flip="none" rotWithShape="1">
                    <a:gsLst>
                      <a:gs pos="12000">
                        <a:srgbClr val="F6F8FC"/>
                      </a:gs>
                      <a:gs pos="32000">
                        <a:srgbClr val="F2F2F2"/>
                      </a:gs>
                      <a:gs pos="63000">
                        <a:srgbClr val="F2F2F2">
                          <a:alpha val="72000"/>
                        </a:srgbClr>
                      </a:gs>
                      <a:gs pos="86000">
                        <a:srgbClr val="7F7F7F">
                          <a:alpha val="29000"/>
                        </a:srgbClr>
                      </a:gs>
                    </a:gsLst>
                    <a:lin ang="0" scaled="1"/>
                    <a:tileRect/>
                  </a:gradFill>
                  <a:effectLst/>
                  <a:uLnTx/>
                  <a:uFillTx/>
                  <a:latin typeface="思源黑体 CN ExtraLight" panose="020B0200000000000000" pitchFamily="34" charset="-122"/>
                  <a:ea typeface="思源黑体 CN ExtraLight" panose="020B0200000000000000" pitchFamily="34" charset="-122"/>
                  <a:cs typeface="+mn-cs"/>
                </a:endParaRPr>
              </a:p>
            </p:txBody>
          </p:sp>
          <p:sp>
            <p:nvSpPr>
              <p:cNvPr id="8" name="文本框 7"/>
              <p:cNvSpPr txBox="1"/>
              <p:nvPr/>
            </p:nvSpPr>
            <p:spPr>
              <a:xfrm>
                <a:off x="5066879" y="1382153"/>
                <a:ext cx="914400" cy="1093389"/>
              </a:xfrm>
              <a:prstGeom prst="rect">
                <a:avLst/>
              </a:prstGeom>
              <a:noFill/>
            </p:spPr>
            <p:txBody>
              <a:bodyPr vert="horz" rtlCol="0">
                <a:spAutoFit/>
                <a:scene3d>
                  <a:camera prst="orthographicFront">
                    <a:rot lat="0" lon="2400000" rev="0"/>
                  </a:camera>
                  <a:lightRig rig="threePt" dir="t"/>
                </a:scene3d>
              </a:bodyPr>
              <a:lstStyle/>
              <a:p>
                <a:pPr marL="0" marR="0" lvl="0" indent="0" algn="dist" defTabSz="457200" rtl="0" eaLnBrk="1" fontAlgn="auto" latinLnBrk="0" hangingPunct="1">
                  <a:lnSpc>
                    <a:spcPct val="100000"/>
                  </a:lnSpc>
                  <a:spcBef>
                    <a:spcPts val="0"/>
                  </a:spcBef>
                  <a:spcAft>
                    <a:spcPts val="0"/>
                  </a:spcAft>
                  <a:buClrTx/>
                  <a:buSzTx/>
                  <a:buFontTx/>
                  <a:buNone/>
                  <a:defRPr/>
                </a:pPr>
                <a:r>
                  <a:rPr kumimoji="0" lang="en-US" altLang="zh-CN" sz="9600" b="0" i="0" u="none" strike="noStrike" kern="1200" cap="none" spc="0" normalizeH="0" baseline="0" noProof="0" dirty="0">
                    <a:ln>
                      <a:noFill/>
                    </a:ln>
                    <a:gradFill flip="none" rotWithShape="1">
                      <a:gsLst>
                        <a:gs pos="12000">
                          <a:srgbClr val="F6F8FC"/>
                        </a:gs>
                        <a:gs pos="32000">
                          <a:srgbClr val="F2F2F2"/>
                        </a:gs>
                        <a:gs pos="63000">
                          <a:srgbClr val="F2F2F2">
                            <a:alpha val="72000"/>
                          </a:srgbClr>
                        </a:gs>
                        <a:gs pos="86000">
                          <a:srgbClr val="7F7F7F">
                            <a:alpha val="29000"/>
                          </a:srgbClr>
                        </a:gs>
                      </a:gsLst>
                      <a:lin ang="0" scaled="1"/>
                      <a:tileRect/>
                    </a:gradFill>
                    <a:effectLst/>
                    <a:uLnTx/>
                    <a:uFillTx/>
                    <a:latin typeface="思源黑体 CN ExtraLight" panose="020B0200000000000000" pitchFamily="34" charset="-122"/>
                    <a:ea typeface="思源黑体 CN ExtraLight" panose="020B0200000000000000" pitchFamily="34" charset="-122"/>
                    <a:cs typeface="+mn-cs"/>
                  </a:rPr>
                  <a:t>·</a:t>
                </a:r>
                <a:endParaRPr kumimoji="0" lang="zh-CN" altLang="en-US" sz="9600" b="0" i="0" u="none" strike="noStrike" kern="1200" cap="none" spc="0" normalizeH="0" baseline="0" noProof="0" dirty="0">
                  <a:ln>
                    <a:noFill/>
                  </a:ln>
                  <a:gradFill flip="none" rotWithShape="1">
                    <a:gsLst>
                      <a:gs pos="12000">
                        <a:srgbClr val="F6F8FC"/>
                      </a:gs>
                      <a:gs pos="32000">
                        <a:srgbClr val="F2F2F2"/>
                      </a:gs>
                      <a:gs pos="63000">
                        <a:srgbClr val="F2F2F2">
                          <a:alpha val="72000"/>
                        </a:srgbClr>
                      </a:gs>
                      <a:gs pos="86000">
                        <a:srgbClr val="7F7F7F">
                          <a:alpha val="29000"/>
                        </a:srgbClr>
                      </a:gs>
                    </a:gsLst>
                    <a:lin ang="0" scaled="1"/>
                    <a:tileRect/>
                  </a:gradFill>
                  <a:effectLst/>
                  <a:uLnTx/>
                  <a:uFillTx/>
                  <a:latin typeface="思源黑体 CN ExtraLight" panose="020B0200000000000000" pitchFamily="34" charset="-122"/>
                  <a:ea typeface="思源黑体 CN ExtraLight" panose="020B0200000000000000" pitchFamily="34" charset="-122"/>
                  <a:cs typeface="+mn-cs"/>
                </a:endParaRPr>
              </a:p>
            </p:txBody>
          </p:sp>
          <p:sp>
            <p:nvSpPr>
              <p:cNvPr id="9" name="文本框 8"/>
              <p:cNvSpPr txBox="1"/>
              <p:nvPr/>
            </p:nvSpPr>
            <p:spPr>
              <a:xfrm>
                <a:off x="5676479" y="1382153"/>
                <a:ext cx="914400" cy="1093389"/>
              </a:xfrm>
              <a:prstGeom prst="rect">
                <a:avLst/>
              </a:prstGeom>
              <a:noFill/>
            </p:spPr>
            <p:txBody>
              <a:bodyPr vert="horz" rtlCol="0">
                <a:spAutoFit/>
                <a:scene3d>
                  <a:camera prst="orthographicFront">
                    <a:rot lat="0" lon="2400000" rev="0"/>
                  </a:camera>
                  <a:lightRig rig="threePt" dir="t"/>
                </a:scene3d>
              </a:bodyPr>
              <a:lstStyle/>
              <a:p>
                <a:pPr marL="0" marR="0" lvl="0" indent="0" algn="dist" defTabSz="457200" rtl="0" eaLnBrk="1" fontAlgn="auto" latinLnBrk="0" hangingPunct="1">
                  <a:lnSpc>
                    <a:spcPct val="100000"/>
                  </a:lnSpc>
                  <a:spcBef>
                    <a:spcPts val="0"/>
                  </a:spcBef>
                  <a:spcAft>
                    <a:spcPts val="0"/>
                  </a:spcAft>
                  <a:buClrTx/>
                  <a:buSzTx/>
                  <a:buFontTx/>
                  <a:buNone/>
                  <a:defRPr/>
                </a:pPr>
                <a:r>
                  <a:rPr kumimoji="0" lang="zh-CN" altLang="en-US" sz="9600" b="0" i="0" u="none" strike="noStrike" kern="1200" cap="none" spc="0" normalizeH="0" baseline="0" noProof="0" dirty="0">
                    <a:ln>
                      <a:noFill/>
                    </a:ln>
                    <a:gradFill flip="none" rotWithShape="1">
                      <a:gsLst>
                        <a:gs pos="12000">
                          <a:srgbClr val="F6F8FC"/>
                        </a:gs>
                        <a:gs pos="32000">
                          <a:srgbClr val="F2F2F2"/>
                        </a:gs>
                        <a:gs pos="63000">
                          <a:srgbClr val="F2F2F2">
                            <a:alpha val="72000"/>
                          </a:srgbClr>
                        </a:gs>
                        <a:gs pos="86000">
                          <a:srgbClr val="7F7F7F">
                            <a:alpha val="29000"/>
                          </a:srgbClr>
                        </a:gs>
                      </a:gsLst>
                      <a:lin ang="0" scaled="1"/>
                      <a:tileRect/>
                    </a:gradFill>
                    <a:effectLst/>
                    <a:uLnTx/>
                    <a:uFillTx/>
                    <a:latin typeface="思源黑体 CN ExtraLight" panose="020B0200000000000000" pitchFamily="34" charset="-122"/>
                    <a:ea typeface="思源黑体 CN ExtraLight" panose="020B0200000000000000" pitchFamily="34" charset="-122"/>
                    <a:cs typeface="+mn-cs"/>
                  </a:rPr>
                  <a:t>未</a:t>
                </a:r>
                <a:endParaRPr kumimoji="0" lang="zh-CN" altLang="en-US" sz="9600" b="0" i="0" u="none" strike="noStrike" kern="1200" cap="none" spc="0" normalizeH="0" baseline="0" noProof="0" dirty="0">
                  <a:ln>
                    <a:noFill/>
                  </a:ln>
                  <a:gradFill flip="none" rotWithShape="1">
                    <a:gsLst>
                      <a:gs pos="12000">
                        <a:srgbClr val="F6F8FC"/>
                      </a:gs>
                      <a:gs pos="32000">
                        <a:srgbClr val="F2F2F2"/>
                      </a:gs>
                      <a:gs pos="63000">
                        <a:srgbClr val="F2F2F2">
                          <a:alpha val="72000"/>
                        </a:srgbClr>
                      </a:gs>
                      <a:gs pos="86000">
                        <a:srgbClr val="7F7F7F">
                          <a:alpha val="29000"/>
                        </a:srgbClr>
                      </a:gs>
                    </a:gsLst>
                    <a:lin ang="0" scaled="1"/>
                    <a:tileRect/>
                  </a:gradFill>
                  <a:effectLst/>
                  <a:uLnTx/>
                  <a:uFillTx/>
                  <a:latin typeface="思源黑体 CN ExtraLight" panose="020B0200000000000000" pitchFamily="34" charset="-122"/>
                  <a:ea typeface="思源黑体 CN ExtraLight" panose="020B0200000000000000" pitchFamily="34" charset="-122"/>
                  <a:cs typeface="+mn-cs"/>
                </a:endParaRPr>
              </a:p>
            </p:txBody>
          </p:sp>
          <p:sp>
            <p:nvSpPr>
              <p:cNvPr id="10" name="文本框 9"/>
              <p:cNvSpPr txBox="1"/>
              <p:nvPr/>
            </p:nvSpPr>
            <p:spPr>
              <a:xfrm>
                <a:off x="6286079" y="1382153"/>
                <a:ext cx="914400" cy="1093389"/>
              </a:xfrm>
              <a:prstGeom prst="rect">
                <a:avLst/>
              </a:prstGeom>
              <a:noFill/>
            </p:spPr>
            <p:txBody>
              <a:bodyPr vert="horz" rtlCol="0">
                <a:spAutoFit/>
                <a:scene3d>
                  <a:camera prst="orthographicFront">
                    <a:rot lat="0" lon="2400000" rev="0"/>
                  </a:camera>
                  <a:lightRig rig="threePt" dir="t"/>
                </a:scene3d>
              </a:bodyPr>
              <a:lstStyle/>
              <a:p>
                <a:pPr marL="0" marR="0" lvl="0" indent="0" algn="dist" defTabSz="457200" rtl="0" eaLnBrk="1" fontAlgn="auto" latinLnBrk="0" hangingPunct="1">
                  <a:lnSpc>
                    <a:spcPct val="100000"/>
                  </a:lnSpc>
                  <a:spcBef>
                    <a:spcPts val="0"/>
                  </a:spcBef>
                  <a:spcAft>
                    <a:spcPts val="0"/>
                  </a:spcAft>
                  <a:buClrTx/>
                  <a:buSzTx/>
                  <a:buFontTx/>
                  <a:buNone/>
                  <a:defRPr/>
                </a:pPr>
                <a:r>
                  <a:rPr kumimoji="0" lang="zh-CN" altLang="en-US" sz="9600" b="0" i="0" u="none" strike="noStrike" kern="1200" cap="none" spc="0" normalizeH="0" baseline="0" noProof="0" dirty="0">
                    <a:ln>
                      <a:noFill/>
                    </a:ln>
                    <a:gradFill flip="none" rotWithShape="1">
                      <a:gsLst>
                        <a:gs pos="12000">
                          <a:srgbClr val="F6F8FC"/>
                        </a:gs>
                        <a:gs pos="32000">
                          <a:srgbClr val="F2F2F2"/>
                        </a:gs>
                        <a:gs pos="63000">
                          <a:srgbClr val="F2F2F2">
                            <a:alpha val="72000"/>
                          </a:srgbClr>
                        </a:gs>
                        <a:gs pos="86000">
                          <a:srgbClr val="7F7F7F">
                            <a:alpha val="29000"/>
                          </a:srgbClr>
                        </a:gs>
                      </a:gsLst>
                      <a:lin ang="0" scaled="1"/>
                      <a:tileRect/>
                    </a:gradFill>
                    <a:effectLst/>
                    <a:uLnTx/>
                    <a:uFillTx/>
                    <a:latin typeface="思源黑体 CN ExtraLight" panose="020B0200000000000000" pitchFamily="34" charset="-122"/>
                    <a:ea typeface="思源黑体 CN ExtraLight" panose="020B0200000000000000" pitchFamily="34" charset="-122"/>
                    <a:cs typeface="+mn-cs"/>
                  </a:rPr>
                  <a:t>来</a:t>
                </a:r>
                <a:endParaRPr kumimoji="0" lang="zh-CN" altLang="en-US" sz="9600" b="0" i="0" u="none" strike="noStrike" kern="1200" cap="none" spc="0" normalizeH="0" baseline="0" noProof="0" dirty="0">
                  <a:ln>
                    <a:noFill/>
                  </a:ln>
                  <a:gradFill flip="none" rotWithShape="1">
                    <a:gsLst>
                      <a:gs pos="12000">
                        <a:srgbClr val="F6F8FC"/>
                      </a:gs>
                      <a:gs pos="32000">
                        <a:srgbClr val="F2F2F2"/>
                      </a:gs>
                      <a:gs pos="63000">
                        <a:srgbClr val="F2F2F2">
                          <a:alpha val="72000"/>
                        </a:srgbClr>
                      </a:gs>
                      <a:gs pos="86000">
                        <a:srgbClr val="7F7F7F">
                          <a:alpha val="29000"/>
                        </a:srgbClr>
                      </a:gs>
                    </a:gsLst>
                    <a:lin ang="0" scaled="1"/>
                    <a:tileRect/>
                  </a:gradFill>
                  <a:effectLst/>
                  <a:uLnTx/>
                  <a:uFillTx/>
                  <a:latin typeface="思源黑体 CN ExtraLight" panose="020B0200000000000000" pitchFamily="34" charset="-122"/>
                  <a:ea typeface="思源黑体 CN ExtraLight" panose="020B0200000000000000" pitchFamily="34" charset="-122"/>
                  <a:cs typeface="+mn-cs"/>
                </a:endParaRPr>
              </a:p>
            </p:txBody>
          </p:sp>
          <p:sp>
            <p:nvSpPr>
              <p:cNvPr id="11" name="文本框 10"/>
              <p:cNvSpPr txBox="1"/>
              <p:nvPr/>
            </p:nvSpPr>
            <p:spPr>
              <a:xfrm>
                <a:off x="6895679" y="1382153"/>
                <a:ext cx="914400" cy="1093389"/>
              </a:xfrm>
              <a:prstGeom prst="rect">
                <a:avLst/>
              </a:prstGeom>
              <a:noFill/>
            </p:spPr>
            <p:txBody>
              <a:bodyPr vert="horz" rtlCol="0">
                <a:spAutoFit/>
                <a:scene3d>
                  <a:camera prst="orthographicFront">
                    <a:rot lat="0" lon="2400000" rev="0"/>
                  </a:camera>
                  <a:lightRig rig="threePt" dir="t"/>
                </a:scene3d>
              </a:bodyPr>
              <a:lstStyle/>
              <a:p>
                <a:pPr marL="0" marR="0" lvl="0" indent="0" algn="dist" defTabSz="457200" rtl="0" eaLnBrk="1" fontAlgn="auto" latinLnBrk="0" hangingPunct="1">
                  <a:lnSpc>
                    <a:spcPct val="100000"/>
                  </a:lnSpc>
                  <a:spcBef>
                    <a:spcPts val="0"/>
                  </a:spcBef>
                  <a:spcAft>
                    <a:spcPts val="0"/>
                  </a:spcAft>
                  <a:buClrTx/>
                  <a:buSzTx/>
                  <a:buFontTx/>
                  <a:buNone/>
                  <a:defRPr/>
                </a:pPr>
                <a:r>
                  <a:rPr kumimoji="0" lang="en-US" altLang="zh-CN" sz="9600" b="0" i="0" u="none" strike="noStrike" kern="1200" cap="none" spc="0" normalizeH="0" baseline="0" noProof="0" dirty="0">
                    <a:ln>
                      <a:noFill/>
                    </a:ln>
                    <a:gradFill flip="none" rotWithShape="1">
                      <a:gsLst>
                        <a:gs pos="12000">
                          <a:srgbClr val="F6F8FC"/>
                        </a:gs>
                        <a:gs pos="32000">
                          <a:srgbClr val="F2F2F2"/>
                        </a:gs>
                        <a:gs pos="63000">
                          <a:srgbClr val="F2F2F2">
                            <a:alpha val="72000"/>
                          </a:srgbClr>
                        </a:gs>
                        <a:gs pos="86000">
                          <a:srgbClr val="7F7F7F">
                            <a:alpha val="29000"/>
                          </a:srgbClr>
                        </a:gs>
                      </a:gsLst>
                      <a:lin ang="0" scaled="1"/>
                      <a:tileRect/>
                    </a:gradFill>
                    <a:effectLst/>
                    <a:uLnTx/>
                    <a:uFillTx/>
                    <a:latin typeface="思源黑体 CN ExtraLight" panose="020B0200000000000000" pitchFamily="34" charset="-122"/>
                    <a:ea typeface="思源黑体 CN ExtraLight" panose="020B0200000000000000" pitchFamily="34" charset="-122"/>
                    <a:cs typeface="+mn-cs"/>
                  </a:rPr>
                  <a:t>·</a:t>
                </a:r>
                <a:endParaRPr kumimoji="0" lang="zh-CN" altLang="en-US" sz="9600" b="0" i="0" u="none" strike="noStrike" kern="1200" cap="none" spc="0" normalizeH="0" baseline="0" noProof="0" dirty="0">
                  <a:ln>
                    <a:noFill/>
                  </a:ln>
                  <a:gradFill flip="none" rotWithShape="1">
                    <a:gsLst>
                      <a:gs pos="12000">
                        <a:srgbClr val="F6F8FC"/>
                      </a:gs>
                      <a:gs pos="32000">
                        <a:srgbClr val="F2F2F2"/>
                      </a:gs>
                      <a:gs pos="63000">
                        <a:srgbClr val="F2F2F2">
                          <a:alpha val="72000"/>
                        </a:srgbClr>
                      </a:gs>
                      <a:gs pos="86000">
                        <a:srgbClr val="7F7F7F">
                          <a:alpha val="29000"/>
                        </a:srgbClr>
                      </a:gs>
                    </a:gsLst>
                    <a:lin ang="0" scaled="1"/>
                    <a:tileRect/>
                  </a:gradFill>
                  <a:effectLst/>
                  <a:uLnTx/>
                  <a:uFillTx/>
                  <a:latin typeface="思源黑体 CN ExtraLight" panose="020B0200000000000000" pitchFamily="34" charset="-122"/>
                  <a:ea typeface="思源黑体 CN ExtraLight" panose="020B0200000000000000" pitchFamily="34" charset="-122"/>
                  <a:cs typeface="+mn-cs"/>
                </a:endParaRPr>
              </a:p>
            </p:txBody>
          </p:sp>
          <p:sp>
            <p:nvSpPr>
              <p:cNvPr id="12" name="文本框 11"/>
              <p:cNvSpPr txBox="1"/>
              <p:nvPr/>
            </p:nvSpPr>
            <p:spPr>
              <a:xfrm>
                <a:off x="7505279" y="1382153"/>
                <a:ext cx="914400" cy="1093389"/>
              </a:xfrm>
              <a:prstGeom prst="rect">
                <a:avLst/>
              </a:prstGeom>
              <a:noFill/>
            </p:spPr>
            <p:txBody>
              <a:bodyPr vert="horz" rtlCol="0">
                <a:spAutoFit/>
                <a:scene3d>
                  <a:camera prst="orthographicFront">
                    <a:rot lat="0" lon="2400000" rev="0"/>
                  </a:camera>
                  <a:lightRig rig="threePt" dir="t"/>
                </a:scene3d>
              </a:bodyPr>
              <a:lstStyle/>
              <a:p>
                <a:pPr marL="0" marR="0" lvl="0" indent="0" algn="dist" defTabSz="457200" rtl="0" eaLnBrk="1" fontAlgn="auto" latinLnBrk="0" hangingPunct="1">
                  <a:lnSpc>
                    <a:spcPct val="100000"/>
                  </a:lnSpc>
                  <a:spcBef>
                    <a:spcPts val="0"/>
                  </a:spcBef>
                  <a:spcAft>
                    <a:spcPts val="0"/>
                  </a:spcAft>
                  <a:buClrTx/>
                  <a:buSzTx/>
                  <a:buFontTx/>
                  <a:buNone/>
                  <a:defRPr/>
                </a:pPr>
                <a:r>
                  <a:rPr kumimoji="0" lang="zh-CN" altLang="en-US" sz="9600" b="0" i="0" u="none" strike="noStrike" kern="1200" cap="none" spc="0" normalizeH="0" baseline="0" noProof="0" dirty="0">
                    <a:ln>
                      <a:noFill/>
                    </a:ln>
                    <a:gradFill flip="none" rotWithShape="1">
                      <a:gsLst>
                        <a:gs pos="12000">
                          <a:srgbClr val="F6F8FC"/>
                        </a:gs>
                        <a:gs pos="32000">
                          <a:srgbClr val="F2F2F2"/>
                        </a:gs>
                        <a:gs pos="63000">
                          <a:srgbClr val="F2F2F2">
                            <a:alpha val="72000"/>
                          </a:srgbClr>
                        </a:gs>
                        <a:gs pos="86000">
                          <a:srgbClr val="7F7F7F">
                            <a:alpha val="29000"/>
                          </a:srgbClr>
                        </a:gs>
                      </a:gsLst>
                      <a:lin ang="0" scaled="1"/>
                      <a:tileRect/>
                    </a:gradFill>
                    <a:effectLst/>
                    <a:uLnTx/>
                    <a:uFillTx/>
                    <a:latin typeface="思源黑体 CN ExtraLight" panose="020B0200000000000000" pitchFamily="34" charset="-122"/>
                    <a:ea typeface="思源黑体 CN ExtraLight" panose="020B0200000000000000" pitchFamily="34" charset="-122"/>
                    <a:cs typeface="+mn-cs"/>
                  </a:rPr>
                  <a:t>创</a:t>
                </a:r>
                <a:endParaRPr kumimoji="0" lang="zh-CN" altLang="en-US" sz="9600" b="0" i="0" u="none" strike="noStrike" kern="1200" cap="none" spc="0" normalizeH="0" baseline="0" noProof="0" dirty="0">
                  <a:ln>
                    <a:noFill/>
                  </a:ln>
                  <a:gradFill flip="none" rotWithShape="1">
                    <a:gsLst>
                      <a:gs pos="12000">
                        <a:srgbClr val="F6F8FC"/>
                      </a:gs>
                      <a:gs pos="32000">
                        <a:srgbClr val="F2F2F2"/>
                      </a:gs>
                      <a:gs pos="63000">
                        <a:srgbClr val="F2F2F2">
                          <a:alpha val="72000"/>
                        </a:srgbClr>
                      </a:gs>
                      <a:gs pos="86000">
                        <a:srgbClr val="7F7F7F">
                          <a:alpha val="29000"/>
                        </a:srgbClr>
                      </a:gs>
                    </a:gsLst>
                    <a:lin ang="0" scaled="1"/>
                    <a:tileRect/>
                  </a:gradFill>
                  <a:effectLst/>
                  <a:uLnTx/>
                  <a:uFillTx/>
                  <a:latin typeface="思源黑体 CN ExtraLight" panose="020B0200000000000000" pitchFamily="34" charset="-122"/>
                  <a:ea typeface="思源黑体 CN ExtraLight" panose="020B0200000000000000" pitchFamily="34" charset="-122"/>
                  <a:cs typeface="+mn-cs"/>
                </a:endParaRPr>
              </a:p>
            </p:txBody>
          </p:sp>
          <p:sp>
            <p:nvSpPr>
              <p:cNvPr id="13" name="文本框 12"/>
              <p:cNvSpPr txBox="1"/>
              <p:nvPr/>
            </p:nvSpPr>
            <p:spPr>
              <a:xfrm>
                <a:off x="8114879" y="1382153"/>
                <a:ext cx="914400" cy="1093389"/>
              </a:xfrm>
              <a:prstGeom prst="rect">
                <a:avLst/>
              </a:prstGeom>
              <a:noFill/>
            </p:spPr>
            <p:txBody>
              <a:bodyPr vert="horz" rtlCol="0">
                <a:spAutoFit/>
                <a:scene3d>
                  <a:camera prst="orthographicFront">
                    <a:rot lat="0" lon="2400000" rev="0"/>
                  </a:camera>
                  <a:lightRig rig="threePt" dir="t"/>
                </a:scene3d>
              </a:bodyPr>
              <a:lstStyle/>
              <a:p>
                <a:pPr marL="0" marR="0" lvl="0" indent="0" algn="dist" defTabSz="457200" rtl="0" eaLnBrk="1" fontAlgn="auto" latinLnBrk="0" hangingPunct="1">
                  <a:lnSpc>
                    <a:spcPct val="100000"/>
                  </a:lnSpc>
                  <a:spcBef>
                    <a:spcPts val="0"/>
                  </a:spcBef>
                  <a:spcAft>
                    <a:spcPts val="0"/>
                  </a:spcAft>
                  <a:buClrTx/>
                  <a:buSzTx/>
                  <a:buFontTx/>
                  <a:buNone/>
                  <a:defRPr/>
                </a:pPr>
                <a:r>
                  <a:rPr kumimoji="0" lang="zh-CN" altLang="en-US" sz="9600" b="0" i="0" u="none" strike="noStrike" kern="1200" cap="none" spc="0" normalizeH="0" baseline="0" noProof="0" dirty="0">
                    <a:ln>
                      <a:noFill/>
                    </a:ln>
                    <a:gradFill flip="none" rotWithShape="1">
                      <a:gsLst>
                        <a:gs pos="12000">
                          <a:srgbClr val="F6F8FC"/>
                        </a:gs>
                        <a:gs pos="32000">
                          <a:srgbClr val="F2F2F2"/>
                        </a:gs>
                        <a:gs pos="63000">
                          <a:srgbClr val="F2F2F2">
                            <a:alpha val="72000"/>
                          </a:srgbClr>
                        </a:gs>
                        <a:gs pos="86000">
                          <a:srgbClr val="7F7F7F">
                            <a:alpha val="29000"/>
                          </a:srgbClr>
                        </a:gs>
                      </a:gsLst>
                      <a:lin ang="0" scaled="1"/>
                      <a:tileRect/>
                    </a:gradFill>
                    <a:effectLst/>
                    <a:uLnTx/>
                    <a:uFillTx/>
                    <a:latin typeface="思源黑体 CN ExtraLight" panose="020B0200000000000000" pitchFamily="34" charset="-122"/>
                    <a:ea typeface="思源黑体 CN ExtraLight" panose="020B0200000000000000" pitchFamily="34" charset="-122"/>
                    <a:cs typeface="+mn-cs"/>
                  </a:rPr>
                  <a:t>造</a:t>
                </a:r>
                <a:endParaRPr kumimoji="0" lang="zh-CN" altLang="en-US" sz="9600" b="0" i="0" u="none" strike="noStrike" kern="1200" cap="none" spc="0" normalizeH="0" baseline="0" noProof="0" dirty="0">
                  <a:ln>
                    <a:noFill/>
                  </a:ln>
                  <a:gradFill flip="none" rotWithShape="1">
                    <a:gsLst>
                      <a:gs pos="12000">
                        <a:srgbClr val="F6F8FC"/>
                      </a:gs>
                      <a:gs pos="32000">
                        <a:srgbClr val="F2F2F2"/>
                      </a:gs>
                      <a:gs pos="63000">
                        <a:srgbClr val="F2F2F2">
                          <a:alpha val="72000"/>
                        </a:srgbClr>
                      </a:gs>
                      <a:gs pos="86000">
                        <a:srgbClr val="7F7F7F">
                          <a:alpha val="29000"/>
                        </a:srgbClr>
                      </a:gs>
                    </a:gsLst>
                    <a:lin ang="0" scaled="1"/>
                    <a:tileRect/>
                  </a:gradFill>
                  <a:effectLst/>
                  <a:uLnTx/>
                  <a:uFillTx/>
                  <a:latin typeface="思源黑体 CN ExtraLight" panose="020B0200000000000000" pitchFamily="34" charset="-122"/>
                  <a:ea typeface="思源黑体 CN ExtraLight" panose="020B0200000000000000" pitchFamily="34" charset="-122"/>
                  <a:cs typeface="+mn-cs"/>
                </a:endParaRPr>
              </a:p>
            </p:txBody>
          </p:sp>
        </p:grpSp>
      </p:grpSp>
      <p:cxnSp>
        <p:nvCxnSpPr>
          <p:cNvPr id="19" name="直接连接符 18"/>
          <p:cNvCxnSpPr/>
          <p:nvPr/>
        </p:nvCxnSpPr>
        <p:spPr>
          <a:xfrm flipH="1">
            <a:off x="8852202" y="0"/>
            <a:ext cx="1653847" cy="741068"/>
          </a:xfrm>
          <a:prstGeom prst="line">
            <a:avLst/>
          </a:prstGeom>
          <a:ln>
            <a:gradFill>
              <a:gsLst>
                <a:gs pos="100000">
                  <a:schemeClr val="bg1"/>
                </a:gs>
                <a:gs pos="0">
                  <a:schemeClr val="bg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flipH="1">
            <a:off x="9679126" y="3493739"/>
            <a:ext cx="484974" cy="217311"/>
          </a:xfrm>
          <a:prstGeom prst="line">
            <a:avLst/>
          </a:prstGeom>
          <a:ln>
            <a:gradFill>
              <a:gsLst>
                <a:gs pos="100000">
                  <a:schemeClr val="bg1"/>
                </a:gs>
                <a:gs pos="0">
                  <a:schemeClr val="bg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p14:dur="250" advClick="0" advTm="3000">
        <p:random/>
      </p:transition>
    </mc:Choice>
    <mc:Fallback>
      <p:transition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down)">
                                      <p:cBhvr>
                                        <p:cTn id="7" dur="500"/>
                                        <p:tgtEl>
                                          <p:spTgt spid="15"/>
                                        </p:tgtEl>
                                      </p:cBhvr>
                                    </p:animEffect>
                                  </p:childTnLst>
                                </p:cTn>
                              </p:par>
                              <p:par>
                                <p:cTn id="8" presetID="22" presetClass="entr" presetSubtype="4" fill="hold" nodeType="withEffect">
                                  <p:stCondLst>
                                    <p:cond delay="0"/>
                                  </p:stCondLst>
                                  <p:childTnLst>
                                    <p:set>
                                      <p:cBhvr>
                                        <p:cTn id="9" dur="1" fill="hold">
                                          <p:stCondLst>
                                            <p:cond delay="0"/>
                                          </p:stCondLst>
                                        </p:cTn>
                                        <p:tgtEl>
                                          <p:spTgt spid="19"/>
                                        </p:tgtEl>
                                        <p:attrNameLst>
                                          <p:attrName>style.visibility</p:attrName>
                                        </p:attrNameLst>
                                      </p:cBhvr>
                                      <p:to>
                                        <p:strVal val="visible"/>
                                      </p:to>
                                    </p:set>
                                    <p:animEffect transition="in" filter="wipe(down)">
                                      <p:cBhvr>
                                        <p:cTn id="10" dur="500"/>
                                        <p:tgtEl>
                                          <p:spTgt spid="19"/>
                                        </p:tgtEl>
                                      </p:cBhvr>
                                    </p:animEffect>
                                  </p:childTnLst>
                                </p:cTn>
                              </p:par>
                              <p:par>
                                <p:cTn id="11" presetID="22" presetClass="entr" presetSubtype="4" fill="hold" nodeType="withEffect">
                                  <p:stCondLst>
                                    <p:cond delay="0"/>
                                  </p:stCondLst>
                                  <p:childTnLst>
                                    <p:set>
                                      <p:cBhvr>
                                        <p:cTn id="12" dur="1" fill="hold">
                                          <p:stCondLst>
                                            <p:cond delay="0"/>
                                          </p:stCondLst>
                                        </p:cTn>
                                        <p:tgtEl>
                                          <p:spTgt spid="20"/>
                                        </p:tgtEl>
                                        <p:attrNameLst>
                                          <p:attrName>style.visibility</p:attrName>
                                        </p:attrNameLst>
                                      </p:cBhvr>
                                      <p:to>
                                        <p:strVal val="visible"/>
                                      </p:to>
                                    </p:set>
                                    <p:animEffect transition="in" filter="wipe(down)">
                                      <p:cBhvr>
                                        <p:cTn id="13"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l="-58000" r="-58000"/>
          </a:stretch>
        </a:blipFill>
        <a:effectLst/>
      </p:bgPr>
    </p:bg>
    <p:spTree>
      <p:nvGrpSpPr>
        <p:cNvPr id="1" name=""/>
        <p:cNvGrpSpPr/>
        <p:nvPr/>
      </p:nvGrpSpPr>
      <p:grpSpPr>
        <a:xfrm>
          <a:off x="0" y="0"/>
          <a:ext cx="0" cy="0"/>
          <a:chOff x="0" y="0"/>
          <a:chExt cx="0" cy="0"/>
        </a:xfrm>
      </p:grpSpPr>
      <p:sp>
        <p:nvSpPr>
          <p:cNvPr id="2" name="矩形 1"/>
          <p:cNvSpPr/>
          <p:nvPr/>
        </p:nvSpPr>
        <p:spPr>
          <a:xfrm>
            <a:off x="0" y="0"/>
            <a:ext cx="12192000" cy="6858000"/>
          </a:xfrm>
          <a:prstGeom prst="rect">
            <a:avLst/>
          </a:prstGeom>
          <a:gradFill flip="none" rotWithShape="1">
            <a:gsLst>
              <a:gs pos="2000">
                <a:schemeClr val="tx1"/>
              </a:gs>
              <a:gs pos="35000">
                <a:schemeClr val="tx1">
                  <a:alpha val="13000"/>
                </a:schemeClr>
              </a:gs>
              <a:gs pos="98000">
                <a:schemeClr val="tx1">
                  <a:alpha val="1000"/>
                </a:schemeClr>
              </a:gs>
            </a:gsLst>
            <a:path path="circle">
              <a:fillToRect l="50000" t="-80000" r="50000" b="18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6" name="矩形 5"/>
          <p:cNvSpPr/>
          <p:nvPr/>
        </p:nvSpPr>
        <p:spPr>
          <a:xfrm>
            <a:off x="0" y="0"/>
            <a:ext cx="12192000" cy="6858000"/>
          </a:xfrm>
          <a:prstGeom prst="rect">
            <a:avLst/>
          </a:prstGeom>
          <a:gradFill flip="none" rotWithShape="1">
            <a:gsLst>
              <a:gs pos="2000">
                <a:schemeClr val="tx1"/>
              </a:gs>
              <a:gs pos="35000">
                <a:schemeClr val="tx1">
                  <a:alpha val="82000"/>
                </a:schemeClr>
              </a:gs>
              <a:gs pos="98000">
                <a:schemeClr val="tx1">
                  <a:alpha val="46000"/>
                </a:schemeClr>
              </a:gs>
            </a:gsLst>
            <a:path path="circle">
              <a:fillToRect l="50000" t="-80000" r="50000" b="18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Freeform 5"/>
          <p:cNvSpPr>
            <a:spLocks noEditPoints="1"/>
          </p:cNvSpPr>
          <p:nvPr/>
        </p:nvSpPr>
        <p:spPr bwMode="auto">
          <a:xfrm>
            <a:off x="4060033" y="4642591"/>
            <a:ext cx="227012" cy="268287"/>
          </a:xfrm>
          <a:custGeom>
            <a:avLst/>
            <a:gdLst>
              <a:gd name="T0" fmla="*/ 29317 w 62"/>
              <a:gd name="T1" fmla="*/ 128209 h 73"/>
              <a:gd name="T2" fmla="*/ 194227 w 62"/>
              <a:gd name="T3" fmla="*/ 128209 h 73"/>
              <a:gd name="T4" fmla="*/ 194227 w 62"/>
              <a:gd name="T5" fmla="*/ 267408 h 73"/>
              <a:gd name="T6" fmla="*/ 168574 w 62"/>
              <a:gd name="T7" fmla="*/ 267408 h 73"/>
              <a:gd name="T8" fmla="*/ 168574 w 62"/>
              <a:gd name="T9" fmla="*/ 168504 h 73"/>
              <a:gd name="T10" fmla="*/ 164910 w 62"/>
              <a:gd name="T11" fmla="*/ 164841 h 73"/>
              <a:gd name="T12" fmla="*/ 124598 w 62"/>
              <a:gd name="T13" fmla="*/ 164841 h 73"/>
              <a:gd name="T14" fmla="*/ 120934 w 62"/>
              <a:gd name="T15" fmla="*/ 168504 h 73"/>
              <a:gd name="T16" fmla="*/ 120934 w 62"/>
              <a:gd name="T17" fmla="*/ 267408 h 73"/>
              <a:gd name="T18" fmla="*/ 29317 w 62"/>
              <a:gd name="T19" fmla="*/ 267408 h 73"/>
              <a:gd name="T20" fmla="*/ 29317 w 62"/>
              <a:gd name="T21" fmla="*/ 128209 h 73"/>
              <a:gd name="T22" fmla="*/ 124598 w 62"/>
              <a:gd name="T23" fmla="*/ 7326 h 73"/>
              <a:gd name="T24" fmla="*/ 172239 w 62"/>
              <a:gd name="T25" fmla="*/ 54947 h 73"/>
              <a:gd name="T26" fmla="*/ 219880 w 62"/>
              <a:gd name="T27" fmla="*/ 98904 h 73"/>
              <a:gd name="T28" fmla="*/ 208886 w 62"/>
              <a:gd name="T29" fmla="*/ 109894 h 73"/>
              <a:gd name="T30" fmla="*/ 113605 w 62"/>
              <a:gd name="T31" fmla="*/ 109894 h 73"/>
              <a:gd name="T32" fmla="*/ 10994 w 62"/>
              <a:gd name="T33" fmla="*/ 109894 h 73"/>
              <a:gd name="T34" fmla="*/ 7329 w 62"/>
              <a:gd name="T35" fmla="*/ 98904 h 73"/>
              <a:gd name="T36" fmla="*/ 51305 w 62"/>
              <a:gd name="T37" fmla="*/ 54947 h 73"/>
              <a:gd name="T38" fmla="*/ 102611 w 62"/>
              <a:gd name="T39" fmla="*/ 7326 h 73"/>
              <a:gd name="T40" fmla="*/ 124598 w 62"/>
              <a:gd name="T41" fmla="*/ 7326 h 73"/>
              <a:gd name="T42" fmla="*/ 54970 w 62"/>
              <a:gd name="T43" fmla="*/ 164841 h 73"/>
              <a:gd name="T44" fmla="*/ 54970 w 62"/>
              <a:gd name="T45" fmla="*/ 208798 h 73"/>
              <a:gd name="T46" fmla="*/ 73293 w 62"/>
              <a:gd name="T47" fmla="*/ 208798 h 73"/>
              <a:gd name="T48" fmla="*/ 73293 w 62"/>
              <a:gd name="T49" fmla="*/ 164841 h 73"/>
              <a:gd name="T50" fmla="*/ 54970 w 62"/>
              <a:gd name="T51" fmla="*/ 164841 h 73"/>
              <a:gd name="T52" fmla="*/ 80623 w 62"/>
              <a:gd name="T53" fmla="*/ 164841 h 73"/>
              <a:gd name="T54" fmla="*/ 80623 w 62"/>
              <a:gd name="T55" fmla="*/ 208798 h 73"/>
              <a:gd name="T56" fmla="*/ 98946 w 62"/>
              <a:gd name="T57" fmla="*/ 208798 h 73"/>
              <a:gd name="T58" fmla="*/ 98946 w 62"/>
              <a:gd name="T59" fmla="*/ 164841 h 73"/>
              <a:gd name="T60" fmla="*/ 80623 w 62"/>
              <a:gd name="T61" fmla="*/ 164841 h 73"/>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62" h="73">
                <a:moveTo>
                  <a:pt x="8" y="35"/>
                </a:moveTo>
                <a:cubicBezTo>
                  <a:pt x="53" y="35"/>
                  <a:pt x="53" y="35"/>
                  <a:pt x="53" y="35"/>
                </a:cubicBezTo>
                <a:cubicBezTo>
                  <a:pt x="53" y="73"/>
                  <a:pt x="53" y="73"/>
                  <a:pt x="53" y="73"/>
                </a:cubicBezTo>
                <a:cubicBezTo>
                  <a:pt x="46" y="73"/>
                  <a:pt x="46" y="73"/>
                  <a:pt x="46" y="73"/>
                </a:cubicBezTo>
                <a:cubicBezTo>
                  <a:pt x="46" y="46"/>
                  <a:pt x="46" y="46"/>
                  <a:pt x="46" y="46"/>
                </a:cubicBezTo>
                <a:cubicBezTo>
                  <a:pt x="46" y="45"/>
                  <a:pt x="45" y="45"/>
                  <a:pt x="45" y="45"/>
                </a:cubicBezTo>
                <a:cubicBezTo>
                  <a:pt x="34" y="45"/>
                  <a:pt x="34" y="45"/>
                  <a:pt x="34" y="45"/>
                </a:cubicBezTo>
                <a:cubicBezTo>
                  <a:pt x="34" y="45"/>
                  <a:pt x="33" y="45"/>
                  <a:pt x="33" y="46"/>
                </a:cubicBezTo>
                <a:cubicBezTo>
                  <a:pt x="33" y="73"/>
                  <a:pt x="33" y="73"/>
                  <a:pt x="33" y="73"/>
                </a:cubicBezTo>
                <a:cubicBezTo>
                  <a:pt x="8" y="73"/>
                  <a:pt x="8" y="73"/>
                  <a:pt x="8" y="73"/>
                </a:cubicBezTo>
                <a:cubicBezTo>
                  <a:pt x="8" y="35"/>
                  <a:pt x="8" y="35"/>
                  <a:pt x="8" y="35"/>
                </a:cubicBezTo>
                <a:close/>
                <a:moveTo>
                  <a:pt x="34" y="2"/>
                </a:moveTo>
                <a:cubicBezTo>
                  <a:pt x="38" y="6"/>
                  <a:pt x="43" y="10"/>
                  <a:pt x="47" y="15"/>
                </a:cubicBezTo>
                <a:cubicBezTo>
                  <a:pt x="51" y="19"/>
                  <a:pt x="56" y="23"/>
                  <a:pt x="60" y="27"/>
                </a:cubicBezTo>
                <a:cubicBezTo>
                  <a:pt x="62" y="29"/>
                  <a:pt x="60" y="30"/>
                  <a:pt x="57" y="30"/>
                </a:cubicBezTo>
                <a:cubicBezTo>
                  <a:pt x="49" y="30"/>
                  <a:pt x="40" y="30"/>
                  <a:pt x="31" y="30"/>
                </a:cubicBezTo>
                <a:cubicBezTo>
                  <a:pt x="22" y="30"/>
                  <a:pt x="12" y="30"/>
                  <a:pt x="3" y="30"/>
                </a:cubicBezTo>
                <a:cubicBezTo>
                  <a:pt x="1" y="30"/>
                  <a:pt x="0" y="29"/>
                  <a:pt x="2" y="27"/>
                </a:cubicBezTo>
                <a:cubicBezTo>
                  <a:pt x="6" y="23"/>
                  <a:pt x="10" y="19"/>
                  <a:pt x="14" y="15"/>
                </a:cubicBezTo>
                <a:cubicBezTo>
                  <a:pt x="19" y="10"/>
                  <a:pt x="23" y="6"/>
                  <a:pt x="28" y="2"/>
                </a:cubicBezTo>
                <a:cubicBezTo>
                  <a:pt x="30" y="0"/>
                  <a:pt x="32" y="0"/>
                  <a:pt x="34" y="2"/>
                </a:cubicBezTo>
                <a:close/>
                <a:moveTo>
                  <a:pt x="15" y="45"/>
                </a:moveTo>
                <a:cubicBezTo>
                  <a:pt x="15" y="57"/>
                  <a:pt x="15" y="57"/>
                  <a:pt x="15" y="57"/>
                </a:cubicBezTo>
                <a:cubicBezTo>
                  <a:pt x="20" y="57"/>
                  <a:pt x="20" y="57"/>
                  <a:pt x="20" y="57"/>
                </a:cubicBezTo>
                <a:cubicBezTo>
                  <a:pt x="20" y="45"/>
                  <a:pt x="20" y="45"/>
                  <a:pt x="20" y="45"/>
                </a:cubicBezTo>
                <a:cubicBezTo>
                  <a:pt x="15" y="45"/>
                  <a:pt x="15" y="45"/>
                  <a:pt x="15" y="45"/>
                </a:cubicBezTo>
                <a:close/>
                <a:moveTo>
                  <a:pt x="22" y="45"/>
                </a:moveTo>
                <a:cubicBezTo>
                  <a:pt x="22" y="57"/>
                  <a:pt x="22" y="57"/>
                  <a:pt x="22" y="57"/>
                </a:cubicBezTo>
                <a:cubicBezTo>
                  <a:pt x="27" y="57"/>
                  <a:pt x="27" y="57"/>
                  <a:pt x="27" y="57"/>
                </a:cubicBezTo>
                <a:cubicBezTo>
                  <a:pt x="27" y="45"/>
                  <a:pt x="27" y="45"/>
                  <a:pt x="27" y="45"/>
                </a:cubicBezTo>
                <a:lnTo>
                  <a:pt x="22" y="45"/>
                </a:lnTo>
                <a:close/>
              </a:path>
            </a:pathLst>
          </a:custGeom>
          <a:solidFill>
            <a:schemeClr val="bg1"/>
          </a:solidFill>
          <a:ln>
            <a:noFill/>
          </a:ln>
        </p:spPr>
        <p:txBody>
          <a:body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方正黑体简体" panose="02010601030101010101" pitchFamily="2" charset="-122"/>
              <a:cs typeface="+mn-cs"/>
              <a:sym typeface="Arial" panose="020B0604020202020204" pitchFamily="34" charset="0"/>
            </a:endParaRPr>
          </a:p>
        </p:txBody>
      </p:sp>
      <p:sp>
        <p:nvSpPr>
          <p:cNvPr id="5" name="Freeform 7"/>
          <p:cNvSpPr>
            <a:spLocks noEditPoints="1"/>
          </p:cNvSpPr>
          <p:nvPr/>
        </p:nvSpPr>
        <p:spPr bwMode="auto">
          <a:xfrm>
            <a:off x="5612608" y="4286991"/>
            <a:ext cx="219075" cy="238125"/>
          </a:xfrm>
          <a:custGeom>
            <a:avLst/>
            <a:gdLst>
              <a:gd name="T0" fmla="*/ 194526 w 60"/>
              <a:gd name="T1" fmla="*/ 228393 h 65"/>
              <a:gd name="T2" fmla="*/ 183515 w 60"/>
              <a:gd name="T3" fmla="*/ 239444 h 65"/>
              <a:gd name="T4" fmla="*/ 146812 w 60"/>
              <a:gd name="T5" fmla="*/ 239444 h 65"/>
              <a:gd name="T6" fmla="*/ 146812 w 60"/>
              <a:gd name="T7" fmla="*/ 151034 h 65"/>
              <a:gd name="T8" fmla="*/ 124790 w 60"/>
              <a:gd name="T9" fmla="*/ 228393 h 65"/>
              <a:gd name="T10" fmla="*/ 113779 w 60"/>
              <a:gd name="T11" fmla="*/ 239444 h 65"/>
              <a:gd name="T12" fmla="*/ 29362 w 60"/>
              <a:gd name="T13" fmla="*/ 239444 h 65"/>
              <a:gd name="T14" fmla="*/ 29362 w 60"/>
              <a:gd name="T15" fmla="*/ 132615 h 65"/>
              <a:gd name="T16" fmla="*/ 0 w 60"/>
              <a:gd name="T17" fmla="*/ 132615 h 65"/>
              <a:gd name="T18" fmla="*/ 0 w 60"/>
              <a:gd name="T19" fmla="*/ 106829 h 65"/>
              <a:gd name="T20" fmla="*/ 3670 w 60"/>
              <a:gd name="T21" fmla="*/ 99461 h 65"/>
              <a:gd name="T22" fmla="*/ 110109 w 60"/>
              <a:gd name="T23" fmla="*/ 0 h 65"/>
              <a:gd name="T24" fmla="*/ 216548 w 60"/>
              <a:gd name="T25" fmla="*/ 99461 h 65"/>
              <a:gd name="T26" fmla="*/ 220218 w 60"/>
              <a:gd name="T27" fmla="*/ 106829 h 65"/>
              <a:gd name="T28" fmla="*/ 220218 w 60"/>
              <a:gd name="T29" fmla="*/ 132615 h 65"/>
              <a:gd name="T30" fmla="*/ 194526 w 60"/>
              <a:gd name="T31" fmla="*/ 132615 h 65"/>
              <a:gd name="T32" fmla="*/ 80747 w 60"/>
              <a:gd name="T33" fmla="*/ 154718 h 65"/>
              <a:gd name="T34" fmla="*/ 99098 w 60"/>
              <a:gd name="T35" fmla="*/ 132615 h 65"/>
              <a:gd name="T36" fmla="*/ 58725 w 60"/>
              <a:gd name="T37" fmla="*/ 158401 h 65"/>
              <a:gd name="T38" fmla="*/ 77076 w 60"/>
              <a:gd name="T39" fmla="*/ 176820 h 65"/>
              <a:gd name="T40" fmla="*/ 58725 w 60"/>
              <a:gd name="T41" fmla="*/ 158401 h 65"/>
              <a:gd name="T42" fmla="*/ 80747 w 60"/>
              <a:gd name="T43" fmla="*/ 176820 h 65"/>
              <a:gd name="T44" fmla="*/ 99098 w 60"/>
              <a:gd name="T45" fmla="*/ 158401 h 65"/>
              <a:gd name="T46" fmla="*/ 58725 w 60"/>
              <a:gd name="T47" fmla="*/ 132615 h 65"/>
              <a:gd name="T48" fmla="*/ 77076 w 60"/>
              <a:gd name="T49" fmla="*/ 154718 h 65"/>
              <a:gd name="T50" fmla="*/ 58725 w 60"/>
              <a:gd name="T51" fmla="*/ 132615 h 65"/>
              <a:gd name="T52" fmla="*/ 172504 w 60"/>
              <a:gd name="T53" fmla="*/ 125248 h 65"/>
              <a:gd name="T54" fmla="*/ 183515 w 60"/>
              <a:gd name="T55" fmla="*/ 114196 h 65"/>
              <a:gd name="T56" fmla="*/ 201867 w 60"/>
              <a:gd name="T57" fmla="*/ 110513 h 65"/>
              <a:gd name="T58" fmla="*/ 22022 w 60"/>
              <a:gd name="T59" fmla="*/ 110513 h 65"/>
              <a:gd name="T60" fmla="*/ 40373 w 60"/>
              <a:gd name="T61" fmla="*/ 110513 h 65"/>
              <a:gd name="T62" fmla="*/ 51384 w 60"/>
              <a:gd name="T63" fmla="*/ 121564 h 65"/>
              <a:gd name="T64" fmla="*/ 106439 w 60"/>
              <a:gd name="T65" fmla="*/ 217341 h 65"/>
              <a:gd name="T66" fmla="*/ 110109 w 60"/>
              <a:gd name="T67" fmla="*/ 136299 h 65"/>
              <a:gd name="T68" fmla="*/ 121120 w 60"/>
              <a:gd name="T69" fmla="*/ 132615 h 65"/>
              <a:gd name="T70" fmla="*/ 165164 w 60"/>
              <a:gd name="T71" fmla="*/ 136299 h 65"/>
              <a:gd name="T72" fmla="*/ 168834 w 60"/>
              <a:gd name="T73" fmla="*/ 147350 h 65"/>
              <a:gd name="T74" fmla="*/ 172504 w 60"/>
              <a:gd name="T75" fmla="*/ 217341 h 65"/>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60" h="65">
                <a:moveTo>
                  <a:pt x="53" y="36"/>
                </a:moveTo>
                <a:cubicBezTo>
                  <a:pt x="53" y="62"/>
                  <a:pt x="53" y="62"/>
                  <a:pt x="53" y="62"/>
                </a:cubicBezTo>
                <a:cubicBezTo>
                  <a:pt x="53" y="65"/>
                  <a:pt x="53" y="65"/>
                  <a:pt x="53" y="65"/>
                </a:cubicBezTo>
                <a:cubicBezTo>
                  <a:pt x="50" y="65"/>
                  <a:pt x="50" y="65"/>
                  <a:pt x="50" y="65"/>
                </a:cubicBezTo>
                <a:cubicBezTo>
                  <a:pt x="43" y="65"/>
                  <a:pt x="43" y="65"/>
                  <a:pt x="43" y="65"/>
                </a:cubicBezTo>
                <a:cubicBezTo>
                  <a:pt x="40" y="65"/>
                  <a:pt x="40" y="65"/>
                  <a:pt x="40" y="65"/>
                </a:cubicBezTo>
                <a:cubicBezTo>
                  <a:pt x="40" y="62"/>
                  <a:pt x="40" y="62"/>
                  <a:pt x="40" y="62"/>
                </a:cubicBezTo>
                <a:cubicBezTo>
                  <a:pt x="40" y="41"/>
                  <a:pt x="40" y="41"/>
                  <a:pt x="40" y="41"/>
                </a:cubicBezTo>
                <a:cubicBezTo>
                  <a:pt x="34" y="41"/>
                  <a:pt x="34" y="41"/>
                  <a:pt x="34" y="41"/>
                </a:cubicBezTo>
                <a:cubicBezTo>
                  <a:pt x="34" y="62"/>
                  <a:pt x="34" y="62"/>
                  <a:pt x="34" y="62"/>
                </a:cubicBezTo>
                <a:cubicBezTo>
                  <a:pt x="34" y="65"/>
                  <a:pt x="34" y="65"/>
                  <a:pt x="34" y="65"/>
                </a:cubicBezTo>
                <a:cubicBezTo>
                  <a:pt x="31" y="65"/>
                  <a:pt x="31" y="65"/>
                  <a:pt x="31" y="65"/>
                </a:cubicBezTo>
                <a:cubicBezTo>
                  <a:pt x="11" y="65"/>
                  <a:pt x="11" y="65"/>
                  <a:pt x="11" y="65"/>
                </a:cubicBezTo>
                <a:cubicBezTo>
                  <a:pt x="8" y="65"/>
                  <a:pt x="8" y="65"/>
                  <a:pt x="8" y="65"/>
                </a:cubicBezTo>
                <a:cubicBezTo>
                  <a:pt x="8" y="62"/>
                  <a:pt x="8" y="62"/>
                  <a:pt x="8" y="62"/>
                </a:cubicBezTo>
                <a:cubicBezTo>
                  <a:pt x="8" y="36"/>
                  <a:pt x="8" y="36"/>
                  <a:pt x="8" y="36"/>
                </a:cubicBezTo>
                <a:cubicBezTo>
                  <a:pt x="3" y="36"/>
                  <a:pt x="3" y="36"/>
                  <a:pt x="3" y="36"/>
                </a:cubicBezTo>
                <a:cubicBezTo>
                  <a:pt x="0" y="36"/>
                  <a:pt x="0" y="36"/>
                  <a:pt x="0" y="36"/>
                </a:cubicBezTo>
                <a:cubicBezTo>
                  <a:pt x="0" y="33"/>
                  <a:pt x="0" y="33"/>
                  <a:pt x="0" y="33"/>
                </a:cubicBezTo>
                <a:cubicBezTo>
                  <a:pt x="0" y="29"/>
                  <a:pt x="0" y="29"/>
                  <a:pt x="0" y="29"/>
                </a:cubicBezTo>
                <a:cubicBezTo>
                  <a:pt x="0" y="28"/>
                  <a:pt x="0" y="28"/>
                  <a:pt x="0" y="28"/>
                </a:cubicBezTo>
                <a:cubicBezTo>
                  <a:pt x="1" y="27"/>
                  <a:pt x="1" y="27"/>
                  <a:pt x="1" y="27"/>
                </a:cubicBezTo>
                <a:cubicBezTo>
                  <a:pt x="28" y="2"/>
                  <a:pt x="28" y="2"/>
                  <a:pt x="28" y="2"/>
                </a:cubicBezTo>
                <a:cubicBezTo>
                  <a:pt x="30" y="0"/>
                  <a:pt x="30" y="0"/>
                  <a:pt x="30" y="0"/>
                </a:cubicBezTo>
                <a:cubicBezTo>
                  <a:pt x="31" y="2"/>
                  <a:pt x="31" y="2"/>
                  <a:pt x="31" y="2"/>
                </a:cubicBezTo>
                <a:cubicBezTo>
                  <a:pt x="59" y="27"/>
                  <a:pt x="59" y="27"/>
                  <a:pt x="59" y="27"/>
                </a:cubicBezTo>
                <a:cubicBezTo>
                  <a:pt x="60" y="28"/>
                  <a:pt x="60" y="28"/>
                  <a:pt x="60" y="28"/>
                </a:cubicBezTo>
                <a:cubicBezTo>
                  <a:pt x="60" y="29"/>
                  <a:pt x="60" y="29"/>
                  <a:pt x="60" y="29"/>
                </a:cubicBezTo>
                <a:cubicBezTo>
                  <a:pt x="60" y="34"/>
                  <a:pt x="60" y="34"/>
                  <a:pt x="60" y="34"/>
                </a:cubicBezTo>
                <a:cubicBezTo>
                  <a:pt x="60" y="36"/>
                  <a:pt x="60" y="36"/>
                  <a:pt x="60" y="36"/>
                </a:cubicBezTo>
                <a:cubicBezTo>
                  <a:pt x="58" y="36"/>
                  <a:pt x="58" y="36"/>
                  <a:pt x="58" y="36"/>
                </a:cubicBezTo>
                <a:cubicBezTo>
                  <a:pt x="53" y="36"/>
                  <a:pt x="53" y="36"/>
                  <a:pt x="53" y="36"/>
                </a:cubicBezTo>
                <a:close/>
                <a:moveTo>
                  <a:pt x="22" y="36"/>
                </a:moveTo>
                <a:cubicBezTo>
                  <a:pt x="22" y="42"/>
                  <a:pt x="22" y="42"/>
                  <a:pt x="22" y="42"/>
                </a:cubicBezTo>
                <a:cubicBezTo>
                  <a:pt x="27" y="42"/>
                  <a:pt x="27" y="42"/>
                  <a:pt x="27" y="42"/>
                </a:cubicBezTo>
                <a:cubicBezTo>
                  <a:pt x="27" y="36"/>
                  <a:pt x="27" y="36"/>
                  <a:pt x="27" y="36"/>
                </a:cubicBezTo>
                <a:cubicBezTo>
                  <a:pt x="22" y="36"/>
                  <a:pt x="22" y="36"/>
                  <a:pt x="22" y="36"/>
                </a:cubicBezTo>
                <a:close/>
                <a:moveTo>
                  <a:pt x="16" y="43"/>
                </a:moveTo>
                <a:cubicBezTo>
                  <a:pt x="16" y="48"/>
                  <a:pt x="16" y="48"/>
                  <a:pt x="16" y="48"/>
                </a:cubicBezTo>
                <a:cubicBezTo>
                  <a:pt x="21" y="48"/>
                  <a:pt x="21" y="48"/>
                  <a:pt x="21" y="48"/>
                </a:cubicBezTo>
                <a:cubicBezTo>
                  <a:pt x="21" y="43"/>
                  <a:pt x="21" y="43"/>
                  <a:pt x="21" y="43"/>
                </a:cubicBezTo>
                <a:cubicBezTo>
                  <a:pt x="16" y="43"/>
                  <a:pt x="16" y="43"/>
                  <a:pt x="16" y="43"/>
                </a:cubicBezTo>
                <a:close/>
                <a:moveTo>
                  <a:pt x="22" y="43"/>
                </a:moveTo>
                <a:cubicBezTo>
                  <a:pt x="22" y="48"/>
                  <a:pt x="22" y="48"/>
                  <a:pt x="22" y="48"/>
                </a:cubicBezTo>
                <a:cubicBezTo>
                  <a:pt x="27" y="48"/>
                  <a:pt x="27" y="48"/>
                  <a:pt x="27" y="48"/>
                </a:cubicBezTo>
                <a:cubicBezTo>
                  <a:pt x="27" y="43"/>
                  <a:pt x="27" y="43"/>
                  <a:pt x="27" y="43"/>
                </a:cubicBezTo>
                <a:cubicBezTo>
                  <a:pt x="22" y="43"/>
                  <a:pt x="22" y="43"/>
                  <a:pt x="22" y="43"/>
                </a:cubicBezTo>
                <a:close/>
                <a:moveTo>
                  <a:pt x="16" y="36"/>
                </a:moveTo>
                <a:cubicBezTo>
                  <a:pt x="16" y="42"/>
                  <a:pt x="16" y="42"/>
                  <a:pt x="16" y="42"/>
                </a:cubicBezTo>
                <a:cubicBezTo>
                  <a:pt x="21" y="42"/>
                  <a:pt x="21" y="42"/>
                  <a:pt x="21" y="42"/>
                </a:cubicBezTo>
                <a:cubicBezTo>
                  <a:pt x="21" y="36"/>
                  <a:pt x="21" y="36"/>
                  <a:pt x="21" y="36"/>
                </a:cubicBezTo>
                <a:cubicBezTo>
                  <a:pt x="16" y="36"/>
                  <a:pt x="16" y="36"/>
                  <a:pt x="16" y="36"/>
                </a:cubicBezTo>
                <a:close/>
                <a:moveTo>
                  <a:pt x="47" y="59"/>
                </a:moveTo>
                <a:cubicBezTo>
                  <a:pt x="47" y="34"/>
                  <a:pt x="47" y="34"/>
                  <a:pt x="47" y="34"/>
                </a:cubicBezTo>
                <a:cubicBezTo>
                  <a:pt x="47" y="31"/>
                  <a:pt x="47" y="31"/>
                  <a:pt x="47" y="31"/>
                </a:cubicBezTo>
                <a:cubicBezTo>
                  <a:pt x="50" y="31"/>
                  <a:pt x="50" y="31"/>
                  <a:pt x="50" y="31"/>
                </a:cubicBezTo>
                <a:cubicBezTo>
                  <a:pt x="55" y="31"/>
                  <a:pt x="55" y="31"/>
                  <a:pt x="55" y="31"/>
                </a:cubicBezTo>
                <a:cubicBezTo>
                  <a:pt x="55" y="30"/>
                  <a:pt x="55" y="30"/>
                  <a:pt x="55" y="30"/>
                </a:cubicBezTo>
                <a:cubicBezTo>
                  <a:pt x="30" y="8"/>
                  <a:pt x="30" y="8"/>
                  <a:pt x="30" y="8"/>
                </a:cubicBezTo>
                <a:cubicBezTo>
                  <a:pt x="6" y="30"/>
                  <a:pt x="6" y="30"/>
                  <a:pt x="6" y="30"/>
                </a:cubicBezTo>
                <a:cubicBezTo>
                  <a:pt x="6" y="30"/>
                  <a:pt x="6" y="30"/>
                  <a:pt x="6" y="30"/>
                </a:cubicBezTo>
                <a:cubicBezTo>
                  <a:pt x="11" y="30"/>
                  <a:pt x="11" y="30"/>
                  <a:pt x="11" y="30"/>
                </a:cubicBezTo>
                <a:cubicBezTo>
                  <a:pt x="14" y="30"/>
                  <a:pt x="14" y="30"/>
                  <a:pt x="14" y="30"/>
                </a:cubicBezTo>
                <a:cubicBezTo>
                  <a:pt x="14" y="33"/>
                  <a:pt x="14" y="33"/>
                  <a:pt x="14" y="33"/>
                </a:cubicBezTo>
                <a:cubicBezTo>
                  <a:pt x="14" y="59"/>
                  <a:pt x="14" y="59"/>
                  <a:pt x="14" y="59"/>
                </a:cubicBezTo>
                <a:cubicBezTo>
                  <a:pt x="29" y="59"/>
                  <a:pt x="29" y="59"/>
                  <a:pt x="29" y="59"/>
                </a:cubicBezTo>
                <a:cubicBezTo>
                  <a:pt x="29" y="40"/>
                  <a:pt x="29" y="40"/>
                  <a:pt x="29" y="40"/>
                </a:cubicBezTo>
                <a:cubicBezTo>
                  <a:pt x="29" y="39"/>
                  <a:pt x="29" y="38"/>
                  <a:pt x="30" y="37"/>
                </a:cubicBezTo>
                <a:cubicBezTo>
                  <a:pt x="30" y="37"/>
                  <a:pt x="30" y="37"/>
                  <a:pt x="30" y="37"/>
                </a:cubicBezTo>
                <a:cubicBezTo>
                  <a:pt x="31" y="36"/>
                  <a:pt x="32" y="36"/>
                  <a:pt x="33" y="36"/>
                </a:cubicBezTo>
                <a:cubicBezTo>
                  <a:pt x="42" y="36"/>
                  <a:pt x="42" y="36"/>
                  <a:pt x="42" y="36"/>
                </a:cubicBezTo>
                <a:cubicBezTo>
                  <a:pt x="43" y="36"/>
                  <a:pt x="44" y="36"/>
                  <a:pt x="45" y="37"/>
                </a:cubicBezTo>
                <a:cubicBezTo>
                  <a:pt x="45" y="37"/>
                  <a:pt x="45" y="37"/>
                  <a:pt x="45" y="37"/>
                </a:cubicBezTo>
                <a:cubicBezTo>
                  <a:pt x="45" y="38"/>
                  <a:pt x="46" y="39"/>
                  <a:pt x="46" y="40"/>
                </a:cubicBezTo>
                <a:cubicBezTo>
                  <a:pt x="46" y="59"/>
                  <a:pt x="46" y="59"/>
                  <a:pt x="46" y="59"/>
                </a:cubicBezTo>
                <a:lnTo>
                  <a:pt x="47" y="59"/>
                </a:lnTo>
                <a:close/>
              </a:path>
            </a:pathLst>
          </a:custGeom>
          <a:solidFill>
            <a:schemeClr val="bg1"/>
          </a:solidFill>
          <a:ln>
            <a:noFill/>
          </a:ln>
        </p:spPr>
        <p:txBody>
          <a:body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方正黑体简体" panose="02010601030101010101" pitchFamily="2" charset="-122"/>
              <a:cs typeface="+mn-cs"/>
              <a:sym typeface="Arial" panose="020B0604020202020204" pitchFamily="34" charset="0"/>
            </a:endParaRPr>
          </a:p>
        </p:txBody>
      </p:sp>
      <p:sp>
        <p:nvSpPr>
          <p:cNvPr id="7" name="Freeform 8"/>
          <p:cNvSpPr>
            <a:spLocks noEditPoints="1"/>
          </p:cNvSpPr>
          <p:nvPr/>
        </p:nvSpPr>
        <p:spPr bwMode="auto">
          <a:xfrm>
            <a:off x="4434683" y="5804641"/>
            <a:ext cx="215900" cy="242887"/>
          </a:xfrm>
          <a:custGeom>
            <a:avLst/>
            <a:gdLst>
              <a:gd name="T0" fmla="*/ 0 w 59"/>
              <a:gd name="T1" fmla="*/ 128831 h 66"/>
              <a:gd name="T2" fmla="*/ 0 w 59"/>
              <a:gd name="T3" fmla="*/ 99384 h 66"/>
              <a:gd name="T4" fmla="*/ 3673 w 59"/>
              <a:gd name="T5" fmla="*/ 99384 h 66"/>
              <a:gd name="T6" fmla="*/ 99178 w 59"/>
              <a:gd name="T7" fmla="*/ 7362 h 66"/>
              <a:gd name="T8" fmla="*/ 106524 w 59"/>
              <a:gd name="T9" fmla="*/ 0 h 66"/>
              <a:gd name="T10" fmla="*/ 113871 w 59"/>
              <a:gd name="T11" fmla="*/ 7362 h 66"/>
              <a:gd name="T12" fmla="*/ 150603 w 59"/>
              <a:gd name="T13" fmla="*/ 40490 h 66"/>
              <a:gd name="T14" fmla="*/ 150603 w 59"/>
              <a:gd name="T15" fmla="*/ 25766 h 66"/>
              <a:gd name="T16" fmla="*/ 143257 w 59"/>
              <a:gd name="T17" fmla="*/ 25766 h 66"/>
              <a:gd name="T18" fmla="*/ 143257 w 59"/>
              <a:gd name="T19" fmla="*/ 14724 h 66"/>
              <a:gd name="T20" fmla="*/ 183663 w 59"/>
              <a:gd name="T21" fmla="*/ 14724 h 66"/>
              <a:gd name="T22" fmla="*/ 183663 w 59"/>
              <a:gd name="T23" fmla="*/ 25766 h 66"/>
              <a:gd name="T24" fmla="*/ 176316 w 59"/>
              <a:gd name="T25" fmla="*/ 25766 h 66"/>
              <a:gd name="T26" fmla="*/ 176316 w 59"/>
              <a:gd name="T27" fmla="*/ 66256 h 66"/>
              <a:gd name="T28" fmla="*/ 216722 w 59"/>
              <a:gd name="T29" fmla="*/ 99384 h 66"/>
              <a:gd name="T30" fmla="*/ 216722 w 59"/>
              <a:gd name="T31" fmla="*/ 128831 h 66"/>
              <a:gd name="T32" fmla="*/ 191009 w 59"/>
              <a:gd name="T33" fmla="*/ 128831 h 66"/>
              <a:gd name="T34" fmla="*/ 191009 w 59"/>
              <a:gd name="T35" fmla="*/ 242939 h 66"/>
              <a:gd name="T36" fmla="*/ 165296 w 59"/>
              <a:gd name="T37" fmla="*/ 242939 h 66"/>
              <a:gd name="T38" fmla="*/ 165296 w 59"/>
              <a:gd name="T39" fmla="*/ 150917 h 66"/>
              <a:gd name="T40" fmla="*/ 161623 w 59"/>
              <a:gd name="T41" fmla="*/ 143555 h 66"/>
              <a:gd name="T42" fmla="*/ 124891 w 59"/>
              <a:gd name="T43" fmla="*/ 143555 h 66"/>
              <a:gd name="T44" fmla="*/ 121217 w 59"/>
              <a:gd name="T45" fmla="*/ 150917 h 66"/>
              <a:gd name="T46" fmla="*/ 121217 w 59"/>
              <a:gd name="T47" fmla="*/ 242939 h 66"/>
              <a:gd name="T48" fmla="*/ 33059 w 59"/>
              <a:gd name="T49" fmla="*/ 242939 h 66"/>
              <a:gd name="T50" fmla="*/ 33059 w 59"/>
              <a:gd name="T51" fmla="*/ 128831 h 66"/>
              <a:gd name="T52" fmla="*/ 0 w 59"/>
              <a:gd name="T53" fmla="*/ 128831 h 66"/>
              <a:gd name="T54" fmla="*/ 198356 w 59"/>
              <a:gd name="T55" fmla="*/ 110427 h 66"/>
              <a:gd name="T56" fmla="*/ 198356 w 59"/>
              <a:gd name="T57" fmla="*/ 110427 h 66"/>
              <a:gd name="T58" fmla="*/ 106524 w 59"/>
              <a:gd name="T59" fmla="*/ 29447 h 66"/>
              <a:gd name="T60" fmla="*/ 22040 w 59"/>
              <a:gd name="T61" fmla="*/ 110427 h 66"/>
              <a:gd name="T62" fmla="*/ 22040 w 59"/>
              <a:gd name="T63" fmla="*/ 110427 h 66"/>
              <a:gd name="T64" fmla="*/ 198356 w 59"/>
              <a:gd name="T65" fmla="*/ 110427 h 6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59" h="66">
                <a:moveTo>
                  <a:pt x="0" y="35"/>
                </a:moveTo>
                <a:cubicBezTo>
                  <a:pt x="0" y="33"/>
                  <a:pt x="0" y="30"/>
                  <a:pt x="0" y="27"/>
                </a:cubicBezTo>
                <a:cubicBezTo>
                  <a:pt x="1" y="27"/>
                  <a:pt x="1" y="27"/>
                  <a:pt x="1" y="27"/>
                </a:cubicBezTo>
                <a:cubicBezTo>
                  <a:pt x="27" y="2"/>
                  <a:pt x="27" y="2"/>
                  <a:pt x="27" y="2"/>
                </a:cubicBezTo>
                <a:cubicBezTo>
                  <a:pt x="29" y="0"/>
                  <a:pt x="29" y="0"/>
                  <a:pt x="29" y="0"/>
                </a:cubicBezTo>
                <a:cubicBezTo>
                  <a:pt x="31" y="2"/>
                  <a:pt x="31" y="2"/>
                  <a:pt x="31" y="2"/>
                </a:cubicBezTo>
                <a:cubicBezTo>
                  <a:pt x="41" y="11"/>
                  <a:pt x="41" y="11"/>
                  <a:pt x="41" y="11"/>
                </a:cubicBezTo>
                <a:cubicBezTo>
                  <a:pt x="41" y="7"/>
                  <a:pt x="41" y="7"/>
                  <a:pt x="41" y="7"/>
                </a:cubicBezTo>
                <a:cubicBezTo>
                  <a:pt x="39" y="7"/>
                  <a:pt x="39" y="7"/>
                  <a:pt x="39" y="7"/>
                </a:cubicBezTo>
                <a:cubicBezTo>
                  <a:pt x="39" y="4"/>
                  <a:pt x="39" y="4"/>
                  <a:pt x="39" y="4"/>
                </a:cubicBezTo>
                <a:cubicBezTo>
                  <a:pt x="50" y="4"/>
                  <a:pt x="50" y="4"/>
                  <a:pt x="50" y="4"/>
                </a:cubicBezTo>
                <a:cubicBezTo>
                  <a:pt x="50" y="7"/>
                  <a:pt x="50" y="7"/>
                  <a:pt x="50" y="7"/>
                </a:cubicBezTo>
                <a:cubicBezTo>
                  <a:pt x="48" y="7"/>
                  <a:pt x="48" y="7"/>
                  <a:pt x="48" y="7"/>
                </a:cubicBezTo>
                <a:cubicBezTo>
                  <a:pt x="48" y="18"/>
                  <a:pt x="48" y="18"/>
                  <a:pt x="48" y="18"/>
                </a:cubicBezTo>
                <a:cubicBezTo>
                  <a:pt x="59" y="27"/>
                  <a:pt x="59" y="27"/>
                  <a:pt x="59" y="27"/>
                </a:cubicBezTo>
                <a:cubicBezTo>
                  <a:pt x="59" y="35"/>
                  <a:pt x="59" y="35"/>
                  <a:pt x="59" y="35"/>
                </a:cubicBezTo>
                <a:cubicBezTo>
                  <a:pt x="52" y="35"/>
                  <a:pt x="52" y="35"/>
                  <a:pt x="52" y="35"/>
                </a:cubicBezTo>
                <a:cubicBezTo>
                  <a:pt x="52" y="66"/>
                  <a:pt x="52" y="66"/>
                  <a:pt x="52" y="66"/>
                </a:cubicBezTo>
                <a:cubicBezTo>
                  <a:pt x="45" y="66"/>
                  <a:pt x="45" y="66"/>
                  <a:pt x="45" y="66"/>
                </a:cubicBezTo>
                <a:cubicBezTo>
                  <a:pt x="45" y="41"/>
                  <a:pt x="45" y="41"/>
                  <a:pt x="45" y="41"/>
                </a:cubicBezTo>
                <a:cubicBezTo>
                  <a:pt x="45" y="40"/>
                  <a:pt x="45" y="39"/>
                  <a:pt x="44" y="39"/>
                </a:cubicBezTo>
                <a:cubicBezTo>
                  <a:pt x="34" y="39"/>
                  <a:pt x="34" y="39"/>
                  <a:pt x="34" y="39"/>
                </a:cubicBezTo>
                <a:cubicBezTo>
                  <a:pt x="33" y="39"/>
                  <a:pt x="33" y="40"/>
                  <a:pt x="33" y="41"/>
                </a:cubicBezTo>
                <a:cubicBezTo>
                  <a:pt x="33" y="66"/>
                  <a:pt x="33" y="66"/>
                  <a:pt x="33" y="66"/>
                </a:cubicBezTo>
                <a:cubicBezTo>
                  <a:pt x="9" y="66"/>
                  <a:pt x="9" y="66"/>
                  <a:pt x="9" y="66"/>
                </a:cubicBezTo>
                <a:cubicBezTo>
                  <a:pt x="9" y="35"/>
                  <a:pt x="9" y="35"/>
                  <a:pt x="9" y="35"/>
                </a:cubicBezTo>
                <a:cubicBezTo>
                  <a:pt x="0" y="35"/>
                  <a:pt x="0" y="35"/>
                  <a:pt x="0" y="35"/>
                </a:cubicBezTo>
                <a:close/>
                <a:moveTo>
                  <a:pt x="54" y="30"/>
                </a:moveTo>
                <a:cubicBezTo>
                  <a:pt x="54" y="30"/>
                  <a:pt x="54" y="30"/>
                  <a:pt x="54" y="30"/>
                </a:cubicBezTo>
                <a:cubicBezTo>
                  <a:pt x="29" y="8"/>
                  <a:pt x="29" y="8"/>
                  <a:pt x="29" y="8"/>
                </a:cubicBezTo>
                <a:cubicBezTo>
                  <a:pt x="6" y="30"/>
                  <a:pt x="6" y="30"/>
                  <a:pt x="6" y="30"/>
                </a:cubicBezTo>
                <a:cubicBezTo>
                  <a:pt x="6" y="30"/>
                  <a:pt x="6" y="30"/>
                  <a:pt x="6" y="30"/>
                </a:cubicBezTo>
                <a:cubicBezTo>
                  <a:pt x="22" y="30"/>
                  <a:pt x="38" y="30"/>
                  <a:pt x="54" y="30"/>
                </a:cubicBezTo>
                <a:close/>
              </a:path>
            </a:pathLst>
          </a:custGeom>
          <a:solidFill>
            <a:schemeClr val="bg1"/>
          </a:solidFill>
          <a:ln>
            <a:noFill/>
          </a:ln>
        </p:spPr>
        <p:txBody>
          <a:body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方正黑体简体" panose="02010601030101010101" pitchFamily="2" charset="-122"/>
              <a:cs typeface="+mn-cs"/>
              <a:sym typeface="Arial" panose="020B0604020202020204" pitchFamily="34" charset="0"/>
            </a:endParaRPr>
          </a:p>
        </p:txBody>
      </p:sp>
      <p:sp>
        <p:nvSpPr>
          <p:cNvPr id="8" name="Freeform 9"/>
          <p:cNvSpPr>
            <a:spLocks noEditPoints="1"/>
          </p:cNvSpPr>
          <p:nvPr/>
        </p:nvSpPr>
        <p:spPr bwMode="auto">
          <a:xfrm>
            <a:off x="2885283" y="5036291"/>
            <a:ext cx="239712" cy="260350"/>
          </a:xfrm>
          <a:custGeom>
            <a:avLst/>
            <a:gdLst>
              <a:gd name="T0" fmla="*/ 202606 w 65"/>
              <a:gd name="T1" fmla="*/ 143046 h 71"/>
              <a:gd name="T2" fmla="*/ 36838 w 65"/>
              <a:gd name="T3" fmla="*/ 143046 h 71"/>
              <a:gd name="T4" fmla="*/ 36838 w 65"/>
              <a:gd name="T5" fmla="*/ 260417 h 71"/>
              <a:gd name="T6" fmla="*/ 62624 w 65"/>
              <a:gd name="T7" fmla="*/ 260417 h 71"/>
              <a:gd name="T8" fmla="*/ 62624 w 65"/>
              <a:gd name="T9" fmla="*/ 179724 h 71"/>
              <a:gd name="T10" fmla="*/ 69991 w 65"/>
              <a:gd name="T11" fmla="*/ 172389 h 71"/>
              <a:gd name="T12" fmla="*/ 106829 w 65"/>
              <a:gd name="T13" fmla="*/ 172389 h 71"/>
              <a:gd name="T14" fmla="*/ 110513 w 65"/>
              <a:gd name="T15" fmla="*/ 179724 h 71"/>
              <a:gd name="T16" fmla="*/ 110513 w 65"/>
              <a:gd name="T17" fmla="*/ 260417 h 71"/>
              <a:gd name="T18" fmla="*/ 202606 w 65"/>
              <a:gd name="T19" fmla="*/ 260417 h 71"/>
              <a:gd name="T20" fmla="*/ 202606 w 65"/>
              <a:gd name="T21" fmla="*/ 143046 h 71"/>
              <a:gd name="T22" fmla="*/ 239444 w 65"/>
              <a:gd name="T23" fmla="*/ 110035 h 71"/>
              <a:gd name="T24" fmla="*/ 132615 w 65"/>
              <a:gd name="T25" fmla="*/ 7336 h 71"/>
              <a:gd name="T26" fmla="*/ 121564 w 65"/>
              <a:gd name="T27" fmla="*/ 0 h 71"/>
              <a:gd name="T28" fmla="*/ 114196 w 65"/>
              <a:gd name="T29" fmla="*/ 7336 h 71"/>
              <a:gd name="T30" fmla="*/ 0 w 65"/>
              <a:gd name="T31" fmla="*/ 110035 h 71"/>
              <a:gd name="T32" fmla="*/ 18419 w 65"/>
              <a:gd name="T33" fmla="*/ 132042 h 71"/>
              <a:gd name="T34" fmla="*/ 221025 w 65"/>
              <a:gd name="T35" fmla="*/ 128375 h 71"/>
              <a:gd name="T36" fmla="*/ 239444 w 65"/>
              <a:gd name="T37" fmla="*/ 110035 h 71"/>
              <a:gd name="T38" fmla="*/ 47889 w 65"/>
              <a:gd name="T39" fmla="*/ 102700 h 71"/>
              <a:gd name="T40" fmla="*/ 121564 w 65"/>
              <a:gd name="T41" fmla="*/ 36678 h 71"/>
              <a:gd name="T42" fmla="*/ 191555 w 65"/>
              <a:gd name="T43" fmla="*/ 102700 h 71"/>
              <a:gd name="T44" fmla="*/ 47889 w 65"/>
              <a:gd name="T45" fmla="*/ 102700 h 71"/>
              <a:gd name="T46" fmla="*/ 176820 w 65"/>
              <a:gd name="T47" fmla="*/ 176057 h 71"/>
              <a:gd name="T48" fmla="*/ 176820 w 65"/>
              <a:gd name="T49" fmla="*/ 194396 h 71"/>
              <a:gd name="T50" fmla="*/ 162085 w 65"/>
              <a:gd name="T51" fmla="*/ 194396 h 71"/>
              <a:gd name="T52" fmla="*/ 162085 w 65"/>
              <a:gd name="T53" fmla="*/ 176057 h 71"/>
              <a:gd name="T54" fmla="*/ 176820 w 65"/>
              <a:gd name="T55" fmla="*/ 176057 h 71"/>
              <a:gd name="T56" fmla="*/ 154718 w 65"/>
              <a:gd name="T57" fmla="*/ 201731 h 71"/>
              <a:gd name="T58" fmla="*/ 154718 w 65"/>
              <a:gd name="T59" fmla="*/ 220071 h 71"/>
              <a:gd name="T60" fmla="*/ 136299 w 65"/>
              <a:gd name="T61" fmla="*/ 220071 h 71"/>
              <a:gd name="T62" fmla="*/ 136299 w 65"/>
              <a:gd name="T63" fmla="*/ 201731 h 71"/>
              <a:gd name="T64" fmla="*/ 154718 w 65"/>
              <a:gd name="T65" fmla="*/ 201731 h 71"/>
              <a:gd name="T66" fmla="*/ 176820 w 65"/>
              <a:gd name="T67" fmla="*/ 201731 h 71"/>
              <a:gd name="T68" fmla="*/ 176820 w 65"/>
              <a:gd name="T69" fmla="*/ 220071 h 71"/>
              <a:gd name="T70" fmla="*/ 162085 w 65"/>
              <a:gd name="T71" fmla="*/ 220071 h 71"/>
              <a:gd name="T72" fmla="*/ 162085 w 65"/>
              <a:gd name="T73" fmla="*/ 201731 h 71"/>
              <a:gd name="T74" fmla="*/ 176820 w 65"/>
              <a:gd name="T75" fmla="*/ 201731 h 71"/>
              <a:gd name="T76" fmla="*/ 154718 w 65"/>
              <a:gd name="T77" fmla="*/ 176057 h 71"/>
              <a:gd name="T78" fmla="*/ 154718 w 65"/>
              <a:gd name="T79" fmla="*/ 194396 h 71"/>
              <a:gd name="T80" fmla="*/ 136299 w 65"/>
              <a:gd name="T81" fmla="*/ 194396 h 71"/>
              <a:gd name="T82" fmla="*/ 136299 w 65"/>
              <a:gd name="T83" fmla="*/ 176057 h 71"/>
              <a:gd name="T84" fmla="*/ 154718 w 65"/>
              <a:gd name="T85" fmla="*/ 176057 h 71"/>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65" h="71">
                <a:moveTo>
                  <a:pt x="55" y="39"/>
                </a:moveTo>
                <a:cubicBezTo>
                  <a:pt x="10" y="39"/>
                  <a:pt x="10" y="39"/>
                  <a:pt x="10" y="39"/>
                </a:cubicBezTo>
                <a:cubicBezTo>
                  <a:pt x="10" y="71"/>
                  <a:pt x="10" y="71"/>
                  <a:pt x="10" y="71"/>
                </a:cubicBezTo>
                <a:cubicBezTo>
                  <a:pt x="17" y="71"/>
                  <a:pt x="17" y="71"/>
                  <a:pt x="17" y="71"/>
                </a:cubicBezTo>
                <a:cubicBezTo>
                  <a:pt x="17" y="49"/>
                  <a:pt x="17" y="49"/>
                  <a:pt x="17" y="49"/>
                </a:cubicBezTo>
                <a:cubicBezTo>
                  <a:pt x="17" y="48"/>
                  <a:pt x="18" y="47"/>
                  <a:pt x="19" y="47"/>
                </a:cubicBezTo>
                <a:cubicBezTo>
                  <a:pt x="29" y="47"/>
                  <a:pt x="29" y="47"/>
                  <a:pt x="29" y="47"/>
                </a:cubicBezTo>
                <a:cubicBezTo>
                  <a:pt x="30" y="47"/>
                  <a:pt x="30" y="48"/>
                  <a:pt x="30" y="49"/>
                </a:cubicBezTo>
                <a:cubicBezTo>
                  <a:pt x="30" y="71"/>
                  <a:pt x="30" y="71"/>
                  <a:pt x="30" y="71"/>
                </a:cubicBezTo>
                <a:cubicBezTo>
                  <a:pt x="55" y="71"/>
                  <a:pt x="55" y="71"/>
                  <a:pt x="55" y="71"/>
                </a:cubicBezTo>
                <a:cubicBezTo>
                  <a:pt x="55" y="39"/>
                  <a:pt x="55" y="39"/>
                  <a:pt x="55" y="39"/>
                </a:cubicBezTo>
                <a:close/>
                <a:moveTo>
                  <a:pt x="65" y="30"/>
                </a:moveTo>
                <a:cubicBezTo>
                  <a:pt x="36" y="2"/>
                  <a:pt x="36" y="2"/>
                  <a:pt x="36" y="2"/>
                </a:cubicBezTo>
                <a:cubicBezTo>
                  <a:pt x="33" y="0"/>
                  <a:pt x="33" y="0"/>
                  <a:pt x="33" y="0"/>
                </a:cubicBezTo>
                <a:cubicBezTo>
                  <a:pt x="31" y="2"/>
                  <a:pt x="31" y="2"/>
                  <a:pt x="31" y="2"/>
                </a:cubicBezTo>
                <a:cubicBezTo>
                  <a:pt x="0" y="30"/>
                  <a:pt x="0" y="30"/>
                  <a:pt x="0" y="30"/>
                </a:cubicBezTo>
                <a:cubicBezTo>
                  <a:pt x="5" y="36"/>
                  <a:pt x="5" y="36"/>
                  <a:pt x="5" y="36"/>
                </a:cubicBezTo>
                <a:cubicBezTo>
                  <a:pt x="60" y="35"/>
                  <a:pt x="60" y="35"/>
                  <a:pt x="60" y="35"/>
                </a:cubicBezTo>
                <a:cubicBezTo>
                  <a:pt x="65" y="30"/>
                  <a:pt x="65" y="30"/>
                  <a:pt x="65" y="30"/>
                </a:cubicBezTo>
                <a:close/>
                <a:moveTo>
                  <a:pt x="13" y="28"/>
                </a:moveTo>
                <a:cubicBezTo>
                  <a:pt x="33" y="10"/>
                  <a:pt x="33" y="10"/>
                  <a:pt x="33" y="10"/>
                </a:cubicBezTo>
                <a:cubicBezTo>
                  <a:pt x="52" y="28"/>
                  <a:pt x="52" y="28"/>
                  <a:pt x="52" y="28"/>
                </a:cubicBezTo>
                <a:cubicBezTo>
                  <a:pt x="13" y="28"/>
                  <a:pt x="13" y="28"/>
                  <a:pt x="13" y="28"/>
                </a:cubicBezTo>
                <a:close/>
                <a:moveTo>
                  <a:pt x="48" y="48"/>
                </a:moveTo>
                <a:cubicBezTo>
                  <a:pt x="48" y="53"/>
                  <a:pt x="48" y="53"/>
                  <a:pt x="48" y="53"/>
                </a:cubicBezTo>
                <a:cubicBezTo>
                  <a:pt x="44" y="53"/>
                  <a:pt x="44" y="53"/>
                  <a:pt x="44" y="53"/>
                </a:cubicBezTo>
                <a:cubicBezTo>
                  <a:pt x="44" y="48"/>
                  <a:pt x="44" y="48"/>
                  <a:pt x="44" y="48"/>
                </a:cubicBezTo>
                <a:cubicBezTo>
                  <a:pt x="48" y="48"/>
                  <a:pt x="48" y="48"/>
                  <a:pt x="48" y="48"/>
                </a:cubicBezTo>
                <a:close/>
                <a:moveTo>
                  <a:pt x="42" y="55"/>
                </a:moveTo>
                <a:cubicBezTo>
                  <a:pt x="42" y="60"/>
                  <a:pt x="42" y="60"/>
                  <a:pt x="42" y="60"/>
                </a:cubicBezTo>
                <a:cubicBezTo>
                  <a:pt x="37" y="60"/>
                  <a:pt x="37" y="60"/>
                  <a:pt x="37" y="60"/>
                </a:cubicBezTo>
                <a:cubicBezTo>
                  <a:pt x="37" y="55"/>
                  <a:pt x="37" y="55"/>
                  <a:pt x="37" y="55"/>
                </a:cubicBezTo>
                <a:cubicBezTo>
                  <a:pt x="42" y="55"/>
                  <a:pt x="42" y="55"/>
                  <a:pt x="42" y="55"/>
                </a:cubicBezTo>
                <a:close/>
                <a:moveTo>
                  <a:pt x="48" y="55"/>
                </a:moveTo>
                <a:cubicBezTo>
                  <a:pt x="48" y="60"/>
                  <a:pt x="48" y="60"/>
                  <a:pt x="48" y="60"/>
                </a:cubicBezTo>
                <a:cubicBezTo>
                  <a:pt x="44" y="60"/>
                  <a:pt x="44" y="60"/>
                  <a:pt x="44" y="60"/>
                </a:cubicBezTo>
                <a:cubicBezTo>
                  <a:pt x="44" y="55"/>
                  <a:pt x="44" y="55"/>
                  <a:pt x="44" y="55"/>
                </a:cubicBezTo>
                <a:cubicBezTo>
                  <a:pt x="48" y="55"/>
                  <a:pt x="48" y="55"/>
                  <a:pt x="48" y="55"/>
                </a:cubicBezTo>
                <a:close/>
                <a:moveTo>
                  <a:pt x="42" y="48"/>
                </a:moveTo>
                <a:cubicBezTo>
                  <a:pt x="42" y="53"/>
                  <a:pt x="42" y="53"/>
                  <a:pt x="42" y="53"/>
                </a:cubicBezTo>
                <a:cubicBezTo>
                  <a:pt x="37" y="53"/>
                  <a:pt x="37" y="53"/>
                  <a:pt x="37" y="53"/>
                </a:cubicBezTo>
                <a:cubicBezTo>
                  <a:pt x="37" y="48"/>
                  <a:pt x="37" y="48"/>
                  <a:pt x="37" y="48"/>
                </a:cubicBezTo>
                <a:lnTo>
                  <a:pt x="42" y="48"/>
                </a:lnTo>
                <a:close/>
              </a:path>
            </a:pathLst>
          </a:custGeom>
          <a:solidFill>
            <a:schemeClr val="bg1"/>
          </a:solidFill>
          <a:ln>
            <a:noFill/>
          </a:ln>
        </p:spPr>
        <p:txBody>
          <a:body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方正黑体简体" panose="02010601030101010101" pitchFamily="2" charset="-122"/>
              <a:cs typeface="+mn-cs"/>
              <a:sym typeface="Arial" panose="020B0604020202020204" pitchFamily="34" charset="0"/>
            </a:endParaRPr>
          </a:p>
        </p:txBody>
      </p:sp>
      <p:sp>
        <p:nvSpPr>
          <p:cNvPr id="9" name="Freeform 13"/>
          <p:cNvSpPr>
            <a:spLocks noEditPoints="1"/>
          </p:cNvSpPr>
          <p:nvPr/>
        </p:nvSpPr>
        <p:spPr bwMode="auto">
          <a:xfrm>
            <a:off x="5604670" y="3504353"/>
            <a:ext cx="234950" cy="236538"/>
          </a:xfrm>
          <a:custGeom>
            <a:avLst/>
            <a:gdLst>
              <a:gd name="T0" fmla="*/ 57676 w 134"/>
              <a:gd name="T1" fmla="*/ 110109 h 135"/>
              <a:gd name="T2" fmla="*/ 57676 w 134"/>
              <a:gd name="T3" fmla="*/ 213227 h 135"/>
              <a:gd name="T4" fmla="*/ 180019 w 134"/>
              <a:gd name="T5" fmla="*/ 213227 h 135"/>
              <a:gd name="T6" fmla="*/ 180019 w 134"/>
              <a:gd name="T7" fmla="*/ 110109 h 135"/>
              <a:gd name="T8" fmla="*/ 200993 w 134"/>
              <a:gd name="T9" fmla="*/ 136326 h 135"/>
              <a:gd name="T10" fmla="*/ 200993 w 134"/>
              <a:gd name="T11" fmla="*/ 223714 h 135"/>
              <a:gd name="T12" fmla="*/ 200993 w 134"/>
              <a:gd name="T13" fmla="*/ 235948 h 135"/>
              <a:gd name="T14" fmla="*/ 190506 w 134"/>
              <a:gd name="T15" fmla="*/ 235948 h 135"/>
              <a:gd name="T16" fmla="*/ 47190 w 134"/>
              <a:gd name="T17" fmla="*/ 235948 h 135"/>
              <a:gd name="T18" fmla="*/ 36703 w 134"/>
              <a:gd name="T19" fmla="*/ 235948 h 135"/>
              <a:gd name="T20" fmla="*/ 36703 w 134"/>
              <a:gd name="T21" fmla="*/ 223714 h 135"/>
              <a:gd name="T22" fmla="*/ 36703 w 134"/>
              <a:gd name="T23" fmla="*/ 132830 h 135"/>
              <a:gd name="T24" fmla="*/ 57676 w 134"/>
              <a:gd name="T25" fmla="*/ 110109 h 135"/>
              <a:gd name="T26" fmla="*/ 57676 w 134"/>
              <a:gd name="T27" fmla="*/ 110109 h 135"/>
              <a:gd name="T28" fmla="*/ 0 w 134"/>
              <a:gd name="T29" fmla="*/ 117100 h 135"/>
              <a:gd name="T30" fmla="*/ 17478 w 134"/>
              <a:gd name="T31" fmla="*/ 136326 h 135"/>
              <a:gd name="T32" fmla="*/ 117100 w 134"/>
              <a:gd name="T33" fmla="*/ 33207 h 135"/>
              <a:gd name="T34" fmla="*/ 216722 w 134"/>
              <a:gd name="T35" fmla="*/ 136326 h 135"/>
              <a:gd name="T36" fmla="*/ 234200 w 134"/>
              <a:gd name="T37" fmla="*/ 117100 h 135"/>
              <a:gd name="T38" fmla="*/ 117100 w 134"/>
              <a:gd name="T39" fmla="*/ 0 h 135"/>
              <a:gd name="T40" fmla="*/ 103118 w 134"/>
              <a:gd name="T41" fmla="*/ 15730 h 135"/>
              <a:gd name="T42" fmla="*/ 103118 w 134"/>
              <a:gd name="T43" fmla="*/ 15730 h 135"/>
              <a:gd name="T44" fmla="*/ 0 w 134"/>
              <a:gd name="T45" fmla="*/ 117100 h 135"/>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134" h="135">
                <a:moveTo>
                  <a:pt x="33" y="63"/>
                </a:moveTo>
                <a:lnTo>
                  <a:pt x="33" y="122"/>
                </a:lnTo>
                <a:lnTo>
                  <a:pt x="103" y="122"/>
                </a:lnTo>
                <a:lnTo>
                  <a:pt x="103" y="63"/>
                </a:lnTo>
                <a:lnTo>
                  <a:pt x="115" y="78"/>
                </a:lnTo>
                <a:lnTo>
                  <a:pt x="115" y="128"/>
                </a:lnTo>
                <a:lnTo>
                  <a:pt x="115" y="135"/>
                </a:lnTo>
                <a:lnTo>
                  <a:pt x="109" y="135"/>
                </a:lnTo>
                <a:lnTo>
                  <a:pt x="27" y="135"/>
                </a:lnTo>
                <a:lnTo>
                  <a:pt x="21" y="135"/>
                </a:lnTo>
                <a:lnTo>
                  <a:pt x="21" y="128"/>
                </a:lnTo>
                <a:lnTo>
                  <a:pt x="21" y="76"/>
                </a:lnTo>
                <a:lnTo>
                  <a:pt x="33" y="63"/>
                </a:lnTo>
                <a:close/>
                <a:moveTo>
                  <a:pt x="0" y="67"/>
                </a:moveTo>
                <a:lnTo>
                  <a:pt x="10" y="78"/>
                </a:lnTo>
                <a:lnTo>
                  <a:pt x="67" y="19"/>
                </a:lnTo>
                <a:lnTo>
                  <a:pt x="124" y="78"/>
                </a:lnTo>
                <a:lnTo>
                  <a:pt x="134" y="67"/>
                </a:lnTo>
                <a:lnTo>
                  <a:pt x="67" y="0"/>
                </a:lnTo>
                <a:lnTo>
                  <a:pt x="59" y="9"/>
                </a:lnTo>
                <a:lnTo>
                  <a:pt x="0" y="67"/>
                </a:lnTo>
                <a:close/>
              </a:path>
            </a:pathLst>
          </a:custGeom>
          <a:solidFill>
            <a:schemeClr val="bg1"/>
          </a:solidFill>
          <a:ln>
            <a:noFill/>
          </a:ln>
        </p:spPr>
        <p:txBody>
          <a:body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方正黑体简体" panose="02010601030101010101" pitchFamily="2" charset="-122"/>
              <a:cs typeface="+mn-cs"/>
              <a:sym typeface="Arial" panose="020B0604020202020204" pitchFamily="34" charset="0"/>
            </a:endParaRPr>
          </a:p>
        </p:txBody>
      </p:sp>
      <p:sp>
        <p:nvSpPr>
          <p:cNvPr id="10" name="Freeform 15"/>
          <p:cNvSpPr/>
          <p:nvPr/>
        </p:nvSpPr>
        <p:spPr bwMode="auto">
          <a:xfrm>
            <a:off x="1786733" y="5072803"/>
            <a:ext cx="153987" cy="230188"/>
          </a:xfrm>
          <a:custGeom>
            <a:avLst/>
            <a:gdLst>
              <a:gd name="T0" fmla="*/ 0 w 42"/>
              <a:gd name="T1" fmla="*/ 21972 h 63"/>
              <a:gd name="T2" fmla="*/ 25634 w 42"/>
              <a:gd name="T3" fmla="*/ 0 h 63"/>
              <a:gd name="T4" fmla="*/ 47606 w 42"/>
              <a:gd name="T5" fmla="*/ 21972 h 63"/>
              <a:gd name="T6" fmla="*/ 47606 w 42"/>
              <a:gd name="T7" fmla="*/ 153803 h 63"/>
              <a:gd name="T8" fmla="*/ 47606 w 42"/>
              <a:gd name="T9" fmla="*/ 153803 h 63"/>
              <a:gd name="T10" fmla="*/ 51268 w 42"/>
              <a:gd name="T11" fmla="*/ 168451 h 63"/>
              <a:gd name="T12" fmla="*/ 58592 w 42"/>
              <a:gd name="T13" fmla="*/ 175774 h 63"/>
              <a:gd name="T14" fmla="*/ 80563 w 42"/>
              <a:gd name="T15" fmla="*/ 183098 h 63"/>
              <a:gd name="T16" fmla="*/ 98873 w 42"/>
              <a:gd name="T17" fmla="*/ 172113 h 63"/>
              <a:gd name="T18" fmla="*/ 106197 w 42"/>
              <a:gd name="T19" fmla="*/ 157465 h 63"/>
              <a:gd name="T20" fmla="*/ 102535 w 42"/>
              <a:gd name="T21" fmla="*/ 139155 h 63"/>
              <a:gd name="T22" fmla="*/ 95211 w 42"/>
              <a:gd name="T23" fmla="*/ 135493 h 63"/>
              <a:gd name="T24" fmla="*/ 84225 w 42"/>
              <a:gd name="T25" fmla="*/ 131831 h 63"/>
              <a:gd name="T26" fmla="*/ 62254 w 42"/>
              <a:gd name="T27" fmla="*/ 106197 h 63"/>
              <a:gd name="T28" fmla="*/ 84225 w 42"/>
              <a:gd name="T29" fmla="*/ 84225 h 63"/>
              <a:gd name="T30" fmla="*/ 113521 w 42"/>
              <a:gd name="T31" fmla="*/ 91549 h 63"/>
              <a:gd name="T32" fmla="*/ 135493 w 42"/>
              <a:gd name="T33" fmla="*/ 106197 h 63"/>
              <a:gd name="T34" fmla="*/ 153803 w 42"/>
              <a:gd name="T35" fmla="*/ 157465 h 63"/>
              <a:gd name="T36" fmla="*/ 135493 w 42"/>
              <a:gd name="T37" fmla="*/ 205070 h 63"/>
              <a:gd name="T38" fmla="*/ 84225 w 42"/>
              <a:gd name="T39" fmla="*/ 227042 h 63"/>
              <a:gd name="T40" fmla="*/ 29296 w 42"/>
              <a:gd name="T41" fmla="*/ 212394 h 63"/>
              <a:gd name="T42" fmla="*/ 7324 w 42"/>
              <a:gd name="T43" fmla="*/ 186760 h 63"/>
              <a:gd name="T44" fmla="*/ 3662 w 42"/>
              <a:gd name="T45" fmla="*/ 153803 h 63"/>
              <a:gd name="T46" fmla="*/ 0 w 42"/>
              <a:gd name="T47" fmla="*/ 153803 h 63"/>
              <a:gd name="T48" fmla="*/ 0 w 42"/>
              <a:gd name="T49" fmla="*/ 21972 h 63"/>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42" h="63">
                <a:moveTo>
                  <a:pt x="0" y="6"/>
                </a:moveTo>
                <a:cubicBezTo>
                  <a:pt x="0" y="3"/>
                  <a:pt x="3" y="0"/>
                  <a:pt x="7" y="0"/>
                </a:cubicBezTo>
                <a:cubicBezTo>
                  <a:pt x="10" y="0"/>
                  <a:pt x="13" y="3"/>
                  <a:pt x="13" y="6"/>
                </a:cubicBezTo>
                <a:cubicBezTo>
                  <a:pt x="13" y="42"/>
                  <a:pt x="13" y="42"/>
                  <a:pt x="13" y="42"/>
                </a:cubicBezTo>
                <a:cubicBezTo>
                  <a:pt x="13" y="42"/>
                  <a:pt x="13" y="42"/>
                  <a:pt x="13" y="42"/>
                </a:cubicBezTo>
                <a:cubicBezTo>
                  <a:pt x="13" y="43"/>
                  <a:pt x="14" y="45"/>
                  <a:pt x="14" y="46"/>
                </a:cubicBezTo>
                <a:cubicBezTo>
                  <a:pt x="15" y="47"/>
                  <a:pt x="15" y="47"/>
                  <a:pt x="16" y="48"/>
                </a:cubicBezTo>
                <a:cubicBezTo>
                  <a:pt x="17" y="49"/>
                  <a:pt x="20" y="50"/>
                  <a:pt x="22" y="50"/>
                </a:cubicBezTo>
                <a:cubicBezTo>
                  <a:pt x="24" y="49"/>
                  <a:pt x="26" y="49"/>
                  <a:pt x="27" y="47"/>
                </a:cubicBezTo>
                <a:cubicBezTo>
                  <a:pt x="29" y="46"/>
                  <a:pt x="29" y="44"/>
                  <a:pt x="29" y="43"/>
                </a:cubicBezTo>
                <a:cubicBezTo>
                  <a:pt x="29" y="41"/>
                  <a:pt x="29" y="39"/>
                  <a:pt x="28" y="38"/>
                </a:cubicBezTo>
                <a:cubicBezTo>
                  <a:pt x="27" y="37"/>
                  <a:pt x="27" y="37"/>
                  <a:pt x="26" y="37"/>
                </a:cubicBezTo>
                <a:cubicBezTo>
                  <a:pt x="25" y="36"/>
                  <a:pt x="24" y="36"/>
                  <a:pt x="23" y="36"/>
                </a:cubicBezTo>
                <a:cubicBezTo>
                  <a:pt x="19" y="36"/>
                  <a:pt x="17" y="33"/>
                  <a:pt x="17" y="29"/>
                </a:cubicBezTo>
                <a:cubicBezTo>
                  <a:pt x="17" y="26"/>
                  <a:pt x="20" y="23"/>
                  <a:pt x="23" y="23"/>
                </a:cubicBezTo>
                <a:cubicBezTo>
                  <a:pt x="26" y="23"/>
                  <a:pt x="29" y="24"/>
                  <a:pt x="31" y="25"/>
                </a:cubicBezTo>
                <a:cubicBezTo>
                  <a:pt x="33" y="26"/>
                  <a:pt x="35" y="28"/>
                  <a:pt x="37" y="29"/>
                </a:cubicBezTo>
                <a:cubicBezTo>
                  <a:pt x="41" y="33"/>
                  <a:pt x="42" y="38"/>
                  <a:pt x="42" y="43"/>
                </a:cubicBezTo>
                <a:cubicBezTo>
                  <a:pt x="42" y="48"/>
                  <a:pt x="40" y="53"/>
                  <a:pt x="37" y="56"/>
                </a:cubicBezTo>
                <a:cubicBezTo>
                  <a:pt x="33" y="60"/>
                  <a:pt x="28" y="62"/>
                  <a:pt x="23" y="62"/>
                </a:cubicBezTo>
                <a:cubicBezTo>
                  <a:pt x="18" y="63"/>
                  <a:pt x="12" y="61"/>
                  <a:pt x="8" y="58"/>
                </a:cubicBezTo>
                <a:cubicBezTo>
                  <a:pt x="6" y="56"/>
                  <a:pt x="4" y="54"/>
                  <a:pt x="2" y="51"/>
                </a:cubicBezTo>
                <a:cubicBezTo>
                  <a:pt x="1" y="49"/>
                  <a:pt x="1" y="46"/>
                  <a:pt x="1" y="42"/>
                </a:cubicBezTo>
                <a:cubicBezTo>
                  <a:pt x="0" y="42"/>
                  <a:pt x="0" y="42"/>
                  <a:pt x="0" y="42"/>
                </a:cubicBezTo>
                <a:lnTo>
                  <a:pt x="0" y="6"/>
                </a:lnTo>
                <a:close/>
              </a:path>
            </a:pathLst>
          </a:custGeom>
          <a:solidFill>
            <a:schemeClr val="bg1"/>
          </a:solidFill>
          <a:ln>
            <a:noFill/>
          </a:ln>
        </p:spPr>
        <p:txBody>
          <a:body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方正黑体简体" panose="02010601030101010101" pitchFamily="2" charset="-122"/>
              <a:cs typeface="+mn-cs"/>
              <a:sym typeface="Arial" panose="020B0604020202020204" pitchFamily="34" charset="0"/>
            </a:endParaRPr>
          </a:p>
        </p:txBody>
      </p:sp>
      <p:sp>
        <p:nvSpPr>
          <p:cNvPr id="11" name="Freeform 16"/>
          <p:cNvSpPr>
            <a:spLocks noEditPoints="1"/>
          </p:cNvSpPr>
          <p:nvPr/>
        </p:nvSpPr>
        <p:spPr bwMode="auto">
          <a:xfrm>
            <a:off x="1329533" y="4693391"/>
            <a:ext cx="260350" cy="236537"/>
          </a:xfrm>
          <a:custGeom>
            <a:avLst/>
            <a:gdLst>
              <a:gd name="T0" fmla="*/ 0 w 71"/>
              <a:gd name="T1" fmla="*/ 151154 h 64"/>
              <a:gd name="T2" fmla="*/ 165053 w 71"/>
              <a:gd name="T3" fmla="*/ 7373 h 64"/>
              <a:gd name="T4" fmla="*/ 227406 w 71"/>
              <a:gd name="T5" fmla="*/ 84794 h 64"/>
              <a:gd name="T6" fmla="*/ 256749 w 71"/>
              <a:gd name="T7" fmla="*/ 81107 h 64"/>
              <a:gd name="T8" fmla="*/ 245746 w 71"/>
              <a:gd name="T9" fmla="*/ 95854 h 64"/>
              <a:gd name="T10" fmla="*/ 260417 w 71"/>
              <a:gd name="T11" fmla="*/ 110601 h 64"/>
              <a:gd name="T12" fmla="*/ 227406 w 71"/>
              <a:gd name="T13" fmla="*/ 110601 h 64"/>
              <a:gd name="T14" fmla="*/ 209067 w 71"/>
              <a:gd name="T15" fmla="*/ 154841 h 64"/>
              <a:gd name="T16" fmla="*/ 121039 w 71"/>
              <a:gd name="T17" fmla="*/ 188021 h 64"/>
              <a:gd name="T18" fmla="*/ 121039 w 71"/>
              <a:gd name="T19" fmla="*/ 235948 h 64"/>
              <a:gd name="T20" fmla="*/ 106368 w 71"/>
              <a:gd name="T21" fmla="*/ 235948 h 64"/>
              <a:gd name="T22" fmla="*/ 91696 w 71"/>
              <a:gd name="T23" fmla="*/ 188021 h 64"/>
              <a:gd name="T24" fmla="*/ 0 w 71"/>
              <a:gd name="T25" fmla="*/ 151154 h 64"/>
              <a:gd name="T26" fmla="*/ 194396 w 71"/>
              <a:gd name="T27" fmla="*/ 58987 h 64"/>
              <a:gd name="T28" fmla="*/ 190728 w 71"/>
              <a:gd name="T29" fmla="*/ 66360 h 64"/>
              <a:gd name="T30" fmla="*/ 194396 w 71"/>
              <a:gd name="T31" fmla="*/ 70047 h 64"/>
              <a:gd name="T32" fmla="*/ 201731 w 71"/>
              <a:gd name="T33" fmla="*/ 66360 h 64"/>
              <a:gd name="T34" fmla="*/ 194396 w 71"/>
              <a:gd name="T35" fmla="*/ 58987 h 64"/>
              <a:gd name="T36" fmla="*/ 157717 w 71"/>
              <a:gd name="T37" fmla="*/ 195394 h 64"/>
              <a:gd name="T38" fmla="*/ 135710 w 71"/>
              <a:gd name="T39" fmla="*/ 199081 h 64"/>
              <a:gd name="T40" fmla="*/ 143046 w 71"/>
              <a:gd name="T41" fmla="*/ 232261 h 64"/>
              <a:gd name="T42" fmla="*/ 157717 w 71"/>
              <a:gd name="T43" fmla="*/ 232261 h 64"/>
              <a:gd name="T44" fmla="*/ 157717 w 71"/>
              <a:gd name="T45" fmla="*/ 195394 h 64"/>
              <a:gd name="T46" fmla="*/ 143046 w 71"/>
              <a:gd name="T47" fmla="*/ 58987 h 64"/>
              <a:gd name="T48" fmla="*/ 132042 w 71"/>
              <a:gd name="T49" fmla="*/ 62674 h 64"/>
              <a:gd name="T50" fmla="*/ 150382 w 71"/>
              <a:gd name="T51" fmla="*/ 103227 h 64"/>
              <a:gd name="T52" fmla="*/ 143046 w 71"/>
              <a:gd name="T53" fmla="*/ 125347 h 64"/>
              <a:gd name="T54" fmla="*/ 117371 w 71"/>
              <a:gd name="T55" fmla="*/ 136407 h 64"/>
              <a:gd name="T56" fmla="*/ 51350 w 71"/>
              <a:gd name="T57" fmla="*/ 136407 h 64"/>
              <a:gd name="T58" fmla="*/ 47682 w 71"/>
              <a:gd name="T59" fmla="*/ 147468 h 64"/>
              <a:gd name="T60" fmla="*/ 121039 w 71"/>
              <a:gd name="T61" fmla="*/ 147468 h 64"/>
              <a:gd name="T62" fmla="*/ 150382 w 71"/>
              <a:gd name="T63" fmla="*/ 132721 h 64"/>
              <a:gd name="T64" fmla="*/ 161385 w 71"/>
              <a:gd name="T65" fmla="*/ 99541 h 64"/>
              <a:gd name="T66" fmla="*/ 143046 w 71"/>
              <a:gd name="T67" fmla="*/ 58987 h 64"/>
              <a:gd name="T68" fmla="*/ 194396 w 71"/>
              <a:gd name="T69" fmla="*/ 55300 h 64"/>
              <a:gd name="T70" fmla="*/ 183392 w 71"/>
              <a:gd name="T71" fmla="*/ 66360 h 64"/>
              <a:gd name="T72" fmla="*/ 194396 w 71"/>
              <a:gd name="T73" fmla="*/ 77420 h 64"/>
              <a:gd name="T74" fmla="*/ 205399 w 71"/>
              <a:gd name="T75" fmla="*/ 66360 h 64"/>
              <a:gd name="T76" fmla="*/ 194396 w 71"/>
              <a:gd name="T77" fmla="*/ 55300 h 64"/>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71" h="64">
                <a:moveTo>
                  <a:pt x="0" y="41"/>
                </a:moveTo>
                <a:cubicBezTo>
                  <a:pt x="26" y="25"/>
                  <a:pt x="25" y="0"/>
                  <a:pt x="45" y="2"/>
                </a:cubicBezTo>
                <a:cubicBezTo>
                  <a:pt x="56" y="3"/>
                  <a:pt x="62" y="12"/>
                  <a:pt x="62" y="23"/>
                </a:cubicBezTo>
                <a:cubicBezTo>
                  <a:pt x="70" y="22"/>
                  <a:pt x="70" y="22"/>
                  <a:pt x="70" y="22"/>
                </a:cubicBezTo>
                <a:cubicBezTo>
                  <a:pt x="67" y="26"/>
                  <a:pt x="67" y="26"/>
                  <a:pt x="67" y="26"/>
                </a:cubicBezTo>
                <a:cubicBezTo>
                  <a:pt x="71" y="30"/>
                  <a:pt x="71" y="30"/>
                  <a:pt x="71" y="30"/>
                </a:cubicBezTo>
                <a:cubicBezTo>
                  <a:pt x="62" y="30"/>
                  <a:pt x="62" y="30"/>
                  <a:pt x="62" y="30"/>
                </a:cubicBezTo>
                <a:cubicBezTo>
                  <a:pt x="62" y="35"/>
                  <a:pt x="60" y="39"/>
                  <a:pt x="57" y="42"/>
                </a:cubicBezTo>
                <a:cubicBezTo>
                  <a:pt x="51" y="48"/>
                  <a:pt x="42" y="51"/>
                  <a:pt x="33" y="51"/>
                </a:cubicBezTo>
                <a:cubicBezTo>
                  <a:pt x="33" y="64"/>
                  <a:pt x="33" y="64"/>
                  <a:pt x="33" y="64"/>
                </a:cubicBezTo>
                <a:cubicBezTo>
                  <a:pt x="29" y="64"/>
                  <a:pt x="29" y="64"/>
                  <a:pt x="29" y="64"/>
                </a:cubicBezTo>
                <a:cubicBezTo>
                  <a:pt x="25" y="51"/>
                  <a:pt x="25" y="51"/>
                  <a:pt x="25" y="51"/>
                </a:cubicBezTo>
                <a:cubicBezTo>
                  <a:pt x="17" y="50"/>
                  <a:pt x="8" y="46"/>
                  <a:pt x="0" y="41"/>
                </a:cubicBezTo>
                <a:close/>
                <a:moveTo>
                  <a:pt x="53" y="16"/>
                </a:moveTo>
                <a:cubicBezTo>
                  <a:pt x="53" y="16"/>
                  <a:pt x="52" y="17"/>
                  <a:pt x="52" y="18"/>
                </a:cubicBezTo>
                <a:cubicBezTo>
                  <a:pt x="52" y="19"/>
                  <a:pt x="53" y="19"/>
                  <a:pt x="53" y="19"/>
                </a:cubicBezTo>
                <a:cubicBezTo>
                  <a:pt x="54" y="19"/>
                  <a:pt x="55" y="19"/>
                  <a:pt x="55" y="18"/>
                </a:cubicBezTo>
                <a:cubicBezTo>
                  <a:pt x="55" y="17"/>
                  <a:pt x="54" y="16"/>
                  <a:pt x="53" y="16"/>
                </a:cubicBezTo>
                <a:close/>
                <a:moveTo>
                  <a:pt x="43" y="53"/>
                </a:moveTo>
                <a:cubicBezTo>
                  <a:pt x="41" y="54"/>
                  <a:pt x="39" y="54"/>
                  <a:pt x="37" y="54"/>
                </a:cubicBezTo>
                <a:cubicBezTo>
                  <a:pt x="39" y="63"/>
                  <a:pt x="39" y="63"/>
                  <a:pt x="39" y="63"/>
                </a:cubicBezTo>
                <a:cubicBezTo>
                  <a:pt x="43" y="63"/>
                  <a:pt x="43" y="63"/>
                  <a:pt x="43" y="63"/>
                </a:cubicBezTo>
                <a:cubicBezTo>
                  <a:pt x="43" y="53"/>
                  <a:pt x="43" y="53"/>
                  <a:pt x="43" y="53"/>
                </a:cubicBezTo>
                <a:close/>
                <a:moveTo>
                  <a:pt x="39" y="16"/>
                </a:moveTo>
                <a:cubicBezTo>
                  <a:pt x="36" y="17"/>
                  <a:pt x="36" y="17"/>
                  <a:pt x="36" y="17"/>
                </a:cubicBezTo>
                <a:cubicBezTo>
                  <a:pt x="39" y="21"/>
                  <a:pt x="41" y="25"/>
                  <a:pt x="41" y="28"/>
                </a:cubicBezTo>
                <a:cubicBezTo>
                  <a:pt x="41" y="30"/>
                  <a:pt x="40" y="32"/>
                  <a:pt x="39" y="34"/>
                </a:cubicBezTo>
                <a:cubicBezTo>
                  <a:pt x="37" y="35"/>
                  <a:pt x="35" y="36"/>
                  <a:pt x="32" y="37"/>
                </a:cubicBezTo>
                <a:cubicBezTo>
                  <a:pt x="26" y="39"/>
                  <a:pt x="19" y="38"/>
                  <a:pt x="14" y="37"/>
                </a:cubicBezTo>
                <a:cubicBezTo>
                  <a:pt x="13" y="40"/>
                  <a:pt x="13" y="40"/>
                  <a:pt x="13" y="40"/>
                </a:cubicBezTo>
                <a:cubicBezTo>
                  <a:pt x="19" y="41"/>
                  <a:pt x="27" y="42"/>
                  <a:pt x="33" y="40"/>
                </a:cubicBezTo>
                <a:cubicBezTo>
                  <a:pt x="36" y="39"/>
                  <a:pt x="39" y="38"/>
                  <a:pt x="41" y="36"/>
                </a:cubicBezTo>
                <a:cubicBezTo>
                  <a:pt x="43" y="34"/>
                  <a:pt x="44" y="31"/>
                  <a:pt x="44" y="27"/>
                </a:cubicBezTo>
                <a:cubicBezTo>
                  <a:pt x="44" y="24"/>
                  <a:pt x="42" y="20"/>
                  <a:pt x="39" y="16"/>
                </a:cubicBezTo>
                <a:close/>
                <a:moveTo>
                  <a:pt x="53" y="15"/>
                </a:moveTo>
                <a:cubicBezTo>
                  <a:pt x="52" y="15"/>
                  <a:pt x="50" y="16"/>
                  <a:pt x="50" y="18"/>
                </a:cubicBezTo>
                <a:cubicBezTo>
                  <a:pt x="50" y="20"/>
                  <a:pt x="52" y="21"/>
                  <a:pt x="53" y="21"/>
                </a:cubicBezTo>
                <a:cubicBezTo>
                  <a:pt x="55" y="21"/>
                  <a:pt x="56" y="20"/>
                  <a:pt x="56" y="18"/>
                </a:cubicBezTo>
                <a:cubicBezTo>
                  <a:pt x="56" y="16"/>
                  <a:pt x="55" y="15"/>
                  <a:pt x="53" y="15"/>
                </a:cubicBezTo>
                <a:close/>
              </a:path>
            </a:pathLst>
          </a:custGeom>
          <a:solidFill>
            <a:schemeClr val="bg1"/>
          </a:solidFill>
          <a:ln w="6350" cap="flat">
            <a:solidFill>
              <a:srgbClr val="231F20"/>
            </a:solidFill>
            <a:prstDash val="solid"/>
            <a:miter lim="800000"/>
          </a:ln>
        </p:spPr>
        <p:txBody>
          <a:body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方正黑体简体" panose="02010601030101010101" pitchFamily="2" charset="-122"/>
              <a:cs typeface="+mn-cs"/>
              <a:sym typeface="Arial" panose="020B0604020202020204" pitchFamily="34" charset="0"/>
            </a:endParaRPr>
          </a:p>
        </p:txBody>
      </p:sp>
      <p:sp>
        <p:nvSpPr>
          <p:cNvPr id="12" name="Freeform 18"/>
          <p:cNvSpPr>
            <a:spLocks noEditPoints="1"/>
          </p:cNvSpPr>
          <p:nvPr/>
        </p:nvSpPr>
        <p:spPr bwMode="auto">
          <a:xfrm>
            <a:off x="1734345" y="5456978"/>
            <a:ext cx="246063" cy="223838"/>
          </a:xfrm>
          <a:custGeom>
            <a:avLst/>
            <a:gdLst>
              <a:gd name="T0" fmla="*/ 33103 w 67"/>
              <a:gd name="T1" fmla="*/ 0 h 61"/>
              <a:gd name="T2" fmla="*/ 213332 w 67"/>
              <a:gd name="T3" fmla="*/ 0 h 61"/>
              <a:gd name="T4" fmla="*/ 246435 w 67"/>
              <a:gd name="T5" fmla="*/ 33007 h 61"/>
              <a:gd name="T6" fmla="*/ 246435 w 67"/>
              <a:gd name="T7" fmla="*/ 128360 h 61"/>
              <a:gd name="T8" fmla="*/ 213332 w 67"/>
              <a:gd name="T9" fmla="*/ 161367 h 61"/>
              <a:gd name="T10" fmla="*/ 180229 w 67"/>
              <a:gd name="T11" fmla="*/ 161367 h 61"/>
              <a:gd name="T12" fmla="*/ 125057 w 67"/>
              <a:gd name="T13" fmla="*/ 223713 h 61"/>
              <a:gd name="T14" fmla="*/ 132413 w 67"/>
              <a:gd name="T15" fmla="*/ 161367 h 61"/>
              <a:gd name="T16" fmla="*/ 33103 w 67"/>
              <a:gd name="T17" fmla="*/ 161367 h 61"/>
              <a:gd name="T18" fmla="*/ 0 w 67"/>
              <a:gd name="T19" fmla="*/ 128360 h 61"/>
              <a:gd name="T20" fmla="*/ 0 w 67"/>
              <a:gd name="T21" fmla="*/ 33007 h 61"/>
              <a:gd name="T22" fmla="*/ 33103 w 67"/>
              <a:gd name="T23" fmla="*/ 0 h 61"/>
              <a:gd name="T24" fmla="*/ 36781 w 67"/>
              <a:gd name="T25" fmla="*/ 44009 h 61"/>
              <a:gd name="T26" fmla="*/ 36781 w 67"/>
              <a:gd name="T27" fmla="*/ 69681 h 61"/>
              <a:gd name="T28" fmla="*/ 73563 w 67"/>
              <a:gd name="T29" fmla="*/ 69681 h 61"/>
              <a:gd name="T30" fmla="*/ 73563 w 67"/>
              <a:gd name="T31" fmla="*/ 44009 h 61"/>
              <a:gd name="T32" fmla="*/ 36781 w 67"/>
              <a:gd name="T33" fmla="*/ 44009 h 61"/>
              <a:gd name="T34" fmla="*/ 176550 w 67"/>
              <a:gd name="T35" fmla="*/ 88018 h 61"/>
              <a:gd name="T36" fmla="*/ 176550 w 67"/>
              <a:gd name="T37" fmla="*/ 113690 h 61"/>
              <a:gd name="T38" fmla="*/ 205976 w 67"/>
              <a:gd name="T39" fmla="*/ 113690 h 61"/>
              <a:gd name="T40" fmla="*/ 205976 w 67"/>
              <a:gd name="T41" fmla="*/ 88018 h 61"/>
              <a:gd name="T42" fmla="*/ 176550 w 67"/>
              <a:gd name="T43" fmla="*/ 88018 h 61"/>
              <a:gd name="T44" fmla="*/ 125057 w 67"/>
              <a:gd name="T45" fmla="*/ 88018 h 61"/>
              <a:gd name="T46" fmla="*/ 125057 w 67"/>
              <a:gd name="T47" fmla="*/ 113690 h 61"/>
              <a:gd name="T48" fmla="*/ 161838 w 67"/>
              <a:gd name="T49" fmla="*/ 113690 h 61"/>
              <a:gd name="T50" fmla="*/ 161838 w 67"/>
              <a:gd name="T51" fmla="*/ 88018 h 61"/>
              <a:gd name="T52" fmla="*/ 125057 w 67"/>
              <a:gd name="T53" fmla="*/ 88018 h 61"/>
              <a:gd name="T54" fmla="*/ 36781 w 67"/>
              <a:gd name="T55" fmla="*/ 88018 h 61"/>
              <a:gd name="T56" fmla="*/ 36781 w 67"/>
              <a:gd name="T57" fmla="*/ 113690 h 61"/>
              <a:gd name="T58" fmla="*/ 110344 w 67"/>
              <a:gd name="T59" fmla="*/ 113690 h 61"/>
              <a:gd name="T60" fmla="*/ 110344 w 67"/>
              <a:gd name="T61" fmla="*/ 88018 h 61"/>
              <a:gd name="T62" fmla="*/ 36781 w 67"/>
              <a:gd name="T63" fmla="*/ 88018 h 61"/>
              <a:gd name="T64" fmla="*/ 84597 w 67"/>
              <a:gd name="T65" fmla="*/ 44009 h 61"/>
              <a:gd name="T66" fmla="*/ 84597 w 67"/>
              <a:gd name="T67" fmla="*/ 69681 h 61"/>
              <a:gd name="T68" fmla="*/ 205976 w 67"/>
              <a:gd name="T69" fmla="*/ 69681 h 61"/>
              <a:gd name="T70" fmla="*/ 205976 w 67"/>
              <a:gd name="T71" fmla="*/ 44009 h 61"/>
              <a:gd name="T72" fmla="*/ 84597 w 67"/>
              <a:gd name="T73" fmla="*/ 44009 h 61"/>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67" h="61">
                <a:moveTo>
                  <a:pt x="9" y="0"/>
                </a:moveTo>
                <a:cubicBezTo>
                  <a:pt x="58" y="0"/>
                  <a:pt x="58" y="0"/>
                  <a:pt x="58" y="0"/>
                </a:cubicBezTo>
                <a:cubicBezTo>
                  <a:pt x="63" y="0"/>
                  <a:pt x="67" y="4"/>
                  <a:pt x="67" y="9"/>
                </a:cubicBezTo>
                <a:cubicBezTo>
                  <a:pt x="67" y="35"/>
                  <a:pt x="67" y="35"/>
                  <a:pt x="67" y="35"/>
                </a:cubicBezTo>
                <a:cubicBezTo>
                  <a:pt x="67" y="40"/>
                  <a:pt x="63" y="44"/>
                  <a:pt x="58" y="44"/>
                </a:cubicBezTo>
                <a:cubicBezTo>
                  <a:pt x="49" y="44"/>
                  <a:pt x="49" y="44"/>
                  <a:pt x="49" y="44"/>
                </a:cubicBezTo>
                <a:cubicBezTo>
                  <a:pt x="34" y="61"/>
                  <a:pt x="34" y="61"/>
                  <a:pt x="34" y="61"/>
                </a:cubicBezTo>
                <a:cubicBezTo>
                  <a:pt x="36" y="44"/>
                  <a:pt x="36" y="44"/>
                  <a:pt x="36" y="44"/>
                </a:cubicBezTo>
                <a:cubicBezTo>
                  <a:pt x="9" y="44"/>
                  <a:pt x="9" y="44"/>
                  <a:pt x="9" y="44"/>
                </a:cubicBezTo>
                <a:cubicBezTo>
                  <a:pt x="4" y="44"/>
                  <a:pt x="0" y="40"/>
                  <a:pt x="0" y="35"/>
                </a:cubicBezTo>
                <a:cubicBezTo>
                  <a:pt x="0" y="9"/>
                  <a:pt x="0" y="9"/>
                  <a:pt x="0" y="9"/>
                </a:cubicBezTo>
                <a:cubicBezTo>
                  <a:pt x="0" y="4"/>
                  <a:pt x="4" y="0"/>
                  <a:pt x="9" y="0"/>
                </a:cubicBezTo>
                <a:close/>
                <a:moveTo>
                  <a:pt x="10" y="12"/>
                </a:moveTo>
                <a:cubicBezTo>
                  <a:pt x="10" y="19"/>
                  <a:pt x="10" y="19"/>
                  <a:pt x="10" y="19"/>
                </a:cubicBezTo>
                <a:cubicBezTo>
                  <a:pt x="20" y="19"/>
                  <a:pt x="20" y="19"/>
                  <a:pt x="20" y="19"/>
                </a:cubicBezTo>
                <a:cubicBezTo>
                  <a:pt x="20" y="12"/>
                  <a:pt x="20" y="12"/>
                  <a:pt x="20" y="12"/>
                </a:cubicBezTo>
                <a:cubicBezTo>
                  <a:pt x="10" y="12"/>
                  <a:pt x="10" y="12"/>
                  <a:pt x="10" y="12"/>
                </a:cubicBezTo>
                <a:close/>
                <a:moveTo>
                  <a:pt x="48" y="24"/>
                </a:moveTo>
                <a:cubicBezTo>
                  <a:pt x="48" y="31"/>
                  <a:pt x="48" y="31"/>
                  <a:pt x="48" y="31"/>
                </a:cubicBezTo>
                <a:cubicBezTo>
                  <a:pt x="56" y="31"/>
                  <a:pt x="56" y="31"/>
                  <a:pt x="56" y="31"/>
                </a:cubicBezTo>
                <a:cubicBezTo>
                  <a:pt x="56" y="24"/>
                  <a:pt x="56" y="24"/>
                  <a:pt x="56" y="24"/>
                </a:cubicBezTo>
                <a:cubicBezTo>
                  <a:pt x="48" y="24"/>
                  <a:pt x="48" y="24"/>
                  <a:pt x="48" y="24"/>
                </a:cubicBezTo>
                <a:close/>
                <a:moveTo>
                  <a:pt x="34" y="24"/>
                </a:moveTo>
                <a:cubicBezTo>
                  <a:pt x="34" y="31"/>
                  <a:pt x="34" y="31"/>
                  <a:pt x="34" y="31"/>
                </a:cubicBezTo>
                <a:cubicBezTo>
                  <a:pt x="44" y="31"/>
                  <a:pt x="44" y="31"/>
                  <a:pt x="44" y="31"/>
                </a:cubicBezTo>
                <a:cubicBezTo>
                  <a:pt x="44" y="24"/>
                  <a:pt x="44" y="24"/>
                  <a:pt x="44" y="24"/>
                </a:cubicBezTo>
                <a:cubicBezTo>
                  <a:pt x="34" y="24"/>
                  <a:pt x="34" y="24"/>
                  <a:pt x="34" y="24"/>
                </a:cubicBezTo>
                <a:close/>
                <a:moveTo>
                  <a:pt x="10" y="24"/>
                </a:moveTo>
                <a:cubicBezTo>
                  <a:pt x="10" y="31"/>
                  <a:pt x="10" y="31"/>
                  <a:pt x="10" y="31"/>
                </a:cubicBezTo>
                <a:cubicBezTo>
                  <a:pt x="30" y="31"/>
                  <a:pt x="30" y="31"/>
                  <a:pt x="30" y="31"/>
                </a:cubicBezTo>
                <a:cubicBezTo>
                  <a:pt x="30" y="24"/>
                  <a:pt x="30" y="24"/>
                  <a:pt x="30" y="24"/>
                </a:cubicBezTo>
                <a:cubicBezTo>
                  <a:pt x="10" y="24"/>
                  <a:pt x="10" y="24"/>
                  <a:pt x="10" y="24"/>
                </a:cubicBezTo>
                <a:close/>
                <a:moveTo>
                  <a:pt x="23" y="12"/>
                </a:moveTo>
                <a:cubicBezTo>
                  <a:pt x="23" y="19"/>
                  <a:pt x="23" y="19"/>
                  <a:pt x="23" y="19"/>
                </a:cubicBezTo>
                <a:cubicBezTo>
                  <a:pt x="56" y="19"/>
                  <a:pt x="56" y="19"/>
                  <a:pt x="56" y="19"/>
                </a:cubicBezTo>
                <a:cubicBezTo>
                  <a:pt x="56" y="12"/>
                  <a:pt x="56" y="12"/>
                  <a:pt x="56" y="12"/>
                </a:cubicBezTo>
                <a:lnTo>
                  <a:pt x="23" y="12"/>
                </a:lnTo>
                <a:close/>
              </a:path>
            </a:pathLst>
          </a:custGeom>
          <a:solidFill>
            <a:schemeClr val="bg1"/>
          </a:solidFill>
          <a:ln>
            <a:noFill/>
          </a:ln>
        </p:spPr>
        <p:txBody>
          <a:body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方正黑体简体" panose="02010601030101010101" pitchFamily="2" charset="-122"/>
              <a:cs typeface="+mn-cs"/>
              <a:sym typeface="Arial" panose="020B0604020202020204" pitchFamily="34" charset="0"/>
            </a:endParaRPr>
          </a:p>
        </p:txBody>
      </p:sp>
      <p:sp>
        <p:nvSpPr>
          <p:cNvPr id="13" name="Freeform 25"/>
          <p:cNvSpPr>
            <a:spLocks noEditPoints="1"/>
          </p:cNvSpPr>
          <p:nvPr/>
        </p:nvSpPr>
        <p:spPr bwMode="auto">
          <a:xfrm>
            <a:off x="1345408" y="5823691"/>
            <a:ext cx="257175" cy="271462"/>
          </a:xfrm>
          <a:custGeom>
            <a:avLst/>
            <a:gdLst>
              <a:gd name="T0" fmla="*/ 146812 w 70"/>
              <a:gd name="T1" fmla="*/ 153756 h 74"/>
              <a:gd name="T2" fmla="*/ 150482 w 70"/>
              <a:gd name="T3" fmla="*/ 175721 h 74"/>
              <a:gd name="T4" fmla="*/ 135801 w 70"/>
              <a:gd name="T5" fmla="*/ 215990 h 74"/>
              <a:gd name="T6" fmla="*/ 106439 w 70"/>
              <a:gd name="T7" fmla="*/ 252599 h 74"/>
              <a:gd name="T8" fmla="*/ 66065 w 70"/>
              <a:gd name="T9" fmla="*/ 270903 h 74"/>
              <a:gd name="T10" fmla="*/ 22022 w 70"/>
              <a:gd name="T11" fmla="*/ 256260 h 74"/>
              <a:gd name="T12" fmla="*/ 22022 w 70"/>
              <a:gd name="T13" fmla="*/ 256260 h 74"/>
              <a:gd name="T14" fmla="*/ 3670 w 70"/>
              <a:gd name="T15" fmla="*/ 215990 h 74"/>
              <a:gd name="T16" fmla="*/ 18352 w 70"/>
              <a:gd name="T17" fmla="*/ 172060 h 74"/>
              <a:gd name="T18" fmla="*/ 47714 w 70"/>
              <a:gd name="T19" fmla="*/ 139112 h 74"/>
              <a:gd name="T20" fmla="*/ 88087 w 70"/>
              <a:gd name="T21" fmla="*/ 120808 h 74"/>
              <a:gd name="T22" fmla="*/ 110109 w 70"/>
              <a:gd name="T23" fmla="*/ 120808 h 74"/>
              <a:gd name="T24" fmla="*/ 84417 w 70"/>
              <a:gd name="T25" fmla="*/ 153756 h 74"/>
              <a:gd name="T26" fmla="*/ 69736 w 70"/>
              <a:gd name="T27" fmla="*/ 161077 h 74"/>
              <a:gd name="T28" fmla="*/ 40373 w 70"/>
              <a:gd name="T29" fmla="*/ 194025 h 74"/>
              <a:gd name="T30" fmla="*/ 33033 w 70"/>
              <a:gd name="T31" fmla="*/ 212329 h 74"/>
              <a:gd name="T32" fmla="*/ 44044 w 70"/>
              <a:gd name="T33" fmla="*/ 234294 h 74"/>
              <a:gd name="T34" fmla="*/ 44044 w 70"/>
              <a:gd name="T35" fmla="*/ 234294 h 74"/>
              <a:gd name="T36" fmla="*/ 62395 w 70"/>
              <a:gd name="T37" fmla="*/ 237955 h 74"/>
              <a:gd name="T38" fmla="*/ 84417 w 70"/>
              <a:gd name="T39" fmla="*/ 230634 h 74"/>
              <a:gd name="T40" fmla="*/ 113779 w 70"/>
              <a:gd name="T41" fmla="*/ 197686 h 74"/>
              <a:gd name="T42" fmla="*/ 117450 w 70"/>
              <a:gd name="T43" fmla="*/ 183043 h 74"/>
              <a:gd name="T44" fmla="*/ 146812 w 70"/>
              <a:gd name="T45" fmla="*/ 153756 h 74"/>
              <a:gd name="T46" fmla="*/ 234899 w 70"/>
              <a:gd name="T47" fmla="*/ 14643 h 74"/>
              <a:gd name="T48" fmla="*/ 190856 w 70"/>
              <a:gd name="T49" fmla="*/ 0 h 74"/>
              <a:gd name="T50" fmla="*/ 150482 w 70"/>
              <a:gd name="T51" fmla="*/ 18304 h 74"/>
              <a:gd name="T52" fmla="*/ 121120 w 70"/>
              <a:gd name="T53" fmla="*/ 54913 h 74"/>
              <a:gd name="T54" fmla="*/ 106439 w 70"/>
              <a:gd name="T55" fmla="*/ 95182 h 74"/>
              <a:gd name="T56" fmla="*/ 113779 w 70"/>
              <a:gd name="T57" fmla="*/ 117147 h 74"/>
              <a:gd name="T58" fmla="*/ 139471 w 70"/>
              <a:gd name="T59" fmla="*/ 87860 h 74"/>
              <a:gd name="T60" fmla="*/ 146812 w 70"/>
              <a:gd name="T61" fmla="*/ 73217 h 74"/>
              <a:gd name="T62" fmla="*/ 172504 w 70"/>
              <a:gd name="T63" fmla="*/ 40269 h 74"/>
              <a:gd name="T64" fmla="*/ 194526 w 70"/>
              <a:gd name="T65" fmla="*/ 32948 h 74"/>
              <a:gd name="T66" fmla="*/ 212877 w 70"/>
              <a:gd name="T67" fmla="*/ 36609 h 74"/>
              <a:gd name="T68" fmla="*/ 212877 w 70"/>
              <a:gd name="T69" fmla="*/ 36609 h 74"/>
              <a:gd name="T70" fmla="*/ 223888 w 70"/>
              <a:gd name="T71" fmla="*/ 58574 h 74"/>
              <a:gd name="T72" fmla="*/ 216548 w 70"/>
              <a:gd name="T73" fmla="*/ 76878 h 74"/>
              <a:gd name="T74" fmla="*/ 187185 w 70"/>
              <a:gd name="T75" fmla="*/ 109826 h 74"/>
              <a:gd name="T76" fmla="*/ 176174 w 70"/>
              <a:gd name="T77" fmla="*/ 117147 h 74"/>
              <a:gd name="T78" fmla="*/ 150482 w 70"/>
              <a:gd name="T79" fmla="*/ 150095 h 74"/>
              <a:gd name="T80" fmla="*/ 168834 w 70"/>
              <a:gd name="T81" fmla="*/ 150095 h 74"/>
              <a:gd name="T82" fmla="*/ 209207 w 70"/>
              <a:gd name="T83" fmla="*/ 131791 h 74"/>
              <a:gd name="T84" fmla="*/ 238570 w 70"/>
              <a:gd name="T85" fmla="*/ 98843 h 74"/>
              <a:gd name="T86" fmla="*/ 253251 w 70"/>
              <a:gd name="T87" fmla="*/ 54913 h 74"/>
              <a:gd name="T88" fmla="*/ 234899 w 70"/>
              <a:gd name="T89" fmla="*/ 14643 h 74"/>
              <a:gd name="T90" fmla="*/ 234899 w 70"/>
              <a:gd name="T91" fmla="*/ 14643 h 74"/>
              <a:gd name="T92" fmla="*/ 179845 w 70"/>
              <a:gd name="T93" fmla="*/ 76878 h 74"/>
              <a:gd name="T94" fmla="*/ 157823 w 70"/>
              <a:gd name="T95" fmla="*/ 76878 h 74"/>
              <a:gd name="T96" fmla="*/ 80747 w 70"/>
              <a:gd name="T97" fmla="*/ 164738 h 74"/>
              <a:gd name="T98" fmla="*/ 84417 w 70"/>
              <a:gd name="T99" fmla="*/ 190364 h 74"/>
              <a:gd name="T100" fmla="*/ 84417 w 70"/>
              <a:gd name="T101" fmla="*/ 190364 h 74"/>
              <a:gd name="T102" fmla="*/ 106439 w 70"/>
              <a:gd name="T103" fmla="*/ 186703 h 74"/>
              <a:gd name="T104" fmla="*/ 183515 w 70"/>
              <a:gd name="T105" fmla="*/ 98843 h 74"/>
              <a:gd name="T106" fmla="*/ 179845 w 70"/>
              <a:gd name="T107" fmla="*/ 76878 h 74"/>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70" h="74">
                <a:moveTo>
                  <a:pt x="40" y="42"/>
                </a:moveTo>
                <a:cubicBezTo>
                  <a:pt x="40" y="44"/>
                  <a:pt x="41" y="46"/>
                  <a:pt x="41" y="48"/>
                </a:cubicBezTo>
                <a:cubicBezTo>
                  <a:pt x="41" y="52"/>
                  <a:pt x="40" y="56"/>
                  <a:pt x="37" y="59"/>
                </a:cubicBezTo>
                <a:cubicBezTo>
                  <a:pt x="29" y="69"/>
                  <a:pt x="29" y="69"/>
                  <a:pt x="29" y="69"/>
                </a:cubicBezTo>
                <a:cubicBezTo>
                  <a:pt x="26" y="72"/>
                  <a:pt x="22" y="74"/>
                  <a:pt x="18" y="74"/>
                </a:cubicBezTo>
                <a:cubicBezTo>
                  <a:pt x="14" y="74"/>
                  <a:pt x="10" y="73"/>
                  <a:pt x="6" y="70"/>
                </a:cubicBezTo>
                <a:cubicBezTo>
                  <a:pt x="6" y="70"/>
                  <a:pt x="6" y="70"/>
                  <a:pt x="6" y="70"/>
                </a:cubicBezTo>
                <a:cubicBezTo>
                  <a:pt x="3" y="67"/>
                  <a:pt x="1" y="63"/>
                  <a:pt x="1" y="59"/>
                </a:cubicBezTo>
                <a:cubicBezTo>
                  <a:pt x="0" y="55"/>
                  <a:pt x="2" y="51"/>
                  <a:pt x="5" y="47"/>
                </a:cubicBezTo>
                <a:cubicBezTo>
                  <a:pt x="13" y="38"/>
                  <a:pt x="13" y="38"/>
                  <a:pt x="13" y="38"/>
                </a:cubicBezTo>
                <a:cubicBezTo>
                  <a:pt x="16" y="35"/>
                  <a:pt x="20" y="33"/>
                  <a:pt x="24" y="33"/>
                </a:cubicBezTo>
                <a:cubicBezTo>
                  <a:pt x="26" y="32"/>
                  <a:pt x="28" y="33"/>
                  <a:pt x="30" y="33"/>
                </a:cubicBezTo>
                <a:cubicBezTo>
                  <a:pt x="23" y="42"/>
                  <a:pt x="23" y="42"/>
                  <a:pt x="23" y="42"/>
                </a:cubicBezTo>
                <a:cubicBezTo>
                  <a:pt x="21" y="42"/>
                  <a:pt x="20" y="43"/>
                  <a:pt x="19" y="44"/>
                </a:cubicBezTo>
                <a:cubicBezTo>
                  <a:pt x="11" y="53"/>
                  <a:pt x="11" y="53"/>
                  <a:pt x="11" y="53"/>
                </a:cubicBezTo>
                <a:cubicBezTo>
                  <a:pt x="10" y="55"/>
                  <a:pt x="9" y="57"/>
                  <a:pt x="9" y="58"/>
                </a:cubicBezTo>
                <a:cubicBezTo>
                  <a:pt x="10" y="60"/>
                  <a:pt x="10" y="62"/>
                  <a:pt x="12" y="64"/>
                </a:cubicBezTo>
                <a:cubicBezTo>
                  <a:pt x="12" y="64"/>
                  <a:pt x="12" y="64"/>
                  <a:pt x="12" y="64"/>
                </a:cubicBezTo>
                <a:cubicBezTo>
                  <a:pt x="14" y="65"/>
                  <a:pt x="16" y="65"/>
                  <a:pt x="17" y="65"/>
                </a:cubicBezTo>
                <a:cubicBezTo>
                  <a:pt x="19" y="65"/>
                  <a:pt x="21" y="64"/>
                  <a:pt x="23" y="63"/>
                </a:cubicBezTo>
                <a:cubicBezTo>
                  <a:pt x="31" y="54"/>
                  <a:pt x="31" y="54"/>
                  <a:pt x="31" y="54"/>
                </a:cubicBezTo>
                <a:cubicBezTo>
                  <a:pt x="31" y="53"/>
                  <a:pt x="32" y="52"/>
                  <a:pt x="32" y="50"/>
                </a:cubicBezTo>
                <a:cubicBezTo>
                  <a:pt x="40" y="42"/>
                  <a:pt x="40" y="42"/>
                  <a:pt x="40" y="42"/>
                </a:cubicBezTo>
                <a:close/>
                <a:moveTo>
                  <a:pt x="64" y="4"/>
                </a:moveTo>
                <a:cubicBezTo>
                  <a:pt x="60" y="1"/>
                  <a:pt x="56" y="0"/>
                  <a:pt x="52" y="0"/>
                </a:cubicBezTo>
                <a:cubicBezTo>
                  <a:pt x="48" y="0"/>
                  <a:pt x="44" y="2"/>
                  <a:pt x="41" y="5"/>
                </a:cubicBezTo>
                <a:cubicBezTo>
                  <a:pt x="33" y="15"/>
                  <a:pt x="33" y="15"/>
                  <a:pt x="33" y="15"/>
                </a:cubicBezTo>
                <a:cubicBezTo>
                  <a:pt x="30" y="18"/>
                  <a:pt x="29" y="22"/>
                  <a:pt x="29" y="26"/>
                </a:cubicBezTo>
                <a:cubicBezTo>
                  <a:pt x="29" y="29"/>
                  <a:pt x="30" y="31"/>
                  <a:pt x="31" y="32"/>
                </a:cubicBezTo>
                <a:cubicBezTo>
                  <a:pt x="38" y="24"/>
                  <a:pt x="38" y="24"/>
                  <a:pt x="38" y="24"/>
                </a:cubicBezTo>
                <a:cubicBezTo>
                  <a:pt x="38" y="23"/>
                  <a:pt x="39" y="21"/>
                  <a:pt x="40" y="20"/>
                </a:cubicBezTo>
                <a:cubicBezTo>
                  <a:pt x="47" y="11"/>
                  <a:pt x="47" y="11"/>
                  <a:pt x="47" y="11"/>
                </a:cubicBezTo>
                <a:cubicBezTo>
                  <a:pt x="49" y="10"/>
                  <a:pt x="51" y="9"/>
                  <a:pt x="53" y="9"/>
                </a:cubicBezTo>
                <a:cubicBezTo>
                  <a:pt x="55" y="9"/>
                  <a:pt x="56" y="9"/>
                  <a:pt x="58" y="10"/>
                </a:cubicBezTo>
                <a:cubicBezTo>
                  <a:pt x="58" y="10"/>
                  <a:pt x="58" y="10"/>
                  <a:pt x="58" y="10"/>
                </a:cubicBezTo>
                <a:cubicBezTo>
                  <a:pt x="60" y="12"/>
                  <a:pt x="60" y="14"/>
                  <a:pt x="61" y="16"/>
                </a:cubicBezTo>
                <a:cubicBezTo>
                  <a:pt x="61" y="17"/>
                  <a:pt x="60" y="19"/>
                  <a:pt x="59" y="21"/>
                </a:cubicBezTo>
                <a:cubicBezTo>
                  <a:pt x="51" y="30"/>
                  <a:pt x="51" y="30"/>
                  <a:pt x="51" y="30"/>
                </a:cubicBezTo>
                <a:cubicBezTo>
                  <a:pt x="50" y="31"/>
                  <a:pt x="49" y="32"/>
                  <a:pt x="48" y="32"/>
                </a:cubicBezTo>
                <a:cubicBezTo>
                  <a:pt x="41" y="41"/>
                  <a:pt x="41" y="41"/>
                  <a:pt x="41" y="41"/>
                </a:cubicBezTo>
                <a:cubicBezTo>
                  <a:pt x="42" y="41"/>
                  <a:pt x="44" y="42"/>
                  <a:pt x="46" y="41"/>
                </a:cubicBezTo>
                <a:cubicBezTo>
                  <a:pt x="50" y="41"/>
                  <a:pt x="55" y="39"/>
                  <a:pt x="57" y="36"/>
                </a:cubicBezTo>
                <a:cubicBezTo>
                  <a:pt x="65" y="27"/>
                  <a:pt x="65" y="27"/>
                  <a:pt x="65" y="27"/>
                </a:cubicBezTo>
                <a:cubicBezTo>
                  <a:pt x="68" y="23"/>
                  <a:pt x="70" y="19"/>
                  <a:pt x="69" y="15"/>
                </a:cubicBezTo>
                <a:cubicBezTo>
                  <a:pt x="69" y="11"/>
                  <a:pt x="67" y="7"/>
                  <a:pt x="64" y="4"/>
                </a:cubicBezTo>
                <a:cubicBezTo>
                  <a:pt x="64" y="4"/>
                  <a:pt x="64" y="4"/>
                  <a:pt x="64" y="4"/>
                </a:cubicBezTo>
                <a:close/>
                <a:moveTo>
                  <a:pt x="49" y="21"/>
                </a:moveTo>
                <a:cubicBezTo>
                  <a:pt x="48" y="19"/>
                  <a:pt x="45" y="19"/>
                  <a:pt x="43" y="21"/>
                </a:cubicBezTo>
                <a:cubicBezTo>
                  <a:pt x="22" y="45"/>
                  <a:pt x="22" y="45"/>
                  <a:pt x="22" y="45"/>
                </a:cubicBezTo>
                <a:cubicBezTo>
                  <a:pt x="21" y="47"/>
                  <a:pt x="21" y="50"/>
                  <a:pt x="23" y="52"/>
                </a:cubicBezTo>
                <a:cubicBezTo>
                  <a:pt x="23" y="52"/>
                  <a:pt x="23" y="52"/>
                  <a:pt x="23" y="52"/>
                </a:cubicBezTo>
                <a:cubicBezTo>
                  <a:pt x="25" y="53"/>
                  <a:pt x="27" y="53"/>
                  <a:pt x="29" y="51"/>
                </a:cubicBezTo>
                <a:cubicBezTo>
                  <a:pt x="50" y="27"/>
                  <a:pt x="50" y="27"/>
                  <a:pt x="50" y="27"/>
                </a:cubicBezTo>
                <a:cubicBezTo>
                  <a:pt x="51" y="25"/>
                  <a:pt x="51" y="22"/>
                  <a:pt x="49" y="21"/>
                </a:cubicBezTo>
                <a:close/>
              </a:path>
            </a:pathLst>
          </a:custGeom>
          <a:solidFill>
            <a:schemeClr val="bg1"/>
          </a:solidFill>
          <a:ln>
            <a:noFill/>
          </a:ln>
        </p:spPr>
        <p:txBody>
          <a:body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方正黑体简体" panose="02010601030101010101" pitchFamily="2" charset="-122"/>
              <a:cs typeface="+mn-cs"/>
              <a:sym typeface="Arial" panose="020B0604020202020204" pitchFamily="34" charset="0"/>
            </a:endParaRPr>
          </a:p>
        </p:txBody>
      </p:sp>
      <p:sp>
        <p:nvSpPr>
          <p:cNvPr id="14" name="Freeform 26"/>
          <p:cNvSpPr>
            <a:spLocks noEditPoints="1"/>
          </p:cNvSpPr>
          <p:nvPr/>
        </p:nvSpPr>
        <p:spPr bwMode="auto">
          <a:xfrm>
            <a:off x="1720058" y="5868141"/>
            <a:ext cx="266700" cy="187325"/>
          </a:xfrm>
          <a:custGeom>
            <a:avLst/>
            <a:gdLst>
              <a:gd name="T0" fmla="*/ 65936 w 73"/>
              <a:gd name="T1" fmla="*/ 73338 h 51"/>
              <a:gd name="T2" fmla="*/ 249092 w 73"/>
              <a:gd name="T3" fmla="*/ 22001 h 51"/>
              <a:gd name="T4" fmla="*/ 249092 w 73"/>
              <a:gd name="T5" fmla="*/ 0 h 51"/>
              <a:gd name="T6" fmla="*/ 267408 w 73"/>
              <a:gd name="T7" fmla="*/ 0 h 51"/>
              <a:gd name="T8" fmla="*/ 267408 w 73"/>
              <a:gd name="T9" fmla="*/ 187011 h 51"/>
              <a:gd name="T10" fmla="*/ 249092 w 73"/>
              <a:gd name="T11" fmla="*/ 187011 h 51"/>
              <a:gd name="T12" fmla="*/ 249092 w 73"/>
              <a:gd name="T13" fmla="*/ 165010 h 51"/>
              <a:gd name="T14" fmla="*/ 172167 w 73"/>
              <a:gd name="T15" fmla="*/ 143008 h 51"/>
              <a:gd name="T16" fmla="*/ 168504 w 73"/>
              <a:gd name="T17" fmla="*/ 165010 h 51"/>
              <a:gd name="T18" fmla="*/ 157514 w 73"/>
              <a:gd name="T19" fmla="*/ 176010 h 51"/>
              <a:gd name="T20" fmla="*/ 139199 w 73"/>
              <a:gd name="T21" fmla="*/ 179677 h 51"/>
              <a:gd name="T22" fmla="*/ 98904 w 73"/>
              <a:gd name="T23" fmla="*/ 168677 h 51"/>
              <a:gd name="T24" fmla="*/ 87915 w 73"/>
              <a:gd name="T25" fmla="*/ 157676 h 51"/>
              <a:gd name="T26" fmla="*/ 84252 w 73"/>
              <a:gd name="T27" fmla="*/ 143008 h 51"/>
              <a:gd name="T28" fmla="*/ 91578 w 73"/>
              <a:gd name="T29" fmla="*/ 121007 h 51"/>
              <a:gd name="T30" fmla="*/ 65936 w 73"/>
              <a:gd name="T31" fmla="*/ 113673 h 51"/>
              <a:gd name="T32" fmla="*/ 65936 w 73"/>
              <a:gd name="T33" fmla="*/ 73338 h 51"/>
              <a:gd name="T34" fmla="*/ 91578 w 73"/>
              <a:gd name="T35" fmla="*/ 95339 h 51"/>
              <a:gd name="T36" fmla="*/ 230777 w 73"/>
              <a:gd name="T37" fmla="*/ 80671 h 51"/>
              <a:gd name="T38" fmla="*/ 230777 w 73"/>
              <a:gd name="T39" fmla="*/ 44003 h 51"/>
              <a:gd name="T40" fmla="*/ 91578 w 73"/>
              <a:gd name="T41" fmla="*/ 80671 h 51"/>
              <a:gd name="T42" fmla="*/ 91578 w 73"/>
              <a:gd name="T43" fmla="*/ 95339 h 51"/>
              <a:gd name="T44" fmla="*/ 153851 w 73"/>
              <a:gd name="T45" fmla="*/ 139342 h 51"/>
              <a:gd name="T46" fmla="*/ 109894 w 73"/>
              <a:gd name="T47" fmla="*/ 124674 h 51"/>
              <a:gd name="T48" fmla="*/ 102567 w 73"/>
              <a:gd name="T49" fmla="*/ 146675 h 51"/>
              <a:gd name="T50" fmla="*/ 102567 w 73"/>
              <a:gd name="T51" fmla="*/ 150342 h 51"/>
              <a:gd name="T52" fmla="*/ 106231 w 73"/>
              <a:gd name="T53" fmla="*/ 150342 h 51"/>
              <a:gd name="T54" fmla="*/ 146525 w 73"/>
              <a:gd name="T55" fmla="*/ 161343 h 51"/>
              <a:gd name="T56" fmla="*/ 146525 w 73"/>
              <a:gd name="T57" fmla="*/ 161343 h 51"/>
              <a:gd name="T58" fmla="*/ 150188 w 73"/>
              <a:gd name="T59" fmla="*/ 157676 h 51"/>
              <a:gd name="T60" fmla="*/ 153851 w 73"/>
              <a:gd name="T61" fmla="*/ 139342 h 51"/>
              <a:gd name="T62" fmla="*/ 0 w 73"/>
              <a:gd name="T63" fmla="*/ 66004 h 51"/>
              <a:gd name="T64" fmla="*/ 21979 w 73"/>
              <a:gd name="T65" fmla="*/ 66004 h 51"/>
              <a:gd name="T66" fmla="*/ 21979 w 73"/>
              <a:gd name="T67" fmla="*/ 73338 h 51"/>
              <a:gd name="T68" fmla="*/ 51284 w 73"/>
              <a:gd name="T69" fmla="*/ 73338 h 51"/>
              <a:gd name="T70" fmla="*/ 51284 w 73"/>
              <a:gd name="T71" fmla="*/ 113673 h 51"/>
              <a:gd name="T72" fmla="*/ 21979 w 73"/>
              <a:gd name="T73" fmla="*/ 113673 h 51"/>
              <a:gd name="T74" fmla="*/ 21979 w 73"/>
              <a:gd name="T75" fmla="*/ 124674 h 51"/>
              <a:gd name="T76" fmla="*/ 0 w 73"/>
              <a:gd name="T77" fmla="*/ 124674 h 51"/>
              <a:gd name="T78" fmla="*/ 0 w 73"/>
              <a:gd name="T79" fmla="*/ 66004 h 51"/>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73" h="51">
                <a:moveTo>
                  <a:pt x="18" y="20"/>
                </a:moveTo>
                <a:cubicBezTo>
                  <a:pt x="68" y="6"/>
                  <a:pt x="68" y="6"/>
                  <a:pt x="68" y="6"/>
                </a:cubicBezTo>
                <a:cubicBezTo>
                  <a:pt x="68" y="0"/>
                  <a:pt x="68" y="0"/>
                  <a:pt x="68" y="0"/>
                </a:cubicBezTo>
                <a:cubicBezTo>
                  <a:pt x="73" y="0"/>
                  <a:pt x="73" y="0"/>
                  <a:pt x="73" y="0"/>
                </a:cubicBezTo>
                <a:cubicBezTo>
                  <a:pt x="73" y="51"/>
                  <a:pt x="73" y="51"/>
                  <a:pt x="73" y="51"/>
                </a:cubicBezTo>
                <a:cubicBezTo>
                  <a:pt x="68" y="51"/>
                  <a:pt x="68" y="51"/>
                  <a:pt x="68" y="51"/>
                </a:cubicBezTo>
                <a:cubicBezTo>
                  <a:pt x="68" y="45"/>
                  <a:pt x="68" y="45"/>
                  <a:pt x="68" y="45"/>
                </a:cubicBezTo>
                <a:cubicBezTo>
                  <a:pt x="47" y="39"/>
                  <a:pt x="47" y="39"/>
                  <a:pt x="47" y="39"/>
                </a:cubicBezTo>
                <a:cubicBezTo>
                  <a:pt x="46" y="45"/>
                  <a:pt x="46" y="45"/>
                  <a:pt x="46" y="45"/>
                </a:cubicBezTo>
                <a:cubicBezTo>
                  <a:pt x="45" y="46"/>
                  <a:pt x="44" y="48"/>
                  <a:pt x="43" y="48"/>
                </a:cubicBezTo>
                <a:cubicBezTo>
                  <a:pt x="42" y="49"/>
                  <a:pt x="40" y="49"/>
                  <a:pt x="38" y="49"/>
                </a:cubicBezTo>
                <a:cubicBezTo>
                  <a:pt x="27" y="46"/>
                  <a:pt x="27" y="46"/>
                  <a:pt x="27" y="46"/>
                </a:cubicBezTo>
                <a:cubicBezTo>
                  <a:pt x="26" y="46"/>
                  <a:pt x="25" y="45"/>
                  <a:pt x="24" y="43"/>
                </a:cubicBezTo>
                <a:cubicBezTo>
                  <a:pt x="23" y="42"/>
                  <a:pt x="23" y="40"/>
                  <a:pt x="23" y="39"/>
                </a:cubicBezTo>
                <a:cubicBezTo>
                  <a:pt x="25" y="33"/>
                  <a:pt x="25" y="33"/>
                  <a:pt x="25" y="33"/>
                </a:cubicBezTo>
                <a:cubicBezTo>
                  <a:pt x="18" y="31"/>
                  <a:pt x="18" y="31"/>
                  <a:pt x="18" y="31"/>
                </a:cubicBezTo>
                <a:cubicBezTo>
                  <a:pt x="18" y="20"/>
                  <a:pt x="18" y="20"/>
                  <a:pt x="18" y="20"/>
                </a:cubicBezTo>
                <a:close/>
                <a:moveTo>
                  <a:pt x="25" y="26"/>
                </a:moveTo>
                <a:cubicBezTo>
                  <a:pt x="63" y="22"/>
                  <a:pt x="63" y="22"/>
                  <a:pt x="63" y="22"/>
                </a:cubicBezTo>
                <a:cubicBezTo>
                  <a:pt x="63" y="12"/>
                  <a:pt x="63" y="12"/>
                  <a:pt x="63" y="12"/>
                </a:cubicBezTo>
                <a:cubicBezTo>
                  <a:pt x="25" y="22"/>
                  <a:pt x="25" y="22"/>
                  <a:pt x="25" y="22"/>
                </a:cubicBezTo>
                <a:cubicBezTo>
                  <a:pt x="25" y="26"/>
                  <a:pt x="25" y="26"/>
                  <a:pt x="25" y="26"/>
                </a:cubicBezTo>
                <a:close/>
                <a:moveTo>
                  <a:pt x="42" y="38"/>
                </a:moveTo>
                <a:cubicBezTo>
                  <a:pt x="30" y="34"/>
                  <a:pt x="30" y="34"/>
                  <a:pt x="30" y="34"/>
                </a:cubicBezTo>
                <a:cubicBezTo>
                  <a:pt x="28" y="40"/>
                  <a:pt x="28" y="40"/>
                  <a:pt x="28" y="40"/>
                </a:cubicBezTo>
                <a:cubicBezTo>
                  <a:pt x="28" y="40"/>
                  <a:pt x="28" y="41"/>
                  <a:pt x="28" y="41"/>
                </a:cubicBezTo>
                <a:cubicBezTo>
                  <a:pt x="28" y="41"/>
                  <a:pt x="29" y="41"/>
                  <a:pt x="29" y="41"/>
                </a:cubicBezTo>
                <a:cubicBezTo>
                  <a:pt x="40" y="44"/>
                  <a:pt x="40" y="44"/>
                  <a:pt x="40" y="44"/>
                </a:cubicBezTo>
                <a:cubicBezTo>
                  <a:pt x="40" y="44"/>
                  <a:pt x="40" y="44"/>
                  <a:pt x="40" y="44"/>
                </a:cubicBezTo>
                <a:cubicBezTo>
                  <a:pt x="40" y="44"/>
                  <a:pt x="41" y="44"/>
                  <a:pt x="41" y="43"/>
                </a:cubicBezTo>
                <a:cubicBezTo>
                  <a:pt x="42" y="38"/>
                  <a:pt x="42" y="38"/>
                  <a:pt x="42" y="38"/>
                </a:cubicBezTo>
                <a:close/>
                <a:moveTo>
                  <a:pt x="0" y="18"/>
                </a:moveTo>
                <a:cubicBezTo>
                  <a:pt x="6" y="18"/>
                  <a:pt x="6" y="18"/>
                  <a:pt x="6" y="18"/>
                </a:cubicBezTo>
                <a:cubicBezTo>
                  <a:pt x="6" y="20"/>
                  <a:pt x="6" y="20"/>
                  <a:pt x="6" y="20"/>
                </a:cubicBezTo>
                <a:cubicBezTo>
                  <a:pt x="14" y="20"/>
                  <a:pt x="14" y="20"/>
                  <a:pt x="14" y="20"/>
                </a:cubicBezTo>
                <a:cubicBezTo>
                  <a:pt x="14" y="31"/>
                  <a:pt x="14" y="31"/>
                  <a:pt x="14" y="31"/>
                </a:cubicBezTo>
                <a:cubicBezTo>
                  <a:pt x="6" y="31"/>
                  <a:pt x="6" y="31"/>
                  <a:pt x="6" y="31"/>
                </a:cubicBezTo>
                <a:cubicBezTo>
                  <a:pt x="6" y="34"/>
                  <a:pt x="6" y="34"/>
                  <a:pt x="6" y="34"/>
                </a:cubicBezTo>
                <a:cubicBezTo>
                  <a:pt x="0" y="34"/>
                  <a:pt x="0" y="34"/>
                  <a:pt x="0" y="34"/>
                </a:cubicBezTo>
                <a:lnTo>
                  <a:pt x="0" y="18"/>
                </a:lnTo>
                <a:close/>
              </a:path>
            </a:pathLst>
          </a:custGeom>
          <a:solidFill>
            <a:schemeClr val="bg1"/>
          </a:solidFill>
          <a:ln>
            <a:noFill/>
          </a:ln>
        </p:spPr>
        <p:txBody>
          <a:body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方正黑体简体" panose="02010601030101010101" pitchFamily="2" charset="-122"/>
              <a:cs typeface="+mn-cs"/>
              <a:sym typeface="Arial" panose="020B0604020202020204" pitchFamily="34" charset="0"/>
            </a:endParaRPr>
          </a:p>
        </p:txBody>
      </p:sp>
      <p:sp>
        <p:nvSpPr>
          <p:cNvPr id="15" name="Freeform 27"/>
          <p:cNvSpPr>
            <a:spLocks noEditPoints="1"/>
          </p:cNvSpPr>
          <p:nvPr/>
        </p:nvSpPr>
        <p:spPr bwMode="auto">
          <a:xfrm>
            <a:off x="2909095" y="3512291"/>
            <a:ext cx="200025" cy="231775"/>
          </a:xfrm>
          <a:custGeom>
            <a:avLst/>
            <a:gdLst>
              <a:gd name="T0" fmla="*/ 124250 w 55"/>
              <a:gd name="T1" fmla="*/ 121761 h 63"/>
              <a:gd name="T2" fmla="*/ 138868 w 55"/>
              <a:gd name="T3" fmla="*/ 129141 h 63"/>
              <a:gd name="T4" fmla="*/ 160794 w 55"/>
              <a:gd name="T5" fmla="*/ 114382 h 63"/>
              <a:gd name="T6" fmla="*/ 160794 w 55"/>
              <a:gd name="T7" fmla="*/ 22138 h 63"/>
              <a:gd name="T8" fmla="*/ 120596 w 55"/>
              <a:gd name="T9" fmla="*/ 22138 h 63"/>
              <a:gd name="T10" fmla="*/ 113287 w 55"/>
              <a:gd name="T11" fmla="*/ 0 h 63"/>
              <a:gd name="T12" fmla="*/ 113287 w 55"/>
              <a:gd name="T13" fmla="*/ 0 h 63"/>
              <a:gd name="T14" fmla="*/ 168103 w 55"/>
              <a:gd name="T15" fmla="*/ 0 h 63"/>
              <a:gd name="T16" fmla="*/ 175412 w 55"/>
              <a:gd name="T17" fmla="*/ 0 h 63"/>
              <a:gd name="T18" fmla="*/ 179066 w 55"/>
              <a:gd name="T19" fmla="*/ 7379 h 63"/>
              <a:gd name="T20" fmla="*/ 179066 w 55"/>
              <a:gd name="T21" fmla="*/ 129141 h 63"/>
              <a:gd name="T22" fmla="*/ 153486 w 55"/>
              <a:gd name="T23" fmla="*/ 151279 h 63"/>
              <a:gd name="T24" fmla="*/ 153486 w 55"/>
              <a:gd name="T25" fmla="*/ 206625 h 63"/>
              <a:gd name="T26" fmla="*/ 190030 w 55"/>
              <a:gd name="T27" fmla="*/ 214004 h 63"/>
              <a:gd name="T28" fmla="*/ 190030 w 55"/>
              <a:gd name="T29" fmla="*/ 232453 h 63"/>
              <a:gd name="T30" fmla="*/ 127905 w 55"/>
              <a:gd name="T31" fmla="*/ 232453 h 63"/>
              <a:gd name="T32" fmla="*/ 127905 w 55"/>
              <a:gd name="T33" fmla="*/ 199245 h 63"/>
              <a:gd name="T34" fmla="*/ 127905 w 55"/>
              <a:gd name="T35" fmla="*/ 199245 h 63"/>
              <a:gd name="T36" fmla="*/ 127905 w 55"/>
              <a:gd name="T37" fmla="*/ 151279 h 63"/>
              <a:gd name="T38" fmla="*/ 113287 w 55"/>
              <a:gd name="T39" fmla="*/ 140210 h 63"/>
              <a:gd name="T40" fmla="*/ 113287 w 55"/>
              <a:gd name="T41" fmla="*/ 140210 h 63"/>
              <a:gd name="T42" fmla="*/ 124250 w 55"/>
              <a:gd name="T43" fmla="*/ 121761 h 63"/>
              <a:gd name="T44" fmla="*/ 29235 w 55"/>
              <a:gd name="T45" fmla="*/ 70105 h 63"/>
              <a:gd name="T46" fmla="*/ 87706 w 55"/>
              <a:gd name="T47" fmla="*/ 70105 h 63"/>
              <a:gd name="T48" fmla="*/ 76743 w 55"/>
              <a:gd name="T49" fmla="*/ 22138 h 63"/>
              <a:gd name="T50" fmla="*/ 40199 w 55"/>
              <a:gd name="T51" fmla="*/ 22138 h 63"/>
              <a:gd name="T52" fmla="*/ 29235 w 55"/>
              <a:gd name="T53" fmla="*/ 70105 h 63"/>
              <a:gd name="T54" fmla="*/ 73088 w 55"/>
              <a:gd name="T55" fmla="*/ 151279 h 63"/>
              <a:gd name="T56" fmla="*/ 98669 w 55"/>
              <a:gd name="T57" fmla="*/ 129141 h 63"/>
              <a:gd name="T58" fmla="*/ 95015 w 55"/>
              <a:gd name="T59" fmla="*/ 7379 h 63"/>
              <a:gd name="T60" fmla="*/ 95015 w 55"/>
              <a:gd name="T61" fmla="*/ 0 h 63"/>
              <a:gd name="T62" fmla="*/ 84052 w 55"/>
              <a:gd name="T63" fmla="*/ 0 h 63"/>
              <a:gd name="T64" fmla="*/ 32890 w 55"/>
              <a:gd name="T65" fmla="*/ 0 h 63"/>
              <a:gd name="T66" fmla="*/ 21927 w 55"/>
              <a:gd name="T67" fmla="*/ 0 h 63"/>
              <a:gd name="T68" fmla="*/ 21927 w 55"/>
              <a:gd name="T69" fmla="*/ 7379 h 63"/>
              <a:gd name="T70" fmla="*/ 18272 w 55"/>
              <a:gd name="T71" fmla="*/ 129141 h 63"/>
              <a:gd name="T72" fmla="*/ 47507 w 55"/>
              <a:gd name="T73" fmla="*/ 151279 h 63"/>
              <a:gd name="T74" fmla="*/ 47507 w 55"/>
              <a:gd name="T75" fmla="*/ 206625 h 63"/>
              <a:gd name="T76" fmla="*/ 10963 w 55"/>
              <a:gd name="T77" fmla="*/ 214004 h 63"/>
              <a:gd name="T78" fmla="*/ 10963 w 55"/>
              <a:gd name="T79" fmla="*/ 232453 h 63"/>
              <a:gd name="T80" fmla="*/ 109633 w 55"/>
              <a:gd name="T81" fmla="*/ 232453 h 63"/>
              <a:gd name="T82" fmla="*/ 109633 w 55"/>
              <a:gd name="T83" fmla="*/ 214004 h 63"/>
              <a:gd name="T84" fmla="*/ 73088 w 55"/>
              <a:gd name="T85" fmla="*/ 206625 h 63"/>
              <a:gd name="T86" fmla="*/ 73088 w 55"/>
              <a:gd name="T87" fmla="*/ 151279 h 63"/>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55" h="63">
                <a:moveTo>
                  <a:pt x="34" y="33"/>
                </a:moveTo>
                <a:cubicBezTo>
                  <a:pt x="35" y="34"/>
                  <a:pt x="37" y="35"/>
                  <a:pt x="38" y="35"/>
                </a:cubicBezTo>
                <a:cubicBezTo>
                  <a:pt x="40" y="35"/>
                  <a:pt x="42" y="34"/>
                  <a:pt x="44" y="31"/>
                </a:cubicBezTo>
                <a:cubicBezTo>
                  <a:pt x="47" y="27"/>
                  <a:pt x="48" y="18"/>
                  <a:pt x="44" y="6"/>
                </a:cubicBezTo>
                <a:cubicBezTo>
                  <a:pt x="33" y="6"/>
                  <a:pt x="33" y="6"/>
                  <a:pt x="33" y="6"/>
                </a:cubicBezTo>
                <a:cubicBezTo>
                  <a:pt x="33" y="4"/>
                  <a:pt x="32" y="2"/>
                  <a:pt x="31" y="0"/>
                </a:cubicBezTo>
                <a:cubicBezTo>
                  <a:pt x="31" y="0"/>
                  <a:pt x="31" y="0"/>
                  <a:pt x="31" y="0"/>
                </a:cubicBezTo>
                <a:cubicBezTo>
                  <a:pt x="46" y="0"/>
                  <a:pt x="46" y="0"/>
                  <a:pt x="46" y="0"/>
                </a:cubicBezTo>
                <a:cubicBezTo>
                  <a:pt x="48" y="0"/>
                  <a:pt x="48" y="0"/>
                  <a:pt x="48" y="0"/>
                </a:cubicBezTo>
                <a:cubicBezTo>
                  <a:pt x="49" y="2"/>
                  <a:pt x="49" y="2"/>
                  <a:pt x="49" y="2"/>
                </a:cubicBezTo>
                <a:cubicBezTo>
                  <a:pt x="55" y="18"/>
                  <a:pt x="53" y="29"/>
                  <a:pt x="49" y="35"/>
                </a:cubicBezTo>
                <a:cubicBezTo>
                  <a:pt x="47" y="38"/>
                  <a:pt x="45" y="40"/>
                  <a:pt x="42" y="41"/>
                </a:cubicBezTo>
                <a:cubicBezTo>
                  <a:pt x="42" y="56"/>
                  <a:pt x="42" y="56"/>
                  <a:pt x="42" y="56"/>
                </a:cubicBezTo>
                <a:cubicBezTo>
                  <a:pt x="52" y="58"/>
                  <a:pt x="52" y="58"/>
                  <a:pt x="52" y="58"/>
                </a:cubicBezTo>
                <a:cubicBezTo>
                  <a:pt x="52" y="63"/>
                  <a:pt x="52" y="63"/>
                  <a:pt x="52" y="63"/>
                </a:cubicBezTo>
                <a:cubicBezTo>
                  <a:pt x="35" y="63"/>
                  <a:pt x="35" y="63"/>
                  <a:pt x="35" y="63"/>
                </a:cubicBezTo>
                <a:cubicBezTo>
                  <a:pt x="35" y="54"/>
                  <a:pt x="35" y="54"/>
                  <a:pt x="35" y="54"/>
                </a:cubicBezTo>
                <a:cubicBezTo>
                  <a:pt x="35" y="54"/>
                  <a:pt x="35" y="54"/>
                  <a:pt x="35" y="54"/>
                </a:cubicBezTo>
                <a:cubicBezTo>
                  <a:pt x="35" y="41"/>
                  <a:pt x="35" y="41"/>
                  <a:pt x="35" y="41"/>
                </a:cubicBezTo>
                <a:cubicBezTo>
                  <a:pt x="34" y="40"/>
                  <a:pt x="32" y="39"/>
                  <a:pt x="31" y="38"/>
                </a:cubicBezTo>
                <a:cubicBezTo>
                  <a:pt x="31" y="38"/>
                  <a:pt x="31" y="38"/>
                  <a:pt x="31" y="38"/>
                </a:cubicBezTo>
                <a:cubicBezTo>
                  <a:pt x="32" y="36"/>
                  <a:pt x="33" y="34"/>
                  <a:pt x="34" y="33"/>
                </a:cubicBezTo>
                <a:close/>
                <a:moveTo>
                  <a:pt x="8" y="19"/>
                </a:moveTo>
                <a:cubicBezTo>
                  <a:pt x="24" y="19"/>
                  <a:pt x="24" y="19"/>
                  <a:pt x="24" y="19"/>
                </a:cubicBezTo>
                <a:cubicBezTo>
                  <a:pt x="24" y="15"/>
                  <a:pt x="23" y="11"/>
                  <a:pt x="21" y="6"/>
                </a:cubicBezTo>
                <a:cubicBezTo>
                  <a:pt x="11" y="6"/>
                  <a:pt x="11" y="6"/>
                  <a:pt x="11" y="6"/>
                </a:cubicBezTo>
                <a:cubicBezTo>
                  <a:pt x="9" y="11"/>
                  <a:pt x="8" y="15"/>
                  <a:pt x="8" y="19"/>
                </a:cubicBezTo>
                <a:close/>
                <a:moveTo>
                  <a:pt x="20" y="41"/>
                </a:moveTo>
                <a:cubicBezTo>
                  <a:pt x="22" y="40"/>
                  <a:pt x="25" y="38"/>
                  <a:pt x="27" y="35"/>
                </a:cubicBezTo>
                <a:cubicBezTo>
                  <a:pt x="31" y="29"/>
                  <a:pt x="32" y="18"/>
                  <a:pt x="26" y="2"/>
                </a:cubicBezTo>
                <a:cubicBezTo>
                  <a:pt x="26" y="0"/>
                  <a:pt x="26" y="0"/>
                  <a:pt x="26" y="0"/>
                </a:cubicBezTo>
                <a:cubicBezTo>
                  <a:pt x="23" y="0"/>
                  <a:pt x="23" y="0"/>
                  <a:pt x="23" y="0"/>
                </a:cubicBezTo>
                <a:cubicBezTo>
                  <a:pt x="9" y="0"/>
                  <a:pt x="9" y="0"/>
                  <a:pt x="9" y="0"/>
                </a:cubicBezTo>
                <a:cubicBezTo>
                  <a:pt x="6" y="0"/>
                  <a:pt x="6" y="0"/>
                  <a:pt x="6" y="0"/>
                </a:cubicBezTo>
                <a:cubicBezTo>
                  <a:pt x="6" y="2"/>
                  <a:pt x="6" y="2"/>
                  <a:pt x="6" y="2"/>
                </a:cubicBezTo>
                <a:cubicBezTo>
                  <a:pt x="0" y="18"/>
                  <a:pt x="1" y="29"/>
                  <a:pt x="5" y="35"/>
                </a:cubicBezTo>
                <a:cubicBezTo>
                  <a:pt x="7" y="38"/>
                  <a:pt x="10" y="40"/>
                  <a:pt x="13" y="41"/>
                </a:cubicBezTo>
                <a:cubicBezTo>
                  <a:pt x="13" y="56"/>
                  <a:pt x="13" y="56"/>
                  <a:pt x="13" y="56"/>
                </a:cubicBezTo>
                <a:cubicBezTo>
                  <a:pt x="3" y="58"/>
                  <a:pt x="3" y="58"/>
                  <a:pt x="3" y="58"/>
                </a:cubicBezTo>
                <a:cubicBezTo>
                  <a:pt x="3" y="63"/>
                  <a:pt x="3" y="63"/>
                  <a:pt x="3" y="63"/>
                </a:cubicBezTo>
                <a:cubicBezTo>
                  <a:pt x="30" y="63"/>
                  <a:pt x="30" y="63"/>
                  <a:pt x="30" y="63"/>
                </a:cubicBezTo>
                <a:cubicBezTo>
                  <a:pt x="30" y="58"/>
                  <a:pt x="30" y="58"/>
                  <a:pt x="30" y="58"/>
                </a:cubicBezTo>
                <a:cubicBezTo>
                  <a:pt x="20" y="56"/>
                  <a:pt x="20" y="56"/>
                  <a:pt x="20" y="56"/>
                </a:cubicBezTo>
                <a:lnTo>
                  <a:pt x="20" y="41"/>
                </a:lnTo>
                <a:close/>
              </a:path>
            </a:pathLst>
          </a:custGeom>
          <a:solidFill>
            <a:schemeClr val="bg1"/>
          </a:solidFill>
          <a:ln>
            <a:noFill/>
          </a:ln>
        </p:spPr>
        <p:txBody>
          <a:body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方正黑体简体" panose="02010601030101010101" pitchFamily="2" charset="-122"/>
              <a:cs typeface="+mn-cs"/>
              <a:sym typeface="Arial" panose="020B0604020202020204" pitchFamily="34" charset="0"/>
            </a:endParaRPr>
          </a:p>
        </p:txBody>
      </p:sp>
      <p:sp>
        <p:nvSpPr>
          <p:cNvPr id="16" name="Freeform 28"/>
          <p:cNvSpPr>
            <a:spLocks noEditPoints="1"/>
          </p:cNvSpPr>
          <p:nvPr/>
        </p:nvSpPr>
        <p:spPr bwMode="auto">
          <a:xfrm>
            <a:off x="9500395" y="2353416"/>
            <a:ext cx="168275" cy="263525"/>
          </a:xfrm>
          <a:custGeom>
            <a:avLst/>
            <a:gdLst>
              <a:gd name="T0" fmla="*/ 65655 w 46"/>
              <a:gd name="T1" fmla="*/ 98967 h 72"/>
              <a:gd name="T2" fmla="*/ 62008 w 46"/>
              <a:gd name="T3" fmla="*/ 106298 h 72"/>
              <a:gd name="T4" fmla="*/ 29180 w 46"/>
              <a:gd name="T5" fmla="*/ 139287 h 72"/>
              <a:gd name="T6" fmla="*/ 40123 w 46"/>
              <a:gd name="T7" fmla="*/ 175941 h 72"/>
              <a:gd name="T8" fmla="*/ 58360 w 46"/>
              <a:gd name="T9" fmla="*/ 139287 h 72"/>
              <a:gd name="T10" fmla="*/ 105778 w 46"/>
              <a:gd name="T11" fmla="*/ 124625 h 72"/>
              <a:gd name="T12" fmla="*/ 87540 w 46"/>
              <a:gd name="T13" fmla="*/ 102632 h 72"/>
              <a:gd name="T14" fmla="*/ 87540 w 46"/>
              <a:gd name="T15" fmla="*/ 58647 h 72"/>
              <a:gd name="T16" fmla="*/ 47418 w 46"/>
              <a:gd name="T17" fmla="*/ 0 h 72"/>
              <a:gd name="T18" fmla="*/ 94835 w 46"/>
              <a:gd name="T19" fmla="*/ 21993 h 72"/>
              <a:gd name="T20" fmla="*/ 116720 w 46"/>
              <a:gd name="T21" fmla="*/ 21993 h 72"/>
              <a:gd name="T22" fmla="*/ 116720 w 46"/>
              <a:gd name="T23" fmla="*/ 43985 h 72"/>
              <a:gd name="T24" fmla="*/ 105778 w 46"/>
              <a:gd name="T25" fmla="*/ 51316 h 72"/>
              <a:gd name="T26" fmla="*/ 120368 w 46"/>
              <a:gd name="T27" fmla="*/ 62313 h 72"/>
              <a:gd name="T28" fmla="*/ 167785 w 46"/>
              <a:gd name="T29" fmla="*/ 109963 h 72"/>
              <a:gd name="T30" fmla="*/ 145900 w 46"/>
              <a:gd name="T31" fmla="*/ 146618 h 72"/>
              <a:gd name="T32" fmla="*/ 149548 w 46"/>
              <a:gd name="T33" fmla="*/ 157614 h 72"/>
              <a:gd name="T34" fmla="*/ 124015 w 46"/>
              <a:gd name="T35" fmla="*/ 260247 h 72"/>
              <a:gd name="T36" fmla="*/ 29180 w 46"/>
              <a:gd name="T37" fmla="*/ 260247 h 72"/>
              <a:gd name="T38" fmla="*/ 7295 w 46"/>
              <a:gd name="T39" fmla="*/ 205265 h 72"/>
              <a:gd name="T40" fmla="*/ 3648 w 46"/>
              <a:gd name="T41" fmla="*/ 157614 h 72"/>
              <a:gd name="T42" fmla="*/ 43770 w 46"/>
              <a:gd name="T43" fmla="*/ 95302 h 72"/>
              <a:gd name="T44" fmla="*/ 36475 w 46"/>
              <a:gd name="T45" fmla="*/ 54982 h 72"/>
              <a:gd name="T46" fmla="*/ 14590 w 46"/>
              <a:gd name="T47" fmla="*/ 43985 h 72"/>
              <a:gd name="T48" fmla="*/ 10943 w 46"/>
              <a:gd name="T49" fmla="*/ 32989 h 72"/>
              <a:gd name="T50" fmla="*/ 21885 w 46"/>
              <a:gd name="T51" fmla="*/ 21993 h 72"/>
              <a:gd name="T52" fmla="*/ 43770 w 46"/>
              <a:gd name="T53" fmla="*/ 21993 h 72"/>
              <a:gd name="T54" fmla="*/ 43770 w 46"/>
              <a:gd name="T55" fmla="*/ 21993 h 72"/>
              <a:gd name="T56" fmla="*/ 47418 w 46"/>
              <a:gd name="T57" fmla="*/ 21993 h 72"/>
              <a:gd name="T58" fmla="*/ 134958 w 46"/>
              <a:gd name="T59" fmla="*/ 124625 h 72"/>
              <a:gd name="T60" fmla="*/ 105778 w 46"/>
              <a:gd name="T61" fmla="*/ 95302 h 72"/>
              <a:gd name="T62" fmla="*/ 120368 w 46"/>
              <a:gd name="T63" fmla="*/ 87971 h 72"/>
              <a:gd name="T64" fmla="*/ 142253 w 46"/>
              <a:gd name="T65" fmla="*/ 109963 h 72"/>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46" h="72">
                <a:moveTo>
                  <a:pt x="18" y="16"/>
                </a:moveTo>
                <a:cubicBezTo>
                  <a:pt x="18" y="27"/>
                  <a:pt x="18" y="27"/>
                  <a:pt x="18" y="27"/>
                </a:cubicBezTo>
                <a:cubicBezTo>
                  <a:pt x="18" y="28"/>
                  <a:pt x="18" y="28"/>
                  <a:pt x="18" y="28"/>
                </a:cubicBezTo>
                <a:cubicBezTo>
                  <a:pt x="17" y="29"/>
                  <a:pt x="17" y="29"/>
                  <a:pt x="17" y="29"/>
                </a:cubicBezTo>
                <a:cubicBezTo>
                  <a:pt x="16" y="31"/>
                  <a:pt x="14" y="32"/>
                  <a:pt x="12" y="34"/>
                </a:cubicBezTo>
                <a:cubicBezTo>
                  <a:pt x="11" y="35"/>
                  <a:pt x="9" y="36"/>
                  <a:pt x="8" y="38"/>
                </a:cubicBezTo>
                <a:cubicBezTo>
                  <a:pt x="11" y="38"/>
                  <a:pt x="11" y="38"/>
                  <a:pt x="11" y="38"/>
                </a:cubicBezTo>
                <a:cubicBezTo>
                  <a:pt x="11" y="48"/>
                  <a:pt x="11" y="48"/>
                  <a:pt x="11" y="48"/>
                </a:cubicBezTo>
                <a:cubicBezTo>
                  <a:pt x="16" y="48"/>
                  <a:pt x="16" y="48"/>
                  <a:pt x="16" y="48"/>
                </a:cubicBezTo>
                <a:cubicBezTo>
                  <a:pt x="16" y="38"/>
                  <a:pt x="16" y="38"/>
                  <a:pt x="16" y="38"/>
                </a:cubicBezTo>
                <a:cubicBezTo>
                  <a:pt x="34" y="38"/>
                  <a:pt x="34" y="38"/>
                  <a:pt x="34" y="38"/>
                </a:cubicBezTo>
                <a:cubicBezTo>
                  <a:pt x="32" y="36"/>
                  <a:pt x="31" y="35"/>
                  <a:pt x="29" y="34"/>
                </a:cubicBezTo>
                <a:cubicBezTo>
                  <a:pt x="27" y="32"/>
                  <a:pt x="26" y="31"/>
                  <a:pt x="24" y="29"/>
                </a:cubicBezTo>
                <a:cubicBezTo>
                  <a:pt x="24" y="28"/>
                  <a:pt x="24" y="28"/>
                  <a:pt x="24" y="28"/>
                </a:cubicBezTo>
                <a:cubicBezTo>
                  <a:pt x="24" y="27"/>
                  <a:pt x="24" y="27"/>
                  <a:pt x="24" y="27"/>
                </a:cubicBezTo>
                <a:cubicBezTo>
                  <a:pt x="24" y="16"/>
                  <a:pt x="24" y="16"/>
                  <a:pt x="24" y="16"/>
                </a:cubicBezTo>
                <a:cubicBezTo>
                  <a:pt x="18" y="16"/>
                  <a:pt x="18" y="16"/>
                  <a:pt x="18" y="16"/>
                </a:cubicBezTo>
                <a:close/>
                <a:moveTo>
                  <a:pt x="13" y="0"/>
                </a:moveTo>
                <a:cubicBezTo>
                  <a:pt x="26" y="0"/>
                  <a:pt x="26" y="0"/>
                  <a:pt x="26" y="0"/>
                </a:cubicBezTo>
                <a:cubicBezTo>
                  <a:pt x="26" y="6"/>
                  <a:pt x="26" y="6"/>
                  <a:pt x="26" y="6"/>
                </a:cubicBezTo>
                <a:cubicBezTo>
                  <a:pt x="29" y="6"/>
                  <a:pt x="29" y="6"/>
                  <a:pt x="29" y="6"/>
                </a:cubicBezTo>
                <a:cubicBezTo>
                  <a:pt x="32" y="6"/>
                  <a:pt x="32" y="6"/>
                  <a:pt x="32" y="6"/>
                </a:cubicBezTo>
                <a:cubicBezTo>
                  <a:pt x="32" y="9"/>
                  <a:pt x="32" y="9"/>
                  <a:pt x="32" y="9"/>
                </a:cubicBezTo>
                <a:cubicBezTo>
                  <a:pt x="32" y="12"/>
                  <a:pt x="32" y="12"/>
                  <a:pt x="32" y="12"/>
                </a:cubicBezTo>
                <a:cubicBezTo>
                  <a:pt x="32" y="14"/>
                  <a:pt x="32" y="14"/>
                  <a:pt x="32" y="14"/>
                </a:cubicBezTo>
                <a:cubicBezTo>
                  <a:pt x="29" y="14"/>
                  <a:pt x="29" y="14"/>
                  <a:pt x="29" y="14"/>
                </a:cubicBezTo>
                <a:cubicBezTo>
                  <a:pt x="29" y="18"/>
                  <a:pt x="29" y="18"/>
                  <a:pt x="29" y="18"/>
                </a:cubicBezTo>
                <a:cubicBezTo>
                  <a:pt x="30" y="18"/>
                  <a:pt x="31" y="17"/>
                  <a:pt x="33" y="17"/>
                </a:cubicBezTo>
                <a:cubicBezTo>
                  <a:pt x="36" y="17"/>
                  <a:pt x="40" y="19"/>
                  <a:pt x="42" y="21"/>
                </a:cubicBezTo>
                <a:cubicBezTo>
                  <a:pt x="45" y="23"/>
                  <a:pt x="46" y="27"/>
                  <a:pt x="46" y="30"/>
                </a:cubicBezTo>
                <a:cubicBezTo>
                  <a:pt x="46" y="33"/>
                  <a:pt x="45" y="37"/>
                  <a:pt x="42" y="39"/>
                </a:cubicBezTo>
                <a:cubicBezTo>
                  <a:pt x="42" y="39"/>
                  <a:pt x="41" y="40"/>
                  <a:pt x="40" y="40"/>
                </a:cubicBezTo>
                <a:cubicBezTo>
                  <a:pt x="41" y="41"/>
                  <a:pt x="41" y="42"/>
                  <a:pt x="41" y="43"/>
                </a:cubicBezTo>
                <a:cubicBezTo>
                  <a:pt x="41" y="43"/>
                  <a:pt x="41" y="43"/>
                  <a:pt x="41" y="43"/>
                </a:cubicBezTo>
                <a:cubicBezTo>
                  <a:pt x="41" y="47"/>
                  <a:pt x="41" y="52"/>
                  <a:pt x="39" y="56"/>
                </a:cubicBezTo>
                <a:cubicBezTo>
                  <a:pt x="38" y="62"/>
                  <a:pt x="36" y="66"/>
                  <a:pt x="34" y="71"/>
                </a:cubicBezTo>
                <a:cubicBezTo>
                  <a:pt x="33" y="72"/>
                  <a:pt x="33" y="72"/>
                  <a:pt x="33" y="72"/>
                </a:cubicBezTo>
                <a:cubicBezTo>
                  <a:pt x="8" y="71"/>
                  <a:pt x="8" y="71"/>
                  <a:pt x="8" y="71"/>
                </a:cubicBezTo>
                <a:cubicBezTo>
                  <a:pt x="8" y="71"/>
                  <a:pt x="8" y="71"/>
                  <a:pt x="8" y="71"/>
                </a:cubicBezTo>
                <a:cubicBezTo>
                  <a:pt x="6" y="66"/>
                  <a:pt x="4" y="62"/>
                  <a:pt x="2" y="56"/>
                </a:cubicBezTo>
                <a:cubicBezTo>
                  <a:pt x="1" y="52"/>
                  <a:pt x="0" y="47"/>
                  <a:pt x="1" y="43"/>
                </a:cubicBezTo>
                <a:cubicBezTo>
                  <a:pt x="1" y="43"/>
                  <a:pt x="1" y="43"/>
                  <a:pt x="1" y="43"/>
                </a:cubicBezTo>
                <a:cubicBezTo>
                  <a:pt x="2" y="35"/>
                  <a:pt x="5" y="32"/>
                  <a:pt x="9" y="30"/>
                </a:cubicBezTo>
                <a:cubicBezTo>
                  <a:pt x="10" y="28"/>
                  <a:pt x="11" y="27"/>
                  <a:pt x="12" y="26"/>
                </a:cubicBezTo>
                <a:cubicBezTo>
                  <a:pt x="12" y="17"/>
                  <a:pt x="12" y="17"/>
                  <a:pt x="12" y="17"/>
                </a:cubicBezTo>
                <a:cubicBezTo>
                  <a:pt x="12" y="16"/>
                  <a:pt x="11" y="15"/>
                  <a:pt x="10" y="15"/>
                </a:cubicBezTo>
                <a:cubicBezTo>
                  <a:pt x="9" y="14"/>
                  <a:pt x="7" y="13"/>
                  <a:pt x="6" y="13"/>
                </a:cubicBezTo>
                <a:cubicBezTo>
                  <a:pt x="4" y="12"/>
                  <a:pt x="4" y="12"/>
                  <a:pt x="4" y="12"/>
                </a:cubicBezTo>
                <a:cubicBezTo>
                  <a:pt x="4" y="11"/>
                  <a:pt x="4" y="11"/>
                  <a:pt x="4" y="11"/>
                </a:cubicBezTo>
                <a:cubicBezTo>
                  <a:pt x="3" y="9"/>
                  <a:pt x="3" y="9"/>
                  <a:pt x="3" y="9"/>
                </a:cubicBezTo>
                <a:cubicBezTo>
                  <a:pt x="2" y="6"/>
                  <a:pt x="2" y="6"/>
                  <a:pt x="2" y="6"/>
                </a:cubicBezTo>
                <a:cubicBezTo>
                  <a:pt x="6" y="6"/>
                  <a:pt x="6" y="6"/>
                  <a:pt x="6" y="6"/>
                </a:cubicBezTo>
                <a:cubicBezTo>
                  <a:pt x="12" y="6"/>
                  <a:pt x="12" y="6"/>
                  <a:pt x="12" y="6"/>
                </a:cubicBezTo>
                <a:cubicBezTo>
                  <a:pt x="12" y="6"/>
                  <a:pt x="12" y="6"/>
                  <a:pt x="12" y="6"/>
                </a:cubicBezTo>
                <a:cubicBezTo>
                  <a:pt x="12" y="6"/>
                  <a:pt x="12" y="6"/>
                  <a:pt x="12" y="6"/>
                </a:cubicBezTo>
                <a:cubicBezTo>
                  <a:pt x="12" y="6"/>
                  <a:pt x="12" y="6"/>
                  <a:pt x="12" y="6"/>
                </a:cubicBezTo>
                <a:cubicBezTo>
                  <a:pt x="13" y="6"/>
                  <a:pt x="13" y="6"/>
                  <a:pt x="13" y="6"/>
                </a:cubicBezTo>
                <a:cubicBezTo>
                  <a:pt x="13" y="6"/>
                  <a:pt x="13" y="6"/>
                  <a:pt x="13" y="6"/>
                </a:cubicBezTo>
                <a:cubicBezTo>
                  <a:pt x="13" y="0"/>
                  <a:pt x="13" y="0"/>
                  <a:pt x="13" y="0"/>
                </a:cubicBezTo>
                <a:close/>
                <a:moveTo>
                  <a:pt x="37" y="34"/>
                </a:moveTo>
                <a:cubicBezTo>
                  <a:pt x="36" y="32"/>
                  <a:pt x="34" y="31"/>
                  <a:pt x="33" y="30"/>
                </a:cubicBezTo>
                <a:cubicBezTo>
                  <a:pt x="31" y="28"/>
                  <a:pt x="30" y="27"/>
                  <a:pt x="29" y="26"/>
                </a:cubicBezTo>
                <a:cubicBezTo>
                  <a:pt x="29" y="25"/>
                  <a:pt x="29" y="25"/>
                  <a:pt x="29" y="25"/>
                </a:cubicBezTo>
                <a:cubicBezTo>
                  <a:pt x="30" y="24"/>
                  <a:pt x="31" y="24"/>
                  <a:pt x="33" y="24"/>
                </a:cubicBezTo>
                <a:cubicBezTo>
                  <a:pt x="34" y="24"/>
                  <a:pt x="36" y="24"/>
                  <a:pt x="37" y="26"/>
                </a:cubicBezTo>
                <a:cubicBezTo>
                  <a:pt x="38" y="27"/>
                  <a:pt x="39" y="28"/>
                  <a:pt x="39" y="30"/>
                </a:cubicBezTo>
                <a:cubicBezTo>
                  <a:pt x="39" y="32"/>
                  <a:pt x="38" y="33"/>
                  <a:pt x="37" y="34"/>
                </a:cubicBezTo>
                <a:close/>
              </a:path>
            </a:pathLst>
          </a:custGeom>
          <a:solidFill>
            <a:schemeClr val="bg1"/>
          </a:solidFill>
          <a:ln>
            <a:noFill/>
          </a:ln>
        </p:spPr>
        <p:txBody>
          <a:body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方正黑体简体" panose="02010601030101010101" pitchFamily="2" charset="-122"/>
              <a:cs typeface="+mn-cs"/>
              <a:sym typeface="Arial" panose="020B0604020202020204" pitchFamily="34" charset="0"/>
            </a:endParaRPr>
          </a:p>
        </p:txBody>
      </p:sp>
      <p:sp>
        <p:nvSpPr>
          <p:cNvPr id="17" name="Freeform 29"/>
          <p:cNvSpPr>
            <a:spLocks noEditPoints="1"/>
          </p:cNvSpPr>
          <p:nvPr/>
        </p:nvSpPr>
        <p:spPr bwMode="auto">
          <a:xfrm>
            <a:off x="6400008" y="5068041"/>
            <a:ext cx="173037" cy="149225"/>
          </a:xfrm>
          <a:custGeom>
            <a:avLst/>
            <a:gdLst>
              <a:gd name="T0" fmla="*/ 161985 w 47"/>
              <a:gd name="T1" fmla="*/ 7332 h 41"/>
              <a:gd name="T2" fmla="*/ 169348 w 47"/>
              <a:gd name="T3" fmla="*/ 29328 h 41"/>
              <a:gd name="T4" fmla="*/ 173029 w 47"/>
              <a:gd name="T5" fmla="*/ 51324 h 41"/>
              <a:gd name="T6" fmla="*/ 84674 w 47"/>
              <a:gd name="T7" fmla="*/ 150307 h 41"/>
              <a:gd name="T8" fmla="*/ 25770 w 47"/>
              <a:gd name="T9" fmla="*/ 120979 h 41"/>
              <a:gd name="T10" fmla="*/ 0 w 47"/>
              <a:gd name="T11" fmla="*/ 51324 h 41"/>
              <a:gd name="T12" fmla="*/ 3681 w 47"/>
              <a:gd name="T13" fmla="*/ 29328 h 41"/>
              <a:gd name="T14" fmla="*/ 7363 w 47"/>
              <a:gd name="T15" fmla="*/ 7332 h 41"/>
              <a:gd name="T16" fmla="*/ 11044 w 47"/>
              <a:gd name="T17" fmla="*/ 0 h 41"/>
              <a:gd name="T18" fmla="*/ 18407 w 47"/>
              <a:gd name="T19" fmla="*/ 0 h 41"/>
              <a:gd name="T20" fmla="*/ 150940 w 47"/>
              <a:gd name="T21" fmla="*/ 0 h 41"/>
              <a:gd name="T22" fmla="*/ 161985 w 47"/>
              <a:gd name="T23" fmla="*/ 0 h 41"/>
              <a:gd name="T24" fmla="*/ 161985 w 47"/>
              <a:gd name="T25" fmla="*/ 7332 h 41"/>
              <a:gd name="T26" fmla="*/ 147259 w 47"/>
              <a:gd name="T27" fmla="*/ 32994 h 41"/>
              <a:gd name="T28" fmla="*/ 143577 w 47"/>
              <a:gd name="T29" fmla="*/ 25662 h 41"/>
              <a:gd name="T30" fmla="*/ 29452 w 47"/>
              <a:gd name="T31" fmla="*/ 25662 h 41"/>
              <a:gd name="T32" fmla="*/ 25770 w 47"/>
              <a:gd name="T33" fmla="*/ 32994 h 41"/>
              <a:gd name="T34" fmla="*/ 25770 w 47"/>
              <a:gd name="T35" fmla="*/ 51324 h 41"/>
              <a:gd name="T36" fmla="*/ 44178 w 47"/>
              <a:gd name="T37" fmla="*/ 106315 h 41"/>
              <a:gd name="T38" fmla="*/ 84674 w 47"/>
              <a:gd name="T39" fmla="*/ 124645 h 41"/>
              <a:gd name="T40" fmla="*/ 147259 w 47"/>
              <a:gd name="T41" fmla="*/ 51324 h 41"/>
              <a:gd name="T42" fmla="*/ 147259 w 47"/>
              <a:gd name="T43" fmla="*/ 32994 h 41"/>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7" h="41">
                <a:moveTo>
                  <a:pt x="44" y="2"/>
                </a:moveTo>
                <a:cubicBezTo>
                  <a:pt x="45" y="4"/>
                  <a:pt x="46" y="6"/>
                  <a:pt x="46" y="8"/>
                </a:cubicBezTo>
                <a:cubicBezTo>
                  <a:pt x="47" y="10"/>
                  <a:pt x="47" y="12"/>
                  <a:pt x="47" y="14"/>
                </a:cubicBezTo>
                <a:cubicBezTo>
                  <a:pt x="47" y="29"/>
                  <a:pt x="36" y="41"/>
                  <a:pt x="23" y="41"/>
                </a:cubicBezTo>
                <a:cubicBezTo>
                  <a:pt x="17" y="41"/>
                  <a:pt x="11" y="38"/>
                  <a:pt x="7" y="33"/>
                </a:cubicBezTo>
                <a:cubicBezTo>
                  <a:pt x="3" y="28"/>
                  <a:pt x="0" y="21"/>
                  <a:pt x="0" y="14"/>
                </a:cubicBezTo>
                <a:cubicBezTo>
                  <a:pt x="0" y="12"/>
                  <a:pt x="0" y="10"/>
                  <a:pt x="1" y="8"/>
                </a:cubicBezTo>
                <a:cubicBezTo>
                  <a:pt x="1" y="6"/>
                  <a:pt x="2" y="4"/>
                  <a:pt x="2" y="2"/>
                </a:cubicBezTo>
                <a:cubicBezTo>
                  <a:pt x="3" y="0"/>
                  <a:pt x="3" y="0"/>
                  <a:pt x="3" y="0"/>
                </a:cubicBezTo>
                <a:cubicBezTo>
                  <a:pt x="5" y="0"/>
                  <a:pt x="5" y="0"/>
                  <a:pt x="5" y="0"/>
                </a:cubicBezTo>
                <a:cubicBezTo>
                  <a:pt x="41" y="0"/>
                  <a:pt x="41" y="0"/>
                  <a:pt x="41" y="0"/>
                </a:cubicBezTo>
                <a:cubicBezTo>
                  <a:pt x="44" y="0"/>
                  <a:pt x="44" y="0"/>
                  <a:pt x="44" y="0"/>
                </a:cubicBezTo>
                <a:cubicBezTo>
                  <a:pt x="44" y="2"/>
                  <a:pt x="44" y="2"/>
                  <a:pt x="44" y="2"/>
                </a:cubicBezTo>
                <a:close/>
                <a:moveTo>
                  <a:pt x="40" y="9"/>
                </a:moveTo>
                <a:cubicBezTo>
                  <a:pt x="39" y="8"/>
                  <a:pt x="39" y="7"/>
                  <a:pt x="39" y="7"/>
                </a:cubicBezTo>
                <a:cubicBezTo>
                  <a:pt x="8" y="7"/>
                  <a:pt x="8" y="7"/>
                  <a:pt x="8" y="7"/>
                </a:cubicBezTo>
                <a:cubicBezTo>
                  <a:pt x="8" y="7"/>
                  <a:pt x="7" y="8"/>
                  <a:pt x="7" y="9"/>
                </a:cubicBezTo>
                <a:cubicBezTo>
                  <a:pt x="7" y="11"/>
                  <a:pt x="7" y="12"/>
                  <a:pt x="7" y="14"/>
                </a:cubicBezTo>
                <a:cubicBezTo>
                  <a:pt x="7" y="20"/>
                  <a:pt x="9" y="25"/>
                  <a:pt x="12" y="29"/>
                </a:cubicBezTo>
                <a:cubicBezTo>
                  <a:pt x="15" y="32"/>
                  <a:pt x="19" y="34"/>
                  <a:pt x="23" y="34"/>
                </a:cubicBezTo>
                <a:cubicBezTo>
                  <a:pt x="33" y="34"/>
                  <a:pt x="40" y="25"/>
                  <a:pt x="40" y="14"/>
                </a:cubicBezTo>
                <a:cubicBezTo>
                  <a:pt x="40" y="12"/>
                  <a:pt x="40" y="11"/>
                  <a:pt x="40" y="9"/>
                </a:cubicBezTo>
                <a:close/>
              </a:path>
            </a:pathLst>
          </a:custGeom>
          <a:solidFill>
            <a:schemeClr val="bg1"/>
          </a:solidFill>
          <a:ln>
            <a:noFill/>
          </a:ln>
        </p:spPr>
        <p:txBody>
          <a:body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方正黑体简体" panose="02010601030101010101" pitchFamily="2" charset="-122"/>
              <a:cs typeface="+mn-cs"/>
              <a:sym typeface="Arial" panose="020B0604020202020204" pitchFamily="34" charset="0"/>
            </a:endParaRPr>
          </a:p>
        </p:txBody>
      </p:sp>
      <p:sp>
        <p:nvSpPr>
          <p:cNvPr id="18" name="Freeform 30"/>
          <p:cNvSpPr>
            <a:spLocks noEditPoints="1"/>
          </p:cNvSpPr>
          <p:nvPr/>
        </p:nvSpPr>
        <p:spPr bwMode="auto">
          <a:xfrm>
            <a:off x="6423820" y="5134716"/>
            <a:ext cx="127000" cy="149225"/>
          </a:xfrm>
          <a:custGeom>
            <a:avLst/>
            <a:gdLst>
              <a:gd name="T0" fmla="*/ 0 w 35"/>
              <a:gd name="T1" fmla="*/ 124645 h 41"/>
              <a:gd name="T2" fmla="*/ 47389 w 35"/>
              <a:gd name="T3" fmla="*/ 124645 h 41"/>
              <a:gd name="T4" fmla="*/ 47389 w 35"/>
              <a:gd name="T5" fmla="*/ 65988 h 41"/>
              <a:gd name="T6" fmla="*/ 76552 w 35"/>
              <a:gd name="T7" fmla="*/ 65988 h 41"/>
              <a:gd name="T8" fmla="*/ 76552 w 35"/>
              <a:gd name="T9" fmla="*/ 124645 h 41"/>
              <a:gd name="T10" fmla="*/ 123942 w 35"/>
              <a:gd name="T11" fmla="*/ 124645 h 41"/>
              <a:gd name="T12" fmla="*/ 123942 w 35"/>
              <a:gd name="T13" fmla="*/ 150307 h 41"/>
              <a:gd name="T14" fmla="*/ 0 w 35"/>
              <a:gd name="T15" fmla="*/ 150307 h 41"/>
              <a:gd name="T16" fmla="*/ 0 w 35"/>
              <a:gd name="T17" fmla="*/ 124645 h 41"/>
              <a:gd name="T18" fmla="*/ 21872 w 35"/>
              <a:gd name="T19" fmla="*/ 0 h 41"/>
              <a:gd name="T20" fmla="*/ 36453 w 35"/>
              <a:gd name="T21" fmla="*/ 40326 h 41"/>
              <a:gd name="T22" fmla="*/ 76552 w 35"/>
              <a:gd name="T23" fmla="*/ 58656 h 41"/>
              <a:gd name="T24" fmla="*/ 127587 w 35"/>
              <a:gd name="T25" fmla="*/ 0 h 41"/>
              <a:gd name="T26" fmla="*/ 21872 w 35"/>
              <a:gd name="T27" fmla="*/ 0 h 41"/>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35" h="41">
                <a:moveTo>
                  <a:pt x="0" y="34"/>
                </a:moveTo>
                <a:cubicBezTo>
                  <a:pt x="13" y="34"/>
                  <a:pt x="13" y="34"/>
                  <a:pt x="13" y="34"/>
                </a:cubicBezTo>
                <a:cubicBezTo>
                  <a:pt x="13" y="18"/>
                  <a:pt x="13" y="18"/>
                  <a:pt x="13" y="18"/>
                </a:cubicBezTo>
                <a:cubicBezTo>
                  <a:pt x="21" y="18"/>
                  <a:pt x="21" y="18"/>
                  <a:pt x="21" y="18"/>
                </a:cubicBezTo>
                <a:cubicBezTo>
                  <a:pt x="21" y="34"/>
                  <a:pt x="21" y="34"/>
                  <a:pt x="21" y="34"/>
                </a:cubicBezTo>
                <a:cubicBezTo>
                  <a:pt x="34" y="34"/>
                  <a:pt x="34" y="34"/>
                  <a:pt x="34" y="34"/>
                </a:cubicBezTo>
                <a:cubicBezTo>
                  <a:pt x="34" y="41"/>
                  <a:pt x="34" y="41"/>
                  <a:pt x="34" y="41"/>
                </a:cubicBezTo>
                <a:cubicBezTo>
                  <a:pt x="0" y="41"/>
                  <a:pt x="0" y="41"/>
                  <a:pt x="0" y="41"/>
                </a:cubicBezTo>
                <a:cubicBezTo>
                  <a:pt x="0" y="34"/>
                  <a:pt x="0" y="34"/>
                  <a:pt x="0" y="34"/>
                </a:cubicBezTo>
                <a:close/>
                <a:moveTo>
                  <a:pt x="6" y="0"/>
                </a:moveTo>
                <a:cubicBezTo>
                  <a:pt x="6" y="5"/>
                  <a:pt x="8" y="8"/>
                  <a:pt x="10" y="11"/>
                </a:cubicBezTo>
                <a:cubicBezTo>
                  <a:pt x="13" y="15"/>
                  <a:pt x="17" y="16"/>
                  <a:pt x="21" y="16"/>
                </a:cubicBezTo>
                <a:cubicBezTo>
                  <a:pt x="28" y="16"/>
                  <a:pt x="34" y="9"/>
                  <a:pt x="35" y="0"/>
                </a:cubicBezTo>
                <a:lnTo>
                  <a:pt x="6" y="0"/>
                </a:lnTo>
                <a:close/>
              </a:path>
            </a:pathLst>
          </a:custGeom>
          <a:solidFill>
            <a:schemeClr val="bg1"/>
          </a:solidFill>
          <a:ln>
            <a:noFill/>
          </a:ln>
        </p:spPr>
        <p:txBody>
          <a:body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方正黑体简体" panose="02010601030101010101" pitchFamily="2" charset="-122"/>
              <a:cs typeface="+mn-cs"/>
              <a:sym typeface="Arial" panose="020B0604020202020204" pitchFamily="34" charset="0"/>
            </a:endParaRPr>
          </a:p>
        </p:txBody>
      </p:sp>
      <p:sp>
        <p:nvSpPr>
          <p:cNvPr id="19" name="Freeform 31"/>
          <p:cNvSpPr>
            <a:spLocks noEditPoints="1"/>
          </p:cNvSpPr>
          <p:nvPr/>
        </p:nvSpPr>
        <p:spPr bwMode="auto">
          <a:xfrm>
            <a:off x="6790533" y="4286991"/>
            <a:ext cx="176212" cy="231775"/>
          </a:xfrm>
          <a:custGeom>
            <a:avLst/>
            <a:gdLst>
              <a:gd name="T0" fmla="*/ 90884 w 101"/>
              <a:gd name="T1" fmla="*/ 26217 h 133"/>
              <a:gd name="T2" fmla="*/ 83893 w 101"/>
              <a:gd name="T3" fmla="*/ 26217 h 133"/>
              <a:gd name="T4" fmla="*/ 29712 w 101"/>
              <a:gd name="T5" fmla="*/ 26217 h 133"/>
              <a:gd name="T6" fmla="*/ 50685 w 101"/>
              <a:gd name="T7" fmla="*/ 202741 h 133"/>
              <a:gd name="T8" fmla="*/ 69910 w 101"/>
              <a:gd name="T9" fmla="*/ 202741 h 133"/>
              <a:gd name="T10" fmla="*/ 50685 w 101"/>
              <a:gd name="T11" fmla="*/ 62920 h 133"/>
              <a:gd name="T12" fmla="*/ 106614 w 101"/>
              <a:gd name="T13" fmla="*/ 62920 h 133"/>
              <a:gd name="T14" fmla="*/ 110109 w 101"/>
              <a:gd name="T15" fmla="*/ 62920 h 133"/>
              <a:gd name="T16" fmla="*/ 143317 w 101"/>
              <a:gd name="T17" fmla="*/ 62920 h 133"/>
              <a:gd name="T18" fmla="*/ 146812 w 101"/>
              <a:gd name="T19" fmla="*/ 26217 h 133"/>
              <a:gd name="T20" fmla="*/ 90884 w 101"/>
              <a:gd name="T21" fmla="*/ 26217 h 133"/>
              <a:gd name="T22" fmla="*/ 90884 w 101"/>
              <a:gd name="T23" fmla="*/ 26217 h 133"/>
              <a:gd name="T24" fmla="*/ 83893 w 101"/>
              <a:gd name="T25" fmla="*/ 0 h 133"/>
              <a:gd name="T26" fmla="*/ 90884 w 101"/>
              <a:gd name="T27" fmla="*/ 0 h 133"/>
              <a:gd name="T28" fmla="*/ 160794 w 101"/>
              <a:gd name="T29" fmla="*/ 0 h 133"/>
              <a:gd name="T30" fmla="*/ 176524 w 101"/>
              <a:gd name="T31" fmla="*/ 0 h 133"/>
              <a:gd name="T32" fmla="*/ 176524 w 101"/>
              <a:gd name="T33" fmla="*/ 15730 h 133"/>
              <a:gd name="T34" fmla="*/ 150308 w 101"/>
              <a:gd name="T35" fmla="*/ 216723 h 133"/>
              <a:gd name="T36" fmla="*/ 150308 w 101"/>
              <a:gd name="T37" fmla="*/ 232453 h 133"/>
              <a:gd name="T38" fmla="*/ 136325 w 101"/>
              <a:gd name="T39" fmla="*/ 232453 h 133"/>
              <a:gd name="T40" fmla="*/ 90884 w 101"/>
              <a:gd name="T41" fmla="*/ 232453 h 133"/>
              <a:gd name="T42" fmla="*/ 83893 w 101"/>
              <a:gd name="T43" fmla="*/ 232453 h 133"/>
              <a:gd name="T44" fmla="*/ 40199 w 101"/>
              <a:gd name="T45" fmla="*/ 232453 h 133"/>
              <a:gd name="T46" fmla="*/ 26216 w 101"/>
              <a:gd name="T47" fmla="*/ 232453 h 133"/>
              <a:gd name="T48" fmla="*/ 26216 w 101"/>
              <a:gd name="T49" fmla="*/ 216723 h 133"/>
              <a:gd name="T50" fmla="*/ 0 w 101"/>
              <a:gd name="T51" fmla="*/ 15730 h 133"/>
              <a:gd name="T52" fmla="*/ 0 w 101"/>
              <a:gd name="T53" fmla="*/ 0 h 133"/>
              <a:gd name="T54" fmla="*/ 13982 w 101"/>
              <a:gd name="T55" fmla="*/ 0 h 133"/>
              <a:gd name="T56" fmla="*/ 83893 w 101"/>
              <a:gd name="T57" fmla="*/ 0 h 133"/>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101" h="133">
                <a:moveTo>
                  <a:pt x="52" y="15"/>
                </a:moveTo>
                <a:lnTo>
                  <a:pt x="48" y="15"/>
                </a:lnTo>
                <a:lnTo>
                  <a:pt x="17" y="15"/>
                </a:lnTo>
                <a:lnTo>
                  <a:pt x="29" y="116"/>
                </a:lnTo>
                <a:lnTo>
                  <a:pt x="40" y="116"/>
                </a:lnTo>
                <a:lnTo>
                  <a:pt x="29" y="36"/>
                </a:lnTo>
                <a:lnTo>
                  <a:pt x="61" y="36"/>
                </a:lnTo>
                <a:lnTo>
                  <a:pt x="63" y="36"/>
                </a:lnTo>
                <a:lnTo>
                  <a:pt x="82" y="36"/>
                </a:lnTo>
                <a:lnTo>
                  <a:pt x="84" y="15"/>
                </a:lnTo>
                <a:lnTo>
                  <a:pt x="52" y="15"/>
                </a:lnTo>
                <a:close/>
                <a:moveTo>
                  <a:pt x="48" y="0"/>
                </a:moveTo>
                <a:lnTo>
                  <a:pt x="52" y="0"/>
                </a:lnTo>
                <a:lnTo>
                  <a:pt x="92" y="0"/>
                </a:lnTo>
                <a:lnTo>
                  <a:pt x="101" y="0"/>
                </a:lnTo>
                <a:lnTo>
                  <a:pt x="101" y="9"/>
                </a:lnTo>
                <a:lnTo>
                  <a:pt x="86" y="124"/>
                </a:lnTo>
                <a:lnTo>
                  <a:pt x="86" y="133"/>
                </a:lnTo>
                <a:lnTo>
                  <a:pt x="78" y="133"/>
                </a:lnTo>
                <a:lnTo>
                  <a:pt x="52" y="133"/>
                </a:lnTo>
                <a:lnTo>
                  <a:pt x="48" y="133"/>
                </a:lnTo>
                <a:lnTo>
                  <a:pt x="23" y="133"/>
                </a:lnTo>
                <a:lnTo>
                  <a:pt x="15" y="133"/>
                </a:lnTo>
                <a:lnTo>
                  <a:pt x="15" y="124"/>
                </a:lnTo>
                <a:lnTo>
                  <a:pt x="0" y="9"/>
                </a:lnTo>
                <a:lnTo>
                  <a:pt x="0" y="0"/>
                </a:lnTo>
                <a:lnTo>
                  <a:pt x="8" y="0"/>
                </a:lnTo>
                <a:lnTo>
                  <a:pt x="48" y="0"/>
                </a:lnTo>
                <a:close/>
              </a:path>
            </a:pathLst>
          </a:custGeom>
          <a:solidFill>
            <a:schemeClr val="bg1"/>
          </a:solidFill>
          <a:ln>
            <a:noFill/>
          </a:ln>
        </p:spPr>
        <p:txBody>
          <a:body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方正黑体简体" panose="02010601030101010101" pitchFamily="2" charset="-122"/>
              <a:cs typeface="+mn-cs"/>
              <a:sym typeface="Arial" panose="020B0604020202020204" pitchFamily="34" charset="0"/>
            </a:endParaRPr>
          </a:p>
        </p:txBody>
      </p:sp>
      <p:sp>
        <p:nvSpPr>
          <p:cNvPr id="20" name="Freeform 32"/>
          <p:cNvSpPr>
            <a:spLocks noEditPoints="1"/>
          </p:cNvSpPr>
          <p:nvPr/>
        </p:nvSpPr>
        <p:spPr bwMode="auto">
          <a:xfrm>
            <a:off x="5588795" y="5804641"/>
            <a:ext cx="230188" cy="247650"/>
          </a:xfrm>
          <a:custGeom>
            <a:avLst/>
            <a:gdLst>
              <a:gd name="T0" fmla="*/ 48937 w 131"/>
              <a:gd name="T1" fmla="*/ 139821 h 141"/>
              <a:gd name="T2" fmla="*/ 15730 w 131"/>
              <a:gd name="T3" fmla="*/ 139821 h 141"/>
              <a:gd name="T4" fmla="*/ 15730 w 131"/>
              <a:gd name="T5" fmla="*/ 206236 h 141"/>
              <a:gd name="T6" fmla="*/ 48937 w 131"/>
              <a:gd name="T7" fmla="*/ 206236 h 141"/>
              <a:gd name="T8" fmla="*/ 48937 w 131"/>
              <a:gd name="T9" fmla="*/ 139821 h 141"/>
              <a:gd name="T10" fmla="*/ 48937 w 131"/>
              <a:gd name="T11" fmla="*/ 139821 h 141"/>
              <a:gd name="T12" fmla="*/ 122343 w 131"/>
              <a:gd name="T13" fmla="*/ 153803 h 141"/>
              <a:gd name="T14" fmla="*/ 89136 w 131"/>
              <a:gd name="T15" fmla="*/ 153803 h 141"/>
              <a:gd name="T16" fmla="*/ 89136 w 131"/>
              <a:gd name="T17" fmla="*/ 206236 h 141"/>
              <a:gd name="T18" fmla="*/ 122343 w 131"/>
              <a:gd name="T19" fmla="*/ 206236 h 141"/>
              <a:gd name="T20" fmla="*/ 122343 w 131"/>
              <a:gd name="T21" fmla="*/ 153803 h 141"/>
              <a:gd name="T22" fmla="*/ 122343 w 131"/>
              <a:gd name="T23" fmla="*/ 153803 h 141"/>
              <a:gd name="T24" fmla="*/ 129334 w 131"/>
              <a:gd name="T25" fmla="*/ 40199 h 141"/>
              <a:gd name="T26" fmla="*/ 129334 w 131"/>
              <a:gd name="T27" fmla="*/ 62920 h 141"/>
              <a:gd name="T28" fmla="*/ 125839 w 131"/>
              <a:gd name="T29" fmla="*/ 62920 h 141"/>
              <a:gd name="T30" fmla="*/ 125839 w 131"/>
              <a:gd name="T31" fmla="*/ 106614 h 141"/>
              <a:gd name="T32" fmla="*/ 139821 w 131"/>
              <a:gd name="T33" fmla="*/ 125839 h 141"/>
              <a:gd name="T34" fmla="*/ 139821 w 131"/>
              <a:gd name="T35" fmla="*/ 66415 h 141"/>
              <a:gd name="T36" fmla="*/ 169533 w 131"/>
              <a:gd name="T37" fmla="*/ 52433 h 141"/>
              <a:gd name="T38" fmla="*/ 169533 w 131"/>
              <a:gd name="T39" fmla="*/ 26216 h 141"/>
              <a:gd name="T40" fmla="*/ 166038 w 131"/>
              <a:gd name="T41" fmla="*/ 26216 h 141"/>
              <a:gd name="T42" fmla="*/ 166038 w 131"/>
              <a:gd name="T43" fmla="*/ 0 h 141"/>
              <a:gd name="T44" fmla="*/ 206236 w 131"/>
              <a:gd name="T45" fmla="*/ 0 h 141"/>
              <a:gd name="T46" fmla="*/ 206236 w 131"/>
              <a:gd name="T47" fmla="*/ 26216 h 141"/>
              <a:gd name="T48" fmla="*/ 199245 w 131"/>
              <a:gd name="T49" fmla="*/ 26216 h 141"/>
              <a:gd name="T50" fmla="*/ 199245 w 131"/>
              <a:gd name="T51" fmla="*/ 52433 h 141"/>
              <a:gd name="T52" fmla="*/ 228957 w 131"/>
              <a:gd name="T53" fmla="*/ 66415 h 141"/>
              <a:gd name="T54" fmla="*/ 228957 w 131"/>
              <a:gd name="T55" fmla="*/ 113605 h 141"/>
              <a:gd name="T56" fmla="*/ 199245 w 131"/>
              <a:gd name="T57" fmla="*/ 113605 h 141"/>
              <a:gd name="T58" fmla="*/ 199245 w 131"/>
              <a:gd name="T59" fmla="*/ 199245 h 141"/>
              <a:gd name="T60" fmla="*/ 228957 w 131"/>
              <a:gd name="T61" fmla="*/ 199245 h 141"/>
              <a:gd name="T62" fmla="*/ 228957 w 131"/>
              <a:gd name="T63" fmla="*/ 242939 h 141"/>
              <a:gd name="T64" fmla="*/ 139821 w 131"/>
              <a:gd name="T65" fmla="*/ 242939 h 141"/>
              <a:gd name="T66" fmla="*/ 139821 w 131"/>
              <a:gd name="T67" fmla="*/ 242939 h 141"/>
              <a:gd name="T68" fmla="*/ 82145 w 131"/>
              <a:gd name="T69" fmla="*/ 242939 h 141"/>
              <a:gd name="T70" fmla="*/ 82145 w 131"/>
              <a:gd name="T71" fmla="*/ 125839 h 141"/>
              <a:gd name="T72" fmla="*/ 96127 w 131"/>
              <a:gd name="T73" fmla="*/ 106614 h 141"/>
              <a:gd name="T74" fmla="*/ 96127 w 131"/>
              <a:gd name="T75" fmla="*/ 106614 h 141"/>
              <a:gd name="T76" fmla="*/ 96127 w 131"/>
              <a:gd name="T77" fmla="*/ 62920 h 141"/>
              <a:gd name="T78" fmla="*/ 92631 w 131"/>
              <a:gd name="T79" fmla="*/ 62920 h 141"/>
              <a:gd name="T80" fmla="*/ 92631 w 131"/>
              <a:gd name="T81" fmla="*/ 40199 h 141"/>
              <a:gd name="T82" fmla="*/ 129334 w 131"/>
              <a:gd name="T83" fmla="*/ 40199 h 141"/>
              <a:gd name="T84" fmla="*/ 129334 w 131"/>
              <a:gd name="T85" fmla="*/ 40199 h 141"/>
              <a:gd name="T86" fmla="*/ 48937 w 131"/>
              <a:gd name="T87" fmla="*/ 19225 h 141"/>
              <a:gd name="T88" fmla="*/ 48937 w 131"/>
              <a:gd name="T89" fmla="*/ 40199 h 141"/>
              <a:gd name="T90" fmla="*/ 45442 w 131"/>
              <a:gd name="T91" fmla="*/ 40199 h 141"/>
              <a:gd name="T92" fmla="*/ 45442 w 131"/>
              <a:gd name="T93" fmla="*/ 89136 h 141"/>
              <a:gd name="T94" fmla="*/ 59424 w 131"/>
              <a:gd name="T95" fmla="*/ 106614 h 141"/>
              <a:gd name="T96" fmla="*/ 59424 w 131"/>
              <a:gd name="T97" fmla="*/ 246435 h 141"/>
              <a:gd name="T98" fmla="*/ 0 w 131"/>
              <a:gd name="T99" fmla="*/ 246435 h 141"/>
              <a:gd name="T100" fmla="*/ 0 w 131"/>
              <a:gd name="T101" fmla="*/ 103118 h 141"/>
              <a:gd name="T102" fmla="*/ 15730 w 131"/>
              <a:gd name="T103" fmla="*/ 89136 h 141"/>
              <a:gd name="T104" fmla="*/ 15730 w 131"/>
              <a:gd name="T105" fmla="*/ 89136 h 141"/>
              <a:gd name="T106" fmla="*/ 15730 w 131"/>
              <a:gd name="T107" fmla="*/ 40199 h 141"/>
              <a:gd name="T108" fmla="*/ 12234 w 131"/>
              <a:gd name="T109" fmla="*/ 40199 h 141"/>
              <a:gd name="T110" fmla="*/ 12234 w 131"/>
              <a:gd name="T111" fmla="*/ 19225 h 141"/>
              <a:gd name="T112" fmla="*/ 48937 w 131"/>
              <a:gd name="T113" fmla="*/ 19225 h 141"/>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131" h="141">
                <a:moveTo>
                  <a:pt x="28" y="80"/>
                </a:moveTo>
                <a:lnTo>
                  <a:pt x="9" y="80"/>
                </a:lnTo>
                <a:lnTo>
                  <a:pt x="9" y="118"/>
                </a:lnTo>
                <a:lnTo>
                  <a:pt x="28" y="118"/>
                </a:lnTo>
                <a:lnTo>
                  <a:pt x="28" y="80"/>
                </a:lnTo>
                <a:close/>
                <a:moveTo>
                  <a:pt x="70" y="88"/>
                </a:moveTo>
                <a:lnTo>
                  <a:pt x="51" y="88"/>
                </a:lnTo>
                <a:lnTo>
                  <a:pt x="51" y="118"/>
                </a:lnTo>
                <a:lnTo>
                  <a:pt x="70" y="118"/>
                </a:lnTo>
                <a:lnTo>
                  <a:pt x="70" y="88"/>
                </a:lnTo>
                <a:close/>
                <a:moveTo>
                  <a:pt x="74" y="23"/>
                </a:moveTo>
                <a:lnTo>
                  <a:pt x="74" y="36"/>
                </a:lnTo>
                <a:lnTo>
                  <a:pt x="72" y="36"/>
                </a:lnTo>
                <a:lnTo>
                  <a:pt x="72" y="61"/>
                </a:lnTo>
                <a:lnTo>
                  <a:pt x="80" y="72"/>
                </a:lnTo>
                <a:lnTo>
                  <a:pt x="80" y="38"/>
                </a:lnTo>
                <a:lnTo>
                  <a:pt x="97" y="30"/>
                </a:lnTo>
                <a:lnTo>
                  <a:pt x="97" y="15"/>
                </a:lnTo>
                <a:lnTo>
                  <a:pt x="95" y="15"/>
                </a:lnTo>
                <a:lnTo>
                  <a:pt x="95" y="0"/>
                </a:lnTo>
                <a:lnTo>
                  <a:pt x="118" y="0"/>
                </a:lnTo>
                <a:lnTo>
                  <a:pt x="118" y="15"/>
                </a:lnTo>
                <a:lnTo>
                  <a:pt x="114" y="15"/>
                </a:lnTo>
                <a:lnTo>
                  <a:pt x="114" y="30"/>
                </a:lnTo>
                <a:lnTo>
                  <a:pt x="131" y="38"/>
                </a:lnTo>
                <a:lnTo>
                  <a:pt x="131" y="65"/>
                </a:lnTo>
                <a:lnTo>
                  <a:pt x="114" y="65"/>
                </a:lnTo>
                <a:lnTo>
                  <a:pt x="114" y="114"/>
                </a:lnTo>
                <a:lnTo>
                  <a:pt x="131" y="114"/>
                </a:lnTo>
                <a:lnTo>
                  <a:pt x="131" y="139"/>
                </a:lnTo>
                <a:lnTo>
                  <a:pt x="80" y="139"/>
                </a:lnTo>
                <a:lnTo>
                  <a:pt x="47" y="139"/>
                </a:lnTo>
                <a:lnTo>
                  <a:pt x="47" y="72"/>
                </a:lnTo>
                <a:lnTo>
                  <a:pt x="55" y="61"/>
                </a:lnTo>
                <a:lnTo>
                  <a:pt x="55" y="36"/>
                </a:lnTo>
                <a:lnTo>
                  <a:pt x="53" y="36"/>
                </a:lnTo>
                <a:lnTo>
                  <a:pt x="53" y="23"/>
                </a:lnTo>
                <a:lnTo>
                  <a:pt x="74" y="23"/>
                </a:lnTo>
                <a:close/>
                <a:moveTo>
                  <a:pt x="28" y="11"/>
                </a:moveTo>
                <a:lnTo>
                  <a:pt x="28" y="23"/>
                </a:lnTo>
                <a:lnTo>
                  <a:pt x="26" y="23"/>
                </a:lnTo>
                <a:lnTo>
                  <a:pt x="26" y="51"/>
                </a:lnTo>
                <a:lnTo>
                  <a:pt x="34" y="61"/>
                </a:lnTo>
                <a:lnTo>
                  <a:pt x="34" y="141"/>
                </a:lnTo>
                <a:lnTo>
                  <a:pt x="0" y="141"/>
                </a:lnTo>
                <a:lnTo>
                  <a:pt x="0" y="59"/>
                </a:lnTo>
                <a:lnTo>
                  <a:pt x="9" y="51"/>
                </a:lnTo>
                <a:lnTo>
                  <a:pt x="9" y="23"/>
                </a:lnTo>
                <a:lnTo>
                  <a:pt x="7" y="23"/>
                </a:lnTo>
                <a:lnTo>
                  <a:pt x="7" y="11"/>
                </a:lnTo>
                <a:lnTo>
                  <a:pt x="28" y="11"/>
                </a:lnTo>
                <a:close/>
              </a:path>
            </a:pathLst>
          </a:custGeom>
          <a:solidFill>
            <a:schemeClr val="bg1"/>
          </a:solidFill>
          <a:ln>
            <a:noFill/>
          </a:ln>
        </p:spPr>
        <p:txBody>
          <a:body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方正黑体简体" panose="02010601030101010101" pitchFamily="2" charset="-122"/>
              <a:cs typeface="+mn-cs"/>
              <a:sym typeface="Arial" panose="020B0604020202020204" pitchFamily="34" charset="0"/>
            </a:endParaRPr>
          </a:p>
        </p:txBody>
      </p:sp>
      <p:sp>
        <p:nvSpPr>
          <p:cNvPr id="21" name="Freeform 35"/>
          <p:cNvSpPr/>
          <p:nvPr/>
        </p:nvSpPr>
        <p:spPr bwMode="auto">
          <a:xfrm>
            <a:off x="8711408" y="5804641"/>
            <a:ext cx="260350" cy="247650"/>
          </a:xfrm>
          <a:custGeom>
            <a:avLst/>
            <a:gdLst>
              <a:gd name="T0" fmla="*/ 25675 w 71"/>
              <a:gd name="T1" fmla="*/ 242757 h 67"/>
              <a:gd name="T2" fmla="*/ 25675 w 71"/>
              <a:gd name="T3" fmla="*/ 158160 h 67"/>
              <a:gd name="T4" fmla="*/ 106368 w 71"/>
              <a:gd name="T5" fmla="*/ 165516 h 67"/>
              <a:gd name="T6" fmla="*/ 106368 w 71"/>
              <a:gd name="T7" fmla="*/ 158160 h 67"/>
              <a:gd name="T8" fmla="*/ 121039 w 71"/>
              <a:gd name="T9" fmla="*/ 158160 h 67"/>
              <a:gd name="T10" fmla="*/ 121039 w 71"/>
              <a:gd name="T11" fmla="*/ 125057 h 67"/>
              <a:gd name="T12" fmla="*/ 139378 w 71"/>
              <a:gd name="T13" fmla="*/ 117700 h 67"/>
              <a:gd name="T14" fmla="*/ 102700 w 71"/>
              <a:gd name="T15" fmla="*/ 106666 h 67"/>
              <a:gd name="T16" fmla="*/ 102700 w 71"/>
              <a:gd name="T17" fmla="*/ 84597 h 67"/>
              <a:gd name="T18" fmla="*/ 135710 w 71"/>
              <a:gd name="T19" fmla="*/ 73563 h 67"/>
              <a:gd name="T20" fmla="*/ 102700 w 71"/>
              <a:gd name="T21" fmla="*/ 58850 h 67"/>
              <a:gd name="T22" fmla="*/ 102700 w 71"/>
              <a:gd name="T23" fmla="*/ 40459 h 67"/>
              <a:gd name="T24" fmla="*/ 128375 w 71"/>
              <a:gd name="T25" fmla="*/ 29425 h 67"/>
              <a:gd name="T26" fmla="*/ 132042 w 71"/>
              <a:gd name="T27" fmla="*/ 0 h 67"/>
              <a:gd name="T28" fmla="*/ 161385 w 71"/>
              <a:gd name="T29" fmla="*/ 40459 h 67"/>
              <a:gd name="T30" fmla="*/ 143046 w 71"/>
              <a:gd name="T31" fmla="*/ 51494 h 67"/>
              <a:gd name="T32" fmla="*/ 168721 w 71"/>
              <a:gd name="T33" fmla="*/ 62528 h 67"/>
              <a:gd name="T34" fmla="*/ 172389 w 71"/>
              <a:gd name="T35" fmla="*/ 80919 h 67"/>
              <a:gd name="T36" fmla="*/ 139378 w 71"/>
              <a:gd name="T37" fmla="*/ 95631 h 67"/>
              <a:gd name="T38" fmla="*/ 168721 w 71"/>
              <a:gd name="T39" fmla="*/ 106666 h 67"/>
              <a:gd name="T40" fmla="*/ 172389 w 71"/>
              <a:gd name="T41" fmla="*/ 125057 h 67"/>
              <a:gd name="T42" fmla="*/ 143046 w 71"/>
              <a:gd name="T43" fmla="*/ 139769 h 67"/>
              <a:gd name="T44" fmla="*/ 143046 w 71"/>
              <a:gd name="T45" fmla="*/ 158160 h 67"/>
              <a:gd name="T46" fmla="*/ 154049 w 71"/>
              <a:gd name="T47" fmla="*/ 158160 h 67"/>
              <a:gd name="T48" fmla="*/ 154049 w 71"/>
              <a:gd name="T49" fmla="*/ 169194 h 67"/>
              <a:gd name="T50" fmla="*/ 234742 w 71"/>
              <a:gd name="T51" fmla="*/ 158160 h 67"/>
              <a:gd name="T52" fmla="*/ 234742 w 71"/>
              <a:gd name="T53" fmla="*/ 242757 h 67"/>
              <a:gd name="T54" fmla="*/ 154049 w 71"/>
              <a:gd name="T55" fmla="*/ 231722 h 67"/>
              <a:gd name="T56" fmla="*/ 154049 w 71"/>
              <a:gd name="T57" fmla="*/ 246435 h 67"/>
              <a:gd name="T58" fmla="*/ 106368 w 71"/>
              <a:gd name="T59" fmla="*/ 246435 h 67"/>
              <a:gd name="T60" fmla="*/ 106368 w 71"/>
              <a:gd name="T61" fmla="*/ 231722 h 67"/>
              <a:gd name="T62" fmla="*/ 25675 w 71"/>
              <a:gd name="T63" fmla="*/ 242757 h 67"/>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71" h="67">
                <a:moveTo>
                  <a:pt x="7" y="66"/>
                </a:moveTo>
                <a:cubicBezTo>
                  <a:pt x="0" y="63"/>
                  <a:pt x="0" y="48"/>
                  <a:pt x="7" y="43"/>
                </a:cubicBezTo>
                <a:cubicBezTo>
                  <a:pt x="29" y="45"/>
                  <a:pt x="29" y="45"/>
                  <a:pt x="29" y="45"/>
                </a:cubicBezTo>
                <a:cubicBezTo>
                  <a:pt x="29" y="43"/>
                  <a:pt x="29" y="43"/>
                  <a:pt x="29" y="43"/>
                </a:cubicBezTo>
                <a:cubicBezTo>
                  <a:pt x="33" y="43"/>
                  <a:pt x="33" y="43"/>
                  <a:pt x="33" y="43"/>
                </a:cubicBezTo>
                <a:cubicBezTo>
                  <a:pt x="33" y="34"/>
                  <a:pt x="33" y="34"/>
                  <a:pt x="33" y="34"/>
                </a:cubicBezTo>
                <a:cubicBezTo>
                  <a:pt x="38" y="32"/>
                  <a:pt x="38" y="32"/>
                  <a:pt x="38" y="32"/>
                </a:cubicBezTo>
                <a:cubicBezTo>
                  <a:pt x="28" y="29"/>
                  <a:pt x="28" y="29"/>
                  <a:pt x="28" y="29"/>
                </a:cubicBezTo>
                <a:cubicBezTo>
                  <a:pt x="28" y="23"/>
                  <a:pt x="28" y="23"/>
                  <a:pt x="28" y="23"/>
                </a:cubicBezTo>
                <a:cubicBezTo>
                  <a:pt x="37" y="20"/>
                  <a:pt x="37" y="20"/>
                  <a:pt x="37" y="20"/>
                </a:cubicBezTo>
                <a:cubicBezTo>
                  <a:pt x="28" y="16"/>
                  <a:pt x="28" y="16"/>
                  <a:pt x="28" y="16"/>
                </a:cubicBezTo>
                <a:cubicBezTo>
                  <a:pt x="28" y="11"/>
                  <a:pt x="28" y="11"/>
                  <a:pt x="28" y="11"/>
                </a:cubicBezTo>
                <a:cubicBezTo>
                  <a:pt x="35" y="8"/>
                  <a:pt x="35" y="8"/>
                  <a:pt x="35" y="8"/>
                </a:cubicBezTo>
                <a:cubicBezTo>
                  <a:pt x="36" y="0"/>
                  <a:pt x="36" y="0"/>
                  <a:pt x="36" y="0"/>
                </a:cubicBezTo>
                <a:cubicBezTo>
                  <a:pt x="44" y="11"/>
                  <a:pt x="44" y="11"/>
                  <a:pt x="44" y="11"/>
                </a:cubicBezTo>
                <a:cubicBezTo>
                  <a:pt x="39" y="14"/>
                  <a:pt x="39" y="14"/>
                  <a:pt x="39" y="14"/>
                </a:cubicBezTo>
                <a:cubicBezTo>
                  <a:pt x="46" y="17"/>
                  <a:pt x="46" y="17"/>
                  <a:pt x="46" y="17"/>
                </a:cubicBezTo>
                <a:cubicBezTo>
                  <a:pt x="47" y="22"/>
                  <a:pt x="47" y="22"/>
                  <a:pt x="47" y="22"/>
                </a:cubicBezTo>
                <a:cubicBezTo>
                  <a:pt x="44" y="23"/>
                  <a:pt x="41" y="25"/>
                  <a:pt x="38" y="26"/>
                </a:cubicBezTo>
                <a:cubicBezTo>
                  <a:pt x="46" y="29"/>
                  <a:pt x="46" y="29"/>
                  <a:pt x="46" y="29"/>
                </a:cubicBezTo>
                <a:cubicBezTo>
                  <a:pt x="47" y="34"/>
                  <a:pt x="47" y="34"/>
                  <a:pt x="47" y="34"/>
                </a:cubicBezTo>
                <a:cubicBezTo>
                  <a:pt x="39" y="38"/>
                  <a:pt x="39" y="38"/>
                  <a:pt x="39" y="38"/>
                </a:cubicBezTo>
                <a:cubicBezTo>
                  <a:pt x="39" y="43"/>
                  <a:pt x="39" y="43"/>
                  <a:pt x="39" y="43"/>
                </a:cubicBezTo>
                <a:cubicBezTo>
                  <a:pt x="42" y="43"/>
                  <a:pt x="42" y="43"/>
                  <a:pt x="42" y="43"/>
                </a:cubicBezTo>
                <a:cubicBezTo>
                  <a:pt x="42" y="46"/>
                  <a:pt x="42" y="46"/>
                  <a:pt x="42" y="46"/>
                </a:cubicBezTo>
                <a:cubicBezTo>
                  <a:pt x="64" y="43"/>
                  <a:pt x="64" y="43"/>
                  <a:pt x="64" y="43"/>
                </a:cubicBezTo>
                <a:cubicBezTo>
                  <a:pt x="71" y="46"/>
                  <a:pt x="71" y="61"/>
                  <a:pt x="64" y="66"/>
                </a:cubicBezTo>
                <a:cubicBezTo>
                  <a:pt x="42" y="63"/>
                  <a:pt x="42" y="63"/>
                  <a:pt x="42" y="63"/>
                </a:cubicBezTo>
                <a:cubicBezTo>
                  <a:pt x="42" y="67"/>
                  <a:pt x="42" y="67"/>
                  <a:pt x="42" y="67"/>
                </a:cubicBezTo>
                <a:cubicBezTo>
                  <a:pt x="29" y="67"/>
                  <a:pt x="29" y="67"/>
                  <a:pt x="29" y="67"/>
                </a:cubicBezTo>
                <a:cubicBezTo>
                  <a:pt x="29" y="63"/>
                  <a:pt x="29" y="63"/>
                  <a:pt x="29" y="63"/>
                </a:cubicBezTo>
                <a:lnTo>
                  <a:pt x="7" y="66"/>
                </a:lnTo>
                <a:close/>
              </a:path>
            </a:pathLst>
          </a:custGeom>
          <a:solidFill>
            <a:schemeClr val="bg1"/>
          </a:solidFill>
          <a:ln>
            <a:noFill/>
          </a:ln>
        </p:spPr>
        <p:txBody>
          <a:body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方正黑体简体" panose="02010601030101010101" pitchFamily="2" charset="-122"/>
              <a:cs typeface="+mn-cs"/>
              <a:sym typeface="Arial" panose="020B0604020202020204" pitchFamily="34" charset="0"/>
            </a:endParaRPr>
          </a:p>
        </p:txBody>
      </p:sp>
      <p:sp>
        <p:nvSpPr>
          <p:cNvPr id="22" name="Freeform 36"/>
          <p:cNvSpPr>
            <a:spLocks noEditPoints="1"/>
          </p:cNvSpPr>
          <p:nvPr/>
        </p:nvSpPr>
        <p:spPr bwMode="auto">
          <a:xfrm>
            <a:off x="9474995" y="1983528"/>
            <a:ext cx="212725" cy="227013"/>
          </a:xfrm>
          <a:custGeom>
            <a:avLst/>
            <a:gdLst>
              <a:gd name="T0" fmla="*/ 0 w 58"/>
              <a:gd name="T1" fmla="*/ 87952 h 62"/>
              <a:gd name="T2" fmla="*/ 165435 w 58"/>
              <a:gd name="T3" fmla="*/ 87952 h 62"/>
              <a:gd name="T4" fmla="*/ 165435 w 58"/>
              <a:gd name="T5" fmla="*/ 102611 h 62"/>
              <a:gd name="T6" fmla="*/ 165435 w 58"/>
              <a:gd name="T7" fmla="*/ 102611 h 62"/>
              <a:gd name="T8" fmla="*/ 198522 w 58"/>
              <a:gd name="T9" fmla="*/ 117269 h 62"/>
              <a:gd name="T10" fmla="*/ 213227 w 58"/>
              <a:gd name="T11" fmla="*/ 150251 h 62"/>
              <a:gd name="T12" fmla="*/ 198522 w 58"/>
              <a:gd name="T13" fmla="*/ 183233 h 62"/>
              <a:gd name="T14" fmla="*/ 165435 w 58"/>
              <a:gd name="T15" fmla="*/ 194227 h 62"/>
              <a:gd name="T16" fmla="*/ 165435 w 58"/>
              <a:gd name="T17" fmla="*/ 194227 h 62"/>
              <a:gd name="T18" fmla="*/ 165435 w 58"/>
              <a:gd name="T19" fmla="*/ 194227 h 62"/>
              <a:gd name="T20" fmla="*/ 143377 w 58"/>
              <a:gd name="T21" fmla="*/ 227209 h 62"/>
              <a:gd name="T22" fmla="*/ 84556 w 58"/>
              <a:gd name="T23" fmla="*/ 227209 h 62"/>
              <a:gd name="T24" fmla="*/ 84556 w 58"/>
              <a:gd name="T25" fmla="*/ 227209 h 62"/>
              <a:gd name="T26" fmla="*/ 22058 w 58"/>
              <a:gd name="T27" fmla="*/ 227209 h 62"/>
              <a:gd name="T28" fmla="*/ 0 w 58"/>
              <a:gd name="T29" fmla="*/ 194227 h 62"/>
              <a:gd name="T30" fmla="*/ 0 w 58"/>
              <a:gd name="T31" fmla="*/ 87952 h 62"/>
              <a:gd name="T32" fmla="*/ 14705 w 58"/>
              <a:gd name="T33" fmla="*/ 109940 h 62"/>
              <a:gd name="T34" fmla="*/ 14705 w 58"/>
              <a:gd name="T35" fmla="*/ 186898 h 62"/>
              <a:gd name="T36" fmla="*/ 29411 w 58"/>
              <a:gd name="T37" fmla="*/ 197892 h 62"/>
              <a:gd name="T38" fmla="*/ 40440 w 58"/>
              <a:gd name="T39" fmla="*/ 186898 h 62"/>
              <a:gd name="T40" fmla="*/ 40440 w 58"/>
              <a:gd name="T41" fmla="*/ 109940 h 62"/>
              <a:gd name="T42" fmla="*/ 29411 w 58"/>
              <a:gd name="T43" fmla="*/ 98946 h 62"/>
              <a:gd name="T44" fmla="*/ 14705 w 58"/>
              <a:gd name="T45" fmla="*/ 109940 h 62"/>
              <a:gd name="T46" fmla="*/ 106614 w 58"/>
              <a:gd name="T47" fmla="*/ 54970 h 62"/>
              <a:gd name="T48" fmla="*/ 110290 w 58"/>
              <a:gd name="T49" fmla="*/ 36647 h 62"/>
              <a:gd name="T50" fmla="*/ 110290 w 58"/>
              <a:gd name="T51" fmla="*/ 0 h 62"/>
              <a:gd name="T52" fmla="*/ 128671 w 58"/>
              <a:gd name="T53" fmla="*/ 10994 h 62"/>
              <a:gd name="T54" fmla="*/ 128671 w 58"/>
              <a:gd name="T55" fmla="*/ 29317 h 62"/>
              <a:gd name="T56" fmla="*/ 117642 w 58"/>
              <a:gd name="T57" fmla="*/ 73293 h 62"/>
              <a:gd name="T58" fmla="*/ 106614 w 58"/>
              <a:gd name="T59" fmla="*/ 54970 h 62"/>
              <a:gd name="T60" fmla="*/ 69850 w 58"/>
              <a:gd name="T61" fmla="*/ 54970 h 62"/>
              <a:gd name="T62" fmla="*/ 77203 w 58"/>
              <a:gd name="T63" fmla="*/ 73293 h 62"/>
              <a:gd name="T64" fmla="*/ 88232 w 58"/>
              <a:gd name="T65" fmla="*/ 29317 h 62"/>
              <a:gd name="T66" fmla="*/ 88232 w 58"/>
              <a:gd name="T67" fmla="*/ 10994 h 62"/>
              <a:gd name="T68" fmla="*/ 73527 w 58"/>
              <a:gd name="T69" fmla="*/ 0 h 62"/>
              <a:gd name="T70" fmla="*/ 73527 w 58"/>
              <a:gd name="T71" fmla="*/ 36647 h 62"/>
              <a:gd name="T72" fmla="*/ 69850 w 58"/>
              <a:gd name="T73" fmla="*/ 54970 h 62"/>
              <a:gd name="T74" fmla="*/ 29411 w 58"/>
              <a:gd name="T75" fmla="*/ 54970 h 62"/>
              <a:gd name="T76" fmla="*/ 29411 w 58"/>
              <a:gd name="T77" fmla="*/ 36647 h 62"/>
              <a:gd name="T78" fmla="*/ 29411 w 58"/>
              <a:gd name="T79" fmla="*/ 0 h 62"/>
              <a:gd name="T80" fmla="*/ 47792 w 58"/>
              <a:gd name="T81" fmla="*/ 10994 h 62"/>
              <a:gd name="T82" fmla="*/ 47792 w 58"/>
              <a:gd name="T83" fmla="*/ 29317 h 62"/>
              <a:gd name="T84" fmla="*/ 36763 w 58"/>
              <a:gd name="T85" fmla="*/ 73293 h 62"/>
              <a:gd name="T86" fmla="*/ 29411 w 58"/>
              <a:gd name="T87" fmla="*/ 54970 h 62"/>
              <a:gd name="T88" fmla="*/ 165435 w 58"/>
              <a:gd name="T89" fmla="*/ 128263 h 62"/>
              <a:gd name="T90" fmla="*/ 165435 w 58"/>
              <a:gd name="T91" fmla="*/ 168574 h 62"/>
              <a:gd name="T92" fmla="*/ 165435 w 58"/>
              <a:gd name="T93" fmla="*/ 168574 h 62"/>
              <a:gd name="T94" fmla="*/ 183816 w 58"/>
              <a:gd name="T95" fmla="*/ 164910 h 62"/>
              <a:gd name="T96" fmla="*/ 187493 w 58"/>
              <a:gd name="T97" fmla="*/ 150251 h 62"/>
              <a:gd name="T98" fmla="*/ 183816 w 58"/>
              <a:gd name="T99" fmla="*/ 135592 h 62"/>
              <a:gd name="T100" fmla="*/ 165435 w 58"/>
              <a:gd name="T101" fmla="*/ 128263 h 62"/>
              <a:gd name="T102" fmla="*/ 165435 w 58"/>
              <a:gd name="T103" fmla="*/ 128263 h 62"/>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58" h="62">
                <a:moveTo>
                  <a:pt x="0" y="24"/>
                </a:moveTo>
                <a:cubicBezTo>
                  <a:pt x="45" y="24"/>
                  <a:pt x="45" y="24"/>
                  <a:pt x="45" y="24"/>
                </a:cubicBezTo>
                <a:cubicBezTo>
                  <a:pt x="45" y="28"/>
                  <a:pt x="45" y="28"/>
                  <a:pt x="45" y="28"/>
                </a:cubicBezTo>
                <a:cubicBezTo>
                  <a:pt x="45" y="28"/>
                  <a:pt x="45" y="28"/>
                  <a:pt x="45" y="28"/>
                </a:cubicBezTo>
                <a:cubicBezTo>
                  <a:pt x="49" y="28"/>
                  <a:pt x="52" y="29"/>
                  <a:pt x="54" y="32"/>
                </a:cubicBezTo>
                <a:cubicBezTo>
                  <a:pt x="57" y="34"/>
                  <a:pt x="58" y="37"/>
                  <a:pt x="58" y="41"/>
                </a:cubicBezTo>
                <a:cubicBezTo>
                  <a:pt x="58" y="44"/>
                  <a:pt x="57" y="47"/>
                  <a:pt x="54" y="50"/>
                </a:cubicBezTo>
                <a:cubicBezTo>
                  <a:pt x="52" y="52"/>
                  <a:pt x="49" y="53"/>
                  <a:pt x="45" y="53"/>
                </a:cubicBezTo>
                <a:cubicBezTo>
                  <a:pt x="45" y="53"/>
                  <a:pt x="45" y="53"/>
                  <a:pt x="45" y="53"/>
                </a:cubicBezTo>
                <a:cubicBezTo>
                  <a:pt x="45" y="53"/>
                  <a:pt x="45" y="53"/>
                  <a:pt x="45" y="53"/>
                </a:cubicBezTo>
                <a:cubicBezTo>
                  <a:pt x="39" y="62"/>
                  <a:pt x="39" y="62"/>
                  <a:pt x="39" y="62"/>
                </a:cubicBezTo>
                <a:cubicBezTo>
                  <a:pt x="23" y="62"/>
                  <a:pt x="23" y="62"/>
                  <a:pt x="23" y="62"/>
                </a:cubicBezTo>
                <a:cubicBezTo>
                  <a:pt x="23" y="62"/>
                  <a:pt x="23" y="62"/>
                  <a:pt x="23" y="62"/>
                </a:cubicBezTo>
                <a:cubicBezTo>
                  <a:pt x="6" y="62"/>
                  <a:pt x="6" y="62"/>
                  <a:pt x="6" y="62"/>
                </a:cubicBezTo>
                <a:cubicBezTo>
                  <a:pt x="0" y="53"/>
                  <a:pt x="0" y="53"/>
                  <a:pt x="0" y="53"/>
                </a:cubicBezTo>
                <a:cubicBezTo>
                  <a:pt x="0" y="24"/>
                  <a:pt x="0" y="24"/>
                  <a:pt x="0" y="24"/>
                </a:cubicBezTo>
                <a:close/>
                <a:moveTo>
                  <a:pt x="4" y="30"/>
                </a:moveTo>
                <a:cubicBezTo>
                  <a:pt x="4" y="51"/>
                  <a:pt x="4" y="51"/>
                  <a:pt x="4" y="51"/>
                </a:cubicBezTo>
                <a:cubicBezTo>
                  <a:pt x="4" y="52"/>
                  <a:pt x="6" y="54"/>
                  <a:pt x="8" y="54"/>
                </a:cubicBezTo>
                <a:cubicBezTo>
                  <a:pt x="9" y="54"/>
                  <a:pt x="11" y="52"/>
                  <a:pt x="11" y="51"/>
                </a:cubicBezTo>
                <a:cubicBezTo>
                  <a:pt x="11" y="30"/>
                  <a:pt x="11" y="30"/>
                  <a:pt x="11" y="30"/>
                </a:cubicBezTo>
                <a:cubicBezTo>
                  <a:pt x="11" y="28"/>
                  <a:pt x="9" y="27"/>
                  <a:pt x="8" y="27"/>
                </a:cubicBezTo>
                <a:cubicBezTo>
                  <a:pt x="6" y="27"/>
                  <a:pt x="4" y="28"/>
                  <a:pt x="4" y="30"/>
                </a:cubicBezTo>
                <a:close/>
                <a:moveTo>
                  <a:pt x="29" y="15"/>
                </a:moveTo>
                <a:cubicBezTo>
                  <a:pt x="32" y="14"/>
                  <a:pt x="31" y="12"/>
                  <a:pt x="30" y="10"/>
                </a:cubicBezTo>
                <a:cubicBezTo>
                  <a:pt x="29" y="7"/>
                  <a:pt x="27" y="4"/>
                  <a:pt x="30" y="0"/>
                </a:cubicBezTo>
                <a:cubicBezTo>
                  <a:pt x="35" y="3"/>
                  <a:pt x="35" y="3"/>
                  <a:pt x="35" y="3"/>
                </a:cubicBezTo>
                <a:cubicBezTo>
                  <a:pt x="34" y="5"/>
                  <a:pt x="34" y="6"/>
                  <a:pt x="35" y="8"/>
                </a:cubicBezTo>
                <a:cubicBezTo>
                  <a:pt x="37" y="12"/>
                  <a:pt x="39" y="16"/>
                  <a:pt x="32" y="20"/>
                </a:cubicBezTo>
                <a:cubicBezTo>
                  <a:pt x="29" y="15"/>
                  <a:pt x="29" y="15"/>
                  <a:pt x="29" y="15"/>
                </a:cubicBezTo>
                <a:close/>
                <a:moveTo>
                  <a:pt x="19" y="15"/>
                </a:moveTo>
                <a:cubicBezTo>
                  <a:pt x="21" y="20"/>
                  <a:pt x="21" y="20"/>
                  <a:pt x="21" y="20"/>
                </a:cubicBezTo>
                <a:cubicBezTo>
                  <a:pt x="28" y="16"/>
                  <a:pt x="26" y="12"/>
                  <a:pt x="24" y="8"/>
                </a:cubicBezTo>
                <a:cubicBezTo>
                  <a:pt x="24" y="6"/>
                  <a:pt x="23" y="5"/>
                  <a:pt x="24" y="3"/>
                </a:cubicBezTo>
                <a:cubicBezTo>
                  <a:pt x="20" y="0"/>
                  <a:pt x="20" y="0"/>
                  <a:pt x="20" y="0"/>
                </a:cubicBezTo>
                <a:cubicBezTo>
                  <a:pt x="17" y="4"/>
                  <a:pt x="18" y="7"/>
                  <a:pt x="20" y="10"/>
                </a:cubicBezTo>
                <a:cubicBezTo>
                  <a:pt x="20" y="12"/>
                  <a:pt x="21" y="14"/>
                  <a:pt x="19" y="15"/>
                </a:cubicBezTo>
                <a:close/>
                <a:moveTo>
                  <a:pt x="8" y="15"/>
                </a:moveTo>
                <a:cubicBezTo>
                  <a:pt x="10" y="14"/>
                  <a:pt x="9" y="12"/>
                  <a:pt x="8" y="10"/>
                </a:cubicBezTo>
                <a:cubicBezTo>
                  <a:pt x="7" y="7"/>
                  <a:pt x="6" y="4"/>
                  <a:pt x="8" y="0"/>
                </a:cubicBezTo>
                <a:cubicBezTo>
                  <a:pt x="13" y="3"/>
                  <a:pt x="13" y="3"/>
                  <a:pt x="13" y="3"/>
                </a:cubicBezTo>
                <a:cubicBezTo>
                  <a:pt x="12" y="5"/>
                  <a:pt x="13" y="6"/>
                  <a:pt x="13" y="8"/>
                </a:cubicBezTo>
                <a:cubicBezTo>
                  <a:pt x="15" y="12"/>
                  <a:pt x="17" y="16"/>
                  <a:pt x="10" y="20"/>
                </a:cubicBezTo>
                <a:cubicBezTo>
                  <a:pt x="8" y="15"/>
                  <a:pt x="8" y="15"/>
                  <a:pt x="8" y="15"/>
                </a:cubicBezTo>
                <a:close/>
                <a:moveTo>
                  <a:pt x="45" y="35"/>
                </a:moveTo>
                <a:cubicBezTo>
                  <a:pt x="45" y="46"/>
                  <a:pt x="45" y="46"/>
                  <a:pt x="45" y="46"/>
                </a:cubicBezTo>
                <a:cubicBezTo>
                  <a:pt x="45" y="46"/>
                  <a:pt x="45" y="46"/>
                  <a:pt x="45" y="46"/>
                </a:cubicBezTo>
                <a:cubicBezTo>
                  <a:pt x="47" y="46"/>
                  <a:pt x="48" y="46"/>
                  <a:pt x="50" y="45"/>
                </a:cubicBezTo>
                <a:cubicBezTo>
                  <a:pt x="51" y="44"/>
                  <a:pt x="51" y="42"/>
                  <a:pt x="51" y="41"/>
                </a:cubicBezTo>
                <a:cubicBezTo>
                  <a:pt x="51" y="39"/>
                  <a:pt x="51" y="38"/>
                  <a:pt x="50" y="37"/>
                </a:cubicBezTo>
                <a:cubicBezTo>
                  <a:pt x="48" y="36"/>
                  <a:pt x="47" y="35"/>
                  <a:pt x="45" y="35"/>
                </a:cubicBezTo>
                <a:cubicBezTo>
                  <a:pt x="45" y="35"/>
                  <a:pt x="45" y="35"/>
                  <a:pt x="45" y="35"/>
                </a:cubicBezTo>
                <a:close/>
              </a:path>
            </a:pathLst>
          </a:custGeom>
          <a:solidFill>
            <a:schemeClr val="bg1"/>
          </a:solidFill>
          <a:ln>
            <a:noFill/>
          </a:ln>
        </p:spPr>
        <p:txBody>
          <a:body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方正黑体简体" panose="02010601030101010101" pitchFamily="2" charset="-122"/>
              <a:cs typeface="+mn-cs"/>
              <a:sym typeface="Arial" panose="020B0604020202020204" pitchFamily="34" charset="0"/>
            </a:endParaRPr>
          </a:p>
        </p:txBody>
      </p:sp>
      <p:sp>
        <p:nvSpPr>
          <p:cNvPr id="23" name="Freeform 37"/>
          <p:cNvSpPr>
            <a:spLocks noEditPoints="1"/>
          </p:cNvSpPr>
          <p:nvPr/>
        </p:nvSpPr>
        <p:spPr bwMode="auto">
          <a:xfrm>
            <a:off x="8260558" y="1231053"/>
            <a:ext cx="285750" cy="184150"/>
          </a:xfrm>
          <a:custGeom>
            <a:avLst/>
            <a:gdLst>
              <a:gd name="T0" fmla="*/ 161690 w 78"/>
              <a:gd name="T1" fmla="*/ 22022 h 50"/>
              <a:gd name="T2" fmla="*/ 202113 w 78"/>
              <a:gd name="T3" fmla="*/ 40373 h 50"/>
              <a:gd name="T4" fmla="*/ 91870 w 78"/>
              <a:gd name="T5" fmla="*/ 40373 h 50"/>
              <a:gd name="T6" fmla="*/ 132292 w 78"/>
              <a:gd name="T7" fmla="*/ 22022 h 50"/>
              <a:gd name="T8" fmla="*/ 132292 w 78"/>
              <a:gd name="T9" fmla="*/ 14681 h 50"/>
              <a:gd name="T10" fmla="*/ 146991 w 78"/>
              <a:gd name="T11" fmla="*/ 0 h 50"/>
              <a:gd name="T12" fmla="*/ 161690 w 78"/>
              <a:gd name="T13" fmla="*/ 14681 h 50"/>
              <a:gd name="T14" fmla="*/ 161690 w 78"/>
              <a:gd name="T15" fmla="*/ 22022 h 50"/>
              <a:gd name="T16" fmla="*/ 242536 w 78"/>
              <a:gd name="T17" fmla="*/ 55055 h 50"/>
              <a:gd name="T18" fmla="*/ 271934 w 78"/>
              <a:gd name="T19" fmla="*/ 66065 h 50"/>
              <a:gd name="T20" fmla="*/ 286633 w 78"/>
              <a:gd name="T21" fmla="*/ 99098 h 50"/>
              <a:gd name="T22" fmla="*/ 271934 w 78"/>
              <a:gd name="T23" fmla="*/ 128461 h 50"/>
              <a:gd name="T24" fmla="*/ 242536 w 78"/>
              <a:gd name="T25" fmla="*/ 139471 h 50"/>
              <a:gd name="T26" fmla="*/ 224162 w 78"/>
              <a:gd name="T27" fmla="*/ 139471 h 50"/>
              <a:gd name="T28" fmla="*/ 202113 w 78"/>
              <a:gd name="T29" fmla="*/ 168834 h 50"/>
              <a:gd name="T30" fmla="*/ 202113 w 78"/>
              <a:gd name="T31" fmla="*/ 183515 h 50"/>
              <a:gd name="T32" fmla="*/ 91870 w 78"/>
              <a:gd name="T33" fmla="*/ 183515 h 50"/>
              <a:gd name="T34" fmla="*/ 91870 w 78"/>
              <a:gd name="T35" fmla="*/ 168834 h 50"/>
              <a:gd name="T36" fmla="*/ 77170 w 78"/>
              <a:gd name="T37" fmla="*/ 150482 h 50"/>
              <a:gd name="T38" fmla="*/ 0 w 78"/>
              <a:gd name="T39" fmla="*/ 58725 h 50"/>
              <a:gd name="T40" fmla="*/ 22049 w 78"/>
              <a:gd name="T41" fmla="*/ 51384 h 50"/>
              <a:gd name="T42" fmla="*/ 66146 w 78"/>
              <a:gd name="T43" fmla="*/ 77076 h 50"/>
              <a:gd name="T44" fmla="*/ 77170 w 78"/>
              <a:gd name="T45" fmla="*/ 55055 h 50"/>
              <a:gd name="T46" fmla="*/ 216812 w 78"/>
              <a:gd name="T47" fmla="*/ 55055 h 50"/>
              <a:gd name="T48" fmla="*/ 220487 w 78"/>
              <a:gd name="T49" fmla="*/ 58725 h 50"/>
              <a:gd name="T50" fmla="*/ 242536 w 78"/>
              <a:gd name="T51" fmla="*/ 55055 h 50"/>
              <a:gd name="T52" fmla="*/ 253560 w 78"/>
              <a:gd name="T53" fmla="*/ 88087 h 50"/>
              <a:gd name="T54" fmla="*/ 242536 w 78"/>
              <a:gd name="T55" fmla="*/ 80747 h 50"/>
              <a:gd name="T56" fmla="*/ 231511 w 78"/>
              <a:gd name="T57" fmla="*/ 88087 h 50"/>
              <a:gd name="T58" fmla="*/ 231511 w 78"/>
              <a:gd name="T59" fmla="*/ 88087 h 50"/>
              <a:gd name="T60" fmla="*/ 231511 w 78"/>
              <a:gd name="T61" fmla="*/ 102768 h 50"/>
              <a:gd name="T62" fmla="*/ 231511 w 78"/>
              <a:gd name="T63" fmla="*/ 110109 h 50"/>
              <a:gd name="T64" fmla="*/ 242536 w 78"/>
              <a:gd name="T65" fmla="*/ 113779 h 50"/>
              <a:gd name="T66" fmla="*/ 253560 w 78"/>
              <a:gd name="T67" fmla="*/ 110109 h 50"/>
              <a:gd name="T68" fmla="*/ 257235 w 78"/>
              <a:gd name="T69" fmla="*/ 99098 h 50"/>
              <a:gd name="T70" fmla="*/ 253560 w 78"/>
              <a:gd name="T71" fmla="*/ 88087 h 5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78" h="50">
                <a:moveTo>
                  <a:pt x="44" y="6"/>
                </a:moveTo>
                <a:cubicBezTo>
                  <a:pt x="48" y="7"/>
                  <a:pt x="52" y="9"/>
                  <a:pt x="55" y="11"/>
                </a:cubicBezTo>
                <a:cubicBezTo>
                  <a:pt x="25" y="11"/>
                  <a:pt x="25" y="11"/>
                  <a:pt x="25" y="11"/>
                </a:cubicBezTo>
                <a:cubicBezTo>
                  <a:pt x="28" y="9"/>
                  <a:pt x="32" y="7"/>
                  <a:pt x="36" y="6"/>
                </a:cubicBezTo>
                <a:cubicBezTo>
                  <a:pt x="36" y="6"/>
                  <a:pt x="36" y="5"/>
                  <a:pt x="36" y="4"/>
                </a:cubicBezTo>
                <a:cubicBezTo>
                  <a:pt x="36" y="2"/>
                  <a:pt x="38" y="0"/>
                  <a:pt x="40" y="0"/>
                </a:cubicBezTo>
                <a:cubicBezTo>
                  <a:pt x="43" y="0"/>
                  <a:pt x="44" y="2"/>
                  <a:pt x="44" y="4"/>
                </a:cubicBezTo>
                <a:cubicBezTo>
                  <a:pt x="44" y="5"/>
                  <a:pt x="44" y="6"/>
                  <a:pt x="44" y="6"/>
                </a:cubicBezTo>
                <a:close/>
                <a:moveTo>
                  <a:pt x="66" y="15"/>
                </a:moveTo>
                <a:cubicBezTo>
                  <a:pt x="69" y="15"/>
                  <a:pt x="72" y="16"/>
                  <a:pt x="74" y="18"/>
                </a:cubicBezTo>
                <a:cubicBezTo>
                  <a:pt x="76" y="20"/>
                  <a:pt x="78" y="23"/>
                  <a:pt x="78" y="27"/>
                </a:cubicBezTo>
                <a:cubicBezTo>
                  <a:pt x="78" y="30"/>
                  <a:pt x="76" y="33"/>
                  <a:pt x="74" y="35"/>
                </a:cubicBezTo>
                <a:cubicBezTo>
                  <a:pt x="72" y="37"/>
                  <a:pt x="69" y="38"/>
                  <a:pt x="66" y="38"/>
                </a:cubicBezTo>
                <a:cubicBezTo>
                  <a:pt x="64" y="38"/>
                  <a:pt x="63" y="38"/>
                  <a:pt x="61" y="38"/>
                </a:cubicBezTo>
                <a:cubicBezTo>
                  <a:pt x="60" y="41"/>
                  <a:pt x="58" y="44"/>
                  <a:pt x="55" y="46"/>
                </a:cubicBezTo>
                <a:cubicBezTo>
                  <a:pt x="55" y="50"/>
                  <a:pt x="55" y="50"/>
                  <a:pt x="55" y="50"/>
                </a:cubicBezTo>
                <a:cubicBezTo>
                  <a:pt x="25" y="50"/>
                  <a:pt x="25" y="50"/>
                  <a:pt x="25" y="50"/>
                </a:cubicBezTo>
                <a:cubicBezTo>
                  <a:pt x="25" y="46"/>
                  <a:pt x="25" y="46"/>
                  <a:pt x="25" y="46"/>
                </a:cubicBezTo>
                <a:cubicBezTo>
                  <a:pt x="23" y="44"/>
                  <a:pt x="22" y="43"/>
                  <a:pt x="21" y="41"/>
                </a:cubicBezTo>
                <a:cubicBezTo>
                  <a:pt x="8" y="43"/>
                  <a:pt x="8" y="22"/>
                  <a:pt x="0" y="16"/>
                </a:cubicBezTo>
                <a:cubicBezTo>
                  <a:pt x="2" y="15"/>
                  <a:pt x="4" y="15"/>
                  <a:pt x="6" y="14"/>
                </a:cubicBezTo>
                <a:cubicBezTo>
                  <a:pt x="18" y="21"/>
                  <a:pt x="18" y="21"/>
                  <a:pt x="18" y="21"/>
                </a:cubicBezTo>
                <a:cubicBezTo>
                  <a:pt x="19" y="19"/>
                  <a:pt x="20" y="17"/>
                  <a:pt x="21" y="15"/>
                </a:cubicBezTo>
                <a:cubicBezTo>
                  <a:pt x="59" y="15"/>
                  <a:pt x="59" y="15"/>
                  <a:pt x="59" y="15"/>
                </a:cubicBezTo>
                <a:cubicBezTo>
                  <a:pt x="59" y="16"/>
                  <a:pt x="60" y="16"/>
                  <a:pt x="60" y="16"/>
                </a:cubicBezTo>
                <a:cubicBezTo>
                  <a:pt x="62" y="15"/>
                  <a:pt x="64" y="15"/>
                  <a:pt x="66" y="15"/>
                </a:cubicBezTo>
                <a:close/>
                <a:moveTo>
                  <a:pt x="69" y="24"/>
                </a:moveTo>
                <a:cubicBezTo>
                  <a:pt x="68" y="23"/>
                  <a:pt x="67" y="22"/>
                  <a:pt x="66" y="22"/>
                </a:cubicBezTo>
                <a:cubicBezTo>
                  <a:pt x="65" y="22"/>
                  <a:pt x="64" y="23"/>
                  <a:pt x="63" y="24"/>
                </a:cubicBezTo>
                <a:cubicBezTo>
                  <a:pt x="63" y="24"/>
                  <a:pt x="63" y="24"/>
                  <a:pt x="63" y="24"/>
                </a:cubicBezTo>
                <a:cubicBezTo>
                  <a:pt x="63" y="25"/>
                  <a:pt x="63" y="27"/>
                  <a:pt x="63" y="28"/>
                </a:cubicBezTo>
                <a:cubicBezTo>
                  <a:pt x="63" y="29"/>
                  <a:pt x="63" y="30"/>
                  <a:pt x="63" y="30"/>
                </a:cubicBezTo>
                <a:cubicBezTo>
                  <a:pt x="64" y="31"/>
                  <a:pt x="65" y="31"/>
                  <a:pt x="66" y="31"/>
                </a:cubicBezTo>
                <a:cubicBezTo>
                  <a:pt x="67" y="31"/>
                  <a:pt x="68" y="30"/>
                  <a:pt x="69" y="30"/>
                </a:cubicBezTo>
                <a:cubicBezTo>
                  <a:pt x="70" y="29"/>
                  <a:pt x="70" y="28"/>
                  <a:pt x="70" y="27"/>
                </a:cubicBezTo>
                <a:cubicBezTo>
                  <a:pt x="70" y="25"/>
                  <a:pt x="70" y="24"/>
                  <a:pt x="69" y="24"/>
                </a:cubicBezTo>
                <a:close/>
              </a:path>
            </a:pathLst>
          </a:custGeom>
          <a:solidFill>
            <a:schemeClr val="bg1"/>
          </a:solidFill>
          <a:ln>
            <a:noFill/>
          </a:ln>
        </p:spPr>
        <p:txBody>
          <a:body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方正黑体简体" panose="02010601030101010101" pitchFamily="2" charset="-122"/>
              <a:cs typeface="+mn-cs"/>
              <a:sym typeface="Arial" panose="020B0604020202020204" pitchFamily="34" charset="0"/>
            </a:endParaRPr>
          </a:p>
        </p:txBody>
      </p:sp>
      <p:sp>
        <p:nvSpPr>
          <p:cNvPr id="24" name="Freeform 38"/>
          <p:cNvSpPr>
            <a:spLocks noEditPoints="1"/>
          </p:cNvSpPr>
          <p:nvPr/>
        </p:nvSpPr>
        <p:spPr bwMode="auto">
          <a:xfrm>
            <a:off x="7919245" y="5431578"/>
            <a:ext cx="206375" cy="249238"/>
          </a:xfrm>
          <a:custGeom>
            <a:avLst/>
            <a:gdLst>
              <a:gd name="T0" fmla="*/ 103118 w 56"/>
              <a:gd name="T1" fmla="*/ 99237 h 68"/>
              <a:gd name="T2" fmla="*/ 40511 w 56"/>
              <a:gd name="T3" fmla="*/ 80860 h 68"/>
              <a:gd name="T4" fmla="*/ 14731 w 56"/>
              <a:gd name="T5" fmla="*/ 161719 h 68"/>
              <a:gd name="T6" fmla="*/ 44193 w 56"/>
              <a:gd name="T7" fmla="*/ 209500 h 68"/>
              <a:gd name="T8" fmla="*/ 47876 w 56"/>
              <a:gd name="T9" fmla="*/ 227877 h 68"/>
              <a:gd name="T10" fmla="*/ 103118 w 56"/>
              <a:gd name="T11" fmla="*/ 238904 h 68"/>
              <a:gd name="T12" fmla="*/ 154677 w 56"/>
              <a:gd name="T13" fmla="*/ 227877 h 68"/>
              <a:gd name="T14" fmla="*/ 158360 w 56"/>
              <a:gd name="T15" fmla="*/ 209500 h 68"/>
              <a:gd name="T16" fmla="*/ 191505 w 56"/>
              <a:gd name="T17" fmla="*/ 161719 h 68"/>
              <a:gd name="T18" fmla="*/ 162043 w 56"/>
              <a:gd name="T19" fmla="*/ 80860 h 68"/>
              <a:gd name="T20" fmla="*/ 103118 w 56"/>
              <a:gd name="T21" fmla="*/ 99237 h 68"/>
              <a:gd name="T22" fmla="*/ 106801 w 56"/>
              <a:gd name="T23" fmla="*/ 36754 h 68"/>
              <a:gd name="T24" fmla="*/ 195188 w 56"/>
              <a:gd name="T25" fmla="*/ 29404 h 68"/>
              <a:gd name="T26" fmla="*/ 110484 w 56"/>
              <a:gd name="T27" fmla="*/ 55132 h 68"/>
              <a:gd name="T28" fmla="*/ 106801 w 56"/>
              <a:gd name="T29" fmla="*/ 91886 h 68"/>
              <a:gd name="T30" fmla="*/ 99435 w 56"/>
              <a:gd name="T31" fmla="*/ 91886 h 68"/>
              <a:gd name="T32" fmla="*/ 69973 w 56"/>
              <a:gd name="T33" fmla="*/ 29404 h 68"/>
              <a:gd name="T34" fmla="*/ 88387 w 56"/>
              <a:gd name="T35" fmla="*/ 11026 h 68"/>
              <a:gd name="T36" fmla="*/ 106801 w 56"/>
              <a:gd name="T37" fmla="*/ 36754 h 68"/>
              <a:gd name="T38" fmla="*/ 40511 w 56"/>
              <a:gd name="T39" fmla="*/ 161719 h 68"/>
              <a:gd name="T40" fmla="*/ 33145 w 56"/>
              <a:gd name="T41" fmla="*/ 124965 h 68"/>
              <a:gd name="T42" fmla="*/ 51559 w 56"/>
              <a:gd name="T43" fmla="*/ 124965 h 68"/>
              <a:gd name="T44" fmla="*/ 66290 w 56"/>
              <a:gd name="T45" fmla="*/ 150693 h 68"/>
              <a:gd name="T46" fmla="*/ 40511 w 56"/>
              <a:gd name="T47" fmla="*/ 161719 h 68"/>
              <a:gd name="T48" fmla="*/ 51559 w 56"/>
              <a:gd name="T49" fmla="*/ 117614 h 68"/>
              <a:gd name="T50" fmla="*/ 36828 w 56"/>
              <a:gd name="T51" fmla="*/ 117614 h 68"/>
              <a:gd name="T52" fmla="*/ 51559 w 56"/>
              <a:gd name="T53" fmla="*/ 102912 h 68"/>
              <a:gd name="T54" fmla="*/ 51559 w 56"/>
              <a:gd name="T55" fmla="*/ 117614 h 68"/>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56" h="68">
                <a:moveTo>
                  <a:pt x="28" y="27"/>
                </a:moveTo>
                <a:cubicBezTo>
                  <a:pt x="26" y="25"/>
                  <a:pt x="18" y="20"/>
                  <a:pt x="11" y="22"/>
                </a:cubicBezTo>
                <a:cubicBezTo>
                  <a:pt x="3" y="26"/>
                  <a:pt x="0" y="36"/>
                  <a:pt x="4" y="44"/>
                </a:cubicBezTo>
                <a:cubicBezTo>
                  <a:pt x="8" y="51"/>
                  <a:pt x="11" y="55"/>
                  <a:pt x="12" y="57"/>
                </a:cubicBezTo>
                <a:cubicBezTo>
                  <a:pt x="13" y="58"/>
                  <a:pt x="13" y="60"/>
                  <a:pt x="13" y="62"/>
                </a:cubicBezTo>
                <a:cubicBezTo>
                  <a:pt x="14" y="67"/>
                  <a:pt x="24" y="68"/>
                  <a:pt x="28" y="65"/>
                </a:cubicBezTo>
                <a:cubicBezTo>
                  <a:pt x="31" y="68"/>
                  <a:pt x="41" y="67"/>
                  <a:pt x="42" y="62"/>
                </a:cubicBezTo>
                <a:cubicBezTo>
                  <a:pt x="43" y="60"/>
                  <a:pt x="43" y="58"/>
                  <a:pt x="43" y="57"/>
                </a:cubicBezTo>
                <a:cubicBezTo>
                  <a:pt x="44" y="55"/>
                  <a:pt x="47" y="51"/>
                  <a:pt x="52" y="44"/>
                </a:cubicBezTo>
                <a:cubicBezTo>
                  <a:pt x="56" y="36"/>
                  <a:pt x="53" y="26"/>
                  <a:pt x="44" y="22"/>
                </a:cubicBezTo>
                <a:cubicBezTo>
                  <a:pt x="37" y="20"/>
                  <a:pt x="30" y="25"/>
                  <a:pt x="28" y="27"/>
                </a:cubicBezTo>
                <a:close/>
                <a:moveTo>
                  <a:pt x="29" y="10"/>
                </a:moveTo>
                <a:cubicBezTo>
                  <a:pt x="34" y="0"/>
                  <a:pt x="44" y="4"/>
                  <a:pt x="53" y="8"/>
                </a:cubicBezTo>
                <a:cubicBezTo>
                  <a:pt x="49" y="14"/>
                  <a:pt x="37" y="18"/>
                  <a:pt x="30" y="15"/>
                </a:cubicBezTo>
                <a:cubicBezTo>
                  <a:pt x="30" y="18"/>
                  <a:pt x="29" y="22"/>
                  <a:pt x="29" y="25"/>
                </a:cubicBezTo>
                <a:cubicBezTo>
                  <a:pt x="27" y="25"/>
                  <a:pt x="27" y="25"/>
                  <a:pt x="27" y="25"/>
                </a:cubicBezTo>
                <a:cubicBezTo>
                  <a:pt x="27" y="17"/>
                  <a:pt x="25" y="13"/>
                  <a:pt x="19" y="8"/>
                </a:cubicBezTo>
                <a:cubicBezTo>
                  <a:pt x="24" y="3"/>
                  <a:pt x="24" y="3"/>
                  <a:pt x="24" y="3"/>
                </a:cubicBezTo>
                <a:cubicBezTo>
                  <a:pt x="27" y="5"/>
                  <a:pt x="29" y="8"/>
                  <a:pt x="29" y="10"/>
                </a:cubicBezTo>
                <a:close/>
                <a:moveTo>
                  <a:pt x="11" y="44"/>
                </a:moveTo>
                <a:cubicBezTo>
                  <a:pt x="9" y="41"/>
                  <a:pt x="9" y="37"/>
                  <a:pt x="9" y="34"/>
                </a:cubicBezTo>
                <a:cubicBezTo>
                  <a:pt x="14" y="34"/>
                  <a:pt x="14" y="34"/>
                  <a:pt x="14" y="34"/>
                </a:cubicBezTo>
                <a:cubicBezTo>
                  <a:pt x="15" y="36"/>
                  <a:pt x="17" y="39"/>
                  <a:pt x="18" y="41"/>
                </a:cubicBezTo>
                <a:cubicBezTo>
                  <a:pt x="11" y="44"/>
                  <a:pt x="11" y="44"/>
                  <a:pt x="11" y="44"/>
                </a:cubicBezTo>
                <a:close/>
                <a:moveTo>
                  <a:pt x="14" y="32"/>
                </a:moveTo>
                <a:cubicBezTo>
                  <a:pt x="10" y="32"/>
                  <a:pt x="10" y="32"/>
                  <a:pt x="10" y="32"/>
                </a:cubicBezTo>
                <a:cubicBezTo>
                  <a:pt x="11" y="30"/>
                  <a:pt x="12" y="29"/>
                  <a:pt x="14" y="28"/>
                </a:cubicBezTo>
                <a:cubicBezTo>
                  <a:pt x="13" y="29"/>
                  <a:pt x="13" y="31"/>
                  <a:pt x="14" y="32"/>
                </a:cubicBezTo>
                <a:close/>
              </a:path>
            </a:pathLst>
          </a:custGeom>
          <a:solidFill>
            <a:schemeClr val="bg1"/>
          </a:solidFill>
          <a:ln>
            <a:noFill/>
          </a:ln>
        </p:spPr>
        <p:txBody>
          <a:body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方正黑体简体" panose="02010601030101010101" pitchFamily="2" charset="-122"/>
              <a:cs typeface="+mn-cs"/>
              <a:sym typeface="Arial" panose="020B0604020202020204" pitchFamily="34" charset="0"/>
            </a:endParaRPr>
          </a:p>
        </p:txBody>
      </p:sp>
      <p:sp>
        <p:nvSpPr>
          <p:cNvPr id="25" name="Freeform 39"/>
          <p:cNvSpPr>
            <a:spLocks noEditPoints="1"/>
          </p:cNvSpPr>
          <p:nvPr/>
        </p:nvSpPr>
        <p:spPr bwMode="auto">
          <a:xfrm>
            <a:off x="6409533" y="3501178"/>
            <a:ext cx="166687" cy="250825"/>
          </a:xfrm>
          <a:custGeom>
            <a:avLst/>
            <a:gdLst>
              <a:gd name="T0" fmla="*/ 80245 w 46"/>
              <a:gd name="T1" fmla="*/ 231553 h 68"/>
              <a:gd name="T2" fmla="*/ 131310 w 46"/>
              <a:gd name="T3" fmla="*/ 238904 h 68"/>
              <a:gd name="T4" fmla="*/ 153195 w 46"/>
              <a:gd name="T5" fmla="*/ 158044 h 68"/>
              <a:gd name="T6" fmla="*/ 124015 w 46"/>
              <a:gd name="T7" fmla="*/ 91886 h 68"/>
              <a:gd name="T8" fmla="*/ 87540 w 46"/>
              <a:gd name="T9" fmla="*/ 73509 h 68"/>
              <a:gd name="T10" fmla="*/ 91188 w 46"/>
              <a:gd name="T11" fmla="*/ 51456 h 68"/>
              <a:gd name="T12" fmla="*/ 167785 w 46"/>
              <a:gd name="T13" fmla="*/ 29404 h 68"/>
              <a:gd name="T14" fmla="*/ 87540 w 46"/>
              <a:gd name="T15" fmla="*/ 33079 h 68"/>
              <a:gd name="T16" fmla="*/ 69303 w 46"/>
              <a:gd name="T17" fmla="*/ 11026 h 68"/>
              <a:gd name="T18" fmla="*/ 51065 w 46"/>
              <a:gd name="T19" fmla="*/ 25728 h 68"/>
              <a:gd name="T20" fmla="*/ 80245 w 46"/>
              <a:gd name="T21" fmla="*/ 73509 h 68"/>
              <a:gd name="T22" fmla="*/ 40123 w 46"/>
              <a:gd name="T23" fmla="*/ 91886 h 68"/>
              <a:gd name="T24" fmla="*/ 10943 w 46"/>
              <a:gd name="T25" fmla="*/ 158044 h 68"/>
              <a:gd name="T26" fmla="*/ 32828 w 46"/>
              <a:gd name="T27" fmla="*/ 238904 h 68"/>
              <a:gd name="T28" fmla="*/ 80245 w 46"/>
              <a:gd name="T29" fmla="*/ 231553 h 68"/>
              <a:gd name="T30" fmla="*/ 36475 w 46"/>
              <a:gd name="T31" fmla="*/ 224202 h 68"/>
              <a:gd name="T32" fmla="*/ 29180 w 46"/>
              <a:gd name="T33" fmla="*/ 169070 h 68"/>
              <a:gd name="T34" fmla="*/ 51065 w 46"/>
              <a:gd name="T35" fmla="*/ 169070 h 68"/>
              <a:gd name="T36" fmla="*/ 69303 w 46"/>
              <a:gd name="T37" fmla="*/ 213176 h 68"/>
              <a:gd name="T38" fmla="*/ 36475 w 46"/>
              <a:gd name="T39" fmla="*/ 224202 h 68"/>
              <a:gd name="T40" fmla="*/ 51065 w 46"/>
              <a:gd name="T41" fmla="*/ 158044 h 68"/>
              <a:gd name="T42" fmla="*/ 32828 w 46"/>
              <a:gd name="T43" fmla="*/ 158044 h 68"/>
              <a:gd name="T44" fmla="*/ 51065 w 46"/>
              <a:gd name="T45" fmla="*/ 139667 h 68"/>
              <a:gd name="T46" fmla="*/ 51065 w 46"/>
              <a:gd name="T47" fmla="*/ 158044 h 68"/>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46" h="68">
                <a:moveTo>
                  <a:pt x="22" y="63"/>
                </a:moveTo>
                <a:cubicBezTo>
                  <a:pt x="24" y="65"/>
                  <a:pt x="29" y="68"/>
                  <a:pt x="36" y="65"/>
                </a:cubicBezTo>
                <a:cubicBezTo>
                  <a:pt x="42" y="62"/>
                  <a:pt x="46" y="51"/>
                  <a:pt x="42" y="43"/>
                </a:cubicBezTo>
                <a:cubicBezTo>
                  <a:pt x="36" y="35"/>
                  <a:pt x="36" y="36"/>
                  <a:pt x="34" y="25"/>
                </a:cubicBezTo>
                <a:cubicBezTo>
                  <a:pt x="34" y="20"/>
                  <a:pt x="28" y="18"/>
                  <a:pt x="24" y="20"/>
                </a:cubicBezTo>
                <a:cubicBezTo>
                  <a:pt x="25" y="18"/>
                  <a:pt x="25" y="16"/>
                  <a:pt x="25" y="14"/>
                </a:cubicBezTo>
                <a:cubicBezTo>
                  <a:pt x="31" y="17"/>
                  <a:pt x="42" y="13"/>
                  <a:pt x="46" y="8"/>
                </a:cubicBezTo>
                <a:cubicBezTo>
                  <a:pt x="38" y="4"/>
                  <a:pt x="28" y="0"/>
                  <a:pt x="24" y="9"/>
                </a:cubicBezTo>
                <a:cubicBezTo>
                  <a:pt x="23" y="7"/>
                  <a:pt x="22" y="5"/>
                  <a:pt x="19" y="3"/>
                </a:cubicBezTo>
                <a:cubicBezTo>
                  <a:pt x="14" y="7"/>
                  <a:pt x="14" y="7"/>
                  <a:pt x="14" y="7"/>
                </a:cubicBezTo>
                <a:cubicBezTo>
                  <a:pt x="19" y="11"/>
                  <a:pt x="21" y="15"/>
                  <a:pt x="22" y="20"/>
                </a:cubicBezTo>
                <a:cubicBezTo>
                  <a:pt x="19" y="18"/>
                  <a:pt x="11" y="19"/>
                  <a:pt x="11" y="25"/>
                </a:cubicBezTo>
                <a:cubicBezTo>
                  <a:pt x="9" y="39"/>
                  <a:pt x="6" y="36"/>
                  <a:pt x="3" y="43"/>
                </a:cubicBezTo>
                <a:cubicBezTo>
                  <a:pt x="0" y="52"/>
                  <a:pt x="3" y="62"/>
                  <a:pt x="9" y="65"/>
                </a:cubicBezTo>
                <a:cubicBezTo>
                  <a:pt x="15" y="68"/>
                  <a:pt x="20" y="65"/>
                  <a:pt x="22" y="63"/>
                </a:cubicBezTo>
                <a:close/>
                <a:moveTo>
                  <a:pt x="10" y="61"/>
                </a:moveTo>
                <a:cubicBezTo>
                  <a:pt x="8" y="56"/>
                  <a:pt x="7" y="51"/>
                  <a:pt x="8" y="46"/>
                </a:cubicBezTo>
                <a:cubicBezTo>
                  <a:pt x="14" y="46"/>
                  <a:pt x="14" y="46"/>
                  <a:pt x="14" y="46"/>
                </a:cubicBezTo>
                <a:cubicBezTo>
                  <a:pt x="15" y="50"/>
                  <a:pt x="17" y="54"/>
                  <a:pt x="19" y="58"/>
                </a:cubicBezTo>
                <a:cubicBezTo>
                  <a:pt x="10" y="61"/>
                  <a:pt x="10" y="61"/>
                  <a:pt x="10" y="61"/>
                </a:cubicBezTo>
                <a:close/>
                <a:moveTo>
                  <a:pt x="14" y="43"/>
                </a:moveTo>
                <a:cubicBezTo>
                  <a:pt x="9" y="43"/>
                  <a:pt x="9" y="43"/>
                  <a:pt x="9" y="43"/>
                </a:cubicBezTo>
                <a:cubicBezTo>
                  <a:pt x="10" y="41"/>
                  <a:pt x="11" y="39"/>
                  <a:pt x="14" y="38"/>
                </a:cubicBezTo>
                <a:cubicBezTo>
                  <a:pt x="13" y="40"/>
                  <a:pt x="13" y="41"/>
                  <a:pt x="14" y="43"/>
                </a:cubicBezTo>
                <a:close/>
              </a:path>
            </a:pathLst>
          </a:custGeom>
          <a:solidFill>
            <a:schemeClr val="bg1"/>
          </a:solidFill>
          <a:ln>
            <a:noFill/>
          </a:ln>
        </p:spPr>
        <p:txBody>
          <a:body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方正黑体简体" panose="02010601030101010101" pitchFamily="2" charset="-122"/>
              <a:cs typeface="+mn-cs"/>
              <a:sym typeface="Arial" panose="020B0604020202020204" pitchFamily="34" charset="0"/>
            </a:endParaRPr>
          </a:p>
        </p:txBody>
      </p:sp>
      <p:sp>
        <p:nvSpPr>
          <p:cNvPr id="26" name="Freeform 40"/>
          <p:cNvSpPr>
            <a:spLocks noEditPoints="1"/>
          </p:cNvSpPr>
          <p:nvPr/>
        </p:nvSpPr>
        <p:spPr bwMode="auto">
          <a:xfrm>
            <a:off x="5960270" y="2734416"/>
            <a:ext cx="312738" cy="260350"/>
          </a:xfrm>
          <a:custGeom>
            <a:avLst/>
            <a:gdLst>
              <a:gd name="T0" fmla="*/ 58889 w 85"/>
              <a:gd name="T1" fmla="*/ 128375 h 71"/>
              <a:gd name="T2" fmla="*/ 73612 w 85"/>
              <a:gd name="T3" fmla="*/ 132042 h 71"/>
              <a:gd name="T4" fmla="*/ 132501 w 85"/>
              <a:gd name="T5" fmla="*/ 0 h 71"/>
              <a:gd name="T6" fmla="*/ 158265 w 85"/>
              <a:gd name="T7" fmla="*/ 7336 h 71"/>
              <a:gd name="T8" fmla="*/ 161946 w 85"/>
              <a:gd name="T9" fmla="*/ 33011 h 71"/>
              <a:gd name="T10" fmla="*/ 239238 w 85"/>
              <a:gd name="T11" fmla="*/ 95364 h 71"/>
              <a:gd name="T12" fmla="*/ 165626 w 85"/>
              <a:gd name="T13" fmla="*/ 47682 h 71"/>
              <a:gd name="T14" fmla="*/ 198752 w 85"/>
              <a:gd name="T15" fmla="*/ 132042 h 71"/>
              <a:gd name="T16" fmla="*/ 209794 w 85"/>
              <a:gd name="T17" fmla="*/ 121039 h 71"/>
              <a:gd name="T18" fmla="*/ 250280 w 85"/>
              <a:gd name="T19" fmla="*/ 220071 h 71"/>
              <a:gd name="T20" fmla="*/ 239238 w 85"/>
              <a:gd name="T21" fmla="*/ 220071 h 71"/>
              <a:gd name="T22" fmla="*/ 235558 w 85"/>
              <a:gd name="T23" fmla="*/ 227406 h 71"/>
              <a:gd name="T24" fmla="*/ 172988 w 85"/>
              <a:gd name="T25" fmla="*/ 139378 h 71"/>
              <a:gd name="T26" fmla="*/ 187710 w 85"/>
              <a:gd name="T27" fmla="*/ 135710 h 71"/>
              <a:gd name="T28" fmla="*/ 132501 w 85"/>
              <a:gd name="T29" fmla="*/ 36678 h 71"/>
              <a:gd name="T30" fmla="*/ 80973 w 85"/>
              <a:gd name="T31" fmla="*/ 135710 h 71"/>
              <a:gd name="T32" fmla="*/ 99376 w 85"/>
              <a:gd name="T33" fmla="*/ 128375 h 71"/>
              <a:gd name="T34" fmla="*/ 88334 w 85"/>
              <a:gd name="T35" fmla="*/ 234742 h 71"/>
              <a:gd name="T36" fmla="*/ 80973 w 85"/>
              <a:gd name="T37" fmla="*/ 234742 h 71"/>
              <a:gd name="T38" fmla="*/ 73612 w 85"/>
              <a:gd name="T39" fmla="*/ 234742 h 71"/>
              <a:gd name="T40" fmla="*/ 58889 w 85"/>
              <a:gd name="T41" fmla="*/ 128375 h 71"/>
              <a:gd name="T42" fmla="*/ 172988 w 85"/>
              <a:gd name="T43" fmla="*/ 165053 h 71"/>
              <a:gd name="T44" fmla="*/ 184029 w 85"/>
              <a:gd name="T45" fmla="*/ 201731 h 71"/>
              <a:gd name="T46" fmla="*/ 198752 w 85"/>
              <a:gd name="T47" fmla="*/ 194396 h 71"/>
              <a:gd name="T48" fmla="*/ 195071 w 85"/>
              <a:gd name="T49" fmla="*/ 161385 h 71"/>
              <a:gd name="T50" fmla="*/ 172988 w 85"/>
              <a:gd name="T51" fmla="*/ 165053 h 71"/>
              <a:gd name="T52" fmla="*/ 198752 w 85"/>
              <a:gd name="T53" fmla="*/ 201731 h 71"/>
              <a:gd name="T54" fmla="*/ 191391 w 85"/>
              <a:gd name="T55" fmla="*/ 205399 h 71"/>
              <a:gd name="T56" fmla="*/ 206113 w 85"/>
              <a:gd name="T57" fmla="*/ 212735 h 71"/>
              <a:gd name="T58" fmla="*/ 198752 w 85"/>
              <a:gd name="T59" fmla="*/ 201731 h 71"/>
              <a:gd name="T60" fmla="*/ 40486 w 85"/>
              <a:gd name="T61" fmla="*/ 150382 h 71"/>
              <a:gd name="T62" fmla="*/ 36806 w 85"/>
              <a:gd name="T63" fmla="*/ 190728 h 71"/>
              <a:gd name="T64" fmla="*/ 51528 w 85"/>
              <a:gd name="T65" fmla="*/ 190728 h 71"/>
              <a:gd name="T66" fmla="*/ 62570 w 85"/>
              <a:gd name="T67" fmla="*/ 161385 h 71"/>
              <a:gd name="T68" fmla="*/ 40486 w 85"/>
              <a:gd name="T69" fmla="*/ 150382 h 71"/>
              <a:gd name="T70" fmla="*/ 47848 w 85"/>
              <a:gd name="T71" fmla="*/ 198064 h 71"/>
              <a:gd name="T72" fmla="*/ 36806 w 85"/>
              <a:gd name="T73" fmla="*/ 198064 h 71"/>
              <a:gd name="T74" fmla="*/ 47848 w 85"/>
              <a:gd name="T75" fmla="*/ 209067 h 71"/>
              <a:gd name="T76" fmla="*/ 47848 w 85"/>
              <a:gd name="T77" fmla="*/ 198064 h 71"/>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85" h="71">
                <a:moveTo>
                  <a:pt x="16" y="35"/>
                </a:moveTo>
                <a:cubicBezTo>
                  <a:pt x="17" y="35"/>
                  <a:pt x="18" y="36"/>
                  <a:pt x="20" y="36"/>
                </a:cubicBezTo>
                <a:cubicBezTo>
                  <a:pt x="21" y="22"/>
                  <a:pt x="25" y="10"/>
                  <a:pt x="36" y="0"/>
                </a:cubicBezTo>
                <a:cubicBezTo>
                  <a:pt x="43" y="2"/>
                  <a:pt x="43" y="2"/>
                  <a:pt x="43" y="2"/>
                </a:cubicBezTo>
                <a:cubicBezTo>
                  <a:pt x="44" y="4"/>
                  <a:pt x="44" y="6"/>
                  <a:pt x="44" y="9"/>
                </a:cubicBezTo>
                <a:cubicBezTo>
                  <a:pt x="58" y="1"/>
                  <a:pt x="62" y="14"/>
                  <a:pt x="65" y="26"/>
                </a:cubicBezTo>
                <a:cubicBezTo>
                  <a:pt x="58" y="26"/>
                  <a:pt x="48" y="20"/>
                  <a:pt x="45" y="13"/>
                </a:cubicBezTo>
                <a:cubicBezTo>
                  <a:pt x="46" y="23"/>
                  <a:pt x="49" y="31"/>
                  <a:pt x="54" y="36"/>
                </a:cubicBezTo>
                <a:cubicBezTo>
                  <a:pt x="55" y="35"/>
                  <a:pt x="56" y="34"/>
                  <a:pt x="57" y="33"/>
                </a:cubicBezTo>
                <a:cubicBezTo>
                  <a:pt x="71" y="26"/>
                  <a:pt x="85" y="50"/>
                  <a:pt x="68" y="60"/>
                </a:cubicBezTo>
                <a:cubicBezTo>
                  <a:pt x="67" y="60"/>
                  <a:pt x="66" y="60"/>
                  <a:pt x="65" y="60"/>
                </a:cubicBezTo>
                <a:cubicBezTo>
                  <a:pt x="65" y="61"/>
                  <a:pt x="64" y="61"/>
                  <a:pt x="64" y="62"/>
                </a:cubicBezTo>
                <a:cubicBezTo>
                  <a:pt x="46" y="71"/>
                  <a:pt x="34" y="45"/>
                  <a:pt x="47" y="38"/>
                </a:cubicBezTo>
                <a:cubicBezTo>
                  <a:pt x="49" y="38"/>
                  <a:pt x="50" y="37"/>
                  <a:pt x="51" y="37"/>
                </a:cubicBezTo>
                <a:cubicBezTo>
                  <a:pt x="44" y="30"/>
                  <a:pt x="39" y="22"/>
                  <a:pt x="36" y="10"/>
                </a:cubicBezTo>
                <a:cubicBezTo>
                  <a:pt x="28" y="19"/>
                  <a:pt x="24" y="26"/>
                  <a:pt x="22" y="37"/>
                </a:cubicBezTo>
                <a:cubicBezTo>
                  <a:pt x="24" y="36"/>
                  <a:pt x="26" y="35"/>
                  <a:pt x="27" y="35"/>
                </a:cubicBezTo>
                <a:cubicBezTo>
                  <a:pt x="43" y="35"/>
                  <a:pt x="44" y="64"/>
                  <a:pt x="24" y="64"/>
                </a:cubicBezTo>
                <a:cubicBezTo>
                  <a:pt x="23" y="64"/>
                  <a:pt x="22" y="64"/>
                  <a:pt x="22" y="64"/>
                </a:cubicBezTo>
                <a:cubicBezTo>
                  <a:pt x="21" y="64"/>
                  <a:pt x="20" y="64"/>
                  <a:pt x="20" y="64"/>
                </a:cubicBezTo>
                <a:cubicBezTo>
                  <a:pt x="0" y="64"/>
                  <a:pt x="1" y="35"/>
                  <a:pt x="16" y="35"/>
                </a:cubicBezTo>
                <a:close/>
                <a:moveTo>
                  <a:pt x="47" y="45"/>
                </a:moveTo>
                <a:cubicBezTo>
                  <a:pt x="47" y="48"/>
                  <a:pt x="48" y="52"/>
                  <a:pt x="50" y="55"/>
                </a:cubicBezTo>
                <a:cubicBezTo>
                  <a:pt x="54" y="53"/>
                  <a:pt x="54" y="53"/>
                  <a:pt x="54" y="53"/>
                </a:cubicBezTo>
                <a:cubicBezTo>
                  <a:pt x="53" y="50"/>
                  <a:pt x="53" y="47"/>
                  <a:pt x="53" y="44"/>
                </a:cubicBezTo>
                <a:cubicBezTo>
                  <a:pt x="47" y="45"/>
                  <a:pt x="47" y="45"/>
                  <a:pt x="47" y="45"/>
                </a:cubicBezTo>
                <a:close/>
                <a:moveTo>
                  <a:pt x="54" y="55"/>
                </a:moveTo>
                <a:cubicBezTo>
                  <a:pt x="52" y="56"/>
                  <a:pt x="52" y="56"/>
                  <a:pt x="52" y="56"/>
                </a:cubicBezTo>
                <a:cubicBezTo>
                  <a:pt x="53" y="57"/>
                  <a:pt x="55" y="58"/>
                  <a:pt x="56" y="58"/>
                </a:cubicBezTo>
                <a:cubicBezTo>
                  <a:pt x="56" y="57"/>
                  <a:pt x="55" y="56"/>
                  <a:pt x="54" y="55"/>
                </a:cubicBezTo>
                <a:close/>
                <a:moveTo>
                  <a:pt x="11" y="41"/>
                </a:moveTo>
                <a:cubicBezTo>
                  <a:pt x="10" y="45"/>
                  <a:pt x="9" y="49"/>
                  <a:pt x="10" y="52"/>
                </a:cubicBezTo>
                <a:cubicBezTo>
                  <a:pt x="14" y="52"/>
                  <a:pt x="14" y="52"/>
                  <a:pt x="14" y="52"/>
                </a:cubicBezTo>
                <a:cubicBezTo>
                  <a:pt x="14" y="49"/>
                  <a:pt x="16" y="46"/>
                  <a:pt x="17" y="44"/>
                </a:cubicBezTo>
                <a:cubicBezTo>
                  <a:pt x="11" y="41"/>
                  <a:pt x="11" y="41"/>
                  <a:pt x="11" y="41"/>
                </a:cubicBezTo>
                <a:close/>
                <a:moveTo>
                  <a:pt x="13" y="54"/>
                </a:moveTo>
                <a:cubicBezTo>
                  <a:pt x="10" y="54"/>
                  <a:pt x="10" y="54"/>
                  <a:pt x="10" y="54"/>
                </a:cubicBezTo>
                <a:cubicBezTo>
                  <a:pt x="11" y="55"/>
                  <a:pt x="12" y="56"/>
                  <a:pt x="13" y="57"/>
                </a:cubicBezTo>
                <a:cubicBezTo>
                  <a:pt x="13" y="56"/>
                  <a:pt x="13" y="55"/>
                  <a:pt x="13" y="54"/>
                </a:cubicBezTo>
                <a:close/>
              </a:path>
            </a:pathLst>
          </a:custGeom>
          <a:solidFill>
            <a:schemeClr val="bg1"/>
          </a:solidFill>
          <a:ln>
            <a:noFill/>
          </a:ln>
        </p:spPr>
        <p:txBody>
          <a:body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方正黑体简体" panose="02010601030101010101" pitchFamily="2" charset="-122"/>
              <a:cs typeface="+mn-cs"/>
              <a:sym typeface="Arial" panose="020B0604020202020204" pitchFamily="34" charset="0"/>
            </a:endParaRPr>
          </a:p>
        </p:txBody>
      </p:sp>
      <p:sp>
        <p:nvSpPr>
          <p:cNvPr id="27" name="Freeform 41"/>
          <p:cNvSpPr>
            <a:spLocks noEditPoints="1"/>
          </p:cNvSpPr>
          <p:nvPr/>
        </p:nvSpPr>
        <p:spPr bwMode="auto">
          <a:xfrm>
            <a:off x="7135020" y="5834803"/>
            <a:ext cx="255588" cy="209550"/>
          </a:xfrm>
          <a:custGeom>
            <a:avLst/>
            <a:gdLst>
              <a:gd name="T0" fmla="*/ 95428 w 70"/>
              <a:gd name="T1" fmla="*/ 36795 h 57"/>
              <a:gd name="T2" fmla="*/ 102768 w 70"/>
              <a:gd name="T3" fmla="*/ 36795 h 57"/>
              <a:gd name="T4" fmla="*/ 47714 w 70"/>
              <a:gd name="T5" fmla="*/ 7359 h 57"/>
              <a:gd name="T6" fmla="*/ 117450 w 70"/>
              <a:gd name="T7" fmla="*/ 22077 h 57"/>
              <a:gd name="T8" fmla="*/ 117450 w 70"/>
              <a:gd name="T9" fmla="*/ 7359 h 57"/>
              <a:gd name="T10" fmla="*/ 132131 w 70"/>
              <a:gd name="T11" fmla="*/ 7359 h 57"/>
              <a:gd name="T12" fmla="*/ 132131 w 70"/>
              <a:gd name="T13" fmla="*/ 22077 h 57"/>
              <a:gd name="T14" fmla="*/ 205537 w 70"/>
              <a:gd name="T15" fmla="*/ 7359 h 57"/>
              <a:gd name="T16" fmla="*/ 146812 w 70"/>
              <a:gd name="T17" fmla="*/ 36795 h 57"/>
              <a:gd name="T18" fmla="*/ 161493 w 70"/>
              <a:gd name="T19" fmla="*/ 36795 h 57"/>
              <a:gd name="T20" fmla="*/ 227559 w 70"/>
              <a:gd name="T21" fmla="*/ 73590 h 57"/>
              <a:gd name="T22" fmla="*/ 135801 w 70"/>
              <a:gd name="T23" fmla="*/ 206052 h 57"/>
              <a:gd name="T24" fmla="*/ 25692 w 70"/>
              <a:gd name="T25" fmla="*/ 143500 h 57"/>
              <a:gd name="T26" fmla="*/ 95428 w 70"/>
              <a:gd name="T27" fmla="*/ 36795 h 57"/>
              <a:gd name="T28" fmla="*/ 55055 w 70"/>
              <a:gd name="T29" fmla="*/ 62551 h 57"/>
              <a:gd name="T30" fmla="*/ 47714 w 70"/>
              <a:gd name="T31" fmla="*/ 110385 h 57"/>
              <a:gd name="T32" fmla="*/ 66065 w 70"/>
              <a:gd name="T33" fmla="*/ 110385 h 57"/>
              <a:gd name="T34" fmla="*/ 84417 w 70"/>
              <a:gd name="T35" fmla="*/ 73590 h 57"/>
              <a:gd name="T36" fmla="*/ 55055 w 70"/>
              <a:gd name="T37" fmla="*/ 62551 h 57"/>
              <a:gd name="T38" fmla="*/ 66065 w 70"/>
              <a:gd name="T39" fmla="*/ 121423 h 57"/>
              <a:gd name="T40" fmla="*/ 51384 w 70"/>
              <a:gd name="T41" fmla="*/ 121423 h 57"/>
              <a:gd name="T42" fmla="*/ 66065 w 70"/>
              <a:gd name="T43" fmla="*/ 139821 h 57"/>
              <a:gd name="T44" fmla="*/ 66065 w 70"/>
              <a:gd name="T45" fmla="*/ 121423 h 57"/>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70" h="57">
                <a:moveTo>
                  <a:pt x="26" y="10"/>
                </a:moveTo>
                <a:cubicBezTo>
                  <a:pt x="26" y="10"/>
                  <a:pt x="27" y="10"/>
                  <a:pt x="28" y="10"/>
                </a:cubicBezTo>
                <a:cubicBezTo>
                  <a:pt x="24" y="4"/>
                  <a:pt x="21" y="3"/>
                  <a:pt x="13" y="2"/>
                </a:cubicBezTo>
                <a:cubicBezTo>
                  <a:pt x="22" y="1"/>
                  <a:pt x="28" y="1"/>
                  <a:pt x="32" y="6"/>
                </a:cubicBezTo>
                <a:cubicBezTo>
                  <a:pt x="32" y="2"/>
                  <a:pt x="32" y="2"/>
                  <a:pt x="32" y="2"/>
                </a:cubicBezTo>
                <a:cubicBezTo>
                  <a:pt x="36" y="2"/>
                  <a:pt x="36" y="2"/>
                  <a:pt x="36" y="2"/>
                </a:cubicBezTo>
                <a:cubicBezTo>
                  <a:pt x="36" y="6"/>
                  <a:pt x="36" y="6"/>
                  <a:pt x="36" y="6"/>
                </a:cubicBezTo>
                <a:cubicBezTo>
                  <a:pt x="40" y="1"/>
                  <a:pt x="46" y="0"/>
                  <a:pt x="56" y="2"/>
                </a:cubicBezTo>
                <a:cubicBezTo>
                  <a:pt x="47" y="3"/>
                  <a:pt x="44" y="4"/>
                  <a:pt x="40" y="10"/>
                </a:cubicBezTo>
                <a:cubicBezTo>
                  <a:pt x="41" y="10"/>
                  <a:pt x="43" y="10"/>
                  <a:pt x="44" y="10"/>
                </a:cubicBezTo>
                <a:cubicBezTo>
                  <a:pt x="53" y="7"/>
                  <a:pt x="59" y="12"/>
                  <a:pt x="62" y="20"/>
                </a:cubicBezTo>
                <a:cubicBezTo>
                  <a:pt x="70" y="38"/>
                  <a:pt x="55" y="54"/>
                  <a:pt x="37" y="56"/>
                </a:cubicBezTo>
                <a:cubicBezTo>
                  <a:pt x="26" y="57"/>
                  <a:pt x="15" y="52"/>
                  <a:pt x="7" y="39"/>
                </a:cubicBezTo>
                <a:cubicBezTo>
                  <a:pt x="0" y="25"/>
                  <a:pt x="8" y="4"/>
                  <a:pt x="26" y="10"/>
                </a:cubicBezTo>
                <a:close/>
                <a:moveTo>
                  <a:pt x="15" y="17"/>
                </a:moveTo>
                <a:cubicBezTo>
                  <a:pt x="13" y="21"/>
                  <a:pt x="12" y="26"/>
                  <a:pt x="13" y="30"/>
                </a:cubicBezTo>
                <a:cubicBezTo>
                  <a:pt x="18" y="30"/>
                  <a:pt x="18" y="30"/>
                  <a:pt x="18" y="30"/>
                </a:cubicBezTo>
                <a:cubicBezTo>
                  <a:pt x="20" y="27"/>
                  <a:pt x="22" y="23"/>
                  <a:pt x="23" y="20"/>
                </a:cubicBezTo>
                <a:cubicBezTo>
                  <a:pt x="15" y="17"/>
                  <a:pt x="15" y="17"/>
                  <a:pt x="15" y="17"/>
                </a:cubicBezTo>
                <a:close/>
                <a:moveTo>
                  <a:pt x="18" y="33"/>
                </a:moveTo>
                <a:cubicBezTo>
                  <a:pt x="14" y="33"/>
                  <a:pt x="14" y="33"/>
                  <a:pt x="14" y="33"/>
                </a:cubicBezTo>
                <a:cubicBezTo>
                  <a:pt x="15" y="35"/>
                  <a:pt x="16" y="37"/>
                  <a:pt x="18" y="38"/>
                </a:cubicBezTo>
                <a:cubicBezTo>
                  <a:pt x="18" y="36"/>
                  <a:pt x="18" y="35"/>
                  <a:pt x="18" y="33"/>
                </a:cubicBezTo>
                <a:close/>
              </a:path>
            </a:pathLst>
          </a:custGeom>
          <a:solidFill>
            <a:schemeClr val="bg1"/>
          </a:solidFill>
          <a:ln>
            <a:noFill/>
          </a:ln>
        </p:spPr>
        <p:txBody>
          <a:body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方正黑体简体" panose="02010601030101010101" pitchFamily="2" charset="-122"/>
              <a:cs typeface="+mn-cs"/>
              <a:sym typeface="Arial" panose="020B0604020202020204" pitchFamily="34" charset="0"/>
            </a:endParaRPr>
          </a:p>
        </p:txBody>
      </p:sp>
      <p:sp>
        <p:nvSpPr>
          <p:cNvPr id="28" name="Freeform 42"/>
          <p:cNvSpPr>
            <a:spLocks noEditPoints="1"/>
          </p:cNvSpPr>
          <p:nvPr/>
        </p:nvSpPr>
        <p:spPr bwMode="auto">
          <a:xfrm>
            <a:off x="7138195" y="4302866"/>
            <a:ext cx="234950" cy="203200"/>
          </a:xfrm>
          <a:custGeom>
            <a:avLst/>
            <a:gdLst>
              <a:gd name="T0" fmla="*/ 217515 w 64"/>
              <a:gd name="T1" fmla="*/ 0 h 56"/>
              <a:gd name="T2" fmla="*/ 195394 w 64"/>
              <a:gd name="T3" fmla="*/ 76683 h 56"/>
              <a:gd name="T4" fmla="*/ 191708 w 64"/>
              <a:gd name="T5" fmla="*/ 76683 h 56"/>
              <a:gd name="T6" fmla="*/ 191708 w 64"/>
              <a:gd name="T7" fmla="*/ 3652 h 56"/>
              <a:gd name="T8" fmla="*/ 217515 w 64"/>
              <a:gd name="T9" fmla="*/ 0 h 56"/>
              <a:gd name="T10" fmla="*/ 11060 w 64"/>
              <a:gd name="T11" fmla="*/ 175276 h 56"/>
              <a:gd name="T12" fmla="*/ 25807 w 64"/>
              <a:gd name="T13" fmla="*/ 175276 h 56"/>
              <a:gd name="T14" fmla="*/ 25807 w 64"/>
              <a:gd name="T15" fmla="*/ 160670 h 56"/>
              <a:gd name="T16" fmla="*/ 18433 w 64"/>
              <a:gd name="T17" fmla="*/ 157018 h 56"/>
              <a:gd name="T18" fmla="*/ 11060 w 64"/>
              <a:gd name="T19" fmla="*/ 175276 h 56"/>
              <a:gd name="T20" fmla="*/ 129034 w 64"/>
              <a:gd name="T21" fmla="*/ 87638 h 56"/>
              <a:gd name="T22" fmla="*/ 143781 w 64"/>
              <a:gd name="T23" fmla="*/ 87638 h 56"/>
              <a:gd name="T24" fmla="*/ 143781 w 64"/>
              <a:gd name="T25" fmla="*/ 73032 h 56"/>
              <a:gd name="T26" fmla="*/ 136407 w 64"/>
              <a:gd name="T27" fmla="*/ 69380 h 56"/>
              <a:gd name="T28" fmla="*/ 129034 w 64"/>
              <a:gd name="T29" fmla="*/ 87638 h 56"/>
              <a:gd name="T30" fmla="*/ 143781 w 64"/>
              <a:gd name="T31" fmla="*/ 69380 h 56"/>
              <a:gd name="T32" fmla="*/ 147468 w 64"/>
              <a:gd name="T33" fmla="*/ 62077 h 56"/>
              <a:gd name="T34" fmla="*/ 136407 w 64"/>
              <a:gd name="T35" fmla="*/ 65729 h 56"/>
              <a:gd name="T36" fmla="*/ 143781 w 64"/>
              <a:gd name="T37" fmla="*/ 69380 h 56"/>
              <a:gd name="T38" fmla="*/ 103227 w 64"/>
              <a:gd name="T39" fmla="*/ 131457 h 56"/>
              <a:gd name="T40" fmla="*/ 117974 w 64"/>
              <a:gd name="T41" fmla="*/ 131457 h 56"/>
              <a:gd name="T42" fmla="*/ 117974 w 64"/>
              <a:gd name="T43" fmla="*/ 116851 h 56"/>
              <a:gd name="T44" fmla="*/ 110601 w 64"/>
              <a:gd name="T45" fmla="*/ 113199 h 56"/>
              <a:gd name="T46" fmla="*/ 103227 w 64"/>
              <a:gd name="T47" fmla="*/ 131457 h 56"/>
              <a:gd name="T48" fmla="*/ 117974 w 64"/>
              <a:gd name="T49" fmla="*/ 113199 h 56"/>
              <a:gd name="T50" fmla="*/ 121661 w 64"/>
              <a:gd name="T51" fmla="*/ 105896 h 56"/>
              <a:gd name="T52" fmla="*/ 110601 w 64"/>
              <a:gd name="T53" fmla="*/ 109548 h 56"/>
              <a:gd name="T54" fmla="*/ 117974 w 64"/>
              <a:gd name="T55" fmla="*/ 113199 h 56"/>
              <a:gd name="T56" fmla="*/ 47927 w 64"/>
              <a:gd name="T57" fmla="*/ 131457 h 56"/>
              <a:gd name="T58" fmla="*/ 62674 w 64"/>
              <a:gd name="T59" fmla="*/ 131457 h 56"/>
              <a:gd name="T60" fmla="*/ 62674 w 64"/>
              <a:gd name="T61" fmla="*/ 113199 h 56"/>
              <a:gd name="T62" fmla="*/ 55300 w 64"/>
              <a:gd name="T63" fmla="*/ 109548 h 56"/>
              <a:gd name="T64" fmla="*/ 47927 w 64"/>
              <a:gd name="T65" fmla="*/ 131457 h 56"/>
              <a:gd name="T66" fmla="*/ 62674 w 64"/>
              <a:gd name="T67" fmla="*/ 109548 h 56"/>
              <a:gd name="T68" fmla="*/ 66360 w 64"/>
              <a:gd name="T69" fmla="*/ 105896 h 56"/>
              <a:gd name="T70" fmla="*/ 58987 w 64"/>
              <a:gd name="T71" fmla="*/ 109548 h 56"/>
              <a:gd name="T72" fmla="*/ 62674 w 64"/>
              <a:gd name="T73" fmla="*/ 109548 h 56"/>
              <a:gd name="T74" fmla="*/ 29494 w 64"/>
              <a:gd name="T75" fmla="*/ 157018 h 56"/>
              <a:gd name="T76" fmla="*/ 29494 w 64"/>
              <a:gd name="T77" fmla="*/ 149715 h 56"/>
              <a:gd name="T78" fmla="*/ 22120 w 64"/>
              <a:gd name="T79" fmla="*/ 153367 h 56"/>
              <a:gd name="T80" fmla="*/ 29494 w 64"/>
              <a:gd name="T81" fmla="*/ 157018 h 56"/>
              <a:gd name="T82" fmla="*/ 202768 w 64"/>
              <a:gd name="T83" fmla="*/ 138760 h 56"/>
              <a:gd name="T84" fmla="*/ 206455 w 64"/>
              <a:gd name="T85" fmla="*/ 124154 h 56"/>
              <a:gd name="T86" fmla="*/ 176961 w 64"/>
              <a:gd name="T87" fmla="*/ 94941 h 56"/>
              <a:gd name="T88" fmla="*/ 180648 w 64"/>
              <a:gd name="T89" fmla="*/ 83987 h 56"/>
              <a:gd name="T90" fmla="*/ 147468 w 64"/>
              <a:gd name="T91" fmla="*/ 51122 h 56"/>
              <a:gd name="T92" fmla="*/ 114287 w 64"/>
              <a:gd name="T93" fmla="*/ 83987 h 56"/>
              <a:gd name="T94" fmla="*/ 117974 w 64"/>
              <a:gd name="T95" fmla="*/ 94941 h 56"/>
              <a:gd name="T96" fmla="*/ 95854 w 64"/>
              <a:gd name="T97" fmla="*/ 105896 h 56"/>
              <a:gd name="T98" fmla="*/ 70047 w 64"/>
              <a:gd name="T99" fmla="*/ 94941 h 56"/>
              <a:gd name="T100" fmla="*/ 36867 w 64"/>
              <a:gd name="T101" fmla="*/ 124154 h 56"/>
              <a:gd name="T102" fmla="*/ 44240 w 64"/>
              <a:gd name="T103" fmla="*/ 142412 h 56"/>
              <a:gd name="T104" fmla="*/ 33180 w 64"/>
              <a:gd name="T105" fmla="*/ 138760 h 56"/>
              <a:gd name="T106" fmla="*/ 0 w 64"/>
              <a:gd name="T107" fmla="*/ 171625 h 56"/>
              <a:gd name="T108" fmla="*/ 33180 w 64"/>
              <a:gd name="T109" fmla="*/ 204489 h 56"/>
              <a:gd name="T110" fmla="*/ 62674 w 64"/>
              <a:gd name="T111" fmla="*/ 182579 h 56"/>
              <a:gd name="T112" fmla="*/ 92167 w 64"/>
              <a:gd name="T113" fmla="*/ 204489 h 56"/>
              <a:gd name="T114" fmla="*/ 117974 w 64"/>
              <a:gd name="T115" fmla="*/ 189883 h 56"/>
              <a:gd name="T116" fmla="*/ 143781 w 64"/>
              <a:gd name="T117" fmla="*/ 204489 h 56"/>
              <a:gd name="T118" fmla="*/ 173274 w 64"/>
              <a:gd name="T119" fmla="*/ 186231 h 56"/>
              <a:gd name="T120" fmla="*/ 202768 w 64"/>
              <a:gd name="T121" fmla="*/ 204489 h 56"/>
              <a:gd name="T122" fmla="*/ 232261 w 64"/>
              <a:gd name="T123" fmla="*/ 171625 h 56"/>
              <a:gd name="T124" fmla="*/ 202768 w 64"/>
              <a:gd name="T125" fmla="*/ 138760 h 5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64" h="56">
                <a:moveTo>
                  <a:pt x="59" y="0"/>
                </a:moveTo>
                <a:cubicBezTo>
                  <a:pt x="64" y="10"/>
                  <a:pt x="58" y="16"/>
                  <a:pt x="53" y="21"/>
                </a:cubicBezTo>
                <a:cubicBezTo>
                  <a:pt x="52" y="21"/>
                  <a:pt x="52" y="21"/>
                  <a:pt x="52" y="21"/>
                </a:cubicBezTo>
                <a:cubicBezTo>
                  <a:pt x="55" y="14"/>
                  <a:pt x="55" y="8"/>
                  <a:pt x="52" y="1"/>
                </a:cubicBezTo>
                <a:cubicBezTo>
                  <a:pt x="59" y="0"/>
                  <a:pt x="59" y="0"/>
                  <a:pt x="59" y="0"/>
                </a:cubicBezTo>
                <a:close/>
                <a:moveTo>
                  <a:pt x="3" y="48"/>
                </a:moveTo>
                <a:cubicBezTo>
                  <a:pt x="7" y="48"/>
                  <a:pt x="7" y="48"/>
                  <a:pt x="7" y="48"/>
                </a:cubicBezTo>
                <a:cubicBezTo>
                  <a:pt x="7" y="47"/>
                  <a:pt x="7" y="45"/>
                  <a:pt x="7" y="44"/>
                </a:cubicBezTo>
                <a:cubicBezTo>
                  <a:pt x="5" y="43"/>
                  <a:pt x="5" y="43"/>
                  <a:pt x="5" y="43"/>
                </a:cubicBezTo>
                <a:cubicBezTo>
                  <a:pt x="4" y="44"/>
                  <a:pt x="3" y="46"/>
                  <a:pt x="3" y="48"/>
                </a:cubicBezTo>
                <a:close/>
                <a:moveTo>
                  <a:pt x="35" y="24"/>
                </a:moveTo>
                <a:cubicBezTo>
                  <a:pt x="39" y="24"/>
                  <a:pt x="39" y="24"/>
                  <a:pt x="39" y="24"/>
                </a:cubicBezTo>
                <a:cubicBezTo>
                  <a:pt x="38" y="23"/>
                  <a:pt x="38" y="22"/>
                  <a:pt x="39" y="20"/>
                </a:cubicBezTo>
                <a:cubicBezTo>
                  <a:pt x="37" y="19"/>
                  <a:pt x="37" y="19"/>
                  <a:pt x="37" y="19"/>
                </a:cubicBezTo>
                <a:cubicBezTo>
                  <a:pt x="35" y="21"/>
                  <a:pt x="35" y="23"/>
                  <a:pt x="35" y="24"/>
                </a:cubicBezTo>
                <a:close/>
                <a:moveTo>
                  <a:pt x="39" y="19"/>
                </a:moveTo>
                <a:cubicBezTo>
                  <a:pt x="39" y="18"/>
                  <a:pt x="39" y="18"/>
                  <a:pt x="40" y="17"/>
                </a:cubicBezTo>
                <a:cubicBezTo>
                  <a:pt x="39" y="17"/>
                  <a:pt x="38" y="18"/>
                  <a:pt x="37" y="18"/>
                </a:cubicBezTo>
                <a:cubicBezTo>
                  <a:pt x="39" y="19"/>
                  <a:pt x="39" y="19"/>
                  <a:pt x="39" y="19"/>
                </a:cubicBezTo>
                <a:close/>
                <a:moveTo>
                  <a:pt x="28" y="36"/>
                </a:moveTo>
                <a:cubicBezTo>
                  <a:pt x="32" y="36"/>
                  <a:pt x="32" y="36"/>
                  <a:pt x="32" y="36"/>
                </a:cubicBezTo>
                <a:cubicBezTo>
                  <a:pt x="32" y="35"/>
                  <a:pt x="32" y="33"/>
                  <a:pt x="32" y="32"/>
                </a:cubicBezTo>
                <a:cubicBezTo>
                  <a:pt x="30" y="31"/>
                  <a:pt x="30" y="31"/>
                  <a:pt x="30" y="31"/>
                </a:cubicBezTo>
                <a:cubicBezTo>
                  <a:pt x="29" y="32"/>
                  <a:pt x="28" y="34"/>
                  <a:pt x="28" y="36"/>
                </a:cubicBezTo>
                <a:close/>
                <a:moveTo>
                  <a:pt x="32" y="31"/>
                </a:moveTo>
                <a:cubicBezTo>
                  <a:pt x="32" y="30"/>
                  <a:pt x="33" y="30"/>
                  <a:pt x="33" y="29"/>
                </a:cubicBezTo>
                <a:cubicBezTo>
                  <a:pt x="32" y="29"/>
                  <a:pt x="31" y="30"/>
                  <a:pt x="30" y="30"/>
                </a:cubicBezTo>
                <a:cubicBezTo>
                  <a:pt x="32" y="31"/>
                  <a:pt x="32" y="31"/>
                  <a:pt x="32" y="31"/>
                </a:cubicBezTo>
                <a:close/>
                <a:moveTo>
                  <a:pt x="13" y="36"/>
                </a:moveTo>
                <a:cubicBezTo>
                  <a:pt x="17" y="36"/>
                  <a:pt x="17" y="36"/>
                  <a:pt x="17" y="36"/>
                </a:cubicBezTo>
                <a:cubicBezTo>
                  <a:pt x="17" y="34"/>
                  <a:pt x="17" y="33"/>
                  <a:pt x="17" y="31"/>
                </a:cubicBezTo>
                <a:cubicBezTo>
                  <a:pt x="15" y="30"/>
                  <a:pt x="15" y="30"/>
                  <a:pt x="15" y="30"/>
                </a:cubicBezTo>
                <a:cubicBezTo>
                  <a:pt x="14" y="32"/>
                  <a:pt x="13" y="34"/>
                  <a:pt x="13" y="36"/>
                </a:cubicBezTo>
                <a:close/>
                <a:moveTo>
                  <a:pt x="17" y="30"/>
                </a:moveTo>
                <a:cubicBezTo>
                  <a:pt x="17" y="30"/>
                  <a:pt x="18" y="29"/>
                  <a:pt x="18" y="29"/>
                </a:cubicBezTo>
                <a:cubicBezTo>
                  <a:pt x="17" y="29"/>
                  <a:pt x="16" y="29"/>
                  <a:pt x="16" y="30"/>
                </a:cubicBezTo>
                <a:cubicBezTo>
                  <a:pt x="17" y="30"/>
                  <a:pt x="17" y="30"/>
                  <a:pt x="17" y="30"/>
                </a:cubicBezTo>
                <a:close/>
                <a:moveTo>
                  <a:pt x="8" y="43"/>
                </a:moveTo>
                <a:cubicBezTo>
                  <a:pt x="8" y="42"/>
                  <a:pt x="8" y="42"/>
                  <a:pt x="8" y="41"/>
                </a:cubicBezTo>
                <a:cubicBezTo>
                  <a:pt x="7" y="41"/>
                  <a:pt x="7" y="42"/>
                  <a:pt x="6" y="42"/>
                </a:cubicBezTo>
                <a:cubicBezTo>
                  <a:pt x="8" y="43"/>
                  <a:pt x="8" y="43"/>
                  <a:pt x="8" y="43"/>
                </a:cubicBezTo>
                <a:close/>
                <a:moveTo>
                  <a:pt x="55" y="38"/>
                </a:moveTo>
                <a:cubicBezTo>
                  <a:pt x="56" y="37"/>
                  <a:pt x="56" y="36"/>
                  <a:pt x="56" y="34"/>
                </a:cubicBezTo>
                <a:cubicBezTo>
                  <a:pt x="56" y="30"/>
                  <a:pt x="53" y="26"/>
                  <a:pt x="48" y="26"/>
                </a:cubicBezTo>
                <a:cubicBezTo>
                  <a:pt x="48" y="25"/>
                  <a:pt x="49" y="24"/>
                  <a:pt x="49" y="23"/>
                </a:cubicBezTo>
                <a:cubicBezTo>
                  <a:pt x="49" y="18"/>
                  <a:pt x="45" y="14"/>
                  <a:pt x="40" y="14"/>
                </a:cubicBezTo>
                <a:cubicBezTo>
                  <a:pt x="35" y="14"/>
                  <a:pt x="31" y="18"/>
                  <a:pt x="31" y="23"/>
                </a:cubicBezTo>
                <a:cubicBezTo>
                  <a:pt x="31" y="24"/>
                  <a:pt x="31" y="25"/>
                  <a:pt x="32" y="26"/>
                </a:cubicBezTo>
                <a:cubicBezTo>
                  <a:pt x="29" y="26"/>
                  <a:pt x="27" y="27"/>
                  <a:pt x="26" y="29"/>
                </a:cubicBezTo>
                <a:cubicBezTo>
                  <a:pt x="24" y="27"/>
                  <a:pt x="22" y="26"/>
                  <a:pt x="19" y="26"/>
                </a:cubicBezTo>
                <a:cubicBezTo>
                  <a:pt x="14" y="26"/>
                  <a:pt x="10" y="29"/>
                  <a:pt x="10" y="34"/>
                </a:cubicBezTo>
                <a:cubicBezTo>
                  <a:pt x="10" y="36"/>
                  <a:pt x="11" y="37"/>
                  <a:pt x="12" y="39"/>
                </a:cubicBezTo>
                <a:cubicBezTo>
                  <a:pt x="11" y="38"/>
                  <a:pt x="10" y="38"/>
                  <a:pt x="9" y="38"/>
                </a:cubicBezTo>
                <a:cubicBezTo>
                  <a:pt x="4" y="38"/>
                  <a:pt x="0" y="42"/>
                  <a:pt x="0" y="47"/>
                </a:cubicBezTo>
                <a:cubicBezTo>
                  <a:pt x="0" y="52"/>
                  <a:pt x="4" y="56"/>
                  <a:pt x="9" y="56"/>
                </a:cubicBezTo>
                <a:cubicBezTo>
                  <a:pt x="12" y="56"/>
                  <a:pt x="16" y="53"/>
                  <a:pt x="17" y="50"/>
                </a:cubicBezTo>
                <a:cubicBezTo>
                  <a:pt x="18" y="53"/>
                  <a:pt x="21" y="56"/>
                  <a:pt x="25" y="56"/>
                </a:cubicBezTo>
                <a:cubicBezTo>
                  <a:pt x="28" y="56"/>
                  <a:pt x="30" y="54"/>
                  <a:pt x="32" y="52"/>
                </a:cubicBezTo>
                <a:cubicBezTo>
                  <a:pt x="33" y="54"/>
                  <a:pt x="36" y="56"/>
                  <a:pt x="39" y="56"/>
                </a:cubicBezTo>
                <a:cubicBezTo>
                  <a:pt x="42" y="56"/>
                  <a:pt x="45" y="54"/>
                  <a:pt x="47" y="51"/>
                </a:cubicBezTo>
                <a:cubicBezTo>
                  <a:pt x="48" y="54"/>
                  <a:pt x="51" y="56"/>
                  <a:pt x="55" y="56"/>
                </a:cubicBezTo>
                <a:cubicBezTo>
                  <a:pt x="59" y="56"/>
                  <a:pt x="63" y="52"/>
                  <a:pt x="63" y="47"/>
                </a:cubicBezTo>
                <a:cubicBezTo>
                  <a:pt x="63" y="42"/>
                  <a:pt x="60" y="38"/>
                  <a:pt x="55" y="38"/>
                </a:cubicBezTo>
                <a:close/>
              </a:path>
            </a:pathLst>
          </a:custGeom>
          <a:solidFill>
            <a:schemeClr val="bg1"/>
          </a:solidFill>
          <a:ln>
            <a:noFill/>
          </a:ln>
        </p:spPr>
        <p:txBody>
          <a:body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方正黑体简体" panose="02010601030101010101" pitchFamily="2" charset="-122"/>
              <a:cs typeface="+mn-cs"/>
              <a:sym typeface="Arial" panose="020B0604020202020204" pitchFamily="34" charset="0"/>
            </a:endParaRPr>
          </a:p>
        </p:txBody>
      </p:sp>
      <p:sp>
        <p:nvSpPr>
          <p:cNvPr id="29" name="Freeform 44"/>
          <p:cNvSpPr>
            <a:spLocks noEditPoints="1"/>
          </p:cNvSpPr>
          <p:nvPr/>
        </p:nvSpPr>
        <p:spPr bwMode="auto">
          <a:xfrm>
            <a:off x="7912895" y="4279053"/>
            <a:ext cx="215900" cy="263525"/>
          </a:xfrm>
          <a:custGeom>
            <a:avLst/>
            <a:gdLst>
              <a:gd name="T0" fmla="*/ 106524 w 59"/>
              <a:gd name="T1" fmla="*/ 241919 h 72"/>
              <a:gd name="T2" fmla="*/ 40406 w 59"/>
              <a:gd name="T3" fmla="*/ 208930 h 72"/>
              <a:gd name="T4" fmla="*/ 0 w 59"/>
              <a:gd name="T5" fmla="*/ 135621 h 72"/>
              <a:gd name="T6" fmla="*/ 18366 w 59"/>
              <a:gd name="T7" fmla="*/ 87971 h 72"/>
              <a:gd name="T8" fmla="*/ 58772 w 59"/>
              <a:gd name="T9" fmla="*/ 69643 h 72"/>
              <a:gd name="T10" fmla="*/ 106524 w 59"/>
              <a:gd name="T11" fmla="*/ 69643 h 72"/>
              <a:gd name="T12" fmla="*/ 157950 w 59"/>
              <a:gd name="T13" fmla="*/ 69643 h 72"/>
              <a:gd name="T14" fmla="*/ 198356 w 59"/>
              <a:gd name="T15" fmla="*/ 87971 h 72"/>
              <a:gd name="T16" fmla="*/ 216722 w 59"/>
              <a:gd name="T17" fmla="*/ 135621 h 72"/>
              <a:gd name="T18" fmla="*/ 168970 w 59"/>
              <a:gd name="T19" fmla="*/ 219927 h 72"/>
              <a:gd name="T20" fmla="*/ 106524 w 59"/>
              <a:gd name="T21" fmla="*/ 241919 h 72"/>
              <a:gd name="T22" fmla="*/ 135910 w 59"/>
              <a:gd name="T23" fmla="*/ 0 h 72"/>
              <a:gd name="T24" fmla="*/ 110198 w 59"/>
              <a:gd name="T25" fmla="*/ 62313 h 72"/>
              <a:gd name="T26" fmla="*/ 106524 w 59"/>
              <a:gd name="T27" fmla="*/ 62313 h 72"/>
              <a:gd name="T28" fmla="*/ 106524 w 59"/>
              <a:gd name="T29" fmla="*/ 3665 h 72"/>
              <a:gd name="T30" fmla="*/ 135910 w 59"/>
              <a:gd name="T31" fmla="*/ 0 h 72"/>
              <a:gd name="T32" fmla="*/ 102851 w 59"/>
              <a:gd name="T33" fmla="*/ 172276 h 72"/>
              <a:gd name="T34" fmla="*/ 88158 w 59"/>
              <a:gd name="T35" fmla="*/ 139287 h 72"/>
              <a:gd name="T36" fmla="*/ 69792 w 59"/>
              <a:gd name="T37" fmla="*/ 161280 h 72"/>
              <a:gd name="T38" fmla="*/ 102851 w 59"/>
              <a:gd name="T39" fmla="*/ 172276 h 72"/>
              <a:gd name="T40" fmla="*/ 113871 w 59"/>
              <a:gd name="T41" fmla="*/ 172276 h 72"/>
              <a:gd name="T42" fmla="*/ 146930 w 59"/>
              <a:gd name="T43" fmla="*/ 161280 h 72"/>
              <a:gd name="T44" fmla="*/ 132237 w 59"/>
              <a:gd name="T45" fmla="*/ 139287 h 72"/>
              <a:gd name="T46" fmla="*/ 113871 w 59"/>
              <a:gd name="T47" fmla="*/ 172276 h 72"/>
              <a:gd name="T48" fmla="*/ 132237 w 59"/>
              <a:gd name="T49" fmla="*/ 219927 h 72"/>
              <a:gd name="T50" fmla="*/ 139584 w 59"/>
              <a:gd name="T51" fmla="*/ 205265 h 72"/>
              <a:gd name="T52" fmla="*/ 161623 w 59"/>
              <a:gd name="T53" fmla="*/ 168610 h 72"/>
              <a:gd name="T54" fmla="*/ 183663 w 59"/>
              <a:gd name="T55" fmla="*/ 135621 h 72"/>
              <a:gd name="T56" fmla="*/ 176316 w 59"/>
              <a:gd name="T57" fmla="*/ 109963 h 72"/>
              <a:gd name="T58" fmla="*/ 150603 w 59"/>
              <a:gd name="T59" fmla="*/ 98967 h 72"/>
              <a:gd name="T60" fmla="*/ 113871 w 59"/>
              <a:gd name="T61" fmla="*/ 102632 h 72"/>
              <a:gd name="T62" fmla="*/ 106524 w 59"/>
              <a:gd name="T63" fmla="*/ 102632 h 72"/>
              <a:gd name="T64" fmla="*/ 99178 w 59"/>
              <a:gd name="T65" fmla="*/ 102632 h 72"/>
              <a:gd name="T66" fmla="*/ 66119 w 59"/>
              <a:gd name="T67" fmla="*/ 98967 h 72"/>
              <a:gd name="T68" fmla="*/ 40406 w 59"/>
              <a:gd name="T69" fmla="*/ 109963 h 72"/>
              <a:gd name="T70" fmla="*/ 33059 w 59"/>
              <a:gd name="T71" fmla="*/ 135621 h 72"/>
              <a:gd name="T72" fmla="*/ 66119 w 59"/>
              <a:gd name="T73" fmla="*/ 190603 h 72"/>
              <a:gd name="T74" fmla="*/ 80812 w 59"/>
              <a:gd name="T75" fmla="*/ 212596 h 72"/>
              <a:gd name="T76" fmla="*/ 84485 w 59"/>
              <a:gd name="T77" fmla="*/ 219927 h 72"/>
              <a:gd name="T78" fmla="*/ 95505 w 59"/>
              <a:gd name="T79" fmla="*/ 216261 h 72"/>
              <a:gd name="T80" fmla="*/ 106524 w 59"/>
              <a:gd name="T81" fmla="*/ 208930 h 72"/>
              <a:gd name="T82" fmla="*/ 121217 w 59"/>
              <a:gd name="T83" fmla="*/ 216261 h 72"/>
              <a:gd name="T84" fmla="*/ 132237 w 59"/>
              <a:gd name="T85" fmla="*/ 219927 h 72"/>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59" h="72">
                <a:moveTo>
                  <a:pt x="29" y="66"/>
                </a:moveTo>
                <a:cubicBezTo>
                  <a:pt x="17" y="72"/>
                  <a:pt x="17" y="66"/>
                  <a:pt x="11" y="57"/>
                </a:cubicBezTo>
                <a:cubicBezTo>
                  <a:pt x="5" y="48"/>
                  <a:pt x="0" y="43"/>
                  <a:pt x="0" y="37"/>
                </a:cubicBezTo>
                <a:cubicBezTo>
                  <a:pt x="0" y="32"/>
                  <a:pt x="1" y="28"/>
                  <a:pt x="5" y="24"/>
                </a:cubicBezTo>
                <a:cubicBezTo>
                  <a:pt x="8" y="21"/>
                  <a:pt x="12" y="19"/>
                  <a:pt x="16" y="19"/>
                </a:cubicBezTo>
                <a:cubicBezTo>
                  <a:pt x="20" y="18"/>
                  <a:pt x="24" y="18"/>
                  <a:pt x="29" y="19"/>
                </a:cubicBezTo>
                <a:cubicBezTo>
                  <a:pt x="34" y="18"/>
                  <a:pt x="39" y="18"/>
                  <a:pt x="43" y="19"/>
                </a:cubicBezTo>
                <a:cubicBezTo>
                  <a:pt x="47" y="19"/>
                  <a:pt x="51" y="21"/>
                  <a:pt x="54" y="24"/>
                </a:cubicBezTo>
                <a:cubicBezTo>
                  <a:pt x="58" y="28"/>
                  <a:pt x="59" y="32"/>
                  <a:pt x="59" y="37"/>
                </a:cubicBezTo>
                <a:cubicBezTo>
                  <a:pt x="58" y="43"/>
                  <a:pt x="49" y="52"/>
                  <a:pt x="46" y="60"/>
                </a:cubicBezTo>
                <a:cubicBezTo>
                  <a:pt x="42" y="69"/>
                  <a:pt x="38" y="70"/>
                  <a:pt x="29" y="66"/>
                </a:cubicBezTo>
                <a:close/>
                <a:moveTo>
                  <a:pt x="37" y="0"/>
                </a:moveTo>
                <a:cubicBezTo>
                  <a:pt x="41" y="8"/>
                  <a:pt x="35" y="13"/>
                  <a:pt x="30" y="17"/>
                </a:cubicBezTo>
                <a:cubicBezTo>
                  <a:pt x="29" y="17"/>
                  <a:pt x="29" y="17"/>
                  <a:pt x="29" y="17"/>
                </a:cubicBezTo>
                <a:cubicBezTo>
                  <a:pt x="32" y="11"/>
                  <a:pt x="33" y="7"/>
                  <a:pt x="29" y="1"/>
                </a:cubicBezTo>
                <a:cubicBezTo>
                  <a:pt x="37" y="0"/>
                  <a:pt x="37" y="0"/>
                  <a:pt x="37" y="0"/>
                </a:cubicBezTo>
                <a:close/>
                <a:moveTo>
                  <a:pt x="28" y="47"/>
                </a:moveTo>
                <a:cubicBezTo>
                  <a:pt x="28" y="47"/>
                  <a:pt x="28" y="39"/>
                  <a:pt x="24" y="38"/>
                </a:cubicBezTo>
                <a:cubicBezTo>
                  <a:pt x="20" y="38"/>
                  <a:pt x="18" y="42"/>
                  <a:pt x="19" y="44"/>
                </a:cubicBezTo>
                <a:cubicBezTo>
                  <a:pt x="20" y="46"/>
                  <a:pt x="28" y="47"/>
                  <a:pt x="28" y="47"/>
                </a:cubicBezTo>
                <a:close/>
                <a:moveTo>
                  <a:pt x="31" y="47"/>
                </a:moveTo>
                <a:cubicBezTo>
                  <a:pt x="31" y="47"/>
                  <a:pt x="39" y="46"/>
                  <a:pt x="40" y="44"/>
                </a:cubicBezTo>
                <a:cubicBezTo>
                  <a:pt x="42" y="42"/>
                  <a:pt x="39" y="38"/>
                  <a:pt x="36" y="38"/>
                </a:cubicBezTo>
                <a:cubicBezTo>
                  <a:pt x="32" y="39"/>
                  <a:pt x="31" y="47"/>
                  <a:pt x="31" y="47"/>
                </a:cubicBezTo>
                <a:close/>
                <a:moveTo>
                  <a:pt x="36" y="60"/>
                </a:moveTo>
                <a:cubicBezTo>
                  <a:pt x="37" y="59"/>
                  <a:pt x="38" y="57"/>
                  <a:pt x="38" y="56"/>
                </a:cubicBezTo>
                <a:cubicBezTo>
                  <a:pt x="40" y="53"/>
                  <a:pt x="42" y="50"/>
                  <a:pt x="44" y="46"/>
                </a:cubicBezTo>
                <a:cubicBezTo>
                  <a:pt x="46" y="44"/>
                  <a:pt x="50" y="39"/>
                  <a:pt x="50" y="37"/>
                </a:cubicBezTo>
                <a:cubicBezTo>
                  <a:pt x="50" y="34"/>
                  <a:pt x="50" y="32"/>
                  <a:pt x="48" y="30"/>
                </a:cubicBezTo>
                <a:cubicBezTo>
                  <a:pt x="46" y="28"/>
                  <a:pt x="44" y="27"/>
                  <a:pt x="41" y="27"/>
                </a:cubicBezTo>
                <a:cubicBezTo>
                  <a:pt x="38" y="26"/>
                  <a:pt x="35" y="27"/>
                  <a:pt x="31" y="28"/>
                </a:cubicBezTo>
                <a:cubicBezTo>
                  <a:pt x="29" y="28"/>
                  <a:pt x="29" y="28"/>
                  <a:pt x="29" y="28"/>
                </a:cubicBezTo>
                <a:cubicBezTo>
                  <a:pt x="27" y="28"/>
                  <a:pt x="27" y="28"/>
                  <a:pt x="27" y="28"/>
                </a:cubicBezTo>
                <a:cubicBezTo>
                  <a:pt x="24" y="27"/>
                  <a:pt x="21" y="26"/>
                  <a:pt x="18" y="27"/>
                </a:cubicBezTo>
                <a:cubicBezTo>
                  <a:pt x="15" y="27"/>
                  <a:pt x="13" y="28"/>
                  <a:pt x="11" y="30"/>
                </a:cubicBezTo>
                <a:cubicBezTo>
                  <a:pt x="9" y="32"/>
                  <a:pt x="8" y="34"/>
                  <a:pt x="9" y="37"/>
                </a:cubicBezTo>
                <a:cubicBezTo>
                  <a:pt x="9" y="40"/>
                  <a:pt x="16" y="49"/>
                  <a:pt x="18" y="52"/>
                </a:cubicBezTo>
                <a:cubicBezTo>
                  <a:pt x="20" y="54"/>
                  <a:pt x="21" y="56"/>
                  <a:pt x="22" y="58"/>
                </a:cubicBezTo>
                <a:cubicBezTo>
                  <a:pt x="22" y="59"/>
                  <a:pt x="23" y="59"/>
                  <a:pt x="23" y="60"/>
                </a:cubicBezTo>
                <a:cubicBezTo>
                  <a:pt x="24" y="59"/>
                  <a:pt x="25" y="59"/>
                  <a:pt x="26" y="59"/>
                </a:cubicBezTo>
                <a:cubicBezTo>
                  <a:pt x="29" y="57"/>
                  <a:pt x="29" y="57"/>
                  <a:pt x="29" y="57"/>
                </a:cubicBezTo>
                <a:cubicBezTo>
                  <a:pt x="33" y="59"/>
                  <a:pt x="33" y="59"/>
                  <a:pt x="33" y="59"/>
                </a:cubicBezTo>
                <a:cubicBezTo>
                  <a:pt x="34" y="59"/>
                  <a:pt x="35" y="59"/>
                  <a:pt x="36" y="60"/>
                </a:cubicBezTo>
                <a:close/>
              </a:path>
            </a:pathLst>
          </a:custGeom>
          <a:solidFill>
            <a:schemeClr val="bg1"/>
          </a:solidFill>
          <a:ln>
            <a:noFill/>
          </a:ln>
        </p:spPr>
        <p:txBody>
          <a:body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方正黑体简体" panose="02010601030101010101" pitchFamily="2" charset="-122"/>
              <a:cs typeface="+mn-cs"/>
              <a:sym typeface="Arial" panose="020B0604020202020204" pitchFamily="34" charset="0"/>
            </a:endParaRPr>
          </a:p>
        </p:txBody>
      </p:sp>
      <p:sp>
        <p:nvSpPr>
          <p:cNvPr id="30" name="Freeform 45"/>
          <p:cNvSpPr/>
          <p:nvPr/>
        </p:nvSpPr>
        <p:spPr bwMode="auto">
          <a:xfrm>
            <a:off x="4810920" y="1972416"/>
            <a:ext cx="254000" cy="254000"/>
          </a:xfrm>
          <a:custGeom>
            <a:avLst/>
            <a:gdLst>
              <a:gd name="T0" fmla="*/ 128549 w 69"/>
              <a:gd name="T1" fmla="*/ 0 h 69"/>
              <a:gd name="T2" fmla="*/ 253426 w 69"/>
              <a:gd name="T3" fmla="*/ 128549 h 69"/>
              <a:gd name="T4" fmla="*/ 165278 w 69"/>
              <a:gd name="T5" fmla="*/ 249753 h 69"/>
              <a:gd name="T6" fmla="*/ 187315 w 69"/>
              <a:gd name="T7" fmla="*/ 168951 h 69"/>
              <a:gd name="T8" fmla="*/ 227716 w 69"/>
              <a:gd name="T9" fmla="*/ 132222 h 69"/>
              <a:gd name="T10" fmla="*/ 198333 w 69"/>
              <a:gd name="T11" fmla="*/ 73457 h 69"/>
              <a:gd name="T12" fmla="*/ 146914 w 69"/>
              <a:gd name="T13" fmla="*/ 110185 h 69"/>
              <a:gd name="T14" fmla="*/ 161605 w 69"/>
              <a:gd name="T15" fmla="*/ 161605 h 69"/>
              <a:gd name="T16" fmla="*/ 135895 w 69"/>
              <a:gd name="T17" fmla="*/ 253426 h 69"/>
              <a:gd name="T18" fmla="*/ 128549 w 69"/>
              <a:gd name="T19" fmla="*/ 253426 h 69"/>
              <a:gd name="T20" fmla="*/ 117531 w 69"/>
              <a:gd name="T21" fmla="*/ 253426 h 69"/>
              <a:gd name="T22" fmla="*/ 91821 w 69"/>
              <a:gd name="T23" fmla="*/ 161605 h 69"/>
              <a:gd name="T24" fmla="*/ 106512 w 69"/>
              <a:gd name="T25" fmla="*/ 157932 h 69"/>
              <a:gd name="T26" fmla="*/ 113858 w 69"/>
              <a:gd name="T27" fmla="*/ 157932 h 69"/>
              <a:gd name="T28" fmla="*/ 113858 w 69"/>
              <a:gd name="T29" fmla="*/ 150586 h 69"/>
              <a:gd name="T30" fmla="*/ 91821 w 69"/>
              <a:gd name="T31" fmla="*/ 73457 h 69"/>
              <a:gd name="T32" fmla="*/ 80802 w 69"/>
              <a:gd name="T33" fmla="*/ 77130 h 69"/>
              <a:gd name="T34" fmla="*/ 99167 w 69"/>
              <a:gd name="T35" fmla="*/ 146914 h 69"/>
              <a:gd name="T36" fmla="*/ 91821 w 69"/>
              <a:gd name="T37" fmla="*/ 146914 h 69"/>
              <a:gd name="T38" fmla="*/ 73457 w 69"/>
              <a:gd name="T39" fmla="*/ 80802 h 69"/>
              <a:gd name="T40" fmla="*/ 58765 w 69"/>
              <a:gd name="T41" fmla="*/ 80802 h 69"/>
              <a:gd name="T42" fmla="*/ 77130 w 69"/>
              <a:gd name="T43" fmla="*/ 150586 h 69"/>
              <a:gd name="T44" fmla="*/ 73457 w 69"/>
              <a:gd name="T45" fmla="*/ 154259 h 69"/>
              <a:gd name="T46" fmla="*/ 55093 w 69"/>
              <a:gd name="T47" fmla="*/ 84475 h 69"/>
              <a:gd name="T48" fmla="*/ 40401 w 69"/>
              <a:gd name="T49" fmla="*/ 88148 h 69"/>
              <a:gd name="T50" fmla="*/ 62438 w 69"/>
              <a:gd name="T51" fmla="*/ 157932 h 69"/>
              <a:gd name="T52" fmla="*/ 55093 w 69"/>
              <a:gd name="T53" fmla="*/ 157932 h 69"/>
              <a:gd name="T54" fmla="*/ 36728 w 69"/>
              <a:gd name="T55" fmla="*/ 88148 h 69"/>
              <a:gd name="T56" fmla="*/ 22037 w 69"/>
              <a:gd name="T57" fmla="*/ 91821 h 69"/>
              <a:gd name="T58" fmla="*/ 44074 w 69"/>
              <a:gd name="T59" fmla="*/ 168951 h 69"/>
              <a:gd name="T60" fmla="*/ 44074 w 69"/>
              <a:gd name="T61" fmla="*/ 176296 h 69"/>
              <a:gd name="T62" fmla="*/ 51420 w 69"/>
              <a:gd name="T63" fmla="*/ 172624 h 69"/>
              <a:gd name="T64" fmla="*/ 66111 w 69"/>
              <a:gd name="T65" fmla="*/ 168951 h 69"/>
              <a:gd name="T66" fmla="*/ 88148 w 69"/>
              <a:gd name="T67" fmla="*/ 246080 h 69"/>
              <a:gd name="T68" fmla="*/ 0 w 69"/>
              <a:gd name="T69" fmla="*/ 128549 h 69"/>
              <a:gd name="T70" fmla="*/ 128549 w 69"/>
              <a:gd name="T71" fmla="*/ 0 h 69"/>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69" h="69">
                <a:moveTo>
                  <a:pt x="35" y="0"/>
                </a:moveTo>
                <a:cubicBezTo>
                  <a:pt x="54" y="0"/>
                  <a:pt x="69" y="15"/>
                  <a:pt x="69" y="35"/>
                </a:cubicBezTo>
                <a:cubicBezTo>
                  <a:pt x="69" y="50"/>
                  <a:pt x="59" y="63"/>
                  <a:pt x="45" y="68"/>
                </a:cubicBezTo>
                <a:cubicBezTo>
                  <a:pt x="51" y="46"/>
                  <a:pt x="51" y="46"/>
                  <a:pt x="51" y="46"/>
                </a:cubicBezTo>
                <a:cubicBezTo>
                  <a:pt x="56" y="46"/>
                  <a:pt x="60" y="42"/>
                  <a:pt x="62" y="36"/>
                </a:cubicBezTo>
                <a:cubicBezTo>
                  <a:pt x="64" y="29"/>
                  <a:pt x="60" y="22"/>
                  <a:pt x="54" y="20"/>
                </a:cubicBezTo>
                <a:cubicBezTo>
                  <a:pt x="48" y="18"/>
                  <a:pt x="42" y="23"/>
                  <a:pt x="40" y="30"/>
                </a:cubicBezTo>
                <a:cubicBezTo>
                  <a:pt x="38" y="36"/>
                  <a:pt x="40" y="41"/>
                  <a:pt x="44" y="44"/>
                </a:cubicBezTo>
                <a:cubicBezTo>
                  <a:pt x="37" y="69"/>
                  <a:pt x="37" y="69"/>
                  <a:pt x="37" y="69"/>
                </a:cubicBezTo>
                <a:cubicBezTo>
                  <a:pt x="36" y="69"/>
                  <a:pt x="36" y="69"/>
                  <a:pt x="35" y="69"/>
                </a:cubicBezTo>
                <a:cubicBezTo>
                  <a:pt x="34" y="69"/>
                  <a:pt x="33" y="69"/>
                  <a:pt x="32" y="69"/>
                </a:cubicBezTo>
                <a:cubicBezTo>
                  <a:pt x="25" y="44"/>
                  <a:pt x="25" y="44"/>
                  <a:pt x="25" y="44"/>
                </a:cubicBezTo>
                <a:cubicBezTo>
                  <a:pt x="29" y="43"/>
                  <a:pt x="29" y="43"/>
                  <a:pt x="29" y="43"/>
                </a:cubicBezTo>
                <a:cubicBezTo>
                  <a:pt x="31" y="43"/>
                  <a:pt x="31" y="43"/>
                  <a:pt x="31" y="43"/>
                </a:cubicBezTo>
                <a:cubicBezTo>
                  <a:pt x="31" y="41"/>
                  <a:pt x="31" y="41"/>
                  <a:pt x="31" y="41"/>
                </a:cubicBezTo>
                <a:cubicBezTo>
                  <a:pt x="25" y="20"/>
                  <a:pt x="25" y="20"/>
                  <a:pt x="25" y="20"/>
                </a:cubicBezTo>
                <a:cubicBezTo>
                  <a:pt x="22" y="21"/>
                  <a:pt x="22" y="21"/>
                  <a:pt x="22" y="21"/>
                </a:cubicBezTo>
                <a:cubicBezTo>
                  <a:pt x="27" y="40"/>
                  <a:pt x="27" y="40"/>
                  <a:pt x="27" y="40"/>
                </a:cubicBezTo>
                <a:cubicBezTo>
                  <a:pt x="25" y="40"/>
                  <a:pt x="25" y="40"/>
                  <a:pt x="25" y="40"/>
                </a:cubicBezTo>
                <a:cubicBezTo>
                  <a:pt x="20" y="22"/>
                  <a:pt x="20" y="22"/>
                  <a:pt x="20" y="22"/>
                </a:cubicBezTo>
                <a:cubicBezTo>
                  <a:pt x="16" y="22"/>
                  <a:pt x="16" y="22"/>
                  <a:pt x="16" y="22"/>
                </a:cubicBezTo>
                <a:cubicBezTo>
                  <a:pt x="21" y="41"/>
                  <a:pt x="21" y="41"/>
                  <a:pt x="21" y="41"/>
                </a:cubicBezTo>
                <a:cubicBezTo>
                  <a:pt x="20" y="42"/>
                  <a:pt x="20" y="42"/>
                  <a:pt x="20" y="42"/>
                </a:cubicBezTo>
                <a:cubicBezTo>
                  <a:pt x="15" y="23"/>
                  <a:pt x="15" y="23"/>
                  <a:pt x="15" y="23"/>
                </a:cubicBezTo>
                <a:cubicBezTo>
                  <a:pt x="11" y="24"/>
                  <a:pt x="11" y="24"/>
                  <a:pt x="11" y="24"/>
                </a:cubicBezTo>
                <a:cubicBezTo>
                  <a:pt x="17" y="43"/>
                  <a:pt x="17" y="43"/>
                  <a:pt x="17" y="43"/>
                </a:cubicBezTo>
                <a:cubicBezTo>
                  <a:pt x="15" y="43"/>
                  <a:pt x="15" y="43"/>
                  <a:pt x="15" y="43"/>
                </a:cubicBezTo>
                <a:cubicBezTo>
                  <a:pt x="10" y="24"/>
                  <a:pt x="10" y="24"/>
                  <a:pt x="10" y="24"/>
                </a:cubicBezTo>
                <a:cubicBezTo>
                  <a:pt x="6" y="25"/>
                  <a:pt x="6" y="25"/>
                  <a:pt x="6" y="25"/>
                </a:cubicBezTo>
                <a:cubicBezTo>
                  <a:pt x="12" y="46"/>
                  <a:pt x="12" y="46"/>
                  <a:pt x="12" y="46"/>
                </a:cubicBezTo>
                <a:cubicBezTo>
                  <a:pt x="12" y="48"/>
                  <a:pt x="12" y="48"/>
                  <a:pt x="12" y="48"/>
                </a:cubicBezTo>
                <a:cubicBezTo>
                  <a:pt x="14" y="47"/>
                  <a:pt x="14" y="47"/>
                  <a:pt x="14" y="47"/>
                </a:cubicBezTo>
                <a:cubicBezTo>
                  <a:pt x="18" y="46"/>
                  <a:pt x="18" y="46"/>
                  <a:pt x="18" y="46"/>
                </a:cubicBezTo>
                <a:cubicBezTo>
                  <a:pt x="24" y="67"/>
                  <a:pt x="24" y="67"/>
                  <a:pt x="24" y="67"/>
                </a:cubicBezTo>
                <a:cubicBezTo>
                  <a:pt x="10" y="63"/>
                  <a:pt x="0" y="50"/>
                  <a:pt x="0" y="35"/>
                </a:cubicBezTo>
                <a:cubicBezTo>
                  <a:pt x="0" y="15"/>
                  <a:pt x="16" y="0"/>
                  <a:pt x="35" y="0"/>
                </a:cubicBezTo>
                <a:close/>
              </a:path>
            </a:pathLst>
          </a:custGeom>
          <a:solidFill>
            <a:schemeClr val="bg1"/>
          </a:solidFill>
          <a:ln>
            <a:noFill/>
          </a:ln>
        </p:spPr>
        <p:txBody>
          <a:body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方正黑体简体" panose="02010601030101010101" pitchFamily="2" charset="-122"/>
              <a:cs typeface="+mn-cs"/>
              <a:sym typeface="Arial" panose="020B0604020202020204" pitchFamily="34" charset="0"/>
            </a:endParaRPr>
          </a:p>
        </p:txBody>
      </p:sp>
      <p:sp>
        <p:nvSpPr>
          <p:cNvPr id="31" name="Freeform 46"/>
          <p:cNvSpPr>
            <a:spLocks noEditPoints="1"/>
          </p:cNvSpPr>
          <p:nvPr/>
        </p:nvSpPr>
        <p:spPr bwMode="auto">
          <a:xfrm>
            <a:off x="4434683" y="3512291"/>
            <a:ext cx="215900" cy="223837"/>
          </a:xfrm>
          <a:custGeom>
            <a:avLst/>
            <a:gdLst>
              <a:gd name="T0" fmla="*/ 213049 w 59"/>
              <a:gd name="T1" fmla="*/ 88018 h 61"/>
              <a:gd name="T2" fmla="*/ 213049 w 59"/>
              <a:gd name="T3" fmla="*/ 88018 h 61"/>
              <a:gd name="T4" fmla="*/ 213049 w 59"/>
              <a:gd name="T5" fmla="*/ 88018 h 61"/>
              <a:gd name="T6" fmla="*/ 209375 w 59"/>
              <a:gd name="T7" fmla="*/ 110023 h 61"/>
              <a:gd name="T8" fmla="*/ 205702 w 59"/>
              <a:gd name="T9" fmla="*/ 132027 h 61"/>
              <a:gd name="T10" fmla="*/ 209375 w 59"/>
              <a:gd name="T11" fmla="*/ 165034 h 61"/>
              <a:gd name="T12" fmla="*/ 202029 w 59"/>
              <a:gd name="T13" fmla="*/ 198041 h 61"/>
              <a:gd name="T14" fmla="*/ 143257 w 59"/>
              <a:gd name="T15" fmla="*/ 223713 h 61"/>
              <a:gd name="T16" fmla="*/ 121217 w 59"/>
              <a:gd name="T17" fmla="*/ 223713 h 61"/>
              <a:gd name="T18" fmla="*/ 84485 w 59"/>
              <a:gd name="T19" fmla="*/ 220046 h 61"/>
              <a:gd name="T20" fmla="*/ 58772 w 59"/>
              <a:gd name="T21" fmla="*/ 209043 h 61"/>
              <a:gd name="T22" fmla="*/ 22040 w 59"/>
              <a:gd name="T23" fmla="*/ 183371 h 61"/>
              <a:gd name="T24" fmla="*/ 3673 w 59"/>
              <a:gd name="T25" fmla="*/ 139362 h 61"/>
              <a:gd name="T26" fmla="*/ 22040 w 59"/>
              <a:gd name="T27" fmla="*/ 73349 h 61"/>
              <a:gd name="T28" fmla="*/ 73465 w 59"/>
              <a:gd name="T29" fmla="*/ 29339 h 61"/>
              <a:gd name="T30" fmla="*/ 135910 w 59"/>
              <a:gd name="T31" fmla="*/ 7335 h 61"/>
              <a:gd name="T32" fmla="*/ 202029 w 59"/>
              <a:gd name="T33" fmla="*/ 25672 h 61"/>
              <a:gd name="T34" fmla="*/ 213049 w 59"/>
              <a:gd name="T35" fmla="*/ 58679 h 61"/>
              <a:gd name="T36" fmla="*/ 213049 w 59"/>
              <a:gd name="T37" fmla="*/ 88018 h 61"/>
              <a:gd name="T38" fmla="*/ 69792 w 59"/>
              <a:gd name="T39" fmla="*/ 124692 h 61"/>
              <a:gd name="T40" fmla="*/ 69792 w 59"/>
              <a:gd name="T41" fmla="*/ 117358 h 61"/>
              <a:gd name="T42" fmla="*/ 73465 w 59"/>
              <a:gd name="T43" fmla="*/ 102688 h 61"/>
              <a:gd name="T44" fmla="*/ 84485 w 59"/>
              <a:gd name="T45" fmla="*/ 95353 h 61"/>
              <a:gd name="T46" fmla="*/ 84485 w 59"/>
              <a:gd name="T47" fmla="*/ 95353 h 61"/>
              <a:gd name="T48" fmla="*/ 91831 w 59"/>
              <a:gd name="T49" fmla="*/ 95353 h 61"/>
              <a:gd name="T50" fmla="*/ 95505 w 59"/>
              <a:gd name="T51" fmla="*/ 88018 h 61"/>
              <a:gd name="T52" fmla="*/ 88158 w 59"/>
              <a:gd name="T53" fmla="*/ 84351 h 61"/>
              <a:gd name="T54" fmla="*/ 80812 w 59"/>
              <a:gd name="T55" fmla="*/ 84351 h 61"/>
              <a:gd name="T56" fmla="*/ 80812 w 59"/>
              <a:gd name="T57" fmla="*/ 84351 h 61"/>
              <a:gd name="T58" fmla="*/ 66119 w 59"/>
              <a:gd name="T59" fmla="*/ 99021 h 61"/>
              <a:gd name="T60" fmla="*/ 58772 w 59"/>
              <a:gd name="T61" fmla="*/ 117358 h 61"/>
              <a:gd name="T62" fmla="*/ 58772 w 59"/>
              <a:gd name="T63" fmla="*/ 128360 h 61"/>
              <a:gd name="T64" fmla="*/ 66119 w 59"/>
              <a:gd name="T65" fmla="*/ 132027 h 61"/>
              <a:gd name="T66" fmla="*/ 69792 w 59"/>
              <a:gd name="T67" fmla="*/ 124692 h 61"/>
              <a:gd name="T68" fmla="*/ 91831 w 59"/>
              <a:gd name="T69" fmla="*/ 73349 h 61"/>
              <a:gd name="T70" fmla="*/ 47752 w 59"/>
              <a:gd name="T71" fmla="*/ 117358 h 61"/>
              <a:gd name="T72" fmla="*/ 91831 w 59"/>
              <a:gd name="T73" fmla="*/ 165034 h 61"/>
              <a:gd name="T74" fmla="*/ 139584 w 59"/>
              <a:gd name="T75" fmla="*/ 117358 h 61"/>
              <a:gd name="T76" fmla="*/ 91831 w 59"/>
              <a:gd name="T77" fmla="*/ 73349 h 61"/>
              <a:gd name="T78" fmla="*/ 187336 w 59"/>
              <a:gd name="T79" fmla="*/ 62346 h 61"/>
              <a:gd name="T80" fmla="*/ 179989 w 59"/>
              <a:gd name="T81" fmla="*/ 40342 h 61"/>
              <a:gd name="T82" fmla="*/ 139584 w 59"/>
              <a:gd name="T83" fmla="*/ 33007 h 61"/>
              <a:gd name="T84" fmla="*/ 84485 w 59"/>
              <a:gd name="T85" fmla="*/ 55011 h 61"/>
              <a:gd name="T86" fmla="*/ 40406 w 59"/>
              <a:gd name="T87" fmla="*/ 88018 h 61"/>
              <a:gd name="T88" fmla="*/ 29386 w 59"/>
              <a:gd name="T89" fmla="*/ 135695 h 61"/>
              <a:gd name="T90" fmla="*/ 44079 w 59"/>
              <a:gd name="T91" fmla="*/ 165034 h 61"/>
              <a:gd name="T92" fmla="*/ 69792 w 59"/>
              <a:gd name="T93" fmla="*/ 187039 h 61"/>
              <a:gd name="T94" fmla="*/ 91831 w 59"/>
              <a:gd name="T95" fmla="*/ 194374 h 61"/>
              <a:gd name="T96" fmla="*/ 124891 w 59"/>
              <a:gd name="T97" fmla="*/ 198041 h 61"/>
              <a:gd name="T98" fmla="*/ 143257 w 59"/>
              <a:gd name="T99" fmla="*/ 198041 h 61"/>
              <a:gd name="T100" fmla="*/ 179989 w 59"/>
              <a:gd name="T101" fmla="*/ 183371 h 61"/>
              <a:gd name="T102" fmla="*/ 183663 w 59"/>
              <a:gd name="T103" fmla="*/ 165034 h 61"/>
              <a:gd name="T104" fmla="*/ 183663 w 59"/>
              <a:gd name="T105" fmla="*/ 139362 h 61"/>
              <a:gd name="T106" fmla="*/ 183663 w 59"/>
              <a:gd name="T107" fmla="*/ 106355 h 61"/>
              <a:gd name="T108" fmla="*/ 187336 w 59"/>
              <a:gd name="T109" fmla="*/ 84351 h 61"/>
              <a:gd name="T110" fmla="*/ 187336 w 59"/>
              <a:gd name="T111" fmla="*/ 62346 h 61"/>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59" h="61">
                <a:moveTo>
                  <a:pt x="58" y="24"/>
                </a:moveTo>
                <a:cubicBezTo>
                  <a:pt x="58" y="24"/>
                  <a:pt x="58" y="24"/>
                  <a:pt x="58" y="24"/>
                </a:cubicBezTo>
                <a:cubicBezTo>
                  <a:pt x="58" y="24"/>
                  <a:pt x="58" y="24"/>
                  <a:pt x="58" y="24"/>
                </a:cubicBezTo>
                <a:cubicBezTo>
                  <a:pt x="58" y="26"/>
                  <a:pt x="58" y="28"/>
                  <a:pt x="57" y="30"/>
                </a:cubicBezTo>
                <a:cubicBezTo>
                  <a:pt x="57" y="31"/>
                  <a:pt x="56" y="35"/>
                  <a:pt x="56" y="36"/>
                </a:cubicBezTo>
                <a:cubicBezTo>
                  <a:pt x="57" y="39"/>
                  <a:pt x="58" y="42"/>
                  <a:pt x="57" y="45"/>
                </a:cubicBezTo>
                <a:cubicBezTo>
                  <a:pt x="57" y="48"/>
                  <a:pt x="56" y="51"/>
                  <a:pt x="55" y="54"/>
                </a:cubicBezTo>
                <a:cubicBezTo>
                  <a:pt x="52" y="59"/>
                  <a:pt x="45" y="61"/>
                  <a:pt x="39" y="61"/>
                </a:cubicBezTo>
                <a:cubicBezTo>
                  <a:pt x="37" y="61"/>
                  <a:pt x="35" y="61"/>
                  <a:pt x="33" y="61"/>
                </a:cubicBezTo>
                <a:cubicBezTo>
                  <a:pt x="30" y="61"/>
                  <a:pt x="26" y="61"/>
                  <a:pt x="23" y="60"/>
                </a:cubicBezTo>
                <a:cubicBezTo>
                  <a:pt x="21" y="59"/>
                  <a:pt x="18" y="59"/>
                  <a:pt x="16" y="57"/>
                </a:cubicBezTo>
                <a:cubicBezTo>
                  <a:pt x="12" y="56"/>
                  <a:pt x="9" y="53"/>
                  <a:pt x="6" y="50"/>
                </a:cubicBezTo>
                <a:cubicBezTo>
                  <a:pt x="4" y="46"/>
                  <a:pt x="2" y="42"/>
                  <a:pt x="1" y="38"/>
                </a:cubicBezTo>
                <a:cubicBezTo>
                  <a:pt x="0" y="32"/>
                  <a:pt x="2" y="25"/>
                  <a:pt x="6" y="20"/>
                </a:cubicBezTo>
                <a:cubicBezTo>
                  <a:pt x="9" y="15"/>
                  <a:pt x="15" y="11"/>
                  <a:pt x="20" y="8"/>
                </a:cubicBezTo>
                <a:cubicBezTo>
                  <a:pt x="25" y="6"/>
                  <a:pt x="31" y="3"/>
                  <a:pt x="37" y="2"/>
                </a:cubicBezTo>
                <a:cubicBezTo>
                  <a:pt x="44" y="0"/>
                  <a:pt x="51" y="1"/>
                  <a:pt x="55" y="7"/>
                </a:cubicBezTo>
                <a:cubicBezTo>
                  <a:pt x="57" y="10"/>
                  <a:pt x="58" y="13"/>
                  <a:pt x="58" y="16"/>
                </a:cubicBezTo>
                <a:cubicBezTo>
                  <a:pt x="59" y="18"/>
                  <a:pt x="59" y="21"/>
                  <a:pt x="58" y="24"/>
                </a:cubicBezTo>
                <a:close/>
                <a:moveTo>
                  <a:pt x="19" y="34"/>
                </a:moveTo>
                <a:cubicBezTo>
                  <a:pt x="19" y="34"/>
                  <a:pt x="19" y="33"/>
                  <a:pt x="19" y="32"/>
                </a:cubicBezTo>
                <a:cubicBezTo>
                  <a:pt x="19" y="31"/>
                  <a:pt x="19" y="30"/>
                  <a:pt x="20" y="28"/>
                </a:cubicBezTo>
                <a:cubicBezTo>
                  <a:pt x="21" y="27"/>
                  <a:pt x="22" y="26"/>
                  <a:pt x="23" y="26"/>
                </a:cubicBezTo>
                <a:cubicBezTo>
                  <a:pt x="23" y="26"/>
                  <a:pt x="23" y="26"/>
                  <a:pt x="23" y="26"/>
                </a:cubicBezTo>
                <a:cubicBezTo>
                  <a:pt x="24" y="26"/>
                  <a:pt x="24" y="26"/>
                  <a:pt x="25" y="26"/>
                </a:cubicBezTo>
                <a:cubicBezTo>
                  <a:pt x="25" y="26"/>
                  <a:pt x="26" y="25"/>
                  <a:pt x="26" y="24"/>
                </a:cubicBezTo>
                <a:cubicBezTo>
                  <a:pt x="26" y="23"/>
                  <a:pt x="25" y="23"/>
                  <a:pt x="24" y="23"/>
                </a:cubicBezTo>
                <a:cubicBezTo>
                  <a:pt x="24" y="23"/>
                  <a:pt x="23" y="23"/>
                  <a:pt x="22" y="23"/>
                </a:cubicBezTo>
                <a:cubicBezTo>
                  <a:pt x="22" y="23"/>
                  <a:pt x="22" y="23"/>
                  <a:pt x="22" y="23"/>
                </a:cubicBezTo>
                <a:cubicBezTo>
                  <a:pt x="20" y="24"/>
                  <a:pt x="19" y="25"/>
                  <a:pt x="18" y="27"/>
                </a:cubicBezTo>
                <a:cubicBezTo>
                  <a:pt x="16" y="28"/>
                  <a:pt x="16" y="30"/>
                  <a:pt x="16" y="32"/>
                </a:cubicBezTo>
                <a:cubicBezTo>
                  <a:pt x="16" y="33"/>
                  <a:pt x="16" y="34"/>
                  <a:pt x="16" y="35"/>
                </a:cubicBezTo>
                <a:cubicBezTo>
                  <a:pt x="17" y="36"/>
                  <a:pt x="17" y="36"/>
                  <a:pt x="18" y="36"/>
                </a:cubicBezTo>
                <a:cubicBezTo>
                  <a:pt x="19" y="36"/>
                  <a:pt x="20" y="35"/>
                  <a:pt x="19" y="34"/>
                </a:cubicBezTo>
                <a:close/>
                <a:moveTo>
                  <a:pt x="25" y="20"/>
                </a:moveTo>
                <a:cubicBezTo>
                  <a:pt x="18" y="20"/>
                  <a:pt x="13" y="25"/>
                  <a:pt x="13" y="32"/>
                </a:cubicBezTo>
                <a:cubicBezTo>
                  <a:pt x="13" y="39"/>
                  <a:pt x="18" y="45"/>
                  <a:pt x="25" y="45"/>
                </a:cubicBezTo>
                <a:cubicBezTo>
                  <a:pt x="32" y="45"/>
                  <a:pt x="38" y="39"/>
                  <a:pt x="38" y="32"/>
                </a:cubicBezTo>
                <a:cubicBezTo>
                  <a:pt x="38" y="25"/>
                  <a:pt x="32" y="20"/>
                  <a:pt x="25" y="20"/>
                </a:cubicBezTo>
                <a:close/>
                <a:moveTo>
                  <a:pt x="51" y="17"/>
                </a:moveTo>
                <a:cubicBezTo>
                  <a:pt x="51" y="15"/>
                  <a:pt x="50" y="13"/>
                  <a:pt x="49" y="11"/>
                </a:cubicBezTo>
                <a:cubicBezTo>
                  <a:pt x="47" y="8"/>
                  <a:pt x="42" y="8"/>
                  <a:pt x="38" y="9"/>
                </a:cubicBezTo>
                <a:cubicBezTo>
                  <a:pt x="33" y="10"/>
                  <a:pt x="28" y="12"/>
                  <a:pt x="23" y="15"/>
                </a:cubicBezTo>
                <a:cubicBezTo>
                  <a:pt x="19" y="17"/>
                  <a:pt x="14" y="20"/>
                  <a:pt x="11" y="24"/>
                </a:cubicBezTo>
                <a:cubicBezTo>
                  <a:pt x="8" y="28"/>
                  <a:pt x="8" y="32"/>
                  <a:pt x="8" y="37"/>
                </a:cubicBezTo>
                <a:cubicBezTo>
                  <a:pt x="9" y="40"/>
                  <a:pt x="10" y="43"/>
                  <a:pt x="12" y="45"/>
                </a:cubicBezTo>
                <a:cubicBezTo>
                  <a:pt x="14" y="48"/>
                  <a:pt x="16" y="50"/>
                  <a:pt x="19" y="51"/>
                </a:cubicBezTo>
                <a:cubicBezTo>
                  <a:pt x="21" y="52"/>
                  <a:pt x="23" y="53"/>
                  <a:pt x="25" y="53"/>
                </a:cubicBezTo>
                <a:cubicBezTo>
                  <a:pt x="28" y="54"/>
                  <a:pt x="31" y="54"/>
                  <a:pt x="34" y="54"/>
                </a:cubicBezTo>
                <a:cubicBezTo>
                  <a:pt x="35" y="54"/>
                  <a:pt x="37" y="54"/>
                  <a:pt x="39" y="54"/>
                </a:cubicBezTo>
                <a:cubicBezTo>
                  <a:pt x="42" y="54"/>
                  <a:pt x="47" y="53"/>
                  <a:pt x="49" y="50"/>
                </a:cubicBezTo>
                <a:cubicBezTo>
                  <a:pt x="50" y="49"/>
                  <a:pt x="50" y="47"/>
                  <a:pt x="50" y="45"/>
                </a:cubicBezTo>
                <a:cubicBezTo>
                  <a:pt x="51" y="43"/>
                  <a:pt x="50" y="40"/>
                  <a:pt x="50" y="38"/>
                </a:cubicBezTo>
                <a:cubicBezTo>
                  <a:pt x="49" y="35"/>
                  <a:pt x="50" y="32"/>
                  <a:pt x="50" y="29"/>
                </a:cubicBezTo>
                <a:cubicBezTo>
                  <a:pt x="51" y="27"/>
                  <a:pt x="51" y="25"/>
                  <a:pt x="51" y="23"/>
                </a:cubicBezTo>
                <a:cubicBezTo>
                  <a:pt x="52" y="21"/>
                  <a:pt x="52" y="19"/>
                  <a:pt x="51" y="17"/>
                </a:cubicBezTo>
                <a:close/>
              </a:path>
            </a:pathLst>
          </a:custGeom>
          <a:solidFill>
            <a:schemeClr val="bg1"/>
          </a:solidFill>
          <a:ln>
            <a:noFill/>
          </a:ln>
        </p:spPr>
        <p:txBody>
          <a:body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方正黑体简体" panose="02010601030101010101" pitchFamily="2" charset="-122"/>
              <a:cs typeface="+mn-cs"/>
              <a:sym typeface="Arial" panose="020B0604020202020204" pitchFamily="34" charset="0"/>
            </a:endParaRPr>
          </a:p>
        </p:txBody>
      </p:sp>
      <p:sp>
        <p:nvSpPr>
          <p:cNvPr id="32" name="Freeform 47"/>
          <p:cNvSpPr>
            <a:spLocks noEditPoints="1"/>
          </p:cNvSpPr>
          <p:nvPr/>
        </p:nvSpPr>
        <p:spPr bwMode="auto">
          <a:xfrm>
            <a:off x="4401345" y="3909166"/>
            <a:ext cx="268288" cy="206375"/>
          </a:xfrm>
          <a:custGeom>
            <a:avLst/>
            <a:gdLst>
              <a:gd name="T0" fmla="*/ 106925 w 73"/>
              <a:gd name="T1" fmla="*/ 81021 h 56"/>
              <a:gd name="T2" fmla="*/ 147482 w 73"/>
              <a:gd name="T3" fmla="*/ 66290 h 56"/>
              <a:gd name="T4" fmla="*/ 143795 w 73"/>
              <a:gd name="T5" fmla="*/ 40511 h 56"/>
              <a:gd name="T6" fmla="*/ 173292 w 73"/>
              <a:gd name="T7" fmla="*/ 40511 h 56"/>
              <a:gd name="T8" fmla="*/ 165917 w 73"/>
              <a:gd name="T9" fmla="*/ 66290 h 56"/>
              <a:gd name="T10" fmla="*/ 210162 w 73"/>
              <a:gd name="T11" fmla="*/ 81021 h 56"/>
              <a:gd name="T12" fmla="*/ 106925 w 73"/>
              <a:gd name="T13" fmla="*/ 81021 h 56"/>
              <a:gd name="T14" fmla="*/ 158543 w 73"/>
              <a:gd name="T15" fmla="*/ 0 h 56"/>
              <a:gd name="T16" fmla="*/ 73741 w 73"/>
              <a:gd name="T17" fmla="*/ 77339 h 56"/>
              <a:gd name="T18" fmla="*/ 73741 w 73"/>
              <a:gd name="T19" fmla="*/ 81021 h 56"/>
              <a:gd name="T20" fmla="*/ 81115 w 73"/>
              <a:gd name="T21" fmla="*/ 81021 h 56"/>
              <a:gd name="T22" fmla="*/ 158543 w 73"/>
              <a:gd name="T23" fmla="*/ 18414 h 56"/>
              <a:gd name="T24" fmla="*/ 235972 w 73"/>
              <a:gd name="T25" fmla="*/ 81021 h 56"/>
              <a:gd name="T26" fmla="*/ 243346 w 73"/>
              <a:gd name="T27" fmla="*/ 81021 h 56"/>
              <a:gd name="T28" fmla="*/ 243346 w 73"/>
              <a:gd name="T29" fmla="*/ 77339 h 56"/>
              <a:gd name="T30" fmla="*/ 158543 w 73"/>
              <a:gd name="T31" fmla="*/ 0 h 56"/>
              <a:gd name="T32" fmla="*/ 265468 w 73"/>
              <a:gd name="T33" fmla="*/ 206236 h 56"/>
              <a:gd name="T34" fmla="*/ 51619 w 73"/>
              <a:gd name="T35" fmla="*/ 206236 h 56"/>
              <a:gd name="T36" fmla="*/ 55306 w 73"/>
              <a:gd name="T37" fmla="*/ 176774 h 56"/>
              <a:gd name="T38" fmla="*/ 0 w 73"/>
              <a:gd name="T39" fmla="*/ 99435 h 56"/>
              <a:gd name="T40" fmla="*/ 11061 w 73"/>
              <a:gd name="T41" fmla="*/ 88387 h 56"/>
              <a:gd name="T42" fmla="*/ 73741 w 73"/>
              <a:gd name="T43" fmla="*/ 114166 h 56"/>
              <a:gd name="T44" fmla="*/ 95863 w 73"/>
              <a:gd name="T45" fmla="*/ 92070 h 56"/>
              <a:gd name="T46" fmla="*/ 221223 w 73"/>
              <a:gd name="T47" fmla="*/ 92070 h 56"/>
              <a:gd name="T48" fmla="*/ 265468 w 73"/>
              <a:gd name="T49" fmla="*/ 206236 h 56"/>
              <a:gd name="T50" fmla="*/ 106925 w 73"/>
              <a:gd name="T51" fmla="*/ 106801 h 56"/>
              <a:gd name="T52" fmla="*/ 81115 w 73"/>
              <a:gd name="T53" fmla="*/ 191505 h 56"/>
              <a:gd name="T54" fmla="*/ 99550 w 73"/>
              <a:gd name="T55" fmla="*/ 191505 h 56"/>
              <a:gd name="T56" fmla="*/ 125360 w 73"/>
              <a:gd name="T57" fmla="*/ 106801 h 56"/>
              <a:gd name="T58" fmla="*/ 106925 w 73"/>
              <a:gd name="T59" fmla="*/ 106801 h 5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73" h="56">
                <a:moveTo>
                  <a:pt x="29" y="22"/>
                </a:moveTo>
                <a:cubicBezTo>
                  <a:pt x="32" y="19"/>
                  <a:pt x="36" y="18"/>
                  <a:pt x="40" y="18"/>
                </a:cubicBezTo>
                <a:cubicBezTo>
                  <a:pt x="39" y="11"/>
                  <a:pt x="39" y="11"/>
                  <a:pt x="39" y="11"/>
                </a:cubicBezTo>
                <a:cubicBezTo>
                  <a:pt x="47" y="11"/>
                  <a:pt x="47" y="11"/>
                  <a:pt x="47" y="11"/>
                </a:cubicBezTo>
                <a:cubicBezTo>
                  <a:pt x="45" y="18"/>
                  <a:pt x="45" y="18"/>
                  <a:pt x="45" y="18"/>
                </a:cubicBezTo>
                <a:cubicBezTo>
                  <a:pt x="49" y="18"/>
                  <a:pt x="53" y="19"/>
                  <a:pt x="57" y="22"/>
                </a:cubicBezTo>
                <a:cubicBezTo>
                  <a:pt x="29" y="22"/>
                  <a:pt x="29" y="22"/>
                  <a:pt x="29" y="22"/>
                </a:cubicBezTo>
                <a:close/>
                <a:moveTo>
                  <a:pt x="43" y="0"/>
                </a:moveTo>
                <a:cubicBezTo>
                  <a:pt x="30" y="0"/>
                  <a:pt x="20" y="9"/>
                  <a:pt x="20" y="21"/>
                </a:cubicBezTo>
                <a:cubicBezTo>
                  <a:pt x="20" y="22"/>
                  <a:pt x="20" y="22"/>
                  <a:pt x="20" y="22"/>
                </a:cubicBezTo>
                <a:cubicBezTo>
                  <a:pt x="22" y="22"/>
                  <a:pt x="22" y="22"/>
                  <a:pt x="22" y="22"/>
                </a:cubicBezTo>
                <a:cubicBezTo>
                  <a:pt x="22" y="13"/>
                  <a:pt x="31" y="5"/>
                  <a:pt x="43" y="5"/>
                </a:cubicBezTo>
                <a:cubicBezTo>
                  <a:pt x="54" y="5"/>
                  <a:pt x="64" y="13"/>
                  <a:pt x="64" y="22"/>
                </a:cubicBezTo>
                <a:cubicBezTo>
                  <a:pt x="66" y="22"/>
                  <a:pt x="66" y="22"/>
                  <a:pt x="66" y="22"/>
                </a:cubicBezTo>
                <a:cubicBezTo>
                  <a:pt x="66" y="22"/>
                  <a:pt x="66" y="22"/>
                  <a:pt x="66" y="21"/>
                </a:cubicBezTo>
                <a:cubicBezTo>
                  <a:pt x="66" y="9"/>
                  <a:pt x="56" y="0"/>
                  <a:pt x="43" y="0"/>
                </a:cubicBezTo>
                <a:close/>
                <a:moveTo>
                  <a:pt x="72" y="56"/>
                </a:moveTo>
                <a:cubicBezTo>
                  <a:pt x="14" y="56"/>
                  <a:pt x="14" y="56"/>
                  <a:pt x="14" y="56"/>
                </a:cubicBezTo>
                <a:cubicBezTo>
                  <a:pt x="14" y="53"/>
                  <a:pt x="14" y="51"/>
                  <a:pt x="15" y="48"/>
                </a:cubicBezTo>
                <a:cubicBezTo>
                  <a:pt x="8" y="44"/>
                  <a:pt x="7" y="34"/>
                  <a:pt x="0" y="27"/>
                </a:cubicBezTo>
                <a:cubicBezTo>
                  <a:pt x="1" y="26"/>
                  <a:pt x="2" y="25"/>
                  <a:pt x="3" y="24"/>
                </a:cubicBezTo>
                <a:cubicBezTo>
                  <a:pt x="20" y="31"/>
                  <a:pt x="20" y="31"/>
                  <a:pt x="20" y="31"/>
                </a:cubicBezTo>
                <a:cubicBezTo>
                  <a:pt x="22" y="29"/>
                  <a:pt x="24" y="27"/>
                  <a:pt x="26" y="25"/>
                </a:cubicBezTo>
                <a:cubicBezTo>
                  <a:pt x="60" y="25"/>
                  <a:pt x="60" y="25"/>
                  <a:pt x="60" y="25"/>
                </a:cubicBezTo>
                <a:cubicBezTo>
                  <a:pt x="68" y="31"/>
                  <a:pt x="73" y="41"/>
                  <a:pt x="72" y="56"/>
                </a:cubicBezTo>
                <a:close/>
                <a:moveTo>
                  <a:pt x="29" y="29"/>
                </a:moveTo>
                <a:cubicBezTo>
                  <a:pt x="24" y="36"/>
                  <a:pt x="22" y="44"/>
                  <a:pt x="22" y="52"/>
                </a:cubicBezTo>
                <a:cubicBezTo>
                  <a:pt x="24" y="52"/>
                  <a:pt x="25" y="52"/>
                  <a:pt x="27" y="52"/>
                </a:cubicBezTo>
                <a:cubicBezTo>
                  <a:pt x="28" y="43"/>
                  <a:pt x="30" y="36"/>
                  <a:pt x="34" y="29"/>
                </a:cubicBezTo>
                <a:cubicBezTo>
                  <a:pt x="32" y="29"/>
                  <a:pt x="31" y="29"/>
                  <a:pt x="29" y="29"/>
                </a:cubicBezTo>
                <a:close/>
              </a:path>
            </a:pathLst>
          </a:custGeom>
          <a:solidFill>
            <a:schemeClr val="bg1"/>
          </a:solidFill>
          <a:ln>
            <a:noFill/>
          </a:ln>
        </p:spPr>
        <p:txBody>
          <a:body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方正黑体简体" panose="02010601030101010101" pitchFamily="2" charset="-122"/>
              <a:cs typeface="+mn-cs"/>
              <a:sym typeface="Arial" panose="020B0604020202020204" pitchFamily="34" charset="0"/>
            </a:endParaRPr>
          </a:p>
        </p:txBody>
      </p:sp>
      <p:sp>
        <p:nvSpPr>
          <p:cNvPr id="33" name="Freeform 48"/>
          <p:cNvSpPr>
            <a:spLocks noEditPoints="1"/>
          </p:cNvSpPr>
          <p:nvPr/>
        </p:nvSpPr>
        <p:spPr bwMode="auto">
          <a:xfrm>
            <a:off x="5579270" y="2383578"/>
            <a:ext cx="249238" cy="190500"/>
          </a:xfrm>
          <a:custGeom>
            <a:avLst/>
            <a:gdLst>
              <a:gd name="T0" fmla="*/ 224202 w 68"/>
              <a:gd name="T1" fmla="*/ 76935 h 52"/>
              <a:gd name="T2" fmla="*/ 224202 w 68"/>
              <a:gd name="T3" fmla="*/ 161197 h 52"/>
              <a:gd name="T4" fmla="*/ 194798 w 68"/>
              <a:gd name="T5" fmla="*/ 190506 h 52"/>
              <a:gd name="T6" fmla="*/ 55132 w 68"/>
              <a:gd name="T7" fmla="*/ 190506 h 52"/>
              <a:gd name="T8" fmla="*/ 29404 w 68"/>
              <a:gd name="T9" fmla="*/ 161197 h 52"/>
              <a:gd name="T10" fmla="*/ 29404 w 68"/>
              <a:gd name="T11" fmla="*/ 76935 h 52"/>
              <a:gd name="T12" fmla="*/ 0 w 68"/>
              <a:gd name="T13" fmla="*/ 76935 h 52"/>
              <a:gd name="T14" fmla="*/ 0 w 68"/>
              <a:gd name="T15" fmla="*/ 58617 h 52"/>
              <a:gd name="T16" fmla="*/ 249930 w 68"/>
              <a:gd name="T17" fmla="*/ 58617 h 52"/>
              <a:gd name="T18" fmla="*/ 249930 w 68"/>
              <a:gd name="T19" fmla="*/ 76935 h 52"/>
              <a:gd name="T20" fmla="*/ 224202 w 68"/>
              <a:gd name="T21" fmla="*/ 76935 h 52"/>
              <a:gd name="T22" fmla="*/ 51456 w 68"/>
              <a:gd name="T23" fmla="*/ 76935 h 52"/>
              <a:gd name="T24" fmla="*/ 51456 w 68"/>
              <a:gd name="T25" fmla="*/ 157534 h 52"/>
              <a:gd name="T26" fmla="*/ 77184 w 68"/>
              <a:gd name="T27" fmla="*/ 157534 h 52"/>
              <a:gd name="T28" fmla="*/ 77184 w 68"/>
              <a:gd name="T29" fmla="*/ 76935 h 52"/>
              <a:gd name="T30" fmla="*/ 51456 w 68"/>
              <a:gd name="T31" fmla="*/ 76935 h 52"/>
              <a:gd name="T32" fmla="*/ 135991 w 68"/>
              <a:gd name="T33" fmla="*/ 14654 h 52"/>
              <a:gd name="T34" fmla="*/ 135991 w 68"/>
              <a:gd name="T35" fmla="*/ 25645 h 52"/>
              <a:gd name="T36" fmla="*/ 224202 w 68"/>
              <a:gd name="T37" fmla="*/ 36636 h 52"/>
              <a:gd name="T38" fmla="*/ 224202 w 68"/>
              <a:gd name="T39" fmla="*/ 51290 h 52"/>
              <a:gd name="T40" fmla="*/ 77184 w 68"/>
              <a:gd name="T41" fmla="*/ 51290 h 52"/>
              <a:gd name="T42" fmla="*/ 77184 w 68"/>
              <a:gd name="T43" fmla="*/ 40299 h 52"/>
              <a:gd name="T44" fmla="*/ 51456 w 68"/>
              <a:gd name="T45" fmla="*/ 40299 h 52"/>
              <a:gd name="T46" fmla="*/ 51456 w 68"/>
              <a:gd name="T47" fmla="*/ 51290 h 52"/>
              <a:gd name="T48" fmla="*/ 29404 w 68"/>
              <a:gd name="T49" fmla="*/ 51290 h 52"/>
              <a:gd name="T50" fmla="*/ 29404 w 68"/>
              <a:gd name="T51" fmla="*/ 36636 h 52"/>
              <a:gd name="T52" fmla="*/ 113939 w 68"/>
              <a:gd name="T53" fmla="*/ 25645 h 52"/>
              <a:gd name="T54" fmla="*/ 113939 w 68"/>
              <a:gd name="T55" fmla="*/ 14654 h 52"/>
              <a:gd name="T56" fmla="*/ 99237 w 68"/>
              <a:gd name="T57" fmla="*/ 14654 h 52"/>
              <a:gd name="T58" fmla="*/ 99237 w 68"/>
              <a:gd name="T59" fmla="*/ 0 h 52"/>
              <a:gd name="T60" fmla="*/ 150693 w 68"/>
              <a:gd name="T61" fmla="*/ 0 h 52"/>
              <a:gd name="T62" fmla="*/ 150693 w 68"/>
              <a:gd name="T63" fmla="*/ 14654 h 52"/>
              <a:gd name="T64" fmla="*/ 135991 w 68"/>
              <a:gd name="T65" fmla="*/ 14654 h 52"/>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68" h="52">
                <a:moveTo>
                  <a:pt x="61" y="21"/>
                </a:moveTo>
                <a:cubicBezTo>
                  <a:pt x="61" y="44"/>
                  <a:pt x="61" y="44"/>
                  <a:pt x="61" y="44"/>
                </a:cubicBezTo>
                <a:cubicBezTo>
                  <a:pt x="61" y="48"/>
                  <a:pt x="57" y="52"/>
                  <a:pt x="53" y="52"/>
                </a:cubicBezTo>
                <a:cubicBezTo>
                  <a:pt x="15" y="52"/>
                  <a:pt x="15" y="52"/>
                  <a:pt x="15" y="52"/>
                </a:cubicBezTo>
                <a:cubicBezTo>
                  <a:pt x="11" y="52"/>
                  <a:pt x="8" y="48"/>
                  <a:pt x="8" y="44"/>
                </a:cubicBezTo>
                <a:cubicBezTo>
                  <a:pt x="8" y="21"/>
                  <a:pt x="8" y="21"/>
                  <a:pt x="8" y="21"/>
                </a:cubicBezTo>
                <a:cubicBezTo>
                  <a:pt x="0" y="21"/>
                  <a:pt x="0" y="21"/>
                  <a:pt x="0" y="21"/>
                </a:cubicBezTo>
                <a:cubicBezTo>
                  <a:pt x="0" y="16"/>
                  <a:pt x="0" y="16"/>
                  <a:pt x="0" y="16"/>
                </a:cubicBezTo>
                <a:cubicBezTo>
                  <a:pt x="68" y="16"/>
                  <a:pt x="68" y="16"/>
                  <a:pt x="68" y="16"/>
                </a:cubicBezTo>
                <a:cubicBezTo>
                  <a:pt x="68" y="21"/>
                  <a:pt x="68" y="21"/>
                  <a:pt x="68" y="21"/>
                </a:cubicBezTo>
                <a:cubicBezTo>
                  <a:pt x="61" y="21"/>
                  <a:pt x="61" y="21"/>
                  <a:pt x="61" y="21"/>
                </a:cubicBezTo>
                <a:close/>
                <a:moveTo>
                  <a:pt x="14" y="21"/>
                </a:moveTo>
                <a:cubicBezTo>
                  <a:pt x="14" y="43"/>
                  <a:pt x="14" y="43"/>
                  <a:pt x="14" y="43"/>
                </a:cubicBezTo>
                <a:cubicBezTo>
                  <a:pt x="21" y="43"/>
                  <a:pt x="21" y="43"/>
                  <a:pt x="21" y="43"/>
                </a:cubicBezTo>
                <a:cubicBezTo>
                  <a:pt x="21" y="21"/>
                  <a:pt x="21" y="21"/>
                  <a:pt x="21" y="21"/>
                </a:cubicBezTo>
                <a:cubicBezTo>
                  <a:pt x="14" y="21"/>
                  <a:pt x="14" y="21"/>
                  <a:pt x="14" y="21"/>
                </a:cubicBezTo>
                <a:close/>
                <a:moveTo>
                  <a:pt x="37" y="4"/>
                </a:moveTo>
                <a:cubicBezTo>
                  <a:pt x="37" y="7"/>
                  <a:pt x="37" y="7"/>
                  <a:pt x="37" y="7"/>
                </a:cubicBezTo>
                <a:cubicBezTo>
                  <a:pt x="45" y="7"/>
                  <a:pt x="53" y="8"/>
                  <a:pt x="61" y="10"/>
                </a:cubicBezTo>
                <a:cubicBezTo>
                  <a:pt x="61" y="14"/>
                  <a:pt x="61" y="14"/>
                  <a:pt x="61" y="14"/>
                </a:cubicBezTo>
                <a:cubicBezTo>
                  <a:pt x="21" y="14"/>
                  <a:pt x="21" y="14"/>
                  <a:pt x="21" y="14"/>
                </a:cubicBezTo>
                <a:cubicBezTo>
                  <a:pt x="21" y="11"/>
                  <a:pt x="21" y="11"/>
                  <a:pt x="21" y="11"/>
                </a:cubicBezTo>
                <a:cubicBezTo>
                  <a:pt x="14" y="11"/>
                  <a:pt x="14" y="11"/>
                  <a:pt x="14" y="11"/>
                </a:cubicBezTo>
                <a:cubicBezTo>
                  <a:pt x="14" y="14"/>
                  <a:pt x="14" y="14"/>
                  <a:pt x="14" y="14"/>
                </a:cubicBezTo>
                <a:cubicBezTo>
                  <a:pt x="8" y="14"/>
                  <a:pt x="8" y="14"/>
                  <a:pt x="8" y="14"/>
                </a:cubicBezTo>
                <a:cubicBezTo>
                  <a:pt x="8" y="10"/>
                  <a:pt x="8" y="10"/>
                  <a:pt x="8" y="10"/>
                </a:cubicBezTo>
                <a:cubicBezTo>
                  <a:pt x="16" y="8"/>
                  <a:pt x="23" y="7"/>
                  <a:pt x="31" y="7"/>
                </a:cubicBezTo>
                <a:cubicBezTo>
                  <a:pt x="31" y="4"/>
                  <a:pt x="31" y="4"/>
                  <a:pt x="31" y="4"/>
                </a:cubicBezTo>
                <a:cubicBezTo>
                  <a:pt x="27" y="4"/>
                  <a:pt x="27" y="4"/>
                  <a:pt x="27" y="4"/>
                </a:cubicBezTo>
                <a:cubicBezTo>
                  <a:pt x="27" y="0"/>
                  <a:pt x="27" y="0"/>
                  <a:pt x="27" y="0"/>
                </a:cubicBezTo>
                <a:cubicBezTo>
                  <a:pt x="41" y="0"/>
                  <a:pt x="41" y="0"/>
                  <a:pt x="41" y="0"/>
                </a:cubicBezTo>
                <a:cubicBezTo>
                  <a:pt x="41" y="4"/>
                  <a:pt x="41" y="4"/>
                  <a:pt x="41" y="4"/>
                </a:cubicBezTo>
                <a:lnTo>
                  <a:pt x="37" y="4"/>
                </a:lnTo>
                <a:close/>
              </a:path>
            </a:pathLst>
          </a:custGeom>
          <a:solidFill>
            <a:schemeClr val="bg1"/>
          </a:solidFill>
          <a:ln>
            <a:noFill/>
          </a:ln>
        </p:spPr>
        <p:txBody>
          <a:body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方正黑体简体" panose="02010601030101010101" pitchFamily="2" charset="-122"/>
              <a:cs typeface="+mn-cs"/>
              <a:sym typeface="Arial" panose="020B0604020202020204" pitchFamily="34" charset="0"/>
            </a:endParaRPr>
          </a:p>
        </p:txBody>
      </p:sp>
      <p:sp>
        <p:nvSpPr>
          <p:cNvPr id="34" name="Freeform 49"/>
          <p:cNvSpPr>
            <a:spLocks noEditPoints="1"/>
          </p:cNvSpPr>
          <p:nvPr/>
        </p:nvSpPr>
        <p:spPr bwMode="auto">
          <a:xfrm>
            <a:off x="6363495" y="2720128"/>
            <a:ext cx="260350" cy="263525"/>
          </a:xfrm>
          <a:custGeom>
            <a:avLst/>
            <a:gdLst>
              <a:gd name="T0" fmla="*/ 179724 w 71"/>
              <a:gd name="T1" fmla="*/ 95302 h 72"/>
              <a:gd name="T2" fmla="*/ 172389 w 71"/>
              <a:gd name="T3" fmla="*/ 227258 h 72"/>
              <a:gd name="T4" fmla="*/ 36678 w 71"/>
              <a:gd name="T5" fmla="*/ 227258 h 72"/>
              <a:gd name="T6" fmla="*/ 36678 w 71"/>
              <a:gd name="T7" fmla="*/ 91636 h 72"/>
              <a:gd name="T8" fmla="*/ 165053 w 71"/>
              <a:gd name="T9" fmla="*/ 80640 h 72"/>
              <a:gd name="T10" fmla="*/ 179724 w 71"/>
              <a:gd name="T11" fmla="*/ 65978 h 72"/>
              <a:gd name="T12" fmla="*/ 179724 w 71"/>
              <a:gd name="T13" fmla="*/ 54982 h 72"/>
              <a:gd name="T14" fmla="*/ 231074 w 71"/>
              <a:gd name="T15" fmla="*/ 3665 h 72"/>
              <a:gd name="T16" fmla="*/ 245746 w 71"/>
              <a:gd name="T17" fmla="*/ 3665 h 72"/>
              <a:gd name="T18" fmla="*/ 256749 w 71"/>
              <a:gd name="T19" fmla="*/ 14662 h 72"/>
              <a:gd name="T20" fmla="*/ 256749 w 71"/>
              <a:gd name="T21" fmla="*/ 29324 h 72"/>
              <a:gd name="T22" fmla="*/ 205399 w 71"/>
              <a:gd name="T23" fmla="*/ 80640 h 72"/>
              <a:gd name="T24" fmla="*/ 194396 w 71"/>
              <a:gd name="T25" fmla="*/ 80640 h 72"/>
              <a:gd name="T26" fmla="*/ 179724 w 71"/>
              <a:gd name="T27" fmla="*/ 95302 h 72"/>
              <a:gd name="T28" fmla="*/ 245746 w 71"/>
              <a:gd name="T29" fmla="*/ 14662 h 72"/>
              <a:gd name="T30" fmla="*/ 231074 w 71"/>
              <a:gd name="T31" fmla="*/ 14662 h 72"/>
              <a:gd name="T32" fmla="*/ 231074 w 71"/>
              <a:gd name="T33" fmla="*/ 29324 h 72"/>
              <a:gd name="T34" fmla="*/ 245746 w 71"/>
              <a:gd name="T35" fmla="*/ 29324 h 72"/>
              <a:gd name="T36" fmla="*/ 245746 w 71"/>
              <a:gd name="T37" fmla="*/ 14662 h 72"/>
              <a:gd name="T38" fmla="*/ 128375 w 71"/>
              <a:gd name="T39" fmla="*/ 230923 h 72"/>
              <a:gd name="T40" fmla="*/ 58686 w 71"/>
              <a:gd name="T41" fmla="*/ 201599 h 72"/>
              <a:gd name="T42" fmla="*/ 29343 w 71"/>
              <a:gd name="T43" fmla="*/ 139287 h 72"/>
              <a:gd name="T44" fmla="*/ 51350 w 71"/>
              <a:gd name="T45" fmla="*/ 212596 h 72"/>
              <a:gd name="T46" fmla="*/ 128375 w 71"/>
              <a:gd name="T47" fmla="*/ 230923 h 72"/>
              <a:gd name="T48" fmla="*/ 139378 w 71"/>
              <a:gd name="T49" fmla="*/ 120960 h 72"/>
              <a:gd name="T50" fmla="*/ 66021 w 71"/>
              <a:gd name="T51" fmla="*/ 113629 h 72"/>
              <a:gd name="T52" fmla="*/ 73357 w 71"/>
              <a:gd name="T53" fmla="*/ 186938 h 72"/>
              <a:gd name="T54" fmla="*/ 146714 w 71"/>
              <a:gd name="T55" fmla="*/ 194269 h 72"/>
              <a:gd name="T56" fmla="*/ 139378 w 71"/>
              <a:gd name="T57" fmla="*/ 120960 h 72"/>
              <a:gd name="T58" fmla="*/ 132042 w 71"/>
              <a:gd name="T59" fmla="*/ 150283 h 72"/>
              <a:gd name="T60" fmla="*/ 95364 w 71"/>
              <a:gd name="T61" fmla="*/ 150283 h 72"/>
              <a:gd name="T62" fmla="*/ 95364 w 71"/>
              <a:gd name="T63" fmla="*/ 183272 h 72"/>
              <a:gd name="T64" fmla="*/ 132042 w 71"/>
              <a:gd name="T65" fmla="*/ 183272 h 72"/>
              <a:gd name="T66" fmla="*/ 132042 w 71"/>
              <a:gd name="T67" fmla="*/ 150283 h 72"/>
              <a:gd name="T68" fmla="*/ 91696 w 71"/>
              <a:gd name="T69" fmla="*/ 168610 h 72"/>
              <a:gd name="T70" fmla="*/ 124707 w 71"/>
              <a:gd name="T71" fmla="*/ 150283 h 72"/>
              <a:gd name="T72" fmla="*/ 91696 w 71"/>
              <a:gd name="T73" fmla="*/ 168610 h 72"/>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71" h="72">
                <a:moveTo>
                  <a:pt x="49" y="26"/>
                </a:moveTo>
                <a:cubicBezTo>
                  <a:pt x="57" y="37"/>
                  <a:pt x="57" y="52"/>
                  <a:pt x="47" y="62"/>
                </a:cubicBezTo>
                <a:cubicBezTo>
                  <a:pt x="37" y="72"/>
                  <a:pt x="20" y="72"/>
                  <a:pt x="10" y="62"/>
                </a:cubicBezTo>
                <a:cubicBezTo>
                  <a:pt x="0" y="51"/>
                  <a:pt x="0" y="35"/>
                  <a:pt x="10" y="25"/>
                </a:cubicBezTo>
                <a:cubicBezTo>
                  <a:pt x="19" y="15"/>
                  <a:pt x="34" y="14"/>
                  <a:pt x="45" y="22"/>
                </a:cubicBezTo>
                <a:cubicBezTo>
                  <a:pt x="49" y="18"/>
                  <a:pt x="49" y="18"/>
                  <a:pt x="49" y="18"/>
                </a:cubicBezTo>
                <a:cubicBezTo>
                  <a:pt x="48" y="17"/>
                  <a:pt x="48" y="16"/>
                  <a:pt x="49" y="15"/>
                </a:cubicBezTo>
                <a:cubicBezTo>
                  <a:pt x="63" y="1"/>
                  <a:pt x="63" y="1"/>
                  <a:pt x="63" y="1"/>
                </a:cubicBezTo>
                <a:cubicBezTo>
                  <a:pt x="64" y="0"/>
                  <a:pt x="66" y="0"/>
                  <a:pt x="67" y="1"/>
                </a:cubicBezTo>
                <a:cubicBezTo>
                  <a:pt x="70" y="4"/>
                  <a:pt x="70" y="4"/>
                  <a:pt x="70" y="4"/>
                </a:cubicBezTo>
                <a:cubicBezTo>
                  <a:pt x="71" y="5"/>
                  <a:pt x="71" y="7"/>
                  <a:pt x="70" y="8"/>
                </a:cubicBezTo>
                <a:cubicBezTo>
                  <a:pt x="56" y="22"/>
                  <a:pt x="56" y="22"/>
                  <a:pt x="56" y="22"/>
                </a:cubicBezTo>
                <a:cubicBezTo>
                  <a:pt x="55" y="23"/>
                  <a:pt x="54" y="23"/>
                  <a:pt x="53" y="22"/>
                </a:cubicBezTo>
                <a:cubicBezTo>
                  <a:pt x="49" y="26"/>
                  <a:pt x="49" y="26"/>
                  <a:pt x="49" y="26"/>
                </a:cubicBezTo>
                <a:close/>
                <a:moveTo>
                  <a:pt x="67" y="4"/>
                </a:moveTo>
                <a:cubicBezTo>
                  <a:pt x="66" y="3"/>
                  <a:pt x="64" y="3"/>
                  <a:pt x="63" y="4"/>
                </a:cubicBezTo>
                <a:cubicBezTo>
                  <a:pt x="62" y="5"/>
                  <a:pt x="62" y="7"/>
                  <a:pt x="63" y="8"/>
                </a:cubicBezTo>
                <a:cubicBezTo>
                  <a:pt x="64" y="9"/>
                  <a:pt x="66" y="9"/>
                  <a:pt x="67" y="8"/>
                </a:cubicBezTo>
                <a:cubicBezTo>
                  <a:pt x="68" y="7"/>
                  <a:pt x="68" y="5"/>
                  <a:pt x="67" y="4"/>
                </a:cubicBezTo>
                <a:close/>
                <a:moveTo>
                  <a:pt x="35" y="63"/>
                </a:moveTo>
                <a:cubicBezTo>
                  <a:pt x="29" y="64"/>
                  <a:pt x="22" y="61"/>
                  <a:pt x="16" y="55"/>
                </a:cubicBezTo>
                <a:cubicBezTo>
                  <a:pt x="11" y="50"/>
                  <a:pt x="8" y="43"/>
                  <a:pt x="8" y="38"/>
                </a:cubicBezTo>
                <a:cubicBezTo>
                  <a:pt x="7" y="45"/>
                  <a:pt x="8" y="52"/>
                  <a:pt x="14" y="58"/>
                </a:cubicBezTo>
                <a:cubicBezTo>
                  <a:pt x="19" y="63"/>
                  <a:pt x="27" y="65"/>
                  <a:pt x="35" y="63"/>
                </a:cubicBezTo>
                <a:close/>
                <a:moveTo>
                  <a:pt x="38" y="33"/>
                </a:moveTo>
                <a:cubicBezTo>
                  <a:pt x="27" y="27"/>
                  <a:pt x="23" y="26"/>
                  <a:pt x="18" y="31"/>
                </a:cubicBezTo>
                <a:cubicBezTo>
                  <a:pt x="13" y="36"/>
                  <a:pt x="14" y="45"/>
                  <a:pt x="20" y="51"/>
                </a:cubicBezTo>
                <a:cubicBezTo>
                  <a:pt x="26" y="57"/>
                  <a:pt x="29" y="58"/>
                  <a:pt x="40" y="53"/>
                </a:cubicBezTo>
                <a:cubicBezTo>
                  <a:pt x="51" y="48"/>
                  <a:pt x="49" y="39"/>
                  <a:pt x="38" y="33"/>
                </a:cubicBezTo>
                <a:close/>
                <a:moveTo>
                  <a:pt x="36" y="41"/>
                </a:moveTo>
                <a:cubicBezTo>
                  <a:pt x="33" y="38"/>
                  <a:pt x="29" y="38"/>
                  <a:pt x="26" y="41"/>
                </a:cubicBezTo>
                <a:cubicBezTo>
                  <a:pt x="23" y="43"/>
                  <a:pt x="23" y="48"/>
                  <a:pt x="26" y="50"/>
                </a:cubicBezTo>
                <a:cubicBezTo>
                  <a:pt x="29" y="53"/>
                  <a:pt x="33" y="53"/>
                  <a:pt x="36" y="50"/>
                </a:cubicBezTo>
                <a:cubicBezTo>
                  <a:pt x="38" y="48"/>
                  <a:pt x="38" y="43"/>
                  <a:pt x="36" y="41"/>
                </a:cubicBezTo>
                <a:close/>
                <a:moveTo>
                  <a:pt x="25" y="46"/>
                </a:moveTo>
                <a:cubicBezTo>
                  <a:pt x="28" y="43"/>
                  <a:pt x="31" y="42"/>
                  <a:pt x="34" y="41"/>
                </a:cubicBezTo>
                <a:cubicBezTo>
                  <a:pt x="30" y="40"/>
                  <a:pt x="26" y="41"/>
                  <a:pt x="25" y="46"/>
                </a:cubicBezTo>
                <a:close/>
              </a:path>
            </a:pathLst>
          </a:custGeom>
          <a:solidFill>
            <a:schemeClr val="bg1"/>
          </a:solidFill>
          <a:ln>
            <a:noFill/>
          </a:ln>
        </p:spPr>
        <p:txBody>
          <a:body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方正黑体简体" panose="02010601030101010101" pitchFamily="2" charset="-122"/>
              <a:cs typeface="+mn-cs"/>
              <a:sym typeface="Arial" panose="020B0604020202020204" pitchFamily="34" charset="0"/>
            </a:endParaRPr>
          </a:p>
        </p:txBody>
      </p:sp>
      <p:sp>
        <p:nvSpPr>
          <p:cNvPr id="35" name="Freeform 50"/>
          <p:cNvSpPr>
            <a:spLocks noEditPoints="1"/>
          </p:cNvSpPr>
          <p:nvPr/>
        </p:nvSpPr>
        <p:spPr bwMode="auto">
          <a:xfrm>
            <a:off x="4831558" y="2723303"/>
            <a:ext cx="212725" cy="260350"/>
          </a:xfrm>
          <a:custGeom>
            <a:avLst/>
            <a:gdLst>
              <a:gd name="T0" fmla="*/ 102937 w 58"/>
              <a:gd name="T1" fmla="*/ 154049 h 71"/>
              <a:gd name="T2" fmla="*/ 73527 w 58"/>
              <a:gd name="T3" fmla="*/ 88028 h 71"/>
              <a:gd name="T4" fmla="*/ 11029 w 58"/>
              <a:gd name="T5" fmla="*/ 223739 h 71"/>
              <a:gd name="T6" fmla="*/ 11029 w 58"/>
              <a:gd name="T7" fmla="*/ 238410 h 71"/>
              <a:gd name="T8" fmla="*/ 11029 w 58"/>
              <a:gd name="T9" fmla="*/ 223739 h 71"/>
              <a:gd name="T10" fmla="*/ 14705 w 58"/>
              <a:gd name="T11" fmla="*/ 253081 h 71"/>
              <a:gd name="T12" fmla="*/ 0 w 58"/>
              <a:gd name="T13" fmla="*/ 253081 h 71"/>
              <a:gd name="T14" fmla="*/ 36763 w 58"/>
              <a:gd name="T15" fmla="*/ 238410 h 71"/>
              <a:gd name="T16" fmla="*/ 36763 w 58"/>
              <a:gd name="T17" fmla="*/ 256749 h 71"/>
              <a:gd name="T18" fmla="*/ 36763 w 58"/>
              <a:gd name="T19" fmla="*/ 238410 h 71"/>
              <a:gd name="T20" fmla="*/ 66174 w 58"/>
              <a:gd name="T21" fmla="*/ 234742 h 71"/>
              <a:gd name="T22" fmla="*/ 51469 w 58"/>
              <a:gd name="T23" fmla="*/ 234742 h 71"/>
              <a:gd name="T24" fmla="*/ 36763 w 58"/>
              <a:gd name="T25" fmla="*/ 216403 h 71"/>
              <a:gd name="T26" fmla="*/ 36763 w 58"/>
              <a:gd name="T27" fmla="*/ 231074 h 71"/>
              <a:gd name="T28" fmla="*/ 36763 w 58"/>
              <a:gd name="T29" fmla="*/ 216403 h 71"/>
              <a:gd name="T30" fmla="*/ 25734 w 58"/>
              <a:gd name="T31" fmla="*/ 209067 h 71"/>
              <a:gd name="T32" fmla="*/ 11029 w 58"/>
              <a:gd name="T33" fmla="*/ 209067 h 71"/>
              <a:gd name="T34" fmla="*/ 99261 w 58"/>
              <a:gd name="T35" fmla="*/ 198064 h 71"/>
              <a:gd name="T36" fmla="*/ 14705 w 58"/>
              <a:gd name="T37" fmla="*/ 183392 h 71"/>
              <a:gd name="T38" fmla="*/ 99261 w 58"/>
              <a:gd name="T39" fmla="*/ 198064 h 71"/>
              <a:gd name="T40" fmla="*/ 40440 w 58"/>
              <a:gd name="T41" fmla="*/ 157717 h 71"/>
              <a:gd name="T42" fmla="*/ 33087 w 58"/>
              <a:gd name="T43" fmla="*/ 146714 h 71"/>
              <a:gd name="T44" fmla="*/ 99261 w 58"/>
              <a:gd name="T45" fmla="*/ 0 h 71"/>
              <a:gd name="T46" fmla="*/ 106614 w 58"/>
              <a:gd name="T47" fmla="*/ 0 h 71"/>
              <a:gd name="T48" fmla="*/ 150729 w 58"/>
              <a:gd name="T49" fmla="*/ 25675 h 71"/>
              <a:gd name="T50" fmla="*/ 150729 w 58"/>
              <a:gd name="T51" fmla="*/ 25675 h 71"/>
              <a:gd name="T52" fmla="*/ 150729 w 58"/>
              <a:gd name="T53" fmla="*/ 25675 h 71"/>
              <a:gd name="T54" fmla="*/ 150729 w 58"/>
              <a:gd name="T55" fmla="*/ 25675 h 71"/>
              <a:gd name="T56" fmla="*/ 154406 w 58"/>
              <a:gd name="T57" fmla="*/ 25675 h 71"/>
              <a:gd name="T58" fmla="*/ 154406 w 58"/>
              <a:gd name="T59" fmla="*/ 25675 h 71"/>
              <a:gd name="T60" fmla="*/ 154406 w 58"/>
              <a:gd name="T61" fmla="*/ 29343 h 71"/>
              <a:gd name="T62" fmla="*/ 154406 w 58"/>
              <a:gd name="T63" fmla="*/ 29343 h 71"/>
              <a:gd name="T64" fmla="*/ 154406 w 58"/>
              <a:gd name="T65" fmla="*/ 29343 h 71"/>
              <a:gd name="T66" fmla="*/ 158082 w 58"/>
              <a:gd name="T67" fmla="*/ 29343 h 71"/>
              <a:gd name="T68" fmla="*/ 202198 w 58"/>
              <a:gd name="T69" fmla="*/ 55018 h 71"/>
              <a:gd name="T70" fmla="*/ 176464 w 58"/>
              <a:gd name="T71" fmla="*/ 139378 h 71"/>
              <a:gd name="T72" fmla="*/ 102937 w 58"/>
              <a:gd name="T73" fmla="*/ 190728 h 71"/>
              <a:gd name="T74" fmla="*/ 55145 w 58"/>
              <a:gd name="T75" fmla="*/ 139378 h 71"/>
              <a:gd name="T76" fmla="*/ 99261 w 58"/>
              <a:gd name="T77" fmla="*/ 22007 h 71"/>
              <a:gd name="T78" fmla="*/ 139700 w 58"/>
              <a:gd name="T79" fmla="*/ 44014 h 71"/>
              <a:gd name="T80" fmla="*/ 139700 w 58"/>
              <a:gd name="T81" fmla="*/ 44014 h 71"/>
              <a:gd name="T82" fmla="*/ 139700 w 58"/>
              <a:gd name="T83" fmla="*/ 44014 h 71"/>
              <a:gd name="T84" fmla="*/ 139700 w 58"/>
              <a:gd name="T85" fmla="*/ 44014 h 71"/>
              <a:gd name="T86" fmla="*/ 143377 w 58"/>
              <a:gd name="T87" fmla="*/ 47682 h 71"/>
              <a:gd name="T88" fmla="*/ 143377 w 58"/>
              <a:gd name="T89" fmla="*/ 47682 h 71"/>
              <a:gd name="T90" fmla="*/ 143377 w 58"/>
              <a:gd name="T91" fmla="*/ 47682 h 71"/>
              <a:gd name="T92" fmla="*/ 143377 w 58"/>
              <a:gd name="T93" fmla="*/ 47682 h 71"/>
              <a:gd name="T94" fmla="*/ 143377 w 58"/>
              <a:gd name="T95" fmla="*/ 47682 h 71"/>
              <a:gd name="T96" fmla="*/ 147053 w 58"/>
              <a:gd name="T97" fmla="*/ 47682 h 71"/>
              <a:gd name="T98" fmla="*/ 158082 w 58"/>
              <a:gd name="T99" fmla="*/ 124707 h 71"/>
              <a:gd name="T100" fmla="*/ 55145 w 58"/>
              <a:gd name="T101" fmla="*/ 139378 h 71"/>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58" h="71">
                <a:moveTo>
                  <a:pt x="18" y="36"/>
                </a:moveTo>
                <a:cubicBezTo>
                  <a:pt x="28" y="42"/>
                  <a:pt x="28" y="42"/>
                  <a:pt x="28" y="42"/>
                </a:cubicBezTo>
                <a:cubicBezTo>
                  <a:pt x="34" y="38"/>
                  <a:pt x="43" y="32"/>
                  <a:pt x="47" y="24"/>
                </a:cubicBezTo>
                <a:cubicBezTo>
                  <a:pt x="37" y="25"/>
                  <a:pt x="27" y="16"/>
                  <a:pt x="20" y="24"/>
                </a:cubicBezTo>
                <a:cubicBezTo>
                  <a:pt x="19" y="28"/>
                  <a:pt x="18" y="32"/>
                  <a:pt x="18" y="36"/>
                </a:cubicBezTo>
                <a:close/>
                <a:moveTo>
                  <a:pt x="3" y="61"/>
                </a:moveTo>
                <a:cubicBezTo>
                  <a:pt x="4" y="61"/>
                  <a:pt x="5" y="62"/>
                  <a:pt x="5" y="63"/>
                </a:cubicBezTo>
                <a:cubicBezTo>
                  <a:pt x="5" y="65"/>
                  <a:pt x="4" y="65"/>
                  <a:pt x="3" y="65"/>
                </a:cubicBezTo>
                <a:cubicBezTo>
                  <a:pt x="2" y="65"/>
                  <a:pt x="1" y="65"/>
                  <a:pt x="1" y="63"/>
                </a:cubicBezTo>
                <a:cubicBezTo>
                  <a:pt x="1" y="62"/>
                  <a:pt x="2" y="61"/>
                  <a:pt x="3" y="61"/>
                </a:cubicBezTo>
                <a:close/>
                <a:moveTo>
                  <a:pt x="2" y="67"/>
                </a:moveTo>
                <a:cubicBezTo>
                  <a:pt x="4" y="67"/>
                  <a:pt x="4" y="68"/>
                  <a:pt x="4" y="69"/>
                </a:cubicBezTo>
                <a:cubicBezTo>
                  <a:pt x="4" y="70"/>
                  <a:pt x="4" y="71"/>
                  <a:pt x="2" y="71"/>
                </a:cubicBezTo>
                <a:cubicBezTo>
                  <a:pt x="1" y="71"/>
                  <a:pt x="0" y="70"/>
                  <a:pt x="0" y="69"/>
                </a:cubicBezTo>
                <a:cubicBezTo>
                  <a:pt x="0" y="68"/>
                  <a:pt x="1" y="67"/>
                  <a:pt x="2" y="67"/>
                </a:cubicBezTo>
                <a:close/>
                <a:moveTo>
                  <a:pt x="10" y="65"/>
                </a:moveTo>
                <a:cubicBezTo>
                  <a:pt x="11" y="65"/>
                  <a:pt x="12" y="66"/>
                  <a:pt x="12" y="67"/>
                </a:cubicBezTo>
                <a:cubicBezTo>
                  <a:pt x="12" y="69"/>
                  <a:pt x="11" y="70"/>
                  <a:pt x="10" y="70"/>
                </a:cubicBezTo>
                <a:cubicBezTo>
                  <a:pt x="9" y="70"/>
                  <a:pt x="8" y="69"/>
                  <a:pt x="8" y="67"/>
                </a:cubicBezTo>
                <a:cubicBezTo>
                  <a:pt x="8" y="66"/>
                  <a:pt x="9" y="65"/>
                  <a:pt x="10" y="65"/>
                </a:cubicBezTo>
                <a:close/>
                <a:moveTo>
                  <a:pt x="16" y="62"/>
                </a:moveTo>
                <a:cubicBezTo>
                  <a:pt x="17" y="62"/>
                  <a:pt x="18" y="62"/>
                  <a:pt x="18" y="64"/>
                </a:cubicBezTo>
                <a:cubicBezTo>
                  <a:pt x="18" y="65"/>
                  <a:pt x="17" y="66"/>
                  <a:pt x="16" y="66"/>
                </a:cubicBezTo>
                <a:cubicBezTo>
                  <a:pt x="15" y="66"/>
                  <a:pt x="14" y="65"/>
                  <a:pt x="14" y="64"/>
                </a:cubicBezTo>
                <a:cubicBezTo>
                  <a:pt x="14" y="62"/>
                  <a:pt x="15" y="62"/>
                  <a:pt x="16" y="62"/>
                </a:cubicBezTo>
                <a:close/>
                <a:moveTo>
                  <a:pt x="10" y="59"/>
                </a:moveTo>
                <a:cubicBezTo>
                  <a:pt x="11" y="59"/>
                  <a:pt x="12" y="60"/>
                  <a:pt x="12" y="61"/>
                </a:cubicBezTo>
                <a:cubicBezTo>
                  <a:pt x="12" y="62"/>
                  <a:pt x="11" y="63"/>
                  <a:pt x="10" y="63"/>
                </a:cubicBezTo>
                <a:cubicBezTo>
                  <a:pt x="8" y="63"/>
                  <a:pt x="8" y="62"/>
                  <a:pt x="8" y="61"/>
                </a:cubicBezTo>
                <a:cubicBezTo>
                  <a:pt x="8" y="60"/>
                  <a:pt x="8" y="59"/>
                  <a:pt x="10" y="59"/>
                </a:cubicBezTo>
                <a:close/>
                <a:moveTo>
                  <a:pt x="5" y="55"/>
                </a:moveTo>
                <a:cubicBezTo>
                  <a:pt x="6" y="55"/>
                  <a:pt x="7" y="56"/>
                  <a:pt x="7" y="57"/>
                </a:cubicBezTo>
                <a:cubicBezTo>
                  <a:pt x="7" y="58"/>
                  <a:pt x="6" y="59"/>
                  <a:pt x="5" y="59"/>
                </a:cubicBezTo>
                <a:cubicBezTo>
                  <a:pt x="4" y="59"/>
                  <a:pt x="3" y="58"/>
                  <a:pt x="3" y="57"/>
                </a:cubicBezTo>
                <a:cubicBezTo>
                  <a:pt x="3" y="56"/>
                  <a:pt x="4" y="55"/>
                  <a:pt x="5" y="55"/>
                </a:cubicBezTo>
                <a:close/>
                <a:moveTo>
                  <a:pt x="27" y="54"/>
                </a:moveTo>
                <a:cubicBezTo>
                  <a:pt x="21" y="51"/>
                  <a:pt x="14" y="47"/>
                  <a:pt x="8" y="43"/>
                </a:cubicBezTo>
                <a:cubicBezTo>
                  <a:pt x="7" y="46"/>
                  <a:pt x="6" y="48"/>
                  <a:pt x="4" y="50"/>
                </a:cubicBezTo>
                <a:cubicBezTo>
                  <a:pt x="9" y="56"/>
                  <a:pt x="16" y="59"/>
                  <a:pt x="23" y="61"/>
                </a:cubicBezTo>
                <a:cubicBezTo>
                  <a:pt x="24" y="59"/>
                  <a:pt x="26" y="56"/>
                  <a:pt x="27" y="54"/>
                </a:cubicBezTo>
                <a:close/>
                <a:moveTo>
                  <a:pt x="26" y="52"/>
                </a:moveTo>
                <a:cubicBezTo>
                  <a:pt x="11" y="43"/>
                  <a:pt x="11" y="43"/>
                  <a:pt x="11" y="43"/>
                </a:cubicBezTo>
                <a:cubicBezTo>
                  <a:pt x="9" y="42"/>
                  <a:pt x="9" y="42"/>
                  <a:pt x="9" y="42"/>
                </a:cubicBezTo>
                <a:cubicBezTo>
                  <a:pt x="9" y="40"/>
                  <a:pt x="9" y="40"/>
                  <a:pt x="9" y="40"/>
                </a:cubicBezTo>
                <a:cubicBezTo>
                  <a:pt x="9" y="34"/>
                  <a:pt x="10" y="25"/>
                  <a:pt x="12" y="17"/>
                </a:cubicBezTo>
                <a:cubicBezTo>
                  <a:pt x="14" y="9"/>
                  <a:pt x="19" y="2"/>
                  <a:pt x="27" y="0"/>
                </a:cubicBezTo>
                <a:cubicBezTo>
                  <a:pt x="28" y="0"/>
                  <a:pt x="28" y="0"/>
                  <a:pt x="28" y="0"/>
                </a:cubicBezTo>
                <a:cubicBezTo>
                  <a:pt x="29" y="0"/>
                  <a:pt x="29" y="0"/>
                  <a:pt x="29" y="0"/>
                </a:cubicBezTo>
                <a:cubicBezTo>
                  <a:pt x="41" y="7"/>
                  <a:pt x="41" y="7"/>
                  <a:pt x="41" y="7"/>
                </a:cubicBezTo>
                <a:cubicBezTo>
                  <a:pt x="41" y="7"/>
                  <a:pt x="41" y="7"/>
                  <a:pt x="41" y="7"/>
                </a:cubicBezTo>
                <a:cubicBezTo>
                  <a:pt x="41" y="7"/>
                  <a:pt x="41" y="7"/>
                  <a:pt x="41" y="7"/>
                </a:cubicBezTo>
                <a:cubicBezTo>
                  <a:pt x="41" y="7"/>
                  <a:pt x="41" y="7"/>
                  <a:pt x="41" y="7"/>
                </a:cubicBezTo>
                <a:cubicBezTo>
                  <a:pt x="41" y="7"/>
                  <a:pt x="41" y="7"/>
                  <a:pt x="41" y="7"/>
                </a:cubicBezTo>
                <a:cubicBezTo>
                  <a:pt x="41" y="7"/>
                  <a:pt x="41" y="7"/>
                  <a:pt x="41" y="7"/>
                </a:cubicBezTo>
                <a:cubicBezTo>
                  <a:pt x="41" y="7"/>
                  <a:pt x="41" y="7"/>
                  <a:pt x="41" y="7"/>
                </a:cubicBezTo>
                <a:cubicBezTo>
                  <a:pt x="41" y="7"/>
                  <a:pt x="41" y="7"/>
                  <a:pt x="41" y="7"/>
                </a:cubicBezTo>
                <a:cubicBezTo>
                  <a:pt x="41" y="7"/>
                  <a:pt x="41" y="7"/>
                  <a:pt x="41" y="7"/>
                </a:cubicBezTo>
                <a:cubicBezTo>
                  <a:pt x="42" y="7"/>
                  <a:pt x="42" y="7"/>
                  <a:pt x="42" y="7"/>
                </a:cubicBezTo>
                <a:cubicBezTo>
                  <a:pt x="42" y="7"/>
                  <a:pt x="42" y="7"/>
                  <a:pt x="42" y="7"/>
                </a:cubicBezTo>
                <a:cubicBezTo>
                  <a:pt x="42" y="7"/>
                  <a:pt x="42" y="7"/>
                  <a:pt x="42" y="7"/>
                </a:cubicBezTo>
                <a:cubicBezTo>
                  <a:pt x="42" y="7"/>
                  <a:pt x="42" y="7"/>
                  <a:pt x="42" y="7"/>
                </a:cubicBezTo>
                <a:cubicBezTo>
                  <a:pt x="42" y="8"/>
                  <a:pt x="42" y="8"/>
                  <a:pt x="42" y="8"/>
                </a:cubicBezTo>
                <a:cubicBezTo>
                  <a:pt x="42" y="8"/>
                  <a:pt x="42" y="8"/>
                  <a:pt x="42" y="8"/>
                </a:cubicBezTo>
                <a:cubicBezTo>
                  <a:pt x="42" y="8"/>
                  <a:pt x="42" y="8"/>
                  <a:pt x="42" y="8"/>
                </a:cubicBezTo>
                <a:cubicBezTo>
                  <a:pt x="42" y="8"/>
                  <a:pt x="42" y="8"/>
                  <a:pt x="42" y="8"/>
                </a:cubicBezTo>
                <a:cubicBezTo>
                  <a:pt x="42" y="8"/>
                  <a:pt x="42" y="8"/>
                  <a:pt x="42" y="8"/>
                </a:cubicBezTo>
                <a:cubicBezTo>
                  <a:pt x="42" y="8"/>
                  <a:pt x="42" y="8"/>
                  <a:pt x="42" y="8"/>
                </a:cubicBezTo>
                <a:cubicBezTo>
                  <a:pt x="43" y="8"/>
                  <a:pt x="43" y="8"/>
                  <a:pt x="43" y="8"/>
                </a:cubicBezTo>
                <a:cubicBezTo>
                  <a:pt x="54" y="14"/>
                  <a:pt x="54" y="14"/>
                  <a:pt x="54" y="14"/>
                </a:cubicBezTo>
                <a:cubicBezTo>
                  <a:pt x="55" y="15"/>
                  <a:pt x="55" y="15"/>
                  <a:pt x="55" y="15"/>
                </a:cubicBezTo>
                <a:cubicBezTo>
                  <a:pt x="55" y="16"/>
                  <a:pt x="55" y="16"/>
                  <a:pt x="55" y="16"/>
                </a:cubicBezTo>
                <a:cubicBezTo>
                  <a:pt x="58" y="24"/>
                  <a:pt x="54" y="32"/>
                  <a:pt x="48" y="38"/>
                </a:cubicBezTo>
                <a:cubicBezTo>
                  <a:pt x="42" y="44"/>
                  <a:pt x="34" y="49"/>
                  <a:pt x="29" y="52"/>
                </a:cubicBezTo>
                <a:cubicBezTo>
                  <a:pt x="28" y="52"/>
                  <a:pt x="28" y="52"/>
                  <a:pt x="28" y="52"/>
                </a:cubicBezTo>
                <a:cubicBezTo>
                  <a:pt x="26" y="52"/>
                  <a:pt x="26" y="52"/>
                  <a:pt x="26" y="52"/>
                </a:cubicBezTo>
                <a:close/>
                <a:moveTo>
                  <a:pt x="15" y="38"/>
                </a:moveTo>
                <a:cubicBezTo>
                  <a:pt x="16" y="33"/>
                  <a:pt x="16" y="26"/>
                  <a:pt x="18" y="19"/>
                </a:cubicBezTo>
                <a:cubicBezTo>
                  <a:pt x="20" y="13"/>
                  <a:pt x="22" y="8"/>
                  <a:pt x="27" y="6"/>
                </a:cubicBezTo>
                <a:cubicBezTo>
                  <a:pt x="38" y="12"/>
                  <a:pt x="38" y="12"/>
                  <a:pt x="38" y="12"/>
                </a:cubicBezTo>
                <a:cubicBezTo>
                  <a:pt x="38" y="12"/>
                  <a:pt x="38" y="12"/>
                  <a:pt x="38" y="12"/>
                </a:cubicBezTo>
                <a:cubicBezTo>
                  <a:pt x="38" y="12"/>
                  <a:pt x="38" y="12"/>
                  <a:pt x="38" y="12"/>
                </a:cubicBezTo>
                <a:cubicBezTo>
                  <a:pt x="38" y="12"/>
                  <a:pt x="38" y="12"/>
                  <a:pt x="38" y="12"/>
                </a:cubicBezTo>
                <a:cubicBezTo>
                  <a:pt x="38" y="12"/>
                  <a:pt x="38" y="12"/>
                  <a:pt x="38" y="12"/>
                </a:cubicBezTo>
                <a:cubicBezTo>
                  <a:pt x="38" y="12"/>
                  <a:pt x="38" y="12"/>
                  <a:pt x="38" y="12"/>
                </a:cubicBezTo>
                <a:cubicBezTo>
                  <a:pt x="38" y="12"/>
                  <a:pt x="38" y="12"/>
                  <a:pt x="38" y="12"/>
                </a:cubicBezTo>
                <a:cubicBezTo>
                  <a:pt x="38" y="12"/>
                  <a:pt x="38" y="12"/>
                  <a:pt x="38" y="12"/>
                </a:cubicBezTo>
                <a:cubicBezTo>
                  <a:pt x="38" y="12"/>
                  <a:pt x="38" y="12"/>
                  <a:pt x="38" y="12"/>
                </a:cubicBezTo>
                <a:cubicBezTo>
                  <a:pt x="39" y="13"/>
                  <a:pt x="39" y="13"/>
                  <a:pt x="39" y="13"/>
                </a:cubicBezTo>
                <a:cubicBezTo>
                  <a:pt x="39" y="13"/>
                  <a:pt x="39" y="13"/>
                  <a:pt x="39" y="13"/>
                </a:cubicBezTo>
                <a:cubicBezTo>
                  <a:pt x="39" y="13"/>
                  <a:pt x="39" y="13"/>
                  <a:pt x="39" y="13"/>
                </a:cubicBezTo>
                <a:cubicBezTo>
                  <a:pt x="39" y="13"/>
                  <a:pt x="39" y="13"/>
                  <a:pt x="39" y="13"/>
                </a:cubicBezTo>
                <a:cubicBezTo>
                  <a:pt x="39" y="13"/>
                  <a:pt x="39" y="13"/>
                  <a:pt x="39" y="13"/>
                </a:cubicBezTo>
                <a:cubicBezTo>
                  <a:pt x="39" y="13"/>
                  <a:pt x="39" y="13"/>
                  <a:pt x="39" y="13"/>
                </a:cubicBezTo>
                <a:cubicBezTo>
                  <a:pt x="39" y="13"/>
                  <a:pt x="39" y="13"/>
                  <a:pt x="39" y="13"/>
                </a:cubicBezTo>
                <a:cubicBezTo>
                  <a:pt x="39" y="13"/>
                  <a:pt x="39" y="13"/>
                  <a:pt x="39" y="13"/>
                </a:cubicBezTo>
                <a:cubicBezTo>
                  <a:pt x="39" y="13"/>
                  <a:pt x="39" y="13"/>
                  <a:pt x="39" y="13"/>
                </a:cubicBezTo>
                <a:cubicBezTo>
                  <a:pt x="39" y="13"/>
                  <a:pt x="39" y="13"/>
                  <a:pt x="39" y="13"/>
                </a:cubicBezTo>
                <a:cubicBezTo>
                  <a:pt x="40" y="13"/>
                  <a:pt x="40" y="13"/>
                  <a:pt x="40" y="13"/>
                </a:cubicBezTo>
                <a:cubicBezTo>
                  <a:pt x="50" y="19"/>
                  <a:pt x="50" y="19"/>
                  <a:pt x="50" y="19"/>
                </a:cubicBezTo>
                <a:cubicBezTo>
                  <a:pt x="51" y="24"/>
                  <a:pt x="48" y="29"/>
                  <a:pt x="43" y="34"/>
                </a:cubicBezTo>
                <a:cubicBezTo>
                  <a:pt x="39" y="39"/>
                  <a:pt x="33" y="43"/>
                  <a:pt x="28" y="45"/>
                </a:cubicBezTo>
                <a:lnTo>
                  <a:pt x="15" y="38"/>
                </a:lnTo>
                <a:close/>
              </a:path>
            </a:pathLst>
          </a:custGeom>
          <a:solidFill>
            <a:schemeClr val="bg1"/>
          </a:solidFill>
          <a:ln>
            <a:noFill/>
          </a:ln>
        </p:spPr>
        <p:txBody>
          <a:body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方正黑体简体" panose="02010601030101010101" pitchFamily="2" charset="-122"/>
              <a:cs typeface="+mn-cs"/>
              <a:sym typeface="Arial" panose="020B0604020202020204" pitchFamily="34" charset="0"/>
            </a:endParaRPr>
          </a:p>
        </p:txBody>
      </p:sp>
      <p:sp>
        <p:nvSpPr>
          <p:cNvPr id="36" name="Freeform 51"/>
          <p:cNvSpPr>
            <a:spLocks noEditPoints="1"/>
          </p:cNvSpPr>
          <p:nvPr/>
        </p:nvSpPr>
        <p:spPr bwMode="auto">
          <a:xfrm>
            <a:off x="4798220" y="3545628"/>
            <a:ext cx="279400" cy="176213"/>
          </a:xfrm>
          <a:custGeom>
            <a:avLst/>
            <a:gdLst>
              <a:gd name="T0" fmla="*/ 253886 w 76"/>
              <a:gd name="T1" fmla="*/ 18388 h 48"/>
              <a:gd name="T2" fmla="*/ 213411 w 76"/>
              <a:gd name="T3" fmla="*/ 69874 h 48"/>
              <a:gd name="T4" fmla="*/ 202373 w 76"/>
              <a:gd name="T5" fmla="*/ 40453 h 48"/>
              <a:gd name="T6" fmla="*/ 143501 w 76"/>
              <a:gd name="T7" fmla="*/ 165491 h 48"/>
              <a:gd name="T8" fmla="*/ 88308 w 76"/>
              <a:gd name="T9" fmla="*/ 40453 h 48"/>
              <a:gd name="T10" fmla="*/ 29436 w 76"/>
              <a:gd name="T11" fmla="*/ 84584 h 48"/>
              <a:gd name="T12" fmla="*/ 132462 w 76"/>
              <a:gd name="T13" fmla="*/ 73552 h 48"/>
              <a:gd name="T14" fmla="*/ 161898 w 76"/>
              <a:gd name="T15" fmla="*/ 114005 h 48"/>
              <a:gd name="T16" fmla="*/ 150860 w 76"/>
              <a:gd name="T17" fmla="*/ 106650 h 48"/>
              <a:gd name="T18" fmla="*/ 150860 w 76"/>
              <a:gd name="T19" fmla="*/ 106650 h 48"/>
              <a:gd name="T20" fmla="*/ 139821 w 76"/>
              <a:gd name="T21" fmla="*/ 114005 h 48"/>
              <a:gd name="T22" fmla="*/ 169257 w 76"/>
              <a:gd name="T23" fmla="*/ 102972 h 48"/>
              <a:gd name="T24" fmla="*/ 143501 w 76"/>
              <a:gd name="T25" fmla="*/ 95617 h 48"/>
              <a:gd name="T26" fmla="*/ 132462 w 76"/>
              <a:gd name="T27" fmla="*/ 91940 h 48"/>
              <a:gd name="T28" fmla="*/ 132462 w 76"/>
              <a:gd name="T29" fmla="*/ 91940 h 48"/>
              <a:gd name="T30" fmla="*/ 176616 w 76"/>
              <a:gd name="T31" fmla="*/ 80907 h 48"/>
              <a:gd name="T32" fmla="*/ 150860 w 76"/>
              <a:gd name="T33" fmla="*/ 88262 h 48"/>
              <a:gd name="T34" fmla="*/ 125103 w 76"/>
              <a:gd name="T35" fmla="*/ 80907 h 48"/>
              <a:gd name="T36" fmla="*/ 169257 w 76"/>
              <a:gd name="T37" fmla="*/ 58841 h 48"/>
              <a:gd name="T38" fmla="*/ 169257 w 76"/>
              <a:gd name="T39" fmla="*/ 58841 h 48"/>
              <a:gd name="T40" fmla="*/ 158219 w 76"/>
              <a:gd name="T41" fmla="*/ 66197 h 48"/>
              <a:gd name="T42" fmla="*/ 73590 w 76"/>
              <a:gd name="T43" fmla="*/ 139748 h 48"/>
              <a:gd name="T44" fmla="*/ 62552 w 76"/>
              <a:gd name="T45" fmla="*/ 154459 h 48"/>
              <a:gd name="T46" fmla="*/ 58872 w 76"/>
              <a:gd name="T47" fmla="*/ 154459 h 48"/>
              <a:gd name="T48" fmla="*/ 51513 w 76"/>
              <a:gd name="T49" fmla="*/ 150781 h 48"/>
              <a:gd name="T50" fmla="*/ 29436 w 76"/>
              <a:gd name="T51" fmla="*/ 161814 h 48"/>
              <a:gd name="T52" fmla="*/ 44154 w 76"/>
              <a:gd name="T53" fmla="*/ 147103 h 48"/>
              <a:gd name="T54" fmla="*/ 29436 w 76"/>
              <a:gd name="T55" fmla="*/ 161814 h 48"/>
              <a:gd name="T56" fmla="*/ 44154 w 76"/>
              <a:gd name="T57" fmla="*/ 136071 h 48"/>
              <a:gd name="T58" fmla="*/ 18398 w 76"/>
              <a:gd name="T59" fmla="*/ 143426 h 48"/>
              <a:gd name="T60" fmla="*/ 40475 w 76"/>
              <a:gd name="T61" fmla="*/ 136071 h 48"/>
              <a:gd name="T62" fmla="*/ 18398 w 76"/>
              <a:gd name="T63" fmla="*/ 128715 h 48"/>
              <a:gd name="T64" fmla="*/ 22077 w 76"/>
              <a:gd name="T65" fmla="*/ 128715 h 48"/>
              <a:gd name="T66" fmla="*/ 22077 w 76"/>
              <a:gd name="T67" fmla="*/ 117683 h 48"/>
              <a:gd name="T68" fmla="*/ 7359 w 76"/>
              <a:gd name="T69" fmla="*/ 114005 h 48"/>
              <a:gd name="T70" fmla="*/ 25757 w 76"/>
              <a:gd name="T71" fmla="*/ 106650 h 48"/>
              <a:gd name="T72" fmla="*/ 7359 w 76"/>
              <a:gd name="T73" fmla="*/ 114005 h 48"/>
              <a:gd name="T74" fmla="*/ 25757 w 76"/>
              <a:gd name="T75" fmla="*/ 99295 h 48"/>
              <a:gd name="T76" fmla="*/ 0 w 76"/>
              <a:gd name="T77" fmla="*/ 91940 h 48"/>
              <a:gd name="T78" fmla="*/ 22077 w 76"/>
              <a:gd name="T79" fmla="*/ 95617 h 48"/>
              <a:gd name="T80" fmla="*/ 11039 w 76"/>
              <a:gd name="T81" fmla="*/ 77229 h 48"/>
              <a:gd name="T82" fmla="*/ 11039 w 76"/>
              <a:gd name="T83" fmla="*/ 69874 h 48"/>
              <a:gd name="T84" fmla="*/ 22077 w 76"/>
              <a:gd name="T85" fmla="*/ 66197 h 48"/>
              <a:gd name="T86" fmla="*/ 88308 w 76"/>
              <a:gd name="T87" fmla="*/ 169169 h 48"/>
              <a:gd name="T88" fmla="*/ 88308 w 76"/>
              <a:gd name="T89" fmla="*/ 169169 h 48"/>
              <a:gd name="T90" fmla="*/ 198693 w 76"/>
              <a:gd name="T91" fmla="*/ 176524 h 48"/>
              <a:gd name="T92" fmla="*/ 125103 w 76"/>
              <a:gd name="T93" fmla="*/ 51486 h 48"/>
              <a:gd name="T94" fmla="*/ 180296 w 76"/>
              <a:gd name="T95" fmla="*/ 36776 h 48"/>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76" h="48">
                <a:moveTo>
                  <a:pt x="7" y="17"/>
                </a:moveTo>
                <a:cubicBezTo>
                  <a:pt x="9" y="16"/>
                  <a:pt x="9" y="16"/>
                  <a:pt x="9" y="16"/>
                </a:cubicBezTo>
                <a:cubicBezTo>
                  <a:pt x="10" y="13"/>
                  <a:pt x="11" y="9"/>
                  <a:pt x="13" y="5"/>
                </a:cubicBezTo>
                <a:cubicBezTo>
                  <a:pt x="26" y="0"/>
                  <a:pt x="56" y="0"/>
                  <a:pt x="69" y="5"/>
                </a:cubicBezTo>
                <a:cubicBezTo>
                  <a:pt x="72" y="9"/>
                  <a:pt x="73" y="13"/>
                  <a:pt x="74" y="16"/>
                </a:cubicBezTo>
                <a:cubicBezTo>
                  <a:pt x="76" y="17"/>
                  <a:pt x="76" y="17"/>
                  <a:pt x="76" y="17"/>
                </a:cubicBezTo>
                <a:cubicBezTo>
                  <a:pt x="75" y="23"/>
                  <a:pt x="75" y="23"/>
                  <a:pt x="75" y="23"/>
                </a:cubicBezTo>
                <a:cubicBezTo>
                  <a:pt x="58" y="19"/>
                  <a:pt x="58" y="19"/>
                  <a:pt x="58" y="19"/>
                </a:cubicBezTo>
                <a:cubicBezTo>
                  <a:pt x="59" y="13"/>
                  <a:pt x="59" y="13"/>
                  <a:pt x="59" y="13"/>
                </a:cubicBezTo>
                <a:cubicBezTo>
                  <a:pt x="61" y="13"/>
                  <a:pt x="61" y="13"/>
                  <a:pt x="61" y="13"/>
                </a:cubicBezTo>
                <a:cubicBezTo>
                  <a:pt x="60" y="12"/>
                  <a:pt x="60" y="12"/>
                  <a:pt x="58" y="11"/>
                </a:cubicBezTo>
                <a:cubicBezTo>
                  <a:pt x="57" y="11"/>
                  <a:pt x="56" y="11"/>
                  <a:pt x="55" y="11"/>
                </a:cubicBezTo>
                <a:cubicBezTo>
                  <a:pt x="55" y="20"/>
                  <a:pt x="57" y="27"/>
                  <a:pt x="61" y="33"/>
                </a:cubicBezTo>
                <a:cubicBezTo>
                  <a:pt x="61" y="45"/>
                  <a:pt x="61" y="45"/>
                  <a:pt x="61" y="45"/>
                </a:cubicBezTo>
                <a:cubicBezTo>
                  <a:pt x="44" y="45"/>
                  <a:pt x="44" y="45"/>
                  <a:pt x="44" y="45"/>
                </a:cubicBezTo>
                <a:cubicBezTo>
                  <a:pt x="39" y="45"/>
                  <a:pt x="39" y="45"/>
                  <a:pt x="39" y="45"/>
                </a:cubicBezTo>
                <a:cubicBezTo>
                  <a:pt x="22" y="45"/>
                  <a:pt x="22" y="45"/>
                  <a:pt x="22" y="45"/>
                </a:cubicBezTo>
                <a:cubicBezTo>
                  <a:pt x="22" y="33"/>
                  <a:pt x="22" y="33"/>
                  <a:pt x="22" y="33"/>
                </a:cubicBezTo>
                <a:cubicBezTo>
                  <a:pt x="25" y="27"/>
                  <a:pt x="27" y="20"/>
                  <a:pt x="28" y="11"/>
                </a:cubicBezTo>
                <a:cubicBezTo>
                  <a:pt x="27" y="11"/>
                  <a:pt x="25" y="11"/>
                  <a:pt x="24" y="11"/>
                </a:cubicBezTo>
                <a:cubicBezTo>
                  <a:pt x="23" y="12"/>
                  <a:pt x="23" y="12"/>
                  <a:pt x="22" y="13"/>
                </a:cubicBezTo>
                <a:cubicBezTo>
                  <a:pt x="23" y="13"/>
                  <a:pt x="23" y="13"/>
                  <a:pt x="23" y="13"/>
                </a:cubicBezTo>
                <a:cubicBezTo>
                  <a:pt x="25" y="19"/>
                  <a:pt x="25" y="19"/>
                  <a:pt x="25" y="19"/>
                </a:cubicBezTo>
                <a:cubicBezTo>
                  <a:pt x="8" y="23"/>
                  <a:pt x="8" y="23"/>
                  <a:pt x="8" y="23"/>
                </a:cubicBezTo>
                <a:cubicBezTo>
                  <a:pt x="7" y="17"/>
                  <a:pt x="7" y="17"/>
                  <a:pt x="7" y="17"/>
                </a:cubicBezTo>
                <a:close/>
                <a:moveTo>
                  <a:pt x="36" y="16"/>
                </a:moveTo>
                <a:cubicBezTo>
                  <a:pt x="35" y="16"/>
                  <a:pt x="34" y="17"/>
                  <a:pt x="34" y="18"/>
                </a:cubicBezTo>
                <a:cubicBezTo>
                  <a:pt x="34" y="19"/>
                  <a:pt x="35" y="20"/>
                  <a:pt x="36" y="20"/>
                </a:cubicBezTo>
                <a:cubicBezTo>
                  <a:pt x="37" y="20"/>
                  <a:pt x="38" y="19"/>
                  <a:pt x="38" y="18"/>
                </a:cubicBezTo>
                <a:cubicBezTo>
                  <a:pt x="38" y="17"/>
                  <a:pt x="37" y="16"/>
                  <a:pt x="36" y="16"/>
                </a:cubicBezTo>
                <a:close/>
                <a:moveTo>
                  <a:pt x="46" y="29"/>
                </a:moveTo>
                <a:cubicBezTo>
                  <a:pt x="45" y="29"/>
                  <a:pt x="44" y="30"/>
                  <a:pt x="44" y="31"/>
                </a:cubicBezTo>
                <a:cubicBezTo>
                  <a:pt x="44" y="32"/>
                  <a:pt x="45" y="32"/>
                  <a:pt x="46" y="32"/>
                </a:cubicBezTo>
                <a:cubicBezTo>
                  <a:pt x="48" y="32"/>
                  <a:pt x="48" y="32"/>
                  <a:pt x="48" y="31"/>
                </a:cubicBezTo>
                <a:cubicBezTo>
                  <a:pt x="48" y="30"/>
                  <a:pt x="48" y="29"/>
                  <a:pt x="46" y="29"/>
                </a:cubicBezTo>
                <a:close/>
                <a:moveTo>
                  <a:pt x="41" y="29"/>
                </a:moveTo>
                <a:cubicBezTo>
                  <a:pt x="40" y="29"/>
                  <a:pt x="39" y="30"/>
                  <a:pt x="39" y="31"/>
                </a:cubicBezTo>
                <a:cubicBezTo>
                  <a:pt x="39" y="32"/>
                  <a:pt x="40" y="32"/>
                  <a:pt x="41" y="32"/>
                </a:cubicBezTo>
                <a:cubicBezTo>
                  <a:pt x="42" y="32"/>
                  <a:pt x="43" y="32"/>
                  <a:pt x="43" y="31"/>
                </a:cubicBezTo>
                <a:cubicBezTo>
                  <a:pt x="43" y="30"/>
                  <a:pt x="42" y="29"/>
                  <a:pt x="41" y="29"/>
                </a:cubicBezTo>
                <a:close/>
                <a:moveTo>
                  <a:pt x="36" y="29"/>
                </a:moveTo>
                <a:cubicBezTo>
                  <a:pt x="35" y="29"/>
                  <a:pt x="34" y="30"/>
                  <a:pt x="34" y="31"/>
                </a:cubicBezTo>
                <a:cubicBezTo>
                  <a:pt x="34" y="32"/>
                  <a:pt x="35" y="32"/>
                  <a:pt x="36" y="32"/>
                </a:cubicBezTo>
                <a:cubicBezTo>
                  <a:pt x="37" y="32"/>
                  <a:pt x="38" y="32"/>
                  <a:pt x="38" y="31"/>
                </a:cubicBezTo>
                <a:cubicBezTo>
                  <a:pt x="38" y="30"/>
                  <a:pt x="37" y="29"/>
                  <a:pt x="36" y="29"/>
                </a:cubicBezTo>
                <a:close/>
                <a:moveTo>
                  <a:pt x="46" y="25"/>
                </a:moveTo>
                <a:cubicBezTo>
                  <a:pt x="45" y="25"/>
                  <a:pt x="44" y="26"/>
                  <a:pt x="44" y="26"/>
                </a:cubicBezTo>
                <a:cubicBezTo>
                  <a:pt x="44" y="27"/>
                  <a:pt x="45" y="28"/>
                  <a:pt x="46" y="28"/>
                </a:cubicBezTo>
                <a:cubicBezTo>
                  <a:pt x="48" y="28"/>
                  <a:pt x="48" y="27"/>
                  <a:pt x="48" y="26"/>
                </a:cubicBezTo>
                <a:cubicBezTo>
                  <a:pt x="48" y="26"/>
                  <a:pt x="48" y="25"/>
                  <a:pt x="46" y="25"/>
                </a:cubicBezTo>
                <a:close/>
                <a:moveTo>
                  <a:pt x="41" y="25"/>
                </a:moveTo>
                <a:cubicBezTo>
                  <a:pt x="40" y="25"/>
                  <a:pt x="39" y="26"/>
                  <a:pt x="39" y="26"/>
                </a:cubicBezTo>
                <a:cubicBezTo>
                  <a:pt x="39" y="27"/>
                  <a:pt x="40" y="28"/>
                  <a:pt x="41" y="28"/>
                </a:cubicBezTo>
                <a:cubicBezTo>
                  <a:pt x="42" y="28"/>
                  <a:pt x="43" y="27"/>
                  <a:pt x="43" y="26"/>
                </a:cubicBezTo>
                <a:cubicBezTo>
                  <a:pt x="43" y="26"/>
                  <a:pt x="42" y="25"/>
                  <a:pt x="41" y="25"/>
                </a:cubicBezTo>
                <a:close/>
                <a:moveTo>
                  <a:pt x="36" y="25"/>
                </a:moveTo>
                <a:cubicBezTo>
                  <a:pt x="35" y="25"/>
                  <a:pt x="34" y="26"/>
                  <a:pt x="34" y="26"/>
                </a:cubicBezTo>
                <a:cubicBezTo>
                  <a:pt x="34" y="27"/>
                  <a:pt x="35" y="28"/>
                  <a:pt x="36" y="28"/>
                </a:cubicBezTo>
                <a:cubicBezTo>
                  <a:pt x="37" y="28"/>
                  <a:pt x="38" y="27"/>
                  <a:pt x="38" y="26"/>
                </a:cubicBezTo>
                <a:cubicBezTo>
                  <a:pt x="38" y="26"/>
                  <a:pt x="37" y="25"/>
                  <a:pt x="36" y="25"/>
                </a:cubicBezTo>
                <a:close/>
                <a:moveTo>
                  <a:pt x="46" y="21"/>
                </a:moveTo>
                <a:cubicBezTo>
                  <a:pt x="45" y="21"/>
                  <a:pt x="44" y="21"/>
                  <a:pt x="44" y="22"/>
                </a:cubicBezTo>
                <a:cubicBezTo>
                  <a:pt x="44" y="23"/>
                  <a:pt x="45" y="24"/>
                  <a:pt x="46" y="24"/>
                </a:cubicBezTo>
                <a:cubicBezTo>
                  <a:pt x="48" y="24"/>
                  <a:pt x="48" y="23"/>
                  <a:pt x="48" y="22"/>
                </a:cubicBezTo>
                <a:cubicBezTo>
                  <a:pt x="48" y="21"/>
                  <a:pt x="48" y="21"/>
                  <a:pt x="46" y="21"/>
                </a:cubicBezTo>
                <a:close/>
                <a:moveTo>
                  <a:pt x="41" y="21"/>
                </a:moveTo>
                <a:cubicBezTo>
                  <a:pt x="40" y="21"/>
                  <a:pt x="39" y="21"/>
                  <a:pt x="39" y="22"/>
                </a:cubicBezTo>
                <a:cubicBezTo>
                  <a:pt x="39" y="23"/>
                  <a:pt x="40" y="24"/>
                  <a:pt x="41" y="24"/>
                </a:cubicBezTo>
                <a:cubicBezTo>
                  <a:pt x="42" y="24"/>
                  <a:pt x="43" y="23"/>
                  <a:pt x="43" y="22"/>
                </a:cubicBezTo>
                <a:cubicBezTo>
                  <a:pt x="43" y="21"/>
                  <a:pt x="42" y="21"/>
                  <a:pt x="41" y="21"/>
                </a:cubicBezTo>
                <a:close/>
                <a:moveTo>
                  <a:pt x="36" y="21"/>
                </a:moveTo>
                <a:cubicBezTo>
                  <a:pt x="35" y="21"/>
                  <a:pt x="34" y="21"/>
                  <a:pt x="34" y="22"/>
                </a:cubicBezTo>
                <a:cubicBezTo>
                  <a:pt x="34" y="23"/>
                  <a:pt x="35" y="24"/>
                  <a:pt x="36" y="24"/>
                </a:cubicBezTo>
                <a:cubicBezTo>
                  <a:pt x="37" y="24"/>
                  <a:pt x="38" y="23"/>
                  <a:pt x="38" y="22"/>
                </a:cubicBezTo>
                <a:cubicBezTo>
                  <a:pt x="38" y="21"/>
                  <a:pt x="37" y="21"/>
                  <a:pt x="36" y="21"/>
                </a:cubicBezTo>
                <a:close/>
                <a:moveTo>
                  <a:pt x="46" y="16"/>
                </a:moveTo>
                <a:cubicBezTo>
                  <a:pt x="45" y="16"/>
                  <a:pt x="44" y="17"/>
                  <a:pt x="44" y="18"/>
                </a:cubicBezTo>
                <a:cubicBezTo>
                  <a:pt x="44" y="19"/>
                  <a:pt x="45" y="20"/>
                  <a:pt x="46" y="20"/>
                </a:cubicBezTo>
                <a:cubicBezTo>
                  <a:pt x="48" y="20"/>
                  <a:pt x="48" y="19"/>
                  <a:pt x="48" y="18"/>
                </a:cubicBezTo>
                <a:cubicBezTo>
                  <a:pt x="48" y="17"/>
                  <a:pt x="48" y="16"/>
                  <a:pt x="46" y="16"/>
                </a:cubicBezTo>
                <a:close/>
                <a:moveTo>
                  <a:pt x="41" y="16"/>
                </a:moveTo>
                <a:cubicBezTo>
                  <a:pt x="40" y="16"/>
                  <a:pt x="39" y="17"/>
                  <a:pt x="39" y="18"/>
                </a:cubicBezTo>
                <a:cubicBezTo>
                  <a:pt x="39" y="19"/>
                  <a:pt x="40" y="20"/>
                  <a:pt x="41" y="20"/>
                </a:cubicBezTo>
                <a:cubicBezTo>
                  <a:pt x="42" y="20"/>
                  <a:pt x="43" y="19"/>
                  <a:pt x="43" y="18"/>
                </a:cubicBezTo>
                <a:cubicBezTo>
                  <a:pt x="43" y="17"/>
                  <a:pt x="42" y="16"/>
                  <a:pt x="41" y="16"/>
                </a:cubicBezTo>
                <a:close/>
                <a:moveTo>
                  <a:pt x="18" y="44"/>
                </a:moveTo>
                <a:cubicBezTo>
                  <a:pt x="19" y="43"/>
                  <a:pt x="20" y="42"/>
                  <a:pt x="20" y="41"/>
                </a:cubicBezTo>
                <a:cubicBezTo>
                  <a:pt x="20" y="40"/>
                  <a:pt x="20" y="39"/>
                  <a:pt x="20" y="38"/>
                </a:cubicBezTo>
                <a:cubicBezTo>
                  <a:pt x="20" y="37"/>
                  <a:pt x="19" y="37"/>
                  <a:pt x="18" y="37"/>
                </a:cubicBezTo>
                <a:cubicBezTo>
                  <a:pt x="18" y="38"/>
                  <a:pt x="17" y="38"/>
                  <a:pt x="18" y="39"/>
                </a:cubicBezTo>
                <a:cubicBezTo>
                  <a:pt x="18" y="39"/>
                  <a:pt x="18" y="40"/>
                  <a:pt x="18" y="40"/>
                </a:cubicBezTo>
                <a:cubicBezTo>
                  <a:pt x="17" y="41"/>
                  <a:pt x="17" y="42"/>
                  <a:pt x="17" y="42"/>
                </a:cubicBezTo>
                <a:cubicBezTo>
                  <a:pt x="16" y="43"/>
                  <a:pt x="16" y="44"/>
                  <a:pt x="17" y="44"/>
                </a:cubicBezTo>
                <a:cubicBezTo>
                  <a:pt x="17" y="44"/>
                  <a:pt x="18" y="44"/>
                  <a:pt x="18" y="44"/>
                </a:cubicBezTo>
                <a:close/>
                <a:moveTo>
                  <a:pt x="14" y="45"/>
                </a:moveTo>
                <a:cubicBezTo>
                  <a:pt x="15" y="44"/>
                  <a:pt x="16" y="43"/>
                  <a:pt x="16" y="42"/>
                </a:cubicBezTo>
                <a:cubicBezTo>
                  <a:pt x="17" y="41"/>
                  <a:pt x="17" y="40"/>
                  <a:pt x="17" y="39"/>
                </a:cubicBezTo>
                <a:cubicBezTo>
                  <a:pt x="17" y="39"/>
                  <a:pt x="16" y="38"/>
                  <a:pt x="16" y="38"/>
                </a:cubicBezTo>
                <a:cubicBezTo>
                  <a:pt x="15" y="39"/>
                  <a:pt x="14" y="39"/>
                  <a:pt x="15" y="40"/>
                </a:cubicBezTo>
                <a:cubicBezTo>
                  <a:pt x="15" y="40"/>
                  <a:pt x="14" y="41"/>
                  <a:pt x="14" y="41"/>
                </a:cubicBezTo>
                <a:cubicBezTo>
                  <a:pt x="14" y="42"/>
                  <a:pt x="13" y="43"/>
                  <a:pt x="13" y="43"/>
                </a:cubicBezTo>
                <a:cubicBezTo>
                  <a:pt x="12" y="43"/>
                  <a:pt x="12" y="44"/>
                  <a:pt x="12" y="45"/>
                </a:cubicBezTo>
                <a:cubicBezTo>
                  <a:pt x="13" y="45"/>
                  <a:pt x="14" y="45"/>
                  <a:pt x="14" y="45"/>
                </a:cubicBezTo>
                <a:close/>
                <a:moveTo>
                  <a:pt x="8" y="44"/>
                </a:moveTo>
                <a:cubicBezTo>
                  <a:pt x="9" y="44"/>
                  <a:pt x="11" y="44"/>
                  <a:pt x="12" y="43"/>
                </a:cubicBezTo>
                <a:cubicBezTo>
                  <a:pt x="13" y="42"/>
                  <a:pt x="14" y="42"/>
                  <a:pt x="14" y="41"/>
                </a:cubicBezTo>
                <a:cubicBezTo>
                  <a:pt x="14" y="40"/>
                  <a:pt x="14" y="40"/>
                  <a:pt x="13" y="39"/>
                </a:cubicBezTo>
                <a:cubicBezTo>
                  <a:pt x="13" y="39"/>
                  <a:pt x="12" y="39"/>
                  <a:pt x="12" y="40"/>
                </a:cubicBezTo>
                <a:cubicBezTo>
                  <a:pt x="11" y="40"/>
                  <a:pt x="11" y="41"/>
                  <a:pt x="10" y="41"/>
                </a:cubicBezTo>
                <a:cubicBezTo>
                  <a:pt x="10" y="41"/>
                  <a:pt x="9" y="42"/>
                  <a:pt x="8" y="42"/>
                </a:cubicBezTo>
                <a:cubicBezTo>
                  <a:pt x="7" y="42"/>
                  <a:pt x="7" y="42"/>
                  <a:pt x="7" y="43"/>
                </a:cubicBezTo>
                <a:cubicBezTo>
                  <a:pt x="7" y="44"/>
                  <a:pt x="8" y="44"/>
                  <a:pt x="8" y="44"/>
                </a:cubicBezTo>
                <a:close/>
                <a:moveTo>
                  <a:pt x="6" y="40"/>
                </a:moveTo>
                <a:cubicBezTo>
                  <a:pt x="7" y="41"/>
                  <a:pt x="8" y="41"/>
                  <a:pt x="9" y="40"/>
                </a:cubicBezTo>
                <a:cubicBezTo>
                  <a:pt x="11" y="40"/>
                  <a:pt x="12" y="39"/>
                  <a:pt x="12" y="39"/>
                </a:cubicBezTo>
                <a:cubicBezTo>
                  <a:pt x="13" y="38"/>
                  <a:pt x="12" y="37"/>
                  <a:pt x="12" y="37"/>
                </a:cubicBezTo>
                <a:cubicBezTo>
                  <a:pt x="11" y="37"/>
                  <a:pt x="11" y="37"/>
                  <a:pt x="10" y="37"/>
                </a:cubicBezTo>
                <a:cubicBezTo>
                  <a:pt x="10" y="38"/>
                  <a:pt x="9" y="38"/>
                  <a:pt x="9" y="38"/>
                </a:cubicBezTo>
                <a:cubicBezTo>
                  <a:pt x="8" y="38"/>
                  <a:pt x="7" y="38"/>
                  <a:pt x="6" y="38"/>
                </a:cubicBezTo>
                <a:cubicBezTo>
                  <a:pt x="6" y="38"/>
                  <a:pt x="5" y="39"/>
                  <a:pt x="5" y="39"/>
                </a:cubicBezTo>
                <a:cubicBezTo>
                  <a:pt x="5" y="40"/>
                  <a:pt x="5" y="40"/>
                  <a:pt x="6" y="40"/>
                </a:cubicBezTo>
                <a:close/>
                <a:moveTo>
                  <a:pt x="4" y="37"/>
                </a:moveTo>
                <a:cubicBezTo>
                  <a:pt x="5" y="38"/>
                  <a:pt x="6" y="38"/>
                  <a:pt x="8" y="38"/>
                </a:cubicBezTo>
                <a:cubicBezTo>
                  <a:pt x="9" y="38"/>
                  <a:pt x="10" y="37"/>
                  <a:pt x="11" y="37"/>
                </a:cubicBezTo>
                <a:cubicBezTo>
                  <a:pt x="11" y="36"/>
                  <a:pt x="11" y="35"/>
                  <a:pt x="11" y="35"/>
                </a:cubicBezTo>
                <a:cubicBezTo>
                  <a:pt x="10" y="34"/>
                  <a:pt x="9" y="34"/>
                  <a:pt x="9" y="35"/>
                </a:cubicBezTo>
                <a:cubicBezTo>
                  <a:pt x="8" y="35"/>
                  <a:pt x="8" y="35"/>
                  <a:pt x="7" y="35"/>
                </a:cubicBezTo>
                <a:cubicBezTo>
                  <a:pt x="6" y="35"/>
                  <a:pt x="5" y="35"/>
                  <a:pt x="5" y="35"/>
                </a:cubicBezTo>
                <a:cubicBezTo>
                  <a:pt x="4" y="35"/>
                  <a:pt x="3" y="35"/>
                  <a:pt x="3" y="36"/>
                </a:cubicBezTo>
                <a:cubicBezTo>
                  <a:pt x="3" y="37"/>
                  <a:pt x="3" y="37"/>
                  <a:pt x="4" y="37"/>
                </a:cubicBezTo>
                <a:close/>
                <a:moveTo>
                  <a:pt x="3" y="34"/>
                </a:moveTo>
                <a:cubicBezTo>
                  <a:pt x="4" y="35"/>
                  <a:pt x="5" y="35"/>
                  <a:pt x="6" y="35"/>
                </a:cubicBezTo>
                <a:cubicBezTo>
                  <a:pt x="7" y="34"/>
                  <a:pt x="9" y="34"/>
                  <a:pt x="9" y="33"/>
                </a:cubicBezTo>
                <a:cubicBezTo>
                  <a:pt x="10" y="33"/>
                  <a:pt x="10" y="32"/>
                  <a:pt x="9" y="32"/>
                </a:cubicBezTo>
                <a:cubicBezTo>
                  <a:pt x="9" y="31"/>
                  <a:pt x="8" y="31"/>
                  <a:pt x="8" y="32"/>
                </a:cubicBezTo>
                <a:cubicBezTo>
                  <a:pt x="7" y="32"/>
                  <a:pt x="7" y="32"/>
                  <a:pt x="6" y="32"/>
                </a:cubicBezTo>
                <a:cubicBezTo>
                  <a:pt x="5" y="32"/>
                  <a:pt x="4" y="32"/>
                  <a:pt x="4" y="32"/>
                </a:cubicBezTo>
                <a:cubicBezTo>
                  <a:pt x="3" y="32"/>
                  <a:pt x="2" y="32"/>
                  <a:pt x="2" y="33"/>
                </a:cubicBezTo>
                <a:cubicBezTo>
                  <a:pt x="2" y="34"/>
                  <a:pt x="2" y="34"/>
                  <a:pt x="3" y="34"/>
                </a:cubicBezTo>
                <a:close/>
                <a:moveTo>
                  <a:pt x="2" y="31"/>
                </a:moveTo>
                <a:cubicBezTo>
                  <a:pt x="3" y="32"/>
                  <a:pt x="4" y="32"/>
                  <a:pt x="5" y="32"/>
                </a:cubicBezTo>
                <a:cubicBezTo>
                  <a:pt x="6" y="31"/>
                  <a:pt x="8" y="31"/>
                  <a:pt x="8" y="30"/>
                </a:cubicBezTo>
                <a:cubicBezTo>
                  <a:pt x="9" y="30"/>
                  <a:pt x="9" y="29"/>
                  <a:pt x="8" y="29"/>
                </a:cubicBezTo>
                <a:cubicBezTo>
                  <a:pt x="8" y="28"/>
                  <a:pt x="7" y="28"/>
                  <a:pt x="7" y="29"/>
                </a:cubicBezTo>
                <a:cubicBezTo>
                  <a:pt x="6" y="29"/>
                  <a:pt x="6" y="29"/>
                  <a:pt x="5" y="29"/>
                </a:cubicBezTo>
                <a:cubicBezTo>
                  <a:pt x="4" y="29"/>
                  <a:pt x="3" y="29"/>
                  <a:pt x="3" y="29"/>
                </a:cubicBezTo>
                <a:cubicBezTo>
                  <a:pt x="2" y="29"/>
                  <a:pt x="1" y="29"/>
                  <a:pt x="1" y="30"/>
                </a:cubicBezTo>
                <a:cubicBezTo>
                  <a:pt x="1" y="31"/>
                  <a:pt x="1" y="31"/>
                  <a:pt x="2" y="31"/>
                </a:cubicBezTo>
                <a:close/>
                <a:moveTo>
                  <a:pt x="0" y="27"/>
                </a:moveTo>
                <a:cubicBezTo>
                  <a:pt x="1" y="28"/>
                  <a:pt x="2" y="28"/>
                  <a:pt x="3" y="28"/>
                </a:cubicBezTo>
                <a:cubicBezTo>
                  <a:pt x="4" y="29"/>
                  <a:pt x="6" y="29"/>
                  <a:pt x="7" y="28"/>
                </a:cubicBezTo>
                <a:cubicBezTo>
                  <a:pt x="7" y="28"/>
                  <a:pt x="8" y="28"/>
                  <a:pt x="7" y="27"/>
                </a:cubicBezTo>
                <a:cubicBezTo>
                  <a:pt x="7" y="26"/>
                  <a:pt x="6" y="26"/>
                  <a:pt x="6" y="26"/>
                </a:cubicBezTo>
                <a:cubicBezTo>
                  <a:pt x="5" y="26"/>
                  <a:pt x="5" y="26"/>
                  <a:pt x="4" y="26"/>
                </a:cubicBezTo>
                <a:cubicBezTo>
                  <a:pt x="3" y="26"/>
                  <a:pt x="2" y="26"/>
                  <a:pt x="2" y="25"/>
                </a:cubicBezTo>
                <a:cubicBezTo>
                  <a:pt x="1" y="25"/>
                  <a:pt x="1" y="25"/>
                  <a:pt x="0" y="25"/>
                </a:cubicBezTo>
                <a:cubicBezTo>
                  <a:pt x="0" y="26"/>
                  <a:pt x="0" y="27"/>
                  <a:pt x="0" y="27"/>
                </a:cubicBezTo>
                <a:close/>
                <a:moveTo>
                  <a:pt x="0" y="23"/>
                </a:moveTo>
                <a:cubicBezTo>
                  <a:pt x="1" y="23"/>
                  <a:pt x="2" y="24"/>
                  <a:pt x="3" y="25"/>
                </a:cubicBezTo>
                <a:cubicBezTo>
                  <a:pt x="4" y="25"/>
                  <a:pt x="5" y="26"/>
                  <a:pt x="6" y="26"/>
                </a:cubicBezTo>
                <a:cubicBezTo>
                  <a:pt x="7" y="26"/>
                  <a:pt x="7" y="25"/>
                  <a:pt x="7" y="24"/>
                </a:cubicBezTo>
                <a:cubicBezTo>
                  <a:pt x="7" y="24"/>
                  <a:pt x="7" y="23"/>
                  <a:pt x="6" y="23"/>
                </a:cubicBezTo>
                <a:cubicBezTo>
                  <a:pt x="5" y="23"/>
                  <a:pt x="5" y="23"/>
                  <a:pt x="4" y="23"/>
                </a:cubicBezTo>
                <a:cubicBezTo>
                  <a:pt x="4" y="22"/>
                  <a:pt x="3" y="22"/>
                  <a:pt x="3" y="21"/>
                </a:cubicBezTo>
                <a:cubicBezTo>
                  <a:pt x="2" y="21"/>
                  <a:pt x="1" y="21"/>
                  <a:pt x="1" y="21"/>
                </a:cubicBezTo>
                <a:cubicBezTo>
                  <a:pt x="0" y="21"/>
                  <a:pt x="0" y="22"/>
                  <a:pt x="0" y="23"/>
                </a:cubicBezTo>
                <a:close/>
                <a:moveTo>
                  <a:pt x="3" y="16"/>
                </a:moveTo>
                <a:cubicBezTo>
                  <a:pt x="2" y="17"/>
                  <a:pt x="3" y="18"/>
                  <a:pt x="3" y="19"/>
                </a:cubicBezTo>
                <a:cubicBezTo>
                  <a:pt x="4" y="20"/>
                  <a:pt x="4" y="21"/>
                  <a:pt x="5" y="22"/>
                </a:cubicBezTo>
                <a:cubicBezTo>
                  <a:pt x="6" y="22"/>
                  <a:pt x="7" y="22"/>
                  <a:pt x="7" y="21"/>
                </a:cubicBezTo>
                <a:cubicBezTo>
                  <a:pt x="7" y="21"/>
                  <a:pt x="7" y="20"/>
                  <a:pt x="6" y="20"/>
                </a:cubicBezTo>
                <a:cubicBezTo>
                  <a:pt x="6" y="19"/>
                  <a:pt x="6" y="19"/>
                  <a:pt x="6" y="18"/>
                </a:cubicBezTo>
                <a:cubicBezTo>
                  <a:pt x="5" y="18"/>
                  <a:pt x="5" y="17"/>
                  <a:pt x="5" y="16"/>
                </a:cubicBezTo>
                <a:cubicBezTo>
                  <a:pt x="5" y="16"/>
                  <a:pt x="5" y="15"/>
                  <a:pt x="4" y="15"/>
                </a:cubicBezTo>
                <a:cubicBezTo>
                  <a:pt x="3" y="15"/>
                  <a:pt x="3" y="15"/>
                  <a:pt x="3" y="16"/>
                </a:cubicBezTo>
                <a:close/>
                <a:moveTo>
                  <a:pt x="24" y="46"/>
                </a:moveTo>
                <a:cubicBezTo>
                  <a:pt x="30" y="46"/>
                  <a:pt x="30" y="46"/>
                  <a:pt x="30" y="46"/>
                </a:cubicBezTo>
                <a:cubicBezTo>
                  <a:pt x="30" y="48"/>
                  <a:pt x="30" y="48"/>
                  <a:pt x="30" y="48"/>
                </a:cubicBezTo>
                <a:cubicBezTo>
                  <a:pt x="24" y="48"/>
                  <a:pt x="24" y="48"/>
                  <a:pt x="24" y="48"/>
                </a:cubicBezTo>
                <a:cubicBezTo>
                  <a:pt x="24" y="46"/>
                  <a:pt x="24" y="46"/>
                  <a:pt x="24" y="46"/>
                </a:cubicBezTo>
                <a:close/>
                <a:moveTo>
                  <a:pt x="54" y="46"/>
                </a:moveTo>
                <a:cubicBezTo>
                  <a:pt x="59" y="46"/>
                  <a:pt x="59" y="46"/>
                  <a:pt x="59" y="46"/>
                </a:cubicBezTo>
                <a:cubicBezTo>
                  <a:pt x="59" y="48"/>
                  <a:pt x="59" y="48"/>
                  <a:pt x="59" y="48"/>
                </a:cubicBezTo>
                <a:cubicBezTo>
                  <a:pt x="54" y="48"/>
                  <a:pt x="54" y="48"/>
                  <a:pt x="54" y="48"/>
                </a:cubicBezTo>
                <a:cubicBezTo>
                  <a:pt x="54" y="46"/>
                  <a:pt x="54" y="46"/>
                  <a:pt x="54" y="46"/>
                </a:cubicBezTo>
                <a:close/>
                <a:moveTo>
                  <a:pt x="49" y="10"/>
                </a:moveTo>
                <a:cubicBezTo>
                  <a:pt x="43" y="9"/>
                  <a:pt x="39" y="9"/>
                  <a:pt x="34" y="10"/>
                </a:cubicBezTo>
                <a:cubicBezTo>
                  <a:pt x="34" y="14"/>
                  <a:pt x="34" y="14"/>
                  <a:pt x="34" y="14"/>
                </a:cubicBezTo>
                <a:cubicBezTo>
                  <a:pt x="39" y="14"/>
                  <a:pt x="39" y="14"/>
                  <a:pt x="39" y="14"/>
                </a:cubicBezTo>
                <a:cubicBezTo>
                  <a:pt x="44" y="14"/>
                  <a:pt x="44" y="14"/>
                  <a:pt x="44" y="14"/>
                </a:cubicBezTo>
                <a:cubicBezTo>
                  <a:pt x="49" y="14"/>
                  <a:pt x="49" y="14"/>
                  <a:pt x="49" y="14"/>
                </a:cubicBezTo>
                <a:lnTo>
                  <a:pt x="49" y="10"/>
                </a:lnTo>
                <a:close/>
              </a:path>
            </a:pathLst>
          </a:custGeom>
          <a:solidFill>
            <a:schemeClr val="bg1"/>
          </a:solidFill>
          <a:ln>
            <a:noFill/>
          </a:ln>
        </p:spPr>
        <p:txBody>
          <a:body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方正黑体简体" panose="02010601030101010101" pitchFamily="2" charset="-122"/>
              <a:cs typeface="+mn-cs"/>
              <a:sym typeface="Arial" panose="020B0604020202020204" pitchFamily="34" charset="0"/>
            </a:endParaRPr>
          </a:p>
        </p:txBody>
      </p:sp>
      <p:sp>
        <p:nvSpPr>
          <p:cNvPr id="37" name="Freeform 52"/>
          <p:cNvSpPr>
            <a:spLocks noEditPoints="1"/>
          </p:cNvSpPr>
          <p:nvPr/>
        </p:nvSpPr>
        <p:spPr bwMode="auto">
          <a:xfrm>
            <a:off x="4441033" y="4656878"/>
            <a:ext cx="187325" cy="273050"/>
          </a:xfrm>
          <a:custGeom>
            <a:avLst/>
            <a:gdLst>
              <a:gd name="T0" fmla="*/ 187011 w 51"/>
              <a:gd name="T1" fmla="*/ 221068 h 74"/>
              <a:gd name="T2" fmla="*/ 58670 w 51"/>
              <a:gd name="T3" fmla="*/ 213699 h 74"/>
              <a:gd name="T4" fmla="*/ 77005 w 51"/>
              <a:gd name="T5" fmla="*/ 117903 h 74"/>
              <a:gd name="T6" fmla="*/ 25668 w 51"/>
              <a:gd name="T7" fmla="*/ 18422 h 74"/>
              <a:gd name="T8" fmla="*/ 18334 w 51"/>
              <a:gd name="T9" fmla="*/ 169486 h 74"/>
              <a:gd name="T10" fmla="*/ 40336 w 51"/>
              <a:gd name="T11" fmla="*/ 235806 h 74"/>
              <a:gd name="T12" fmla="*/ 14668 w 51"/>
              <a:gd name="T13" fmla="*/ 0 h 74"/>
              <a:gd name="T14" fmla="*/ 73338 w 51"/>
              <a:gd name="T15" fmla="*/ 243175 h 74"/>
              <a:gd name="T16" fmla="*/ 11001 w 51"/>
              <a:gd name="T17" fmla="*/ 246860 h 74"/>
              <a:gd name="T18" fmla="*/ 3667 w 51"/>
              <a:gd name="T19" fmla="*/ 265282 h 74"/>
              <a:gd name="T20" fmla="*/ 18334 w 51"/>
              <a:gd name="T21" fmla="*/ 243175 h 74"/>
              <a:gd name="T22" fmla="*/ 22001 w 51"/>
              <a:gd name="T23" fmla="*/ 268967 h 74"/>
              <a:gd name="T24" fmla="*/ 25668 w 51"/>
              <a:gd name="T25" fmla="*/ 246860 h 74"/>
              <a:gd name="T26" fmla="*/ 36669 w 51"/>
              <a:gd name="T27" fmla="*/ 261598 h 74"/>
              <a:gd name="T28" fmla="*/ 25668 w 51"/>
              <a:gd name="T29" fmla="*/ 246860 h 74"/>
              <a:gd name="T30" fmla="*/ 47669 w 51"/>
              <a:gd name="T31" fmla="*/ 257913 h 74"/>
              <a:gd name="T32" fmla="*/ 44003 w 51"/>
              <a:gd name="T33" fmla="*/ 265282 h 74"/>
              <a:gd name="T34" fmla="*/ 55003 w 51"/>
              <a:gd name="T35" fmla="*/ 250544 h 74"/>
              <a:gd name="T36" fmla="*/ 73338 w 51"/>
              <a:gd name="T37" fmla="*/ 261598 h 74"/>
              <a:gd name="T38" fmla="*/ 95339 w 51"/>
              <a:gd name="T39" fmla="*/ 106850 h 74"/>
              <a:gd name="T40" fmla="*/ 121007 w 51"/>
              <a:gd name="T41" fmla="*/ 106850 h 74"/>
              <a:gd name="T42" fmla="*/ 157676 w 51"/>
              <a:gd name="T43" fmla="*/ 191593 h 74"/>
              <a:gd name="T44" fmla="*/ 157676 w 51"/>
              <a:gd name="T45" fmla="*/ 191593 h 74"/>
              <a:gd name="T46" fmla="*/ 139342 w 51"/>
              <a:gd name="T47" fmla="*/ 198962 h 74"/>
              <a:gd name="T48" fmla="*/ 110006 w 51"/>
              <a:gd name="T49" fmla="*/ 206330 h 74"/>
              <a:gd name="T50" fmla="*/ 95339 w 51"/>
              <a:gd name="T51" fmla="*/ 70005 h 74"/>
              <a:gd name="T52" fmla="*/ 102673 w 51"/>
              <a:gd name="T53" fmla="*/ 165801 h 74"/>
              <a:gd name="T54" fmla="*/ 113673 w 51"/>
              <a:gd name="T55" fmla="*/ 180539 h 74"/>
              <a:gd name="T56" fmla="*/ 102673 w 51"/>
              <a:gd name="T57" fmla="*/ 165801 h 74"/>
              <a:gd name="T58" fmla="*/ 157676 w 51"/>
              <a:gd name="T59" fmla="*/ 180539 h 74"/>
              <a:gd name="T60" fmla="*/ 165010 w 51"/>
              <a:gd name="T61" fmla="*/ 165801 h 74"/>
              <a:gd name="T62" fmla="*/ 124674 w 51"/>
              <a:gd name="T63" fmla="*/ 173170 h 74"/>
              <a:gd name="T64" fmla="*/ 146675 w 51"/>
              <a:gd name="T65" fmla="*/ 173170 h 74"/>
              <a:gd name="T66" fmla="*/ 95339 w 51"/>
              <a:gd name="T67" fmla="*/ 147379 h 74"/>
              <a:gd name="T68" fmla="*/ 121007 w 51"/>
              <a:gd name="T69" fmla="*/ 147379 h 74"/>
              <a:gd name="T70" fmla="*/ 157676 w 51"/>
              <a:gd name="T71" fmla="*/ 140010 h 74"/>
              <a:gd name="T72" fmla="*/ 165010 w 51"/>
              <a:gd name="T73" fmla="*/ 154748 h 74"/>
              <a:gd name="T74" fmla="*/ 157676 w 51"/>
              <a:gd name="T75" fmla="*/ 140010 h 74"/>
              <a:gd name="T76" fmla="*/ 128341 w 51"/>
              <a:gd name="T77" fmla="*/ 154748 h 74"/>
              <a:gd name="T78" fmla="*/ 139342 w 51"/>
              <a:gd name="T79" fmla="*/ 140010 h 74"/>
              <a:gd name="T80" fmla="*/ 95339 w 51"/>
              <a:gd name="T81" fmla="*/ 125272 h 74"/>
              <a:gd name="T82" fmla="*/ 121007 w 51"/>
              <a:gd name="T83" fmla="*/ 125272 h 74"/>
              <a:gd name="T84" fmla="*/ 150342 w 51"/>
              <a:gd name="T85" fmla="*/ 125272 h 74"/>
              <a:gd name="T86" fmla="*/ 172343 w 51"/>
              <a:gd name="T87" fmla="*/ 125272 h 74"/>
              <a:gd name="T88" fmla="*/ 128341 w 51"/>
              <a:gd name="T89" fmla="*/ 121588 h 74"/>
              <a:gd name="T90" fmla="*/ 139342 w 51"/>
              <a:gd name="T91" fmla="*/ 132641 h 74"/>
              <a:gd name="T92" fmla="*/ 128341 w 51"/>
              <a:gd name="T93" fmla="*/ 121588 h 74"/>
              <a:gd name="T94" fmla="*/ 157676 w 51"/>
              <a:gd name="T95" fmla="*/ 110534 h 74"/>
              <a:gd name="T96" fmla="*/ 165010 w 51"/>
              <a:gd name="T97" fmla="*/ 99481 h 74"/>
              <a:gd name="T98" fmla="*/ 124674 w 51"/>
              <a:gd name="T99" fmla="*/ 106850 h 74"/>
              <a:gd name="T100" fmla="*/ 146675 w 51"/>
              <a:gd name="T101" fmla="*/ 106850 h 74"/>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51" h="74">
                <a:moveTo>
                  <a:pt x="4" y="0"/>
                </a:moveTo>
                <a:cubicBezTo>
                  <a:pt x="47" y="0"/>
                  <a:pt x="47" y="0"/>
                  <a:pt x="47" y="0"/>
                </a:cubicBezTo>
                <a:cubicBezTo>
                  <a:pt x="49" y="0"/>
                  <a:pt x="51" y="2"/>
                  <a:pt x="51" y="5"/>
                </a:cubicBezTo>
                <a:cubicBezTo>
                  <a:pt x="51" y="60"/>
                  <a:pt x="51" y="60"/>
                  <a:pt x="51" y="60"/>
                </a:cubicBezTo>
                <a:cubicBezTo>
                  <a:pt x="51" y="62"/>
                  <a:pt x="49" y="64"/>
                  <a:pt x="47" y="64"/>
                </a:cubicBezTo>
                <a:cubicBezTo>
                  <a:pt x="17" y="64"/>
                  <a:pt x="17" y="64"/>
                  <a:pt x="17" y="64"/>
                </a:cubicBezTo>
                <a:cubicBezTo>
                  <a:pt x="17" y="64"/>
                  <a:pt x="17" y="64"/>
                  <a:pt x="16" y="63"/>
                </a:cubicBezTo>
                <a:cubicBezTo>
                  <a:pt x="15" y="62"/>
                  <a:pt x="15" y="60"/>
                  <a:pt x="16" y="58"/>
                </a:cubicBezTo>
                <a:cubicBezTo>
                  <a:pt x="20" y="58"/>
                  <a:pt x="20" y="58"/>
                  <a:pt x="20" y="58"/>
                </a:cubicBezTo>
                <a:cubicBezTo>
                  <a:pt x="21" y="58"/>
                  <a:pt x="22" y="57"/>
                  <a:pt x="22" y="56"/>
                </a:cubicBezTo>
                <a:cubicBezTo>
                  <a:pt x="22" y="46"/>
                  <a:pt x="22" y="46"/>
                  <a:pt x="22" y="46"/>
                </a:cubicBezTo>
                <a:cubicBezTo>
                  <a:pt x="21" y="42"/>
                  <a:pt x="21" y="37"/>
                  <a:pt x="21" y="32"/>
                </a:cubicBezTo>
                <a:cubicBezTo>
                  <a:pt x="21" y="26"/>
                  <a:pt x="21" y="21"/>
                  <a:pt x="22" y="17"/>
                </a:cubicBezTo>
                <a:cubicBezTo>
                  <a:pt x="22" y="7"/>
                  <a:pt x="22" y="7"/>
                  <a:pt x="22" y="7"/>
                </a:cubicBezTo>
                <a:cubicBezTo>
                  <a:pt x="22" y="6"/>
                  <a:pt x="21" y="5"/>
                  <a:pt x="20" y="5"/>
                </a:cubicBezTo>
                <a:cubicBezTo>
                  <a:pt x="7" y="5"/>
                  <a:pt x="7" y="5"/>
                  <a:pt x="7" y="5"/>
                </a:cubicBezTo>
                <a:cubicBezTo>
                  <a:pt x="6" y="5"/>
                  <a:pt x="5" y="6"/>
                  <a:pt x="5" y="7"/>
                </a:cubicBezTo>
                <a:cubicBezTo>
                  <a:pt x="5" y="17"/>
                  <a:pt x="5" y="17"/>
                  <a:pt x="5" y="17"/>
                </a:cubicBezTo>
                <a:cubicBezTo>
                  <a:pt x="6" y="21"/>
                  <a:pt x="6" y="26"/>
                  <a:pt x="6" y="32"/>
                </a:cubicBezTo>
                <a:cubicBezTo>
                  <a:pt x="6" y="37"/>
                  <a:pt x="6" y="42"/>
                  <a:pt x="5" y="46"/>
                </a:cubicBezTo>
                <a:cubicBezTo>
                  <a:pt x="5" y="56"/>
                  <a:pt x="5" y="56"/>
                  <a:pt x="5" y="56"/>
                </a:cubicBezTo>
                <a:cubicBezTo>
                  <a:pt x="5" y="57"/>
                  <a:pt x="6" y="58"/>
                  <a:pt x="7" y="58"/>
                </a:cubicBezTo>
                <a:cubicBezTo>
                  <a:pt x="10" y="58"/>
                  <a:pt x="10" y="58"/>
                  <a:pt x="10" y="58"/>
                </a:cubicBezTo>
                <a:cubicBezTo>
                  <a:pt x="10" y="60"/>
                  <a:pt x="10" y="62"/>
                  <a:pt x="11" y="64"/>
                </a:cubicBezTo>
                <a:cubicBezTo>
                  <a:pt x="4" y="64"/>
                  <a:pt x="4" y="64"/>
                  <a:pt x="4" y="64"/>
                </a:cubicBezTo>
                <a:cubicBezTo>
                  <a:pt x="2" y="64"/>
                  <a:pt x="0" y="62"/>
                  <a:pt x="0" y="60"/>
                </a:cubicBezTo>
                <a:cubicBezTo>
                  <a:pt x="0" y="5"/>
                  <a:pt x="0" y="5"/>
                  <a:pt x="0" y="5"/>
                </a:cubicBezTo>
                <a:cubicBezTo>
                  <a:pt x="0" y="2"/>
                  <a:pt x="2" y="0"/>
                  <a:pt x="4" y="0"/>
                </a:cubicBezTo>
                <a:close/>
                <a:moveTo>
                  <a:pt x="14" y="58"/>
                </a:moveTo>
                <a:cubicBezTo>
                  <a:pt x="12" y="57"/>
                  <a:pt x="12" y="57"/>
                  <a:pt x="12" y="57"/>
                </a:cubicBezTo>
                <a:cubicBezTo>
                  <a:pt x="10" y="64"/>
                  <a:pt x="14" y="67"/>
                  <a:pt x="18" y="69"/>
                </a:cubicBezTo>
                <a:cubicBezTo>
                  <a:pt x="19" y="69"/>
                  <a:pt x="21" y="68"/>
                  <a:pt x="20" y="66"/>
                </a:cubicBezTo>
                <a:cubicBezTo>
                  <a:pt x="17" y="66"/>
                  <a:pt x="13" y="64"/>
                  <a:pt x="14" y="58"/>
                </a:cubicBezTo>
                <a:close/>
                <a:moveTo>
                  <a:pt x="1" y="66"/>
                </a:moveTo>
                <a:cubicBezTo>
                  <a:pt x="1" y="65"/>
                  <a:pt x="2" y="65"/>
                  <a:pt x="2" y="65"/>
                </a:cubicBezTo>
                <a:cubicBezTo>
                  <a:pt x="3" y="65"/>
                  <a:pt x="3" y="66"/>
                  <a:pt x="3" y="67"/>
                </a:cubicBezTo>
                <a:cubicBezTo>
                  <a:pt x="2" y="67"/>
                  <a:pt x="2" y="68"/>
                  <a:pt x="2" y="69"/>
                </a:cubicBezTo>
                <a:cubicBezTo>
                  <a:pt x="2" y="70"/>
                  <a:pt x="2" y="70"/>
                  <a:pt x="2" y="71"/>
                </a:cubicBezTo>
                <a:cubicBezTo>
                  <a:pt x="3" y="71"/>
                  <a:pt x="3" y="72"/>
                  <a:pt x="2" y="72"/>
                </a:cubicBezTo>
                <a:cubicBezTo>
                  <a:pt x="2" y="73"/>
                  <a:pt x="1" y="73"/>
                  <a:pt x="1" y="72"/>
                </a:cubicBezTo>
                <a:cubicBezTo>
                  <a:pt x="0" y="71"/>
                  <a:pt x="0" y="70"/>
                  <a:pt x="0" y="69"/>
                </a:cubicBezTo>
                <a:cubicBezTo>
                  <a:pt x="0" y="68"/>
                  <a:pt x="0" y="66"/>
                  <a:pt x="1" y="66"/>
                </a:cubicBezTo>
                <a:close/>
                <a:moveTo>
                  <a:pt x="4" y="66"/>
                </a:moveTo>
                <a:cubicBezTo>
                  <a:pt x="4" y="66"/>
                  <a:pt x="5" y="65"/>
                  <a:pt x="5" y="66"/>
                </a:cubicBezTo>
                <a:cubicBezTo>
                  <a:pt x="6" y="66"/>
                  <a:pt x="6" y="67"/>
                  <a:pt x="6" y="67"/>
                </a:cubicBezTo>
                <a:cubicBezTo>
                  <a:pt x="6" y="68"/>
                  <a:pt x="6" y="69"/>
                  <a:pt x="6" y="70"/>
                </a:cubicBezTo>
                <a:cubicBezTo>
                  <a:pt x="6" y="70"/>
                  <a:pt x="6" y="71"/>
                  <a:pt x="6" y="71"/>
                </a:cubicBezTo>
                <a:cubicBezTo>
                  <a:pt x="6" y="72"/>
                  <a:pt x="6" y="73"/>
                  <a:pt x="6" y="73"/>
                </a:cubicBezTo>
                <a:cubicBezTo>
                  <a:pt x="5" y="73"/>
                  <a:pt x="5" y="73"/>
                  <a:pt x="4" y="73"/>
                </a:cubicBezTo>
                <a:cubicBezTo>
                  <a:pt x="4" y="72"/>
                  <a:pt x="3" y="71"/>
                  <a:pt x="3" y="70"/>
                </a:cubicBezTo>
                <a:cubicBezTo>
                  <a:pt x="3" y="69"/>
                  <a:pt x="3" y="67"/>
                  <a:pt x="4" y="66"/>
                </a:cubicBezTo>
                <a:close/>
                <a:moveTo>
                  <a:pt x="7" y="67"/>
                </a:moveTo>
                <a:cubicBezTo>
                  <a:pt x="7" y="67"/>
                  <a:pt x="7" y="66"/>
                  <a:pt x="8" y="66"/>
                </a:cubicBezTo>
                <a:cubicBezTo>
                  <a:pt x="9" y="66"/>
                  <a:pt x="9" y="67"/>
                  <a:pt x="9" y="68"/>
                </a:cubicBezTo>
                <a:cubicBezTo>
                  <a:pt x="9" y="68"/>
                  <a:pt x="9" y="69"/>
                  <a:pt x="9" y="70"/>
                </a:cubicBezTo>
                <a:cubicBezTo>
                  <a:pt x="10" y="71"/>
                  <a:pt x="10" y="71"/>
                  <a:pt x="10" y="71"/>
                </a:cubicBezTo>
                <a:cubicBezTo>
                  <a:pt x="11" y="72"/>
                  <a:pt x="11" y="73"/>
                  <a:pt x="11" y="73"/>
                </a:cubicBezTo>
                <a:cubicBezTo>
                  <a:pt x="10" y="74"/>
                  <a:pt x="9" y="74"/>
                  <a:pt x="9" y="73"/>
                </a:cubicBezTo>
                <a:cubicBezTo>
                  <a:pt x="8" y="73"/>
                  <a:pt x="8" y="72"/>
                  <a:pt x="7" y="71"/>
                </a:cubicBezTo>
                <a:cubicBezTo>
                  <a:pt x="7" y="70"/>
                  <a:pt x="7" y="68"/>
                  <a:pt x="7" y="67"/>
                </a:cubicBezTo>
                <a:close/>
                <a:moveTo>
                  <a:pt x="10" y="69"/>
                </a:moveTo>
                <a:cubicBezTo>
                  <a:pt x="10" y="68"/>
                  <a:pt x="10" y="67"/>
                  <a:pt x="11" y="67"/>
                </a:cubicBezTo>
                <a:cubicBezTo>
                  <a:pt x="11" y="67"/>
                  <a:pt x="12" y="67"/>
                  <a:pt x="12" y="68"/>
                </a:cubicBezTo>
                <a:cubicBezTo>
                  <a:pt x="12" y="69"/>
                  <a:pt x="13" y="69"/>
                  <a:pt x="13" y="70"/>
                </a:cubicBezTo>
                <a:cubicBezTo>
                  <a:pt x="14" y="70"/>
                  <a:pt x="14" y="71"/>
                  <a:pt x="15" y="71"/>
                </a:cubicBezTo>
                <a:cubicBezTo>
                  <a:pt x="15" y="71"/>
                  <a:pt x="16" y="72"/>
                  <a:pt x="16" y="72"/>
                </a:cubicBezTo>
                <a:cubicBezTo>
                  <a:pt x="16" y="73"/>
                  <a:pt x="15" y="73"/>
                  <a:pt x="14" y="73"/>
                </a:cubicBezTo>
                <a:cubicBezTo>
                  <a:pt x="13" y="73"/>
                  <a:pt x="12" y="72"/>
                  <a:pt x="12" y="72"/>
                </a:cubicBezTo>
                <a:cubicBezTo>
                  <a:pt x="11" y="71"/>
                  <a:pt x="10" y="70"/>
                  <a:pt x="10" y="69"/>
                </a:cubicBezTo>
                <a:close/>
                <a:moveTo>
                  <a:pt x="13" y="69"/>
                </a:moveTo>
                <a:cubicBezTo>
                  <a:pt x="13" y="69"/>
                  <a:pt x="13" y="68"/>
                  <a:pt x="13" y="68"/>
                </a:cubicBezTo>
                <a:cubicBezTo>
                  <a:pt x="14" y="67"/>
                  <a:pt x="15" y="67"/>
                  <a:pt x="15" y="68"/>
                </a:cubicBezTo>
                <a:cubicBezTo>
                  <a:pt x="15" y="68"/>
                  <a:pt x="16" y="69"/>
                  <a:pt x="17" y="69"/>
                </a:cubicBezTo>
                <a:cubicBezTo>
                  <a:pt x="18" y="69"/>
                  <a:pt x="18" y="69"/>
                  <a:pt x="19" y="69"/>
                </a:cubicBezTo>
                <a:cubicBezTo>
                  <a:pt x="19" y="69"/>
                  <a:pt x="20" y="69"/>
                  <a:pt x="20" y="70"/>
                </a:cubicBezTo>
                <a:cubicBezTo>
                  <a:pt x="21" y="71"/>
                  <a:pt x="20" y="71"/>
                  <a:pt x="20" y="71"/>
                </a:cubicBezTo>
                <a:cubicBezTo>
                  <a:pt x="19" y="72"/>
                  <a:pt x="18" y="71"/>
                  <a:pt x="16" y="71"/>
                </a:cubicBezTo>
                <a:cubicBezTo>
                  <a:pt x="15" y="71"/>
                  <a:pt x="14" y="70"/>
                  <a:pt x="13" y="69"/>
                </a:cubicBezTo>
                <a:close/>
                <a:moveTo>
                  <a:pt x="28" y="27"/>
                </a:moveTo>
                <a:cubicBezTo>
                  <a:pt x="27" y="27"/>
                  <a:pt x="26" y="28"/>
                  <a:pt x="26" y="29"/>
                </a:cubicBezTo>
                <a:cubicBezTo>
                  <a:pt x="26" y="29"/>
                  <a:pt x="26" y="29"/>
                  <a:pt x="26" y="29"/>
                </a:cubicBezTo>
                <a:cubicBezTo>
                  <a:pt x="26" y="30"/>
                  <a:pt x="27" y="30"/>
                  <a:pt x="28" y="30"/>
                </a:cubicBezTo>
                <a:cubicBezTo>
                  <a:pt x="31" y="30"/>
                  <a:pt x="31" y="30"/>
                  <a:pt x="31" y="30"/>
                </a:cubicBezTo>
                <a:cubicBezTo>
                  <a:pt x="32" y="30"/>
                  <a:pt x="33" y="30"/>
                  <a:pt x="33" y="29"/>
                </a:cubicBezTo>
                <a:cubicBezTo>
                  <a:pt x="33" y="29"/>
                  <a:pt x="33" y="29"/>
                  <a:pt x="33" y="29"/>
                </a:cubicBezTo>
                <a:cubicBezTo>
                  <a:pt x="33" y="28"/>
                  <a:pt x="32" y="27"/>
                  <a:pt x="31" y="27"/>
                </a:cubicBezTo>
                <a:cubicBezTo>
                  <a:pt x="28" y="27"/>
                  <a:pt x="28" y="27"/>
                  <a:pt x="28" y="27"/>
                </a:cubicBezTo>
                <a:close/>
                <a:moveTo>
                  <a:pt x="43" y="52"/>
                </a:moveTo>
                <a:cubicBezTo>
                  <a:pt x="42" y="52"/>
                  <a:pt x="41" y="53"/>
                  <a:pt x="41" y="54"/>
                </a:cubicBezTo>
                <a:cubicBezTo>
                  <a:pt x="41" y="55"/>
                  <a:pt x="42" y="56"/>
                  <a:pt x="43" y="56"/>
                </a:cubicBezTo>
                <a:cubicBezTo>
                  <a:pt x="44" y="56"/>
                  <a:pt x="44" y="55"/>
                  <a:pt x="44" y="54"/>
                </a:cubicBezTo>
                <a:cubicBezTo>
                  <a:pt x="44" y="53"/>
                  <a:pt x="44" y="52"/>
                  <a:pt x="43" y="52"/>
                </a:cubicBezTo>
                <a:close/>
                <a:moveTo>
                  <a:pt x="36" y="52"/>
                </a:moveTo>
                <a:cubicBezTo>
                  <a:pt x="35" y="52"/>
                  <a:pt x="35" y="53"/>
                  <a:pt x="35" y="54"/>
                </a:cubicBezTo>
                <a:cubicBezTo>
                  <a:pt x="35" y="55"/>
                  <a:pt x="35" y="56"/>
                  <a:pt x="36" y="56"/>
                </a:cubicBezTo>
                <a:cubicBezTo>
                  <a:pt x="37" y="56"/>
                  <a:pt x="38" y="55"/>
                  <a:pt x="38" y="54"/>
                </a:cubicBezTo>
                <a:cubicBezTo>
                  <a:pt x="38" y="53"/>
                  <a:pt x="37" y="52"/>
                  <a:pt x="36" y="52"/>
                </a:cubicBezTo>
                <a:close/>
                <a:moveTo>
                  <a:pt x="30" y="52"/>
                </a:moveTo>
                <a:cubicBezTo>
                  <a:pt x="29" y="52"/>
                  <a:pt x="28" y="53"/>
                  <a:pt x="28" y="54"/>
                </a:cubicBezTo>
                <a:cubicBezTo>
                  <a:pt x="28" y="55"/>
                  <a:pt x="29" y="56"/>
                  <a:pt x="30" y="56"/>
                </a:cubicBezTo>
                <a:cubicBezTo>
                  <a:pt x="30" y="56"/>
                  <a:pt x="31" y="55"/>
                  <a:pt x="31" y="54"/>
                </a:cubicBezTo>
                <a:cubicBezTo>
                  <a:pt x="31" y="53"/>
                  <a:pt x="30" y="52"/>
                  <a:pt x="30" y="52"/>
                </a:cubicBezTo>
                <a:close/>
                <a:moveTo>
                  <a:pt x="26" y="9"/>
                </a:moveTo>
                <a:cubicBezTo>
                  <a:pt x="26" y="19"/>
                  <a:pt x="26" y="19"/>
                  <a:pt x="26" y="19"/>
                </a:cubicBezTo>
                <a:cubicBezTo>
                  <a:pt x="47" y="19"/>
                  <a:pt x="47" y="19"/>
                  <a:pt x="47" y="19"/>
                </a:cubicBezTo>
                <a:cubicBezTo>
                  <a:pt x="47" y="9"/>
                  <a:pt x="47" y="9"/>
                  <a:pt x="47" y="9"/>
                </a:cubicBezTo>
                <a:cubicBezTo>
                  <a:pt x="26" y="9"/>
                  <a:pt x="26" y="9"/>
                  <a:pt x="26" y="9"/>
                </a:cubicBezTo>
                <a:close/>
                <a:moveTo>
                  <a:pt x="28" y="45"/>
                </a:moveTo>
                <a:cubicBezTo>
                  <a:pt x="27" y="45"/>
                  <a:pt x="26" y="46"/>
                  <a:pt x="26" y="47"/>
                </a:cubicBezTo>
                <a:cubicBezTo>
                  <a:pt x="26" y="47"/>
                  <a:pt x="26" y="47"/>
                  <a:pt x="26" y="47"/>
                </a:cubicBezTo>
                <a:cubicBezTo>
                  <a:pt x="26" y="48"/>
                  <a:pt x="27" y="49"/>
                  <a:pt x="28" y="49"/>
                </a:cubicBezTo>
                <a:cubicBezTo>
                  <a:pt x="31" y="49"/>
                  <a:pt x="31" y="49"/>
                  <a:pt x="31" y="49"/>
                </a:cubicBezTo>
                <a:cubicBezTo>
                  <a:pt x="32" y="49"/>
                  <a:pt x="33" y="48"/>
                  <a:pt x="33" y="47"/>
                </a:cubicBezTo>
                <a:cubicBezTo>
                  <a:pt x="33" y="47"/>
                  <a:pt x="33" y="47"/>
                  <a:pt x="33" y="47"/>
                </a:cubicBezTo>
                <a:cubicBezTo>
                  <a:pt x="33" y="46"/>
                  <a:pt x="32" y="45"/>
                  <a:pt x="31" y="45"/>
                </a:cubicBezTo>
                <a:cubicBezTo>
                  <a:pt x="28" y="45"/>
                  <a:pt x="28" y="45"/>
                  <a:pt x="28" y="45"/>
                </a:cubicBezTo>
                <a:close/>
                <a:moveTo>
                  <a:pt x="43" y="45"/>
                </a:moveTo>
                <a:cubicBezTo>
                  <a:pt x="42" y="45"/>
                  <a:pt x="41" y="46"/>
                  <a:pt x="41" y="47"/>
                </a:cubicBezTo>
                <a:cubicBezTo>
                  <a:pt x="41" y="47"/>
                  <a:pt x="41" y="47"/>
                  <a:pt x="41" y="47"/>
                </a:cubicBezTo>
                <a:cubicBezTo>
                  <a:pt x="41" y="48"/>
                  <a:pt x="42" y="49"/>
                  <a:pt x="43" y="49"/>
                </a:cubicBezTo>
                <a:cubicBezTo>
                  <a:pt x="45" y="49"/>
                  <a:pt x="45" y="49"/>
                  <a:pt x="45" y="49"/>
                </a:cubicBezTo>
                <a:cubicBezTo>
                  <a:pt x="46" y="49"/>
                  <a:pt x="47" y="48"/>
                  <a:pt x="47" y="47"/>
                </a:cubicBezTo>
                <a:cubicBezTo>
                  <a:pt x="47" y="47"/>
                  <a:pt x="47" y="47"/>
                  <a:pt x="47" y="47"/>
                </a:cubicBezTo>
                <a:cubicBezTo>
                  <a:pt x="47" y="46"/>
                  <a:pt x="46" y="45"/>
                  <a:pt x="45" y="45"/>
                </a:cubicBezTo>
                <a:cubicBezTo>
                  <a:pt x="43" y="45"/>
                  <a:pt x="43" y="45"/>
                  <a:pt x="43" y="45"/>
                </a:cubicBezTo>
                <a:close/>
                <a:moveTo>
                  <a:pt x="35" y="45"/>
                </a:moveTo>
                <a:cubicBezTo>
                  <a:pt x="34" y="45"/>
                  <a:pt x="34" y="46"/>
                  <a:pt x="34" y="47"/>
                </a:cubicBezTo>
                <a:cubicBezTo>
                  <a:pt x="34" y="47"/>
                  <a:pt x="34" y="47"/>
                  <a:pt x="34" y="47"/>
                </a:cubicBezTo>
                <a:cubicBezTo>
                  <a:pt x="34" y="48"/>
                  <a:pt x="34" y="49"/>
                  <a:pt x="35" y="49"/>
                </a:cubicBezTo>
                <a:cubicBezTo>
                  <a:pt x="38" y="49"/>
                  <a:pt x="38" y="49"/>
                  <a:pt x="38" y="49"/>
                </a:cubicBezTo>
                <a:cubicBezTo>
                  <a:pt x="39" y="49"/>
                  <a:pt x="40" y="48"/>
                  <a:pt x="40" y="47"/>
                </a:cubicBezTo>
                <a:cubicBezTo>
                  <a:pt x="40" y="47"/>
                  <a:pt x="40" y="47"/>
                  <a:pt x="40" y="47"/>
                </a:cubicBezTo>
                <a:cubicBezTo>
                  <a:pt x="40" y="46"/>
                  <a:pt x="39" y="45"/>
                  <a:pt x="38" y="45"/>
                </a:cubicBezTo>
                <a:cubicBezTo>
                  <a:pt x="35" y="45"/>
                  <a:pt x="35" y="45"/>
                  <a:pt x="35" y="45"/>
                </a:cubicBezTo>
                <a:close/>
                <a:moveTo>
                  <a:pt x="28" y="38"/>
                </a:moveTo>
                <a:cubicBezTo>
                  <a:pt x="27" y="38"/>
                  <a:pt x="26" y="39"/>
                  <a:pt x="26" y="40"/>
                </a:cubicBezTo>
                <a:cubicBezTo>
                  <a:pt x="26" y="40"/>
                  <a:pt x="26" y="40"/>
                  <a:pt x="26" y="40"/>
                </a:cubicBezTo>
                <a:cubicBezTo>
                  <a:pt x="26" y="41"/>
                  <a:pt x="27" y="42"/>
                  <a:pt x="28" y="42"/>
                </a:cubicBezTo>
                <a:cubicBezTo>
                  <a:pt x="31" y="42"/>
                  <a:pt x="31" y="42"/>
                  <a:pt x="31" y="42"/>
                </a:cubicBezTo>
                <a:cubicBezTo>
                  <a:pt x="32" y="42"/>
                  <a:pt x="33" y="41"/>
                  <a:pt x="33" y="40"/>
                </a:cubicBezTo>
                <a:cubicBezTo>
                  <a:pt x="33" y="40"/>
                  <a:pt x="33" y="40"/>
                  <a:pt x="33" y="40"/>
                </a:cubicBezTo>
                <a:cubicBezTo>
                  <a:pt x="33" y="39"/>
                  <a:pt x="32" y="38"/>
                  <a:pt x="31" y="38"/>
                </a:cubicBezTo>
                <a:cubicBezTo>
                  <a:pt x="28" y="38"/>
                  <a:pt x="28" y="38"/>
                  <a:pt x="28" y="38"/>
                </a:cubicBezTo>
                <a:close/>
                <a:moveTo>
                  <a:pt x="43" y="38"/>
                </a:moveTo>
                <a:cubicBezTo>
                  <a:pt x="42" y="38"/>
                  <a:pt x="41" y="39"/>
                  <a:pt x="41" y="40"/>
                </a:cubicBezTo>
                <a:cubicBezTo>
                  <a:pt x="41" y="40"/>
                  <a:pt x="41" y="40"/>
                  <a:pt x="41" y="40"/>
                </a:cubicBezTo>
                <a:cubicBezTo>
                  <a:pt x="41" y="41"/>
                  <a:pt x="42" y="42"/>
                  <a:pt x="43" y="42"/>
                </a:cubicBezTo>
                <a:cubicBezTo>
                  <a:pt x="45" y="42"/>
                  <a:pt x="45" y="42"/>
                  <a:pt x="45" y="42"/>
                </a:cubicBezTo>
                <a:cubicBezTo>
                  <a:pt x="46" y="42"/>
                  <a:pt x="47" y="41"/>
                  <a:pt x="47" y="40"/>
                </a:cubicBezTo>
                <a:cubicBezTo>
                  <a:pt x="47" y="40"/>
                  <a:pt x="47" y="40"/>
                  <a:pt x="47" y="40"/>
                </a:cubicBezTo>
                <a:cubicBezTo>
                  <a:pt x="47" y="39"/>
                  <a:pt x="46" y="38"/>
                  <a:pt x="45" y="38"/>
                </a:cubicBezTo>
                <a:cubicBezTo>
                  <a:pt x="43" y="38"/>
                  <a:pt x="43" y="38"/>
                  <a:pt x="43" y="38"/>
                </a:cubicBezTo>
                <a:close/>
                <a:moveTo>
                  <a:pt x="35" y="38"/>
                </a:moveTo>
                <a:cubicBezTo>
                  <a:pt x="34" y="38"/>
                  <a:pt x="34" y="39"/>
                  <a:pt x="34" y="40"/>
                </a:cubicBezTo>
                <a:cubicBezTo>
                  <a:pt x="34" y="40"/>
                  <a:pt x="34" y="40"/>
                  <a:pt x="34" y="40"/>
                </a:cubicBezTo>
                <a:cubicBezTo>
                  <a:pt x="34" y="41"/>
                  <a:pt x="34" y="42"/>
                  <a:pt x="35" y="42"/>
                </a:cubicBezTo>
                <a:cubicBezTo>
                  <a:pt x="38" y="42"/>
                  <a:pt x="38" y="42"/>
                  <a:pt x="38" y="42"/>
                </a:cubicBezTo>
                <a:cubicBezTo>
                  <a:pt x="39" y="42"/>
                  <a:pt x="40" y="41"/>
                  <a:pt x="40" y="40"/>
                </a:cubicBezTo>
                <a:cubicBezTo>
                  <a:pt x="40" y="40"/>
                  <a:pt x="40" y="40"/>
                  <a:pt x="40" y="40"/>
                </a:cubicBezTo>
                <a:cubicBezTo>
                  <a:pt x="40" y="39"/>
                  <a:pt x="39" y="38"/>
                  <a:pt x="38" y="38"/>
                </a:cubicBezTo>
                <a:cubicBezTo>
                  <a:pt x="35" y="38"/>
                  <a:pt x="35" y="38"/>
                  <a:pt x="35" y="38"/>
                </a:cubicBezTo>
                <a:close/>
                <a:moveTo>
                  <a:pt x="28" y="33"/>
                </a:moveTo>
                <a:cubicBezTo>
                  <a:pt x="27" y="33"/>
                  <a:pt x="26" y="33"/>
                  <a:pt x="26" y="34"/>
                </a:cubicBezTo>
                <a:cubicBezTo>
                  <a:pt x="26" y="34"/>
                  <a:pt x="26" y="34"/>
                  <a:pt x="26" y="34"/>
                </a:cubicBezTo>
                <a:cubicBezTo>
                  <a:pt x="26" y="35"/>
                  <a:pt x="27" y="36"/>
                  <a:pt x="28" y="36"/>
                </a:cubicBezTo>
                <a:cubicBezTo>
                  <a:pt x="31" y="36"/>
                  <a:pt x="31" y="36"/>
                  <a:pt x="31" y="36"/>
                </a:cubicBezTo>
                <a:cubicBezTo>
                  <a:pt x="32" y="36"/>
                  <a:pt x="33" y="35"/>
                  <a:pt x="33" y="34"/>
                </a:cubicBezTo>
                <a:cubicBezTo>
                  <a:pt x="33" y="34"/>
                  <a:pt x="33" y="34"/>
                  <a:pt x="33" y="34"/>
                </a:cubicBezTo>
                <a:cubicBezTo>
                  <a:pt x="33" y="33"/>
                  <a:pt x="32" y="33"/>
                  <a:pt x="31" y="33"/>
                </a:cubicBezTo>
                <a:cubicBezTo>
                  <a:pt x="28" y="33"/>
                  <a:pt x="28" y="33"/>
                  <a:pt x="28" y="33"/>
                </a:cubicBezTo>
                <a:close/>
                <a:moveTo>
                  <a:pt x="43" y="33"/>
                </a:moveTo>
                <a:cubicBezTo>
                  <a:pt x="42" y="33"/>
                  <a:pt x="41" y="33"/>
                  <a:pt x="41" y="34"/>
                </a:cubicBezTo>
                <a:cubicBezTo>
                  <a:pt x="41" y="34"/>
                  <a:pt x="41" y="34"/>
                  <a:pt x="41" y="34"/>
                </a:cubicBezTo>
                <a:cubicBezTo>
                  <a:pt x="41" y="35"/>
                  <a:pt x="42" y="36"/>
                  <a:pt x="43" y="36"/>
                </a:cubicBezTo>
                <a:cubicBezTo>
                  <a:pt x="45" y="36"/>
                  <a:pt x="45" y="36"/>
                  <a:pt x="45" y="36"/>
                </a:cubicBezTo>
                <a:cubicBezTo>
                  <a:pt x="46" y="36"/>
                  <a:pt x="47" y="35"/>
                  <a:pt x="47" y="34"/>
                </a:cubicBezTo>
                <a:cubicBezTo>
                  <a:pt x="47" y="34"/>
                  <a:pt x="47" y="34"/>
                  <a:pt x="47" y="34"/>
                </a:cubicBezTo>
                <a:cubicBezTo>
                  <a:pt x="47" y="33"/>
                  <a:pt x="46" y="33"/>
                  <a:pt x="45" y="33"/>
                </a:cubicBezTo>
                <a:cubicBezTo>
                  <a:pt x="43" y="33"/>
                  <a:pt x="43" y="33"/>
                  <a:pt x="43" y="33"/>
                </a:cubicBezTo>
                <a:close/>
                <a:moveTo>
                  <a:pt x="35" y="33"/>
                </a:moveTo>
                <a:cubicBezTo>
                  <a:pt x="34" y="33"/>
                  <a:pt x="34" y="33"/>
                  <a:pt x="34" y="34"/>
                </a:cubicBezTo>
                <a:cubicBezTo>
                  <a:pt x="34" y="34"/>
                  <a:pt x="34" y="34"/>
                  <a:pt x="34" y="34"/>
                </a:cubicBezTo>
                <a:cubicBezTo>
                  <a:pt x="34" y="35"/>
                  <a:pt x="34" y="36"/>
                  <a:pt x="35" y="36"/>
                </a:cubicBezTo>
                <a:cubicBezTo>
                  <a:pt x="38" y="36"/>
                  <a:pt x="38" y="36"/>
                  <a:pt x="38" y="36"/>
                </a:cubicBezTo>
                <a:cubicBezTo>
                  <a:pt x="39" y="36"/>
                  <a:pt x="40" y="35"/>
                  <a:pt x="40" y="34"/>
                </a:cubicBezTo>
                <a:cubicBezTo>
                  <a:pt x="40" y="34"/>
                  <a:pt x="40" y="34"/>
                  <a:pt x="40" y="34"/>
                </a:cubicBezTo>
                <a:cubicBezTo>
                  <a:pt x="40" y="33"/>
                  <a:pt x="39" y="33"/>
                  <a:pt x="38" y="33"/>
                </a:cubicBezTo>
                <a:cubicBezTo>
                  <a:pt x="35" y="33"/>
                  <a:pt x="35" y="33"/>
                  <a:pt x="35" y="33"/>
                </a:cubicBezTo>
                <a:close/>
                <a:moveTo>
                  <a:pt x="43" y="27"/>
                </a:moveTo>
                <a:cubicBezTo>
                  <a:pt x="42" y="27"/>
                  <a:pt x="41" y="28"/>
                  <a:pt x="41" y="29"/>
                </a:cubicBezTo>
                <a:cubicBezTo>
                  <a:pt x="41" y="29"/>
                  <a:pt x="41" y="29"/>
                  <a:pt x="41" y="29"/>
                </a:cubicBezTo>
                <a:cubicBezTo>
                  <a:pt x="41" y="30"/>
                  <a:pt x="42" y="30"/>
                  <a:pt x="43" y="30"/>
                </a:cubicBezTo>
                <a:cubicBezTo>
                  <a:pt x="45" y="30"/>
                  <a:pt x="45" y="30"/>
                  <a:pt x="45" y="30"/>
                </a:cubicBezTo>
                <a:cubicBezTo>
                  <a:pt x="46" y="30"/>
                  <a:pt x="47" y="30"/>
                  <a:pt x="47" y="29"/>
                </a:cubicBezTo>
                <a:cubicBezTo>
                  <a:pt x="47" y="29"/>
                  <a:pt x="47" y="29"/>
                  <a:pt x="47" y="29"/>
                </a:cubicBezTo>
                <a:cubicBezTo>
                  <a:pt x="47" y="28"/>
                  <a:pt x="46" y="27"/>
                  <a:pt x="45" y="27"/>
                </a:cubicBezTo>
                <a:cubicBezTo>
                  <a:pt x="43" y="27"/>
                  <a:pt x="43" y="27"/>
                  <a:pt x="43" y="27"/>
                </a:cubicBezTo>
                <a:close/>
                <a:moveTo>
                  <a:pt x="35" y="27"/>
                </a:moveTo>
                <a:cubicBezTo>
                  <a:pt x="34" y="27"/>
                  <a:pt x="34" y="28"/>
                  <a:pt x="34" y="29"/>
                </a:cubicBezTo>
                <a:cubicBezTo>
                  <a:pt x="34" y="29"/>
                  <a:pt x="34" y="29"/>
                  <a:pt x="34" y="29"/>
                </a:cubicBezTo>
                <a:cubicBezTo>
                  <a:pt x="34" y="30"/>
                  <a:pt x="34" y="30"/>
                  <a:pt x="35" y="30"/>
                </a:cubicBezTo>
                <a:cubicBezTo>
                  <a:pt x="38" y="30"/>
                  <a:pt x="38" y="30"/>
                  <a:pt x="38" y="30"/>
                </a:cubicBezTo>
                <a:cubicBezTo>
                  <a:pt x="39" y="30"/>
                  <a:pt x="40" y="30"/>
                  <a:pt x="40" y="29"/>
                </a:cubicBezTo>
                <a:cubicBezTo>
                  <a:pt x="40" y="29"/>
                  <a:pt x="40" y="29"/>
                  <a:pt x="40" y="29"/>
                </a:cubicBezTo>
                <a:cubicBezTo>
                  <a:pt x="40" y="28"/>
                  <a:pt x="39" y="27"/>
                  <a:pt x="38" y="27"/>
                </a:cubicBezTo>
                <a:lnTo>
                  <a:pt x="35" y="27"/>
                </a:lnTo>
                <a:close/>
              </a:path>
            </a:pathLst>
          </a:custGeom>
          <a:solidFill>
            <a:schemeClr val="bg1"/>
          </a:solidFill>
          <a:ln>
            <a:noFill/>
          </a:ln>
        </p:spPr>
        <p:txBody>
          <a:body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方正黑体简体" panose="02010601030101010101" pitchFamily="2" charset="-122"/>
              <a:cs typeface="+mn-cs"/>
              <a:sym typeface="Arial" panose="020B0604020202020204" pitchFamily="34" charset="0"/>
            </a:endParaRPr>
          </a:p>
        </p:txBody>
      </p:sp>
      <p:sp>
        <p:nvSpPr>
          <p:cNvPr id="38" name="Freeform 54"/>
          <p:cNvSpPr>
            <a:spLocks noEditPoints="1"/>
          </p:cNvSpPr>
          <p:nvPr/>
        </p:nvSpPr>
        <p:spPr bwMode="auto">
          <a:xfrm>
            <a:off x="7941470" y="5791941"/>
            <a:ext cx="173038" cy="273050"/>
          </a:xfrm>
          <a:custGeom>
            <a:avLst/>
            <a:gdLst>
              <a:gd name="T0" fmla="*/ 33133 w 47"/>
              <a:gd name="T1" fmla="*/ 0 h 75"/>
              <a:gd name="T2" fmla="*/ 139896 w 47"/>
              <a:gd name="T3" fmla="*/ 0 h 75"/>
              <a:gd name="T4" fmla="*/ 165666 w 47"/>
              <a:gd name="T5" fmla="*/ 25611 h 75"/>
              <a:gd name="T6" fmla="*/ 165666 w 47"/>
              <a:gd name="T7" fmla="*/ 237812 h 75"/>
              <a:gd name="T8" fmla="*/ 139896 w 47"/>
              <a:gd name="T9" fmla="*/ 263423 h 75"/>
              <a:gd name="T10" fmla="*/ 33133 w 47"/>
              <a:gd name="T11" fmla="*/ 263423 h 75"/>
              <a:gd name="T12" fmla="*/ 7363 w 47"/>
              <a:gd name="T13" fmla="*/ 237812 h 75"/>
              <a:gd name="T14" fmla="*/ 7363 w 47"/>
              <a:gd name="T15" fmla="*/ 25611 h 75"/>
              <a:gd name="T16" fmla="*/ 33133 w 47"/>
              <a:gd name="T17" fmla="*/ 0 h 75"/>
              <a:gd name="T18" fmla="*/ 36815 w 47"/>
              <a:gd name="T19" fmla="*/ 7317 h 75"/>
              <a:gd name="T20" fmla="*/ 36815 w 47"/>
              <a:gd name="T21" fmla="*/ 21952 h 75"/>
              <a:gd name="T22" fmla="*/ 29452 w 47"/>
              <a:gd name="T23" fmla="*/ 29269 h 75"/>
              <a:gd name="T24" fmla="*/ 18407 w 47"/>
              <a:gd name="T25" fmla="*/ 43904 h 75"/>
              <a:gd name="T26" fmla="*/ 14726 w 47"/>
              <a:gd name="T27" fmla="*/ 131712 h 75"/>
              <a:gd name="T28" fmla="*/ 18407 w 47"/>
              <a:gd name="T29" fmla="*/ 215861 h 75"/>
              <a:gd name="T30" fmla="*/ 29452 w 47"/>
              <a:gd name="T31" fmla="*/ 230495 h 75"/>
              <a:gd name="T32" fmla="*/ 44178 w 47"/>
              <a:gd name="T33" fmla="*/ 237812 h 75"/>
              <a:gd name="T34" fmla="*/ 84674 w 47"/>
              <a:gd name="T35" fmla="*/ 245130 h 75"/>
              <a:gd name="T36" fmla="*/ 128851 w 47"/>
              <a:gd name="T37" fmla="*/ 237812 h 75"/>
              <a:gd name="T38" fmla="*/ 143577 w 47"/>
              <a:gd name="T39" fmla="*/ 230495 h 75"/>
              <a:gd name="T40" fmla="*/ 150940 w 47"/>
              <a:gd name="T41" fmla="*/ 215861 h 75"/>
              <a:gd name="T42" fmla="*/ 154622 w 47"/>
              <a:gd name="T43" fmla="*/ 131712 h 75"/>
              <a:gd name="T44" fmla="*/ 150940 w 47"/>
              <a:gd name="T45" fmla="*/ 43904 h 75"/>
              <a:gd name="T46" fmla="*/ 143577 w 47"/>
              <a:gd name="T47" fmla="*/ 29269 h 75"/>
              <a:gd name="T48" fmla="*/ 136214 w 47"/>
              <a:gd name="T49" fmla="*/ 21952 h 75"/>
              <a:gd name="T50" fmla="*/ 136214 w 47"/>
              <a:gd name="T51" fmla="*/ 7317 h 75"/>
              <a:gd name="T52" fmla="*/ 36815 w 47"/>
              <a:gd name="T53" fmla="*/ 7317 h 75"/>
              <a:gd name="T54" fmla="*/ 136214 w 47"/>
              <a:gd name="T55" fmla="*/ 32928 h 75"/>
              <a:gd name="T56" fmla="*/ 136214 w 47"/>
              <a:gd name="T57" fmla="*/ 95125 h 75"/>
              <a:gd name="T58" fmla="*/ 99400 w 47"/>
              <a:gd name="T59" fmla="*/ 128053 h 75"/>
              <a:gd name="T60" fmla="*/ 73629 w 47"/>
              <a:gd name="T61" fmla="*/ 128053 h 75"/>
              <a:gd name="T62" fmla="*/ 36815 w 47"/>
              <a:gd name="T63" fmla="*/ 95125 h 75"/>
              <a:gd name="T64" fmla="*/ 36815 w 47"/>
              <a:gd name="T65" fmla="*/ 32928 h 75"/>
              <a:gd name="T66" fmla="*/ 36815 w 47"/>
              <a:gd name="T67" fmla="*/ 36587 h 75"/>
              <a:gd name="T68" fmla="*/ 29452 w 47"/>
              <a:gd name="T69" fmla="*/ 47562 h 75"/>
              <a:gd name="T70" fmla="*/ 25770 w 47"/>
              <a:gd name="T71" fmla="*/ 131712 h 75"/>
              <a:gd name="T72" fmla="*/ 29452 w 47"/>
              <a:gd name="T73" fmla="*/ 212202 h 75"/>
              <a:gd name="T74" fmla="*/ 36815 w 47"/>
              <a:gd name="T75" fmla="*/ 223178 h 75"/>
              <a:gd name="T76" fmla="*/ 47859 w 47"/>
              <a:gd name="T77" fmla="*/ 230495 h 75"/>
              <a:gd name="T78" fmla="*/ 84674 w 47"/>
              <a:gd name="T79" fmla="*/ 234154 h 75"/>
              <a:gd name="T80" fmla="*/ 125170 w 47"/>
              <a:gd name="T81" fmla="*/ 230495 h 75"/>
              <a:gd name="T82" fmla="*/ 136214 w 47"/>
              <a:gd name="T83" fmla="*/ 223178 h 75"/>
              <a:gd name="T84" fmla="*/ 139896 w 47"/>
              <a:gd name="T85" fmla="*/ 212202 h 75"/>
              <a:gd name="T86" fmla="*/ 143577 w 47"/>
              <a:gd name="T87" fmla="*/ 131712 h 75"/>
              <a:gd name="T88" fmla="*/ 139896 w 47"/>
              <a:gd name="T89" fmla="*/ 47562 h 75"/>
              <a:gd name="T90" fmla="*/ 136214 w 47"/>
              <a:gd name="T91" fmla="*/ 36587 h 75"/>
              <a:gd name="T92" fmla="*/ 136214 w 47"/>
              <a:gd name="T93" fmla="*/ 32928 h 75"/>
              <a:gd name="T94" fmla="*/ 47859 w 47"/>
              <a:gd name="T95" fmla="*/ 43904 h 75"/>
              <a:gd name="T96" fmla="*/ 47859 w 47"/>
              <a:gd name="T97" fmla="*/ 95125 h 75"/>
              <a:gd name="T98" fmla="*/ 125170 w 47"/>
              <a:gd name="T99" fmla="*/ 95125 h 75"/>
              <a:gd name="T100" fmla="*/ 125170 w 47"/>
              <a:gd name="T101" fmla="*/ 43904 h 75"/>
              <a:gd name="T102" fmla="*/ 47859 w 47"/>
              <a:gd name="T103" fmla="*/ 43904 h 75"/>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47" h="75">
                <a:moveTo>
                  <a:pt x="9" y="0"/>
                </a:moveTo>
                <a:cubicBezTo>
                  <a:pt x="18" y="0"/>
                  <a:pt x="28" y="0"/>
                  <a:pt x="38" y="0"/>
                </a:cubicBezTo>
                <a:cubicBezTo>
                  <a:pt x="42" y="0"/>
                  <a:pt x="44" y="3"/>
                  <a:pt x="45" y="7"/>
                </a:cubicBezTo>
                <a:cubicBezTo>
                  <a:pt x="47" y="27"/>
                  <a:pt x="46" y="46"/>
                  <a:pt x="45" y="65"/>
                </a:cubicBezTo>
                <a:cubicBezTo>
                  <a:pt x="44" y="69"/>
                  <a:pt x="41" y="71"/>
                  <a:pt x="38" y="72"/>
                </a:cubicBezTo>
                <a:cubicBezTo>
                  <a:pt x="28" y="74"/>
                  <a:pt x="19" y="75"/>
                  <a:pt x="9" y="72"/>
                </a:cubicBezTo>
                <a:cubicBezTo>
                  <a:pt x="5" y="71"/>
                  <a:pt x="2" y="69"/>
                  <a:pt x="2" y="65"/>
                </a:cubicBezTo>
                <a:cubicBezTo>
                  <a:pt x="0" y="46"/>
                  <a:pt x="0" y="27"/>
                  <a:pt x="2" y="7"/>
                </a:cubicBezTo>
                <a:cubicBezTo>
                  <a:pt x="2" y="3"/>
                  <a:pt x="5" y="0"/>
                  <a:pt x="9" y="0"/>
                </a:cubicBezTo>
                <a:close/>
                <a:moveTo>
                  <a:pt x="10" y="2"/>
                </a:moveTo>
                <a:cubicBezTo>
                  <a:pt x="10" y="6"/>
                  <a:pt x="10" y="6"/>
                  <a:pt x="10" y="6"/>
                </a:cubicBezTo>
                <a:cubicBezTo>
                  <a:pt x="9" y="6"/>
                  <a:pt x="8" y="7"/>
                  <a:pt x="8" y="8"/>
                </a:cubicBezTo>
                <a:cubicBezTo>
                  <a:pt x="6" y="9"/>
                  <a:pt x="6" y="11"/>
                  <a:pt x="5" y="12"/>
                </a:cubicBezTo>
                <a:cubicBezTo>
                  <a:pt x="5" y="20"/>
                  <a:pt x="4" y="28"/>
                  <a:pt x="4" y="36"/>
                </a:cubicBezTo>
                <a:cubicBezTo>
                  <a:pt x="4" y="43"/>
                  <a:pt x="5" y="51"/>
                  <a:pt x="5" y="59"/>
                </a:cubicBezTo>
                <a:cubicBezTo>
                  <a:pt x="6" y="60"/>
                  <a:pt x="6" y="62"/>
                  <a:pt x="8" y="63"/>
                </a:cubicBezTo>
                <a:cubicBezTo>
                  <a:pt x="9" y="64"/>
                  <a:pt x="10" y="65"/>
                  <a:pt x="12" y="65"/>
                </a:cubicBezTo>
                <a:cubicBezTo>
                  <a:pt x="16" y="67"/>
                  <a:pt x="20" y="67"/>
                  <a:pt x="23" y="67"/>
                </a:cubicBezTo>
                <a:cubicBezTo>
                  <a:pt x="27" y="67"/>
                  <a:pt x="31" y="66"/>
                  <a:pt x="35" y="65"/>
                </a:cubicBezTo>
                <a:cubicBezTo>
                  <a:pt x="36" y="65"/>
                  <a:pt x="38" y="64"/>
                  <a:pt x="39" y="63"/>
                </a:cubicBezTo>
                <a:cubicBezTo>
                  <a:pt x="40" y="62"/>
                  <a:pt x="41" y="60"/>
                  <a:pt x="41" y="59"/>
                </a:cubicBezTo>
                <a:cubicBezTo>
                  <a:pt x="42" y="51"/>
                  <a:pt x="42" y="44"/>
                  <a:pt x="42" y="36"/>
                </a:cubicBezTo>
                <a:cubicBezTo>
                  <a:pt x="42" y="28"/>
                  <a:pt x="42" y="20"/>
                  <a:pt x="41" y="12"/>
                </a:cubicBezTo>
                <a:cubicBezTo>
                  <a:pt x="41" y="11"/>
                  <a:pt x="40" y="9"/>
                  <a:pt x="39" y="8"/>
                </a:cubicBezTo>
                <a:cubicBezTo>
                  <a:pt x="38" y="7"/>
                  <a:pt x="37" y="6"/>
                  <a:pt x="37" y="6"/>
                </a:cubicBezTo>
                <a:cubicBezTo>
                  <a:pt x="37" y="2"/>
                  <a:pt x="37" y="2"/>
                  <a:pt x="37" y="2"/>
                </a:cubicBezTo>
                <a:cubicBezTo>
                  <a:pt x="10" y="2"/>
                  <a:pt x="10" y="2"/>
                  <a:pt x="10" y="2"/>
                </a:cubicBezTo>
                <a:close/>
                <a:moveTo>
                  <a:pt x="37" y="9"/>
                </a:moveTo>
                <a:cubicBezTo>
                  <a:pt x="37" y="26"/>
                  <a:pt x="37" y="26"/>
                  <a:pt x="37" y="26"/>
                </a:cubicBezTo>
                <a:cubicBezTo>
                  <a:pt x="37" y="31"/>
                  <a:pt x="33" y="35"/>
                  <a:pt x="27" y="35"/>
                </a:cubicBezTo>
                <a:cubicBezTo>
                  <a:pt x="20" y="35"/>
                  <a:pt x="20" y="35"/>
                  <a:pt x="20" y="35"/>
                </a:cubicBezTo>
                <a:cubicBezTo>
                  <a:pt x="15" y="35"/>
                  <a:pt x="10" y="31"/>
                  <a:pt x="10" y="26"/>
                </a:cubicBezTo>
                <a:cubicBezTo>
                  <a:pt x="10" y="9"/>
                  <a:pt x="10" y="9"/>
                  <a:pt x="10" y="9"/>
                </a:cubicBezTo>
                <a:cubicBezTo>
                  <a:pt x="10" y="9"/>
                  <a:pt x="10" y="9"/>
                  <a:pt x="10" y="10"/>
                </a:cubicBezTo>
                <a:cubicBezTo>
                  <a:pt x="9" y="10"/>
                  <a:pt x="8" y="11"/>
                  <a:pt x="8" y="13"/>
                </a:cubicBezTo>
                <a:cubicBezTo>
                  <a:pt x="7" y="21"/>
                  <a:pt x="7" y="28"/>
                  <a:pt x="7" y="36"/>
                </a:cubicBezTo>
                <a:cubicBezTo>
                  <a:pt x="7" y="43"/>
                  <a:pt x="8" y="51"/>
                  <a:pt x="8" y="58"/>
                </a:cubicBezTo>
                <a:cubicBezTo>
                  <a:pt x="8" y="59"/>
                  <a:pt x="9" y="60"/>
                  <a:pt x="10" y="61"/>
                </a:cubicBezTo>
                <a:cubicBezTo>
                  <a:pt x="10" y="62"/>
                  <a:pt x="11" y="62"/>
                  <a:pt x="13" y="63"/>
                </a:cubicBezTo>
                <a:cubicBezTo>
                  <a:pt x="16" y="64"/>
                  <a:pt x="20" y="64"/>
                  <a:pt x="23" y="64"/>
                </a:cubicBezTo>
                <a:cubicBezTo>
                  <a:pt x="27" y="64"/>
                  <a:pt x="30" y="64"/>
                  <a:pt x="34" y="63"/>
                </a:cubicBezTo>
                <a:cubicBezTo>
                  <a:pt x="35" y="62"/>
                  <a:pt x="36" y="62"/>
                  <a:pt x="37" y="61"/>
                </a:cubicBezTo>
                <a:cubicBezTo>
                  <a:pt x="38" y="60"/>
                  <a:pt x="38" y="59"/>
                  <a:pt x="38" y="58"/>
                </a:cubicBezTo>
                <a:cubicBezTo>
                  <a:pt x="39" y="51"/>
                  <a:pt x="39" y="43"/>
                  <a:pt x="39" y="36"/>
                </a:cubicBezTo>
                <a:cubicBezTo>
                  <a:pt x="39" y="28"/>
                  <a:pt x="39" y="21"/>
                  <a:pt x="38" y="13"/>
                </a:cubicBezTo>
                <a:cubicBezTo>
                  <a:pt x="38" y="11"/>
                  <a:pt x="38" y="10"/>
                  <a:pt x="37" y="10"/>
                </a:cubicBezTo>
                <a:cubicBezTo>
                  <a:pt x="37" y="9"/>
                  <a:pt x="37" y="9"/>
                  <a:pt x="37" y="9"/>
                </a:cubicBezTo>
                <a:close/>
                <a:moveTo>
                  <a:pt x="13" y="12"/>
                </a:moveTo>
                <a:cubicBezTo>
                  <a:pt x="13" y="26"/>
                  <a:pt x="13" y="26"/>
                  <a:pt x="13" y="26"/>
                </a:cubicBezTo>
                <a:cubicBezTo>
                  <a:pt x="34" y="26"/>
                  <a:pt x="34" y="26"/>
                  <a:pt x="34" y="26"/>
                </a:cubicBezTo>
                <a:cubicBezTo>
                  <a:pt x="34" y="12"/>
                  <a:pt x="34" y="12"/>
                  <a:pt x="34" y="12"/>
                </a:cubicBezTo>
                <a:lnTo>
                  <a:pt x="13" y="12"/>
                </a:lnTo>
                <a:close/>
              </a:path>
            </a:pathLst>
          </a:custGeom>
          <a:solidFill>
            <a:schemeClr val="bg1"/>
          </a:solidFill>
          <a:ln>
            <a:noFill/>
          </a:ln>
        </p:spPr>
        <p:txBody>
          <a:body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方正黑体简体" panose="02010601030101010101" pitchFamily="2" charset="-122"/>
              <a:cs typeface="+mn-cs"/>
              <a:sym typeface="Arial" panose="020B0604020202020204" pitchFamily="34" charset="0"/>
            </a:endParaRPr>
          </a:p>
        </p:txBody>
      </p:sp>
      <p:sp>
        <p:nvSpPr>
          <p:cNvPr id="39" name="Freeform 56"/>
          <p:cNvSpPr>
            <a:spLocks noEditPoints="1"/>
          </p:cNvSpPr>
          <p:nvPr/>
        </p:nvSpPr>
        <p:spPr bwMode="auto">
          <a:xfrm>
            <a:off x="7919245" y="4679103"/>
            <a:ext cx="223838" cy="227013"/>
          </a:xfrm>
          <a:custGeom>
            <a:avLst/>
            <a:gdLst>
              <a:gd name="T0" fmla="*/ 172369 w 61"/>
              <a:gd name="T1" fmla="*/ 208886 h 62"/>
              <a:gd name="T2" fmla="*/ 124692 w 61"/>
              <a:gd name="T3" fmla="*/ 190562 h 62"/>
              <a:gd name="T4" fmla="*/ 132027 w 61"/>
              <a:gd name="T5" fmla="*/ 205221 h 62"/>
              <a:gd name="T6" fmla="*/ 201708 w 61"/>
              <a:gd name="T7" fmla="*/ 135592 h 62"/>
              <a:gd name="T8" fmla="*/ 190706 w 61"/>
              <a:gd name="T9" fmla="*/ 131928 h 62"/>
              <a:gd name="T10" fmla="*/ 183371 w 61"/>
              <a:gd name="T11" fmla="*/ 142922 h 62"/>
              <a:gd name="T12" fmla="*/ 187039 w 61"/>
              <a:gd name="T13" fmla="*/ 146586 h 62"/>
              <a:gd name="T14" fmla="*/ 201708 w 61"/>
              <a:gd name="T15" fmla="*/ 142922 h 62"/>
              <a:gd name="T16" fmla="*/ 187039 w 61"/>
              <a:gd name="T17" fmla="*/ 98946 h 62"/>
              <a:gd name="T18" fmla="*/ 201708 w 61"/>
              <a:gd name="T19" fmla="*/ 98946 h 62"/>
              <a:gd name="T20" fmla="*/ 190706 w 61"/>
              <a:gd name="T21" fmla="*/ 91617 h 62"/>
              <a:gd name="T22" fmla="*/ 198041 w 61"/>
              <a:gd name="T23" fmla="*/ 102611 h 62"/>
              <a:gd name="T24" fmla="*/ 168702 w 61"/>
              <a:gd name="T25" fmla="*/ 65964 h 62"/>
              <a:gd name="T26" fmla="*/ 183371 w 61"/>
              <a:gd name="T27" fmla="*/ 54970 h 62"/>
              <a:gd name="T28" fmla="*/ 172369 w 61"/>
              <a:gd name="T29" fmla="*/ 62299 h 62"/>
              <a:gd name="T30" fmla="*/ 176036 w 61"/>
              <a:gd name="T31" fmla="*/ 65964 h 62"/>
              <a:gd name="T32" fmla="*/ 176036 w 61"/>
              <a:gd name="T33" fmla="*/ 54970 h 62"/>
              <a:gd name="T34" fmla="*/ 135695 w 61"/>
              <a:gd name="T35" fmla="*/ 32982 h 62"/>
              <a:gd name="T36" fmla="*/ 143030 w 61"/>
              <a:gd name="T37" fmla="*/ 43976 h 62"/>
              <a:gd name="T38" fmla="*/ 146697 w 61"/>
              <a:gd name="T39" fmla="*/ 32982 h 62"/>
              <a:gd name="T40" fmla="*/ 132027 w 61"/>
              <a:gd name="T41" fmla="*/ 32982 h 62"/>
              <a:gd name="T42" fmla="*/ 143030 w 61"/>
              <a:gd name="T43" fmla="*/ 29317 h 62"/>
              <a:gd name="T44" fmla="*/ 135695 w 61"/>
              <a:gd name="T45" fmla="*/ 40311 h 62"/>
              <a:gd name="T46" fmla="*/ 135695 w 61"/>
              <a:gd name="T47" fmla="*/ 36647 h 62"/>
              <a:gd name="T48" fmla="*/ 91686 w 61"/>
              <a:gd name="T49" fmla="*/ 40311 h 62"/>
              <a:gd name="T50" fmla="*/ 88018 w 61"/>
              <a:gd name="T51" fmla="*/ 21988 h 62"/>
              <a:gd name="T52" fmla="*/ 47677 w 61"/>
              <a:gd name="T53" fmla="*/ 51305 h 62"/>
              <a:gd name="T54" fmla="*/ 66014 w 61"/>
              <a:gd name="T55" fmla="*/ 54970 h 62"/>
              <a:gd name="T56" fmla="*/ 58679 w 61"/>
              <a:gd name="T57" fmla="*/ 43976 h 62"/>
              <a:gd name="T58" fmla="*/ 58679 w 61"/>
              <a:gd name="T59" fmla="*/ 54970 h 62"/>
              <a:gd name="T60" fmla="*/ 55011 w 61"/>
              <a:gd name="T61" fmla="*/ 54970 h 62"/>
              <a:gd name="T62" fmla="*/ 33007 w 61"/>
              <a:gd name="T63" fmla="*/ 87952 h 62"/>
              <a:gd name="T64" fmla="*/ 25672 w 61"/>
              <a:gd name="T65" fmla="*/ 91617 h 62"/>
              <a:gd name="T66" fmla="*/ 36674 w 61"/>
              <a:gd name="T67" fmla="*/ 91617 h 62"/>
              <a:gd name="T68" fmla="*/ 29339 w 61"/>
              <a:gd name="T69" fmla="*/ 80623 h 62"/>
              <a:gd name="T70" fmla="*/ 33007 w 61"/>
              <a:gd name="T71" fmla="*/ 139257 h 62"/>
              <a:gd name="T72" fmla="*/ 29339 w 61"/>
              <a:gd name="T73" fmla="*/ 120934 h 62"/>
              <a:gd name="T74" fmla="*/ 25672 w 61"/>
              <a:gd name="T75" fmla="*/ 131928 h 62"/>
              <a:gd name="T76" fmla="*/ 47677 w 61"/>
              <a:gd name="T77" fmla="*/ 164910 h 62"/>
              <a:gd name="T78" fmla="*/ 51344 w 61"/>
              <a:gd name="T79" fmla="*/ 168574 h 62"/>
              <a:gd name="T80" fmla="*/ 40342 w 61"/>
              <a:gd name="T81" fmla="*/ 172239 h 62"/>
              <a:gd name="T82" fmla="*/ 55011 w 61"/>
              <a:gd name="T83" fmla="*/ 172239 h 62"/>
              <a:gd name="T84" fmla="*/ 51344 w 61"/>
              <a:gd name="T85" fmla="*/ 161245 h 62"/>
              <a:gd name="T86" fmla="*/ 91686 w 61"/>
              <a:gd name="T87" fmla="*/ 197892 h 62"/>
              <a:gd name="T88" fmla="*/ 91686 w 61"/>
              <a:gd name="T89" fmla="*/ 186898 h 62"/>
              <a:gd name="T90" fmla="*/ 80683 w 61"/>
              <a:gd name="T91" fmla="*/ 190562 h 62"/>
              <a:gd name="T92" fmla="*/ 84351 w 61"/>
              <a:gd name="T93" fmla="*/ 194227 h 62"/>
              <a:gd name="T94" fmla="*/ 55011 w 61"/>
              <a:gd name="T95" fmla="*/ 113605 h 62"/>
              <a:gd name="T96" fmla="*/ 110023 w 61"/>
              <a:gd name="T97" fmla="*/ 54970 h 62"/>
              <a:gd name="T98" fmla="*/ 110023 w 61"/>
              <a:gd name="T99" fmla="*/ 153916 h 62"/>
              <a:gd name="T100" fmla="*/ 128360 w 61"/>
              <a:gd name="T101" fmla="*/ 212550 h 62"/>
              <a:gd name="T102" fmla="*/ 95353 w 61"/>
              <a:gd name="T103" fmla="*/ 201556 h 62"/>
              <a:gd name="T104" fmla="*/ 62346 w 61"/>
              <a:gd name="T105" fmla="*/ 161245 h 62"/>
              <a:gd name="T106" fmla="*/ 44009 w 61"/>
              <a:gd name="T107" fmla="*/ 91617 h 62"/>
              <a:gd name="T108" fmla="*/ 69681 w 61"/>
              <a:gd name="T109" fmla="*/ 40311 h 62"/>
              <a:gd name="T110" fmla="*/ 95353 w 61"/>
              <a:gd name="T111" fmla="*/ 14659 h 62"/>
              <a:gd name="T112" fmla="*/ 124692 w 61"/>
              <a:gd name="T113" fmla="*/ 25653 h 62"/>
              <a:gd name="T114" fmla="*/ 161367 w 61"/>
              <a:gd name="T115" fmla="*/ 65964 h 62"/>
              <a:gd name="T116" fmla="*/ 176036 w 61"/>
              <a:gd name="T117" fmla="*/ 135592 h 62"/>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61" h="62">
                <a:moveTo>
                  <a:pt x="30" y="0"/>
                </a:moveTo>
                <a:cubicBezTo>
                  <a:pt x="47" y="0"/>
                  <a:pt x="61" y="14"/>
                  <a:pt x="61" y="31"/>
                </a:cubicBezTo>
                <a:cubicBezTo>
                  <a:pt x="61" y="40"/>
                  <a:pt x="57" y="47"/>
                  <a:pt x="52" y="53"/>
                </a:cubicBezTo>
                <a:cubicBezTo>
                  <a:pt x="42" y="44"/>
                  <a:pt x="42" y="44"/>
                  <a:pt x="42" y="44"/>
                </a:cubicBezTo>
                <a:cubicBezTo>
                  <a:pt x="40" y="46"/>
                  <a:pt x="40" y="46"/>
                  <a:pt x="40" y="46"/>
                </a:cubicBezTo>
                <a:cubicBezTo>
                  <a:pt x="47" y="57"/>
                  <a:pt x="47" y="57"/>
                  <a:pt x="47" y="57"/>
                </a:cubicBezTo>
                <a:cubicBezTo>
                  <a:pt x="42" y="60"/>
                  <a:pt x="36" y="62"/>
                  <a:pt x="30" y="62"/>
                </a:cubicBezTo>
                <a:cubicBezTo>
                  <a:pt x="14" y="62"/>
                  <a:pt x="0" y="48"/>
                  <a:pt x="0" y="31"/>
                </a:cubicBezTo>
                <a:cubicBezTo>
                  <a:pt x="0" y="14"/>
                  <a:pt x="14" y="0"/>
                  <a:pt x="30" y="0"/>
                </a:cubicBezTo>
                <a:close/>
                <a:moveTo>
                  <a:pt x="36" y="51"/>
                </a:moveTo>
                <a:cubicBezTo>
                  <a:pt x="35" y="51"/>
                  <a:pt x="35" y="51"/>
                  <a:pt x="35" y="51"/>
                </a:cubicBezTo>
                <a:cubicBezTo>
                  <a:pt x="34" y="52"/>
                  <a:pt x="34" y="52"/>
                  <a:pt x="34" y="52"/>
                </a:cubicBezTo>
                <a:cubicBezTo>
                  <a:pt x="34" y="52"/>
                  <a:pt x="33" y="53"/>
                  <a:pt x="33" y="53"/>
                </a:cubicBezTo>
                <a:cubicBezTo>
                  <a:pt x="33" y="54"/>
                  <a:pt x="33" y="54"/>
                  <a:pt x="33" y="54"/>
                </a:cubicBezTo>
                <a:cubicBezTo>
                  <a:pt x="33" y="54"/>
                  <a:pt x="33" y="54"/>
                  <a:pt x="34" y="54"/>
                </a:cubicBezTo>
                <a:cubicBezTo>
                  <a:pt x="34" y="53"/>
                  <a:pt x="34" y="53"/>
                  <a:pt x="34" y="53"/>
                </a:cubicBezTo>
                <a:cubicBezTo>
                  <a:pt x="34" y="56"/>
                  <a:pt x="34" y="56"/>
                  <a:pt x="34" y="56"/>
                </a:cubicBezTo>
                <a:cubicBezTo>
                  <a:pt x="36" y="56"/>
                  <a:pt x="36" y="56"/>
                  <a:pt x="36" y="56"/>
                </a:cubicBezTo>
                <a:cubicBezTo>
                  <a:pt x="36" y="51"/>
                  <a:pt x="36" y="51"/>
                  <a:pt x="36" y="51"/>
                </a:cubicBezTo>
                <a:close/>
                <a:moveTo>
                  <a:pt x="55" y="39"/>
                </a:moveTo>
                <a:cubicBezTo>
                  <a:pt x="54" y="39"/>
                  <a:pt x="54" y="39"/>
                  <a:pt x="54" y="39"/>
                </a:cubicBezTo>
                <a:cubicBezTo>
                  <a:pt x="54" y="38"/>
                  <a:pt x="54" y="38"/>
                  <a:pt x="54" y="38"/>
                </a:cubicBezTo>
                <a:cubicBezTo>
                  <a:pt x="55" y="38"/>
                  <a:pt x="55" y="38"/>
                  <a:pt x="55" y="38"/>
                </a:cubicBezTo>
                <a:cubicBezTo>
                  <a:pt x="55" y="37"/>
                  <a:pt x="55" y="37"/>
                  <a:pt x="55" y="37"/>
                </a:cubicBezTo>
                <a:cubicBezTo>
                  <a:pt x="54" y="37"/>
                  <a:pt x="54" y="37"/>
                  <a:pt x="54" y="37"/>
                </a:cubicBezTo>
                <a:cubicBezTo>
                  <a:pt x="54" y="36"/>
                  <a:pt x="54" y="36"/>
                  <a:pt x="54" y="36"/>
                </a:cubicBezTo>
                <a:cubicBezTo>
                  <a:pt x="53" y="36"/>
                  <a:pt x="53" y="36"/>
                  <a:pt x="53" y="36"/>
                </a:cubicBezTo>
                <a:cubicBezTo>
                  <a:pt x="53" y="37"/>
                  <a:pt x="53" y="37"/>
                  <a:pt x="53" y="37"/>
                </a:cubicBezTo>
                <a:cubicBezTo>
                  <a:pt x="52" y="37"/>
                  <a:pt x="52" y="37"/>
                  <a:pt x="52" y="37"/>
                </a:cubicBezTo>
                <a:cubicBezTo>
                  <a:pt x="52" y="36"/>
                  <a:pt x="52" y="36"/>
                  <a:pt x="52" y="36"/>
                </a:cubicBezTo>
                <a:cubicBezTo>
                  <a:pt x="51" y="36"/>
                  <a:pt x="51" y="36"/>
                  <a:pt x="51" y="36"/>
                </a:cubicBezTo>
                <a:cubicBezTo>
                  <a:pt x="51" y="37"/>
                  <a:pt x="51" y="37"/>
                  <a:pt x="51" y="37"/>
                </a:cubicBezTo>
                <a:cubicBezTo>
                  <a:pt x="49" y="37"/>
                  <a:pt x="49" y="37"/>
                  <a:pt x="49" y="37"/>
                </a:cubicBezTo>
                <a:cubicBezTo>
                  <a:pt x="49" y="38"/>
                  <a:pt x="49" y="38"/>
                  <a:pt x="49" y="38"/>
                </a:cubicBezTo>
                <a:cubicBezTo>
                  <a:pt x="50" y="38"/>
                  <a:pt x="50" y="38"/>
                  <a:pt x="50" y="38"/>
                </a:cubicBezTo>
                <a:cubicBezTo>
                  <a:pt x="50" y="39"/>
                  <a:pt x="50" y="39"/>
                  <a:pt x="50" y="39"/>
                </a:cubicBezTo>
                <a:cubicBezTo>
                  <a:pt x="49" y="39"/>
                  <a:pt x="49" y="39"/>
                  <a:pt x="49" y="39"/>
                </a:cubicBezTo>
                <a:cubicBezTo>
                  <a:pt x="49" y="40"/>
                  <a:pt x="49" y="40"/>
                  <a:pt x="49" y="40"/>
                </a:cubicBezTo>
                <a:cubicBezTo>
                  <a:pt x="50" y="40"/>
                  <a:pt x="50" y="40"/>
                  <a:pt x="50" y="40"/>
                </a:cubicBezTo>
                <a:cubicBezTo>
                  <a:pt x="50" y="41"/>
                  <a:pt x="50" y="41"/>
                  <a:pt x="50" y="41"/>
                </a:cubicBezTo>
                <a:cubicBezTo>
                  <a:pt x="51" y="41"/>
                  <a:pt x="51" y="41"/>
                  <a:pt x="51" y="41"/>
                </a:cubicBezTo>
                <a:cubicBezTo>
                  <a:pt x="51" y="40"/>
                  <a:pt x="51" y="40"/>
                  <a:pt x="51" y="40"/>
                </a:cubicBezTo>
                <a:cubicBezTo>
                  <a:pt x="52" y="40"/>
                  <a:pt x="52" y="40"/>
                  <a:pt x="52" y="40"/>
                </a:cubicBezTo>
                <a:cubicBezTo>
                  <a:pt x="52" y="41"/>
                  <a:pt x="52" y="41"/>
                  <a:pt x="52" y="41"/>
                </a:cubicBezTo>
                <a:cubicBezTo>
                  <a:pt x="53" y="41"/>
                  <a:pt x="53" y="41"/>
                  <a:pt x="53" y="41"/>
                </a:cubicBezTo>
                <a:cubicBezTo>
                  <a:pt x="54" y="40"/>
                  <a:pt x="54" y="40"/>
                  <a:pt x="54" y="40"/>
                </a:cubicBezTo>
                <a:cubicBezTo>
                  <a:pt x="55" y="40"/>
                  <a:pt x="55" y="40"/>
                  <a:pt x="55" y="40"/>
                </a:cubicBezTo>
                <a:cubicBezTo>
                  <a:pt x="55" y="39"/>
                  <a:pt x="55" y="39"/>
                  <a:pt x="55" y="39"/>
                </a:cubicBezTo>
                <a:close/>
                <a:moveTo>
                  <a:pt x="53" y="38"/>
                </a:moveTo>
                <a:cubicBezTo>
                  <a:pt x="52" y="38"/>
                  <a:pt x="52" y="38"/>
                  <a:pt x="52" y="38"/>
                </a:cubicBezTo>
                <a:cubicBezTo>
                  <a:pt x="51" y="39"/>
                  <a:pt x="51" y="39"/>
                  <a:pt x="51" y="39"/>
                </a:cubicBezTo>
                <a:cubicBezTo>
                  <a:pt x="53" y="39"/>
                  <a:pt x="53" y="39"/>
                  <a:pt x="53" y="39"/>
                </a:cubicBezTo>
                <a:cubicBezTo>
                  <a:pt x="53" y="38"/>
                  <a:pt x="53" y="38"/>
                  <a:pt x="53" y="38"/>
                </a:cubicBezTo>
                <a:close/>
                <a:moveTo>
                  <a:pt x="51" y="27"/>
                </a:moveTo>
                <a:cubicBezTo>
                  <a:pt x="51" y="27"/>
                  <a:pt x="51" y="28"/>
                  <a:pt x="51" y="28"/>
                </a:cubicBezTo>
                <a:cubicBezTo>
                  <a:pt x="51" y="28"/>
                  <a:pt x="51" y="28"/>
                  <a:pt x="51" y="29"/>
                </a:cubicBezTo>
                <a:cubicBezTo>
                  <a:pt x="52" y="29"/>
                  <a:pt x="52" y="29"/>
                  <a:pt x="52" y="29"/>
                </a:cubicBezTo>
                <a:cubicBezTo>
                  <a:pt x="52" y="29"/>
                  <a:pt x="53" y="29"/>
                  <a:pt x="53" y="29"/>
                </a:cubicBezTo>
                <a:cubicBezTo>
                  <a:pt x="54" y="29"/>
                  <a:pt x="54" y="29"/>
                  <a:pt x="55" y="29"/>
                </a:cubicBezTo>
                <a:cubicBezTo>
                  <a:pt x="55" y="28"/>
                  <a:pt x="55" y="28"/>
                  <a:pt x="55" y="27"/>
                </a:cubicBezTo>
                <a:cubicBezTo>
                  <a:pt x="55" y="26"/>
                  <a:pt x="55" y="26"/>
                  <a:pt x="55" y="26"/>
                </a:cubicBezTo>
                <a:cubicBezTo>
                  <a:pt x="55" y="25"/>
                  <a:pt x="55" y="25"/>
                  <a:pt x="55" y="25"/>
                </a:cubicBezTo>
                <a:cubicBezTo>
                  <a:pt x="55" y="25"/>
                  <a:pt x="55" y="25"/>
                  <a:pt x="54" y="25"/>
                </a:cubicBezTo>
                <a:cubicBezTo>
                  <a:pt x="54" y="25"/>
                  <a:pt x="54" y="24"/>
                  <a:pt x="54" y="24"/>
                </a:cubicBezTo>
                <a:cubicBezTo>
                  <a:pt x="54" y="24"/>
                  <a:pt x="53" y="24"/>
                  <a:pt x="53" y="24"/>
                </a:cubicBezTo>
                <a:cubicBezTo>
                  <a:pt x="52" y="24"/>
                  <a:pt x="52" y="24"/>
                  <a:pt x="52" y="25"/>
                </a:cubicBezTo>
                <a:cubicBezTo>
                  <a:pt x="51" y="25"/>
                  <a:pt x="51" y="26"/>
                  <a:pt x="51" y="27"/>
                </a:cubicBezTo>
                <a:close/>
                <a:moveTo>
                  <a:pt x="52" y="27"/>
                </a:moveTo>
                <a:cubicBezTo>
                  <a:pt x="52" y="27"/>
                  <a:pt x="52" y="28"/>
                  <a:pt x="53" y="28"/>
                </a:cubicBezTo>
                <a:cubicBezTo>
                  <a:pt x="53" y="28"/>
                  <a:pt x="53" y="28"/>
                  <a:pt x="53" y="28"/>
                </a:cubicBezTo>
                <a:cubicBezTo>
                  <a:pt x="53" y="28"/>
                  <a:pt x="53" y="28"/>
                  <a:pt x="53" y="28"/>
                </a:cubicBezTo>
                <a:cubicBezTo>
                  <a:pt x="54" y="28"/>
                  <a:pt x="54" y="28"/>
                  <a:pt x="54" y="28"/>
                </a:cubicBezTo>
                <a:cubicBezTo>
                  <a:pt x="54" y="28"/>
                  <a:pt x="54" y="27"/>
                  <a:pt x="54" y="27"/>
                </a:cubicBezTo>
                <a:cubicBezTo>
                  <a:pt x="54" y="26"/>
                  <a:pt x="54" y="26"/>
                  <a:pt x="54" y="25"/>
                </a:cubicBezTo>
                <a:cubicBezTo>
                  <a:pt x="53" y="25"/>
                  <a:pt x="53" y="25"/>
                  <a:pt x="53" y="25"/>
                </a:cubicBezTo>
                <a:cubicBezTo>
                  <a:pt x="53" y="25"/>
                  <a:pt x="53" y="25"/>
                  <a:pt x="53" y="25"/>
                </a:cubicBezTo>
                <a:cubicBezTo>
                  <a:pt x="52" y="26"/>
                  <a:pt x="52" y="26"/>
                  <a:pt x="52" y="27"/>
                </a:cubicBezTo>
                <a:close/>
                <a:moveTo>
                  <a:pt x="46" y="18"/>
                </a:moveTo>
                <a:cubicBezTo>
                  <a:pt x="46" y="18"/>
                  <a:pt x="46" y="18"/>
                  <a:pt x="47" y="18"/>
                </a:cubicBezTo>
                <a:cubicBezTo>
                  <a:pt x="47" y="18"/>
                  <a:pt x="47" y="19"/>
                  <a:pt x="47" y="19"/>
                </a:cubicBezTo>
                <a:cubicBezTo>
                  <a:pt x="47" y="19"/>
                  <a:pt x="48" y="19"/>
                  <a:pt x="48" y="19"/>
                </a:cubicBezTo>
                <a:cubicBezTo>
                  <a:pt x="49" y="19"/>
                  <a:pt x="49" y="19"/>
                  <a:pt x="50" y="18"/>
                </a:cubicBezTo>
                <a:cubicBezTo>
                  <a:pt x="50" y="18"/>
                  <a:pt x="50" y="17"/>
                  <a:pt x="50" y="16"/>
                </a:cubicBezTo>
                <a:cubicBezTo>
                  <a:pt x="50" y="16"/>
                  <a:pt x="50" y="15"/>
                  <a:pt x="50" y="15"/>
                </a:cubicBezTo>
                <a:cubicBezTo>
                  <a:pt x="50" y="14"/>
                  <a:pt x="50" y="14"/>
                  <a:pt x="49" y="14"/>
                </a:cubicBezTo>
                <a:cubicBezTo>
                  <a:pt x="49" y="14"/>
                  <a:pt x="49" y="14"/>
                  <a:pt x="48" y="14"/>
                </a:cubicBezTo>
                <a:cubicBezTo>
                  <a:pt x="48" y="14"/>
                  <a:pt x="47" y="14"/>
                  <a:pt x="47" y="14"/>
                </a:cubicBezTo>
                <a:cubicBezTo>
                  <a:pt x="47" y="14"/>
                  <a:pt x="47" y="14"/>
                  <a:pt x="46" y="14"/>
                </a:cubicBezTo>
                <a:cubicBezTo>
                  <a:pt x="46" y="15"/>
                  <a:pt x="46" y="15"/>
                  <a:pt x="46" y="15"/>
                </a:cubicBezTo>
                <a:cubicBezTo>
                  <a:pt x="46" y="16"/>
                  <a:pt x="46" y="16"/>
                  <a:pt x="47" y="17"/>
                </a:cubicBezTo>
                <a:cubicBezTo>
                  <a:pt x="47" y="17"/>
                  <a:pt x="47" y="17"/>
                  <a:pt x="48" y="17"/>
                </a:cubicBezTo>
                <a:cubicBezTo>
                  <a:pt x="48" y="17"/>
                  <a:pt x="48" y="17"/>
                  <a:pt x="48" y="17"/>
                </a:cubicBezTo>
                <a:cubicBezTo>
                  <a:pt x="49" y="17"/>
                  <a:pt x="49" y="17"/>
                  <a:pt x="49" y="17"/>
                </a:cubicBezTo>
                <a:cubicBezTo>
                  <a:pt x="49" y="17"/>
                  <a:pt x="49" y="17"/>
                  <a:pt x="49" y="18"/>
                </a:cubicBezTo>
                <a:cubicBezTo>
                  <a:pt x="49" y="18"/>
                  <a:pt x="48" y="18"/>
                  <a:pt x="48" y="18"/>
                </a:cubicBezTo>
                <a:cubicBezTo>
                  <a:pt x="48" y="18"/>
                  <a:pt x="48" y="18"/>
                  <a:pt x="48" y="18"/>
                </a:cubicBezTo>
                <a:cubicBezTo>
                  <a:pt x="48" y="18"/>
                  <a:pt x="48" y="18"/>
                  <a:pt x="48" y="17"/>
                </a:cubicBezTo>
                <a:cubicBezTo>
                  <a:pt x="46" y="18"/>
                  <a:pt x="46" y="18"/>
                  <a:pt x="46" y="18"/>
                </a:cubicBezTo>
                <a:close/>
                <a:moveTo>
                  <a:pt x="49" y="15"/>
                </a:moveTo>
                <a:cubicBezTo>
                  <a:pt x="49" y="15"/>
                  <a:pt x="49" y="15"/>
                  <a:pt x="49" y="15"/>
                </a:cubicBezTo>
                <a:cubicBezTo>
                  <a:pt x="49" y="15"/>
                  <a:pt x="48" y="14"/>
                  <a:pt x="48" y="14"/>
                </a:cubicBezTo>
                <a:cubicBezTo>
                  <a:pt x="48" y="14"/>
                  <a:pt x="48" y="15"/>
                  <a:pt x="48" y="15"/>
                </a:cubicBezTo>
                <a:cubicBezTo>
                  <a:pt x="48" y="15"/>
                  <a:pt x="47" y="15"/>
                  <a:pt x="47" y="15"/>
                </a:cubicBezTo>
                <a:cubicBezTo>
                  <a:pt x="47" y="16"/>
                  <a:pt x="48" y="16"/>
                  <a:pt x="48" y="16"/>
                </a:cubicBezTo>
                <a:cubicBezTo>
                  <a:pt x="48" y="16"/>
                  <a:pt x="48" y="16"/>
                  <a:pt x="48" y="16"/>
                </a:cubicBezTo>
                <a:cubicBezTo>
                  <a:pt x="48" y="16"/>
                  <a:pt x="49" y="16"/>
                  <a:pt x="49" y="16"/>
                </a:cubicBezTo>
                <a:cubicBezTo>
                  <a:pt x="49" y="16"/>
                  <a:pt x="49" y="16"/>
                  <a:pt x="49" y="15"/>
                </a:cubicBezTo>
                <a:close/>
                <a:moveTo>
                  <a:pt x="37" y="9"/>
                </a:moveTo>
                <a:cubicBezTo>
                  <a:pt x="36" y="9"/>
                  <a:pt x="36" y="9"/>
                  <a:pt x="36" y="10"/>
                </a:cubicBezTo>
                <a:cubicBezTo>
                  <a:pt x="36" y="10"/>
                  <a:pt x="36" y="10"/>
                  <a:pt x="36" y="10"/>
                </a:cubicBezTo>
                <a:cubicBezTo>
                  <a:pt x="36" y="11"/>
                  <a:pt x="36" y="11"/>
                  <a:pt x="36" y="11"/>
                </a:cubicBezTo>
                <a:cubicBezTo>
                  <a:pt x="36" y="11"/>
                  <a:pt x="36" y="12"/>
                  <a:pt x="37" y="12"/>
                </a:cubicBezTo>
                <a:cubicBezTo>
                  <a:pt x="37" y="12"/>
                  <a:pt x="37" y="12"/>
                  <a:pt x="38" y="12"/>
                </a:cubicBezTo>
                <a:cubicBezTo>
                  <a:pt x="38" y="12"/>
                  <a:pt x="39" y="12"/>
                  <a:pt x="39" y="12"/>
                </a:cubicBezTo>
                <a:cubicBezTo>
                  <a:pt x="39" y="12"/>
                  <a:pt x="39" y="12"/>
                  <a:pt x="39" y="12"/>
                </a:cubicBezTo>
                <a:cubicBezTo>
                  <a:pt x="40" y="11"/>
                  <a:pt x="40" y="11"/>
                  <a:pt x="40" y="11"/>
                </a:cubicBezTo>
                <a:cubicBezTo>
                  <a:pt x="40" y="11"/>
                  <a:pt x="40" y="11"/>
                  <a:pt x="40" y="10"/>
                </a:cubicBezTo>
                <a:cubicBezTo>
                  <a:pt x="40" y="10"/>
                  <a:pt x="40" y="10"/>
                  <a:pt x="40" y="10"/>
                </a:cubicBezTo>
                <a:cubicBezTo>
                  <a:pt x="40" y="9"/>
                  <a:pt x="39" y="9"/>
                  <a:pt x="39" y="9"/>
                </a:cubicBezTo>
                <a:cubicBezTo>
                  <a:pt x="39" y="9"/>
                  <a:pt x="40" y="9"/>
                  <a:pt x="40" y="9"/>
                </a:cubicBezTo>
                <a:cubicBezTo>
                  <a:pt x="40" y="8"/>
                  <a:pt x="40" y="8"/>
                  <a:pt x="40" y="8"/>
                </a:cubicBezTo>
                <a:cubicBezTo>
                  <a:pt x="40" y="8"/>
                  <a:pt x="40" y="7"/>
                  <a:pt x="39" y="7"/>
                </a:cubicBezTo>
                <a:cubicBezTo>
                  <a:pt x="39" y="7"/>
                  <a:pt x="39" y="7"/>
                  <a:pt x="38" y="7"/>
                </a:cubicBezTo>
                <a:cubicBezTo>
                  <a:pt x="37" y="7"/>
                  <a:pt x="37" y="7"/>
                  <a:pt x="37" y="7"/>
                </a:cubicBezTo>
                <a:cubicBezTo>
                  <a:pt x="36" y="7"/>
                  <a:pt x="36" y="8"/>
                  <a:pt x="36" y="8"/>
                </a:cubicBezTo>
                <a:cubicBezTo>
                  <a:pt x="36" y="8"/>
                  <a:pt x="36" y="8"/>
                  <a:pt x="36" y="9"/>
                </a:cubicBezTo>
                <a:cubicBezTo>
                  <a:pt x="36" y="9"/>
                  <a:pt x="37" y="9"/>
                  <a:pt x="37" y="9"/>
                </a:cubicBezTo>
                <a:close/>
                <a:moveTo>
                  <a:pt x="37" y="8"/>
                </a:moveTo>
                <a:cubicBezTo>
                  <a:pt x="37" y="8"/>
                  <a:pt x="37" y="8"/>
                  <a:pt x="38" y="9"/>
                </a:cubicBezTo>
                <a:cubicBezTo>
                  <a:pt x="38" y="9"/>
                  <a:pt x="38" y="9"/>
                  <a:pt x="38" y="9"/>
                </a:cubicBezTo>
                <a:cubicBezTo>
                  <a:pt x="38" y="9"/>
                  <a:pt x="38" y="9"/>
                  <a:pt x="38" y="9"/>
                </a:cubicBezTo>
                <a:cubicBezTo>
                  <a:pt x="38" y="8"/>
                  <a:pt x="39" y="8"/>
                  <a:pt x="39" y="8"/>
                </a:cubicBezTo>
                <a:cubicBezTo>
                  <a:pt x="39" y="8"/>
                  <a:pt x="38" y="8"/>
                  <a:pt x="38" y="8"/>
                </a:cubicBezTo>
                <a:cubicBezTo>
                  <a:pt x="38" y="8"/>
                  <a:pt x="38" y="8"/>
                  <a:pt x="38" y="8"/>
                </a:cubicBezTo>
                <a:cubicBezTo>
                  <a:pt x="38" y="8"/>
                  <a:pt x="38" y="8"/>
                  <a:pt x="38" y="8"/>
                </a:cubicBezTo>
                <a:cubicBezTo>
                  <a:pt x="37" y="8"/>
                  <a:pt x="37" y="8"/>
                  <a:pt x="37" y="8"/>
                </a:cubicBezTo>
                <a:close/>
                <a:moveTo>
                  <a:pt x="37" y="10"/>
                </a:moveTo>
                <a:cubicBezTo>
                  <a:pt x="37" y="10"/>
                  <a:pt x="37" y="11"/>
                  <a:pt x="37" y="11"/>
                </a:cubicBezTo>
                <a:cubicBezTo>
                  <a:pt x="38" y="11"/>
                  <a:pt x="38" y="11"/>
                  <a:pt x="38" y="11"/>
                </a:cubicBezTo>
                <a:cubicBezTo>
                  <a:pt x="38" y="11"/>
                  <a:pt x="38" y="11"/>
                  <a:pt x="38" y="11"/>
                </a:cubicBezTo>
                <a:cubicBezTo>
                  <a:pt x="39" y="11"/>
                  <a:pt x="39" y="10"/>
                  <a:pt x="39" y="10"/>
                </a:cubicBezTo>
                <a:cubicBezTo>
                  <a:pt x="39" y="10"/>
                  <a:pt x="39" y="10"/>
                  <a:pt x="38" y="10"/>
                </a:cubicBezTo>
                <a:cubicBezTo>
                  <a:pt x="38" y="10"/>
                  <a:pt x="38" y="9"/>
                  <a:pt x="38" y="9"/>
                </a:cubicBezTo>
                <a:cubicBezTo>
                  <a:pt x="38" y="9"/>
                  <a:pt x="38" y="10"/>
                  <a:pt x="37" y="10"/>
                </a:cubicBezTo>
                <a:cubicBezTo>
                  <a:pt x="37" y="10"/>
                  <a:pt x="37" y="10"/>
                  <a:pt x="37" y="10"/>
                </a:cubicBezTo>
                <a:close/>
                <a:moveTo>
                  <a:pt x="24" y="6"/>
                </a:moveTo>
                <a:cubicBezTo>
                  <a:pt x="24" y="7"/>
                  <a:pt x="24" y="7"/>
                  <a:pt x="24" y="7"/>
                </a:cubicBezTo>
                <a:cubicBezTo>
                  <a:pt x="27" y="7"/>
                  <a:pt x="27" y="7"/>
                  <a:pt x="27" y="7"/>
                </a:cubicBezTo>
                <a:cubicBezTo>
                  <a:pt x="26" y="8"/>
                  <a:pt x="26" y="8"/>
                  <a:pt x="26" y="9"/>
                </a:cubicBezTo>
                <a:cubicBezTo>
                  <a:pt x="25" y="9"/>
                  <a:pt x="25" y="10"/>
                  <a:pt x="25" y="11"/>
                </a:cubicBezTo>
                <a:cubicBezTo>
                  <a:pt x="26" y="11"/>
                  <a:pt x="26" y="11"/>
                  <a:pt x="26" y="11"/>
                </a:cubicBezTo>
                <a:cubicBezTo>
                  <a:pt x="27" y="10"/>
                  <a:pt x="27" y="10"/>
                  <a:pt x="27" y="9"/>
                </a:cubicBezTo>
                <a:cubicBezTo>
                  <a:pt x="27" y="9"/>
                  <a:pt x="27" y="8"/>
                  <a:pt x="27" y="8"/>
                </a:cubicBezTo>
                <a:cubicBezTo>
                  <a:pt x="28" y="7"/>
                  <a:pt x="28" y="7"/>
                  <a:pt x="28" y="7"/>
                </a:cubicBezTo>
                <a:cubicBezTo>
                  <a:pt x="28" y="6"/>
                  <a:pt x="28" y="6"/>
                  <a:pt x="28" y="6"/>
                </a:cubicBezTo>
                <a:cubicBezTo>
                  <a:pt x="24" y="6"/>
                  <a:pt x="24" y="6"/>
                  <a:pt x="24" y="6"/>
                </a:cubicBezTo>
                <a:close/>
                <a:moveTo>
                  <a:pt x="17" y="12"/>
                </a:moveTo>
                <a:cubicBezTo>
                  <a:pt x="17" y="12"/>
                  <a:pt x="17" y="12"/>
                  <a:pt x="17" y="12"/>
                </a:cubicBezTo>
                <a:cubicBezTo>
                  <a:pt x="17" y="11"/>
                  <a:pt x="17" y="11"/>
                  <a:pt x="16" y="11"/>
                </a:cubicBezTo>
                <a:cubicBezTo>
                  <a:pt x="16" y="11"/>
                  <a:pt x="16" y="11"/>
                  <a:pt x="16" y="11"/>
                </a:cubicBezTo>
                <a:cubicBezTo>
                  <a:pt x="15" y="11"/>
                  <a:pt x="14" y="11"/>
                  <a:pt x="14" y="12"/>
                </a:cubicBezTo>
                <a:cubicBezTo>
                  <a:pt x="14" y="12"/>
                  <a:pt x="13" y="13"/>
                  <a:pt x="13" y="14"/>
                </a:cubicBezTo>
                <a:cubicBezTo>
                  <a:pt x="13" y="14"/>
                  <a:pt x="13" y="15"/>
                  <a:pt x="14" y="15"/>
                </a:cubicBezTo>
                <a:cubicBezTo>
                  <a:pt x="14" y="16"/>
                  <a:pt x="14" y="16"/>
                  <a:pt x="14" y="16"/>
                </a:cubicBezTo>
                <a:cubicBezTo>
                  <a:pt x="15" y="16"/>
                  <a:pt x="15" y="16"/>
                  <a:pt x="16" y="16"/>
                </a:cubicBezTo>
                <a:cubicBezTo>
                  <a:pt x="16" y="16"/>
                  <a:pt x="16" y="16"/>
                  <a:pt x="17" y="16"/>
                </a:cubicBezTo>
                <a:cubicBezTo>
                  <a:pt x="17" y="16"/>
                  <a:pt x="17" y="16"/>
                  <a:pt x="17" y="16"/>
                </a:cubicBezTo>
                <a:cubicBezTo>
                  <a:pt x="17" y="15"/>
                  <a:pt x="18" y="15"/>
                  <a:pt x="18" y="15"/>
                </a:cubicBezTo>
                <a:cubicBezTo>
                  <a:pt x="18" y="14"/>
                  <a:pt x="17" y="14"/>
                  <a:pt x="17" y="13"/>
                </a:cubicBezTo>
                <a:cubicBezTo>
                  <a:pt x="17" y="13"/>
                  <a:pt x="16" y="13"/>
                  <a:pt x="16" y="13"/>
                </a:cubicBezTo>
                <a:cubicBezTo>
                  <a:pt x="16" y="13"/>
                  <a:pt x="15" y="13"/>
                  <a:pt x="15" y="13"/>
                </a:cubicBezTo>
                <a:cubicBezTo>
                  <a:pt x="15" y="13"/>
                  <a:pt x="15" y="13"/>
                  <a:pt x="15" y="13"/>
                </a:cubicBezTo>
                <a:cubicBezTo>
                  <a:pt x="15" y="13"/>
                  <a:pt x="15" y="12"/>
                  <a:pt x="15" y="12"/>
                </a:cubicBezTo>
                <a:cubicBezTo>
                  <a:pt x="15" y="12"/>
                  <a:pt x="15" y="12"/>
                  <a:pt x="16" y="12"/>
                </a:cubicBezTo>
                <a:cubicBezTo>
                  <a:pt x="16" y="12"/>
                  <a:pt x="16" y="12"/>
                  <a:pt x="16" y="12"/>
                </a:cubicBezTo>
                <a:cubicBezTo>
                  <a:pt x="16" y="12"/>
                  <a:pt x="16" y="12"/>
                  <a:pt x="16" y="13"/>
                </a:cubicBezTo>
                <a:cubicBezTo>
                  <a:pt x="17" y="12"/>
                  <a:pt x="17" y="12"/>
                  <a:pt x="17" y="12"/>
                </a:cubicBezTo>
                <a:close/>
                <a:moveTo>
                  <a:pt x="15" y="15"/>
                </a:moveTo>
                <a:cubicBezTo>
                  <a:pt x="15" y="15"/>
                  <a:pt x="15" y="15"/>
                  <a:pt x="15" y="15"/>
                </a:cubicBezTo>
                <a:cubicBezTo>
                  <a:pt x="15" y="15"/>
                  <a:pt x="15" y="15"/>
                  <a:pt x="16" y="15"/>
                </a:cubicBezTo>
                <a:cubicBezTo>
                  <a:pt x="16" y="15"/>
                  <a:pt x="16" y="15"/>
                  <a:pt x="16" y="15"/>
                </a:cubicBezTo>
                <a:cubicBezTo>
                  <a:pt x="16" y="15"/>
                  <a:pt x="16" y="15"/>
                  <a:pt x="16" y="15"/>
                </a:cubicBezTo>
                <a:cubicBezTo>
                  <a:pt x="16" y="14"/>
                  <a:pt x="16" y="14"/>
                  <a:pt x="16" y="14"/>
                </a:cubicBezTo>
                <a:cubicBezTo>
                  <a:pt x="16" y="14"/>
                  <a:pt x="16" y="14"/>
                  <a:pt x="16" y="14"/>
                </a:cubicBezTo>
                <a:cubicBezTo>
                  <a:pt x="15" y="14"/>
                  <a:pt x="15" y="14"/>
                  <a:pt x="15" y="14"/>
                </a:cubicBezTo>
                <a:cubicBezTo>
                  <a:pt x="15" y="14"/>
                  <a:pt x="15" y="14"/>
                  <a:pt x="15" y="15"/>
                </a:cubicBezTo>
                <a:close/>
                <a:moveTo>
                  <a:pt x="7" y="21"/>
                </a:moveTo>
                <a:cubicBezTo>
                  <a:pt x="7" y="24"/>
                  <a:pt x="7" y="24"/>
                  <a:pt x="7" y="24"/>
                </a:cubicBezTo>
                <a:cubicBezTo>
                  <a:pt x="8" y="24"/>
                  <a:pt x="8" y="24"/>
                  <a:pt x="8" y="24"/>
                </a:cubicBezTo>
                <a:cubicBezTo>
                  <a:pt x="8" y="24"/>
                  <a:pt x="8" y="24"/>
                  <a:pt x="8" y="23"/>
                </a:cubicBezTo>
                <a:cubicBezTo>
                  <a:pt x="8" y="23"/>
                  <a:pt x="8" y="23"/>
                  <a:pt x="9" y="23"/>
                </a:cubicBezTo>
                <a:cubicBezTo>
                  <a:pt x="9" y="23"/>
                  <a:pt x="9" y="23"/>
                  <a:pt x="9" y="24"/>
                </a:cubicBezTo>
                <a:cubicBezTo>
                  <a:pt x="9" y="24"/>
                  <a:pt x="9" y="24"/>
                  <a:pt x="9" y="24"/>
                </a:cubicBezTo>
                <a:cubicBezTo>
                  <a:pt x="9" y="25"/>
                  <a:pt x="9" y="25"/>
                  <a:pt x="9" y="25"/>
                </a:cubicBezTo>
                <a:cubicBezTo>
                  <a:pt x="9" y="25"/>
                  <a:pt x="9" y="25"/>
                  <a:pt x="9" y="25"/>
                </a:cubicBezTo>
                <a:cubicBezTo>
                  <a:pt x="8" y="25"/>
                  <a:pt x="8" y="25"/>
                  <a:pt x="8" y="25"/>
                </a:cubicBezTo>
                <a:cubicBezTo>
                  <a:pt x="8" y="25"/>
                  <a:pt x="8" y="25"/>
                  <a:pt x="8" y="24"/>
                </a:cubicBezTo>
                <a:cubicBezTo>
                  <a:pt x="7" y="25"/>
                  <a:pt x="7" y="25"/>
                  <a:pt x="7" y="25"/>
                </a:cubicBezTo>
                <a:cubicBezTo>
                  <a:pt x="7" y="25"/>
                  <a:pt x="7" y="25"/>
                  <a:pt x="7" y="25"/>
                </a:cubicBezTo>
                <a:cubicBezTo>
                  <a:pt x="7" y="25"/>
                  <a:pt x="7" y="25"/>
                  <a:pt x="7" y="26"/>
                </a:cubicBezTo>
                <a:cubicBezTo>
                  <a:pt x="7" y="26"/>
                  <a:pt x="8" y="26"/>
                  <a:pt x="8" y="26"/>
                </a:cubicBezTo>
                <a:cubicBezTo>
                  <a:pt x="8" y="26"/>
                  <a:pt x="8" y="26"/>
                  <a:pt x="9" y="26"/>
                </a:cubicBezTo>
                <a:cubicBezTo>
                  <a:pt x="9" y="26"/>
                  <a:pt x="9" y="26"/>
                  <a:pt x="10" y="26"/>
                </a:cubicBezTo>
                <a:cubicBezTo>
                  <a:pt x="10" y="26"/>
                  <a:pt x="10" y="25"/>
                  <a:pt x="10" y="25"/>
                </a:cubicBezTo>
                <a:cubicBezTo>
                  <a:pt x="11" y="25"/>
                  <a:pt x="11" y="24"/>
                  <a:pt x="11" y="24"/>
                </a:cubicBezTo>
                <a:cubicBezTo>
                  <a:pt x="11" y="24"/>
                  <a:pt x="11" y="23"/>
                  <a:pt x="10" y="23"/>
                </a:cubicBezTo>
                <a:cubicBezTo>
                  <a:pt x="10" y="23"/>
                  <a:pt x="10" y="23"/>
                  <a:pt x="9" y="23"/>
                </a:cubicBezTo>
                <a:cubicBezTo>
                  <a:pt x="9" y="23"/>
                  <a:pt x="9" y="23"/>
                  <a:pt x="9" y="23"/>
                </a:cubicBezTo>
                <a:cubicBezTo>
                  <a:pt x="8" y="23"/>
                  <a:pt x="8" y="23"/>
                  <a:pt x="8" y="23"/>
                </a:cubicBezTo>
                <a:cubicBezTo>
                  <a:pt x="8" y="22"/>
                  <a:pt x="8" y="22"/>
                  <a:pt x="8" y="22"/>
                </a:cubicBezTo>
                <a:cubicBezTo>
                  <a:pt x="10" y="22"/>
                  <a:pt x="10" y="22"/>
                  <a:pt x="10" y="22"/>
                </a:cubicBezTo>
                <a:cubicBezTo>
                  <a:pt x="10" y="21"/>
                  <a:pt x="10" y="21"/>
                  <a:pt x="10" y="21"/>
                </a:cubicBezTo>
                <a:cubicBezTo>
                  <a:pt x="7" y="21"/>
                  <a:pt x="7" y="21"/>
                  <a:pt x="7" y="21"/>
                </a:cubicBezTo>
                <a:close/>
                <a:moveTo>
                  <a:pt x="8" y="37"/>
                </a:moveTo>
                <a:cubicBezTo>
                  <a:pt x="8" y="38"/>
                  <a:pt x="8" y="38"/>
                  <a:pt x="8" y="38"/>
                </a:cubicBezTo>
                <a:cubicBezTo>
                  <a:pt x="9" y="38"/>
                  <a:pt x="9" y="38"/>
                  <a:pt x="9" y="38"/>
                </a:cubicBezTo>
                <a:cubicBezTo>
                  <a:pt x="9" y="37"/>
                  <a:pt x="9" y="37"/>
                  <a:pt x="9" y="37"/>
                </a:cubicBezTo>
                <a:cubicBezTo>
                  <a:pt x="10" y="37"/>
                  <a:pt x="10" y="37"/>
                  <a:pt x="10" y="37"/>
                </a:cubicBezTo>
                <a:cubicBezTo>
                  <a:pt x="10" y="36"/>
                  <a:pt x="10" y="36"/>
                  <a:pt x="10" y="36"/>
                </a:cubicBezTo>
                <a:cubicBezTo>
                  <a:pt x="9" y="36"/>
                  <a:pt x="9" y="36"/>
                  <a:pt x="9" y="36"/>
                </a:cubicBezTo>
                <a:cubicBezTo>
                  <a:pt x="9" y="33"/>
                  <a:pt x="9" y="33"/>
                  <a:pt x="9" y="33"/>
                </a:cubicBezTo>
                <a:cubicBezTo>
                  <a:pt x="8" y="33"/>
                  <a:pt x="8" y="33"/>
                  <a:pt x="8" y="33"/>
                </a:cubicBezTo>
                <a:cubicBezTo>
                  <a:pt x="5" y="36"/>
                  <a:pt x="5" y="36"/>
                  <a:pt x="5" y="36"/>
                </a:cubicBezTo>
                <a:cubicBezTo>
                  <a:pt x="5" y="37"/>
                  <a:pt x="5" y="37"/>
                  <a:pt x="5" y="37"/>
                </a:cubicBezTo>
                <a:cubicBezTo>
                  <a:pt x="8" y="37"/>
                  <a:pt x="8" y="37"/>
                  <a:pt x="8" y="37"/>
                </a:cubicBezTo>
                <a:close/>
                <a:moveTo>
                  <a:pt x="8" y="36"/>
                </a:moveTo>
                <a:cubicBezTo>
                  <a:pt x="8" y="34"/>
                  <a:pt x="8" y="34"/>
                  <a:pt x="8" y="34"/>
                </a:cubicBezTo>
                <a:cubicBezTo>
                  <a:pt x="7" y="36"/>
                  <a:pt x="7" y="36"/>
                  <a:pt x="7" y="36"/>
                </a:cubicBezTo>
                <a:cubicBezTo>
                  <a:pt x="8" y="36"/>
                  <a:pt x="8" y="36"/>
                  <a:pt x="8" y="36"/>
                </a:cubicBezTo>
                <a:close/>
                <a:moveTo>
                  <a:pt x="12" y="45"/>
                </a:moveTo>
                <a:cubicBezTo>
                  <a:pt x="12" y="45"/>
                  <a:pt x="12" y="45"/>
                  <a:pt x="13" y="44"/>
                </a:cubicBezTo>
                <a:cubicBezTo>
                  <a:pt x="13" y="44"/>
                  <a:pt x="13" y="44"/>
                  <a:pt x="13" y="44"/>
                </a:cubicBezTo>
                <a:cubicBezTo>
                  <a:pt x="13" y="44"/>
                  <a:pt x="13" y="44"/>
                  <a:pt x="13" y="44"/>
                </a:cubicBezTo>
                <a:cubicBezTo>
                  <a:pt x="13" y="45"/>
                  <a:pt x="13" y="45"/>
                  <a:pt x="13" y="45"/>
                </a:cubicBezTo>
                <a:cubicBezTo>
                  <a:pt x="13" y="45"/>
                  <a:pt x="13" y="45"/>
                  <a:pt x="13" y="45"/>
                </a:cubicBezTo>
                <a:cubicBezTo>
                  <a:pt x="13" y="45"/>
                  <a:pt x="13" y="45"/>
                  <a:pt x="13" y="45"/>
                </a:cubicBezTo>
                <a:cubicBezTo>
                  <a:pt x="13" y="45"/>
                  <a:pt x="13" y="45"/>
                  <a:pt x="13" y="45"/>
                </a:cubicBezTo>
                <a:cubicBezTo>
                  <a:pt x="13" y="46"/>
                  <a:pt x="13" y="46"/>
                  <a:pt x="13" y="46"/>
                </a:cubicBezTo>
                <a:cubicBezTo>
                  <a:pt x="13" y="46"/>
                  <a:pt x="13" y="46"/>
                  <a:pt x="13" y="46"/>
                </a:cubicBezTo>
                <a:cubicBezTo>
                  <a:pt x="13" y="46"/>
                  <a:pt x="13" y="46"/>
                  <a:pt x="14" y="46"/>
                </a:cubicBezTo>
                <a:cubicBezTo>
                  <a:pt x="14" y="47"/>
                  <a:pt x="14" y="47"/>
                  <a:pt x="14" y="47"/>
                </a:cubicBezTo>
                <a:cubicBezTo>
                  <a:pt x="14" y="47"/>
                  <a:pt x="14" y="47"/>
                  <a:pt x="14" y="48"/>
                </a:cubicBezTo>
                <a:cubicBezTo>
                  <a:pt x="13" y="48"/>
                  <a:pt x="13" y="48"/>
                  <a:pt x="13" y="48"/>
                </a:cubicBezTo>
                <a:cubicBezTo>
                  <a:pt x="13" y="48"/>
                  <a:pt x="13" y="48"/>
                  <a:pt x="13" y="48"/>
                </a:cubicBezTo>
                <a:cubicBezTo>
                  <a:pt x="13" y="48"/>
                  <a:pt x="12" y="47"/>
                  <a:pt x="12" y="47"/>
                </a:cubicBezTo>
                <a:cubicBezTo>
                  <a:pt x="11" y="47"/>
                  <a:pt x="11" y="47"/>
                  <a:pt x="11" y="47"/>
                </a:cubicBezTo>
                <a:cubicBezTo>
                  <a:pt x="11" y="48"/>
                  <a:pt x="11" y="48"/>
                  <a:pt x="11" y="48"/>
                </a:cubicBezTo>
                <a:cubicBezTo>
                  <a:pt x="12" y="48"/>
                  <a:pt x="12" y="48"/>
                  <a:pt x="12" y="48"/>
                </a:cubicBezTo>
                <a:cubicBezTo>
                  <a:pt x="12" y="49"/>
                  <a:pt x="13" y="49"/>
                  <a:pt x="13" y="49"/>
                </a:cubicBezTo>
                <a:cubicBezTo>
                  <a:pt x="14" y="49"/>
                  <a:pt x="14" y="49"/>
                  <a:pt x="14" y="48"/>
                </a:cubicBezTo>
                <a:cubicBezTo>
                  <a:pt x="15" y="48"/>
                  <a:pt x="15" y="48"/>
                  <a:pt x="15" y="48"/>
                </a:cubicBezTo>
                <a:cubicBezTo>
                  <a:pt x="15" y="48"/>
                  <a:pt x="15" y="47"/>
                  <a:pt x="15" y="47"/>
                </a:cubicBezTo>
                <a:cubicBezTo>
                  <a:pt x="15" y="47"/>
                  <a:pt x="15" y="47"/>
                  <a:pt x="15" y="46"/>
                </a:cubicBezTo>
                <a:cubicBezTo>
                  <a:pt x="15" y="46"/>
                  <a:pt x="15" y="46"/>
                  <a:pt x="15" y="46"/>
                </a:cubicBezTo>
                <a:cubicBezTo>
                  <a:pt x="14" y="46"/>
                  <a:pt x="14" y="46"/>
                  <a:pt x="14" y="46"/>
                </a:cubicBezTo>
                <a:cubicBezTo>
                  <a:pt x="14" y="46"/>
                  <a:pt x="15" y="45"/>
                  <a:pt x="15" y="45"/>
                </a:cubicBezTo>
                <a:cubicBezTo>
                  <a:pt x="15" y="45"/>
                  <a:pt x="15" y="45"/>
                  <a:pt x="15" y="45"/>
                </a:cubicBezTo>
                <a:cubicBezTo>
                  <a:pt x="15" y="44"/>
                  <a:pt x="15" y="44"/>
                  <a:pt x="14" y="44"/>
                </a:cubicBezTo>
                <a:cubicBezTo>
                  <a:pt x="14" y="44"/>
                  <a:pt x="14" y="43"/>
                  <a:pt x="13" y="43"/>
                </a:cubicBezTo>
                <a:cubicBezTo>
                  <a:pt x="12" y="43"/>
                  <a:pt x="12" y="44"/>
                  <a:pt x="12" y="44"/>
                </a:cubicBezTo>
                <a:cubicBezTo>
                  <a:pt x="11" y="44"/>
                  <a:pt x="11" y="44"/>
                  <a:pt x="11" y="45"/>
                </a:cubicBezTo>
                <a:cubicBezTo>
                  <a:pt x="12" y="45"/>
                  <a:pt x="12" y="45"/>
                  <a:pt x="12" y="45"/>
                </a:cubicBezTo>
                <a:close/>
                <a:moveTo>
                  <a:pt x="25" y="55"/>
                </a:moveTo>
                <a:cubicBezTo>
                  <a:pt x="25" y="54"/>
                  <a:pt x="25" y="54"/>
                  <a:pt x="25" y="54"/>
                </a:cubicBezTo>
                <a:cubicBezTo>
                  <a:pt x="23" y="54"/>
                  <a:pt x="23" y="54"/>
                  <a:pt x="23" y="54"/>
                </a:cubicBezTo>
                <a:cubicBezTo>
                  <a:pt x="23" y="54"/>
                  <a:pt x="23" y="54"/>
                  <a:pt x="23" y="54"/>
                </a:cubicBezTo>
                <a:cubicBezTo>
                  <a:pt x="23" y="54"/>
                  <a:pt x="23" y="54"/>
                  <a:pt x="24" y="53"/>
                </a:cubicBezTo>
                <a:cubicBezTo>
                  <a:pt x="24" y="53"/>
                  <a:pt x="24" y="53"/>
                  <a:pt x="25" y="52"/>
                </a:cubicBezTo>
                <a:cubicBezTo>
                  <a:pt x="25" y="52"/>
                  <a:pt x="25" y="52"/>
                  <a:pt x="25" y="52"/>
                </a:cubicBezTo>
                <a:cubicBezTo>
                  <a:pt x="25" y="51"/>
                  <a:pt x="25" y="51"/>
                  <a:pt x="25" y="51"/>
                </a:cubicBezTo>
                <a:cubicBezTo>
                  <a:pt x="25" y="51"/>
                  <a:pt x="24" y="50"/>
                  <a:pt x="24" y="50"/>
                </a:cubicBezTo>
                <a:cubicBezTo>
                  <a:pt x="24" y="50"/>
                  <a:pt x="23" y="50"/>
                  <a:pt x="23" y="50"/>
                </a:cubicBezTo>
                <a:cubicBezTo>
                  <a:pt x="22" y="50"/>
                  <a:pt x="22" y="50"/>
                  <a:pt x="22" y="50"/>
                </a:cubicBezTo>
                <a:cubicBezTo>
                  <a:pt x="21" y="50"/>
                  <a:pt x="21" y="51"/>
                  <a:pt x="21" y="51"/>
                </a:cubicBezTo>
                <a:cubicBezTo>
                  <a:pt x="21" y="51"/>
                  <a:pt x="21" y="51"/>
                  <a:pt x="21" y="52"/>
                </a:cubicBezTo>
                <a:cubicBezTo>
                  <a:pt x="22" y="52"/>
                  <a:pt x="22" y="52"/>
                  <a:pt x="22" y="52"/>
                </a:cubicBezTo>
                <a:cubicBezTo>
                  <a:pt x="22" y="52"/>
                  <a:pt x="22" y="51"/>
                  <a:pt x="22" y="51"/>
                </a:cubicBezTo>
                <a:cubicBezTo>
                  <a:pt x="23" y="51"/>
                  <a:pt x="23" y="51"/>
                  <a:pt x="23" y="51"/>
                </a:cubicBezTo>
                <a:cubicBezTo>
                  <a:pt x="23" y="51"/>
                  <a:pt x="23" y="51"/>
                  <a:pt x="23" y="51"/>
                </a:cubicBezTo>
                <a:cubicBezTo>
                  <a:pt x="23" y="51"/>
                  <a:pt x="24" y="51"/>
                  <a:pt x="24" y="52"/>
                </a:cubicBezTo>
                <a:cubicBezTo>
                  <a:pt x="24" y="52"/>
                  <a:pt x="23" y="52"/>
                  <a:pt x="23" y="52"/>
                </a:cubicBezTo>
                <a:cubicBezTo>
                  <a:pt x="23" y="52"/>
                  <a:pt x="23" y="52"/>
                  <a:pt x="23" y="53"/>
                </a:cubicBezTo>
                <a:cubicBezTo>
                  <a:pt x="22" y="53"/>
                  <a:pt x="21" y="54"/>
                  <a:pt x="21" y="54"/>
                </a:cubicBezTo>
                <a:cubicBezTo>
                  <a:pt x="21" y="54"/>
                  <a:pt x="21" y="55"/>
                  <a:pt x="21" y="55"/>
                </a:cubicBezTo>
                <a:cubicBezTo>
                  <a:pt x="25" y="55"/>
                  <a:pt x="25" y="55"/>
                  <a:pt x="25" y="55"/>
                </a:cubicBezTo>
                <a:close/>
                <a:moveTo>
                  <a:pt x="30" y="15"/>
                </a:moveTo>
                <a:cubicBezTo>
                  <a:pt x="26" y="15"/>
                  <a:pt x="22" y="17"/>
                  <a:pt x="19" y="20"/>
                </a:cubicBezTo>
                <a:cubicBezTo>
                  <a:pt x="17" y="23"/>
                  <a:pt x="15" y="27"/>
                  <a:pt x="15" y="31"/>
                </a:cubicBezTo>
                <a:cubicBezTo>
                  <a:pt x="15" y="35"/>
                  <a:pt x="17" y="39"/>
                  <a:pt x="19" y="42"/>
                </a:cubicBezTo>
                <a:cubicBezTo>
                  <a:pt x="22" y="45"/>
                  <a:pt x="26" y="47"/>
                  <a:pt x="30" y="47"/>
                </a:cubicBezTo>
                <a:cubicBezTo>
                  <a:pt x="35" y="47"/>
                  <a:pt x="39" y="45"/>
                  <a:pt x="41" y="42"/>
                </a:cubicBezTo>
                <a:cubicBezTo>
                  <a:pt x="44" y="39"/>
                  <a:pt x="46" y="35"/>
                  <a:pt x="46" y="31"/>
                </a:cubicBezTo>
                <a:cubicBezTo>
                  <a:pt x="46" y="27"/>
                  <a:pt x="44" y="23"/>
                  <a:pt x="41" y="20"/>
                </a:cubicBezTo>
                <a:cubicBezTo>
                  <a:pt x="39" y="17"/>
                  <a:pt x="35" y="15"/>
                  <a:pt x="30" y="15"/>
                </a:cubicBezTo>
                <a:close/>
                <a:moveTo>
                  <a:pt x="38" y="23"/>
                </a:moveTo>
                <a:cubicBezTo>
                  <a:pt x="36" y="21"/>
                  <a:pt x="33" y="20"/>
                  <a:pt x="30" y="20"/>
                </a:cubicBezTo>
                <a:cubicBezTo>
                  <a:pt x="27" y="20"/>
                  <a:pt x="25" y="21"/>
                  <a:pt x="23" y="23"/>
                </a:cubicBezTo>
                <a:cubicBezTo>
                  <a:pt x="21" y="25"/>
                  <a:pt x="19" y="28"/>
                  <a:pt x="19" y="31"/>
                </a:cubicBezTo>
                <a:cubicBezTo>
                  <a:pt x="19" y="34"/>
                  <a:pt x="21" y="37"/>
                  <a:pt x="23" y="39"/>
                </a:cubicBezTo>
                <a:cubicBezTo>
                  <a:pt x="25" y="41"/>
                  <a:pt x="27" y="42"/>
                  <a:pt x="30" y="42"/>
                </a:cubicBezTo>
                <a:cubicBezTo>
                  <a:pt x="33" y="42"/>
                  <a:pt x="36" y="41"/>
                  <a:pt x="38" y="39"/>
                </a:cubicBezTo>
                <a:cubicBezTo>
                  <a:pt x="40" y="37"/>
                  <a:pt x="41" y="34"/>
                  <a:pt x="41" y="31"/>
                </a:cubicBezTo>
                <a:cubicBezTo>
                  <a:pt x="41" y="28"/>
                  <a:pt x="40" y="25"/>
                  <a:pt x="38" y="23"/>
                </a:cubicBezTo>
                <a:close/>
                <a:moveTo>
                  <a:pt x="35" y="49"/>
                </a:moveTo>
                <a:cubicBezTo>
                  <a:pt x="32" y="49"/>
                  <a:pt x="30" y="51"/>
                  <a:pt x="30" y="54"/>
                </a:cubicBezTo>
                <a:cubicBezTo>
                  <a:pt x="30" y="56"/>
                  <a:pt x="32" y="58"/>
                  <a:pt x="35" y="58"/>
                </a:cubicBezTo>
                <a:cubicBezTo>
                  <a:pt x="37" y="58"/>
                  <a:pt x="39" y="56"/>
                  <a:pt x="39" y="54"/>
                </a:cubicBezTo>
                <a:cubicBezTo>
                  <a:pt x="39" y="51"/>
                  <a:pt x="37" y="49"/>
                  <a:pt x="35" y="49"/>
                </a:cubicBezTo>
                <a:close/>
                <a:moveTo>
                  <a:pt x="25" y="49"/>
                </a:moveTo>
                <a:cubicBezTo>
                  <a:pt x="23" y="48"/>
                  <a:pt x="20" y="49"/>
                  <a:pt x="19" y="51"/>
                </a:cubicBezTo>
                <a:cubicBezTo>
                  <a:pt x="18" y="53"/>
                  <a:pt x="19" y="55"/>
                  <a:pt x="21" y="56"/>
                </a:cubicBezTo>
                <a:cubicBezTo>
                  <a:pt x="23" y="58"/>
                  <a:pt x="25" y="57"/>
                  <a:pt x="26" y="55"/>
                </a:cubicBezTo>
                <a:cubicBezTo>
                  <a:pt x="28" y="53"/>
                  <a:pt x="27" y="50"/>
                  <a:pt x="25" y="49"/>
                </a:cubicBezTo>
                <a:close/>
                <a:moveTo>
                  <a:pt x="17" y="44"/>
                </a:moveTo>
                <a:cubicBezTo>
                  <a:pt x="15" y="42"/>
                  <a:pt x="13" y="41"/>
                  <a:pt x="11" y="42"/>
                </a:cubicBezTo>
                <a:cubicBezTo>
                  <a:pt x="9" y="43"/>
                  <a:pt x="8" y="46"/>
                  <a:pt x="9" y="48"/>
                </a:cubicBezTo>
                <a:cubicBezTo>
                  <a:pt x="10" y="50"/>
                  <a:pt x="13" y="51"/>
                  <a:pt x="15" y="50"/>
                </a:cubicBezTo>
                <a:cubicBezTo>
                  <a:pt x="17" y="49"/>
                  <a:pt x="18" y="46"/>
                  <a:pt x="17" y="44"/>
                </a:cubicBezTo>
                <a:close/>
                <a:moveTo>
                  <a:pt x="12" y="35"/>
                </a:moveTo>
                <a:cubicBezTo>
                  <a:pt x="12" y="33"/>
                  <a:pt x="10" y="31"/>
                  <a:pt x="8" y="31"/>
                </a:cubicBezTo>
                <a:cubicBezTo>
                  <a:pt x="5" y="31"/>
                  <a:pt x="3" y="33"/>
                  <a:pt x="3" y="35"/>
                </a:cubicBezTo>
                <a:cubicBezTo>
                  <a:pt x="3" y="38"/>
                  <a:pt x="5" y="40"/>
                  <a:pt x="8" y="40"/>
                </a:cubicBezTo>
                <a:cubicBezTo>
                  <a:pt x="10" y="40"/>
                  <a:pt x="12" y="38"/>
                  <a:pt x="12" y="35"/>
                </a:cubicBezTo>
                <a:close/>
                <a:moveTo>
                  <a:pt x="12" y="25"/>
                </a:moveTo>
                <a:cubicBezTo>
                  <a:pt x="14" y="23"/>
                  <a:pt x="13" y="21"/>
                  <a:pt x="11" y="20"/>
                </a:cubicBezTo>
                <a:cubicBezTo>
                  <a:pt x="9" y="18"/>
                  <a:pt x="6" y="19"/>
                  <a:pt x="5" y="21"/>
                </a:cubicBezTo>
                <a:cubicBezTo>
                  <a:pt x="4" y="23"/>
                  <a:pt x="4" y="26"/>
                  <a:pt x="7" y="27"/>
                </a:cubicBezTo>
                <a:cubicBezTo>
                  <a:pt x="9" y="28"/>
                  <a:pt x="11" y="28"/>
                  <a:pt x="12" y="25"/>
                </a:cubicBezTo>
                <a:close/>
                <a:moveTo>
                  <a:pt x="18" y="17"/>
                </a:moveTo>
                <a:cubicBezTo>
                  <a:pt x="20" y="16"/>
                  <a:pt x="20" y="13"/>
                  <a:pt x="19" y="11"/>
                </a:cubicBezTo>
                <a:cubicBezTo>
                  <a:pt x="18" y="9"/>
                  <a:pt x="15" y="9"/>
                  <a:pt x="13" y="10"/>
                </a:cubicBezTo>
                <a:cubicBezTo>
                  <a:pt x="11" y="11"/>
                  <a:pt x="11" y="14"/>
                  <a:pt x="12" y="16"/>
                </a:cubicBezTo>
                <a:cubicBezTo>
                  <a:pt x="13" y="18"/>
                  <a:pt x="15" y="18"/>
                  <a:pt x="18" y="17"/>
                </a:cubicBezTo>
                <a:close/>
                <a:moveTo>
                  <a:pt x="26" y="13"/>
                </a:moveTo>
                <a:cubicBezTo>
                  <a:pt x="29" y="13"/>
                  <a:pt x="30" y="11"/>
                  <a:pt x="30" y="8"/>
                </a:cubicBezTo>
                <a:cubicBezTo>
                  <a:pt x="30" y="6"/>
                  <a:pt x="29" y="4"/>
                  <a:pt x="26" y="4"/>
                </a:cubicBezTo>
                <a:cubicBezTo>
                  <a:pt x="24" y="4"/>
                  <a:pt x="22" y="6"/>
                  <a:pt x="22" y="8"/>
                </a:cubicBezTo>
                <a:cubicBezTo>
                  <a:pt x="22" y="11"/>
                  <a:pt x="24" y="13"/>
                  <a:pt x="26" y="13"/>
                </a:cubicBezTo>
                <a:close/>
                <a:moveTo>
                  <a:pt x="36" y="13"/>
                </a:moveTo>
                <a:cubicBezTo>
                  <a:pt x="38" y="14"/>
                  <a:pt x="41" y="13"/>
                  <a:pt x="42" y="11"/>
                </a:cubicBezTo>
                <a:cubicBezTo>
                  <a:pt x="43" y="9"/>
                  <a:pt x="42" y="7"/>
                  <a:pt x="40" y="6"/>
                </a:cubicBezTo>
                <a:cubicBezTo>
                  <a:pt x="38" y="4"/>
                  <a:pt x="36" y="5"/>
                  <a:pt x="34" y="7"/>
                </a:cubicBezTo>
                <a:cubicBezTo>
                  <a:pt x="33" y="9"/>
                  <a:pt x="34" y="12"/>
                  <a:pt x="36" y="13"/>
                </a:cubicBezTo>
                <a:close/>
                <a:moveTo>
                  <a:pt x="44" y="18"/>
                </a:moveTo>
                <a:cubicBezTo>
                  <a:pt x="45" y="20"/>
                  <a:pt x="48" y="21"/>
                  <a:pt x="50" y="20"/>
                </a:cubicBezTo>
                <a:cubicBezTo>
                  <a:pt x="52" y="19"/>
                  <a:pt x="53" y="16"/>
                  <a:pt x="52" y="14"/>
                </a:cubicBezTo>
                <a:cubicBezTo>
                  <a:pt x="50" y="12"/>
                  <a:pt x="48" y="11"/>
                  <a:pt x="46" y="12"/>
                </a:cubicBezTo>
                <a:cubicBezTo>
                  <a:pt x="44" y="14"/>
                  <a:pt x="43" y="16"/>
                  <a:pt x="44" y="18"/>
                </a:cubicBezTo>
                <a:close/>
                <a:moveTo>
                  <a:pt x="49" y="27"/>
                </a:moveTo>
                <a:cubicBezTo>
                  <a:pt x="49" y="29"/>
                  <a:pt x="51" y="31"/>
                  <a:pt x="53" y="31"/>
                </a:cubicBezTo>
                <a:cubicBezTo>
                  <a:pt x="55" y="31"/>
                  <a:pt x="57" y="29"/>
                  <a:pt x="57" y="27"/>
                </a:cubicBezTo>
                <a:cubicBezTo>
                  <a:pt x="57" y="24"/>
                  <a:pt x="55" y="23"/>
                  <a:pt x="53" y="23"/>
                </a:cubicBezTo>
                <a:cubicBezTo>
                  <a:pt x="51" y="23"/>
                  <a:pt x="49" y="24"/>
                  <a:pt x="49" y="27"/>
                </a:cubicBezTo>
                <a:close/>
                <a:moveTo>
                  <a:pt x="48" y="37"/>
                </a:moveTo>
                <a:cubicBezTo>
                  <a:pt x="47" y="39"/>
                  <a:pt x="48" y="41"/>
                  <a:pt x="50" y="42"/>
                </a:cubicBezTo>
                <a:cubicBezTo>
                  <a:pt x="52" y="44"/>
                  <a:pt x="55" y="43"/>
                  <a:pt x="56" y="41"/>
                </a:cubicBezTo>
                <a:cubicBezTo>
                  <a:pt x="57" y="39"/>
                  <a:pt x="56" y="36"/>
                  <a:pt x="54" y="35"/>
                </a:cubicBezTo>
                <a:cubicBezTo>
                  <a:pt x="52" y="34"/>
                  <a:pt x="50" y="35"/>
                  <a:pt x="48" y="37"/>
                </a:cubicBezTo>
                <a:close/>
              </a:path>
            </a:pathLst>
          </a:custGeom>
          <a:solidFill>
            <a:schemeClr val="bg1"/>
          </a:solidFill>
          <a:ln>
            <a:noFill/>
          </a:ln>
        </p:spPr>
        <p:txBody>
          <a:body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方正黑体简体" panose="02010601030101010101" pitchFamily="2" charset="-122"/>
              <a:cs typeface="+mn-cs"/>
              <a:sym typeface="Arial" panose="020B0604020202020204" pitchFamily="34" charset="0"/>
            </a:endParaRPr>
          </a:p>
        </p:txBody>
      </p:sp>
      <p:sp>
        <p:nvSpPr>
          <p:cNvPr id="40" name="Freeform 57"/>
          <p:cNvSpPr>
            <a:spLocks noEditPoints="1"/>
          </p:cNvSpPr>
          <p:nvPr/>
        </p:nvSpPr>
        <p:spPr bwMode="auto">
          <a:xfrm>
            <a:off x="3231358" y="3912341"/>
            <a:ext cx="296862" cy="239712"/>
          </a:xfrm>
          <a:custGeom>
            <a:avLst/>
            <a:gdLst>
              <a:gd name="T0" fmla="*/ 264106 w 81"/>
              <a:gd name="T1" fmla="*/ 18419 h 65"/>
              <a:gd name="T2" fmla="*/ 297119 w 81"/>
              <a:gd name="T3" fmla="*/ 151034 h 65"/>
              <a:gd name="T4" fmla="*/ 124717 w 81"/>
              <a:gd name="T5" fmla="*/ 184188 h 65"/>
              <a:gd name="T6" fmla="*/ 124717 w 81"/>
              <a:gd name="T7" fmla="*/ 18419 h 65"/>
              <a:gd name="T8" fmla="*/ 36681 w 81"/>
              <a:gd name="T9" fmla="*/ 221025 h 65"/>
              <a:gd name="T10" fmla="*/ 84367 w 81"/>
              <a:gd name="T11" fmla="*/ 221025 h 65"/>
              <a:gd name="T12" fmla="*/ 80699 w 81"/>
              <a:gd name="T13" fmla="*/ 206290 h 65"/>
              <a:gd name="T14" fmla="*/ 80699 w 81"/>
              <a:gd name="T15" fmla="*/ 195239 h 65"/>
              <a:gd name="T16" fmla="*/ 55022 w 81"/>
              <a:gd name="T17" fmla="*/ 180504 h 65"/>
              <a:gd name="T18" fmla="*/ 69695 w 81"/>
              <a:gd name="T19" fmla="*/ 0 h 65"/>
              <a:gd name="T20" fmla="*/ 113712 w 81"/>
              <a:gd name="T21" fmla="*/ 14735 h 65"/>
              <a:gd name="T22" fmla="*/ 99040 w 81"/>
              <a:gd name="T23" fmla="*/ 195239 h 65"/>
              <a:gd name="T24" fmla="*/ 91703 w 81"/>
              <a:gd name="T25" fmla="*/ 202606 h 65"/>
              <a:gd name="T26" fmla="*/ 62358 w 81"/>
              <a:gd name="T27" fmla="*/ 239444 h 65"/>
              <a:gd name="T28" fmla="*/ 36681 w 81"/>
              <a:gd name="T29" fmla="*/ 128931 h 65"/>
              <a:gd name="T30" fmla="*/ 150394 w 81"/>
              <a:gd name="T31" fmla="*/ 44205 h 65"/>
              <a:gd name="T32" fmla="*/ 249433 w 81"/>
              <a:gd name="T33" fmla="*/ 73675 h 65"/>
              <a:gd name="T34" fmla="*/ 150394 w 81"/>
              <a:gd name="T35" fmla="*/ 44205 h 65"/>
              <a:gd name="T36" fmla="*/ 256770 w 81"/>
              <a:gd name="T37" fmla="*/ 154718 h 65"/>
              <a:gd name="T38" fmla="*/ 278778 w 81"/>
              <a:gd name="T39" fmla="*/ 128931 h 65"/>
              <a:gd name="T40" fmla="*/ 264106 w 81"/>
              <a:gd name="T41" fmla="*/ 110513 h 65"/>
              <a:gd name="T42" fmla="*/ 275110 w 81"/>
              <a:gd name="T43" fmla="*/ 117880 h 65"/>
              <a:gd name="T44" fmla="*/ 264106 w 81"/>
              <a:gd name="T45" fmla="*/ 110513 h 65"/>
              <a:gd name="T46" fmla="*/ 264106 w 81"/>
              <a:gd name="T47" fmla="*/ 95778 h 65"/>
              <a:gd name="T48" fmla="*/ 275110 w 81"/>
              <a:gd name="T49" fmla="*/ 92094 h 65"/>
              <a:gd name="T50" fmla="*/ 264106 w 81"/>
              <a:gd name="T51" fmla="*/ 69991 h 65"/>
              <a:gd name="T52" fmla="*/ 275110 w 81"/>
              <a:gd name="T53" fmla="*/ 77359 h 65"/>
              <a:gd name="T54" fmla="*/ 264106 w 81"/>
              <a:gd name="T55" fmla="*/ 69991 h 65"/>
              <a:gd name="T56" fmla="*/ 264106 w 81"/>
              <a:gd name="T57" fmla="*/ 55256 h 65"/>
              <a:gd name="T58" fmla="*/ 275110 w 81"/>
              <a:gd name="T59" fmla="*/ 51573 h 65"/>
              <a:gd name="T60" fmla="*/ 231093 w 81"/>
              <a:gd name="T61" fmla="*/ 139983 h 65"/>
              <a:gd name="T62" fmla="*/ 245765 w 81"/>
              <a:gd name="T63" fmla="*/ 147350 h 65"/>
              <a:gd name="T64" fmla="*/ 231093 w 81"/>
              <a:gd name="T65" fmla="*/ 139983 h 65"/>
              <a:gd name="T66" fmla="*/ 231093 w 81"/>
              <a:gd name="T67" fmla="*/ 121564 h 65"/>
              <a:gd name="T68" fmla="*/ 245765 w 81"/>
              <a:gd name="T69" fmla="*/ 114196 h 65"/>
              <a:gd name="T70" fmla="*/ 231093 w 81"/>
              <a:gd name="T71" fmla="*/ 88410 h 65"/>
              <a:gd name="T72" fmla="*/ 245765 w 81"/>
              <a:gd name="T73" fmla="*/ 95778 h 65"/>
              <a:gd name="T74" fmla="*/ 231093 w 81"/>
              <a:gd name="T75" fmla="*/ 88410 h 65"/>
              <a:gd name="T76" fmla="*/ 205416 w 81"/>
              <a:gd name="T77" fmla="*/ 143666 h 65"/>
              <a:gd name="T78" fmla="*/ 223756 w 81"/>
              <a:gd name="T79" fmla="*/ 143666 h 65"/>
              <a:gd name="T80" fmla="*/ 187075 w 81"/>
              <a:gd name="T81" fmla="*/ 136299 h 65"/>
              <a:gd name="T82" fmla="*/ 187075 w 81"/>
              <a:gd name="T83" fmla="*/ 151034 h 65"/>
              <a:gd name="T84" fmla="*/ 187075 w 81"/>
              <a:gd name="T85" fmla="*/ 136299 h 65"/>
              <a:gd name="T86" fmla="*/ 154062 w 81"/>
              <a:gd name="T87" fmla="*/ 143666 h 65"/>
              <a:gd name="T88" fmla="*/ 168734 w 81"/>
              <a:gd name="T89" fmla="*/ 143666 h 65"/>
              <a:gd name="T90" fmla="*/ 212752 w 81"/>
              <a:gd name="T91" fmla="*/ 110513 h 65"/>
              <a:gd name="T92" fmla="*/ 212752 w 81"/>
              <a:gd name="T93" fmla="*/ 125248 h 65"/>
              <a:gd name="T94" fmla="*/ 212752 w 81"/>
              <a:gd name="T95" fmla="*/ 110513 h 65"/>
              <a:gd name="T96" fmla="*/ 179739 w 81"/>
              <a:gd name="T97" fmla="*/ 117880 h 65"/>
              <a:gd name="T98" fmla="*/ 194411 w 81"/>
              <a:gd name="T99" fmla="*/ 117880 h 65"/>
              <a:gd name="T100" fmla="*/ 161398 w 81"/>
              <a:gd name="T101" fmla="*/ 110513 h 65"/>
              <a:gd name="T102" fmla="*/ 161398 w 81"/>
              <a:gd name="T103" fmla="*/ 125248 h 65"/>
              <a:gd name="T104" fmla="*/ 161398 w 81"/>
              <a:gd name="T105" fmla="*/ 110513 h 65"/>
              <a:gd name="T106" fmla="*/ 205416 w 81"/>
              <a:gd name="T107" fmla="*/ 92094 h 65"/>
              <a:gd name="T108" fmla="*/ 223756 w 81"/>
              <a:gd name="T109" fmla="*/ 92094 h 65"/>
              <a:gd name="T110" fmla="*/ 187075 w 81"/>
              <a:gd name="T111" fmla="*/ 84726 h 65"/>
              <a:gd name="T112" fmla="*/ 187075 w 81"/>
              <a:gd name="T113" fmla="*/ 99461 h 65"/>
              <a:gd name="T114" fmla="*/ 187075 w 81"/>
              <a:gd name="T115" fmla="*/ 84726 h 65"/>
              <a:gd name="T116" fmla="*/ 154062 w 81"/>
              <a:gd name="T117" fmla="*/ 92094 h 65"/>
              <a:gd name="T118" fmla="*/ 168734 w 81"/>
              <a:gd name="T119" fmla="*/ 92094 h 65"/>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81" h="65">
                <a:moveTo>
                  <a:pt x="34" y="5"/>
                </a:moveTo>
                <a:cubicBezTo>
                  <a:pt x="72" y="5"/>
                  <a:pt x="72" y="5"/>
                  <a:pt x="72" y="5"/>
                </a:cubicBezTo>
                <a:cubicBezTo>
                  <a:pt x="77" y="5"/>
                  <a:pt x="81" y="9"/>
                  <a:pt x="81" y="14"/>
                </a:cubicBezTo>
                <a:cubicBezTo>
                  <a:pt x="81" y="41"/>
                  <a:pt x="81" y="41"/>
                  <a:pt x="81" y="41"/>
                </a:cubicBezTo>
                <a:cubicBezTo>
                  <a:pt x="81" y="46"/>
                  <a:pt x="77" y="50"/>
                  <a:pt x="72" y="50"/>
                </a:cubicBezTo>
                <a:cubicBezTo>
                  <a:pt x="34" y="50"/>
                  <a:pt x="34" y="50"/>
                  <a:pt x="34" y="50"/>
                </a:cubicBezTo>
                <a:cubicBezTo>
                  <a:pt x="34" y="50"/>
                  <a:pt x="34" y="49"/>
                  <a:pt x="34" y="49"/>
                </a:cubicBezTo>
                <a:cubicBezTo>
                  <a:pt x="34" y="5"/>
                  <a:pt x="34" y="5"/>
                  <a:pt x="34" y="5"/>
                </a:cubicBezTo>
                <a:close/>
                <a:moveTo>
                  <a:pt x="13" y="37"/>
                </a:moveTo>
                <a:cubicBezTo>
                  <a:pt x="4" y="50"/>
                  <a:pt x="6" y="57"/>
                  <a:pt x="10" y="60"/>
                </a:cubicBezTo>
                <a:cubicBezTo>
                  <a:pt x="12" y="61"/>
                  <a:pt x="15" y="62"/>
                  <a:pt x="17" y="62"/>
                </a:cubicBezTo>
                <a:cubicBezTo>
                  <a:pt x="19" y="62"/>
                  <a:pt x="22" y="61"/>
                  <a:pt x="23" y="60"/>
                </a:cubicBezTo>
                <a:cubicBezTo>
                  <a:pt x="23" y="59"/>
                  <a:pt x="23" y="58"/>
                  <a:pt x="22" y="56"/>
                </a:cubicBezTo>
                <a:cubicBezTo>
                  <a:pt x="22" y="56"/>
                  <a:pt x="22" y="56"/>
                  <a:pt x="22" y="56"/>
                </a:cubicBezTo>
                <a:cubicBezTo>
                  <a:pt x="22" y="55"/>
                  <a:pt x="22" y="55"/>
                  <a:pt x="22" y="55"/>
                </a:cubicBezTo>
                <a:cubicBezTo>
                  <a:pt x="22" y="53"/>
                  <a:pt x="22" y="53"/>
                  <a:pt x="22" y="53"/>
                </a:cubicBezTo>
                <a:cubicBezTo>
                  <a:pt x="19" y="53"/>
                  <a:pt x="19" y="53"/>
                  <a:pt x="19" y="53"/>
                </a:cubicBezTo>
                <a:cubicBezTo>
                  <a:pt x="17" y="53"/>
                  <a:pt x="15" y="51"/>
                  <a:pt x="15" y="49"/>
                </a:cubicBezTo>
                <a:cubicBezTo>
                  <a:pt x="15" y="4"/>
                  <a:pt x="15" y="4"/>
                  <a:pt x="15" y="4"/>
                </a:cubicBezTo>
                <a:cubicBezTo>
                  <a:pt x="15" y="2"/>
                  <a:pt x="17" y="0"/>
                  <a:pt x="19" y="0"/>
                </a:cubicBezTo>
                <a:cubicBezTo>
                  <a:pt x="27" y="0"/>
                  <a:pt x="27" y="0"/>
                  <a:pt x="27" y="0"/>
                </a:cubicBezTo>
                <a:cubicBezTo>
                  <a:pt x="29" y="0"/>
                  <a:pt x="31" y="2"/>
                  <a:pt x="31" y="4"/>
                </a:cubicBezTo>
                <a:cubicBezTo>
                  <a:pt x="31" y="49"/>
                  <a:pt x="31" y="49"/>
                  <a:pt x="31" y="49"/>
                </a:cubicBezTo>
                <a:cubicBezTo>
                  <a:pt x="31" y="51"/>
                  <a:pt x="29" y="53"/>
                  <a:pt x="27" y="53"/>
                </a:cubicBezTo>
                <a:cubicBezTo>
                  <a:pt x="25" y="53"/>
                  <a:pt x="25" y="53"/>
                  <a:pt x="25" y="53"/>
                </a:cubicBezTo>
                <a:cubicBezTo>
                  <a:pt x="25" y="55"/>
                  <a:pt x="25" y="55"/>
                  <a:pt x="25" y="55"/>
                </a:cubicBezTo>
                <a:cubicBezTo>
                  <a:pt x="28" y="57"/>
                  <a:pt x="27" y="60"/>
                  <a:pt x="25" y="62"/>
                </a:cubicBezTo>
                <a:cubicBezTo>
                  <a:pt x="24" y="64"/>
                  <a:pt x="21" y="65"/>
                  <a:pt x="17" y="65"/>
                </a:cubicBezTo>
                <a:cubicBezTo>
                  <a:pt x="14" y="65"/>
                  <a:pt x="11" y="65"/>
                  <a:pt x="8" y="63"/>
                </a:cubicBezTo>
                <a:cubicBezTo>
                  <a:pt x="2" y="59"/>
                  <a:pt x="0" y="51"/>
                  <a:pt x="10" y="35"/>
                </a:cubicBezTo>
                <a:cubicBezTo>
                  <a:pt x="13" y="37"/>
                  <a:pt x="13" y="37"/>
                  <a:pt x="13" y="37"/>
                </a:cubicBezTo>
                <a:close/>
                <a:moveTo>
                  <a:pt x="41" y="12"/>
                </a:moveTo>
                <a:cubicBezTo>
                  <a:pt x="41" y="20"/>
                  <a:pt x="41" y="20"/>
                  <a:pt x="41" y="20"/>
                </a:cubicBezTo>
                <a:cubicBezTo>
                  <a:pt x="68" y="20"/>
                  <a:pt x="68" y="20"/>
                  <a:pt x="68" y="20"/>
                </a:cubicBezTo>
                <a:cubicBezTo>
                  <a:pt x="68" y="12"/>
                  <a:pt x="68" y="12"/>
                  <a:pt x="68" y="12"/>
                </a:cubicBezTo>
                <a:cubicBezTo>
                  <a:pt x="41" y="12"/>
                  <a:pt x="41" y="12"/>
                  <a:pt x="41" y="12"/>
                </a:cubicBezTo>
                <a:close/>
                <a:moveTo>
                  <a:pt x="70" y="35"/>
                </a:moveTo>
                <a:cubicBezTo>
                  <a:pt x="70" y="42"/>
                  <a:pt x="70" y="42"/>
                  <a:pt x="70" y="42"/>
                </a:cubicBezTo>
                <a:cubicBezTo>
                  <a:pt x="76" y="42"/>
                  <a:pt x="76" y="42"/>
                  <a:pt x="76" y="42"/>
                </a:cubicBezTo>
                <a:cubicBezTo>
                  <a:pt x="76" y="35"/>
                  <a:pt x="76" y="35"/>
                  <a:pt x="76" y="35"/>
                </a:cubicBezTo>
                <a:cubicBezTo>
                  <a:pt x="70" y="35"/>
                  <a:pt x="70" y="35"/>
                  <a:pt x="70" y="35"/>
                </a:cubicBezTo>
                <a:close/>
                <a:moveTo>
                  <a:pt x="72" y="30"/>
                </a:moveTo>
                <a:cubicBezTo>
                  <a:pt x="72" y="32"/>
                  <a:pt x="72" y="32"/>
                  <a:pt x="72" y="32"/>
                </a:cubicBezTo>
                <a:cubicBezTo>
                  <a:pt x="75" y="32"/>
                  <a:pt x="75" y="32"/>
                  <a:pt x="75" y="32"/>
                </a:cubicBezTo>
                <a:cubicBezTo>
                  <a:pt x="75" y="30"/>
                  <a:pt x="75" y="30"/>
                  <a:pt x="75" y="30"/>
                </a:cubicBezTo>
                <a:cubicBezTo>
                  <a:pt x="72" y="30"/>
                  <a:pt x="72" y="30"/>
                  <a:pt x="72" y="30"/>
                </a:cubicBezTo>
                <a:close/>
                <a:moveTo>
                  <a:pt x="72" y="25"/>
                </a:moveTo>
                <a:cubicBezTo>
                  <a:pt x="72" y="26"/>
                  <a:pt x="72" y="26"/>
                  <a:pt x="72" y="26"/>
                </a:cubicBezTo>
                <a:cubicBezTo>
                  <a:pt x="75" y="26"/>
                  <a:pt x="75" y="26"/>
                  <a:pt x="75" y="26"/>
                </a:cubicBezTo>
                <a:cubicBezTo>
                  <a:pt x="75" y="25"/>
                  <a:pt x="75" y="25"/>
                  <a:pt x="75" y="25"/>
                </a:cubicBezTo>
                <a:cubicBezTo>
                  <a:pt x="72" y="25"/>
                  <a:pt x="72" y="25"/>
                  <a:pt x="72" y="25"/>
                </a:cubicBezTo>
                <a:close/>
                <a:moveTo>
                  <a:pt x="72" y="19"/>
                </a:moveTo>
                <a:cubicBezTo>
                  <a:pt x="72" y="21"/>
                  <a:pt x="72" y="21"/>
                  <a:pt x="72" y="21"/>
                </a:cubicBezTo>
                <a:cubicBezTo>
                  <a:pt x="75" y="21"/>
                  <a:pt x="75" y="21"/>
                  <a:pt x="75" y="21"/>
                </a:cubicBezTo>
                <a:cubicBezTo>
                  <a:pt x="75" y="19"/>
                  <a:pt x="75" y="19"/>
                  <a:pt x="75" y="19"/>
                </a:cubicBezTo>
                <a:cubicBezTo>
                  <a:pt x="72" y="19"/>
                  <a:pt x="72" y="19"/>
                  <a:pt x="72" y="19"/>
                </a:cubicBezTo>
                <a:close/>
                <a:moveTo>
                  <a:pt x="72" y="14"/>
                </a:moveTo>
                <a:cubicBezTo>
                  <a:pt x="72" y="15"/>
                  <a:pt x="72" y="15"/>
                  <a:pt x="72" y="15"/>
                </a:cubicBezTo>
                <a:cubicBezTo>
                  <a:pt x="75" y="15"/>
                  <a:pt x="75" y="15"/>
                  <a:pt x="75" y="15"/>
                </a:cubicBezTo>
                <a:cubicBezTo>
                  <a:pt x="75" y="14"/>
                  <a:pt x="75" y="14"/>
                  <a:pt x="75" y="14"/>
                </a:cubicBezTo>
                <a:cubicBezTo>
                  <a:pt x="72" y="14"/>
                  <a:pt x="72" y="14"/>
                  <a:pt x="72" y="14"/>
                </a:cubicBezTo>
                <a:close/>
                <a:moveTo>
                  <a:pt x="63" y="38"/>
                </a:moveTo>
                <a:cubicBezTo>
                  <a:pt x="63" y="40"/>
                  <a:pt x="63" y="40"/>
                  <a:pt x="63" y="40"/>
                </a:cubicBezTo>
                <a:cubicBezTo>
                  <a:pt x="67" y="40"/>
                  <a:pt x="67" y="40"/>
                  <a:pt x="67" y="40"/>
                </a:cubicBezTo>
                <a:cubicBezTo>
                  <a:pt x="67" y="38"/>
                  <a:pt x="67" y="38"/>
                  <a:pt x="67" y="38"/>
                </a:cubicBezTo>
                <a:cubicBezTo>
                  <a:pt x="63" y="38"/>
                  <a:pt x="63" y="38"/>
                  <a:pt x="63" y="38"/>
                </a:cubicBezTo>
                <a:close/>
                <a:moveTo>
                  <a:pt x="63" y="31"/>
                </a:moveTo>
                <a:cubicBezTo>
                  <a:pt x="63" y="33"/>
                  <a:pt x="63" y="33"/>
                  <a:pt x="63" y="33"/>
                </a:cubicBezTo>
                <a:cubicBezTo>
                  <a:pt x="67" y="33"/>
                  <a:pt x="67" y="33"/>
                  <a:pt x="67" y="33"/>
                </a:cubicBezTo>
                <a:cubicBezTo>
                  <a:pt x="67" y="31"/>
                  <a:pt x="67" y="31"/>
                  <a:pt x="67" y="31"/>
                </a:cubicBezTo>
                <a:cubicBezTo>
                  <a:pt x="63" y="31"/>
                  <a:pt x="63" y="31"/>
                  <a:pt x="63" y="31"/>
                </a:cubicBezTo>
                <a:close/>
                <a:moveTo>
                  <a:pt x="63" y="24"/>
                </a:moveTo>
                <a:cubicBezTo>
                  <a:pt x="63" y="26"/>
                  <a:pt x="63" y="26"/>
                  <a:pt x="63" y="26"/>
                </a:cubicBezTo>
                <a:cubicBezTo>
                  <a:pt x="67" y="26"/>
                  <a:pt x="67" y="26"/>
                  <a:pt x="67" y="26"/>
                </a:cubicBezTo>
                <a:cubicBezTo>
                  <a:pt x="67" y="24"/>
                  <a:pt x="67" y="24"/>
                  <a:pt x="67" y="24"/>
                </a:cubicBezTo>
                <a:cubicBezTo>
                  <a:pt x="63" y="24"/>
                  <a:pt x="63" y="24"/>
                  <a:pt x="63" y="24"/>
                </a:cubicBezTo>
                <a:close/>
                <a:moveTo>
                  <a:pt x="58" y="37"/>
                </a:moveTo>
                <a:cubicBezTo>
                  <a:pt x="57" y="37"/>
                  <a:pt x="56" y="38"/>
                  <a:pt x="56" y="39"/>
                </a:cubicBezTo>
                <a:cubicBezTo>
                  <a:pt x="56" y="40"/>
                  <a:pt x="57" y="41"/>
                  <a:pt x="58" y="41"/>
                </a:cubicBezTo>
                <a:cubicBezTo>
                  <a:pt x="60" y="41"/>
                  <a:pt x="61" y="40"/>
                  <a:pt x="61" y="39"/>
                </a:cubicBezTo>
                <a:cubicBezTo>
                  <a:pt x="61" y="38"/>
                  <a:pt x="60" y="37"/>
                  <a:pt x="58" y="37"/>
                </a:cubicBezTo>
                <a:close/>
                <a:moveTo>
                  <a:pt x="51" y="37"/>
                </a:moveTo>
                <a:cubicBezTo>
                  <a:pt x="50" y="37"/>
                  <a:pt x="49" y="38"/>
                  <a:pt x="49" y="39"/>
                </a:cubicBezTo>
                <a:cubicBezTo>
                  <a:pt x="49" y="40"/>
                  <a:pt x="50" y="41"/>
                  <a:pt x="51" y="41"/>
                </a:cubicBezTo>
                <a:cubicBezTo>
                  <a:pt x="52" y="41"/>
                  <a:pt x="53" y="40"/>
                  <a:pt x="53" y="39"/>
                </a:cubicBezTo>
                <a:cubicBezTo>
                  <a:pt x="53" y="38"/>
                  <a:pt x="52" y="37"/>
                  <a:pt x="51" y="37"/>
                </a:cubicBezTo>
                <a:close/>
                <a:moveTo>
                  <a:pt x="44" y="37"/>
                </a:moveTo>
                <a:cubicBezTo>
                  <a:pt x="43" y="37"/>
                  <a:pt x="42" y="38"/>
                  <a:pt x="42" y="39"/>
                </a:cubicBezTo>
                <a:cubicBezTo>
                  <a:pt x="42" y="40"/>
                  <a:pt x="43" y="41"/>
                  <a:pt x="44" y="41"/>
                </a:cubicBezTo>
                <a:cubicBezTo>
                  <a:pt x="45" y="41"/>
                  <a:pt x="46" y="40"/>
                  <a:pt x="46" y="39"/>
                </a:cubicBezTo>
                <a:cubicBezTo>
                  <a:pt x="46" y="38"/>
                  <a:pt x="45" y="37"/>
                  <a:pt x="44" y="37"/>
                </a:cubicBezTo>
                <a:close/>
                <a:moveTo>
                  <a:pt x="58" y="30"/>
                </a:moveTo>
                <a:cubicBezTo>
                  <a:pt x="57" y="30"/>
                  <a:pt x="56" y="31"/>
                  <a:pt x="56" y="32"/>
                </a:cubicBezTo>
                <a:cubicBezTo>
                  <a:pt x="56" y="33"/>
                  <a:pt x="57" y="34"/>
                  <a:pt x="58" y="34"/>
                </a:cubicBezTo>
                <a:cubicBezTo>
                  <a:pt x="60" y="34"/>
                  <a:pt x="61" y="33"/>
                  <a:pt x="61" y="32"/>
                </a:cubicBezTo>
                <a:cubicBezTo>
                  <a:pt x="61" y="31"/>
                  <a:pt x="60" y="30"/>
                  <a:pt x="58" y="30"/>
                </a:cubicBezTo>
                <a:close/>
                <a:moveTo>
                  <a:pt x="51" y="30"/>
                </a:moveTo>
                <a:cubicBezTo>
                  <a:pt x="50" y="30"/>
                  <a:pt x="49" y="31"/>
                  <a:pt x="49" y="32"/>
                </a:cubicBezTo>
                <a:cubicBezTo>
                  <a:pt x="49" y="33"/>
                  <a:pt x="50" y="34"/>
                  <a:pt x="51" y="34"/>
                </a:cubicBezTo>
                <a:cubicBezTo>
                  <a:pt x="52" y="34"/>
                  <a:pt x="53" y="33"/>
                  <a:pt x="53" y="32"/>
                </a:cubicBezTo>
                <a:cubicBezTo>
                  <a:pt x="53" y="31"/>
                  <a:pt x="52" y="30"/>
                  <a:pt x="51" y="30"/>
                </a:cubicBezTo>
                <a:close/>
                <a:moveTo>
                  <a:pt x="44" y="30"/>
                </a:moveTo>
                <a:cubicBezTo>
                  <a:pt x="43" y="30"/>
                  <a:pt x="42" y="31"/>
                  <a:pt x="42" y="32"/>
                </a:cubicBezTo>
                <a:cubicBezTo>
                  <a:pt x="42" y="33"/>
                  <a:pt x="43" y="34"/>
                  <a:pt x="44" y="34"/>
                </a:cubicBezTo>
                <a:cubicBezTo>
                  <a:pt x="45" y="34"/>
                  <a:pt x="46" y="33"/>
                  <a:pt x="46" y="32"/>
                </a:cubicBezTo>
                <a:cubicBezTo>
                  <a:pt x="46" y="31"/>
                  <a:pt x="45" y="30"/>
                  <a:pt x="44" y="30"/>
                </a:cubicBezTo>
                <a:close/>
                <a:moveTo>
                  <a:pt x="58" y="23"/>
                </a:moveTo>
                <a:cubicBezTo>
                  <a:pt x="57" y="23"/>
                  <a:pt x="56" y="24"/>
                  <a:pt x="56" y="25"/>
                </a:cubicBezTo>
                <a:cubicBezTo>
                  <a:pt x="56" y="26"/>
                  <a:pt x="57" y="27"/>
                  <a:pt x="58" y="27"/>
                </a:cubicBezTo>
                <a:cubicBezTo>
                  <a:pt x="60" y="27"/>
                  <a:pt x="61" y="26"/>
                  <a:pt x="61" y="25"/>
                </a:cubicBezTo>
                <a:cubicBezTo>
                  <a:pt x="61" y="24"/>
                  <a:pt x="60" y="23"/>
                  <a:pt x="58" y="23"/>
                </a:cubicBezTo>
                <a:close/>
                <a:moveTo>
                  <a:pt x="51" y="23"/>
                </a:moveTo>
                <a:cubicBezTo>
                  <a:pt x="50" y="23"/>
                  <a:pt x="49" y="24"/>
                  <a:pt x="49" y="25"/>
                </a:cubicBezTo>
                <a:cubicBezTo>
                  <a:pt x="49" y="26"/>
                  <a:pt x="50" y="27"/>
                  <a:pt x="51" y="27"/>
                </a:cubicBezTo>
                <a:cubicBezTo>
                  <a:pt x="52" y="27"/>
                  <a:pt x="53" y="26"/>
                  <a:pt x="53" y="25"/>
                </a:cubicBezTo>
                <a:cubicBezTo>
                  <a:pt x="53" y="24"/>
                  <a:pt x="52" y="23"/>
                  <a:pt x="51" y="23"/>
                </a:cubicBezTo>
                <a:close/>
                <a:moveTo>
                  <a:pt x="44" y="23"/>
                </a:moveTo>
                <a:cubicBezTo>
                  <a:pt x="43" y="23"/>
                  <a:pt x="42" y="24"/>
                  <a:pt x="42" y="25"/>
                </a:cubicBezTo>
                <a:cubicBezTo>
                  <a:pt x="42" y="26"/>
                  <a:pt x="43" y="27"/>
                  <a:pt x="44" y="27"/>
                </a:cubicBezTo>
                <a:cubicBezTo>
                  <a:pt x="45" y="27"/>
                  <a:pt x="46" y="26"/>
                  <a:pt x="46" y="25"/>
                </a:cubicBezTo>
                <a:cubicBezTo>
                  <a:pt x="46" y="24"/>
                  <a:pt x="45" y="23"/>
                  <a:pt x="44" y="23"/>
                </a:cubicBezTo>
                <a:close/>
              </a:path>
            </a:pathLst>
          </a:custGeom>
          <a:solidFill>
            <a:schemeClr val="bg1"/>
          </a:solidFill>
          <a:ln>
            <a:noFill/>
          </a:ln>
        </p:spPr>
        <p:txBody>
          <a:body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方正黑体简体" panose="02010601030101010101" pitchFamily="2" charset="-122"/>
              <a:cs typeface="+mn-cs"/>
              <a:sym typeface="Arial" panose="020B0604020202020204" pitchFamily="34" charset="0"/>
            </a:endParaRPr>
          </a:p>
        </p:txBody>
      </p:sp>
      <p:sp>
        <p:nvSpPr>
          <p:cNvPr id="41" name="Freeform 59"/>
          <p:cNvSpPr>
            <a:spLocks noEditPoints="1"/>
          </p:cNvSpPr>
          <p:nvPr/>
        </p:nvSpPr>
        <p:spPr bwMode="auto">
          <a:xfrm>
            <a:off x="6738145" y="5801466"/>
            <a:ext cx="257175" cy="257175"/>
          </a:xfrm>
          <a:custGeom>
            <a:avLst/>
            <a:gdLst>
              <a:gd name="T0" fmla="*/ 62395 w 70"/>
              <a:gd name="T1" fmla="*/ 234899 h 70"/>
              <a:gd name="T2" fmla="*/ 66065 w 70"/>
              <a:gd name="T3" fmla="*/ 216548 h 70"/>
              <a:gd name="T4" fmla="*/ 69736 w 70"/>
              <a:gd name="T5" fmla="*/ 201867 h 70"/>
              <a:gd name="T6" fmla="*/ 77076 w 70"/>
              <a:gd name="T7" fmla="*/ 220218 h 70"/>
              <a:gd name="T8" fmla="*/ 128461 w 70"/>
              <a:gd name="T9" fmla="*/ 0 h 70"/>
              <a:gd name="T10" fmla="*/ 29362 w 70"/>
              <a:gd name="T11" fmla="*/ 209207 h 70"/>
              <a:gd name="T12" fmla="*/ 40373 w 70"/>
              <a:gd name="T13" fmla="*/ 205537 h 70"/>
              <a:gd name="T14" fmla="*/ 40373 w 70"/>
              <a:gd name="T15" fmla="*/ 220218 h 70"/>
              <a:gd name="T16" fmla="*/ 47714 w 70"/>
              <a:gd name="T17" fmla="*/ 216548 h 70"/>
              <a:gd name="T18" fmla="*/ 51384 w 70"/>
              <a:gd name="T19" fmla="*/ 201867 h 70"/>
              <a:gd name="T20" fmla="*/ 58725 w 70"/>
              <a:gd name="T21" fmla="*/ 220218 h 70"/>
              <a:gd name="T22" fmla="*/ 128461 w 70"/>
              <a:gd name="T23" fmla="*/ 256921 h 70"/>
              <a:gd name="T24" fmla="*/ 128461 w 70"/>
              <a:gd name="T25" fmla="*/ 0 h 70"/>
              <a:gd name="T26" fmla="*/ 179845 w 70"/>
              <a:gd name="T27" fmla="*/ 190856 h 70"/>
              <a:gd name="T28" fmla="*/ 161493 w 70"/>
              <a:gd name="T29" fmla="*/ 231229 h 70"/>
              <a:gd name="T30" fmla="*/ 154153 w 70"/>
              <a:gd name="T31" fmla="*/ 223888 h 70"/>
              <a:gd name="T32" fmla="*/ 139471 w 70"/>
              <a:gd name="T33" fmla="*/ 190856 h 70"/>
              <a:gd name="T34" fmla="*/ 121120 w 70"/>
              <a:gd name="T35" fmla="*/ 36703 h 70"/>
              <a:gd name="T36" fmla="*/ 143142 w 70"/>
              <a:gd name="T37" fmla="*/ 25692 h 70"/>
              <a:gd name="T38" fmla="*/ 128461 w 70"/>
              <a:gd name="T39" fmla="*/ 84417 h 70"/>
              <a:gd name="T40" fmla="*/ 124790 w 70"/>
              <a:gd name="T41" fmla="*/ 91758 h 70"/>
              <a:gd name="T42" fmla="*/ 157823 w 70"/>
              <a:gd name="T43" fmla="*/ 150482 h 70"/>
              <a:gd name="T44" fmla="*/ 172504 w 70"/>
              <a:gd name="T45" fmla="*/ 135801 h 70"/>
              <a:gd name="T46" fmla="*/ 187185 w 70"/>
              <a:gd name="T47" fmla="*/ 194526 h 70"/>
              <a:gd name="T48" fmla="*/ 135801 w 70"/>
              <a:gd name="T49" fmla="*/ 234899 h 70"/>
              <a:gd name="T50" fmla="*/ 139471 w 70"/>
              <a:gd name="T51" fmla="*/ 216548 h 70"/>
              <a:gd name="T52" fmla="*/ 143142 w 70"/>
              <a:gd name="T53" fmla="*/ 201867 h 70"/>
              <a:gd name="T54" fmla="*/ 150482 w 70"/>
              <a:gd name="T55" fmla="*/ 220218 h 70"/>
              <a:gd name="T56" fmla="*/ 124790 w 70"/>
              <a:gd name="T57" fmla="*/ 231229 h 70"/>
              <a:gd name="T58" fmla="*/ 113779 w 70"/>
              <a:gd name="T59" fmla="*/ 223888 h 70"/>
              <a:gd name="T60" fmla="*/ 121120 w 70"/>
              <a:gd name="T61" fmla="*/ 209207 h 70"/>
              <a:gd name="T62" fmla="*/ 132131 w 70"/>
              <a:gd name="T63" fmla="*/ 205537 h 70"/>
              <a:gd name="T64" fmla="*/ 124790 w 70"/>
              <a:gd name="T65" fmla="*/ 231229 h 70"/>
              <a:gd name="T66" fmla="*/ 95428 w 70"/>
              <a:gd name="T67" fmla="*/ 234899 h 70"/>
              <a:gd name="T68" fmla="*/ 99098 w 70"/>
              <a:gd name="T69" fmla="*/ 216548 h 70"/>
              <a:gd name="T70" fmla="*/ 102768 w 70"/>
              <a:gd name="T71" fmla="*/ 201867 h 70"/>
              <a:gd name="T72" fmla="*/ 113779 w 70"/>
              <a:gd name="T73" fmla="*/ 220218 h 70"/>
              <a:gd name="T74" fmla="*/ 84417 w 70"/>
              <a:gd name="T75" fmla="*/ 231229 h 70"/>
              <a:gd name="T76" fmla="*/ 91758 w 70"/>
              <a:gd name="T77" fmla="*/ 205537 h 70"/>
              <a:gd name="T78" fmla="*/ 80747 w 70"/>
              <a:gd name="T79" fmla="*/ 209207 h 70"/>
              <a:gd name="T80" fmla="*/ 77076 w 70"/>
              <a:gd name="T81" fmla="*/ 223888 h 70"/>
              <a:gd name="T82" fmla="*/ 84417 w 70"/>
              <a:gd name="T83" fmla="*/ 231229 h 70"/>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70" h="70">
                <a:moveTo>
                  <a:pt x="19" y="63"/>
                </a:moveTo>
                <a:cubicBezTo>
                  <a:pt x="18" y="64"/>
                  <a:pt x="17" y="64"/>
                  <a:pt x="17" y="64"/>
                </a:cubicBezTo>
                <a:cubicBezTo>
                  <a:pt x="16" y="63"/>
                  <a:pt x="16" y="62"/>
                  <a:pt x="16" y="61"/>
                </a:cubicBezTo>
                <a:cubicBezTo>
                  <a:pt x="17" y="61"/>
                  <a:pt x="17" y="60"/>
                  <a:pt x="18" y="59"/>
                </a:cubicBezTo>
                <a:cubicBezTo>
                  <a:pt x="18" y="58"/>
                  <a:pt x="18" y="57"/>
                  <a:pt x="18" y="57"/>
                </a:cubicBezTo>
                <a:cubicBezTo>
                  <a:pt x="17" y="56"/>
                  <a:pt x="18" y="55"/>
                  <a:pt x="19" y="55"/>
                </a:cubicBezTo>
                <a:cubicBezTo>
                  <a:pt x="19" y="54"/>
                  <a:pt x="20" y="55"/>
                  <a:pt x="21" y="56"/>
                </a:cubicBezTo>
                <a:cubicBezTo>
                  <a:pt x="21" y="57"/>
                  <a:pt x="21" y="58"/>
                  <a:pt x="21" y="60"/>
                </a:cubicBezTo>
                <a:cubicBezTo>
                  <a:pt x="20" y="61"/>
                  <a:pt x="20" y="62"/>
                  <a:pt x="19" y="63"/>
                </a:cubicBezTo>
                <a:close/>
                <a:moveTo>
                  <a:pt x="35" y="0"/>
                </a:moveTo>
                <a:cubicBezTo>
                  <a:pt x="16" y="0"/>
                  <a:pt x="0" y="16"/>
                  <a:pt x="0" y="35"/>
                </a:cubicBezTo>
                <a:cubicBezTo>
                  <a:pt x="0" y="43"/>
                  <a:pt x="3" y="51"/>
                  <a:pt x="8" y="57"/>
                </a:cubicBezTo>
                <a:cubicBezTo>
                  <a:pt x="8" y="56"/>
                  <a:pt x="8" y="55"/>
                  <a:pt x="9" y="55"/>
                </a:cubicBezTo>
                <a:cubicBezTo>
                  <a:pt x="10" y="54"/>
                  <a:pt x="11" y="55"/>
                  <a:pt x="11" y="56"/>
                </a:cubicBezTo>
                <a:cubicBezTo>
                  <a:pt x="12" y="57"/>
                  <a:pt x="11" y="58"/>
                  <a:pt x="11" y="60"/>
                </a:cubicBezTo>
                <a:cubicBezTo>
                  <a:pt x="11" y="60"/>
                  <a:pt x="11" y="60"/>
                  <a:pt x="11" y="60"/>
                </a:cubicBezTo>
                <a:cubicBezTo>
                  <a:pt x="11" y="60"/>
                  <a:pt x="12" y="61"/>
                  <a:pt x="12" y="61"/>
                </a:cubicBezTo>
                <a:cubicBezTo>
                  <a:pt x="12" y="60"/>
                  <a:pt x="13" y="60"/>
                  <a:pt x="13" y="59"/>
                </a:cubicBezTo>
                <a:cubicBezTo>
                  <a:pt x="13" y="58"/>
                  <a:pt x="13" y="57"/>
                  <a:pt x="13" y="57"/>
                </a:cubicBezTo>
                <a:cubicBezTo>
                  <a:pt x="13" y="56"/>
                  <a:pt x="13" y="55"/>
                  <a:pt x="14" y="55"/>
                </a:cubicBezTo>
                <a:cubicBezTo>
                  <a:pt x="15" y="54"/>
                  <a:pt x="16" y="55"/>
                  <a:pt x="16" y="56"/>
                </a:cubicBezTo>
                <a:cubicBezTo>
                  <a:pt x="17" y="57"/>
                  <a:pt x="16" y="58"/>
                  <a:pt x="16" y="60"/>
                </a:cubicBezTo>
                <a:cubicBezTo>
                  <a:pt x="16" y="61"/>
                  <a:pt x="15" y="62"/>
                  <a:pt x="14" y="63"/>
                </a:cubicBezTo>
                <a:cubicBezTo>
                  <a:pt x="20" y="67"/>
                  <a:pt x="28" y="70"/>
                  <a:pt x="35" y="70"/>
                </a:cubicBezTo>
                <a:cubicBezTo>
                  <a:pt x="55" y="70"/>
                  <a:pt x="70" y="54"/>
                  <a:pt x="70" y="35"/>
                </a:cubicBezTo>
                <a:cubicBezTo>
                  <a:pt x="70" y="16"/>
                  <a:pt x="55" y="0"/>
                  <a:pt x="35" y="0"/>
                </a:cubicBezTo>
                <a:close/>
                <a:moveTo>
                  <a:pt x="51" y="53"/>
                </a:moveTo>
                <a:cubicBezTo>
                  <a:pt x="49" y="52"/>
                  <a:pt x="49" y="52"/>
                  <a:pt x="49" y="52"/>
                </a:cubicBezTo>
                <a:cubicBezTo>
                  <a:pt x="49" y="52"/>
                  <a:pt x="48" y="52"/>
                  <a:pt x="47" y="52"/>
                </a:cubicBezTo>
                <a:cubicBezTo>
                  <a:pt x="48" y="56"/>
                  <a:pt x="46" y="62"/>
                  <a:pt x="44" y="63"/>
                </a:cubicBezTo>
                <a:cubicBezTo>
                  <a:pt x="44" y="64"/>
                  <a:pt x="43" y="64"/>
                  <a:pt x="42" y="64"/>
                </a:cubicBezTo>
                <a:cubicBezTo>
                  <a:pt x="41" y="63"/>
                  <a:pt x="41" y="62"/>
                  <a:pt x="42" y="61"/>
                </a:cubicBezTo>
                <a:cubicBezTo>
                  <a:pt x="43" y="61"/>
                  <a:pt x="44" y="55"/>
                  <a:pt x="44" y="52"/>
                </a:cubicBezTo>
                <a:cubicBezTo>
                  <a:pt x="42" y="52"/>
                  <a:pt x="40" y="52"/>
                  <a:pt x="38" y="52"/>
                </a:cubicBezTo>
                <a:cubicBezTo>
                  <a:pt x="29" y="42"/>
                  <a:pt x="24" y="30"/>
                  <a:pt x="25" y="17"/>
                </a:cubicBezTo>
                <a:cubicBezTo>
                  <a:pt x="27" y="14"/>
                  <a:pt x="30" y="12"/>
                  <a:pt x="33" y="10"/>
                </a:cubicBezTo>
                <a:cubicBezTo>
                  <a:pt x="33" y="8"/>
                  <a:pt x="33" y="8"/>
                  <a:pt x="33" y="8"/>
                </a:cubicBezTo>
                <a:cubicBezTo>
                  <a:pt x="39" y="7"/>
                  <a:pt x="39" y="7"/>
                  <a:pt x="39" y="7"/>
                </a:cubicBezTo>
                <a:cubicBezTo>
                  <a:pt x="41" y="23"/>
                  <a:pt x="41" y="23"/>
                  <a:pt x="41" y="23"/>
                </a:cubicBezTo>
                <a:cubicBezTo>
                  <a:pt x="35" y="23"/>
                  <a:pt x="35" y="23"/>
                  <a:pt x="35" y="23"/>
                </a:cubicBezTo>
                <a:cubicBezTo>
                  <a:pt x="35" y="22"/>
                  <a:pt x="35" y="22"/>
                  <a:pt x="35" y="22"/>
                </a:cubicBezTo>
                <a:cubicBezTo>
                  <a:pt x="34" y="23"/>
                  <a:pt x="34" y="23"/>
                  <a:pt x="34" y="25"/>
                </a:cubicBezTo>
                <a:cubicBezTo>
                  <a:pt x="35" y="32"/>
                  <a:pt x="37" y="34"/>
                  <a:pt x="40" y="40"/>
                </a:cubicBezTo>
                <a:cubicBezTo>
                  <a:pt x="41" y="41"/>
                  <a:pt x="42" y="41"/>
                  <a:pt x="43" y="41"/>
                </a:cubicBezTo>
                <a:cubicBezTo>
                  <a:pt x="42" y="40"/>
                  <a:pt x="42" y="40"/>
                  <a:pt x="42" y="40"/>
                </a:cubicBezTo>
                <a:cubicBezTo>
                  <a:pt x="47" y="37"/>
                  <a:pt x="47" y="37"/>
                  <a:pt x="47" y="37"/>
                </a:cubicBezTo>
                <a:cubicBezTo>
                  <a:pt x="55" y="50"/>
                  <a:pt x="55" y="50"/>
                  <a:pt x="55" y="50"/>
                </a:cubicBezTo>
                <a:cubicBezTo>
                  <a:pt x="51" y="53"/>
                  <a:pt x="51" y="53"/>
                  <a:pt x="51" y="53"/>
                </a:cubicBezTo>
                <a:close/>
                <a:moveTo>
                  <a:pt x="39" y="63"/>
                </a:moveTo>
                <a:cubicBezTo>
                  <a:pt x="38" y="64"/>
                  <a:pt x="37" y="64"/>
                  <a:pt x="37" y="64"/>
                </a:cubicBezTo>
                <a:cubicBezTo>
                  <a:pt x="36" y="63"/>
                  <a:pt x="36" y="62"/>
                  <a:pt x="37" y="61"/>
                </a:cubicBezTo>
                <a:cubicBezTo>
                  <a:pt x="37" y="61"/>
                  <a:pt x="38" y="60"/>
                  <a:pt x="38" y="59"/>
                </a:cubicBezTo>
                <a:cubicBezTo>
                  <a:pt x="38" y="58"/>
                  <a:pt x="38" y="57"/>
                  <a:pt x="38" y="57"/>
                </a:cubicBezTo>
                <a:cubicBezTo>
                  <a:pt x="38" y="56"/>
                  <a:pt x="38" y="55"/>
                  <a:pt x="39" y="55"/>
                </a:cubicBezTo>
                <a:cubicBezTo>
                  <a:pt x="40" y="54"/>
                  <a:pt x="41" y="55"/>
                  <a:pt x="41" y="56"/>
                </a:cubicBezTo>
                <a:cubicBezTo>
                  <a:pt x="41" y="57"/>
                  <a:pt x="41" y="58"/>
                  <a:pt x="41" y="60"/>
                </a:cubicBezTo>
                <a:cubicBezTo>
                  <a:pt x="41" y="61"/>
                  <a:pt x="40" y="62"/>
                  <a:pt x="39" y="63"/>
                </a:cubicBezTo>
                <a:close/>
                <a:moveTo>
                  <a:pt x="34" y="63"/>
                </a:moveTo>
                <a:cubicBezTo>
                  <a:pt x="33" y="64"/>
                  <a:pt x="32" y="64"/>
                  <a:pt x="31" y="64"/>
                </a:cubicBezTo>
                <a:cubicBezTo>
                  <a:pt x="31" y="63"/>
                  <a:pt x="31" y="62"/>
                  <a:pt x="31" y="61"/>
                </a:cubicBezTo>
                <a:cubicBezTo>
                  <a:pt x="32" y="61"/>
                  <a:pt x="32" y="60"/>
                  <a:pt x="33" y="59"/>
                </a:cubicBezTo>
                <a:cubicBezTo>
                  <a:pt x="33" y="58"/>
                  <a:pt x="33" y="57"/>
                  <a:pt x="33" y="57"/>
                </a:cubicBezTo>
                <a:cubicBezTo>
                  <a:pt x="32" y="56"/>
                  <a:pt x="33" y="55"/>
                  <a:pt x="34" y="55"/>
                </a:cubicBezTo>
                <a:cubicBezTo>
                  <a:pt x="34" y="54"/>
                  <a:pt x="35" y="55"/>
                  <a:pt x="36" y="56"/>
                </a:cubicBezTo>
                <a:cubicBezTo>
                  <a:pt x="36" y="57"/>
                  <a:pt x="36" y="58"/>
                  <a:pt x="36" y="60"/>
                </a:cubicBezTo>
                <a:cubicBezTo>
                  <a:pt x="35" y="61"/>
                  <a:pt x="35" y="62"/>
                  <a:pt x="34" y="63"/>
                </a:cubicBezTo>
                <a:close/>
                <a:moveTo>
                  <a:pt x="29" y="63"/>
                </a:moveTo>
                <a:cubicBezTo>
                  <a:pt x="28" y="64"/>
                  <a:pt x="27" y="64"/>
                  <a:pt x="26" y="64"/>
                </a:cubicBezTo>
                <a:cubicBezTo>
                  <a:pt x="26" y="63"/>
                  <a:pt x="26" y="62"/>
                  <a:pt x="26" y="61"/>
                </a:cubicBezTo>
                <a:cubicBezTo>
                  <a:pt x="27" y="61"/>
                  <a:pt x="27" y="60"/>
                  <a:pt x="27" y="59"/>
                </a:cubicBezTo>
                <a:cubicBezTo>
                  <a:pt x="28" y="58"/>
                  <a:pt x="28" y="57"/>
                  <a:pt x="27" y="57"/>
                </a:cubicBezTo>
                <a:cubicBezTo>
                  <a:pt x="27" y="56"/>
                  <a:pt x="28" y="55"/>
                  <a:pt x="28" y="55"/>
                </a:cubicBezTo>
                <a:cubicBezTo>
                  <a:pt x="29" y="54"/>
                  <a:pt x="30" y="55"/>
                  <a:pt x="31" y="56"/>
                </a:cubicBezTo>
                <a:cubicBezTo>
                  <a:pt x="31" y="57"/>
                  <a:pt x="31" y="58"/>
                  <a:pt x="31" y="60"/>
                </a:cubicBezTo>
                <a:cubicBezTo>
                  <a:pt x="30" y="61"/>
                  <a:pt x="29" y="62"/>
                  <a:pt x="29" y="63"/>
                </a:cubicBezTo>
                <a:close/>
                <a:moveTo>
                  <a:pt x="23" y="63"/>
                </a:moveTo>
                <a:cubicBezTo>
                  <a:pt x="24" y="62"/>
                  <a:pt x="25" y="61"/>
                  <a:pt x="25" y="60"/>
                </a:cubicBezTo>
                <a:cubicBezTo>
                  <a:pt x="26" y="58"/>
                  <a:pt x="26" y="57"/>
                  <a:pt x="25" y="56"/>
                </a:cubicBezTo>
                <a:cubicBezTo>
                  <a:pt x="25" y="55"/>
                  <a:pt x="24" y="54"/>
                  <a:pt x="23" y="55"/>
                </a:cubicBezTo>
                <a:cubicBezTo>
                  <a:pt x="22" y="55"/>
                  <a:pt x="22" y="56"/>
                  <a:pt x="22" y="57"/>
                </a:cubicBezTo>
                <a:cubicBezTo>
                  <a:pt x="23" y="57"/>
                  <a:pt x="22" y="58"/>
                  <a:pt x="22" y="59"/>
                </a:cubicBezTo>
                <a:cubicBezTo>
                  <a:pt x="22" y="60"/>
                  <a:pt x="21" y="61"/>
                  <a:pt x="21" y="61"/>
                </a:cubicBezTo>
                <a:cubicBezTo>
                  <a:pt x="20" y="62"/>
                  <a:pt x="20" y="63"/>
                  <a:pt x="21" y="64"/>
                </a:cubicBezTo>
                <a:cubicBezTo>
                  <a:pt x="22" y="64"/>
                  <a:pt x="23" y="64"/>
                  <a:pt x="23" y="63"/>
                </a:cubicBezTo>
                <a:close/>
              </a:path>
            </a:pathLst>
          </a:custGeom>
          <a:solidFill>
            <a:schemeClr val="bg1"/>
          </a:solidFill>
          <a:ln>
            <a:noFill/>
          </a:ln>
        </p:spPr>
        <p:txBody>
          <a:body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方正黑体简体" panose="02010601030101010101" pitchFamily="2" charset="-122"/>
              <a:cs typeface="+mn-cs"/>
              <a:sym typeface="Arial" panose="020B0604020202020204" pitchFamily="34" charset="0"/>
            </a:endParaRPr>
          </a:p>
        </p:txBody>
      </p:sp>
      <p:sp>
        <p:nvSpPr>
          <p:cNvPr id="42" name="Freeform 60"/>
          <p:cNvSpPr>
            <a:spLocks noEditPoints="1"/>
          </p:cNvSpPr>
          <p:nvPr/>
        </p:nvSpPr>
        <p:spPr bwMode="auto">
          <a:xfrm>
            <a:off x="5588795" y="1267566"/>
            <a:ext cx="260350" cy="176212"/>
          </a:xfrm>
          <a:custGeom>
            <a:avLst/>
            <a:gdLst>
              <a:gd name="T0" fmla="*/ 199245 w 149"/>
              <a:gd name="T1" fmla="*/ 73406 h 101"/>
              <a:gd name="T2" fmla="*/ 166038 w 149"/>
              <a:gd name="T3" fmla="*/ 40199 h 101"/>
              <a:gd name="T4" fmla="*/ 92632 w 149"/>
              <a:gd name="T5" fmla="*/ 40199 h 101"/>
              <a:gd name="T6" fmla="*/ 62920 w 149"/>
              <a:gd name="T7" fmla="*/ 73406 h 101"/>
              <a:gd name="T8" fmla="*/ 45442 w 149"/>
              <a:gd name="T9" fmla="*/ 73406 h 101"/>
              <a:gd name="T10" fmla="*/ 45442 w 149"/>
              <a:gd name="T11" fmla="*/ 120596 h 101"/>
              <a:gd name="T12" fmla="*/ 62920 w 149"/>
              <a:gd name="T13" fmla="*/ 120596 h 101"/>
              <a:gd name="T14" fmla="*/ 92632 w 149"/>
              <a:gd name="T15" fmla="*/ 157299 h 101"/>
              <a:gd name="T16" fmla="*/ 199245 w 149"/>
              <a:gd name="T17" fmla="*/ 157299 h 101"/>
              <a:gd name="T18" fmla="*/ 199245 w 149"/>
              <a:gd name="T19" fmla="*/ 139821 h 101"/>
              <a:gd name="T20" fmla="*/ 216723 w 149"/>
              <a:gd name="T21" fmla="*/ 139821 h 101"/>
              <a:gd name="T22" fmla="*/ 216723 w 149"/>
              <a:gd name="T23" fmla="*/ 176524 h 101"/>
              <a:gd name="T24" fmla="*/ 85640 w 149"/>
              <a:gd name="T25" fmla="*/ 176524 h 101"/>
              <a:gd name="T26" fmla="*/ 55928 w 149"/>
              <a:gd name="T27" fmla="*/ 139821 h 101"/>
              <a:gd name="T28" fmla="*/ 26216 w 149"/>
              <a:gd name="T29" fmla="*/ 139821 h 101"/>
              <a:gd name="T30" fmla="*/ 26216 w 149"/>
              <a:gd name="T31" fmla="*/ 106614 h 101"/>
              <a:gd name="T32" fmla="*/ 15730 w 149"/>
              <a:gd name="T33" fmla="*/ 106614 h 101"/>
              <a:gd name="T34" fmla="*/ 15730 w 149"/>
              <a:gd name="T35" fmla="*/ 134578 h 101"/>
              <a:gd name="T36" fmla="*/ 0 w 149"/>
              <a:gd name="T37" fmla="*/ 134578 h 101"/>
              <a:gd name="T38" fmla="*/ 0 w 149"/>
              <a:gd name="T39" fmla="*/ 57676 h 101"/>
              <a:gd name="T40" fmla="*/ 15730 w 149"/>
              <a:gd name="T41" fmla="*/ 57676 h 101"/>
              <a:gd name="T42" fmla="*/ 15730 w 149"/>
              <a:gd name="T43" fmla="*/ 90884 h 101"/>
              <a:gd name="T44" fmla="*/ 26216 w 149"/>
              <a:gd name="T45" fmla="*/ 90884 h 101"/>
              <a:gd name="T46" fmla="*/ 26216 w 149"/>
              <a:gd name="T47" fmla="*/ 54181 h 101"/>
              <a:gd name="T48" fmla="*/ 55928 w 149"/>
              <a:gd name="T49" fmla="*/ 54181 h 101"/>
              <a:gd name="T50" fmla="*/ 85640 w 149"/>
              <a:gd name="T51" fmla="*/ 24469 h 101"/>
              <a:gd name="T52" fmla="*/ 125839 w 149"/>
              <a:gd name="T53" fmla="*/ 24469 h 101"/>
              <a:gd name="T54" fmla="*/ 125839 w 149"/>
              <a:gd name="T55" fmla="*/ 17478 h 101"/>
              <a:gd name="T56" fmla="*/ 85640 w 149"/>
              <a:gd name="T57" fmla="*/ 17478 h 101"/>
              <a:gd name="T58" fmla="*/ 85640 w 149"/>
              <a:gd name="T59" fmla="*/ 0 h 101"/>
              <a:gd name="T60" fmla="*/ 173029 w 149"/>
              <a:gd name="T61" fmla="*/ 0 h 101"/>
              <a:gd name="T62" fmla="*/ 173029 w 149"/>
              <a:gd name="T63" fmla="*/ 17478 h 101"/>
              <a:gd name="T64" fmla="*/ 136326 w 149"/>
              <a:gd name="T65" fmla="*/ 17478 h 101"/>
              <a:gd name="T66" fmla="*/ 136326 w 149"/>
              <a:gd name="T67" fmla="*/ 24469 h 101"/>
              <a:gd name="T68" fmla="*/ 173029 w 149"/>
              <a:gd name="T69" fmla="*/ 24469 h 101"/>
              <a:gd name="T70" fmla="*/ 216723 w 149"/>
              <a:gd name="T71" fmla="*/ 66415 h 101"/>
              <a:gd name="T72" fmla="*/ 216723 w 149"/>
              <a:gd name="T73" fmla="*/ 97875 h 101"/>
              <a:gd name="T74" fmla="*/ 199245 w 149"/>
              <a:gd name="T75" fmla="*/ 97875 h 101"/>
              <a:gd name="T76" fmla="*/ 199245 w 149"/>
              <a:gd name="T77" fmla="*/ 73406 h 101"/>
              <a:gd name="T78" fmla="*/ 199245 w 149"/>
              <a:gd name="T79" fmla="*/ 73406 h 101"/>
              <a:gd name="T80" fmla="*/ 239444 w 149"/>
              <a:gd name="T81" fmla="*/ 157299 h 101"/>
              <a:gd name="T82" fmla="*/ 242939 w 149"/>
              <a:gd name="T83" fmla="*/ 157299 h 101"/>
              <a:gd name="T84" fmla="*/ 246435 w 149"/>
              <a:gd name="T85" fmla="*/ 146812 h 101"/>
              <a:gd name="T86" fmla="*/ 246435 w 149"/>
              <a:gd name="T87" fmla="*/ 94379 h 101"/>
              <a:gd name="T88" fmla="*/ 239444 w 149"/>
              <a:gd name="T89" fmla="*/ 80397 h 101"/>
              <a:gd name="T90" fmla="*/ 239444 w 149"/>
              <a:gd name="T91" fmla="*/ 97875 h 101"/>
              <a:gd name="T92" fmla="*/ 223714 w 149"/>
              <a:gd name="T93" fmla="*/ 97875 h 101"/>
              <a:gd name="T94" fmla="*/ 223714 w 149"/>
              <a:gd name="T95" fmla="*/ 61172 h 101"/>
              <a:gd name="T96" fmla="*/ 249930 w 149"/>
              <a:gd name="T97" fmla="*/ 61172 h 101"/>
              <a:gd name="T98" fmla="*/ 260417 w 149"/>
              <a:gd name="T99" fmla="*/ 90884 h 101"/>
              <a:gd name="T100" fmla="*/ 260417 w 149"/>
              <a:gd name="T101" fmla="*/ 150308 h 101"/>
              <a:gd name="T102" fmla="*/ 249930 w 149"/>
              <a:gd name="T103" fmla="*/ 176524 h 101"/>
              <a:gd name="T104" fmla="*/ 223714 w 149"/>
              <a:gd name="T105" fmla="*/ 176524 h 101"/>
              <a:gd name="T106" fmla="*/ 223714 w 149"/>
              <a:gd name="T107" fmla="*/ 139821 h 101"/>
              <a:gd name="T108" fmla="*/ 239444 w 149"/>
              <a:gd name="T109" fmla="*/ 139821 h 101"/>
              <a:gd name="T110" fmla="*/ 239444 w 149"/>
              <a:gd name="T111" fmla="*/ 157299 h 101"/>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149" h="101">
                <a:moveTo>
                  <a:pt x="114" y="42"/>
                </a:moveTo>
                <a:lnTo>
                  <a:pt x="95" y="23"/>
                </a:lnTo>
                <a:lnTo>
                  <a:pt x="53" y="23"/>
                </a:lnTo>
                <a:lnTo>
                  <a:pt x="36" y="42"/>
                </a:lnTo>
                <a:lnTo>
                  <a:pt x="26" y="42"/>
                </a:lnTo>
                <a:lnTo>
                  <a:pt x="26" y="69"/>
                </a:lnTo>
                <a:lnTo>
                  <a:pt x="36" y="69"/>
                </a:lnTo>
                <a:lnTo>
                  <a:pt x="53" y="90"/>
                </a:lnTo>
                <a:lnTo>
                  <a:pt x="114" y="90"/>
                </a:lnTo>
                <a:lnTo>
                  <a:pt x="114" y="80"/>
                </a:lnTo>
                <a:lnTo>
                  <a:pt x="124" y="80"/>
                </a:lnTo>
                <a:lnTo>
                  <a:pt x="124" y="101"/>
                </a:lnTo>
                <a:lnTo>
                  <a:pt x="49" y="101"/>
                </a:lnTo>
                <a:lnTo>
                  <a:pt x="32" y="80"/>
                </a:lnTo>
                <a:lnTo>
                  <a:pt x="15" y="80"/>
                </a:lnTo>
                <a:lnTo>
                  <a:pt x="15" y="61"/>
                </a:lnTo>
                <a:lnTo>
                  <a:pt x="9" y="61"/>
                </a:lnTo>
                <a:lnTo>
                  <a:pt x="9" y="77"/>
                </a:lnTo>
                <a:lnTo>
                  <a:pt x="0" y="77"/>
                </a:lnTo>
                <a:lnTo>
                  <a:pt x="0" y="33"/>
                </a:lnTo>
                <a:lnTo>
                  <a:pt x="9" y="33"/>
                </a:lnTo>
                <a:lnTo>
                  <a:pt x="9" y="52"/>
                </a:lnTo>
                <a:lnTo>
                  <a:pt x="15" y="52"/>
                </a:lnTo>
                <a:lnTo>
                  <a:pt x="15" y="31"/>
                </a:lnTo>
                <a:lnTo>
                  <a:pt x="32" y="31"/>
                </a:lnTo>
                <a:lnTo>
                  <a:pt x="49" y="14"/>
                </a:lnTo>
                <a:lnTo>
                  <a:pt x="72" y="14"/>
                </a:lnTo>
                <a:lnTo>
                  <a:pt x="72" y="10"/>
                </a:lnTo>
                <a:lnTo>
                  <a:pt x="49" y="10"/>
                </a:lnTo>
                <a:lnTo>
                  <a:pt x="49" y="0"/>
                </a:lnTo>
                <a:lnTo>
                  <a:pt x="99" y="0"/>
                </a:lnTo>
                <a:lnTo>
                  <a:pt x="99" y="10"/>
                </a:lnTo>
                <a:lnTo>
                  <a:pt x="78" y="10"/>
                </a:lnTo>
                <a:lnTo>
                  <a:pt x="78" y="14"/>
                </a:lnTo>
                <a:lnTo>
                  <a:pt x="99" y="14"/>
                </a:lnTo>
                <a:lnTo>
                  <a:pt x="124" y="38"/>
                </a:lnTo>
                <a:lnTo>
                  <a:pt x="124" y="56"/>
                </a:lnTo>
                <a:lnTo>
                  <a:pt x="114" y="56"/>
                </a:lnTo>
                <a:lnTo>
                  <a:pt x="114" y="42"/>
                </a:lnTo>
                <a:close/>
                <a:moveTo>
                  <a:pt x="137" y="90"/>
                </a:moveTo>
                <a:lnTo>
                  <a:pt x="139" y="90"/>
                </a:lnTo>
                <a:lnTo>
                  <a:pt x="141" y="84"/>
                </a:lnTo>
                <a:lnTo>
                  <a:pt x="141" y="54"/>
                </a:lnTo>
                <a:lnTo>
                  <a:pt x="137" y="46"/>
                </a:lnTo>
                <a:lnTo>
                  <a:pt x="137" y="56"/>
                </a:lnTo>
                <a:lnTo>
                  <a:pt x="128" y="56"/>
                </a:lnTo>
                <a:lnTo>
                  <a:pt x="128" y="35"/>
                </a:lnTo>
                <a:lnTo>
                  <a:pt x="143" y="35"/>
                </a:lnTo>
                <a:lnTo>
                  <a:pt x="149" y="52"/>
                </a:lnTo>
                <a:lnTo>
                  <a:pt x="149" y="86"/>
                </a:lnTo>
                <a:lnTo>
                  <a:pt x="143" y="101"/>
                </a:lnTo>
                <a:lnTo>
                  <a:pt x="128" y="101"/>
                </a:lnTo>
                <a:lnTo>
                  <a:pt x="128" y="80"/>
                </a:lnTo>
                <a:lnTo>
                  <a:pt x="137" y="80"/>
                </a:lnTo>
                <a:lnTo>
                  <a:pt x="137" y="90"/>
                </a:lnTo>
                <a:close/>
              </a:path>
            </a:pathLst>
          </a:custGeom>
          <a:solidFill>
            <a:schemeClr val="bg1"/>
          </a:solidFill>
          <a:ln>
            <a:noFill/>
          </a:ln>
        </p:spPr>
        <p:txBody>
          <a:body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方正黑体简体" panose="02010601030101010101" pitchFamily="2" charset="-122"/>
              <a:cs typeface="+mn-cs"/>
              <a:sym typeface="Arial" panose="020B0604020202020204" pitchFamily="34" charset="0"/>
            </a:endParaRPr>
          </a:p>
        </p:txBody>
      </p:sp>
      <p:sp>
        <p:nvSpPr>
          <p:cNvPr id="43" name="Freeform 61"/>
          <p:cNvSpPr>
            <a:spLocks noEditPoints="1"/>
          </p:cNvSpPr>
          <p:nvPr/>
        </p:nvSpPr>
        <p:spPr bwMode="auto">
          <a:xfrm>
            <a:off x="5996783" y="1261216"/>
            <a:ext cx="239712" cy="163512"/>
          </a:xfrm>
          <a:custGeom>
            <a:avLst/>
            <a:gdLst>
              <a:gd name="T0" fmla="*/ 92094 w 65"/>
              <a:gd name="T1" fmla="*/ 164289 h 45"/>
              <a:gd name="T2" fmla="*/ 0 w 65"/>
              <a:gd name="T3" fmla="*/ 80319 h 45"/>
              <a:gd name="T4" fmla="*/ 92094 w 65"/>
              <a:gd name="T5" fmla="*/ 0 h 45"/>
              <a:gd name="T6" fmla="*/ 92094 w 65"/>
              <a:gd name="T7" fmla="*/ 164289 h 45"/>
              <a:gd name="T8" fmla="*/ 147350 w 65"/>
              <a:gd name="T9" fmla="*/ 127780 h 45"/>
              <a:gd name="T10" fmla="*/ 228393 w 65"/>
              <a:gd name="T11" fmla="*/ 127780 h 45"/>
              <a:gd name="T12" fmla="*/ 228393 w 65"/>
              <a:gd name="T13" fmla="*/ 146035 h 45"/>
              <a:gd name="T14" fmla="*/ 147350 w 65"/>
              <a:gd name="T15" fmla="*/ 146035 h 45"/>
              <a:gd name="T16" fmla="*/ 147350 w 65"/>
              <a:gd name="T17" fmla="*/ 127780 h 45"/>
              <a:gd name="T18" fmla="*/ 158401 w 65"/>
              <a:gd name="T19" fmla="*/ 91272 h 45"/>
              <a:gd name="T20" fmla="*/ 239444 w 65"/>
              <a:gd name="T21" fmla="*/ 91272 h 45"/>
              <a:gd name="T22" fmla="*/ 239444 w 65"/>
              <a:gd name="T23" fmla="*/ 109526 h 45"/>
              <a:gd name="T24" fmla="*/ 158401 w 65"/>
              <a:gd name="T25" fmla="*/ 109526 h 45"/>
              <a:gd name="T26" fmla="*/ 158401 w 65"/>
              <a:gd name="T27" fmla="*/ 91272 h 45"/>
              <a:gd name="T28" fmla="*/ 158401 w 65"/>
              <a:gd name="T29" fmla="*/ 54763 h 45"/>
              <a:gd name="T30" fmla="*/ 235760 w 65"/>
              <a:gd name="T31" fmla="*/ 54763 h 45"/>
              <a:gd name="T32" fmla="*/ 235760 w 65"/>
              <a:gd name="T33" fmla="*/ 73017 h 45"/>
              <a:gd name="T34" fmla="*/ 158401 w 65"/>
              <a:gd name="T35" fmla="*/ 73017 h 45"/>
              <a:gd name="T36" fmla="*/ 158401 w 65"/>
              <a:gd name="T37" fmla="*/ 54763 h 45"/>
              <a:gd name="T38" fmla="*/ 147350 w 65"/>
              <a:gd name="T39" fmla="*/ 18254 h 45"/>
              <a:gd name="T40" fmla="*/ 228393 w 65"/>
              <a:gd name="T41" fmla="*/ 18254 h 45"/>
              <a:gd name="T42" fmla="*/ 228393 w 65"/>
              <a:gd name="T43" fmla="*/ 32858 h 45"/>
              <a:gd name="T44" fmla="*/ 147350 w 65"/>
              <a:gd name="T45" fmla="*/ 32858 h 45"/>
              <a:gd name="T46" fmla="*/ 147350 w 65"/>
              <a:gd name="T47" fmla="*/ 18254 h 45"/>
              <a:gd name="T48" fmla="*/ 121564 w 65"/>
              <a:gd name="T49" fmla="*/ 0 h 45"/>
              <a:gd name="T50" fmla="*/ 121564 w 65"/>
              <a:gd name="T51" fmla="*/ 160638 h 45"/>
              <a:gd name="T52" fmla="*/ 95778 w 65"/>
              <a:gd name="T53" fmla="*/ 164289 h 45"/>
              <a:gd name="T54" fmla="*/ 95778 w 65"/>
              <a:gd name="T55" fmla="*/ 0 h 45"/>
              <a:gd name="T56" fmla="*/ 121564 w 65"/>
              <a:gd name="T57" fmla="*/ 0 h 45"/>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65" h="45">
                <a:moveTo>
                  <a:pt x="25" y="45"/>
                </a:moveTo>
                <a:cubicBezTo>
                  <a:pt x="9" y="44"/>
                  <a:pt x="0" y="34"/>
                  <a:pt x="0" y="22"/>
                </a:cubicBezTo>
                <a:cubicBezTo>
                  <a:pt x="0" y="12"/>
                  <a:pt x="9" y="3"/>
                  <a:pt x="25" y="0"/>
                </a:cubicBezTo>
                <a:cubicBezTo>
                  <a:pt x="25" y="45"/>
                  <a:pt x="25" y="45"/>
                  <a:pt x="25" y="45"/>
                </a:cubicBezTo>
                <a:close/>
                <a:moveTo>
                  <a:pt x="40" y="35"/>
                </a:moveTo>
                <a:cubicBezTo>
                  <a:pt x="62" y="35"/>
                  <a:pt x="62" y="35"/>
                  <a:pt x="62" y="35"/>
                </a:cubicBezTo>
                <a:cubicBezTo>
                  <a:pt x="62" y="40"/>
                  <a:pt x="62" y="40"/>
                  <a:pt x="62" y="40"/>
                </a:cubicBezTo>
                <a:cubicBezTo>
                  <a:pt x="40" y="40"/>
                  <a:pt x="40" y="40"/>
                  <a:pt x="40" y="40"/>
                </a:cubicBezTo>
                <a:cubicBezTo>
                  <a:pt x="40" y="35"/>
                  <a:pt x="40" y="35"/>
                  <a:pt x="40" y="35"/>
                </a:cubicBezTo>
                <a:close/>
                <a:moveTo>
                  <a:pt x="43" y="25"/>
                </a:moveTo>
                <a:cubicBezTo>
                  <a:pt x="65" y="25"/>
                  <a:pt x="65" y="25"/>
                  <a:pt x="65" y="25"/>
                </a:cubicBezTo>
                <a:cubicBezTo>
                  <a:pt x="65" y="30"/>
                  <a:pt x="65" y="30"/>
                  <a:pt x="65" y="30"/>
                </a:cubicBezTo>
                <a:cubicBezTo>
                  <a:pt x="43" y="30"/>
                  <a:pt x="43" y="30"/>
                  <a:pt x="43" y="30"/>
                </a:cubicBezTo>
                <a:cubicBezTo>
                  <a:pt x="43" y="25"/>
                  <a:pt x="43" y="25"/>
                  <a:pt x="43" y="25"/>
                </a:cubicBezTo>
                <a:close/>
                <a:moveTo>
                  <a:pt x="43" y="15"/>
                </a:moveTo>
                <a:cubicBezTo>
                  <a:pt x="64" y="15"/>
                  <a:pt x="64" y="15"/>
                  <a:pt x="64" y="15"/>
                </a:cubicBezTo>
                <a:cubicBezTo>
                  <a:pt x="64" y="20"/>
                  <a:pt x="64" y="20"/>
                  <a:pt x="64" y="20"/>
                </a:cubicBezTo>
                <a:cubicBezTo>
                  <a:pt x="43" y="20"/>
                  <a:pt x="43" y="20"/>
                  <a:pt x="43" y="20"/>
                </a:cubicBezTo>
                <a:cubicBezTo>
                  <a:pt x="43" y="15"/>
                  <a:pt x="43" y="15"/>
                  <a:pt x="43" y="15"/>
                </a:cubicBezTo>
                <a:close/>
                <a:moveTo>
                  <a:pt x="40" y="5"/>
                </a:moveTo>
                <a:cubicBezTo>
                  <a:pt x="62" y="5"/>
                  <a:pt x="62" y="5"/>
                  <a:pt x="62" y="5"/>
                </a:cubicBezTo>
                <a:cubicBezTo>
                  <a:pt x="62" y="9"/>
                  <a:pt x="62" y="9"/>
                  <a:pt x="62" y="9"/>
                </a:cubicBezTo>
                <a:cubicBezTo>
                  <a:pt x="40" y="9"/>
                  <a:pt x="40" y="9"/>
                  <a:pt x="40" y="9"/>
                </a:cubicBezTo>
                <a:cubicBezTo>
                  <a:pt x="40" y="5"/>
                  <a:pt x="40" y="5"/>
                  <a:pt x="40" y="5"/>
                </a:cubicBezTo>
                <a:close/>
                <a:moveTo>
                  <a:pt x="33" y="0"/>
                </a:moveTo>
                <a:cubicBezTo>
                  <a:pt x="37" y="15"/>
                  <a:pt x="37" y="30"/>
                  <a:pt x="33" y="44"/>
                </a:cubicBezTo>
                <a:cubicBezTo>
                  <a:pt x="31" y="45"/>
                  <a:pt x="28" y="45"/>
                  <a:pt x="26" y="45"/>
                </a:cubicBezTo>
                <a:cubicBezTo>
                  <a:pt x="26" y="0"/>
                  <a:pt x="26" y="0"/>
                  <a:pt x="26" y="0"/>
                </a:cubicBezTo>
                <a:cubicBezTo>
                  <a:pt x="28" y="0"/>
                  <a:pt x="31" y="0"/>
                  <a:pt x="33" y="0"/>
                </a:cubicBezTo>
                <a:close/>
              </a:path>
            </a:pathLst>
          </a:custGeom>
          <a:solidFill>
            <a:schemeClr val="bg1"/>
          </a:solidFill>
          <a:ln>
            <a:noFill/>
          </a:ln>
        </p:spPr>
        <p:txBody>
          <a:body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方正黑体简体" panose="02010601030101010101" pitchFamily="2" charset="-122"/>
              <a:cs typeface="+mn-cs"/>
              <a:sym typeface="Arial" panose="020B0604020202020204" pitchFamily="34" charset="0"/>
            </a:endParaRPr>
          </a:p>
        </p:txBody>
      </p:sp>
      <p:sp>
        <p:nvSpPr>
          <p:cNvPr id="44" name="Freeform 62"/>
          <p:cNvSpPr>
            <a:spLocks noEditPoints="1"/>
          </p:cNvSpPr>
          <p:nvPr/>
        </p:nvSpPr>
        <p:spPr bwMode="auto">
          <a:xfrm>
            <a:off x="5588795" y="2005753"/>
            <a:ext cx="254000" cy="190500"/>
          </a:xfrm>
          <a:custGeom>
            <a:avLst/>
            <a:gdLst>
              <a:gd name="T0" fmla="*/ 15730 w 145"/>
              <a:gd name="T1" fmla="*/ 160794 h 109"/>
              <a:gd name="T2" fmla="*/ 239444 w 145"/>
              <a:gd name="T3" fmla="*/ 43694 h 109"/>
              <a:gd name="T4" fmla="*/ 253426 w 145"/>
              <a:gd name="T5" fmla="*/ 160794 h 109"/>
              <a:gd name="T6" fmla="*/ 0 w 145"/>
              <a:gd name="T7" fmla="*/ 190506 h 109"/>
              <a:gd name="T8" fmla="*/ 0 w 145"/>
              <a:gd name="T9" fmla="*/ 160794 h 109"/>
              <a:gd name="T10" fmla="*/ 33208 w 145"/>
              <a:gd name="T11" fmla="*/ 87388 h 109"/>
              <a:gd name="T12" fmla="*/ 45442 w 145"/>
              <a:gd name="T13" fmla="*/ 101370 h 109"/>
              <a:gd name="T14" fmla="*/ 55928 w 145"/>
              <a:gd name="T15" fmla="*/ 87388 h 109"/>
              <a:gd name="T16" fmla="*/ 66415 w 145"/>
              <a:gd name="T17" fmla="*/ 80397 h 109"/>
              <a:gd name="T18" fmla="*/ 55928 w 145"/>
              <a:gd name="T19" fmla="*/ 64667 h 109"/>
              <a:gd name="T20" fmla="*/ 45442 w 145"/>
              <a:gd name="T21" fmla="*/ 80397 h 109"/>
              <a:gd name="T22" fmla="*/ 33208 w 145"/>
              <a:gd name="T23" fmla="*/ 80397 h 109"/>
              <a:gd name="T24" fmla="*/ 183515 w 145"/>
              <a:gd name="T25" fmla="*/ 87388 h 109"/>
              <a:gd name="T26" fmla="*/ 220218 w 145"/>
              <a:gd name="T27" fmla="*/ 80397 h 109"/>
              <a:gd name="T28" fmla="*/ 183515 w 145"/>
              <a:gd name="T29" fmla="*/ 80397 h 109"/>
              <a:gd name="T30" fmla="*/ 220218 w 145"/>
              <a:gd name="T31" fmla="*/ 10487 h 109"/>
              <a:gd name="T32" fmla="*/ 176524 w 145"/>
              <a:gd name="T33" fmla="*/ 24469 h 109"/>
              <a:gd name="T34" fmla="*/ 176524 w 145"/>
              <a:gd name="T35" fmla="*/ 10487 h 109"/>
              <a:gd name="T36" fmla="*/ 213227 w 145"/>
              <a:gd name="T37" fmla="*/ 0 h 109"/>
              <a:gd name="T38" fmla="*/ 183515 w 145"/>
              <a:gd name="T39" fmla="*/ 6991 h 109"/>
              <a:gd name="T40" fmla="*/ 187011 w 145"/>
              <a:gd name="T41" fmla="*/ 0 h 109"/>
              <a:gd name="T42" fmla="*/ 216723 w 145"/>
              <a:gd name="T43" fmla="*/ 36703 h 109"/>
              <a:gd name="T44" fmla="*/ 183515 w 145"/>
              <a:gd name="T45" fmla="*/ 27964 h 109"/>
              <a:gd name="T46" fmla="*/ 216723 w 145"/>
              <a:gd name="T47" fmla="*/ 27964 h 109"/>
              <a:gd name="T48" fmla="*/ 73406 w 145"/>
              <a:gd name="T49" fmla="*/ 10487 h 109"/>
              <a:gd name="T50" fmla="*/ 26216 w 145"/>
              <a:gd name="T51" fmla="*/ 24469 h 109"/>
              <a:gd name="T52" fmla="*/ 26216 w 145"/>
              <a:gd name="T53" fmla="*/ 10487 h 109"/>
              <a:gd name="T54" fmla="*/ 62920 w 145"/>
              <a:gd name="T55" fmla="*/ 0 h 109"/>
              <a:gd name="T56" fmla="*/ 36703 w 145"/>
              <a:gd name="T57" fmla="*/ 6991 h 109"/>
              <a:gd name="T58" fmla="*/ 36703 w 145"/>
              <a:gd name="T59" fmla="*/ 0 h 109"/>
              <a:gd name="T60" fmla="*/ 66415 w 145"/>
              <a:gd name="T61" fmla="*/ 36703 h 109"/>
              <a:gd name="T62" fmla="*/ 33208 w 145"/>
              <a:gd name="T63" fmla="*/ 27964 h 10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145" h="109">
                <a:moveTo>
                  <a:pt x="0" y="92"/>
                </a:moveTo>
                <a:lnTo>
                  <a:pt x="9" y="92"/>
                </a:lnTo>
                <a:lnTo>
                  <a:pt x="9" y="25"/>
                </a:lnTo>
                <a:lnTo>
                  <a:pt x="137" y="25"/>
                </a:lnTo>
                <a:lnTo>
                  <a:pt x="137" y="92"/>
                </a:lnTo>
                <a:lnTo>
                  <a:pt x="145" y="92"/>
                </a:lnTo>
                <a:lnTo>
                  <a:pt x="145" y="109"/>
                </a:lnTo>
                <a:lnTo>
                  <a:pt x="0" y="109"/>
                </a:lnTo>
                <a:lnTo>
                  <a:pt x="0" y="92"/>
                </a:lnTo>
                <a:close/>
                <a:moveTo>
                  <a:pt x="19" y="46"/>
                </a:moveTo>
                <a:lnTo>
                  <a:pt x="19" y="50"/>
                </a:lnTo>
                <a:lnTo>
                  <a:pt x="26" y="50"/>
                </a:lnTo>
                <a:lnTo>
                  <a:pt x="26" y="58"/>
                </a:lnTo>
                <a:lnTo>
                  <a:pt x="32" y="58"/>
                </a:lnTo>
                <a:lnTo>
                  <a:pt x="32" y="50"/>
                </a:lnTo>
                <a:lnTo>
                  <a:pt x="38" y="50"/>
                </a:lnTo>
                <a:lnTo>
                  <a:pt x="38" y="46"/>
                </a:lnTo>
                <a:lnTo>
                  <a:pt x="32" y="46"/>
                </a:lnTo>
                <a:lnTo>
                  <a:pt x="32" y="37"/>
                </a:lnTo>
                <a:lnTo>
                  <a:pt x="26" y="37"/>
                </a:lnTo>
                <a:lnTo>
                  <a:pt x="26" y="46"/>
                </a:lnTo>
                <a:lnTo>
                  <a:pt x="19" y="46"/>
                </a:lnTo>
                <a:close/>
                <a:moveTo>
                  <a:pt x="105" y="46"/>
                </a:moveTo>
                <a:lnTo>
                  <a:pt x="105" y="50"/>
                </a:lnTo>
                <a:lnTo>
                  <a:pt x="126" y="50"/>
                </a:lnTo>
                <a:lnTo>
                  <a:pt x="126" y="46"/>
                </a:lnTo>
                <a:lnTo>
                  <a:pt x="105" y="46"/>
                </a:lnTo>
                <a:close/>
                <a:moveTo>
                  <a:pt x="101" y="6"/>
                </a:moveTo>
                <a:lnTo>
                  <a:pt x="126" y="6"/>
                </a:lnTo>
                <a:lnTo>
                  <a:pt x="126" y="14"/>
                </a:lnTo>
                <a:lnTo>
                  <a:pt x="101" y="14"/>
                </a:lnTo>
                <a:lnTo>
                  <a:pt x="101" y="6"/>
                </a:lnTo>
                <a:close/>
                <a:moveTo>
                  <a:pt x="107" y="0"/>
                </a:moveTo>
                <a:lnTo>
                  <a:pt x="122" y="0"/>
                </a:lnTo>
                <a:lnTo>
                  <a:pt x="122" y="4"/>
                </a:lnTo>
                <a:lnTo>
                  <a:pt x="105" y="4"/>
                </a:lnTo>
                <a:lnTo>
                  <a:pt x="107" y="0"/>
                </a:lnTo>
                <a:close/>
                <a:moveTo>
                  <a:pt x="124" y="16"/>
                </a:moveTo>
                <a:lnTo>
                  <a:pt x="124" y="21"/>
                </a:lnTo>
                <a:lnTo>
                  <a:pt x="103" y="21"/>
                </a:lnTo>
                <a:lnTo>
                  <a:pt x="105" y="16"/>
                </a:lnTo>
                <a:lnTo>
                  <a:pt x="124" y="16"/>
                </a:lnTo>
                <a:close/>
                <a:moveTo>
                  <a:pt x="15" y="6"/>
                </a:moveTo>
                <a:lnTo>
                  <a:pt x="42" y="6"/>
                </a:lnTo>
                <a:lnTo>
                  <a:pt x="42" y="14"/>
                </a:lnTo>
                <a:lnTo>
                  <a:pt x="15" y="14"/>
                </a:lnTo>
                <a:lnTo>
                  <a:pt x="15" y="6"/>
                </a:lnTo>
                <a:close/>
                <a:moveTo>
                  <a:pt x="21" y="0"/>
                </a:moveTo>
                <a:lnTo>
                  <a:pt x="36" y="0"/>
                </a:lnTo>
                <a:lnTo>
                  <a:pt x="36" y="4"/>
                </a:lnTo>
                <a:lnTo>
                  <a:pt x="21" y="4"/>
                </a:lnTo>
                <a:lnTo>
                  <a:pt x="21" y="0"/>
                </a:lnTo>
                <a:close/>
                <a:moveTo>
                  <a:pt x="38" y="16"/>
                </a:moveTo>
                <a:lnTo>
                  <a:pt x="38" y="21"/>
                </a:lnTo>
                <a:lnTo>
                  <a:pt x="19" y="21"/>
                </a:lnTo>
                <a:lnTo>
                  <a:pt x="19" y="16"/>
                </a:lnTo>
                <a:lnTo>
                  <a:pt x="38" y="16"/>
                </a:lnTo>
                <a:close/>
              </a:path>
            </a:pathLst>
          </a:custGeom>
          <a:solidFill>
            <a:schemeClr val="bg1"/>
          </a:solidFill>
          <a:ln>
            <a:noFill/>
          </a:ln>
        </p:spPr>
        <p:txBody>
          <a:body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方正黑体简体" panose="02010601030101010101" pitchFamily="2" charset="-122"/>
              <a:cs typeface="+mn-cs"/>
              <a:sym typeface="Arial" panose="020B0604020202020204" pitchFamily="34" charset="0"/>
            </a:endParaRPr>
          </a:p>
        </p:txBody>
      </p:sp>
      <p:sp>
        <p:nvSpPr>
          <p:cNvPr id="45" name="Freeform 63"/>
          <p:cNvSpPr>
            <a:spLocks noEditPoints="1"/>
          </p:cNvSpPr>
          <p:nvPr/>
        </p:nvSpPr>
        <p:spPr bwMode="auto">
          <a:xfrm>
            <a:off x="6796883" y="1224703"/>
            <a:ext cx="190500" cy="219075"/>
          </a:xfrm>
          <a:custGeom>
            <a:avLst/>
            <a:gdLst>
              <a:gd name="T0" fmla="*/ 113571 w 52"/>
              <a:gd name="T1" fmla="*/ 0 h 60"/>
              <a:gd name="T2" fmla="*/ 139216 w 52"/>
              <a:gd name="T3" fmla="*/ 25692 h 60"/>
              <a:gd name="T4" fmla="*/ 146543 w 52"/>
              <a:gd name="T5" fmla="*/ 168834 h 60"/>
              <a:gd name="T6" fmla="*/ 0 w 52"/>
              <a:gd name="T7" fmla="*/ 220218 h 60"/>
              <a:gd name="T8" fmla="*/ 7327 w 52"/>
              <a:gd name="T9" fmla="*/ 168834 h 60"/>
              <a:gd name="T10" fmla="*/ 18318 w 52"/>
              <a:gd name="T11" fmla="*/ 7341 h 60"/>
              <a:gd name="T12" fmla="*/ 36636 w 52"/>
              <a:gd name="T13" fmla="*/ 0 h 60"/>
              <a:gd name="T14" fmla="*/ 179515 w 52"/>
              <a:gd name="T15" fmla="*/ 179845 h 60"/>
              <a:gd name="T16" fmla="*/ 175852 w 52"/>
              <a:gd name="T17" fmla="*/ 194526 h 60"/>
              <a:gd name="T18" fmla="*/ 168525 w 52"/>
              <a:gd name="T19" fmla="*/ 183515 h 60"/>
              <a:gd name="T20" fmla="*/ 157534 w 52"/>
              <a:gd name="T21" fmla="*/ 117450 h 60"/>
              <a:gd name="T22" fmla="*/ 142880 w 52"/>
              <a:gd name="T23" fmla="*/ 128461 h 60"/>
              <a:gd name="T24" fmla="*/ 157534 w 52"/>
              <a:gd name="T25" fmla="*/ 187185 h 60"/>
              <a:gd name="T26" fmla="*/ 175852 w 52"/>
              <a:gd name="T27" fmla="*/ 201867 h 60"/>
              <a:gd name="T28" fmla="*/ 190506 w 52"/>
              <a:gd name="T29" fmla="*/ 179845 h 60"/>
              <a:gd name="T30" fmla="*/ 179515 w 52"/>
              <a:gd name="T31" fmla="*/ 91758 h 60"/>
              <a:gd name="T32" fmla="*/ 175852 w 52"/>
              <a:gd name="T33" fmla="*/ 55055 h 60"/>
              <a:gd name="T34" fmla="*/ 175852 w 52"/>
              <a:gd name="T35" fmla="*/ 51384 h 60"/>
              <a:gd name="T36" fmla="*/ 164861 w 52"/>
              <a:gd name="T37" fmla="*/ 36703 h 60"/>
              <a:gd name="T38" fmla="*/ 168525 w 52"/>
              <a:gd name="T39" fmla="*/ 51384 h 60"/>
              <a:gd name="T40" fmla="*/ 161197 w 52"/>
              <a:gd name="T41" fmla="*/ 62395 h 60"/>
              <a:gd name="T42" fmla="*/ 153870 w 52"/>
              <a:gd name="T43" fmla="*/ 80747 h 60"/>
              <a:gd name="T44" fmla="*/ 153870 w 52"/>
              <a:gd name="T45" fmla="*/ 84417 h 60"/>
              <a:gd name="T46" fmla="*/ 157534 w 52"/>
              <a:gd name="T47" fmla="*/ 91758 h 60"/>
              <a:gd name="T48" fmla="*/ 164861 w 52"/>
              <a:gd name="T49" fmla="*/ 91758 h 60"/>
              <a:gd name="T50" fmla="*/ 161197 w 52"/>
              <a:gd name="T51" fmla="*/ 88087 h 60"/>
              <a:gd name="T52" fmla="*/ 157534 w 52"/>
              <a:gd name="T53" fmla="*/ 80747 h 60"/>
              <a:gd name="T54" fmla="*/ 25645 w 52"/>
              <a:gd name="T55" fmla="*/ 88087 h 60"/>
              <a:gd name="T56" fmla="*/ 120898 w 52"/>
              <a:gd name="T57" fmla="*/ 25692 h 60"/>
              <a:gd name="T58" fmla="*/ 113571 w 52"/>
              <a:gd name="T59" fmla="*/ 18352 h 60"/>
              <a:gd name="T60" fmla="*/ 29309 w 52"/>
              <a:gd name="T61" fmla="*/ 22022 h 60"/>
              <a:gd name="T62" fmla="*/ 25645 w 52"/>
              <a:gd name="T63" fmla="*/ 88087 h 6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52" h="60">
                <a:moveTo>
                  <a:pt x="10" y="0"/>
                </a:moveTo>
                <a:cubicBezTo>
                  <a:pt x="31" y="0"/>
                  <a:pt x="31" y="0"/>
                  <a:pt x="31" y="0"/>
                </a:cubicBezTo>
                <a:cubicBezTo>
                  <a:pt x="33" y="0"/>
                  <a:pt x="35" y="1"/>
                  <a:pt x="36" y="2"/>
                </a:cubicBezTo>
                <a:cubicBezTo>
                  <a:pt x="37" y="3"/>
                  <a:pt x="38" y="5"/>
                  <a:pt x="38" y="7"/>
                </a:cubicBezTo>
                <a:cubicBezTo>
                  <a:pt x="38" y="46"/>
                  <a:pt x="38" y="46"/>
                  <a:pt x="38" y="46"/>
                </a:cubicBezTo>
                <a:cubicBezTo>
                  <a:pt x="40" y="46"/>
                  <a:pt x="40" y="46"/>
                  <a:pt x="40" y="46"/>
                </a:cubicBezTo>
                <a:cubicBezTo>
                  <a:pt x="40" y="60"/>
                  <a:pt x="40" y="60"/>
                  <a:pt x="40" y="60"/>
                </a:cubicBezTo>
                <a:cubicBezTo>
                  <a:pt x="0" y="60"/>
                  <a:pt x="0" y="60"/>
                  <a:pt x="0" y="60"/>
                </a:cubicBezTo>
                <a:cubicBezTo>
                  <a:pt x="0" y="46"/>
                  <a:pt x="0" y="46"/>
                  <a:pt x="0" y="46"/>
                </a:cubicBezTo>
                <a:cubicBezTo>
                  <a:pt x="2" y="46"/>
                  <a:pt x="2" y="46"/>
                  <a:pt x="2" y="46"/>
                </a:cubicBezTo>
                <a:cubicBezTo>
                  <a:pt x="2" y="7"/>
                  <a:pt x="2" y="7"/>
                  <a:pt x="2" y="7"/>
                </a:cubicBezTo>
                <a:cubicBezTo>
                  <a:pt x="2" y="5"/>
                  <a:pt x="3" y="3"/>
                  <a:pt x="5" y="2"/>
                </a:cubicBezTo>
                <a:cubicBezTo>
                  <a:pt x="5" y="2"/>
                  <a:pt x="5" y="2"/>
                  <a:pt x="5" y="2"/>
                </a:cubicBezTo>
                <a:cubicBezTo>
                  <a:pt x="6" y="1"/>
                  <a:pt x="8" y="0"/>
                  <a:pt x="10" y="0"/>
                </a:cubicBezTo>
                <a:close/>
                <a:moveTo>
                  <a:pt x="45" y="25"/>
                </a:moveTo>
                <a:cubicBezTo>
                  <a:pt x="46" y="29"/>
                  <a:pt x="49" y="42"/>
                  <a:pt x="49" y="49"/>
                </a:cubicBezTo>
                <a:cubicBezTo>
                  <a:pt x="49" y="51"/>
                  <a:pt x="49" y="52"/>
                  <a:pt x="48" y="52"/>
                </a:cubicBezTo>
                <a:cubicBezTo>
                  <a:pt x="48" y="52"/>
                  <a:pt x="48" y="53"/>
                  <a:pt x="48" y="53"/>
                </a:cubicBezTo>
                <a:cubicBezTo>
                  <a:pt x="48" y="53"/>
                  <a:pt x="48" y="52"/>
                  <a:pt x="48" y="52"/>
                </a:cubicBezTo>
                <a:cubicBezTo>
                  <a:pt x="47" y="52"/>
                  <a:pt x="46" y="51"/>
                  <a:pt x="46" y="50"/>
                </a:cubicBezTo>
                <a:cubicBezTo>
                  <a:pt x="45" y="45"/>
                  <a:pt x="45" y="33"/>
                  <a:pt x="45" y="33"/>
                </a:cubicBezTo>
                <a:cubicBezTo>
                  <a:pt x="43" y="32"/>
                  <a:pt x="43" y="32"/>
                  <a:pt x="43" y="32"/>
                </a:cubicBezTo>
                <a:cubicBezTo>
                  <a:pt x="39" y="32"/>
                  <a:pt x="39" y="32"/>
                  <a:pt x="39" y="32"/>
                </a:cubicBezTo>
                <a:cubicBezTo>
                  <a:pt x="39" y="35"/>
                  <a:pt x="39" y="35"/>
                  <a:pt x="39" y="35"/>
                </a:cubicBezTo>
                <a:cubicBezTo>
                  <a:pt x="42" y="35"/>
                  <a:pt x="42" y="35"/>
                  <a:pt x="42" y="35"/>
                </a:cubicBezTo>
                <a:cubicBezTo>
                  <a:pt x="42" y="38"/>
                  <a:pt x="42" y="46"/>
                  <a:pt x="43" y="51"/>
                </a:cubicBezTo>
                <a:cubicBezTo>
                  <a:pt x="44" y="53"/>
                  <a:pt x="45" y="54"/>
                  <a:pt x="46" y="55"/>
                </a:cubicBezTo>
                <a:cubicBezTo>
                  <a:pt x="47" y="55"/>
                  <a:pt x="48" y="55"/>
                  <a:pt x="48" y="55"/>
                </a:cubicBezTo>
                <a:cubicBezTo>
                  <a:pt x="49" y="55"/>
                  <a:pt x="50" y="55"/>
                  <a:pt x="50" y="55"/>
                </a:cubicBezTo>
                <a:cubicBezTo>
                  <a:pt x="51" y="54"/>
                  <a:pt x="52" y="52"/>
                  <a:pt x="52" y="49"/>
                </a:cubicBezTo>
                <a:cubicBezTo>
                  <a:pt x="52" y="42"/>
                  <a:pt x="49" y="30"/>
                  <a:pt x="48" y="25"/>
                </a:cubicBezTo>
                <a:cubicBezTo>
                  <a:pt x="49" y="25"/>
                  <a:pt x="49" y="25"/>
                  <a:pt x="49" y="25"/>
                </a:cubicBezTo>
                <a:cubicBezTo>
                  <a:pt x="49" y="17"/>
                  <a:pt x="49" y="17"/>
                  <a:pt x="49" y="17"/>
                </a:cubicBezTo>
                <a:cubicBezTo>
                  <a:pt x="48" y="15"/>
                  <a:pt x="48" y="15"/>
                  <a:pt x="48" y="15"/>
                </a:cubicBezTo>
                <a:cubicBezTo>
                  <a:pt x="48" y="14"/>
                  <a:pt x="48" y="14"/>
                  <a:pt x="48" y="14"/>
                </a:cubicBezTo>
                <a:cubicBezTo>
                  <a:pt x="48" y="14"/>
                  <a:pt x="48" y="14"/>
                  <a:pt x="48" y="14"/>
                </a:cubicBezTo>
                <a:cubicBezTo>
                  <a:pt x="47" y="14"/>
                  <a:pt x="47" y="14"/>
                  <a:pt x="47" y="14"/>
                </a:cubicBezTo>
                <a:cubicBezTo>
                  <a:pt x="45" y="10"/>
                  <a:pt x="45" y="10"/>
                  <a:pt x="45" y="10"/>
                </a:cubicBezTo>
                <a:cubicBezTo>
                  <a:pt x="43" y="11"/>
                  <a:pt x="43" y="11"/>
                  <a:pt x="43" y="11"/>
                </a:cubicBezTo>
                <a:cubicBezTo>
                  <a:pt x="46" y="14"/>
                  <a:pt x="46" y="14"/>
                  <a:pt x="46" y="14"/>
                </a:cubicBezTo>
                <a:cubicBezTo>
                  <a:pt x="46" y="16"/>
                  <a:pt x="46" y="16"/>
                  <a:pt x="46" y="16"/>
                </a:cubicBezTo>
                <a:cubicBezTo>
                  <a:pt x="44" y="17"/>
                  <a:pt x="44" y="17"/>
                  <a:pt x="44" y="17"/>
                </a:cubicBezTo>
                <a:cubicBezTo>
                  <a:pt x="44" y="19"/>
                  <a:pt x="44" y="19"/>
                  <a:pt x="44" y="19"/>
                </a:cubicBezTo>
                <a:cubicBezTo>
                  <a:pt x="42" y="22"/>
                  <a:pt x="42" y="22"/>
                  <a:pt x="42" y="22"/>
                </a:cubicBezTo>
                <a:cubicBezTo>
                  <a:pt x="42" y="22"/>
                  <a:pt x="42" y="22"/>
                  <a:pt x="42" y="22"/>
                </a:cubicBezTo>
                <a:cubicBezTo>
                  <a:pt x="42" y="23"/>
                  <a:pt x="42" y="23"/>
                  <a:pt x="42" y="23"/>
                </a:cubicBezTo>
                <a:cubicBezTo>
                  <a:pt x="43" y="25"/>
                  <a:pt x="43" y="25"/>
                  <a:pt x="43" y="25"/>
                </a:cubicBezTo>
                <a:cubicBezTo>
                  <a:pt x="43" y="25"/>
                  <a:pt x="43" y="25"/>
                  <a:pt x="43" y="25"/>
                </a:cubicBezTo>
                <a:cubicBezTo>
                  <a:pt x="43" y="25"/>
                  <a:pt x="43" y="25"/>
                  <a:pt x="43" y="25"/>
                </a:cubicBezTo>
                <a:cubicBezTo>
                  <a:pt x="45" y="25"/>
                  <a:pt x="45" y="25"/>
                  <a:pt x="45" y="25"/>
                </a:cubicBezTo>
                <a:close/>
                <a:moveTo>
                  <a:pt x="44" y="21"/>
                </a:moveTo>
                <a:cubicBezTo>
                  <a:pt x="44" y="24"/>
                  <a:pt x="44" y="24"/>
                  <a:pt x="44" y="24"/>
                </a:cubicBezTo>
                <a:cubicBezTo>
                  <a:pt x="43" y="24"/>
                  <a:pt x="43" y="24"/>
                  <a:pt x="43" y="24"/>
                </a:cubicBezTo>
                <a:cubicBezTo>
                  <a:pt x="43" y="22"/>
                  <a:pt x="43" y="22"/>
                  <a:pt x="43" y="22"/>
                </a:cubicBezTo>
                <a:cubicBezTo>
                  <a:pt x="44" y="21"/>
                  <a:pt x="44" y="21"/>
                  <a:pt x="44" y="21"/>
                </a:cubicBezTo>
                <a:close/>
                <a:moveTo>
                  <a:pt x="7" y="24"/>
                </a:moveTo>
                <a:cubicBezTo>
                  <a:pt x="33" y="24"/>
                  <a:pt x="33" y="24"/>
                  <a:pt x="33" y="24"/>
                </a:cubicBezTo>
                <a:cubicBezTo>
                  <a:pt x="33" y="7"/>
                  <a:pt x="33" y="7"/>
                  <a:pt x="33" y="7"/>
                </a:cubicBezTo>
                <a:cubicBezTo>
                  <a:pt x="33" y="7"/>
                  <a:pt x="33" y="6"/>
                  <a:pt x="33" y="6"/>
                </a:cubicBezTo>
                <a:cubicBezTo>
                  <a:pt x="32" y="5"/>
                  <a:pt x="31" y="5"/>
                  <a:pt x="31" y="5"/>
                </a:cubicBezTo>
                <a:cubicBezTo>
                  <a:pt x="10" y="5"/>
                  <a:pt x="10" y="5"/>
                  <a:pt x="10" y="5"/>
                </a:cubicBezTo>
                <a:cubicBezTo>
                  <a:pt x="9" y="5"/>
                  <a:pt x="8" y="5"/>
                  <a:pt x="8" y="6"/>
                </a:cubicBezTo>
                <a:cubicBezTo>
                  <a:pt x="8" y="6"/>
                  <a:pt x="7" y="7"/>
                  <a:pt x="7" y="7"/>
                </a:cubicBezTo>
                <a:lnTo>
                  <a:pt x="7" y="24"/>
                </a:lnTo>
                <a:close/>
              </a:path>
            </a:pathLst>
          </a:custGeom>
          <a:solidFill>
            <a:schemeClr val="bg1"/>
          </a:solidFill>
          <a:ln>
            <a:noFill/>
          </a:ln>
        </p:spPr>
        <p:txBody>
          <a:body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方正黑体简体" panose="02010601030101010101" pitchFamily="2" charset="-122"/>
              <a:cs typeface="+mn-cs"/>
              <a:sym typeface="Arial" panose="020B0604020202020204" pitchFamily="34" charset="0"/>
            </a:endParaRPr>
          </a:p>
        </p:txBody>
      </p:sp>
      <p:sp>
        <p:nvSpPr>
          <p:cNvPr id="46" name="Freeform 64"/>
          <p:cNvSpPr>
            <a:spLocks noEditPoints="1"/>
          </p:cNvSpPr>
          <p:nvPr/>
        </p:nvSpPr>
        <p:spPr bwMode="auto">
          <a:xfrm>
            <a:off x="5976145" y="2015278"/>
            <a:ext cx="260350" cy="195263"/>
          </a:xfrm>
          <a:custGeom>
            <a:avLst/>
            <a:gdLst>
              <a:gd name="T0" fmla="*/ 132042 w 71"/>
              <a:gd name="T1" fmla="*/ 18302 h 53"/>
              <a:gd name="T2" fmla="*/ 212735 w 71"/>
              <a:gd name="T3" fmla="*/ 98831 h 53"/>
              <a:gd name="T4" fmla="*/ 132042 w 71"/>
              <a:gd name="T5" fmla="*/ 179360 h 53"/>
              <a:gd name="T6" fmla="*/ 47682 w 71"/>
              <a:gd name="T7" fmla="*/ 98831 h 53"/>
              <a:gd name="T8" fmla="*/ 132042 w 71"/>
              <a:gd name="T9" fmla="*/ 18302 h 53"/>
              <a:gd name="T10" fmla="*/ 212735 w 71"/>
              <a:gd name="T11" fmla="*/ 0 h 53"/>
              <a:gd name="T12" fmla="*/ 194396 w 71"/>
              <a:gd name="T13" fmla="*/ 21962 h 53"/>
              <a:gd name="T14" fmla="*/ 201731 w 71"/>
              <a:gd name="T15" fmla="*/ 29283 h 53"/>
              <a:gd name="T16" fmla="*/ 231074 w 71"/>
              <a:gd name="T17" fmla="*/ 98831 h 53"/>
              <a:gd name="T18" fmla="*/ 205399 w 71"/>
              <a:gd name="T19" fmla="*/ 164719 h 53"/>
              <a:gd name="T20" fmla="*/ 223739 w 71"/>
              <a:gd name="T21" fmla="*/ 186681 h 53"/>
              <a:gd name="T22" fmla="*/ 260417 w 71"/>
              <a:gd name="T23" fmla="*/ 98831 h 53"/>
              <a:gd name="T24" fmla="*/ 223739 w 71"/>
              <a:gd name="T25" fmla="*/ 7321 h 53"/>
              <a:gd name="T26" fmla="*/ 212735 w 71"/>
              <a:gd name="T27" fmla="*/ 0 h 53"/>
              <a:gd name="T28" fmla="*/ 44014 w 71"/>
              <a:gd name="T29" fmla="*/ 194002 h 53"/>
              <a:gd name="T30" fmla="*/ 62353 w 71"/>
              <a:gd name="T31" fmla="*/ 172040 h 53"/>
              <a:gd name="T32" fmla="*/ 58686 w 71"/>
              <a:gd name="T33" fmla="*/ 172040 h 53"/>
              <a:gd name="T34" fmla="*/ 29343 w 71"/>
              <a:gd name="T35" fmla="*/ 98831 h 53"/>
              <a:gd name="T36" fmla="*/ 58686 w 71"/>
              <a:gd name="T37" fmla="*/ 29283 h 53"/>
              <a:gd name="T38" fmla="*/ 66021 w 71"/>
              <a:gd name="T39" fmla="*/ 21962 h 53"/>
              <a:gd name="T40" fmla="*/ 47682 w 71"/>
              <a:gd name="T41" fmla="*/ 0 h 53"/>
              <a:gd name="T42" fmla="*/ 40346 w 71"/>
              <a:gd name="T43" fmla="*/ 7321 h 53"/>
              <a:gd name="T44" fmla="*/ 0 w 71"/>
              <a:gd name="T45" fmla="*/ 98831 h 53"/>
              <a:gd name="T46" fmla="*/ 40346 w 71"/>
              <a:gd name="T47" fmla="*/ 190342 h 53"/>
              <a:gd name="T48" fmla="*/ 44014 w 71"/>
              <a:gd name="T49" fmla="*/ 194002 h 53"/>
              <a:gd name="T50" fmla="*/ 124707 w 71"/>
              <a:gd name="T51" fmla="*/ 124454 h 53"/>
              <a:gd name="T52" fmla="*/ 139378 w 71"/>
              <a:gd name="T53" fmla="*/ 124454 h 53"/>
              <a:gd name="T54" fmla="*/ 146714 w 71"/>
              <a:gd name="T55" fmla="*/ 69548 h 53"/>
              <a:gd name="T56" fmla="*/ 146714 w 71"/>
              <a:gd name="T57" fmla="*/ 40265 h 53"/>
              <a:gd name="T58" fmla="*/ 117371 w 71"/>
              <a:gd name="T59" fmla="*/ 40265 h 53"/>
              <a:gd name="T60" fmla="*/ 117371 w 71"/>
              <a:gd name="T61" fmla="*/ 69548 h 53"/>
              <a:gd name="T62" fmla="*/ 124707 w 71"/>
              <a:gd name="T63" fmla="*/ 124454 h 53"/>
              <a:gd name="T64" fmla="*/ 121039 w 71"/>
              <a:gd name="T65" fmla="*/ 161058 h 53"/>
              <a:gd name="T66" fmla="*/ 139378 w 71"/>
              <a:gd name="T67" fmla="*/ 161058 h 53"/>
              <a:gd name="T68" fmla="*/ 139378 w 71"/>
              <a:gd name="T69" fmla="*/ 139096 h 53"/>
              <a:gd name="T70" fmla="*/ 121039 w 71"/>
              <a:gd name="T71" fmla="*/ 139096 h 53"/>
              <a:gd name="T72" fmla="*/ 121039 w 71"/>
              <a:gd name="T73" fmla="*/ 161058 h 53"/>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71" h="53">
                <a:moveTo>
                  <a:pt x="36" y="5"/>
                </a:moveTo>
                <a:cubicBezTo>
                  <a:pt x="48" y="5"/>
                  <a:pt x="58" y="15"/>
                  <a:pt x="58" y="27"/>
                </a:cubicBezTo>
                <a:cubicBezTo>
                  <a:pt x="58" y="39"/>
                  <a:pt x="48" y="49"/>
                  <a:pt x="36" y="49"/>
                </a:cubicBezTo>
                <a:cubicBezTo>
                  <a:pt x="23" y="49"/>
                  <a:pt x="13" y="39"/>
                  <a:pt x="13" y="27"/>
                </a:cubicBezTo>
                <a:cubicBezTo>
                  <a:pt x="13" y="15"/>
                  <a:pt x="23" y="5"/>
                  <a:pt x="36" y="5"/>
                </a:cubicBezTo>
                <a:close/>
                <a:moveTo>
                  <a:pt x="58" y="0"/>
                </a:moveTo>
                <a:cubicBezTo>
                  <a:pt x="53" y="6"/>
                  <a:pt x="53" y="6"/>
                  <a:pt x="53" y="6"/>
                </a:cubicBezTo>
                <a:cubicBezTo>
                  <a:pt x="54" y="7"/>
                  <a:pt x="54" y="7"/>
                  <a:pt x="55" y="8"/>
                </a:cubicBezTo>
                <a:cubicBezTo>
                  <a:pt x="60" y="13"/>
                  <a:pt x="63" y="20"/>
                  <a:pt x="63" y="27"/>
                </a:cubicBezTo>
                <a:cubicBezTo>
                  <a:pt x="63" y="34"/>
                  <a:pt x="60" y="40"/>
                  <a:pt x="56" y="45"/>
                </a:cubicBezTo>
                <a:cubicBezTo>
                  <a:pt x="61" y="51"/>
                  <a:pt x="61" y="51"/>
                  <a:pt x="61" y="51"/>
                </a:cubicBezTo>
                <a:cubicBezTo>
                  <a:pt x="67" y="45"/>
                  <a:pt x="71" y="37"/>
                  <a:pt x="71" y="27"/>
                </a:cubicBezTo>
                <a:cubicBezTo>
                  <a:pt x="71" y="17"/>
                  <a:pt x="67" y="9"/>
                  <a:pt x="61" y="2"/>
                </a:cubicBezTo>
                <a:cubicBezTo>
                  <a:pt x="60" y="2"/>
                  <a:pt x="59" y="1"/>
                  <a:pt x="58" y="0"/>
                </a:cubicBezTo>
                <a:close/>
                <a:moveTo>
                  <a:pt x="12" y="53"/>
                </a:moveTo>
                <a:cubicBezTo>
                  <a:pt x="17" y="47"/>
                  <a:pt x="17" y="47"/>
                  <a:pt x="17" y="47"/>
                </a:cubicBezTo>
                <a:cubicBezTo>
                  <a:pt x="17" y="47"/>
                  <a:pt x="17" y="47"/>
                  <a:pt x="16" y="47"/>
                </a:cubicBezTo>
                <a:cubicBezTo>
                  <a:pt x="11" y="42"/>
                  <a:pt x="8" y="35"/>
                  <a:pt x="8" y="27"/>
                </a:cubicBezTo>
                <a:cubicBezTo>
                  <a:pt x="8" y="20"/>
                  <a:pt x="11" y="13"/>
                  <a:pt x="16" y="8"/>
                </a:cubicBezTo>
                <a:cubicBezTo>
                  <a:pt x="17" y="7"/>
                  <a:pt x="17" y="7"/>
                  <a:pt x="18" y="6"/>
                </a:cubicBezTo>
                <a:cubicBezTo>
                  <a:pt x="13" y="0"/>
                  <a:pt x="13" y="0"/>
                  <a:pt x="13" y="0"/>
                </a:cubicBezTo>
                <a:cubicBezTo>
                  <a:pt x="12" y="1"/>
                  <a:pt x="11" y="2"/>
                  <a:pt x="11" y="2"/>
                </a:cubicBezTo>
                <a:cubicBezTo>
                  <a:pt x="4" y="9"/>
                  <a:pt x="0" y="17"/>
                  <a:pt x="0" y="27"/>
                </a:cubicBezTo>
                <a:cubicBezTo>
                  <a:pt x="0" y="37"/>
                  <a:pt x="4" y="46"/>
                  <a:pt x="11" y="52"/>
                </a:cubicBezTo>
                <a:cubicBezTo>
                  <a:pt x="11" y="53"/>
                  <a:pt x="12" y="53"/>
                  <a:pt x="12" y="53"/>
                </a:cubicBezTo>
                <a:close/>
                <a:moveTo>
                  <a:pt x="34" y="34"/>
                </a:moveTo>
                <a:cubicBezTo>
                  <a:pt x="38" y="34"/>
                  <a:pt x="38" y="34"/>
                  <a:pt x="38" y="34"/>
                </a:cubicBezTo>
                <a:cubicBezTo>
                  <a:pt x="40" y="19"/>
                  <a:pt x="40" y="19"/>
                  <a:pt x="40" y="19"/>
                </a:cubicBezTo>
                <a:cubicBezTo>
                  <a:pt x="40" y="11"/>
                  <a:pt x="40" y="11"/>
                  <a:pt x="40" y="11"/>
                </a:cubicBezTo>
                <a:cubicBezTo>
                  <a:pt x="32" y="11"/>
                  <a:pt x="32" y="11"/>
                  <a:pt x="32" y="11"/>
                </a:cubicBezTo>
                <a:cubicBezTo>
                  <a:pt x="32" y="19"/>
                  <a:pt x="32" y="19"/>
                  <a:pt x="32" y="19"/>
                </a:cubicBezTo>
                <a:cubicBezTo>
                  <a:pt x="34" y="34"/>
                  <a:pt x="34" y="34"/>
                  <a:pt x="34" y="34"/>
                </a:cubicBezTo>
                <a:close/>
                <a:moveTo>
                  <a:pt x="33" y="44"/>
                </a:moveTo>
                <a:cubicBezTo>
                  <a:pt x="38" y="44"/>
                  <a:pt x="38" y="44"/>
                  <a:pt x="38" y="44"/>
                </a:cubicBezTo>
                <a:cubicBezTo>
                  <a:pt x="38" y="38"/>
                  <a:pt x="38" y="38"/>
                  <a:pt x="38" y="38"/>
                </a:cubicBezTo>
                <a:cubicBezTo>
                  <a:pt x="33" y="38"/>
                  <a:pt x="33" y="38"/>
                  <a:pt x="33" y="38"/>
                </a:cubicBezTo>
                <a:lnTo>
                  <a:pt x="33" y="44"/>
                </a:lnTo>
                <a:close/>
              </a:path>
            </a:pathLst>
          </a:custGeom>
          <a:solidFill>
            <a:schemeClr val="bg1"/>
          </a:solidFill>
          <a:ln>
            <a:noFill/>
          </a:ln>
        </p:spPr>
        <p:txBody>
          <a:body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方正黑体简体" panose="02010601030101010101" pitchFamily="2" charset="-122"/>
              <a:cs typeface="+mn-cs"/>
              <a:sym typeface="Arial" panose="020B0604020202020204" pitchFamily="34" charset="0"/>
            </a:endParaRPr>
          </a:p>
        </p:txBody>
      </p:sp>
      <p:sp>
        <p:nvSpPr>
          <p:cNvPr id="47" name="Freeform 65"/>
          <p:cNvSpPr>
            <a:spLocks noEditPoints="1"/>
          </p:cNvSpPr>
          <p:nvPr/>
        </p:nvSpPr>
        <p:spPr bwMode="auto">
          <a:xfrm>
            <a:off x="6357145" y="2353416"/>
            <a:ext cx="246063" cy="257175"/>
          </a:xfrm>
          <a:custGeom>
            <a:avLst/>
            <a:gdLst>
              <a:gd name="T0" fmla="*/ 29425 w 67"/>
              <a:gd name="T1" fmla="*/ 176174 h 70"/>
              <a:gd name="T2" fmla="*/ 36781 w 67"/>
              <a:gd name="T3" fmla="*/ 220218 h 70"/>
              <a:gd name="T4" fmla="*/ 22069 w 67"/>
              <a:gd name="T5" fmla="*/ 249580 h 70"/>
              <a:gd name="T6" fmla="*/ 36781 w 67"/>
              <a:gd name="T7" fmla="*/ 256921 h 70"/>
              <a:gd name="T8" fmla="*/ 55172 w 67"/>
              <a:gd name="T9" fmla="*/ 201867 h 70"/>
              <a:gd name="T10" fmla="*/ 58850 w 67"/>
              <a:gd name="T11" fmla="*/ 165164 h 70"/>
              <a:gd name="T12" fmla="*/ 40459 w 67"/>
              <a:gd name="T13" fmla="*/ 124790 h 70"/>
              <a:gd name="T14" fmla="*/ 22069 w 67"/>
              <a:gd name="T15" fmla="*/ 165164 h 70"/>
              <a:gd name="T16" fmla="*/ 40459 w 67"/>
              <a:gd name="T17" fmla="*/ 205537 h 70"/>
              <a:gd name="T18" fmla="*/ 114022 w 67"/>
              <a:gd name="T19" fmla="*/ 256921 h 70"/>
              <a:gd name="T20" fmla="*/ 114022 w 67"/>
              <a:gd name="T21" fmla="*/ 165164 h 70"/>
              <a:gd name="T22" fmla="*/ 110344 w 67"/>
              <a:gd name="T23" fmla="*/ 146812 h 70"/>
              <a:gd name="T24" fmla="*/ 128735 w 67"/>
              <a:gd name="T25" fmla="*/ 146812 h 70"/>
              <a:gd name="T26" fmla="*/ 128735 w 67"/>
              <a:gd name="T27" fmla="*/ 165164 h 70"/>
              <a:gd name="T28" fmla="*/ 132413 w 67"/>
              <a:gd name="T29" fmla="*/ 256921 h 70"/>
              <a:gd name="T30" fmla="*/ 73563 w 67"/>
              <a:gd name="T31" fmla="*/ 256921 h 70"/>
              <a:gd name="T32" fmla="*/ 73563 w 67"/>
              <a:gd name="T33" fmla="*/ 165164 h 70"/>
              <a:gd name="T34" fmla="*/ 69885 w 67"/>
              <a:gd name="T35" fmla="*/ 146812 h 70"/>
              <a:gd name="T36" fmla="*/ 88275 w 67"/>
              <a:gd name="T37" fmla="*/ 146812 h 70"/>
              <a:gd name="T38" fmla="*/ 88275 w 67"/>
              <a:gd name="T39" fmla="*/ 165164 h 70"/>
              <a:gd name="T40" fmla="*/ 91953 w 67"/>
              <a:gd name="T41" fmla="*/ 256921 h 70"/>
              <a:gd name="T42" fmla="*/ 55172 w 67"/>
              <a:gd name="T43" fmla="*/ 176174 h 70"/>
              <a:gd name="T44" fmla="*/ 73563 w 67"/>
              <a:gd name="T45" fmla="*/ 209207 h 70"/>
              <a:gd name="T46" fmla="*/ 69885 w 67"/>
              <a:gd name="T47" fmla="*/ 249580 h 70"/>
              <a:gd name="T48" fmla="*/ 62528 w 67"/>
              <a:gd name="T49" fmla="*/ 198196 h 70"/>
              <a:gd name="T50" fmla="*/ 95631 w 67"/>
              <a:gd name="T51" fmla="*/ 176174 h 70"/>
              <a:gd name="T52" fmla="*/ 99310 w 67"/>
              <a:gd name="T53" fmla="*/ 249580 h 70"/>
              <a:gd name="T54" fmla="*/ 114022 w 67"/>
              <a:gd name="T55" fmla="*/ 220218 h 70"/>
              <a:gd name="T56" fmla="*/ 106666 w 67"/>
              <a:gd name="T57" fmla="*/ 179845 h 70"/>
              <a:gd name="T58" fmla="*/ 136091 w 67"/>
              <a:gd name="T59" fmla="*/ 183515 h 70"/>
              <a:gd name="T60" fmla="*/ 139769 w 67"/>
              <a:gd name="T61" fmla="*/ 249580 h 70"/>
              <a:gd name="T62" fmla="*/ 217010 w 67"/>
              <a:gd name="T63" fmla="*/ 223888 h 70"/>
              <a:gd name="T64" fmla="*/ 205976 w 67"/>
              <a:gd name="T65" fmla="*/ 62395 h 70"/>
              <a:gd name="T66" fmla="*/ 154482 w 67"/>
              <a:gd name="T67" fmla="*/ 187185 h 70"/>
              <a:gd name="T68" fmla="*/ 205976 w 67"/>
              <a:gd name="T69" fmla="*/ 51384 h 70"/>
              <a:gd name="T70" fmla="*/ 235401 w 67"/>
              <a:gd name="T71" fmla="*/ 0 h 70"/>
              <a:gd name="T72" fmla="*/ 205976 w 67"/>
              <a:gd name="T73" fmla="*/ 51384 h 70"/>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67" h="70">
                <a:moveTo>
                  <a:pt x="1" y="48"/>
                </a:moveTo>
                <a:cubicBezTo>
                  <a:pt x="3" y="48"/>
                  <a:pt x="6" y="48"/>
                  <a:pt x="8" y="48"/>
                </a:cubicBezTo>
                <a:cubicBezTo>
                  <a:pt x="8" y="51"/>
                  <a:pt x="9" y="54"/>
                  <a:pt x="9" y="57"/>
                </a:cubicBezTo>
                <a:cubicBezTo>
                  <a:pt x="10" y="58"/>
                  <a:pt x="10" y="59"/>
                  <a:pt x="10" y="60"/>
                </a:cubicBezTo>
                <a:cubicBezTo>
                  <a:pt x="10" y="63"/>
                  <a:pt x="10" y="66"/>
                  <a:pt x="8" y="68"/>
                </a:cubicBezTo>
                <a:cubicBezTo>
                  <a:pt x="6" y="68"/>
                  <a:pt x="6" y="68"/>
                  <a:pt x="6" y="68"/>
                </a:cubicBezTo>
                <a:cubicBezTo>
                  <a:pt x="3" y="64"/>
                  <a:pt x="0" y="57"/>
                  <a:pt x="1" y="48"/>
                </a:cubicBezTo>
                <a:close/>
                <a:moveTo>
                  <a:pt x="10" y="70"/>
                </a:moveTo>
                <a:cubicBezTo>
                  <a:pt x="14" y="70"/>
                  <a:pt x="14" y="70"/>
                  <a:pt x="14" y="70"/>
                </a:cubicBezTo>
                <a:cubicBezTo>
                  <a:pt x="17" y="63"/>
                  <a:pt x="16" y="60"/>
                  <a:pt x="15" y="55"/>
                </a:cubicBezTo>
                <a:cubicBezTo>
                  <a:pt x="14" y="52"/>
                  <a:pt x="14" y="49"/>
                  <a:pt x="13" y="45"/>
                </a:cubicBezTo>
                <a:cubicBezTo>
                  <a:pt x="16" y="45"/>
                  <a:pt x="16" y="45"/>
                  <a:pt x="16" y="45"/>
                </a:cubicBezTo>
                <a:cubicBezTo>
                  <a:pt x="14" y="40"/>
                  <a:pt x="14" y="40"/>
                  <a:pt x="14" y="40"/>
                </a:cubicBezTo>
                <a:cubicBezTo>
                  <a:pt x="11" y="34"/>
                  <a:pt x="11" y="34"/>
                  <a:pt x="11" y="34"/>
                </a:cubicBezTo>
                <a:cubicBezTo>
                  <a:pt x="9" y="40"/>
                  <a:pt x="9" y="40"/>
                  <a:pt x="9" y="40"/>
                </a:cubicBezTo>
                <a:cubicBezTo>
                  <a:pt x="6" y="45"/>
                  <a:pt x="6" y="45"/>
                  <a:pt x="6" y="45"/>
                </a:cubicBezTo>
                <a:cubicBezTo>
                  <a:pt x="9" y="45"/>
                  <a:pt x="9" y="45"/>
                  <a:pt x="9" y="45"/>
                </a:cubicBezTo>
                <a:cubicBezTo>
                  <a:pt x="10" y="50"/>
                  <a:pt x="10" y="53"/>
                  <a:pt x="11" y="56"/>
                </a:cubicBezTo>
                <a:cubicBezTo>
                  <a:pt x="12" y="61"/>
                  <a:pt x="13" y="63"/>
                  <a:pt x="10" y="70"/>
                </a:cubicBezTo>
                <a:close/>
                <a:moveTo>
                  <a:pt x="31" y="70"/>
                </a:moveTo>
                <a:cubicBezTo>
                  <a:pt x="34" y="63"/>
                  <a:pt x="33" y="61"/>
                  <a:pt x="32" y="56"/>
                </a:cubicBezTo>
                <a:cubicBezTo>
                  <a:pt x="32" y="53"/>
                  <a:pt x="31" y="50"/>
                  <a:pt x="31" y="45"/>
                </a:cubicBezTo>
                <a:cubicBezTo>
                  <a:pt x="28" y="45"/>
                  <a:pt x="28" y="45"/>
                  <a:pt x="28" y="45"/>
                </a:cubicBezTo>
                <a:cubicBezTo>
                  <a:pt x="30" y="40"/>
                  <a:pt x="30" y="40"/>
                  <a:pt x="30" y="40"/>
                </a:cubicBezTo>
                <a:cubicBezTo>
                  <a:pt x="33" y="34"/>
                  <a:pt x="33" y="34"/>
                  <a:pt x="33" y="34"/>
                </a:cubicBezTo>
                <a:cubicBezTo>
                  <a:pt x="35" y="40"/>
                  <a:pt x="35" y="40"/>
                  <a:pt x="35" y="40"/>
                </a:cubicBezTo>
                <a:cubicBezTo>
                  <a:pt x="38" y="45"/>
                  <a:pt x="38" y="45"/>
                  <a:pt x="38" y="45"/>
                </a:cubicBezTo>
                <a:cubicBezTo>
                  <a:pt x="35" y="45"/>
                  <a:pt x="35" y="45"/>
                  <a:pt x="35" y="45"/>
                </a:cubicBezTo>
                <a:cubicBezTo>
                  <a:pt x="35" y="49"/>
                  <a:pt x="36" y="52"/>
                  <a:pt x="36" y="55"/>
                </a:cubicBezTo>
                <a:cubicBezTo>
                  <a:pt x="37" y="60"/>
                  <a:pt x="38" y="63"/>
                  <a:pt x="36" y="70"/>
                </a:cubicBezTo>
                <a:cubicBezTo>
                  <a:pt x="31" y="70"/>
                  <a:pt x="31" y="70"/>
                  <a:pt x="31" y="70"/>
                </a:cubicBezTo>
                <a:close/>
                <a:moveTo>
                  <a:pt x="20" y="70"/>
                </a:moveTo>
                <a:cubicBezTo>
                  <a:pt x="23" y="63"/>
                  <a:pt x="23" y="61"/>
                  <a:pt x="22" y="56"/>
                </a:cubicBezTo>
                <a:cubicBezTo>
                  <a:pt x="21" y="53"/>
                  <a:pt x="20" y="50"/>
                  <a:pt x="20" y="45"/>
                </a:cubicBezTo>
                <a:cubicBezTo>
                  <a:pt x="17" y="45"/>
                  <a:pt x="17" y="45"/>
                  <a:pt x="17" y="45"/>
                </a:cubicBezTo>
                <a:cubicBezTo>
                  <a:pt x="19" y="40"/>
                  <a:pt x="19" y="40"/>
                  <a:pt x="19" y="40"/>
                </a:cubicBezTo>
                <a:cubicBezTo>
                  <a:pt x="22" y="34"/>
                  <a:pt x="22" y="34"/>
                  <a:pt x="22" y="34"/>
                </a:cubicBezTo>
                <a:cubicBezTo>
                  <a:pt x="24" y="40"/>
                  <a:pt x="24" y="40"/>
                  <a:pt x="24" y="40"/>
                </a:cubicBezTo>
                <a:cubicBezTo>
                  <a:pt x="27" y="45"/>
                  <a:pt x="27" y="45"/>
                  <a:pt x="27" y="45"/>
                </a:cubicBezTo>
                <a:cubicBezTo>
                  <a:pt x="24" y="45"/>
                  <a:pt x="24" y="45"/>
                  <a:pt x="24" y="45"/>
                </a:cubicBezTo>
                <a:cubicBezTo>
                  <a:pt x="24" y="49"/>
                  <a:pt x="25" y="52"/>
                  <a:pt x="26" y="55"/>
                </a:cubicBezTo>
                <a:cubicBezTo>
                  <a:pt x="27" y="60"/>
                  <a:pt x="28" y="63"/>
                  <a:pt x="25" y="70"/>
                </a:cubicBezTo>
                <a:cubicBezTo>
                  <a:pt x="20" y="70"/>
                  <a:pt x="20" y="70"/>
                  <a:pt x="20" y="70"/>
                </a:cubicBezTo>
                <a:close/>
                <a:moveTo>
                  <a:pt x="15" y="48"/>
                </a:moveTo>
                <a:cubicBezTo>
                  <a:pt x="16" y="48"/>
                  <a:pt x="17" y="48"/>
                  <a:pt x="18" y="48"/>
                </a:cubicBezTo>
                <a:cubicBezTo>
                  <a:pt x="19" y="51"/>
                  <a:pt x="19" y="54"/>
                  <a:pt x="20" y="57"/>
                </a:cubicBezTo>
                <a:cubicBezTo>
                  <a:pt x="20" y="58"/>
                  <a:pt x="21" y="59"/>
                  <a:pt x="21" y="60"/>
                </a:cubicBezTo>
                <a:cubicBezTo>
                  <a:pt x="21" y="63"/>
                  <a:pt x="20" y="66"/>
                  <a:pt x="19" y="68"/>
                </a:cubicBezTo>
                <a:cubicBezTo>
                  <a:pt x="17" y="68"/>
                  <a:pt x="17" y="68"/>
                  <a:pt x="17" y="68"/>
                </a:cubicBezTo>
                <a:cubicBezTo>
                  <a:pt x="18" y="63"/>
                  <a:pt x="18" y="60"/>
                  <a:pt x="17" y="54"/>
                </a:cubicBezTo>
                <a:cubicBezTo>
                  <a:pt x="16" y="52"/>
                  <a:pt x="16" y="50"/>
                  <a:pt x="15" y="48"/>
                </a:cubicBezTo>
                <a:close/>
                <a:moveTo>
                  <a:pt x="26" y="48"/>
                </a:moveTo>
                <a:cubicBezTo>
                  <a:pt x="26" y="50"/>
                  <a:pt x="27" y="52"/>
                  <a:pt x="27" y="54"/>
                </a:cubicBezTo>
                <a:cubicBezTo>
                  <a:pt x="28" y="60"/>
                  <a:pt x="29" y="63"/>
                  <a:pt x="27" y="68"/>
                </a:cubicBezTo>
                <a:cubicBezTo>
                  <a:pt x="30" y="68"/>
                  <a:pt x="30" y="68"/>
                  <a:pt x="30" y="68"/>
                </a:cubicBezTo>
                <a:cubicBezTo>
                  <a:pt x="31" y="66"/>
                  <a:pt x="32" y="63"/>
                  <a:pt x="31" y="60"/>
                </a:cubicBezTo>
                <a:cubicBezTo>
                  <a:pt x="31" y="59"/>
                  <a:pt x="31" y="58"/>
                  <a:pt x="31" y="57"/>
                </a:cubicBezTo>
                <a:cubicBezTo>
                  <a:pt x="30" y="54"/>
                  <a:pt x="30" y="51"/>
                  <a:pt x="29" y="49"/>
                </a:cubicBezTo>
                <a:cubicBezTo>
                  <a:pt x="28" y="49"/>
                  <a:pt x="27" y="49"/>
                  <a:pt x="26" y="48"/>
                </a:cubicBezTo>
                <a:close/>
                <a:moveTo>
                  <a:pt x="37" y="50"/>
                </a:moveTo>
                <a:cubicBezTo>
                  <a:pt x="37" y="51"/>
                  <a:pt x="38" y="53"/>
                  <a:pt x="38" y="54"/>
                </a:cubicBezTo>
                <a:cubicBezTo>
                  <a:pt x="39" y="60"/>
                  <a:pt x="40" y="63"/>
                  <a:pt x="38" y="68"/>
                </a:cubicBezTo>
                <a:cubicBezTo>
                  <a:pt x="51" y="68"/>
                  <a:pt x="51" y="68"/>
                  <a:pt x="51" y="68"/>
                </a:cubicBezTo>
                <a:cubicBezTo>
                  <a:pt x="59" y="61"/>
                  <a:pt x="59" y="61"/>
                  <a:pt x="59" y="61"/>
                </a:cubicBezTo>
                <a:cubicBezTo>
                  <a:pt x="61" y="47"/>
                  <a:pt x="63" y="34"/>
                  <a:pt x="65" y="20"/>
                </a:cubicBezTo>
                <a:cubicBezTo>
                  <a:pt x="63" y="17"/>
                  <a:pt x="60" y="16"/>
                  <a:pt x="56" y="17"/>
                </a:cubicBezTo>
                <a:cubicBezTo>
                  <a:pt x="55" y="18"/>
                  <a:pt x="54" y="20"/>
                  <a:pt x="54" y="22"/>
                </a:cubicBezTo>
                <a:cubicBezTo>
                  <a:pt x="43" y="34"/>
                  <a:pt x="40" y="43"/>
                  <a:pt x="42" y="51"/>
                </a:cubicBezTo>
                <a:cubicBezTo>
                  <a:pt x="41" y="51"/>
                  <a:pt x="39" y="50"/>
                  <a:pt x="37" y="50"/>
                </a:cubicBezTo>
                <a:close/>
                <a:moveTo>
                  <a:pt x="56" y="14"/>
                </a:moveTo>
                <a:cubicBezTo>
                  <a:pt x="59" y="14"/>
                  <a:pt x="63" y="14"/>
                  <a:pt x="67" y="14"/>
                </a:cubicBezTo>
                <a:cubicBezTo>
                  <a:pt x="67" y="9"/>
                  <a:pt x="66" y="4"/>
                  <a:pt x="64" y="0"/>
                </a:cubicBezTo>
                <a:cubicBezTo>
                  <a:pt x="62" y="0"/>
                  <a:pt x="59" y="1"/>
                  <a:pt x="57" y="1"/>
                </a:cubicBezTo>
                <a:cubicBezTo>
                  <a:pt x="55" y="6"/>
                  <a:pt x="55" y="10"/>
                  <a:pt x="56" y="14"/>
                </a:cubicBezTo>
                <a:close/>
              </a:path>
            </a:pathLst>
          </a:custGeom>
          <a:solidFill>
            <a:schemeClr val="bg1"/>
          </a:solidFill>
          <a:ln>
            <a:noFill/>
          </a:ln>
        </p:spPr>
        <p:txBody>
          <a:body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方正黑体简体" panose="02010601030101010101" pitchFamily="2" charset="-122"/>
              <a:cs typeface="+mn-cs"/>
              <a:sym typeface="Arial" panose="020B0604020202020204" pitchFamily="34" charset="0"/>
            </a:endParaRPr>
          </a:p>
        </p:txBody>
      </p:sp>
      <p:sp>
        <p:nvSpPr>
          <p:cNvPr id="48" name="Freeform 66"/>
          <p:cNvSpPr>
            <a:spLocks noEditPoints="1"/>
          </p:cNvSpPr>
          <p:nvPr/>
        </p:nvSpPr>
        <p:spPr bwMode="auto">
          <a:xfrm>
            <a:off x="6363495" y="1218353"/>
            <a:ext cx="246063" cy="239713"/>
          </a:xfrm>
          <a:custGeom>
            <a:avLst/>
            <a:gdLst>
              <a:gd name="T0" fmla="*/ 110344 w 67"/>
              <a:gd name="T1" fmla="*/ 162085 h 65"/>
              <a:gd name="T2" fmla="*/ 66206 w 67"/>
              <a:gd name="T3" fmla="*/ 206290 h 65"/>
              <a:gd name="T4" fmla="*/ 51494 w 67"/>
              <a:gd name="T5" fmla="*/ 206290 h 65"/>
              <a:gd name="T6" fmla="*/ 51494 w 67"/>
              <a:gd name="T7" fmla="*/ 206290 h 65"/>
              <a:gd name="T8" fmla="*/ 47816 w 67"/>
              <a:gd name="T9" fmla="*/ 187871 h 65"/>
              <a:gd name="T10" fmla="*/ 95631 w 67"/>
              <a:gd name="T11" fmla="*/ 143666 h 65"/>
              <a:gd name="T12" fmla="*/ 80919 w 67"/>
              <a:gd name="T13" fmla="*/ 125248 h 65"/>
              <a:gd name="T14" fmla="*/ 33103 w 67"/>
              <a:gd name="T15" fmla="*/ 173136 h 65"/>
              <a:gd name="T16" fmla="*/ 22069 w 67"/>
              <a:gd name="T17" fmla="*/ 176820 h 65"/>
              <a:gd name="T18" fmla="*/ 29425 w 67"/>
              <a:gd name="T19" fmla="*/ 224709 h 65"/>
              <a:gd name="T20" fmla="*/ 29425 w 67"/>
              <a:gd name="T21" fmla="*/ 224709 h 65"/>
              <a:gd name="T22" fmla="*/ 77241 w 67"/>
              <a:gd name="T23" fmla="*/ 228393 h 65"/>
              <a:gd name="T24" fmla="*/ 80919 w 67"/>
              <a:gd name="T25" fmla="*/ 221025 h 65"/>
              <a:gd name="T26" fmla="*/ 125057 w 67"/>
              <a:gd name="T27" fmla="*/ 176820 h 65"/>
              <a:gd name="T28" fmla="*/ 110344 w 67"/>
              <a:gd name="T29" fmla="*/ 162085 h 65"/>
              <a:gd name="T30" fmla="*/ 102988 w 67"/>
              <a:gd name="T31" fmla="*/ 81043 h 65"/>
              <a:gd name="T32" fmla="*/ 213332 w 67"/>
              <a:gd name="T33" fmla="*/ 184188 h 65"/>
              <a:gd name="T34" fmla="*/ 213332 w 67"/>
              <a:gd name="T35" fmla="*/ 224709 h 65"/>
              <a:gd name="T36" fmla="*/ 213332 w 67"/>
              <a:gd name="T37" fmla="*/ 224709 h 65"/>
              <a:gd name="T38" fmla="*/ 176550 w 67"/>
              <a:gd name="T39" fmla="*/ 224709 h 65"/>
              <a:gd name="T40" fmla="*/ 77241 w 67"/>
              <a:gd name="T41" fmla="*/ 106829 h 65"/>
              <a:gd name="T42" fmla="*/ 40459 w 67"/>
              <a:gd name="T43" fmla="*/ 114196 h 65"/>
              <a:gd name="T44" fmla="*/ 0 w 67"/>
              <a:gd name="T45" fmla="*/ 58940 h 65"/>
              <a:gd name="T46" fmla="*/ 11034 w 67"/>
              <a:gd name="T47" fmla="*/ 47889 h 65"/>
              <a:gd name="T48" fmla="*/ 40459 w 67"/>
              <a:gd name="T49" fmla="*/ 77359 h 65"/>
              <a:gd name="T50" fmla="*/ 62528 w 67"/>
              <a:gd name="T51" fmla="*/ 66308 h 65"/>
              <a:gd name="T52" fmla="*/ 73563 w 67"/>
              <a:gd name="T53" fmla="*/ 44205 h 65"/>
              <a:gd name="T54" fmla="*/ 47816 w 67"/>
              <a:gd name="T55" fmla="*/ 11051 h 65"/>
              <a:gd name="T56" fmla="*/ 55172 w 67"/>
              <a:gd name="T57" fmla="*/ 0 h 65"/>
              <a:gd name="T58" fmla="*/ 110344 w 67"/>
              <a:gd name="T59" fmla="*/ 44205 h 65"/>
              <a:gd name="T60" fmla="*/ 102988 w 67"/>
              <a:gd name="T61" fmla="*/ 81043 h 65"/>
              <a:gd name="T62" fmla="*/ 220688 w 67"/>
              <a:gd name="T63" fmla="*/ 11051 h 65"/>
              <a:gd name="T64" fmla="*/ 187585 w 67"/>
              <a:gd name="T65" fmla="*/ 29470 h 65"/>
              <a:gd name="T66" fmla="*/ 191263 w 67"/>
              <a:gd name="T67" fmla="*/ 44205 h 65"/>
              <a:gd name="T68" fmla="*/ 139769 w 67"/>
              <a:gd name="T69" fmla="*/ 99461 h 65"/>
              <a:gd name="T70" fmla="*/ 154482 w 67"/>
              <a:gd name="T71" fmla="*/ 114196 h 65"/>
              <a:gd name="T72" fmla="*/ 209654 w 67"/>
              <a:gd name="T73" fmla="*/ 62624 h 65"/>
              <a:gd name="T74" fmla="*/ 224366 w 67"/>
              <a:gd name="T75" fmla="*/ 66308 h 65"/>
              <a:gd name="T76" fmla="*/ 246435 w 67"/>
              <a:gd name="T77" fmla="*/ 33154 h 65"/>
              <a:gd name="T78" fmla="*/ 231722 w 67"/>
              <a:gd name="T79" fmla="*/ 22103 h 65"/>
              <a:gd name="T80" fmla="*/ 220688 w 67"/>
              <a:gd name="T81" fmla="*/ 11051 h 65"/>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67" h="65">
                <a:moveTo>
                  <a:pt x="30" y="44"/>
                </a:moveTo>
                <a:cubicBezTo>
                  <a:pt x="18" y="56"/>
                  <a:pt x="18" y="56"/>
                  <a:pt x="18" y="56"/>
                </a:cubicBezTo>
                <a:cubicBezTo>
                  <a:pt x="17" y="57"/>
                  <a:pt x="15" y="57"/>
                  <a:pt x="14" y="56"/>
                </a:cubicBezTo>
                <a:cubicBezTo>
                  <a:pt x="14" y="56"/>
                  <a:pt x="14" y="56"/>
                  <a:pt x="14" y="56"/>
                </a:cubicBezTo>
                <a:cubicBezTo>
                  <a:pt x="12" y="54"/>
                  <a:pt x="12" y="52"/>
                  <a:pt x="13" y="51"/>
                </a:cubicBezTo>
                <a:cubicBezTo>
                  <a:pt x="26" y="39"/>
                  <a:pt x="26" y="39"/>
                  <a:pt x="26" y="39"/>
                </a:cubicBezTo>
                <a:cubicBezTo>
                  <a:pt x="22" y="34"/>
                  <a:pt x="22" y="34"/>
                  <a:pt x="22" y="34"/>
                </a:cubicBezTo>
                <a:cubicBezTo>
                  <a:pt x="9" y="47"/>
                  <a:pt x="9" y="47"/>
                  <a:pt x="9" y="47"/>
                </a:cubicBezTo>
                <a:cubicBezTo>
                  <a:pt x="8" y="48"/>
                  <a:pt x="7" y="48"/>
                  <a:pt x="6" y="48"/>
                </a:cubicBezTo>
                <a:cubicBezTo>
                  <a:pt x="3" y="51"/>
                  <a:pt x="4" y="57"/>
                  <a:pt x="8" y="61"/>
                </a:cubicBezTo>
                <a:cubicBezTo>
                  <a:pt x="8" y="61"/>
                  <a:pt x="8" y="61"/>
                  <a:pt x="8" y="61"/>
                </a:cubicBezTo>
                <a:cubicBezTo>
                  <a:pt x="12" y="65"/>
                  <a:pt x="18" y="65"/>
                  <a:pt x="21" y="62"/>
                </a:cubicBezTo>
                <a:cubicBezTo>
                  <a:pt x="21" y="61"/>
                  <a:pt x="21" y="60"/>
                  <a:pt x="22" y="60"/>
                </a:cubicBezTo>
                <a:cubicBezTo>
                  <a:pt x="34" y="48"/>
                  <a:pt x="34" y="48"/>
                  <a:pt x="34" y="48"/>
                </a:cubicBezTo>
                <a:cubicBezTo>
                  <a:pt x="30" y="44"/>
                  <a:pt x="30" y="44"/>
                  <a:pt x="30" y="44"/>
                </a:cubicBezTo>
                <a:close/>
                <a:moveTo>
                  <a:pt x="28" y="22"/>
                </a:moveTo>
                <a:cubicBezTo>
                  <a:pt x="58" y="50"/>
                  <a:pt x="58" y="50"/>
                  <a:pt x="58" y="50"/>
                </a:cubicBezTo>
                <a:cubicBezTo>
                  <a:pt x="61" y="53"/>
                  <a:pt x="61" y="58"/>
                  <a:pt x="58" y="61"/>
                </a:cubicBezTo>
                <a:cubicBezTo>
                  <a:pt x="58" y="61"/>
                  <a:pt x="58" y="61"/>
                  <a:pt x="58" y="61"/>
                </a:cubicBezTo>
                <a:cubicBezTo>
                  <a:pt x="56" y="63"/>
                  <a:pt x="51" y="64"/>
                  <a:pt x="48" y="61"/>
                </a:cubicBezTo>
                <a:cubicBezTo>
                  <a:pt x="21" y="29"/>
                  <a:pt x="21" y="29"/>
                  <a:pt x="21" y="29"/>
                </a:cubicBezTo>
                <a:cubicBezTo>
                  <a:pt x="18" y="31"/>
                  <a:pt x="15" y="32"/>
                  <a:pt x="11" y="31"/>
                </a:cubicBezTo>
                <a:cubicBezTo>
                  <a:pt x="0" y="16"/>
                  <a:pt x="0" y="16"/>
                  <a:pt x="0" y="16"/>
                </a:cubicBezTo>
                <a:cubicBezTo>
                  <a:pt x="3" y="13"/>
                  <a:pt x="3" y="13"/>
                  <a:pt x="3" y="13"/>
                </a:cubicBezTo>
                <a:cubicBezTo>
                  <a:pt x="11" y="21"/>
                  <a:pt x="11" y="21"/>
                  <a:pt x="11" y="21"/>
                </a:cubicBezTo>
                <a:cubicBezTo>
                  <a:pt x="17" y="18"/>
                  <a:pt x="17" y="18"/>
                  <a:pt x="17" y="18"/>
                </a:cubicBezTo>
                <a:cubicBezTo>
                  <a:pt x="20" y="12"/>
                  <a:pt x="20" y="12"/>
                  <a:pt x="20" y="12"/>
                </a:cubicBezTo>
                <a:cubicBezTo>
                  <a:pt x="13" y="3"/>
                  <a:pt x="13" y="3"/>
                  <a:pt x="13" y="3"/>
                </a:cubicBezTo>
                <a:cubicBezTo>
                  <a:pt x="15" y="0"/>
                  <a:pt x="15" y="0"/>
                  <a:pt x="15" y="0"/>
                </a:cubicBezTo>
                <a:cubicBezTo>
                  <a:pt x="30" y="12"/>
                  <a:pt x="30" y="12"/>
                  <a:pt x="30" y="12"/>
                </a:cubicBezTo>
                <a:cubicBezTo>
                  <a:pt x="31" y="16"/>
                  <a:pt x="30" y="19"/>
                  <a:pt x="28" y="22"/>
                </a:cubicBezTo>
                <a:close/>
                <a:moveTo>
                  <a:pt x="60" y="3"/>
                </a:moveTo>
                <a:cubicBezTo>
                  <a:pt x="51" y="8"/>
                  <a:pt x="51" y="8"/>
                  <a:pt x="51" y="8"/>
                </a:cubicBezTo>
                <a:cubicBezTo>
                  <a:pt x="52" y="12"/>
                  <a:pt x="52" y="12"/>
                  <a:pt x="52" y="12"/>
                </a:cubicBezTo>
                <a:cubicBezTo>
                  <a:pt x="38" y="27"/>
                  <a:pt x="38" y="27"/>
                  <a:pt x="38" y="27"/>
                </a:cubicBezTo>
                <a:cubicBezTo>
                  <a:pt x="42" y="31"/>
                  <a:pt x="42" y="31"/>
                  <a:pt x="42" y="31"/>
                </a:cubicBezTo>
                <a:cubicBezTo>
                  <a:pt x="57" y="17"/>
                  <a:pt x="57" y="17"/>
                  <a:pt x="57" y="17"/>
                </a:cubicBezTo>
                <a:cubicBezTo>
                  <a:pt x="61" y="18"/>
                  <a:pt x="61" y="18"/>
                  <a:pt x="61" y="18"/>
                </a:cubicBezTo>
                <a:cubicBezTo>
                  <a:pt x="67" y="9"/>
                  <a:pt x="67" y="9"/>
                  <a:pt x="67" y="9"/>
                </a:cubicBezTo>
                <a:cubicBezTo>
                  <a:pt x="63" y="6"/>
                  <a:pt x="63" y="6"/>
                  <a:pt x="63" y="6"/>
                </a:cubicBezTo>
                <a:lnTo>
                  <a:pt x="60" y="3"/>
                </a:lnTo>
                <a:close/>
              </a:path>
            </a:pathLst>
          </a:custGeom>
          <a:solidFill>
            <a:schemeClr val="bg1"/>
          </a:solidFill>
          <a:ln>
            <a:noFill/>
          </a:ln>
        </p:spPr>
        <p:txBody>
          <a:body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方正黑体简体" panose="02010601030101010101" pitchFamily="2" charset="-122"/>
              <a:cs typeface="+mn-cs"/>
              <a:sym typeface="Arial" panose="020B0604020202020204" pitchFamily="34" charset="0"/>
            </a:endParaRPr>
          </a:p>
        </p:txBody>
      </p:sp>
      <p:sp>
        <p:nvSpPr>
          <p:cNvPr id="49" name="Freeform 67"/>
          <p:cNvSpPr>
            <a:spLocks noEditPoints="1"/>
          </p:cNvSpPr>
          <p:nvPr/>
        </p:nvSpPr>
        <p:spPr bwMode="auto">
          <a:xfrm>
            <a:off x="6754020" y="1602528"/>
            <a:ext cx="241300" cy="239713"/>
          </a:xfrm>
          <a:custGeom>
            <a:avLst/>
            <a:gdLst>
              <a:gd name="T0" fmla="*/ 149831 w 66"/>
              <a:gd name="T1" fmla="*/ 3654 h 66"/>
              <a:gd name="T2" fmla="*/ 157140 w 66"/>
              <a:gd name="T3" fmla="*/ 7309 h 66"/>
              <a:gd name="T4" fmla="*/ 179066 w 66"/>
              <a:gd name="T5" fmla="*/ 14618 h 66"/>
              <a:gd name="T6" fmla="*/ 186375 w 66"/>
              <a:gd name="T7" fmla="*/ 18272 h 66"/>
              <a:gd name="T8" fmla="*/ 204647 w 66"/>
              <a:gd name="T9" fmla="*/ 32890 h 66"/>
              <a:gd name="T10" fmla="*/ 211956 w 66"/>
              <a:gd name="T11" fmla="*/ 40199 h 66"/>
              <a:gd name="T12" fmla="*/ 222919 w 66"/>
              <a:gd name="T13" fmla="*/ 54816 h 66"/>
              <a:gd name="T14" fmla="*/ 230228 w 66"/>
              <a:gd name="T15" fmla="*/ 65779 h 66"/>
              <a:gd name="T16" fmla="*/ 237537 w 66"/>
              <a:gd name="T17" fmla="*/ 84051 h 66"/>
              <a:gd name="T18" fmla="*/ 241191 w 66"/>
              <a:gd name="T19" fmla="*/ 95015 h 66"/>
              <a:gd name="T20" fmla="*/ 241191 w 66"/>
              <a:gd name="T21" fmla="*/ 116941 h 66"/>
              <a:gd name="T22" fmla="*/ 241191 w 66"/>
              <a:gd name="T23" fmla="*/ 124250 h 66"/>
              <a:gd name="T24" fmla="*/ 241191 w 66"/>
              <a:gd name="T25" fmla="*/ 146176 h 66"/>
              <a:gd name="T26" fmla="*/ 237537 w 66"/>
              <a:gd name="T27" fmla="*/ 157140 h 66"/>
              <a:gd name="T28" fmla="*/ 230228 w 66"/>
              <a:gd name="T29" fmla="*/ 175412 h 66"/>
              <a:gd name="T30" fmla="*/ 222919 w 66"/>
              <a:gd name="T31" fmla="*/ 186375 h 66"/>
              <a:gd name="T32" fmla="*/ 211956 w 66"/>
              <a:gd name="T33" fmla="*/ 200993 h 66"/>
              <a:gd name="T34" fmla="*/ 204647 w 66"/>
              <a:gd name="T35" fmla="*/ 208301 h 66"/>
              <a:gd name="T36" fmla="*/ 186375 w 66"/>
              <a:gd name="T37" fmla="*/ 222919 h 66"/>
              <a:gd name="T38" fmla="*/ 179066 w 66"/>
              <a:gd name="T39" fmla="*/ 226573 h 66"/>
              <a:gd name="T40" fmla="*/ 157140 w 66"/>
              <a:gd name="T41" fmla="*/ 237537 h 66"/>
              <a:gd name="T42" fmla="*/ 149831 w 66"/>
              <a:gd name="T43" fmla="*/ 237537 h 66"/>
              <a:gd name="T44" fmla="*/ 127904 w 66"/>
              <a:gd name="T45" fmla="*/ 241191 h 66"/>
              <a:gd name="T46" fmla="*/ 116941 w 66"/>
              <a:gd name="T47" fmla="*/ 241191 h 66"/>
              <a:gd name="T48" fmla="*/ 95015 w 66"/>
              <a:gd name="T49" fmla="*/ 237537 h 66"/>
              <a:gd name="T50" fmla="*/ 87706 w 66"/>
              <a:gd name="T51" fmla="*/ 237537 h 66"/>
              <a:gd name="T52" fmla="*/ 65779 w 66"/>
              <a:gd name="T53" fmla="*/ 226573 h 66"/>
              <a:gd name="T54" fmla="*/ 58471 w 66"/>
              <a:gd name="T55" fmla="*/ 222919 h 66"/>
              <a:gd name="T56" fmla="*/ 40199 w 66"/>
              <a:gd name="T57" fmla="*/ 208301 h 66"/>
              <a:gd name="T58" fmla="*/ 32890 w 66"/>
              <a:gd name="T59" fmla="*/ 200993 h 66"/>
              <a:gd name="T60" fmla="*/ 21926 w 66"/>
              <a:gd name="T61" fmla="*/ 186375 h 66"/>
              <a:gd name="T62" fmla="*/ 14618 w 66"/>
              <a:gd name="T63" fmla="*/ 175412 h 66"/>
              <a:gd name="T64" fmla="*/ 7309 w 66"/>
              <a:gd name="T65" fmla="*/ 157140 h 66"/>
              <a:gd name="T66" fmla="*/ 3654 w 66"/>
              <a:gd name="T67" fmla="*/ 146176 h 66"/>
              <a:gd name="T68" fmla="*/ 0 w 66"/>
              <a:gd name="T69" fmla="*/ 124250 h 66"/>
              <a:gd name="T70" fmla="*/ 0 w 66"/>
              <a:gd name="T71" fmla="*/ 116941 h 66"/>
              <a:gd name="T72" fmla="*/ 3654 w 66"/>
              <a:gd name="T73" fmla="*/ 95015 h 66"/>
              <a:gd name="T74" fmla="*/ 7309 w 66"/>
              <a:gd name="T75" fmla="*/ 84051 h 66"/>
              <a:gd name="T76" fmla="*/ 14618 w 66"/>
              <a:gd name="T77" fmla="*/ 65779 h 66"/>
              <a:gd name="T78" fmla="*/ 21926 w 66"/>
              <a:gd name="T79" fmla="*/ 54816 h 66"/>
              <a:gd name="T80" fmla="*/ 32890 w 66"/>
              <a:gd name="T81" fmla="*/ 40199 h 66"/>
              <a:gd name="T82" fmla="*/ 40199 w 66"/>
              <a:gd name="T83" fmla="*/ 32890 h 66"/>
              <a:gd name="T84" fmla="*/ 58471 w 66"/>
              <a:gd name="T85" fmla="*/ 18272 h 66"/>
              <a:gd name="T86" fmla="*/ 65779 w 66"/>
              <a:gd name="T87" fmla="*/ 14618 h 66"/>
              <a:gd name="T88" fmla="*/ 87706 w 66"/>
              <a:gd name="T89" fmla="*/ 7309 h 66"/>
              <a:gd name="T90" fmla="*/ 95015 w 66"/>
              <a:gd name="T91" fmla="*/ 3654 h 66"/>
              <a:gd name="T92" fmla="*/ 116941 w 66"/>
              <a:gd name="T93" fmla="*/ 0 h 66"/>
              <a:gd name="T94" fmla="*/ 127904 w 66"/>
              <a:gd name="T95" fmla="*/ 0 h 66"/>
              <a:gd name="T96" fmla="*/ 80397 w 66"/>
              <a:gd name="T97" fmla="*/ 76743 h 66"/>
              <a:gd name="T98" fmla="*/ 120596 w 66"/>
              <a:gd name="T99" fmla="*/ 182720 h 66"/>
              <a:gd name="T100" fmla="*/ 164448 w 66"/>
              <a:gd name="T101" fmla="*/ 76743 h 66"/>
              <a:gd name="T102" fmla="*/ 120596 w 66"/>
              <a:gd name="T103" fmla="*/ 69434 h 66"/>
              <a:gd name="T104" fmla="*/ 84051 w 66"/>
              <a:gd name="T105" fmla="*/ 157140 h 66"/>
              <a:gd name="T106" fmla="*/ 175412 w 66"/>
              <a:gd name="T107" fmla="*/ 120596 h 66"/>
              <a:gd name="T108" fmla="*/ 120596 w 66"/>
              <a:gd name="T109" fmla="*/ 51162 h 66"/>
              <a:gd name="T110" fmla="*/ 73088 w 66"/>
              <a:gd name="T111" fmla="*/ 171757 h 66"/>
              <a:gd name="T112" fmla="*/ 193684 w 66"/>
              <a:gd name="T113" fmla="*/ 120596 h 6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66" h="66">
                <a:moveTo>
                  <a:pt x="36" y="5"/>
                </a:moveTo>
                <a:cubicBezTo>
                  <a:pt x="37" y="5"/>
                  <a:pt x="37" y="5"/>
                  <a:pt x="38" y="5"/>
                </a:cubicBezTo>
                <a:cubicBezTo>
                  <a:pt x="41" y="1"/>
                  <a:pt x="41" y="1"/>
                  <a:pt x="41" y="1"/>
                </a:cubicBezTo>
                <a:cubicBezTo>
                  <a:pt x="42" y="1"/>
                  <a:pt x="42" y="1"/>
                  <a:pt x="42" y="1"/>
                </a:cubicBezTo>
                <a:cubicBezTo>
                  <a:pt x="42" y="1"/>
                  <a:pt x="42" y="1"/>
                  <a:pt x="42" y="1"/>
                </a:cubicBezTo>
                <a:cubicBezTo>
                  <a:pt x="43" y="2"/>
                  <a:pt x="43" y="2"/>
                  <a:pt x="43" y="2"/>
                </a:cubicBezTo>
                <a:cubicBezTo>
                  <a:pt x="43" y="6"/>
                  <a:pt x="43" y="6"/>
                  <a:pt x="43" y="6"/>
                </a:cubicBezTo>
                <a:cubicBezTo>
                  <a:pt x="44" y="7"/>
                  <a:pt x="45" y="7"/>
                  <a:pt x="45" y="7"/>
                </a:cubicBezTo>
                <a:cubicBezTo>
                  <a:pt x="49" y="4"/>
                  <a:pt x="49" y="4"/>
                  <a:pt x="49" y="4"/>
                </a:cubicBezTo>
                <a:cubicBezTo>
                  <a:pt x="50" y="4"/>
                  <a:pt x="50" y="4"/>
                  <a:pt x="50" y="4"/>
                </a:cubicBezTo>
                <a:cubicBezTo>
                  <a:pt x="50" y="5"/>
                  <a:pt x="50" y="5"/>
                  <a:pt x="50" y="5"/>
                </a:cubicBezTo>
                <a:cubicBezTo>
                  <a:pt x="51" y="5"/>
                  <a:pt x="51" y="5"/>
                  <a:pt x="51" y="5"/>
                </a:cubicBezTo>
                <a:cubicBezTo>
                  <a:pt x="50" y="10"/>
                  <a:pt x="50" y="10"/>
                  <a:pt x="50" y="10"/>
                </a:cubicBezTo>
                <a:cubicBezTo>
                  <a:pt x="51" y="10"/>
                  <a:pt x="51" y="11"/>
                  <a:pt x="52" y="11"/>
                </a:cubicBezTo>
                <a:cubicBezTo>
                  <a:pt x="56" y="9"/>
                  <a:pt x="56" y="9"/>
                  <a:pt x="56" y="9"/>
                </a:cubicBezTo>
                <a:cubicBezTo>
                  <a:pt x="57" y="10"/>
                  <a:pt x="57" y="10"/>
                  <a:pt x="57" y="10"/>
                </a:cubicBezTo>
                <a:cubicBezTo>
                  <a:pt x="57" y="10"/>
                  <a:pt x="57" y="10"/>
                  <a:pt x="57" y="10"/>
                </a:cubicBezTo>
                <a:cubicBezTo>
                  <a:pt x="58" y="11"/>
                  <a:pt x="58" y="11"/>
                  <a:pt x="58" y="11"/>
                </a:cubicBezTo>
                <a:cubicBezTo>
                  <a:pt x="55" y="15"/>
                  <a:pt x="55" y="15"/>
                  <a:pt x="55" y="15"/>
                </a:cubicBezTo>
                <a:cubicBezTo>
                  <a:pt x="56" y="15"/>
                  <a:pt x="56" y="16"/>
                  <a:pt x="57" y="16"/>
                </a:cubicBezTo>
                <a:cubicBezTo>
                  <a:pt x="61" y="15"/>
                  <a:pt x="61" y="15"/>
                  <a:pt x="61" y="15"/>
                </a:cubicBezTo>
                <a:cubicBezTo>
                  <a:pt x="62" y="16"/>
                  <a:pt x="62" y="16"/>
                  <a:pt x="62" y="16"/>
                </a:cubicBezTo>
                <a:cubicBezTo>
                  <a:pt x="62" y="17"/>
                  <a:pt x="62" y="17"/>
                  <a:pt x="62" y="17"/>
                </a:cubicBezTo>
                <a:cubicBezTo>
                  <a:pt x="63" y="18"/>
                  <a:pt x="63" y="18"/>
                  <a:pt x="63" y="18"/>
                </a:cubicBezTo>
                <a:cubicBezTo>
                  <a:pt x="59" y="21"/>
                  <a:pt x="59" y="21"/>
                  <a:pt x="59" y="21"/>
                </a:cubicBezTo>
                <a:cubicBezTo>
                  <a:pt x="60" y="22"/>
                  <a:pt x="60" y="22"/>
                  <a:pt x="60" y="23"/>
                </a:cubicBezTo>
                <a:cubicBezTo>
                  <a:pt x="65" y="23"/>
                  <a:pt x="65" y="23"/>
                  <a:pt x="65" y="23"/>
                </a:cubicBezTo>
                <a:cubicBezTo>
                  <a:pt x="65" y="24"/>
                  <a:pt x="65" y="24"/>
                  <a:pt x="65" y="24"/>
                </a:cubicBezTo>
                <a:cubicBezTo>
                  <a:pt x="65" y="25"/>
                  <a:pt x="65" y="25"/>
                  <a:pt x="65" y="25"/>
                </a:cubicBezTo>
                <a:cubicBezTo>
                  <a:pt x="66" y="26"/>
                  <a:pt x="66" y="26"/>
                  <a:pt x="66" y="26"/>
                </a:cubicBezTo>
                <a:cubicBezTo>
                  <a:pt x="62" y="28"/>
                  <a:pt x="62" y="28"/>
                  <a:pt x="62" y="28"/>
                </a:cubicBezTo>
                <a:cubicBezTo>
                  <a:pt x="62" y="29"/>
                  <a:pt x="62" y="30"/>
                  <a:pt x="62" y="30"/>
                </a:cubicBezTo>
                <a:cubicBezTo>
                  <a:pt x="66" y="32"/>
                  <a:pt x="66" y="32"/>
                  <a:pt x="66" y="32"/>
                </a:cubicBezTo>
                <a:cubicBezTo>
                  <a:pt x="66" y="33"/>
                  <a:pt x="66" y="33"/>
                  <a:pt x="66" y="33"/>
                </a:cubicBezTo>
                <a:cubicBezTo>
                  <a:pt x="66" y="33"/>
                  <a:pt x="66" y="33"/>
                  <a:pt x="66" y="33"/>
                </a:cubicBezTo>
                <a:cubicBezTo>
                  <a:pt x="66" y="34"/>
                  <a:pt x="66" y="34"/>
                  <a:pt x="66" y="34"/>
                </a:cubicBezTo>
                <a:cubicBezTo>
                  <a:pt x="62" y="36"/>
                  <a:pt x="62" y="36"/>
                  <a:pt x="62" y="36"/>
                </a:cubicBezTo>
                <a:cubicBezTo>
                  <a:pt x="62" y="36"/>
                  <a:pt x="62" y="37"/>
                  <a:pt x="62" y="38"/>
                </a:cubicBezTo>
                <a:cubicBezTo>
                  <a:pt x="66" y="40"/>
                  <a:pt x="66" y="40"/>
                  <a:pt x="66" y="40"/>
                </a:cubicBezTo>
                <a:cubicBezTo>
                  <a:pt x="65" y="41"/>
                  <a:pt x="65" y="41"/>
                  <a:pt x="65" y="41"/>
                </a:cubicBezTo>
                <a:cubicBezTo>
                  <a:pt x="65" y="42"/>
                  <a:pt x="65" y="42"/>
                  <a:pt x="65" y="42"/>
                </a:cubicBezTo>
                <a:cubicBezTo>
                  <a:pt x="65" y="43"/>
                  <a:pt x="65" y="43"/>
                  <a:pt x="65" y="43"/>
                </a:cubicBezTo>
                <a:cubicBezTo>
                  <a:pt x="60" y="43"/>
                  <a:pt x="60" y="43"/>
                  <a:pt x="60" y="43"/>
                </a:cubicBezTo>
                <a:cubicBezTo>
                  <a:pt x="60" y="44"/>
                  <a:pt x="60" y="44"/>
                  <a:pt x="59" y="45"/>
                </a:cubicBezTo>
                <a:cubicBezTo>
                  <a:pt x="63" y="48"/>
                  <a:pt x="63" y="48"/>
                  <a:pt x="63" y="48"/>
                </a:cubicBezTo>
                <a:cubicBezTo>
                  <a:pt x="62" y="49"/>
                  <a:pt x="62" y="49"/>
                  <a:pt x="62" y="49"/>
                </a:cubicBezTo>
                <a:cubicBezTo>
                  <a:pt x="62" y="50"/>
                  <a:pt x="62" y="50"/>
                  <a:pt x="62" y="50"/>
                </a:cubicBezTo>
                <a:cubicBezTo>
                  <a:pt x="61" y="51"/>
                  <a:pt x="61" y="51"/>
                  <a:pt x="61" y="51"/>
                </a:cubicBezTo>
                <a:cubicBezTo>
                  <a:pt x="57" y="50"/>
                  <a:pt x="57" y="50"/>
                  <a:pt x="57" y="50"/>
                </a:cubicBezTo>
                <a:cubicBezTo>
                  <a:pt x="56" y="50"/>
                  <a:pt x="56" y="51"/>
                  <a:pt x="55" y="51"/>
                </a:cubicBezTo>
                <a:cubicBezTo>
                  <a:pt x="58" y="55"/>
                  <a:pt x="58" y="55"/>
                  <a:pt x="58" y="55"/>
                </a:cubicBezTo>
                <a:cubicBezTo>
                  <a:pt x="57" y="56"/>
                  <a:pt x="57" y="56"/>
                  <a:pt x="57" y="56"/>
                </a:cubicBezTo>
                <a:cubicBezTo>
                  <a:pt x="57" y="57"/>
                  <a:pt x="57" y="57"/>
                  <a:pt x="57" y="57"/>
                </a:cubicBezTo>
                <a:cubicBezTo>
                  <a:pt x="56" y="57"/>
                  <a:pt x="56" y="57"/>
                  <a:pt x="56" y="57"/>
                </a:cubicBezTo>
                <a:cubicBezTo>
                  <a:pt x="52" y="55"/>
                  <a:pt x="52" y="55"/>
                  <a:pt x="52" y="55"/>
                </a:cubicBezTo>
                <a:cubicBezTo>
                  <a:pt x="51" y="55"/>
                  <a:pt x="51" y="56"/>
                  <a:pt x="50" y="56"/>
                </a:cubicBezTo>
                <a:cubicBezTo>
                  <a:pt x="51" y="61"/>
                  <a:pt x="51" y="61"/>
                  <a:pt x="51" y="61"/>
                </a:cubicBezTo>
                <a:cubicBezTo>
                  <a:pt x="50" y="62"/>
                  <a:pt x="50" y="62"/>
                  <a:pt x="50" y="62"/>
                </a:cubicBezTo>
                <a:cubicBezTo>
                  <a:pt x="50" y="62"/>
                  <a:pt x="50" y="62"/>
                  <a:pt x="50" y="62"/>
                </a:cubicBezTo>
                <a:cubicBezTo>
                  <a:pt x="49" y="62"/>
                  <a:pt x="49" y="62"/>
                  <a:pt x="49" y="62"/>
                </a:cubicBezTo>
                <a:cubicBezTo>
                  <a:pt x="45" y="59"/>
                  <a:pt x="45" y="59"/>
                  <a:pt x="45" y="59"/>
                </a:cubicBezTo>
                <a:cubicBezTo>
                  <a:pt x="45" y="59"/>
                  <a:pt x="44" y="60"/>
                  <a:pt x="43" y="60"/>
                </a:cubicBezTo>
                <a:cubicBezTo>
                  <a:pt x="43" y="65"/>
                  <a:pt x="43" y="65"/>
                  <a:pt x="43" y="65"/>
                </a:cubicBezTo>
                <a:cubicBezTo>
                  <a:pt x="42" y="65"/>
                  <a:pt x="42" y="65"/>
                  <a:pt x="42" y="65"/>
                </a:cubicBezTo>
                <a:cubicBezTo>
                  <a:pt x="42" y="65"/>
                  <a:pt x="42" y="65"/>
                  <a:pt x="42" y="65"/>
                </a:cubicBezTo>
                <a:cubicBezTo>
                  <a:pt x="41" y="65"/>
                  <a:pt x="41" y="65"/>
                  <a:pt x="41" y="65"/>
                </a:cubicBezTo>
                <a:cubicBezTo>
                  <a:pt x="38" y="61"/>
                  <a:pt x="38" y="61"/>
                  <a:pt x="38" y="61"/>
                </a:cubicBezTo>
                <a:cubicBezTo>
                  <a:pt x="37" y="61"/>
                  <a:pt x="37" y="61"/>
                  <a:pt x="36" y="61"/>
                </a:cubicBezTo>
                <a:cubicBezTo>
                  <a:pt x="35" y="66"/>
                  <a:pt x="35" y="66"/>
                  <a:pt x="35" y="66"/>
                </a:cubicBezTo>
                <a:cubicBezTo>
                  <a:pt x="34" y="66"/>
                  <a:pt x="34" y="66"/>
                  <a:pt x="34" y="66"/>
                </a:cubicBezTo>
                <a:cubicBezTo>
                  <a:pt x="33" y="66"/>
                  <a:pt x="33" y="66"/>
                  <a:pt x="33" y="66"/>
                </a:cubicBezTo>
                <a:cubicBezTo>
                  <a:pt x="32" y="66"/>
                  <a:pt x="32" y="66"/>
                  <a:pt x="32" y="66"/>
                </a:cubicBezTo>
                <a:cubicBezTo>
                  <a:pt x="31" y="61"/>
                  <a:pt x="31" y="61"/>
                  <a:pt x="31" y="61"/>
                </a:cubicBezTo>
                <a:cubicBezTo>
                  <a:pt x="30" y="61"/>
                  <a:pt x="29" y="61"/>
                  <a:pt x="29" y="61"/>
                </a:cubicBezTo>
                <a:cubicBezTo>
                  <a:pt x="26" y="65"/>
                  <a:pt x="26" y="65"/>
                  <a:pt x="26" y="65"/>
                </a:cubicBezTo>
                <a:cubicBezTo>
                  <a:pt x="25" y="65"/>
                  <a:pt x="25" y="65"/>
                  <a:pt x="25" y="65"/>
                </a:cubicBezTo>
                <a:cubicBezTo>
                  <a:pt x="25" y="65"/>
                  <a:pt x="25" y="65"/>
                  <a:pt x="25" y="65"/>
                </a:cubicBezTo>
                <a:cubicBezTo>
                  <a:pt x="24" y="65"/>
                  <a:pt x="24" y="65"/>
                  <a:pt x="24" y="65"/>
                </a:cubicBezTo>
                <a:cubicBezTo>
                  <a:pt x="23" y="60"/>
                  <a:pt x="23" y="60"/>
                  <a:pt x="23" y="60"/>
                </a:cubicBezTo>
                <a:cubicBezTo>
                  <a:pt x="23" y="60"/>
                  <a:pt x="22" y="59"/>
                  <a:pt x="22" y="59"/>
                </a:cubicBezTo>
                <a:cubicBezTo>
                  <a:pt x="18" y="62"/>
                  <a:pt x="18" y="62"/>
                  <a:pt x="18" y="62"/>
                </a:cubicBezTo>
                <a:cubicBezTo>
                  <a:pt x="17" y="62"/>
                  <a:pt x="17" y="62"/>
                  <a:pt x="17" y="62"/>
                </a:cubicBezTo>
                <a:cubicBezTo>
                  <a:pt x="17" y="62"/>
                  <a:pt x="17" y="62"/>
                  <a:pt x="17" y="62"/>
                </a:cubicBezTo>
                <a:cubicBezTo>
                  <a:pt x="16" y="61"/>
                  <a:pt x="16" y="61"/>
                  <a:pt x="16" y="61"/>
                </a:cubicBezTo>
                <a:cubicBezTo>
                  <a:pt x="17" y="56"/>
                  <a:pt x="17" y="56"/>
                  <a:pt x="17" y="56"/>
                </a:cubicBezTo>
                <a:cubicBezTo>
                  <a:pt x="16" y="56"/>
                  <a:pt x="16" y="55"/>
                  <a:pt x="15" y="55"/>
                </a:cubicBezTo>
                <a:cubicBezTo>
                  <a:pt x="11" y="57"/>
                  <a:pt x="11" y="57"/>
                  <a:pt x="11" y="57"/>
                </a:cubicBezTo>
                <a:cubicBezTo>
                  <a:pt x="10" y="57"/>
                  <a:pt x="10" y="57"/>
                  <a:pt x="10" y="57"/>
                </a:cubicBezTo>
                <a:cubicBezTo>
                  <a:pt x="10" y="56"/>
                  <a:pt x="10" y="56"/>
                  <a:pt x="10" y="56"/>
                </a:cubicBezTo>
                <a:cubicBezTo>
                  <a:pt x="9" y="55"/>
                  <a:pt x="9" y="55"/>
                  <a:pt x="9" y="55"/>
                </a:cubicBezTo>
                <a:cubicBezTo>
                  <a:pt x="11" y="51"/>
                  <a:pt x="11" y="51"/>
                  <a:pt x="11" y="51"/>
                </a:cubicBezTo>
                <a:cubicBezTo>
                  <a:pt x="11" y="51"/>
                  <a:pt x="11" y="50"/>
                  <a:pt x="10" y="50"/>
                </a:cubicBezTo>
                <a:cubicBezTo>
                  <a:pt x="6" y="51"/>
                  <a:pt x="6" y="51"/>
                  <a:pt x="6" y="51"/>
                </a:cubicBezTo>
                <a:cubicBezTo>
                  <a:pt x="5" y="50"/>
                  <a:pt x="5" y="50"/>
                  <a:pt x="5" y="50"/>
                </a:cubicBezTo>
                <a:cubicBezTo>
                  <a:pt x="5" y="49"/>
                  <a:pt x="5" y="49"/>
                  <a:pt x="5" y="49"/>
                </a:cubicBezTo>
                <a:cubicBezTo>
                  <a:pt x="4" y="48"/>
                  <a:pt x="4" y="48"/>
                  <a:pt x="4" y="48"/>
                </a:cubicBezTo>
                <a:cubicBezTo>
                  <a:pt x="8" y="45"/>
                  <a:pt x="8" y="45"/>
                  <a:pt x="8" y="45"/>
                </a:cubicBezTo>
                <a:cubicBezTo>
                  <a:pt x="7" y="44"/>
                  <a:pt x="7" y="44"/>
                  <a:pt x="7" y="43"/>
                </a:cubicBezTo>
                <a:cubicBezTo>
                  <a:pt x="2" y="43"/>
                  <a:pt x="2" y="43"/>
                  <a:pt x="2" y="43"/>
                </a:cubicBezTo>
                <a:cubicBezTo>
                  <a:pt x="2" y="42"/>
                  <a:pt x="2" y="42"/>
                  <a:pt x="2" y="42"/>
                </a:cubicBezTo>
                <a:cubicBezTo>
                  <a:pt x="2" y="41"/>
                  <a:pt x="2" y="41"/>
                  <a:pt x="2" y="41"/>
                </a:cubicBezTo>
                <a:cubicBezTo>
                  <a:pt x="1" y="40"/>
                  <a:pt x="1" y="40"/>
                  <a:pt x="1" y="40"/>
                </a:cubicBezTo>
                <a:cubicBezTo>
                  <a:pt x="5" y="38"/>
                  <a:pt x="5" y="38"/>
                  <a:pt x="5" y="38"/>
                </a:cubicBezTo>
                <a:cubicBezTo>
                  <a:pt x="5" y="37"/>
                  <a:pt x="5" y="36"/>
                  <a:pt x="5" y="36"/>
                </a:cubicBezTo>
                <a:cubicBezTo>
                  <a:pt x="0" y="34"/>
                  <a:pt x="0" y="34"/>
                  <a:pt x="0" y="34"/>
                </a:cubicBezTo>
                <a:cubicBezTo>
                  <a:pt x="0" y="33"/>
                  <a:pt x="0" y="33"/>
                  <a:pt x="0" y="33"/>
                </a:cubicBezTo>
                <a:cubicBezTo>
                  <a:pt x="0" y="33"/>
                  <a:pt x="0" y="33"/>
                  <a:pt x="0" y="33"/>
                </a:cubicBezTo>
                <a:cubicBezTo>
                  <a:pt x="0" y="32"/>
                  <a:pt x="0" y="32"/>
                  <a:pt x="0" y="32"/>
                </a:cubicBezTo>
                <a:cubicBezTo>
                  <a:pt x="5" y="30"/>
                  <a:pt x="5" y="30"/>
                  <a:pt x="5" y="30"/>
                </a:cubicBezTo>
                <a:cubicBezTo>
                  <a:pt x="5" y="30"/>
                  <a:pt x="5" y="29"/>
                  <a:pt x="5" y="28"/>
                </a:cubicBezTo>
                <a:cubicBezTo>
                  <a:pt x="1" y="26"/>
                  <a:pt x="1" y="26"/>
                  <a:pt x="1" y="26"/>
                </a:cubicBezTo>
                <a:cubicBezTo>
                  <a:pt x="2" y="25"/>
                  <a:pt x="2" y="25"/>
                  <a:pt x="2" y="25"/>
                </a:cubicBezTo>
                <a:cubicBezTo>
                  <a:pt x="2" y="24"/>
                  <a:pt x="2" y="24"/>
                  <a:pt x="2" y="24"/>
                </a:cubicBezTo>
                <a:cubicBezTo>
                  <a:pt x="2" y="23"/>
                  <a:pt x="2" y="23"/>
                  <a:pt x="2" y="23"/>
                </a:cubicBezTo>
                <a:cubicBezTo>
                  <a:pt x="7" y="23"/>
                  <a:pt x="7" y="23"/>
                  <a:pt x="7" y="23"/>
                </a:cubicBezTo>
                <a:cubicBezTo>
                  <a:pt x="7" y="22"/>
                  <a:pt x="7" y="22"/>
                  <a:pt x="8" y="21"/>
                </a:cubicBezTo>
                <a:cubicBezTo>
                  <a:pt x="4" y="18"/>
                  <a:pt x="4" y="18"/>
                  <a:pt x="4" y="18"/>
                </a:cubicBezTo>
                <a:cubicBezTo>
                  <a:pt x="5" y="17"/>
                  <a:pt x="5" y="17"/>
                  <a:pt x="5" y="17"/>
                </a:cubicBezTo>
                <a:cubicBezTo>
                  <a:pt x="5" y="16"/>
                  <a:pt x="5" y="16"/>
                  <a:pt x="5" y="16"/>
                </a:cubicBezTo>
                <a:cubicBezTo>
                  <a:pt x="6" y="15"/>
                  <a:pt x="6" y="15"/>
                  <a:pt x="6" y="15"/>
                </a:cubicBezTo>
                <a:cubicBezTo>
                  <a:pt x="10" y="16"/>
                  <a:pt x="10" y="16"/>
                  <a:pt x="10" y="16"/>
                </a:cubicBezTo>
                <a:cubicBezTo>
                  <a:pt x="11" y="16"/>
                  <a:pt x="11" y="15"/>
                  <a:pt x="11" y="15"/>
                </a:cubicBezTo>
                <a:cubicBezTo>
                  <a:pt x="9" y="11"/>
                  <a:pt x="9" y="11"/>
                  <a:pt x="9" y="11"/>
                </a:cubicBezTo>
                <a:cubicBezTo>
                  <a:pt x="10" y="10"/>
                  <a:pt x="10" y="10"/>
                  <a:pt x="10" y="10"/>
                </a:cubicBezTo>
                <a:cubicBezTo>
                  <a:pt x="10" y="10"/>
                  <a:pt x="10" y="10"/>
                  <a:pt x="10" y="10"/>
                </a:cubicBezTo>
                <a:cubicBezTo>
                  <a:pt x="11" y="9"/>
                  <a:pt x="11" y="9"/>
                  <a:pt x="11" y="9"/>
                </a:cubicBezTo>
                <a:cubicBezTo>
                  <a:pt x="15" y="11"/>
                  <a:pt x="15" y="11"/>
                  <a:pt x="15" y="11"/>
                </a:cubicBezTo>
                <a:cubicBezTo>
                  <a:pt x="16" y="11"/>
                  <a:pt x="16" y="10"/>
                  <a:pt x="17" y="10"/>
                </a:cubicBezTo>
                <a:cubicBezTo>
                  <a:pt x="16" y="5"/>
                  <a:pt x="16" y="5"/>
                  <a:pt x="16" y="5"/>
                </a:cubicBezTo>
                <a:cubicBezTo>
                  <a:pt x="17" y="5"/>
                  <a:pt x="17" y="5"/>
                  <a:pt x="17" y="5"/>
                </a:cubicBezTo>
                <a:cubicBezTo>
                  <a:pt x="17" y="4"/>
                  <a:pt x="17" y="4"/>
                  <a:pt x="17" y="4"/>
                </a:cubicBezTo>
                <a:cubicBezTo>
                  <a:pt x="18" y="4"/>
                  <a:pt x="18" y="4"/>
                  <a:pt x="18" y="4"/>
                </a:cubicBezTo>
                <a:cubicBezTo>
                  <a:pt x="22" y="7"/>
                  <a:pt x="22" y="7"/>
                  <a:pt x="22" y="7"/>
                </a:cubicBezTo>
                <a:cubicBezTo>
                  <a:pt x="22" y="7"/>
                  <a:pt x="23" y="7"/>
                  <a:pt x="23" y="6"/>
                </a:cubicBezTo>
                <a:cubicBezTo>
                  <a:pt x="24" y="2"/>
                  <a:pt x="24" y="2"/>
                  <a:pt x="24" y="2"/>
                </a:cubicBezTo>
                <a:cubicBezTo>
                  <a:pt x="25" y="1"/>
                  <a:pt x="25" y="1"/>
                  <a:pt x="25" y="1"/>
                </a:cubicBezTo>
                <a:cubicBezTo>
                  <a:pt x="25" y="1"/>
                  <a:pt x="25" y="1"/>
                  <a:pt x="25" y="1"/>
                </a:cubicBezTo>
                <a:cubicBezTo>
                  <a:pt x="26" y="1"/>
                  <a:pt x="26" y="1"/>
                  <a:pt x="26" y="1"/>
                </a:cubicBezTo>
                <a:cubicBezTo>
                  <a:pt x="29" y="5"/>
                  <a:pt x="29" y="5"/>
                  <a:pt x="29" y="5"/>
                </a:cubicBezTo>
                <a:cubicBezTo>
                  <a:pt x="29" y="5"/>
                  <a:pt x="30" y="5"/>
                  <a:pt x="31" y="5"/>
                </a:cubicBezTo>
                <a:cubicBezTo>
                  <a:pt x="32" y="0"/>
                  <a:pt x="32" y="0"/>
                  <a:pt x="32" y="0"/>
                </a:cubicBezTo>
                <a:cubicBezTo>
                  <a:pt x="33" y="0"/>
                  <a:pt x="33" y="0"/>
                  <a:pt x="33" y="0"/>
                </a:cubicBezTo>
                <a:cubicBezTo>
                  <a:pt x="34" y="0"/>
                  <a:pt x="34" y="0"/>
                  <a:pt x="34" y="0"/>
                </a:cubicBezTo>
                <a:cubicBezTo>
                  <a:pt x="35" y="0"/>
                  <a:pt x="35" y="0"/>
                  <a:pt x="35" y="0"/>
                </a:cubicBezTo>
                <a:cubicBezTo>
                  <a:pt x="36" y="5"/>
                  <a:pt x="36" y="5"/>
                  <a:pt x="36" y="5"/>
                </a:cubicBezTo>
                <a:close/>
                <a:moveTo>
                  <a:pt x="33" y="17"/>
                </a:moveTo>
                <a:cubicBezTo>
                  <a:pt x="29" y="17"/>
                  <a:pt x="25" y="18"/>
                  <a:pt x="22" y="21"/>
                </a:cubicBezTo>
                <a:cubicBezTo>
                  <a:pt x="19" y="24"/>
                  <a:pt x="17" y="29"/>
                  <a:pt x="17" y="33"/>
                </a:cubicBezTo>
                <a:cubicBezTo>
                  <a:pt x="17" y="38"/>
                  <a:pt x="19" y="42"/>
                  <a:pt x="22" y="45"/>
                </a:cubicBezTo>
                <a:cubicBezTo>
                  <a:pt x="25" y="48"/>
                  <a:pt x="29" y="50"/>
                  <a:pt x="33" y="50"/>
                </a:cubicBezTo>
                <a:cubicBezTo>
                  <a:pt x="38" y="50"/>
                  <a:pt x="42" y="48"/>
                  <a:pt x="45" y="45"/>
                </a:cubicBezTo>
                <a:cubicBezTo>
                  <a:pt x="48" y="42"/>
                  <a:pt x="50" y="38"/>
                  <a:pt x="50" y="33"/>
                </a:cubicBezTo>
                <a:cubicBezTo>
                  <a:pt x="50" y="29"/>
                  <a:pt x="48" y="24"/>
                  <a:pt x="45" y="21"/>
                </a:cubicBezTo>
                <a:cubicBezTo>
                  <a:pt x="42" y="18"/>
                  <a:pt x="38" y="17"/>
                  <a:pt x="33" y="17"/>
                </a:cubicBezTo>
                <a:close/>
                <a:moveTo>
                  <a:pt x="43" y="23"/>
                </a:moveTo>
                <a:cubicBezTo>
                  <a:pt x="41" y="20"/>
                  <a:pt x="37" y="19"/>
                  <a:pt x="33" y="19"/>
                </a:cubicBezTo>
                <a:cubicBezTo>
                  <a:pt x="30" y="19"/>
                  <a:pt x="26" y="20"/>
                  <a:pt x="23" y="23"/>
                </a:cubicBezTo>
                <a:cubicBezTo>
                  <a:pt x="21" y="26"/>
                  <a:pt x="19" y="29"/>
                  <a:pt x="19" y="33"/>
                </a:cubicBezTo>
                <a:cubicBezTo>
                  <a:pt x="19" y="37"/>
                  <a:pt x="21" y="41"/>
                  <a:pt x="23" y="43"/>
                </a:cubicBezTo>
                <a:cubicBezTo>
                  <a:pt x="26" y="46"/>
                  <a:pt x="30" y="47"/>
                  <a:pt x="33" y="47"/>
                </a:cubicBezTo>
                <a:cubicBezTo>
                  <a:pt x="37" y="47"/>
                  <a:pt x="41" y="46"/>
                  <a:pt x="43" y="43"/>
                </a:cubicBezTo>
                <a:cubicBezTo>
                  <a:pt x="46" y="41"/>
                  <a:pt x="48" y="37"/>
                  <a:pt x="48" y="33"/>
                </a:cubicBezTo>
                <a:cubicBezTo>
                  <a:pt x="48" y="29"/>
                  <a:pt x="46" y="26"/>
                  <a:pt x="43" y="23"/>
                </a:cubicBezTo>
                <a:close/>
                <a:moveTo>
                  <a:pt x="47" y="20"/>
                </a:moveTo>
                <a:cubicBezTo>
                  <a:pt x="44" y="16"/>
                  <a:pt x="39" y="14"/>
                  <a:pt x="33" y="14"/>
                </a:cubicBezTo>
                <a:cubicBezTo>
                  <a:pt x="28" y="14"/>
                  <a:pt x="23" y="16"/>
                  <a:pt x="20" y="20"/>
                </a:cubicBezTo>
                <a:cubicBezTo>
                  <a:pt x="16" y="23"/>
                  <a:pt x="14" y="28"/>
                  <a:pt x="14" y="33"/>
                </a:cubicBezTo>
                <a:cubicBezTo>
                  <a:pt x="14" y="38"/>
                  <a:pt x="16" y="43"/>
                  <a:pt x="20" y="47"/>
                </a:cubicBezTo>
                <a:cubicBezTo>
                  <a:pt x="23" y="50"/>
                  <a:pt x="28" y="52"/>
                  <a:pt x="33" y="52"/>
                </a:cubicBezTo>
                <a:cubicBezTo>
                  <a:pt x="39" y="52"/>
                  <a:pt x="44" y="50"/>
                  <a:pt x="47" y="47"/>
                </a:cubicBezTo>
                <a:cubicBezTo>
                  <a:pt x="50" y="43"/>
                  <a:pt x="53" y="38"/>
                  <a:pt x="53" y="33"/>
                </a:cubicBezTo>
                <a:cubicBezTo>
                  <a:pt x="53" y="28"/>
                  <a:pt x="50" y="23"/>
                  <a:pt x="47" y="20"/>
                </a:cubicBezTo>
                <a:close/>
              </a:path>
            </a:pathLst>
          </a:custGeom>
          <a:solidFill>
            <a:schemeClr val="bg1"/>
          </a:solidFill>
          <a:ln>
            <a:noFill/>
          </a:ln>
        </p:spPr>
        <p:txBody>
          <a:body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方正黑体简体" panose="02010601030101010101" pitchFamily="2" charset="-122"/>
              <a:cs typeface="+mn-cs"/>
              <a:sym typeface="Arial" panose="020B0604020202020204" pitchFamily="34" charset="0"/>
            </a:endParaRPr>
          </a:p>
        </p:txBody>
      </p:sp>
      <p:sp>
        <p:nvSpPr>
          <p:cNvPr id="50" name="Freeform 68"/>
          <p:cNvSpPr>
            <a:spLocks noEditPoints="1"/>
          </p:cNvSpPr>
          <p:nvPr/>
        </p:nvSpPr>
        <p:spPr bwMode="auto">
          <a:xfrm>
            <a:off x="7130258" y="1231053"/>
            <a:ext cx="242887" cy="217488"/>
          </a:xfrm>
          <a:custGeom>
            <a:avLst/>
            <a:gdLst>
              <a:gd name="T0" fmla="*/ 44171 w 66"/>
              <a:gd name="T1" fmla="*/ 165296 h 59"/>
              <a:gd name="T2" fmla="*/ 136193 w 66"/>
              <a:gd name="T3" fmla="*/ 168970 h 59"/>
              <a:gd name="T4" fmla="*/ 103065 w 66"/>
              <a:gd name="T5" fmla="*/ 40406 h 59"/>
              <a:gd name="T6" fmla="*/ 36809 w 66"/>
              <a:gd name="T7" fmla="*/ 18366 h 59"/>
              <a:gd name="T8" fmla="*/ 55213 w 66"/>
              <a:gd name="T9" fmla="*/ 139584 h 59"/>
              <a:gd name="T10" fmla="*/ 25766 w 66"/>
              <a:gd name="T11" fmla="*/ 135910 h 59"/>
              <a:gd name="T12" fmla="*/ 25766 w 66"/>
              <a:gd name="T13" fmla="*/ 135910 h 59"/>
              <a:gd name="T14" fmla="*/ 66256 w 66"/>
              <a:gd name="T15" fmla="*/ 18366 h 59"/>
              <a:gd name="T16" fmla="*/ 66256 w 66"/>
              <a:gd name="T17" fmla="*/ 18366 h 59"/>
              <a:gd name="T18" fmla="*/ 44171 w 66"/>
              <a:gd name="T19" fmla="*/ 25713 h 59"/>
              <a:gd name="T20" fmla="*/ 136193 w 66"/>
              <a:gd name="T21" fmla="*/ 124891 h 59"/>
              <a:gd name="T22" fmla="*/ 80980 w 66"/>
              <a:gd name="T23" fmla="*/ 150603 h 59"/>
              <a:gd name="T24" fmla="*/ 66256 w 66"/>
              <a:gd name="T25" fmla="*/ 150603 h 59"/>
              <a:gd name="T26" fmla="*/ 66256 w 66"/>
              <a:gd name="T27" fmla="*/ 150603 h 59"/>
              <a:gd name="T28" fmla="*/ 103065 w 66"/>
              <a:gd name="T29" fmla="*/ 168970 h 59"/>
              <a:gd name="T30" fmla="*/ 77299 w 66"/>
              <a:gd name="T31" fmla="*/ 183663 h 59"/>
              <a:gd name="T32" fmla="*/ 88341 w 66"/>
              <a:gd name="T33" fmla="*/ 183663 h 59"/>
              <a:gd name="T34" fmla="*/ 92022 w 66"/>
              <a:gd name="T35" fmla="*/ 179989 h 59"/>
              <a:gd name="T36" fmla="*/ 92022 w 66"/>
              <a:gd name="T37" fmla="*/ 179989 h 59"/>
              <a:gd name="T38" fmla="*/ 136193 w 66"/>
              <a:gd name="T39" fmla="*/ 179989 h 59"/>
              <a:gd name="T40" fmla="*/ 117789 w 66"/>
              <a:gd name="T41" fmla="*/ 202029 h 59"/>
              <a:gd name="T42" fmla="*/ 128831 w 66"/>
              <a:gd name="T43" fmla="*/ 198356 h 59"/>
              <a:gd name="T44" fmla="*/ 132512 w 66"/>
              <a:gd name="T45" fmla="*/ 191009 h 59"/>
              <a:gd name="T46" fmla="*/ 132512 w 66"/>
              <a:gd name="T47" fmla="*/ 191009 h 59"/>
              <a:gd name="T48" fmla="*/ 169321 w 66"/>
              <a:gd name="T49" fmla="*/ 168970 h 59"/>
              <a:gd name="T50" fmla="*/ 169321 w 66"/>
              <a:gd name="T51" fmla="*/ 198356 h 59"/>
              <a:gd name="T52" fmla="*/ 173002 w 66"/>
              <a:gd name="T53" fmla="*/ 187336 h 59"/>
              <a:gd name="T54" fmla="*/ 173002 w 66"/>
              <a:gd name="T55" fmla="*/ 179989 h 59"/>
              <a:gd name="T56" fmla="*/ 173002 w 66"/>
              <a:gd name="T57" fmla="*/ 179989 h 59"/>
              <a:gd name="T58" fmla="*/ 195087 w 66"/>
              <a:gd name="T59" fmla="*/ 143257 h 59"/>
              <a:gd name="T60" fmla="*/ 206130 w 66"/>
              <a:gd name="T61" fmla="*/ 172643 h 59"/>
              <a:gd name="T62" fmla="*/ 206130 w 66"/>
              <a:gd name="T63" fmla="*/ 157950 h 59"/>
              <a:gd name="T64" fmla="*/ 202449 w 66"/>
              <a:gd name="T65" fmla="*/ 154277 h 59"/>
              <a:gd name="T66" fmla="*/ 202449 w 66"/>
              <a:gd name="T67" fmla="*/ 154277 h 59"/>
              <a:gd name="T68" fmla="*/ 202449 w 66"/>
              <a:gd name="T69" fmla="*/ 110198 h 59"/>
              <a:gd name="T70" fmla="*/ 228215 w 66"/>
              <a:gd name="T71" fmla="*/ 128564 h 59"/>
              <a:gd name="T72" fmla="*/ 220854 w 66"/>
              <a:gd name="T73" fmla="*/ 117544 h 59"/>
              <a:gd name="T74" fmla="*/ 217173 w 66"/>
              <a:gd name="T75" fmla="*/ 113871 h 59"/>
              <a:gd name="T76" fmla="*/ 217173 w 66"/>
              <a:gd name="T77" fmla="*/ 113871 h 59"/>
              <a:gd name="T78" fmla="*/ 195087 w 66"/>
              <a:gd name="T79" fmla="*/ 77138 h 59"/>
              <a:gd name="T80" fmla="*/ 224535 w 66"/>
              <a:gd name="T81" fmla="*/ 77138 h 59"/>
              <a:gd name="T82" fmla="*/ 213492 w 66"/>
              <a:gd name="T83" fmla="*/ 73465 h 59"/>
              <a:gd name="T84" fmla="*/ 206130 w 66"/>
              <a:gd name="T85" fmla="*/ 73465 h 59"/>
              <a:gd name="T86" fmla="*/ 206130 w 66"/>
              <a:gd name="T87" fmla="*/ 73465 h 59"/>
              <a:gd name="T88" fmla="*/ 169321 w 66"/>
              <a:gd name="T89" fmla="*/ 51426 h 59"/>
              <a:gd name="T90" fmla="*/ 195087 w 66"/>
              <a:gd name="T91" fmla="*/ 40406 h 59"/>
              <a:gd name="T92" fmla="*/ 184045 w 66"/>
              <a:gd name="T93" fmla="*/ 40406 h 59"/>
              <a:gd name="T94" fmla="*/ 176683 w 66"/>
              <a:gd name="T95" fmla="*/ 44079 h 59"/>
              <a:gd name="T96" fmla="*/ 176683 w 66"/>
              <a:gd name="T97" fmla="*/ 44079 h 59"/>
              <a:gd name="T98" fmla="*/ 136193 w 66"/>
              <a:gd name="T99" fmla="*/ 44079 h 59"/>
              <a:gd name="T100" fmla="*/ 150917 w 66"/>
              <a:gd name="T101" fmla="*/ 18366 h 59"/>
              <a:gd name="T102" fmla="*/ 143555 w 66"/>
              <a:gd name="T103" fmla="*/ 25713 h 59"/>
              <a:gd name="T104" fmla="*/ 136193 w 66"/>
              <a:gd name="T105" fmla="*/ 29386 h 59"/>
              <a:gd name="T106" fmla="*/ 136193 w 66"/>
              <a:gd name="T107" fmla="*/ 29386 h 59"/>
              <a:gd name="T108" fmla="*/ 110427 w 66"/>
              <a:gd name="T109" fmla="*/ 102851 h 59"/>
              <a:gd name="T110" fmla="*/ 121470 w 66"/>
              <a:gd name="T111" fmla="*/ 132237 h 59"/>
              <a:gd name="T112" fmla="*/ 150917 w 66"/>
              <a:gd name="T113" fmla="*/ 139584 h 59"/>
              <a:gd name="T114" fmla="*/ 169321 w 66"/>
              <a:gd name="T115" fmla="*/ 121217 h 59"/>
              <a:gd name="T116" fmla="*/ 169321 w 66"/>
              <a:gd name="T117" fmla="*/ 121217 h 59"/>
              <a:gd name="T118" fmla="*/ 154598 w 66"/>
              <a:gd name="T119" fmla="*/ 91831 h 59"/>
              <a:gd name="T120" fmla="*/ 125150 w 66"/>
              <a:gd name="T121" fmla="*/ 88158 h 59"/>
              <a:gd name="T122" fmla="*/ 88341 w 66"/>
              <a:gd name="T123" fmla="*/ 110198 h 59"/>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66" h="59">
                <a:moveTo>
                  <a:pt x="37" y="1"/>
                </a:moveTo>
                <a:cubicBezTo>
                  <a:pt x="53" y="1"/>
                  <a:pt x="66" y="14"/>
                  <a:pt x="66" y="30"/>
                </a:cubicBezTo>
                <a:cubicBezTo>
                  <a:pt x="66" y="46"/>
                  <a:pt x="53" y="59"/>
                  <a:pt x="37" y="59"/>
                </a:cubicBezTo>
                <a:cubicBezTo>
                  <a:pt x="26" y="59"/>
                  <a:pt x="17" y="54"/>
                  <a:pt x="12" y="45"/>
                </a:cubicBezTo>
                <a:cubicBezTo>
                  <a:pt x="18" y="39"/>
                  <a:pt x="18" y="39"/>
                  <a:pt x="18" y="39"/>
                </a:cubicBezTo>
                <a:cubicBezTo>
                  <a:pt x="21" y="30"/>
                  <a:pt x="21" y="30"/>
                  <a:pt x="21" y="30"/>
                </a:cubicBezTo>
                <a:cubicBezTo>
                  <a:pt x="21" y="30"/>
                  <a:pt x="21" y="30"/>
                  <a:pt x="21" y="30"/>
                </a:cubicBezTo>
                <a:cubicBezTo>
                  <a:pt x="21" y="39"/>
                  <a:pt x="28" y="46"/>
                  <a:pt x="37" y="46"/>
                </a:cubicBezTo>
                <a:cubicBezTo>
                  <a:pt x="46" y="46"/>
                  <a:pt x="53" y="39"/>
                  <a:pt x="53" y="30"/>
                </a:cubicBezTo>
                <a:cubicBezTo>
                  <a:pt x="53" y="21"/>
                  <a:pt x="46" y="14"/>
                  <a:pt x="37" y="14"/>
                </a:cubicBezTo>
                <a:cubicBezTo>
                  <a:pt x="32" y="14"/>
                  <a:pt x="27" y="17"/>
                  <a:pt x="25" y="20"/>
                </a:cubicBezTo>
                <a:cubicBezTo>
                  <a:pt x="28" y="11"/>
                  <a:pt x="28" y="11"/>
                  <a:pt x="28" y="11"/>
                </a:cubicBezTo>
                <a:cubicBezTo>
                  <a:pt x="27" y="3"/>
                  <a:pt x="27" y="3"/>
                  <a:pt x="27" y="3"/>
                </a:cubicBezTo>
                <a:cubicBezTo>
                  <a:pt x="30" y="2"/>
                  <a:pt x="34" y="1"/>
                  <a:pt x="37" y="1"/>
                </a:cubicBezTo>
                <a:close/>
                <a:moveTo>
                  <a:pt x="17" y="0"/>
                </a:moveTo>
                <a:cubicBezTo>
                  <a:pt x="10" y="5"/>
                  <a:pt x="10" y="5"/>
                  <a:pt x="10" y="5"/>
                </a:cubicBezTo>
                <a:cubicBezTo>
                  <a:pt x="0" y="32"/>
                  <a:pt x="0" y="32"/>
                  <a:pt x="0" y="32"/>
                </a:cubicBezTo>
                <a:cubicBezTo>
                  <a:pt x="2" y="41"/>
                  <a:pt x="2" y="41"/>
                  <a:pt x="2" y="41"/>
                </a:cubicBezTo>
                <a:cubicBezTo>
                  <a:pt x="10" y="44"/>
                  <a:pt x="10" y="44"/>
                  <a:pt x="10" y="44"/>
                </a:cubicBezTo>
                <a:cubicBezTo>
                  <a:pt x="15" y="38"/>
                  <a:pt x="15" y="38"/>
                  <a:pt x="15" y="38"/>
                </a:cubicBezTo>
                <a:cubicBezTo>
                  <a:pt x="25" y="11"/>
                  <a:pt x="25" y="11"/>
                  <a:pt x="25" y="11"/>
                </a:cubicBezTo>
                <a:cubicBezTo>
                  <a:pt x="25" y="3"/>
                  <a:pt x="25" y="3"/>
                  <a:pt x="25" y="3"/>
                </a:cubicBezTo>
                <a:cubicBezTo>
                  <a:pt x="17" y="0"/>
                  <a:pt x="17" y="0"/>
                  <a:pt x="17" y="0"/>
                </a:cubicBezTo>
                <a:close/>
                <a:moveTo>
                  <a:pt x="7" y="37"/>
                </a:moveTo>
                <a:cubicBezTo>
                  <a:pt x="8" y="37"/>
                  <a:pt x="9" y="38"/>
                  <a:pt x="9" y="39"/>
                </a:cubicBezTo>
                <a:cubicBezTo>
                  <a:pt x="9" y="40"/>
                  <a:pt x="8" y="40"/>
                  <a:pt x="7" y="40"/>
                </a:cubicBezTo>
                <a:cubicBezTo>
                  <a:pt x="6" y="40"/>
                  <a:pt x="6" y="40"/>
                  <a:pt x="6" y="39"/>
                </a:cubicBezTo>
                <a:cubicBezTo>
                  <a:pt x="6" y="38"/>
                  <a:pt x="6" y="37"/>
                  <a:pt x="7" y="37"/>
                </a:cubicBezTo>
                <a:close/>
                <a:moveTo>
                  <a:pt x="3" y="32"/>
                </a:moveTo>
                <a:cubicBezTo>
                  <a:pt x="5" y="33"/>
                  <a:pt x="5" y="33"/>
                  <a:pt x="5" y="33"/>
                </a:cubicBezTo>
                <a:cubicBezTo>
                  <a:pt x="14" y="8"/>
                  <a:pt x="14" y="8"/>
                  <a:pt x="14" y="8"/>
                </a:cubicBezTo>
                <a:cubicBezTo>
                  <a:pt x="18" y="5"/>
                  <a:pt x="18" y="5"/>
                  <a:pt x="18" y="5"/>
                </a:cubicBezTo>
                <a:cubicBezTo>
                  <a:pt x="18" y="6"/>
                  <a:pt x="19" y="6"/>
                  <a:pt x="20" y="6"/>
                </a:cubicBezTo>
                <a:cubicBezTo>
                  <a:pt x="21" y="6"/>
                  <a:pt x="21" y="6"/>
                  <a:pt x="21" y="5"/>
                </a:cubicBezTo>
                <a:cubicBezTo>
                  <a:pt x="21" y="4"/>
                  <a:pt x="21" y="3"/>
                  <a:pt x="20" y="3"/>
                </a:cubicBezTo>
                <a:cubicBezTo>
                  <a:pt x="19" y="3"/>
                  <a:pt x="18" y="4"/>
                  <a:pt x="18" y="5"/>
                </a:cubicBezTo>
                <a:cubicBezTo>
                  <a:pt x="17" y="3"/>
                  <a:pt x="17" y="3"/>
                  <a:pt x="17" y="3"/>
                </a:cubicBezTo>
                <a:cubicBezTo>
                  <a:pt x="12" y="7"/>
                  <a:pt x="12" y="7"/>
                  <a:pt x="12" y="7"/>
                </a:cubicBezTo>
                <a:cubicBezTo>
                  <a:pt x="12" y="7"/>
                  <a:pt x="12" y="7"/>
                  <a:pt x="12" y="7"/>
                </a:cubicBezTo>
                <a:cubicBezTo>
                  <a:pt x="12" y="7"/>
                  <a:pt x="12" y="7"/>
                  <a:pt x="12" y="7"/>
                </a:cubicBezTo>
                <a:cubicBezTo>
                  <a:pt x="3" y="32"/>
                  <a:pt x="3" y="32"/>
                  <a:pt x="3" y="32"/>
                </a:cubicBezTo>
                <a:close/>
                <a:moveTo>
                  <a:pt x="37" y="26"/>
                </a:moveTo>
                <a:cubicBezTo>
                  <a:pt x="35" y="26"/>
                  <a:pt x="33" y="28"/>
                  <a:pt x="33" y="30"/>
                </a:cubicBezTo>
                <a:cubicBezTo>
                  <a:pt x="33" y="32"/>
                  <a:pt x="35" y="34"/>
                  <a:pt x="37" y="34"/>
                </a:cubicBezTo>
                <a:cubicBezTo>
                  <a:pt x="39" y="34"/>
                  <a:pt x="41" y="32"/>
                  <a:pt x="41" y="30"/>
                </a:cubicBezTo>
                <a:cubicBezTo>
                  <a:pt x="41" y="28"/>
                  <a:pt x="39" y="26"/>
                  <a:pt x="37" y="26"/>
                </a:cubicBezTo>
                <a:close/>
                <a:moveTo>
                  <a:pt x="21" y="41"/>
                </a:moveTo>
                <a:cubicBezTo>
                  <a:pt x="21" y="41"/>
                  <a:pt x="22" y="41"/>
                  <a:pt x="22" y="41"/>
                </a:cubicBezTo>
                <a:cubicBezTo>
                  <a:pt x="23" y="40"/>
                  <a:pt x="23" y="40"/>
                  <a:pt x="22" y="40"/>
                </a:cubicBezTo>
                <a:cubicBezTo>
                  <a:pt x="22" y="39"/>
                  <a:pt x="21" y="39"/>
                  <a:pt x="21" y="39"/>
                </a:cubicBezTo>
                <a:cubicBezTo>
                  <a:pt x="21" y="40"/>
                  <a:pt x="21" y="40"/>
                  <a:pt x="21" y="41"/>
                </a:cubicBezTo>
                <a:close/>
                <a:moveTo>
                  <a:pt x="18" y="41"/>
                </a:moveTo>
                <a:cubicBezTo>
                  <a:pt x="18" y="41"/>
                  <a:pt x="19" y="41"/>
                  <a:pt x="19" y="41"/>
                </a:cubicBezTo>
                <a:cubicBezTo>
                  <a:pt x="19" y="40"/>
                  <a:pt x="19" y="40"/>
                  <a:pt x="19" y="39"/>
                </a:cubicBezTo>
                <a:cubicBezTo>
                  <a:pt x="19" y="39"/>
                  <a:pt x="18" y="39"/>
                  <a:pt x="18" y="39"/>
                </a:cubicBezTo>
                <a:cubicBezTo>
                  <a:pt x="17" y="40"/>
                  <a:pt x="17" y="40"/>
                  <a:pt x="18" y="41"/>
                </a:cubicBezTo>
                <a:close/>
                <a:moveTo>
                  <a:pt x="28" y="47"/>
                </a:moveTo>
                <a:cubicBezTo>
                  <a:pt x="29" y="47"/>
                  <a:pt x="29" y="47"/>
                  <a:pt x="30" y="47"/>
                </a:cubicBezTo>
                <a:cubicBezTo>
                  <a:pt x="30" y="46"/>
                  <a:pt x="29" y="46"/>
                  <a:pt x="29" y="46"/>
                </a:cubicBezTo>
                <a:cubicBezTo>
                  <a:pt x="28" y="45"/>
                  <a:pt x="28" y="46"/>
                  <a:pt x="28" y="46"/>
                </a:cubicBezTo>
                <a:cubicBezTo>
                  <a:pt x="28" y="47"/>
                  <a:pt x="28" y="47"/>
                  <a:pt x="28" y="47"/>
                </a:cubicBezTo>
                <a:close/>
                <a:moveTo>
                  <a:pt x="20" y="51"/>
                </a:moveTo>
                <a:cubicBezTo>
                  <a:pt x="20" y="52"/>
                  <a:pt x="21" y="51"/>
                  <a:pt x="21" y="51"/>
                </a:cubicBezTo>
                <a:cubicBezTo>
                  <a:pt x="21" y="50"/>
                  <a:pt x="21" y="50"/>
                  <a:pt x="21" y="50"/>
                </a:cubicBezTo>
                <a:cubicBezTo>
                  <a:pt x="20" y="50"/>
                  <a:pt x="20" y="50"/>
                  <a:pt x="19" y="50"/>
                </a:cubicBezTo>
                <a:cubicBezTo>
                  <a:pt x="19" y="51"/>
                  <a:pt x="20" y="51"/>
                  <a:pt x="20" y="51"/>
                </a:cubicBezTo>
                <a:close/>
                <a:moveTo>
                  <a:pt x="23" y="50"/>
                </a:moveTo>
                <a:cubicBezTo>
                  <a:pt x="23" y="50"/>
                  <a:pt x="24" y="50"/>
                  <a:pt x="24" y="50"/>
                </a:cubicBezTo>
                <a:cubicBezTo>
                  <a:pt x="24" y="49"/>
                  <a:pt x="24" y="49"/>
                  <a:pt x="23" y="48"/>
                </a:cubicBezTo>
                <a:cubicBezTo>
                  <a:pt x="23" y="48"/>
                  <a:pt x="22" y="49"/>
                  <a:pt x="22" y="49"/>
                </a:cubicBezTo>
                <a:cubicBezTo>
                  <a:pt x="22" y="50"/>
                  <a:pt x="22" y="50"/>
                  <a:pt x="23" y="50"/>
                </a:cubicBezTo>
                <a:close/>
                <a:moveTo>
                  <a:pt x="25" y="49"/>
                </a:moveTo>
                <a:cubicBezTo>
                  <a:pt x="26" y="49"/>
                  <a:pt x="26" y="49"/>
                  <a:pt x="27" y="48"/>
                </a:cubicBezTo>
                <a:cubicBezTo>
                  <a:pt x="27" y="48"/>
                  <a:pt x="26" y="47"/>
                  <a:pt x="26" y="47"/>
                </a:cubicBezTo>
                <a:cubicBezTo>
                  <a:pt x="25" y="47"/>
                  <a:pt x="25" y="47"/>
                  <a:pt x="25" y="48"/>
                </a:cubicBezTo>
                <a:cubicBezTo>
                  <a:pt x="25" y="48"/>
                  <a:pt x="25" y="49"/>
                  <a:pt x="25" y="49"/>
                </a:cubicBezTo>
                <a:close/>
                <a:moveTo>
                  <a:pt x="38" y="49"/>
                </a:moveTo>
                <a:cubicBezTo>
                  <a:pt x="39" y="49"/>
                  <a:pt x="39" y="49"/>
                  <a:pt x="39" y="48"/>
                </a:cubicBezTo>
                <a:cubicBezTo>
                  <a:pt x="39" y="48"/>
                  <a:pt x="38" y="47"/>
                  <a:pt x="38" y="47"/>
                </a:cubicBezTo>
                <a:cubicBezTo>
                  <a:pt x="37" y="48"/>
                  <a:pt x="37" y="48"/>
                  <a:pt x="37" y="49"/>
                </a:cubicBezTo>
                <a:cubicBezTo>
                  <a:pt x="37" y="49"/>
                  <a:pt x="38" y="49"/>
                  <a:pt x="38" y="49"/>
                </a:cubicBezTo>
                <a:close/>
                <a:moveTo>
                  <a:pt x="33" y="57"/>
                </a:moveTo>
                <a:cubicBezTo>
                  <a:pt x="33" y="57"/>
                  <a:pt x="34" y="56"/>
                  <a:pt x="34" y="56"/>
                </a:cubicBezTo>
                <a:cubicBezTo>
                  <a:pt x="33" y="55"/>
                  <a:pt x="33" y="55"/>
                  <a:pt x="32" y="55"/>
                </a:cubicBezTo>
                <a:cubicBezTo>
                  <a:pt x="32" y="55"/>
                  <a:pt x="32" y="56"/>
                  <a:pt x="32" y="56"/>
                </a:cubicBezTo>
                <a:cubicBezTo>
                  <a:pt x="32" y="57"/>
                  <a:pt x="32" y="57"/>
                  <a:pt x="33" y="57"/>
                </a:cubicBezTo>
                <a:close/>
                <a:moveTo>
                  <a:pt x="35" y="55"/>
                </a:moveTo>
                <a:cubicBezTo>
                  <a:pt x="35" y="54"/>
                  <a:pt x="35" y="54"/>
                  <a:pt x="35" y="54"/>
                </a:cubicBezTo>
                <a:cubicBezTo>
                  <a:pt x="35" y="53"/>
                  <a:pt x="35" y="53"/>
                  <a:pt x="34" y="53"/>
                </a:cubicBezTo>
                <a:cubicBezTo>
                  <a:pt x="34" y="53"/>
                  <a:pt x="33" y="53"/>
                  <a:pt x="33" y="54"/>
                </a:cubicBezTo>
                <a:cubicBezTo>
                  <a:pt x="34" y="54"/>
                  <a:pt x="34" y="55"/>
                  <a:pt x="35" y="55"/>
                </a:cubicBezTo>
                <a:close/>
                <a:moveTo>
                  <a:pt x="36" y="52"/>
                </a:moveTo>
                <a:cubicBezTo>
                  <a:pt x="37" y="52"/>
                  <a:pt x="37" y="51"/>
                  <a:pt x="37" y="51"/>
                </a:cubicBezTo>
                <a:cubicBezTo>
                  <a:pt x="37" y="50"/>
                  <a:pt x="36" y="50"/>
                  <a:pt x="36" y="50"/>
                </a:cubicBezTo>
                <a:cubicBezTo>
                  <a:pt x="35" y="50"/>
                  <a:pt x="35" y="51"/>
                  <a:pt x="35" y="51"/>
                </a:cubicBezTo>
                <a:cubicBezTo>
                  <a:pt x="35" y="52"/>
                  <a:pt x="36" y="52"/>
                  <a:pt x="36" y="52"/>
                </a:cubicBezTo>
                <a:close/>
                <a:moveTo>
                  <a:pt x="47" y="46"/>
                </a:moveTo>
                <a:cubicBezTo>
                  <a:pt x="48" y="46"/>
                  <a:pt x="48" y="45"/>
                  <a:pt x="47" y="45"/>
                </a:cubicBezTo>
                <a:cubicBezTo>
                  <a:pt x="47" y="44"/>
                  <a:pt x="47" y="44"/>
                  <a:pt x="46" y="45"/>
                </a:cubicBezTo>
                <a:cubicBezTo>
                  <a:pt x="46" y="45"/>
                  <a:pt x="46" y="46"/>
                  <a:pt x="46" y="46"/>
                </a:cubicBezTo>
                <a:cubicBezTo>
                  <a:pt x="47" y="46"/>
                  <a:pt x="47" y="46"/>
                  <a:pt x="47" y="46"/>
                </a:cubicBezTo>
                <a:close/>
                <a:moveTo>
                  <a:pt x="47" y="55"/>
                </a:moveTo>
                <a:cubicBezTo>
                  <a:pt x="47" y="55"/>
                  <a:pt x="47" y="54"/>
                  <a:pt x="47" y="54"/>
                </a:cubicBezTo>
                <a:cubicBezTo>
                  <a:pt x="47" y="54"/>
                  <a:pt x="46" y="54"/>
                  <a:pt x="46" y="54"/>
                </a:cubicBezTo>
                <a:cubicBezTo>
                  <a:pt x="45" y="54"/>
                  <a:pt x="45" y="55"/>
                  <a:pt x="46" y="55"/>
                </a:cubicBezTo>
                <a:cubicBezTo>
                  <a:pt x="46" y="56"/>
                  <a:pt x="46" y="56"/>
                  <a:pt x="47" y="55"/>
                </a:cubicBezTo>
                <a:close/>
                <a:moveTo>
                  <a:pt x="47" y="52"/>
                </a:moveTo>
                <a:cubicBezTo>
                  <a:pt x="47" y="52"/>
                  <a:pt x="47" y="52"/>
                  <a:pt x="47" y="51"/>
                </a:cubicBezTo>
                <a:cubicBezTo>
                  <a:pt x="47" y="51"/>
                  <a:pt x="46" y="51"/>
                  <a:pt x="46" y="51"/>
                </a:cubicBezTo>
                <a:cubicBezTo>
                  <a:pt x="45" y="52"/>
                  <a:pt x="45" y="52"/>
                  <a:pt x="46" y="52"/>
                </a:cubicBezTo>
                <a:cubicBezTo>
                  <a:pt x="46" y="53"/>
                  <a:pt x="47" y="53"/>
                  <a:pt x="47" y="52"/>
                </a:cubicBezTo>
                <a:close/>
                <a:moveTo>
                  <a:pt x="47" y="49"/>
                </a:moveTo>
                <a:cubicBezTo>
                  <a:pt x="48" y="49"/>
                  <a:pt x="48" y="48"/>
                  <a:pt x="47" y="48"/>
                </a:cubicBezTo>
                <a:cubicBezTo>
                  <a:pt x="47" y="48"/>
                  <a:pt x="46" y="48"/>
                  <a:pt x="46" y="48"/>
                </a:cubicBezTo>
                <a:cubicBezTo>
                  <a:pt x="46" y="48"/>
                  <a:pt x="46" y="49"/>
                  <a:pt x="46" y="49"/>
                </a:cubicBezTo>
                <a:cubicBezTo>
                  <a:pt x="46" y="50"/>
                  <a:pt x="47" y="50"/>
                  <a:pt x="47" y="49"/>
                </a:cubicBezTo>
                <a:close/>
                <a:moveTo>
                  <a:pt x="54" y="39"/>
                </a:moveTo>
                <a:cubicBezTo>
                  <a:pt x="54" y="38"/>
                  <a:pt x="54" y="38"/>
                  <a:pt x="53" y="38"/>
                </a:cubicBezTo>
                <a:cubicBezTo>
                  <a:pt x="53" y="37"/>
                  <a:pt x="52" y="38"/>
                  <a:pt x="52" y="38"/>
                </a:cubicBezTo>
                <a:cubicBezTo>
                  <a:pt x="52" y="39"/>
                  <a:pt x="52" y="39"/>
                  <a:pt x="53" y="39"/>
                </a:cubicBezTo>
                <a:cubicBezTo>
                  <a:pt x="53" y="39"/>
                  <a:pt x="54" y="39"/>
                  <a:pt x="54" y="39"/>
                </a:cubicBezTo>
                <a:close/>
                <a:moveTo>
                  <a:pt x="58" y="47"/>
                </a:moveTo>
                <a:cubicBezTo>
                  <a:pt x="58" y="47"/>
                  <a:pt x="58" y="46"/>
                  <a:pt x="58" y="46"/>
                </a:cubicBezTo>
                <a:cubicBezTo>
                  <a:pt x="57" y="46"/>
                  <a:pt x="57" y="46"/>
                  <a:pt x="56" y="47"/>
                </a:cubicBezTo>
                <a:cubicBezTo>
                  <a:pt x="56" y="47"/>
                  <a:pt x="57" y="48"/>
                  <a:pt x="57" y="48"/>
                </a:cubicBezTo>
                <a:cubicBezTo>
                  <a:pt x="57" y="48"/>
                  <a:pt x="58" y="48"/>
                  <a:pt x="58" y="47"/>
                </a:cubicBezTo>
                <a:close/>
                <a:moveTo>
                  <a:pt x="57" y="44"/>
                </a:moveTo>
                <a:cubicBezTo>
                  <a:pt x="57" y="44"/>
                  <a:pt x="57" y="43"/>
                  <a:pt x="56" y="43"/>
                </a:cubicBezTo>
                <a:cubicBezTo>
                  <a:pt x="56" y="43"/>
                  <a:pt x="55" y="43"/>
                  <a:pt x="55" y="44"/>
                </a:cubicBezTo>
                <a:cubicBezTo>
                  <a:pt x="55" y="44"/>
                  <a:pt x="55" y="45"/>
                  <a:pt x="56" y="45"/>
                </a:cubicBezTo>
                <a:cubicBezTo>
                  <a:pt x="56" y="45"/>
                  <a:pt x="57" y="45"/>
                  <a:pt x="57" y="44"/>
                </a:cubicBezTo>
                <a:close/>
                <a:moveTo>
                  <a:pt x="55" y="42"/>
                </a:moveTo>
                <a:cubicBezTo>
                  <a:pt x="56" y="41"/>
                  <a:pt x="55" y="41"/>
                  <a:pt x="55" y="40"/>
                </a:cubicBezTo>
                <a:cubicBezTo>
                  <a:pt x="54" y="40"/>
                  <a:pt x="54" y="41"/>
                  <a:pt x="54" y="41"/>
                </a:cubicBezTo>
                <a:cubicBezTo>
                  <a:pt x="54" y="42"/>
                  <a:pt x="54" y="42"/>
                  <a:pt x="54" y="42"/>
                </a:cubicBezTo>
                <a:cubicBezTo>
                  <a:pt x="55" y="42"/>
                  <a:pt x="55" y="42"/>
                  <a:pt x="55" y="42"/>
                </a:cubicBezTo>
                <a:close/>
                <a:moveTo>
                  <a:pt x="56" y="29"/>
                </a:moveTo>
                <a:cubicBezTo>
                  <a:pt x="56" y="28"/>
                  <a:pt x="55" y="28"/>
                  <a:pt x="55" y="28"/>
                </a:cubicBezTo>
                <a:cubicBezTo>
                  <a:pt x="54" y="28"/>
                  <a:pt x="54" y="29"/>
                  <a:pt x="54" y="29"/>
                </a:cubicBezTo>
                <a:cubicBezTo>
                  <a:pt x="54" y="30"/>
                  <a:pt x="55" y="30"/>
                  <a:pt x="55" y="30"/>
                </a:cubicBezTo>
                <a:cubicBezTo>
                  <a:pt x="56" y="30"/>
                  <a:pt x="56" y="29"/>
                  <a:pt x="56" y="29"/>
                </a:cubicBezTo>
                <a:close/>
                <a:moveTo>
                  <a:pt x="64" y="34"/>
                </a:moveTo>
                <a:cubicBezTo>
                  <a:pt x="64" y="34"/>
                  <a:pt x="63" y="33"/>
                  <a:pt x="63" y="34"/>
                </a:cubicBezTo>
                <a:cubicBezTo>
                  <a:pt x="62" y="34"/>
                  <a:pt x="62" y="34"/>
                  <a:pt x="62" y="35"/>
                </a:cubicBezTo>
                <a:cubicBezTo>
                  <a:pt x="62" y="35"/>
                  <a:pt x="63" y="35"/>
                  <a:pt x="63" y="35"/>
                </a:cubicBezTo>
                <a:cubicBezTo>
                  <a:pt x="64" y="35"/>
                  <a:pt x="64" y="35"/>
                  <a:pt x="64" y="34"/>
                </a:cubicBezTo>
                <a:close/>
                <a:moveTo>
                  <a:pt x="61" y="32"/>
                </a:moveTo>
                <a:cubicBezTo>
                  <a:pt x="61" y="32"/>
                  <a:pt x="61" y="32"/>
                  <a:pt x="60" y="32"/>
                </a:cubicBezTo>
                <a:cubicBezTo>
                  <a:pt x="60" y="32"/>
                  <a:pt x="59" y="32"/>
                  <a:pt x="60" y="33"/>
                </a:cubicBezTo>
                <a:cubicBezTo>
                  <a:pt x="60" y="33"/>
                  <a:pt x="60" y="34"/>
                  <a:pt x="61" y="34"/>
                </a:cubicBezTo>
                <a:cubicBezTo>
                  <a:pt x="61" y="33"/>
                  <a:pt x="61" y="33"/>
                  <a:pt x="61" y="32"/>
                </a:cubicBezTo>
                <a:close/>
                <a:moveTo>
                  <a:pt x="59" y="31"/>
                </a:moveTo>
                <a:cubicBezTo>
                  <a:pt x="59" y="30"/>
                  <a:pt x="58" y="30"/>
                  <a:pt x="58" y="30"/>
                </a:cubicBezTo>
                <a:cubicBezTo>
                  <a:pt x="57" y="30"/>
                  <a:pt x="57" y="31"/>
                  <a:pt x="57" y="31"/>
                </a:cubicBezTo>
                <a:cubicBezTo>
                  <a:pt x="57" y="32"/>
                  <a:pt x="58" y="32"/>
                  <a:pt x="58" y="32"/>
                </a:cubicBezTo>
                <a:cubicBezTo>
                  <a:pt x="59" y="32"/>
                  <a:pt x="59" y="31"/>
                  <a:pt x="59" y="31"/>
                </a:cubicBezTo>
                <a:close/>
                <a:moveTo>
                  <a:pt x="53" y="20"/>
                </a:moveTo>
                <a:cubicBezTo>
                  <a:pt x="52" y="19"/>
                  <a:pt x="52" y="19"/>
                  <a:pt x="51" y="20"/>
                </a:cubicBezTo>
                <a:cubicBezTo>
                  <a:pt x="51" y="20"/>
                  <a:pt x="51" y="20"/>
                  <a:pt x="51" y="21"/>
                </a:cubicBezTo>
                <a:cubicBezTo>
                  <a:pt x="52" y="21"/>
                  <a:pt x="52" y="21"/>
                  <a:pt x="53" y="21"/>
                </a:cubicBezTo>
                <a:cubicBezTo>
                  <a:pt x="53" y="21"/>
                  <a:pt x="53" y="20"/>
                  <a:pt x="53" y="20"/>
                </a:cubicBezTo>
                <a:close/>
                <a:moveTo>
                  <a:pt x="62" y="20"/>
                </a:moveTo>
                <a:cubicBezTo>
                  <a:pt x="62" y="20"/>
                  <a:pt x="61" y="20"/>
                  <a:pt x="61" y="20"/>
                </a:cubicBezTo>
                <a:cubicBezTo>
                  <a:pt x="60" y="21"/>
                  <a:pt x="60" y="21"/>
                  <a:pt x="61" y="21"/>
                </a:cubicBezTo>
                <a:cubicBezTo>
                  <a:pt x="61" y="22"/>
                  <a:pt x="62" y="22"/>
                  <a:pt x="62" y="22"/>
                </a:cubicBezTo>
                <a:cubicBezTo>
                  <a:pt x="62" y="21"/>
                  <a:pt x="62" y="21"/>
                  <a:pt x="62" y="20"/>
                </a:cubicBezTo>
                <a:close/>
                <a:moveTo>
                  <a:pt x="59" y="20"/>
                </a:moveTo>
                <a:cubicBezTo>
                  <a:pt x="59" y="20"/>
                  <a:pt x="58" y="20"/>
                  <a:pt x="58" y="20"/>
                </a:cubicBezTo>
                <a:cubicBezTo>
                  <a:pt x="58" y="20"/>
                  <a:pt x="58" y="21"/>
                  <a:pt x="58" y="21"/>
                </a:cubicBezTo>
                <a:cubicBezTo>
                  <a:pt x="58" y="22"/>
                  <a:pt x="59" y="22"/>
                  <a:pt x="59" y="21"/>
                </a:cubicBezTo>
                <a:cubicBezTo>
                  <a:pt x="60" y="21"/>
                  <a:pt x="60" y="20"/>
                  <a:pt x="59" y="20"/>
                </a:cubicBezTo>
                <a:close/>
                <a:moveTo>
                  <a:pt x="56" y="20"/>
                </a:moveTo>
                <a:cubicBezTo>
                  <a:pt x="56" y="19"/>
                  <a:pt x="55" y="19"/>
                  <a:pt x="55" y="20"/>
                </a:cubicBezTo>
                <a:cubicBezTo>
                  <a:pt x="54" y="20"/>
                  <a:pt x="54" y="21"/>
                  <a:pt x="55" y="21"/>
                </a:cubicBezTo>
                <a:cubicBezTo>
                  <a:pt x="55" y="21"/>
                  <a:pt x="56" y="21"/>
                  <a:pt x="56" y="21"/>
                </a:cubicBezTo>
                <a:cubicBezTo>
                  <a:pt x="56" y="21"/>
                  <a:pt x="56" y="20"/>
                  <a:pt x="56" y="20"/>
                </a:cubicBezTo>
                <a:close/>
                <a:moveTo>
                  <a:pt x="45" y="13"/>
                </a:moveTo>
                <a:cubicBezTo>
                  <a:pt x="45" y="13"/>
                  <a:pt x="44" y="13"/>
                  <a:pt x="44" y="14"/>
                </a:cubicBezTo>
                <a:cubicBezTo>
                  <a:pt x="44" y="14"/>
                  <a:pt x="44" y="15"/>
                  <a:pt x="45" y="15"/>
                </a:cubicBezTo>
                <a:cubicBezTo>
                  <a:pt x="45" y="15"/>
                  <a:pt x="46" y="15"/>
                  <a:pt x="46" y="14"/>
                </a:cubicBezTo>
                <a:cubicBezTo>
                  <a:pt x="46" y="14"/>
                  <a:pt x="46" y="13"/>
                  <a:pt x="45" y="13"/>
                </a:cubicBezTo>
                <a:close/>
                <a:moveTo>
                  <a:pt x="54" y="9"/>
                </a:moveTo>
                <a:cubicBezTo>
                  <a:pt x="53" y="9"/>
                  <a:pt x="53" y="9"/>
                  <a:pt x="53" y="10"/>
                </a:cubicBezTo>
                <a:cubicBezTo>
                  <a:pt x="52" y="10"/>
                  <a:pt x="53" y="11"/>
                  <a:pt x="53" y="11"/>
                </a:cubicBezTo>
                <a:cubicBezTo>
                  <a:pt x="54" y="11"/>
                  <a:pt x="54" y="11"/>
                  <a:pt x="54" y="10"/>
                </a:cubicBezTo>
                <a:cubicBezTo>
                  <a:pt x="55" y="10"/>
                  <a:pt x="54" y="9"/>
                  <a:pt x="54" y="9"/>
                </a:cubicBezTo>
                <a:close/>
                <a:moveTo>
                  <a:pt x="51" y="10"/>
                </a:moveTo>
                <a:cubicBezTo>
                  <a:pt x="51" y="10"/>
                  <a:pt x="50" y="10"/>
                  <a:pt x="50" y="11"/>
                </a:cubicBezTo>
                <a:cubicBezTo>
                  <a:pt x="50" y="11"/>
                  <a:pt x="50" y="12"/>
                  <a:pt x="51" y="12"/>
                </a:cubicBezTo>
                <a:cubicBezTo>
                  <a:pt x="51" y="12"/>
                  <a:pt x="52" y="12"/>
                  <a:pt x="52" y="11"/>
                </a:cubicBezTo>
                <a:cubicBezTo>
                  <a:pt x="52" y="11"/>
                  <a:pt x="52" y="10"/>
                  <a:pt x="51" y="10"/>
                </a:cubicBezTo>
                <a:close/>
                <a:moveTo>
                  <a:pt x="48" y="12"/>
                </a:moveTo>
                <a:cubicBezTo>
                  <a:pt x="48" y="11"/>
                  <a:pt x="47" y="12"/>
                  <a:pt x="47" y="12"/>
                </a:cubicBezTo>
                <a:cubicBezTo>
                  <a:pt x="47" y="13"/>
                  <a:pt x="47" y="13"/>
                  <a:pt x="48" y="13"/>
                </a:cubicBezTo>
                <a:cubicBezTo>
                  <a:pt x="48" y="13"/>
                  <a:pt x="49" y="13"/>
                  <a:pt x="49" y="13"/>
                </a:cubicBezTo>
                <a:cubicBezTo>
                  <a:pt x="49" y="12"/>
                  <a:pt x="49" y="12"/>
                  <a:pt x="48" y="12"/>
                </a:cubicBezTo>
                <a:close/>
                <a:moveTo>
                  <a:pt x="36" y="11"/>
                </a:moveTo>
                <a:cubicBezTo>
                  <a:pt x="35" y="11"/>
                  <a:pt x="35" y="12"/>
                  <a:pt x="35" y="12"/>
                </a:cubicBezTo>
                <a:cubicBezTo>
                  <a:pt x="35" y="13"/>
                  <a:pt x="36" y="13"/>
                  <a:pt x="36" y="13"/>
                </a:cubicBezTo>
                <a:cubicBezTo>
                  <a:pt x="37" y="13"/>
                  <a:pt x="37" y="12"/>
                  <a:pt x="37" y="12"/>
                </a:cubicBezTo>
                <a:cubicBezTo>
                  <a:pt x="37" y="11"/>
                  <a:pt x="36" y="11"/>
                  <a:pt x="36" y="11"/>
                </a:cubicBezTo>
                <a:close/>
                <a:moveTo>
                  <a:pt x="41" y="3"/>
                </a:moveTo>
                <a:cubicBezTo>
                  <a:pt x="40" y="3"/>
                  <a:pt x="40" y="4"/>
                  <a:pt x="40" y="4"/>
                </a:cubicBezTo>
                <a:cubicBezTo>
                  <a:pt x="40" y="5"/>
                  <a:pt x="41" y="5"/>
                  <a:pt x="41" y="5"/>
                </a:cubicBezTo>
                <a:cubicBezTo>
                  <a:pt x="42" y="5"/>
                  <a:pt x="42" y="5"/>
                  <a:pt x="42" y="4"/>
                </a:cubicBezTo>
                <a:cubicBezTo>
                  <a:pt x="42" y="4"/>
                  <a:pt x="41" y="3"/>
                  <a:pt x="41" y="3"/>
                </a:cubicBezTo>
                <a:close/>
                <a:moveTo>
                  <a:pt x="39" y="6"/>
                </a:moveTo>
                <a:cubicBezTo>
                  <a:pt x="39" y="6"/>
                  <a:pt x="38" y="6"/>
                  <a:pt x="39" y="7"/>
                </a:cubicBezTo>
                <a:cubicBezTo>
                  <a:pt x="39" y="7"/>
                  <a:pt x="39" y="8"/>
                  <a:pt x="40" y="8"/>
                </a:cubicBezTo>
                <a:cubicBezTo>
                  <a:pt x="40" y="7"/>
                  <a:pt x="40" y="7"/>
                  <a:pt x="40" y="6"/>
                </a:cubicBezTo>
                <a:cubicBezTo>
                  <a:pt x="40" y="6"/>
                  <a:pt x="40" y="6"/>
                  <a:pt x="39" y="6"/>
                </a:cubicBezTo>
                <a:close/>
                <a:moveTo>
                  <a:pt x="37" y="8"/>
                </a:moveTo>
                <a:cubicBezTo>
                  <a:pt x="37" y="8"/>
                  <a:pt x="37" y="9"/>
                  <a:pt x="37" y="9"/>
                </a:cubicBezTo>
                <a:cubicBezTo>
                  <a:pt x="37" y="10"/>
                  <a:pt x="37" y="10"/>
                  <a:pt x="38" y="10"/>
                </a:cubicBezTo>
                <a:cubicBezTo>
                  <a:pt x="38" y="10"/>
                  <a:pt x="39" y="10"/>
                  <a:pt x="39" y="9"/>
                </a:cubicBezTo>
                <a:cubicBezTo>
                  <a:pt x="38" y="9"/>
                  <a:pt x="38" y="8"/>
                  <a:pt x="37" y="8"/>
                </a:cubicBezTo>
                <a:close/>
                <a:moveTo>
                  <a:pt x="28" y="28"/>
                </a:moveTo>
                <a:cubicBezTo>
                  <a:pt x="28" y="28"/>
                  <a:pt x="28" y="29"/>
                  <a:pt x="28" y="30"/>
                </a:cubicBezTo>
                <a:cubicBezTo>
                  <a:pt x="29" y="30"/>
                  <a:pt x="29" y="30"/>
                  <a:pt x="30" y="30"/>
                </a:cubicBezTo>
                <a:cubicBezTo>
                  <a:pt x="30" y="29"/>
                  <a:pt x="30" y="28"/>
                  <a:pt x="30" y="28"/>
                </a:cubicBezTo>
                <a:cubicBezTo>
                  <a:pt x="29" y="27"/>
                  <a:pt x="29" y="27"/>
                  <a:pt x="28" y="28"/>
                </a:cubicBezTo>
                <a:close/>
                <a:moveTo>
                  <a:pt x="30" y="37"/>
                </a:moveTo>
                <a:cubicBezTo>
                  <a:pt x="31" y="37"/>
                  <a:pt x="31" y="38"/>
                  <a:pt x="32" y="38"/>
                </a:cubicBezTo>
                <a:cubicBezTo>
                  <a:pt x="33" y="37"/>
                  <a:pt x="33" y="37"/>
                  <a:pt x="33" y="36"/>
                </a:cubicBezTo>
                <a:cubicBezTo>
                  <a:pt x="33" y="35"/>
                  <a:pt x="32" y="35"/>
                  <a:pt x="31" y="35"/>
                </a:cubicBezTo>
                <a:cubicBezTo>
                  <a:pt x="31" y="35"/>
                  <a:pt x="30" y="36"/>
                  <a:pt x="30" y="37"/>
                </a:cubicBezTo>
                <a:close/>
                <a:moveTo>
                  <a:pt x="39" y="39"/>
                </a:moveTo>
                <a:cubicBezTo>
                  <a:pt x="40" y="39"/>
                  <a:pt x="41" y="39"/>
                  <a:pt x="41" y="38"/>
                </a:cubicBezTo>
                <a:cubicBezTo>
                  <a:pt x="41" y="37"/>
                  <a:pt x="41" y="37"/>
                  <a:pt x="40" y="36"/>
                </a:cubicBezTo>
                <a:cubicBezTo>
                  <a:pt x="39" y="36"/>
                  <a:pt x="38" y="37"/>
                  <a:pt x="38" y="37"/>
                </a:cubicBezTo>
                <a:cubicBezTo>
                  <a:pt x="38" y="38"/>
                  <a:pt x="39" y="39"/>
                  <a:pt x="39" y="39"/>
                </a:cubicBezTo>
                <a:close/>
                <a:moveTo>
                  <a:pt x="46" y="33"/>
                </a:moveTo>
                <a:cubicBezTo>
                  <a:pt x="46" y="32"/>
                  <a:pt x="46" y="31"/>
                  <a:pt x="46" y="31"/>
                </a:cubicBezTo>
                <a:cubicBezTo>
                  <a:pt x="45" y="30"/>
                  <a:pt x="44" y="30"/>
                  <a:pt x="44" y="31"/>
                </a:cubicBezTo>
                <a:cubicBezTo>
                  <a:pt x="43" y="31"/>
                  <a:pt x="43" y="32"/>
                  <a:pt x="44" y="33"/>
                </a:cubicBezTo>
                <a:cubicBezTo>
                  <a:pt x="44" y="33"/>
                  <a:pt x="45" y="33"/>
                  <a:pt x="46" y="33"/>
                </a:cubicBezTo>
                <a:close/>
                <a:moveTo>
                  <a:pt x="43" y="24"/>
                </a:moveTo>
                <a:cubicBezTo>
                  <a:pt x="43" y="23"/>
                  <a:pt x="42" y="23"/>
                  <a:pt x="42" y="23"/>
                </a:cubicBezTo>
                <a:cubicBezTo>
                  <a:pt x="41" y="23"/>
                  <a:pt x="41" y="24"/>
                  <a:pt x="41" y="24"/>
                </a:cubicBezTo>
                <a:cubicBezTo>
                  <a:pt x="41" y="25"/>
                  <a:pt x="42" y="26"/>
                  <a:pt x="42" y="25"/>
                </a:cubicBezTo>
                <a:cubicBezTo>
                  <a:pt x="43" y="25"/>
                  <a:pt x="43" y="24"/>
                  <a:pt x="43" y="24"/>
                </a:cubicBezTo>
                <a:close/>
                <a:moveTo>
                  <a:pt x="35" y="21"/>
                </a:moveTo>
                <a:cubicBezTo>
                  <a:pt x="34" y="21"/>
                  <a:pt x="33" y="22"/>
                  <a:pt x="33" y="22"/>
                </a:cubicBezTo>
                <a:cubicBezTo>
                  <a:pt x="33" y="23"/>
                  <a:pt x="33" y="24"/>
                  <a:pt x="34" y="24"/>
                </a:cubicBezTo>
                <a:cubicBezTo>
                  <a:pt x="35" y="24"/>
                  <a:pt x="35" y="24"/>
                  <a:pt x="35" y="23"/>
                </a:cubicBezTo>
                <a:cubicBezTo>
                  <a:pt x="36" y="22"/>
                  <a:pt x="35" y="22"/>
                  <a:pt x="35" y="21"/>
                </a:cubicBezTo>
                <a:close/>
                <a:moveTo>
                  <a:pt x="37" y="18"/>
                </a:moveTo>
                <a:cubicBezTo>
                  <a:pt x="30" y="18"/>
                  <a:pt x="24" y="23"/>
                  <a:pt x="24" y="30"/>
                </a:cubicBezTo>
                <a:cubicBezTo>
                  <a:pt x="24" y="37"/>
                  <a:pt x="30" y="43"/>
                  <a:pt x="37" y="43"/>
                </a:cubicBezTo>
                <a:cubicBezTo>
                  <a:pt x="44" y="43"/>
                  <a:pt x="49" y="37"/>
                  <a:pt x="49" y="30"/>
                </a:cubicBezTo>
                <a:cubicBezTo>
                  <a:pt x="49" y="23"/>
                  <a:pt x="44" y="18"/>
                  <a:pt x="37" y="18"/>
                </a:cubicBezTo>
                <a:close/>
              </a:path>
            </a:pathLst>
          </a:custGeom>
          <a:solidFill>
            <a:schemeClr val="bg1"/>
          </a:solidFill>
          <a:ln>
            <a:noFill/>
          </a:ln>
        </p:spPr>
        <p:txBody>
          <a:body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方正黑体简体" panose="02010601030101010101" pitchFamily="2" charset="-122"/>
              <a:cs typeface="+mn-cs"/>
              <a:sym typeface="Arial" panose="020B0604020202020204" pitchFamily="34" charset="0"/>
            </a:endParaRPr>
          </a:p>
        </p:txBody>
      </p:sp>
      <p:sp>
        <p:nvSpPr>
          <p:cNvPr id="51" name="Freeform 69"/>
          <p:cNvSpPr>
            <a:spLocks noEditPoints="1"/>
          </p:cNvSpPr>
          <p:nvPr/>
        </p:nvSpPr>
        <p:spPr bwMode="auto">
          <a:xfrm>
            <a:off x="7450933" y="2412153"/>
            <a:ext cx="358775" cy="147638"/>
          </a:xfrm>
          <a:custGeom>
            <a:avLst/>
            <a:gdLst>
              <a:gd name="T0" fmla="*/ 58496 w 98"/>
              <a:gd name="T1" fmla="*/ 55055 h 40"/>
              <a:gd name="T2" fmla="*/ 138929 w 98"/>
              <a:gd name="T3" fmla="*/ 146812 h 40"/>
              <a:gd name="T4" fmla="*/ 281514 w 98"/>
              <a:gd name="T5" fmla="*/ 146812 h 40"/>
              <a:gd name="T6" fmla="*/ 281514 w 98"/>
              <a:gd name="T7" fmla="*/ 113779 h 40"/>
              <a:gd name="T8" fmla="*/ 288826 w 98"/>
              <a:gd name="T9" fmla="*/ 113779 h 40"/>
              <a:gd name="T10" fmla="*/ 288826 w 98"/>
              <a:gd name="T11" fmla="*/ 102768 h 40"/>
              <a:gd name="T12" fmla="*/ 340011 w 98"/>
              <a:gd name="T13" fmla="*/ 62395 h 40"/>
              <a:gd name="T14" fmla="*/ 343667 w 98"/>
              <a:gd name="T15" fmla="*/ 58725 h 40"/>
              <a:gd name="T16" fmla="*/ 343667 w 98"/>
              <a:gd name="T17" fmla="*/ 58725 h 40"/>
              <a:gd name="T18" fmla="*/ 303451 w 98"/>
              <a:gd name="T19" fmla="*/ 14681 h 40"/>
              <a:gd name="T20" fmla="*/ 299795 w 98"/>
              <a:gd name="T21" fmla="*/ 14681 h 40"/>
              <a:gd name="T22" fmla="*/ 299795 w 98"/>
              <a:gd name="T23" fmla="*/ 14681 h 40"/>
              <a:gd name="T24" fmla="*/ 266890 w 98"/>
              <a:gd name="T25" fmla="*/ 40373 h 40"/>
              <a:gd name="T26" fmla="*/ 263234 w 98"/>
              <a:gd name="T27" fmla="*/ 44044 h 40"/>
              <a:gd name="T28" fmla="*/ 263234 w 98"/>
              <a:gd name="T29" fmla="*/ 47714 h 40"/>
              <a:gd name="T30" fmla="*/ 226674 w 98"/>
              <a:gd name="T31" fmla="*/ 47714 h 40"/>
              <a:gd name="T32" fmla="*/ 226674 w 98"/>
              <a:gd name="T33" fmla="*/ 36703 h 40"/>
              <a:gd name="T34" fmla="*/ 237642 w 98"/>
              <a:gd name="T35" fmla="*/ 36703 h 40"/>
              <a:gd name="T36" fmla="*/ 244954 w 98"/>
              <a:gd name="T37" fmla="*/ 29362 h 40"/>
              <a:gd name="T38" fmla="*/ 244954 w 98"/>
              <a:gd name="T39" fmla="*/ 18352 h 40"/>
              <a:gd name="T40" fmla="*/ 237642 w 98"/>
              <a:gd name="T41" fmla="*/ 7341 h 40"/>
              <a:gd name="T42" fmla="*/ 197426 w 98"/>
              <a:gd name="T43" fmla="*/ 7341 h 40"/>
              <a:gd name="T44" fmla="*/ 190114 w 98"/>
              <a:gd name="T45" fmla="*/ 18352 h 40"/>
              <a:gd name="T46" fmla="*/ 190114 w 98"/>
              <a:gd name="T47" fmla="*/ 29362 h 40"/>
              <a:gd name="T48" fmla="*/ 197426 w 98"/>
              <a:gd name="T49" fmla="*/ 36703 h 40"/>
              <a:gd name="T50" fmla="*/ 212050 w 98"/>
              <a:gd name="T51" fmla="*/ 36703 h 40"/>
              <a:gd name="T52" fmla="*/ 212050 w 98"/>
              <a:gd name="T53" fmla="*/ 47714 h 40"/>
              <a:gd name="T54" fmla="*/ 164521 w 98"/>
              <a:gd name="T55" fmla="*/ 47714 h 40"/>
              <a:gd name="T56" fmla="*/ 149897 w 98"/>
              <a:gd name="T57" fmla="*/ 77076 h 40"/>
              <a:gd name="T58" fmla="*/ 84089 w 98"/>
              <a:gd name="T59" fmla="*/ 44044 h 40"/>
              <a:gd name="T60" fmla="*/ 58496 w 98"/>
              <a:gd name="T61" fmla="*/ 55055 h 40"/>
              <a:gd name="T62" fmla="*/ 281514 w 98"/>
              <a:gd name="T63" fmla="*/ 80747 h 40"/>
              <a:gd name="T64" fmla="*/ 281514 w 98"/>
              <a:gd name="T65" fmla="*/ 66065 h 40"/>
              <a:gd name="T66" fmla="*/ 285170 w 98"/>
              <a:gd name="T67" fmla="*/ 66065 h 40"/>
              <a:gd name="T68" fmla="*/ 285170 w 98"/>
              <a:gd name="T69" fmla="*/ 55055 h 40"/>
              <a:gd name="T70" fmla="*/ 310763 w 98"/>
              <a:gd name="T71" fmla="*/ 33033 h 40"/>
              <a:gd name="T72" fmla="*/ 325387 w 98"/>
              <a:gd name="T73" fmla="*/ 44044 h 40"/>
              <a:gd name="T74" fmla="*/ 281514 w 98"/>
              <a:gd name="T75" fmla="*/ 80747 h 40"/>
              <a:gd name="T76" fmla="*/ 54840 w 98"/>
              <a:gd name="T77" fmla="*/ 62395 h 40"/>
              <a:gd name="T78" fmla="*/ 51184 w 98"/>
              <a:gd name="T79" fmla="*/ 62395 h 40"/>
              <a:gd name="T80" fmla="*/ 54840 w 98"/>
              <a:gd name="T81" fmla="*/ 62395 h 40"/>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98" h="40">
                <a:moveTo>
                  <a:pt x="16" y="15"/>
                </a:moveTo>
                <a:cubicBezTo>
                  <a:pt x="38" y="40"/>
                  <a:pt x="38" y="40"/>
                  <a:pt x="38" y="40"/>
                </a:cubicBezTo>
                <a:cubicBezTo>
                  <a:pt x="77" y="40"/>
                  <a:pt x="77" y="40"/>
                  <a:pt x="77" y="40"/>
                </a:cubicBezTo>
                <a:cubicBezTo>
                  <a:pt x="77" y="31"/>
                  <a:pt x="77" y="31"/>
                  <a:pt x="77" y="31"/>
                </a:cubicBezTo>
                <a:cubicBezTo>
                  <a:pt x="79" y="31"/>
                  <a:pt x="79" y="31"/>
                  <a:pt x="79" y="31"/>
                </a:cubicBezTo>
                <a:cubicBezTo>
                  <a:pt x="79" y="28"/>
                  <a:pt x="79" y="28"/>
                  <a:pt x="79" y="28"/>
                </a:cubicBezTo>
                <a:cubicBezTo>
                  <a:pt x="93" y="17"/>
                  <a:pt x="93" y="17"/>
                  <a:pt x="93" y="17"/>
                </a:cubicBezTo>
                <a:cubicBezTo>
                  <a:pt x="94" y="16"/>
                  <a:pt x="94" y="16"/>
                  <a:pt x="94" y="16"/>
                </a:cubicBezTo>
                <a:cubicBezTo>
                  <a:pt x="94" y="16"/>
                  <a:pt x="94" y="16"/>
                  <a:pt x="94" y="16"/>
                </a:cubicBezTo>
                <a:cubicBezTo>
                  <a:pt x="98" y="8"/>
                  <a:pt x="92" y="0"/>
                  <a:pt x="83" y="4"/>
                </a:cubicBezTo>
                <a:cubicBezTo>
                  <a:pt x="82" y="4"/>
                  <a:pt x="82" y="4"/>
                  <a:pt x="82" y="4"/>
                </a:cubicBezTo>
                <a:cubicBezTo>
                  <a:pt x="82" y="4"/>
                  <a:pt x="82" y="4"/>
                  <a:pt x="82" y="4"/>
                </a:cubicBezTo>
                <a:cubicBezTo>
                  <a:pt x="73" y="11"/>
                  <a:pt x="73" y="11"/>
                  <a:pt x="73" y="11"/>
                </a:cubicBezTo>
                <a:cubicBezTo>
                  <a:pt x="72" y="12"/>
                  <a:pt x="72" y="12"/>
                  <a:pt x="72" y="12"/>
                </a:cubicBezTo>
                <a:cubicBezTo>
                  <a:pt x="72" y="13"/>
                  <a:pt x="72" y="13"/>
                  <a:pt x="72" y="13"/>
                </a:cubicBezTo>
                <a:cubicBezTo>
                  <a:pt x="62" y="13"/>
                  <a:pt x="62" y="13"/>
                  <a:pt x="62" y="13"/>
                </a:cubicBezTo>
                <a:cubicBezTo>
                  <a:pt x="62" y="10"/>
                  <a:pt x="62" y="10"/>
                  <a:pt x="62" y="10"/>
                </a:cubicBezTo>
                <a:cubicBezTo>
                  <a:pt x="65" y="10"/>
                  <a:pt x="65" y="10"/>
                  <a:pt x="65" y="10"/>
                </a:cubicBezTo>
                <a:cubicBezTo>
                  <a:pt x="66" y="10"/>
                  <a:pt x="67" y="9"/>
                  <a:pt x="67" y="8"/>
                </a:cubicBezTo>
                <a:cubicBezTo>
                  <a:pt x="67" y="5"/>
                  <a:pt x="67" y="5"/>
                  <a:pt x="67" y="5"/>
                </a:cubicBezTo>
                <a:cubicBezTo>
                  <a:pt x="67" y="3"/>
                  <a:pt x="66" y="2"/>
                  <a:pt x="65" y="2"/>
                </a:cubicBezTo>
                <a:cubicBezTo>
                  <a:pt x="54" y="2"/>
                  <a:pt x="54" y="2"/>
                  <a:pt x="54" y="2"/>
                </a:cubicBezTo>
                <a:cubicBezTo>
                  <a:pt x="53" y="2"/>
                  <a:pt x="52" y="3"/>
                  <a:pt x="52" y="5"/>
                </a:cubicBezTo>
                <a:cubicBezTo>
                  <a:pt x="52" y="8"/>
                  <a:pt x="52" y="8"/>
                  <a:pt x="52" y="8"/>
                </a:cubicBezTo>
                <a:cubicBezTo>
                  <a:pt x="52" y="9"/>
                  <a:pt x="53" y="10"/>
                  <a:pt x="54" y="10"/>
                </a:cubicBezTo>
                <a:cubicBezTo>
                  <a:pt x="58" y="10"/>
                  <a:pt x="58" y="10"/>
                  <a:pt x="58" y="10"/>
                </a:cubicBezTo>
                <a:cubicBezTo>
                  <a:pt x="58" y="13"/>
                  <a:pt x="58" y="13"/>
                  <a:pt x="58" y="13"/>
                </a:cubicBezTo>
                <a:cubicBezTo>
                  <a:pt x="45" y="13"/>
                  <a:pt x="45" y="13"/>
                  <a:pt x="45" y="13"/>
                </a:cubicBezTo>
                <a:cubicBezTo>
                  <a:pt x="41" y="21"/>
                  <a:pt x="41" y="21"/>
                  <a:pt x="41" y="21"/>
                </a:cubicBezTo>
                <a:cubicBezTo>
                  <a:pt x="23" y="12"/>
                  <a:pt x="23" y="12"/>
                  <a:pt x="23" y="12"/>
                </a:cubicBezTo>
                <a:cubicBezTo>
                  <a:pt x="16" y="15"/>
                  <a:pt x="16" y="15"/>
                  <a:pt x="16" y="15"/>
                </a:cubicBezTo>
                <a:close/>
                <a:moveTo>
                  <a:pt x="77" y="22"/>
                </a:moveTo>
                <a:cubicBezTo>
                  <a:pt x="77" y="18"/>
                  <a:pt x="77" y="18"/>
                  <a:pt x="77" y="18"/>
                </a:cubicBezTo>
                <a:cubicBezTo>
                  <a:pt x="78" y="18"/>
                  <a:pt x="78" y="18"/>
                  <a:pt x="78" y="18"/>
                </a:cubicBezTo>
                <a:cubicBezTo>
                  <a:pt x="78" y="15"/>
                  <a:pt x="78" y="15"/>
                  <a:pt x="78" y="15"/>
                </a:cubicBezTo>
                <a:cubicBezTo>
                  <a:pt x="85" y="9"/>
                  <a:pt x="85" y="9"/>
                  <a:pt x="85" y="9"/>
                </a:cubicBezTo>
                <a:cubicBezTo>
                  <a:pt x="88" y="8"/>
                  <a:pt x="90" y="10"/>
                  <a:pt x="89" y="12"/>
                </a:cubicBezTo>
                <a:cubicBezTo>
                  <a:pt x="77" y="22"/>
                  <a:pt x="77" y="22"/>
                  <a:pt x="77" y="22"/>
                </a:cubicBezTo>
                <a:close/>
                <a:moveTo>
                  <a:pt x="15" y="17"/>
                </a:moveTo>
                <a:cubicBezTo>
                  <a:pt x="29" y="35"/>
                  <a:pt x="0" y="35"/>
                  <a:pt x="14" y="17"/>
                </a:cubicBezTo>
                <a:lnTo>
                  <a:pt x="15" y="17"/>
                </a:lnTo>
                <a:close/>
              </a:path>
            </a:pathLst>
          </a:custGeom>
          <a:solidFill>
            <a:schemeClr val="bg1"/>
          </a:solidFill>
          <a:ln>
            <a:noFill/>
          </a:ln>
        </p:spPr>
        <p:txBody>
          <a:body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方正黑体简体" panose="02010601030101010101" pitchFamily="2" charset="-122"/>
              <a:cs typeface="+mn-cs"/>
              <a:sym typeface="Arial" panose="020B0604020202020204" pitchFamily="34" charset="0"/>
            </a:endParaRPr>
          </a:p>
        </p:txBody>
      </p:sp>
      <p:sp>
        <p:nvSpPr>
          <p:cNvPr id="52" name="Freeform 70"/>
          <p:cNvSpPr>
            <a:spLocks noEditPoints="1"/>
          </p:cNvSpPr>
          <p:nvPr/>
        </p:nvSpPr>
        <p:spPr bwMode="auto">
          <a:xfrm>
            <a:off x="7898608" y="1969241"/>
            <a:ext cx="236537" cy="263525"/>
          </a:xfrm>
          <a:custGeom>
            <a:avLst/>
            <a:gdLst>
              <a:gd name="T0" fmla="*/ 135303 w 65"/>
              <a:gd name="T1" fmla="*/ 14662 h 72"/>
              <a:gd name="T2" fmla="*/ 182842 w 65"/>
              <a:gd name="T3" fmla="*/ 98967 h 72"/>
              <a:gd name="T4" fmla="*/ 182842 w 65"/>
              <a:gd name="T5" fmla="*/ 98967 h 72"/>
              <a:gd name="T6" fmla="*/ 234038 w 65"/>
              <a:gd name="T7" fmla="*/ 186938 h 72"/>
              <a:gd name="T8" fmla="*/ 226724 w 65"/>
              <a:gd name="T9" fmla="*/ 208930 h 72"/>
              <a:gd name="T10" fmla="*/ 219411 w 65"/>
              <a:gd name="T11" fmla="*/ 212596 h 72"/>
              <a:gd name="T12" fmla="*/ 219411 w 65"/>
              <a:gd name="T13" fmla="*/ 212596 h 72"/>
              <a:gd name="T14" fmla="*/ 138960 w 65"/>
              <a:gd name="T15" fmla="*/ 212596 h 72"/>
              <a:gd name="T16" fmla="*/ 138960 w 65"/>
              <a:gd name="T17" fmla="*/ 219927 h 72"/>
              <a:gd name="T18" fmla="*/ 215754 w 65"/>
              <a:gd name="T19" fmla="*/ 238254 h 72"/>
              <a:gd name="T20" fmla="*/ 219411 w 65"/>
              <a:gd name="T21" fmla="*/ 238254 h 72"/>
              <a:gd name="T22" fmla="*/ 219411 w 65"/>
              <a:gd name="T23" fmla="*/ 245585 h 72"/>
              <a:gd name="T24" fmla="*/ 219411 w 65"/>
              <a:gd name="T25" fmla="*/ 263912 h 72"/>
              <a:gd name="T26" fmla="*/ 204783 w 65"/>
              <a:gd name="T27" fmla="*/ 263912 h 72"/>
              <a:gd name="T28" fmla="*/ 204783 w 65"/>
              <a:gd name="T29" fmla="*/ 252916 h 72"/>
              <a:gd name="T30" fmla="*/ 138960 w 65"/>
              <a:gd name="T31" fmla="*/ 238254 h 72"/>
              <a:gd name="T32" fmla="*/ 138960 w 65"/>
              <a:gd name="T33" fmla="*/ 241919 h 72"/>
              <a:gd name="T34" fmla="*/ 98735 w 65"/>
              <a:gd name="T35" fmla="*/ 241919 h 72"/>
              <a:gd name="T36" fmla="*/ 98735 w 65"/>
              <a:gd name="T37" fmla="*/ 238254 h 72"/>
              <a:gd name="T38" fmla="*/ 36568 w 65"/>
              <a:gd name="T39" fmla="*/ 252916 h 72"/>
              <a:gd name="T40" fmla="*/ 36568 w 65"/>
              <a:gd name="T41" fmla="*/ 263912 h 72"/>
              <a:gd name="T42" fmla="*/ 18284 w 65"/>
              <a:gd name="T43" fmla="*/ 263912 h 72"/>
              <a:gd name="T44" fmla="*/ 18284 w 65"/>
              <a:gd name="T45" fmla="*/ 245585 h 72"/>
              <a:gd name="T46" fmla="*/ 18284 w 65"/>
              <a:gd name="T47" fmla="*/ 238254 h 72"/>
              <a:gd name="T48" fmla="*/ 25598 w 65"/>
              <a:gd name="T49" fmla="*/ 238254 h 72"/>
              <a:gd name="T50" fmla="*/ 98735 w 65"/>
              <a:gd name="T51" fmla="*/ 219927 h 72"/>
              <a:gd name="T52" fmla="*/ 98735 w 65"/>
              <a:gd name="T53" fmla="*/ 212596 h 72"/>
              <a:gd name="T54" fmla="*/ 18284 w 65"/>
              <a:gd name="T55" fmla="*/ 212596 h 72"/>
              <a:gd name="T56" fmla="*/ 0 w 65"/>
              <a:gd name="T57" fmla="*/ 194269 h 72"/>
              <a:gd name="T58" fmla="*/ 3657 w 65"/>
              <a:gd name="T59" fmla="*/ 183272 h 72"/>
              <a:gd name="T60" fmla="*/ 54853 w 65"/>
              <a:gd name="T61" fmla="*/ 98967 h 72"/>
              <a:gd name="T62" fmla="*/ 54853 w 65"/>
              <a:gd name="T63" fmla="*/ 98967 h 72"/>
              <a:gd name="T64" fmla="*/ 54853 w 65"/>
              <a:gd name="T65" fmla="*/ 98967 h 72"/>
              <a:gd name="T66" fmla="*/ 102392 w 65"/>
              <a:gd name="T67" fmla="*/ 14662 h 72"/>
              <a:gd name="T68" fmla="*/ 127990 w 65"/>
              <a:gd name="T69" fmla="*/ 7331 h 72"/>
              <a:gd name="T70" fmla="*/ 135303 w 65"/>
              <a:gd name="T71" fmla="*/ 14662 h 72"/>
              <a:gd name="T72" fmla="*/ 109705 w 65"/>
              <a:gd name="T73" fmla="*/ 91636 h 72"/>
              <a:gd name="T74" fmla="*/ 109705 w 65"/>
              <a:gd name="T75" fmla="*/ 109963 h 72"/>
              <a:gd name="T76" fmla="*/ 113362 w 65"/>
              <a:gd name="T77" fmla="*/ 142952 h 72"/>
              <a:gd name="T78" fmla="*/ 124333 w 65"/>
              <a:gd name="T79" fmla="*/ 142952 h 72"/>
              <a:gd name="T80" fmla="*/ 131646 w 65"/>
              <a:gd name="T81" fmla="*/ 109963 h 72"/>
              <a:gd name="T82" fmla="*/ 131646 w 65"/>
              <a:gd name="T83" fmla="*/ 91636 h 72"/>
              <a:gd name="T84" fmla="*/ 109705 w 65"/>
              <a:gd name="T85" fmla="*/ 91636 h 72"/>
              <a:gd name="T86" fmla="*/ 109705 w 65"/>
              <a:gd name="T87" fmla="*/ 150283 h 72"/>
              <a:gd name="T88" fmla="*/ 109705 w 65"/>
              <a:gd name="T89" fmla="*/ 168610 h 72"/>
              <a:gd name="T90" fmla="*/ 127990 w 65"/>
              <a:gd name="T91" fmla="*/ 168610 h 72"/>
              <a:gd name="T92" fmla="*/ 127990 w 65"/>
              <a:gd name="T93" fmla="*/ 150283 h 72"/>
              <a:gd name="T94" fmla="*/ 109705 w 65"/>
              <a:gd name="T95" fmla="*/ 150283 h 72"/>
              <a:gd name="T96" fmla="*/ 153588 w 65"/>
              <a:gd name="T97" fmla="*/ 117294 h 72"/>
              <a:gd name="T98" fmla="*/ 117019 w 65"/>
              <a:gd name="T99" fmla="*/ 54982 h 72"/>
              <a:gd name="T100" fmla="*/ 84107 w 65"/>
              <a:gd name="T101" fmla="*/ 117294 h 72"/>
              <a:gd name="T102" fmla="*/ 84107 w 65"/>
              <a:gd name="T103" fmla="*/ 117294 h 72"/>
              <a:gd name="T104" fmla="*/ 51196 w 65"/>
              <a:gd name="T105" fmla="*/ 175941 h 72"/>
              <a:gd name="T106" fmla="*/ 117019 w 65"/>
              <a:gd name="T107" fmla="*/ 175941 h 72"/>
              <a:gd name="T108" fmla="*/ 186499 w 65"/>
              <a:gd name="T109" fmla="*/ 175941 h 72"/>
              <a:gd name="T110" fmla="*/ 153588 w 65"/>
              <a:gd name="T111" fmla="*/ 117294 h 72"/>
              <a:gd name="T112" fmla="*/ 153588 w 65"/>
              <a:gd name="T113" fmla="*/ 117294 h 72"/>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65" h="72">
                <a:moveTo>
                  <a:pt x="37" y="4"/>
                </a:moveTo>
                <a:cubicBezTo>
                  <a:pt x="50" y="27"/>
                  <a:pt x="50" y="27"/>
                  <a:pt x="50" y="27"/>
                </a:cubicBezTo>
                <a:cubicBezTo>
                  <a:pt x="50" y="27"/>
                  <a:pt x="50" y="27"/>
                  <a:pt x="50" y="27"/>
                </a:cubicBezTo>
                <a:cubicBezTo>
                  <a:pt x="64" y="51"/>
                  <a:pt x="64" y="51"/>
                  <a:pt x="64" y="51"/>
                </a:cubicBezTo>
                <a:cubicBezTo>
                  <a:pt x="65" y="53"/>
                  <a:pt x="64" y="56"/>
                  <a:pt x="62" y="57"/>
                </a:cubicBezTo>
                <a:cubicBezTo>
                  <a:pt x="61" y="58"/>
                  <a:pt x="60" y="58"/>
                  <a:pt x="60" y="58"/>
                </a:cubicBezTo>
                <a:cubicBezTo>
                  <a:pt x="60" y="58"/>
                  <a:pt x="60" y="58"/>
                  <a:pt x="60" y="58"/>
                </a:cubicBezTo>
                <a:cubicBezTo>
                  <a:pt x="38" y="58"/>
                  <a:pt x="38" y="58"/>
                  <a:pt x="38" y="58"/>
                </a:cubicBezTo>
                <a:cubicBezTo>
                  <a:pt x="38" y="60"/>
                  <a:pt x="38" y="60"/>
                  <a:pt x="38" y="60"/>
                </a:cubicBezTo>
                <a:cubicBezTo>
                  <a:pt x="59" y="65"/>
                  <a:pt x="59" y="65"/>
                  <a:pt x="59" y="65"/>
                </a:cubicBezTo>
                <a:cubicBezTo>
                  <a:pt x="60" y="65"/>
                  <a:pt x="60" y="65"/>
                  <a:pt x="60" y="65"/>
                </a:cubicBezTo>
                <a:cubicBezTo>
                  <a:pt x="60" y="67"/>
                  <a:pt x="60" y="67"/>
                  <a:pt x="60" y="67"/>
                </a:cubicBezTo>
                <a:cubicBezTo>
                  <a:pt x="60" y="72"/>
                  <a:pt x="60" y="72"/>
                  <a:pt x="60" y="72"/>
                </a:cubicBezTo>
                <a:cubicBezTo>
                  <a:pt x="56" y="72"/>
                  <a:pt x="56" y="72"/>
                  <a:pt x="56" y="72"/>
                </a:cubicBezTo>
                <a:cubicBezTo>
                  <a:pt x="56" y="69"/>
                  <a:pt x="56" y="69"/>
                  <a:pt x="56" y="69"/>
                </a:cubicBezTo>
                <a:cubicBezTo>
                  <a:pt x="38" y="65"/>
                  <a:pt x="38" y="65"/>
                  <a:pt x="38" y="65"/>
                </a:cubicBezTo>
                <a:cubicBezTo>
                  <a:pt x="38" y="66"/>
                  <a:pt x="38" y="66"/>
                  <a:pt x="38" y="66"/>
                </a:cubicBezTo>
                <a:cubicBezTo>
                  <a:pt x="27" y="66"/>
                  <a:pt x="27" y="66"/>
                  <a:pt x="27" y="66"/>
                </a:cubicBezTo>
                <a:cubicBezTo>
                  <a:pt x="27" y="65"/>
                  <a:pt x="27" y="65"/>
                  <a:pt x="27" y="65"/>
                </a:cubicBezTo>
                <a:cubicBezTo>
                  <a:pt x="10" y="69"/>
                  <a:pt x="10" y="69"/>
                  <a:pt x="10" y="69"/>
                </a:cubicBezTo>
                <a:cubicBezTo>
                  <a:pt x="10" y="72"/>
                  <a:pt x="10" y="72"/>
                  <a:pt x="10" y="72"/>
                </a:cubicBezTo>
                <a:cubicBezTo>
                  <a:pt x="5" y="72"/>
                  <a:pt x="5" y="72"/>
                  <a:pt x="5" y="72"/>
                </a:cubicBezTo>
                <a:cubicBezTo>
                  <a:pt x="5" y="67"/>
                  <a:pt x="5" y="67"/>
                  <a:pt x="5" y="67"/>
                </a:cubicBezTo>
                <a:cubicBezTo>
                  <a:pt x="5" y="65"/>
                  <a:pt x="5" y="65"/>
                  <a:pt x="5" y="65"/>
                </a:cubicBezTo>
                <a:cubicBezTo>
                  <a:pt x="7" y="65"/>
                  <a:pt x="7" y="65"/>
                  <a:pt x="7" y="65"/>
                </a:cubicBezTo>
                <a:cubicBezTo>
                  <a:pt x="27" y="60"/>
                  <a:pt x="27" y="60"/>
                  <a:pt x="27" y="60"/>
                </a:cubicBezTo>
                <a:cubicBezTo>
                  <a:pt x="27" y="58"/>
                  <a:pt x="27" y="58"/>
                  <a:pt x="27" y="58"/>
                </a:cubicBezTo>
                <a:cubicBezTo>
                  <a:pt x="5" y="58"/>
                  <a:pt x="5" y="58"/>
                  <a:pt x="5" y="58"/>
                </a:cubicBezTo>
                <a:cubicBezTo>
                  <a:pt x="3" y="58"/>
                  <a:pt x="0" y="56"/>
                  <a:pt x="0" y="53"/>
                </a:cubicBezTo>
                <a:cubicBezTo>
                  <a:pt x="0" y="52"/>
                  <a:pt x="1" y="51"/>
                  <a:pt x="1" y="50"/>
                </a:cubicBezTo>
                <a:cubicBezTo>
                  <a:pt x="15" y="27"/>
                  <a:pt x="15" y="27"/>
                  <a:pt x="15" y="27"/>
                </a:cubicBezTo>
                <a:cubicBezTo>
                  <a:pt x="15" y="27"/>
                  <a:pt x="15" y="27"/>
                  <a:pt x="15" y="27"/>
                </a:cubicBezTo>
                <a:cubicBezTo>
                  <a:pt x="15" y="27"/>
                  <a:pt x="15" y="27"/>
                  <a:pt x="15" y="27"/>
                </a:cubicBezTo>
                <a:cubicBezTo>
                  <a:pt x="28" y="4"/>
                  <a:pt x="28" y="4"/>
                  <a:pt x="28" y="4"/>
                </a:cubicBezTo>
                <a:cubicBezTo>
                  <a:pt x="30" y="1"/>
                  <a:pt x="33" y="0"/>
                  <a:pt x="35" y="2"/>
                </a:cubicBezTo>
                <a:cubicBezTo>
                  <a:pt x="36" y="2"/>
                  <a:pt x="36" y="3"/>
                  <a:pt x="37" y="4"/>
                </a:cubicBezTo>
                <a:close/>
                <a:moveTo>
                  <a:pt x="30" y="25"/>
                </a:moveTo>
                <a:cubicBezTo>
                  <a:pt x="30" y="30"/>
                  <a:pt x="30" y="30"/>
                  <a:pt x="30" y="30"/>
                </a:cubicBezTo>
                <a:cubicBezTo>
                  <a:pt x="31" y="39"/>
                  <a:pt x="31" y="39"/>
                  <a:pt x="31" y="39"/>
                </a:cubicBezTo>
                <a:cubicBezTo>
                  <a:pt x="34" y="39"/>
                  <a:pt x="34" y="39"/>
                  <a:pt x="34" y="39"/>
                </a:cubicBezTo>
                <a:cubicBezTo>
                  <a:pt x="36" y="30"/>
                  <a:pt x="36" y="30"/>
                  <a:pt x="36" y="30"/>
                </a:cubicBezTo>
                <a:cubicBezTo>
                  <a:pt x="36" y="25"/>
                  <a:pt x="36" y="25"/>
                  <a:pt x="36" y="25"/>
                </a:cubicBezTo>
                <a:cubicBezTo>
                  <a:pt x="30" y="25"/>
                  <a:pt x="30" y="25"/>
                  <a:pt x="30" y="25"/>
                </a:cubicBezTo>
                <a:close/>
                <a:moveTo>
                  <a:pt x="30" y="41"/>
                </a:moveTo>
                <a:cubicBezTo>
                  <a:pt x="30" y="46"/>
                  <a:pt x="30" y="46"/>
                  <a:pt x="30" y="46"/>
                </a:cubicBezTo>
                <a:cubicBezTo>
                  <a:pt x="35" y="46"/>
                  <a:pt x="35" y="46"/>
                  <a:pt x="35" y="46"/>
                </a:cubicBezTo>
                <a:cubicBezTo>
                  <a:pt x="35" y="41"/>
                  <a:pt x="35" y="41"/>
                  <a:pt x="35" y="41"/>
                </a:cubicBezTo>
                <a:cubicBezTo>
                  <a:pt x="30" y="41"/>
                  <a:pt x="30" y="41"/>
                  <a:pt x="30" y="41"/>
                </a:cubicBezTo>
                <a:close/>
                <a:moveTo>
                  <a:pt x="42" y="32"/>
                </a:moveTo>
                <a:cubicBezTo>
                  <a:pt x="32" y="15"/>
                  <a:pt x="32" y="15"/>
                  <a:pt x="32" y="15"/>
                </a:cubicBezTo>
                <a:cubicBezTo>
                  <a:pt x="23" y="32"/>
                  <a:pt x="23" y="32"/>
                  <a:pt x="23" y="32"/>
                </a:cubicBezTo>
                <a:cubicBezTo>
                  <a:pt x="23" y="32"/>
                  <a:pt x="23" y="32"/>
                  <a:pt x="23" y="32"/>
                </a:cubicBezTo>
                <a:cubicBezTo>
                  <a:pt x="14" y="48"/>
                  <a:pt x="14" y="48"/>
                  <a:pt x="14" y="48"/>
                </a:cubicBezTo>
                <a:cubicBezTo>
                  <a:pt x="32" y="48"/>
                  <a:pt x="32" y="48"/>
                  <a:pt x="32" y="48"/>
                </a:cubicBezTo>
                <a:cubicBezTo>
                  <a:pt x="51" y="48"/>
                  <a:pt x="51" y="48"/>
                  <a:pt x="51" y="48"/>
                </a:cubicBezTo>
                <a:cubicBezTo>
                  <a:pt x="42" y="32"/>
                  <a:pt x="42" y="32"/>
                  <a:pt x="42" y="32"/>
                </a:cubicBezTo>
                <a:cubicBezTo>
                  <a:pt x="42" y="32"/>
                  <a:pt x="42" y="32"/>
                  <a:pt x="42" y="32"/>
                </a:cubicBezTo>
                <a:close/>
              </a:path>
            </a:pathLst>
          </a:custGeom>
          <a:solidFill>
            <a:schemeClr val="bg1"/>
          </a:solidFill>
          <a:ln>
            <a:noFill/>
          </a:ln>
        </p:spPr>
        <p:txBody>
          <a:body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方正黑体简体" panose="02010601030101010101" pitchFamily="2" charset="-122"/>
              <a:cs typeface="+mn-cs"/>
              <a:sym typeface="Arial" panose="020B0604020202020204" pitchFamily="34" charset="0"/>
            </a:endParaRPr>
          </a:p>
        </p:txBody>
      </p:sp>
      <p:sp>
        <p:nvSpPr>
          <p:cNvPr id="53" name="Freeform 71"/>
          <p:cNvSpPr>
            <a:spLocks noEditPoints="1"/>
          </p:cNvSpPr>
          <p:nvPr/>
        </p:nvSpPr>
        <p:spPr bwMode="auto">
          <a:xfrm>
            <a:off x="6342858" y="2020041"/>
            <a:ext cx="290512" cy="190500"/>
          </a:xfrm>
          <a:custGeom>
            <a:avLst/>
            <a:gdLst>
              <a:gd name="T0" fmla="*/ 216678 w 79"/>
              <a:gd name="T1" fmla="*/ 10991 h 52"/>
              <a:gd name="T2" fmla="*/ 227695 w 79"/>
              <a:gd name="T3" fmla="*/ 32972 h 52"/>
              <a:gd name="T4" fmla="*/ 246058 w 79"/>
              <a:gd name="T5" fmla="*/ 18318 h 52"/>
              <a:gd name="T6" fmla="*/ 253403 w 79"/>
              <a:gd name="T7" fmla="*/ 32972 h 52"/>
              <a:gd name="T8" fmla="*/ 268093 w 79"/>
              <a:gd name="T9" fmla="*/ 21981 h 52"/>
              <a:gd name="T10" fmla="*/ 279110 w 79"/>
              <a:gd name="T11" fmla="*/ 32972 h 52"/>
              <a:gd name="T12" fmla="*/ 290128 w 79"/>
              <a:gd name="T13" fmla="*/ 29309 h 52"/>
              <a:gd name="T14" fmla="*/ 216678 w 79"/>
              <a:gd name="T15" fmla="*/ 84262 h 52"/>
              <a:gd name="T16" fmla="*/ 7345 w 79"/>
              <a:gd name="T17" fmla="*/ 175852 h 52"/>
              <a:gd name="T18" fmla="*/ 161590 w 79"/>
              <a:gd name="T19" fmla="*/ 76935 h 52"/>
              <a:gd name="T20" fmla="*/ 80795 w 79"/>
              <a:gd name="T21" fmla="*/ 58617 h 52"/>
              <a:gd name="T22" fmla="*/ 55088 w 79"/>
              <a:gd name="T23" fmla="*/ 91589 h 52"/>
              <a:gd name="T24" fmla="*/ 55088 w 79"/>
              <a:gd name="T25" fmla="*/ 98917 h 52"/>
              <a:gd name="T26" fmla="*/ 77123 w 79"/>
              <a:gd name="T27" fmla="*/ 139216 h 52"/>
              <a:gd name="T28" fmla="*/ 154245 w 79"/>
              <a:gd name="T29" fmla="*/ 128225 h 52"/>
              <a:gd name="T30" fmla="*/ 172608 w 79"/>
              <a:gd name="T31" fmla="*/ 135552 h 52"/>
              <a:gd name="T32" fmla="*/ 172608 w 79"/>
              <a:gd name="T33" fmla="*/ 95253 h 52"/>
              <a:gd name="T34" fmla="*/ 161590 w 79"/>
              <a:gd name="T35" fmla="*/ 76935 h 52"/>
              <a:gd name="T36" fmla="*/ 146900 w 79"/>
              <a:gd name="T37" fmla="*/ 76935 h 52"/>
              <a:gd name="T38" fmla="*/ 143228 w 79"/>
              <a:gd name="T39" fmla="*/ 65944 h 52"/>
              <a:gd name="T40" fmla="*/ 95485 w 79"/>
              <a:gd name="T41" fmla="*/ 76935 h 52"/>
              <a:gd name="T42" fmla="*/ 135883 w 79"/>
              <a:gd name="T43" fmla="*/ 69608 h 52"/>
              <a:gd name="T44" fmla="*/ 91813 w 79"/>
              <a:gd name="T45" fmla="*/ 65944 h 52"/>
              <a:gd name="T46" fmla="*/ 77123 w 79"/>
              <a:gd name="T47" fmla="*/ 80599 h 52"/>
              <a:gd name="T48" fmla="*/ 91813 w 79"/>
              <a:gd name="T49" fmla="*/ 65944 h 52"/>
              <a:gd name="T50" fmla="*/ 66105 w 79"/>
              <a:gd name="T51" fmla="*/ 106244 h 52"/>
              <a:gd name="T52" fmla="*/ 91813 w 79"/>
              <a:gd name="T53" fmla="*/ 102580 h 52"/>
              <a:gd name="T54" fmla="*/ 77123 w 79"/>
              <a:gd name="T55" fmla="*/ 113571 h 52"/>
              <a:gd name="T56" fmla="*/ 146900 w 79"/>
              <a:gd name="T57" fmla="*/ 120898 h 52"/>
              <a:gd name="T58" fmla="*/ 77123 w 79"/>
              <a:gd name="T59" fmla="*/ 113571 h 52"/>
              <a:gd name="T60" fmla="*/ 135883 w 79"/>
              <a:gd name="T61" fmla="*/ 98917 h 52"/>
              <a:gd name="T62" fmla="*/ 161590 w 79"/>
              <a:gd name="T63" fmla="*/ 102580 h 52"/>
              <a:gd name="T64" fmla="*/ 36725 w 79"/>
              <a:gd name="T65" fmla="*/ 40299 h 52"/>
              <a:gd name="T66" fmla="*/ 187298 w 79"/>
              <a:gd name="T67" fmla="*/ 153870 h 52"/>
              <a:gd name="T68" fmla="*/ 36725 w 79"/>
              <a:gd name="T69" fmla="*/ 40299 h 52"/>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79" h="52">
                <a:moveTo>
                  <a:pt x="2" y="4"/>
                </a:moveTo>
                <a:cubicBezTo>
                  <a:pt x="25" y="0"/>
                  <a:pt x="43" y="0"/>
                  <a:pt x="59" y="3"/>
                </a:cubicBezTo>
                <a:cubicBezTo>
                  <a:pt x="59" y="9"/>
                  <a:pt x="59" y="9"/>
                  <a:pt x="59" y="9"/>
                </a:cubicBezTo>
                <a:cubicBezTo>
                  <a:pt x="62" y="9"/>
                  <a:pt x="62" y="9"/>
                  <a:pt x="62" y="9"/>
                </a:cubicBezTo>
                <a:cubicBezTo>
                  <a:pt x="63" y="4"/>
                  <a:pt x="63" y="4"/>
                  <a:pt x="63" y="4"/>
                </a:cubicBezTo>
                <a:cubicBezTo>
                  <a:pt x="64" y="4"/>
                  <a:pt x="66" y="4"/>
                  <a:pt x="67" y="5"/>
                </a:cubicBezTo>
                <a:cubicBezTo>
                  <a:pt x="67" y="9"/>
                  <a:pt x="67" y="9"/>
                  <a:pt x="67" y="9"/>
                </a:cubicBezTo>
                <a:cubicBezTo>
                  <a:pt x="69" y="9"/>
                  <a:pt x="69" y="9"/>
                  <a:pt x="69" y="9"/>
                </a:cubicBezTo>
                <a:cubicBezTo>
                  <a:pt x="70" y="6"/>
                  <a:pt x="70" y="6"/>
                  <a:pt x="70" y="6"/>
                </a:cubicBezTo>
                <a:cubicBezTo>
                  <a:pt x="71" y="6"/>
                  <a:pt x="72" y="6"/>
                  <a:pt x="73" y="6"/>
                </a:cubicBezTo>
                <a:cubicBezTo>
                  <a:pt x="73" y="9"/>
                  <a:pt x="73" y="9"/>
                  <a:pt x="73" y="9"/>
                </a:cubicBezTo>
                <a:cubicBezTo>
                  <a:pt x="76" y="9"/>
                  <a:pt x="76" y="9"/>
                  <a:pt x="76" y="9"/>
                </a:cubicBezTo>
                <a:cubicBezTo>
                  <a:pt x="76" y="7"/>
                  <a:pt x="76" y="7"/>
                  <a:pt x="76" y="7"/>
                </a:cubicBezTo>
                <a:cubicBezTo>
                  <a:pt x="77" y="8"/>
                  <a:pt x="78" y="8"/>
                  <a:pt x="79" y="8"/>
                </a:cubicBezTo>
                <a:cubicBezTo>
                  <a:pt x="79" y="15"/>
                  <a:pt x="79" y="15"/>
                  <a:pt x="79" y="15"/>
                </a:cubicBezTo>
                <a:cubicBezTo>
                  <a:pt x="59" y="23"/>
                  <a:pt x="59" y="23"/>
                  <a:pt x="59" y="23"/>
                </a:cubicBezTo>
                <a:cubicBezTo>
                  <a:pt x="59" y="48"/>
                  <a:pt x="59" y="48"/>
                  <a:pt x="59" y="48"/>
                </a:cubicBezTo>
                <a:cubicBezTo>
                  <a:pt x="40" y="52"/>
                  <a:pt x="21" y="52"/>
                  <a:pt x="2" y="48"/>
                </a:cubicBezTo>
                <a:cubicBezTo>
                  <a:pt x="1" y="34"/>
                  <a:pt x="0" y="20"/>
                  <a:pt x="2" y="4"/>
                </a:cubicBezTo>
                <a:close/>
                <a:moveTo>
                  <a:pt x="44" y="21"/>
                </a:moveTo>
                <a:cubicBezTo>
                  <a:pt x="40" y="16"/>
                  <a:pt x="40" y="16"/>
                  <a:pt x="40" y="16"/>
                </a:cubicBezTo>
                <a:cubicBezTo>
                  <a:pt x="34" y="16"/>
                  <a:pt x="28" y="16"/>
                  <a:pt x="22" y="16"/>
                </a:cubicBezTo>
                <a:cubicBezTo>
                  <a:pt x="18" y="22"/>
                  <a:pt x="18" y="22"/>
                  <a:pt x="18" y="22"/>
                </a:cubicBezTo>
                <a:cubicBezTo>
                  <a:pt x="15" y="25"/>
                  <a:pt x="15" y="25"/>
                  <a:pt x="15" y="25"/>
                </a:cubicBezTo>
                <a:cubicBezTo>
                  <a:pt x="16" y="27"/>
                  <a:pt x="16" y="27"/>
                  <a:pt x="16" y="27"/>
                </a:cubicBezTo>
                <a:cubicBezTo>
                  <a:pt x="15" y="27"/>
                  <a:pt x="15" y="27"/>
                  <a:pt x="15" y="27"/>
                </a:cubicBezTo>
                <a:cubicBezTo>
                  <a:pt x="15" y="38"/>
                  <a:pt x="15" y="38"/>
                  <a:pt x="15" y="38"/>
                </a:cubicBezTo>
                <a:cubicBezTo>
                  <a:pt x="21" y="38"/>
                  <a:pt x="21" y="38"/>
                  <a:pt x="21" y="38"/>
                </a:cubicBezTo>
                <a:cubicBezTo>
                  <a:pt x="21" y="35"/>
                  <a:pt x="21" y="35"/>
                  <a:pt x="21" y="35"/>
                </a:cubicBezTo>
                <a:cubicBezTo>
                  <a:pt x="42" y="35"/>
                  <a:pt x="42" y="35"/>
                  <a:pt x="42" y="35"/>
                </a:cubicBezTo>
                <a:cubicBezTo>
                  <a:pt x="42" y="37"/>
                  <a:pt x="42" y="37"/>
                  <a:pt x="42" y="37"/>
                </a:cubicBezTo>
                <a:cubicBezTo>
                  <a:pt x="47" y="37"/>
                  <a:pt x="47" y="37"/>
                  <a:pt x="47" y="37"/>
                </a:cubicBezTo>
                <a:cubicBezTo>
                  <a:pt x="47" y="26"/>
                  <a:pt x="47" y="26"/>
                  <a:pt x="47" y="26"/>
                </a:cubicBezTo>
                <a:cubicBezTo>
                  <a:pt x="47" y="26"/>
                  <a:pt x="47" y="26"/>
                  <a:pt x="47" y="26"/>
                </a:cubicBezTo>
                <a:cubicBezTo>
                  <a:pt x="47" y="24"/>
                  <a:pt x="47" y="24"/>
                  <a:pt x="47" y="24"/>
                </a:cubicBezTo>
                <a:cubicBezTo>
                  <a:pt x="44" y="21"/>
                  <a:pt x="44" y="21"/>
                  <a:pt x="44" y="21"/>
                </a:cubicBezTo>
                <a:close/>
                <a:moveTo>
                  <a:pt x="38" y="19"/>
                </a:moveTo>
                <a:cubicBezTo>
                  <a:pt x="40" y="21"/>
                  <a:pt x="40" y="21"/>
                  <a:pt x="40" y="21"/>
                </a:cubicBezTo>
                <a:cubicBezTo>
                  <a:pt x="42" y="21"/>
                  <a:pt x="42" y="21"/>
                  <a:pt x="42" y="21"/>
                </a:cubicBezTo>
                <a:cubicBezTo>
                  <a:pt x="39" y="18"/>
                  <a:pt x="39" y="18"/>
                  <a:pt x="39" y="18"/>
                </a:cubicBezTo>
                <a:cubicBezTo>
                  <a:pt x="28" y="18"/>
                  <a:pt x="28" y="18"/>
                  <a:pt x="28" y="18"/>
                </a:cubicBezTo>
                <a:cubicBezTo>
                  <a:pt x="26" y="21"/>
                  <a:pt x="26" y="21"/>
                  <a:pt x="26" y="21"/>
                </a:cubicBezTo>
                <a:cubicBezTo>
                  <a:pt x="30" y="21"/>
                  <a:pt x="33" y="21"/>
                  <a:pt x="37" y="21"/>
                </a:cubicBezTo>
                <a:cubicBezTo>
                  <a:pt x="37" y="19"/>
                  <a:pt x="37" y="19"/>
                  <a:pt x="37" y="19"/>
                </a:cubicBezTo>
                <a:cubicBezTo>
                  <a:pt x="38" y="19"/>
                  <a:pt x="38" y="19"/>
                  <a:pt x="38" y="19"/>
                </a:cubicBezTo>
                <a:close/>
                <a:moveTo>
                  <a:pt x="25" y="18"/>
                </a:moveTo>
                <a:cubicBezTo>
                  <a:pt x="23" y="18"/>
                  <a:pt x="23" y="18"/>
                  <a:pt x="23" y="18"/>
                </a:cubicBezTo>
                <a:cubicBezTo>
                  <a:pt x="21" y="22"/>
                  <a:pt x="21" y="22"/>
                  <a:pt x="21" y="22"/>
                </a:cubicBezTo>
                <a:cubicBezTo>
                  <a:pt x="21" y="22"/>
                  <a:pt x="22" y="22"/>
                  <a:pt x="23" y="22"/>
                </a:cubicBezTo>
                <a:cubicBezTo>
                  <a:pt x="25" y="18"/>
                  <a:pt x="25" y="18"/>
                  <a:pt x="25" y="18"/>
                </a:cubicBezTo>
                <a:close/>
                <a:moveTo>
                  <a:pt x="18" y="26"/>
                </a:moveTo>
                <a:cubicBezTo>
                  <a:pt x="18" y="29"/>
                  <a:pt x="18" y="29"/>
                  <a:pt x="18" y="29"/>
                </a:cubicBezTo>
                <a:cubicBezTo>
                  <a:pt x="25" y="29"/>
                  <a:pt x="25" y="29"/>
                  <a:pt x="25" y="29"/>
                </a:cubicBezTo>
                <a:cubicBezTo>
                  <a:pt x="25" y="28"/>
                  <a:pt x="25" y="28"/>
                  <a:pt x="25" y="28"/>
                </a:cubicBezTo>
                <a:cubicBezTo>
                  <a:pt x="18" y="26"/>
                  <a:pt x="18" y="26"/>
                  <a:pt x="18" y="26"/>
                </a:cubicBezTo>
                <a:close/>
                <a:moveTo>
                  <a:pt x="21" y="31"/>
                </a:moveTo>
                <a:cubicBezTo>
                  <a:pt x="22" y="33"/>
                  <a:pt x="22" y="33"/>
                  <a:pt x="22" y="33"/>
                </a:cubicBezTo>
                <a:cubicBezTo>
                  <a:pt x="26" y="33"/>
                  <a:pt x="35" y="33"/>
                  <a:pt x="40" y="33"/>
                </a:cubicBezTo>
                <a:cubicBezTo>
                  <a:pt x="40" y="30"/>
                  <a:pt x="40" y="30"/>
                  <a:pt x="40" y="30"/>
                </a:cubicBezTo>
                <a:cubicBezTo>
                  <a:pt x="21" y="31"/>
                  <a:pt x="21" y="31"/>
                  <a:pt x="21" y="31"/>
                </a:cubicBezTo>
                <a:close/>
                <a:moveTo>
                  <a:pt x="45" y="25"/>
                </a:moveTo>
                <a:cubicBezTo>
                  <a:pt x="37" y="27"/>
                  <a:pt x="37" y="27"/>
                  <a:pt x="37" y="27"/>
                </a:cubicBezTo>
                <a:cubicBezTo>
                  <a:pt x="37" y="29"/>
                  <a:pt x="37" y="29"/>
                  <a:pt x="37" y="29"/>
                </a:cubicBezTo>
                <a:cubicBezTo>
                  <a:pt x="44" y="28"/>
                  <a:pt x="44" y="28"/>
                  <a:pt x="44" y="28"/>
                </a:cubicBezTo>
                <a:cubicBezTo>
                  <a:pt x="45" y="25"/>
                  <a:pt x="45" y="25"/>
                  <a:pt x="45" y="25"/>
                </a:cubicBezTo>
                <a:close/>
                <a:moveTo>
                  <a:pt x="10" y="11"/>
                </a:moveTo>
                <a:cubicBezTo>
                  <a:pt x="10" y="42"/>
                  <a:pt x="10" y="42"/>
                  <a:pt x="10" y="42"/>
                </a:cubicBezTo>
                <a:cubicBezTo>
                  <a:pt x="51" y="42"/>
                  <a:pt x="51" y="42"/>
                  <a:pt x="51" y="42"/>
                </a:cubicBezTo>
                <a:cubicBezTo>
                  <a:pt x="51" y="11"/>
                  <a:pt x="51" y="11"/>
                  <a:pt x="51" y="11"/>
                </a:cubicBezTo>
                <a:lnTo>
                  <a:pt x="10" y="11"/>
                </a:lnTo>
                <a:close/>
              </a:path>
            </a:pathLst>
          </a:custGeom>
          <a:solidFill>
            <a:schemeClr val="bg1"/>
          </a:solidFill>
          <a:ln>
            <a:noFill/>
          </a:ln>
        </p:spPr>
        <p:txBody>
          <a:body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方正黑体简体" panose="02010601030101010101" pitchFamily="2" charset="-122"/>
              <a:cs typeface="+mn-cs"/>
              <a:sym typeface="Arial" panose="020B0604020202020204" pitchFamily="34" charset="0"/>
            </a:endParaRPr>
          </a:p>
        </p:txBody>
      </p:sp>
      <p:sp>
        <p:nvSpPr>
          <p:cNvPr id="54" name="Freeform 72"/>
          <p:cNvSpPr>
            <a:spLocks noEditPoints="1"/>
          </p:cNvSpPr>
          <p:nvPr/>
        </p:nvSpPr>
        <p:spPr bwMode="auto">
          <a:xfrm>
            <a:off x="7135020" y="1605703"/>
            <a:ext cx="230188" cy="230188"/>
          </a:xfrm>
          <a:custGeom>
            <a:avLst/>
            <a:gdLst>
              <a:gd name="T0" fmla="*/ 197746 w 63"/>
              <a:gd name="T1" fmla="*/ 32958 h 63"/>
              <a:gd name="T2" fmla="*/ 197746 w 63"/>
              <a:gd name="T3" fmla="*/ 197746 h 63"/>
              <a:gd name="T4" fmla="*/ 32958 w 63"/>
              <a:gd name="T5" fmla="*/ 197746 h 63"/>
              <a:gd name="T6" fmla="*/ 32958 w 63"/>
              <a:gd name="T7" fmla="*/ 32958 h 63"/>
              <a:gd name="T8" fmla="*/ 113521 w 63"/>
              <a:gd name="T9" fmla="*/ 40282 h 63"/>
              <a:gd name="T10" fmla="*/ 40282 w 63"/>
              <a:gd name="T11" fmla="*/ 113521 h 63"/>
              <a:gd name="T12" fmla="*/ 47606 w 63"/>
              <a:gd name="T13" fmla="*/ 117183 h 63"/>
              <a:gd name="T14" fmla="*/ 58591 w 63"/>
              <a:gd name="T15" fmla="*/ 117183 h 63"/>
              <a:gd name="T16" fmla="*/ 47606 w 63"/>
              <a:gd name="T17" fmla="*/ 113521 h 63"/>
              <a:gd name="T18" fmla="*/ 65915 w 63"/>
              <a:gd name="T19" fmla="*/ 87887 h 63"/>
              <a:gd name="T20" fmla="*/ 58591 w 63"/>
              <a:gd name="T21" fmla="*/ 80563 h 63"/>
              <a:gd name="T22" fmla="*/ 80563 w 63"/>
              <a:gd name="T23" fmla="*/ 58591 h 63"/>
              <a:gd name="T24" fmla="*/ 91549 w 63"/>
              <a:gd name="T25" fmla="*/ 65915 h 63"/>
              <a:gd name="T26" fmla="*/ 113521 w 63"/>
              <a:gd name="T27" fmla="*/ 47606 h 63"/>
              <a:gd name="T28" fmla="*/ 117183 w 63"/>
              <a:gd name="T29" fmla="*/ 58591 h 63"/>
              <a:gd name="T30" fmla="*/ 146479 w 63"/>
              <a:gd name="T31" fmla="*/ 54930 h 63"/>
              <a:gd name="T32" fmla="*/ 146479 w 63"/>
              <a:gd name="T33" fmla="*/ 69577 h 63"/>
              <a:gd name="T34" fmla="*/ 161127 w 63"/>
              <a:gd name="T35" fmla="*/ 69577 h 63"/>
              <a:gd name="T36" fmla="*/ 161127 w 63"/>
              <a:gd name="T37" fmla="*/ 84225 h 63"/>
              <a:gd name="T38" fmla="*/ 172113 w 63"/>
              <a:gd name="T39" fmla="*/ 84225 h 63"/>
              <a:gd name="T40" fmla="*/ 168451 w 63"/>
              <a:gd name="T41" fmla="*/ 113521 h 63"/>
              <a:gd name="T42" fmla="*/ 179436 w 63"/>
              <a:gd name="T43" fmla="*/ 117183 h 63"/>
              <a:gd name="T44" fmla="*/ 190422 w 63"/>
              <a:gd name="T45" fmla="*/ 117183 h 63"/>
              <a:gd name="T46" fmla="*/ 168451 w 63"/>
              <a:gd name="T47" fmla="*/ 62253 h 63"/>
              <a:gd name="T48" fmla="*/ 172113 w 63"/>
              <a:gd name="T49" fmla="*/ 142817 h 63"/>
              <a:gd name="T50" fmla="*/ 175774 w 63"/>
              <a:gd name="T51" fmla="*/ 131831 h 63"/>
              <a:gd name="T52" fmla="*/ 183098 w 63"/>
              <a:gd name="T53" fmla="*/ 128169 h 63"/>
              <a:gd name="T54" fmla="*/ 175774 w 63"/>
              <a:gd name="T55" fmla="*/ 124507 h 63"/>
              <a:gd name="T56" fmla="*/ 186760 w 63"/>
              <a:gd name="T57" fmla="*/ 120845 h 63"/>
              <a:gd name="T58" fmla="*/ 172113 w 63"/>
              <a:gd name="T59" fmla="*/ 142817 h 63"/>
              <a:gd name="T60" fmla="*/ 58591 w 63"/>
              <a:gd name="T61" fmla="*/ 142817 h 63"/>
              <a:gd name="T62" fmla="*/ 47606 w 63"/>
              <a:gd name="T63" fmla="*/ 139155 h 63"/>
              <a:gd name="T64" fmla="*/ 58591 w 63"/>
              <a:gd name="T65" fmla="*/ 131831 h 63"/>
              <a:gd name="T66" fmla="*/ 47606 w 63"/>
              <a:gd name="T67" fmla="*/ 128169 h 63"/>
              <a:gd name="T68" fmla="*/ 58591 w 63"/>
              <a:gd name="T69" fmla="*/ 124507 h 63"/>
              <a:gd name="T70" fmla="*/ 43944 w 63"/>
              <a:gd name="T71" fmla="*/ 120845 h 63"/>
              <a:gd name="T72" fmla="*/ 98873 w 63"/>
              <a:gd name="T73" fmla="*/ 54930 h 63"/>
              <a:gd name="T74" fmla="*/ 98873 w 63"/>
              <a:gd name="T75" fmla="*/ 113521 h 63"/>
              <a:gd name="T76" fmla="*/ 113521 w 63"/>
              <a:gd name="T77" fmla="*/ 139155 h 63"/>
              <a:gd name="T78" fmla="*/ 124507 w 63"/>
              <a:gd name="T79" fmla="*/ 131831 h 63"/>
              <a:gd name="T80" fmla="*/ 117183 w 63"/>
              <a:gd name="T81" fmla="*/ 95211 h 63"/>
              <a:gd name="T82" fmla="*/ 98873 w 63"/>
              <a:gd name="T83" fmla="*/ 54930 h 63"/>
              <a:gd name="T84" fmla="*/ 113521 w 63"/>
              <a:gd name="T85" fmla="*/ 21972 h 63"/>
              <a:gd name="T86" fmla="*/ 21972 w 63"/>
              <a:gd name="T87" fmla="*/ 113521 h 63"/>
              <a:gd name="T88" fmla="*/ 113521 w 63"/>
              <a:gd name="T89" fmla="*/ 205070 h 63"/>
              <a:gd name="T90" fmla="*/ 205070 w 63"/>
              <a:gd name="T91" fmla="*/ 113521 h 63"/>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63" h="63">
                <a:moveTo>
                  <a:pt x="31" y="0"/>
                </a:moveTo>
                <a:cubicBezTo>
                  <a:pt x="40" y="0"/>
                  <a:pt x="48" y="3"/>
                  <a:pt x="54" y="9"/>
                </a:cubicBezTo>
                <a:cubicBezTo>
                  <a:pt x="59" y="15"/>
                  <a:pt x="63" y="23"/>
                  <a:pt x="63" y="31"/>
                </a:cubicBezTo>
                <a:cubicBezTo>
                  <a:pt x="63" y="40"/>
                  <a:pt x="59" y="48"/>
                  <a:pt x="54" y="54"/>
                </a:cubicBezTo>
                <a:cubicBezTo>
                  <a:pt x="48" y="59"/>
                  <a:pt x="40" y="63"/>
                  <a:pt x="31" y="63"/>
                </a:cubicBezTo>
                <a:cubicBezTo>
                  <a:pt x="23" y="63"/>
                  <a:pt x="15" y="59"/>
                  <a:pt x="9" y="54"/>
                </a:cubicBezTo>
                <a:cubicBezTo>
                  <a:pt x="3" y="48"/>
                  <a:pt x="0" y="40"/>
                  <a:pt x="0" y="31"/>
                </a:cubicBezTo>
                <a:cubicBezTo>
                  <a:pt x="0" y="23"/>
                  <a:pt x="3" y="15"/>
                  <a:pt x="9" y="9"/>
                </a:cubicBezTo>
                <a:cubicBezTo>
                  <a:pt x="15" y="3"/>
                  <a:pt x="23" y="0"/>
                  <a:pt x="31" y="0"/>
                </a:cubicBezTo>
                <a:close/>
                <a:moveTo>
                  <a:pt x="31" y="11"/>
                </a:moveTo>
                <a:cubicBezTo>
                  <a:pt x="26" y="11"/>
                  <a:pt x="21" y="13"/>
                  <a:pt x="17" y="17"/>
                </a:cubicBezTo>
                <a:cubicBezTo>
                  <a:pt x="13" y="21"/>
                  <a:pt x="11" y="26"/>
                  <a:pt x="11" y="31"/>
                </a:cubicBezTo>
                <a:cubicBezTo>
                  <a:pt x="11" y="32"/>
                  <a:pt x="11" y="32"/>
                  <a:pt x="11" y="32"/>
                </a:cubicBezTo>
                <a:cubicBezTo>
                  <a:pt x="13" y="32"/>
                  <a:pt x="13" y="32"/>
                  <a:pt x="13" y="32"/>
                </a:cubicBezTo>
                <a:cubicBezTo>
                  <a:pt x="13" y="32"/>
                  <a:pt x="13" y="32"/>
                  <a:pt x="13" y="32"/>
                </a:cubicBezTo>
                <a:cubicBezTo>
                  <a:pt x="16" y="32"/>
                  <a:pt x="16" y="32"/>
                  <a:pt x="16" y="32"/>
                </a:cubicBezTo>
                <a:cubicBezTo>
                  <a:pt x="16" y="31"/>
                  <a:pt x="16" y="31"/>
                  <a:pt x="16" y="31"/>
                </a:cubicBezTo>
                <a:cubicBezTo>
                  <a:pt x="13" y="31"/>
                  <a:pt x="13" y="31"/>
                  <a:pt x="13" y="31"/>
                </a:cubicBezTo>
                <a:cubicBezTo>
                  <a:pt x="13" y="28"/>
                  <a:pt x="14" y="25"/>
                  <a:pt x="15" y="23"/>
                </a:cubicBezTo>
                <a:cubicBezTo>
                  <a:pt x="18" y="24"/>
                  <a:pt x="18" y="24"/>
                  <a:pt x="18" y="24"/>
                </a:cubicBezTo>
                <a:cubicBezTo>
                  <a:pt x="19" y="23"/>
                  <a:pt x="19" y="23"/>
                  <a:pt x="19" y="23"/>
                </a:cubicBezTo>
                <a:cubicBezTo>
                  <a:pt x="16" y="22"/>
                  <a:pt x="16" y="22"/>
                  <a:pt x="16" y="22"/>
                </a:cubicBezTo>
                <a:cubicBezTo>
                  <a:pt x="17" y="20"/>
                  <a:pt x="18" y="19"/>
                  <a:pt x="19" y="19"/>
                </a:cubicBezTo>
                <a:cubicBezTo>
                  <a:pt x="20" y="18"/>
                  <a:pt x="21" y="17"/>
                  <a:pt x="22" y="16"/>
                </a:cubicBezTo>
                <a:cubicBezTo>
                  <a:pt x="23" y="19"/>
                  <a:pt x="23" y="19"/>
                  <a:pt x="23" y="19"/>
                </a:cubicBezTo>
                <a:cubicBezTo>
                  <a:pt x="25" y="18"/>
                  <a:pt x="25" y="18"/>
                  <a:pt x="25" y="18"/>
                </a:cubicBezTo>
                <a:cubicBezTo>
                  <a:pt x="23" y="15"/>
                  <a:pt x="23" y="15"/>
                  <a:pt x="23" y="15"/>
                </a:cubicBezTo>
                <a:cubicBezTo>
                  <a:pt x="25" y="14"/>
                  <a:pt x="28" y="13"/>
                  <a:pt x="31" y="13"/>
                </a:cubicBezTo>
                <a:cubicBezTo>
                  <a:pt x="31" y="16"/>
                  <a:pt x="31" y="16"/>
                  <a:pt x="31" y="16"/>
                </a:cubicBezTo>
                <a:cubicBezTo>
                  <a:pt x="32" y="16"/>
                  <a:pt x="32" y="16"/>
                  <a:pt x="32" y="16"/>
                </a:cubicBezTo>
                <a:cubicBezTo>
                  <a:pt x="32" y="13"/>
                  <a:pt x="32" y="13"/>
                  <a:pt x="32" y="13"/>
                </a:cubicBezTo>
                <a:cubicBezTo>
                  <a:pt x="35" y="13"/>
                  <a:pt x="37" y="14"/>
                  <a:pt x="40" y="15"/>
                </a:cubicBezTo>
                <a:cubicBezTo>
                  <a:pt x="38" y="18"/>
                  <a:pt x="38" y="18"/>
                  <a:pt x="38" y="18"/>
                </a:cubicBezTo>
                <a:cubicBezTo>
                  <a:pt x="40" y="19"/>
                  <a:pt x="40" y="19"/>
                  <a:pt x="40" y="19"/>
                </a:cubicBezTo>
                <a:cubicBezTo>
                  <a:pt x="41" y="16"/>
                  <a:pt x="41" y="16"/>
                  <a:pt x="41" y="16"/>
                </a:cubicBezTo>
                <a:cubicBezTo>
                  <a:pt x="42" y="17"/>
                  <a:pt x="43" y="18"/>
                  <a:pt x="44" y="19"/>
                </a:cubicBezTo>
                <a:cubicBezTo>
                  <a:pt x="45" y="19"/>
                  <a:pt x="46" y="20"/>
                  <a:pt x="47" y="22"/>
                </a:cubicBezTo>
                <a:cubicBezTo>
                  <a:pt x="44" y="23"/>
                  <a:pt x="44" y="23"/>
                  <a:pt x="44" y="23"/>
                </a:cubicBezTo>
                <a:cubicBezTo>
                  <a:pt x="45" y="24"/>
                  <a:pt x="45" y="24"/>
                  <a:pt x="45" y="24"/>
                </a:cubicBezTo>
                <a:cubicBezTo>
                  <a:pt x="47" y="23"/>
                  <a:pt x="47" y="23"/>
                  <a:pt x="47" y="23"/>
                </a:cubicBezTo>
                <a:cubicBezTo>
                  <a:pt x="49" y="25"/>
                  <a:pt x="49" y="28"/>
                  <a:pt x="49" y="31"/>
                </a:cubicBezTo>
                <a:cubicBezTo>
                  <a:pt x="46" y="31"/>
                  <a:pt x="46" y="31"/>
                  <a:pt x="46" y="31"/>
                </a:cubicBezTo>
                <a:cubicBezTo>
                  <a:pt x="46" y="32"/>
                  <a:pt x="46" y="32"/>
                  <a:pt x="46" y="32"/>
                </a:cubicBezTo>
                <a:cubicBezTo>
                  <a:pt x="49" y="32"/>
                  <a:pt x="49" y="32"/>
                  <a:pt x="49" y="32"/>
                </a:cubicBezTo>
                <a:cubicBezTo>
                  <a:pt x="50" y="32"/>
                  <a:pt x="50" y="32"/>
                  <a:pt x="50" y="32"/>
                </a:cubicBezTo>
                <a:cubicBezTo>
                  <a:pt x="52" y="32"/>
                  <a:pt x="52" y="32"/>
                  <a:pt x="52" y="32"/>
                </a:cubicBezTo>
                <a:cubicBezTo>
                  <a:pt x="52" y="32"/>
                  <a:pt x="52" y="32"/>
                  <a:pt x="52" y="31"/>
                </a:cubicBezTo>
                <a:cubicBezTo>
                  <a:pt x="52" y="26"/>
                  <a:pt x="49" y="21"/>
                  <a:pt x="46" y="17"/>
                </a:cubicBezTo>
                <a:cubicBezTo>
                  <a:pt x="42" y="13"/>
                  <a:pt x="37" y="11"/>
                  <a:pt x="31" y="11"/>
                </a:cubicBezTo>
                <a:close/>
                <a:moveTo>
                  <a:pt x="47" y="39"/>
                </a:moveTo>
                <a:cubicBezTo>
                  <a:pt x="48" y="39"/>
                  <a:pt x="48" y="39"/>
                  <a:pt x="48" y="39"/>
                </a:cubicBezTo>
                <a:cubicBezTo>
                  <a:pt x="48" y="36"/>
                  <a:pt x="48" y="36"/>
                  <a:pt x="48" y="36"/>
                </a:cubicBezTo>
                <a:cubicBezTo>
                  <a:pt x="50" y="36"/>
                  <a:pt x="50" y="36"/>
                  <a:pt x="50" y="36"/>
                </a:cubicBezTo>
                <a:cubicBezTo>
                  <a:pt x="50" y="35"/>
                  <a:pt x="50" y="35"/>
                  <a:pt x="50" y="35"/>
                </a:cubicBezTo>
                <a:cubicBezTo>
                  <a:pt x="48" y="35"/>
                  <a:pt x="48" y="35"/>
                  <a:pt x="48" y="35"/>
                </a:cubicBezTo>
                <a:cubicBezTo>
                  <a:pt x="48" y="34"/>
                  <a:pt x="48" y="34"/>
                  <a:pt x="48" y="34"/>
                </a:cubicBezTo>
                <a:cubicBezTo>
                  <a:pt x="51" y="34"/>
                  <a:pt x="51" y="34"/>
                  <a:pt x="51" y="34"/>
                </a:cubicBezTo>
                <a:cubicBezTo>
                  <a:pt x="51" y="33"/>
                  <a:pt x="51" y="33"/>
                  <a:pt x="51" y="33"/>
                </a:cubicBezTo>
                <a:cubicBezTo>
                  <a:pt x="47" y="33"/>
                  <a:pt x="47" y="33"/>
                  <a:pt x="47" y="33"/>
                </a:cubicBezTo>
                <a:cubicBezTo>
                  <a:pt x="47" y="39"/>
                  <a:pt x="47" y="39"/>
                  <a:pt x="47" y="39"/>
                </a:cubicBezTo>
                <a:close/>
                <a:moveTo>
                  <a:pt x="12" y="39"/>
                </a:moveTo>
                <a:cubicBezTo>
                  <a:pt x="16" y="39"/>
                  <a:pt x="16" y="39"/>
                  <a:pt x="16" y="39"/>
                </a:cubicBezTo>
                <a:cubicBezTo>
                  <a:pt x="16" y="38"/>
                  <a:pt x="16" y="38"/>
                  <a:pt x="16" y="38"/>
                </a:cubicBezTo>
                <a:cubicBezTo>
                  <a:pt x="13" y="38"/>
                  <a:pt x="13" y="38"/>
                  <a:pt x="13" y="38"/>
                </a:cubicBezTo>
                <a:cubicBezTo>
                  <a:pt x="13" y="36"/>
                  <a:pt x="13" y="36"/>
                  <a:pt x="13" y="36"/>
                </a:cubicBezTo>
                <a:cubicBezTo>
                  <a:pt x="16" y="36"/>
                  <a:pt x="16" y="36"/>
                  <a:pt x="16" y="36"/>
                </a:cubicBezTo>
                <a:cubicBezTo>
                  <a:pt x="16" y="35"/>
                  <a:pt x="16" y="35"/>
                  <a:pt x="16" y="35"/>
                </a:cubicBezTo>
                <a:cubicBezTo>
                  <a:pt x="13" y="35"/>
                  <a:pt x="13" y="35"/>
                  <a:pt x="13" y="35"/>
                </a:cubicBezTo>
                <a:cubicBezTo>
                  <a:pt x="13" y="34"/>
                  <a:pt x="13" y="34"/>
                  <a:pt x="13" y="34"/>
                </a:cubicBezTo>
                <a:cubicBezTo>
                  <a:pt x="16" y="34"/>
                  <a:pt x="16" y="34"/>
                  <a:pt x="16" y="34"/>
                </a:cubicBezTo>
                <a:cubicBezTo>
                  <a:pt x="16" y="33"/>
                  <a:pt x="16" y="33"/>
                  <a:pt x="16" y="33"/>
                </a:cubicBezTo>
                <a:cubicBezTo>
                  <a:pt x="12" y="33"/>
                  <a:pt x="12" y="33"/>
                  <a:pt x="12" y="33"/>
                </a:cubicBezTo>
                <a:cubicBezTo>
                  <a:pt x="12" y="39"/>
                  <a:pt x="12" y="39"/>
                  <a:pt x="12" y="39"/>
                </a:cubicBezTo>
                <a:close/>
                <a:moveTo>
                  <a:pt x="27" y="15"/>
                </a:moveTo>
                <a:cubicBezTo>
                  <a:pt x="29" y="27"/>
                  <a:pt x="29" y="27"/>
                  <a:pt x="29" y="27"/>
                </a:cubicBezTo>
                <a:cubicBezTo>
                  <a:pt x="28" y="28"/>
                  <a:pt x="27" y="29"/>
                  <a:pt x="27" y="31"/>
                </a:cubicBezTo>
                <a:cubicBezTo>
                  <a:pt x="27" y="34"/>
                  <a:pt x="28" y="36"/>
                  <a:pt x="31" y="36"/>
                </a:cubicBezTo>
                <a:cubicBezTo>
                  <a:pt x="31" y="38"/>
                  <a:pt x="31" y="38"/>
                  <a:pt x="31" y="38"/>
                </a:cubicBezTo>
                <a:cubicBezTo>
                  <a:pt x="34" y="38"/>
                  <a:pt x="34" y="38"/>
                  <a:pt x="34" y="38"/>
                </a:cubicBezTo>
                <a:cubicBezTo>
                  <a:pt x="34" y="36"/>
                  <a:pt x="34" y="36"/>
                  <a:pt x="34" y="36"/>
                </a:cubicBezTo>
                <a:cubicBezTo>
                  <a:pt x="35" y="35"/>
                  <a:pt x="36" y="33"/>
                  <a:pt x="36" y="31"/>
                </a:cubicBezTo>
                <a:cubicBezTo>
                  <a:pt x="36" y="29"/>
                  <a:pt x="34" y="27"/>
                  <a:pt x="32" y="26"/>
                </a:cubicBezTo>
                <a:cubicBezTo>
                  <a:pt x="29" y="14"/>
                  <a:pt x="29" y="14"/>
                  <a:pt x="29" y="14"/>
                </a:cubicBezTo>
                <a:cubicBezTo>
                  <a:pt x="27" y="15"/>
                  <a:pt x="27" y="15"/>
                  <a:pt x="27" y="15"/>
                </a:cubicBezTo>
                <a:close/>
                <a:moveTo>
                  <a:pt x="49" y="14"/>
                </a:moveTo>
                <a:cubicBezTo>
                  <a:pt x="45" y="9"/>
                  <a:pt x="38" y="6"/>
                  <a:pt x="31" y="6"/>
                </a:cubicBezTo>
                <a:cubicBezTo>
                  <a:pt x="24" y="6"/>
                  <a:pt x="18" y="9"/>
                  <a:pt x="14" y="14"/>
                </a:cubicBezTo>
                <a:cubicBezTo>
                  <a:pt x="9" y="18"/>
                  <a:pt x="6" y="24"/>
                  <a:pt x="6" y="31"/>
                </a:cubicBezTo>
                <a:cubicBezTo>
                  <a:pt x="6" y="38"/>
                  <a:pt x="9" y="44"/>
                  <a:pt x="14" y="49"/>
                </a:cubicBezTo>
                <a:cubicBezTo>
                  <a:pt x="18" y="53"/>
                  <a:pt x="24" y="56"/>
                  <a:pt x="31" y="56"/>
                </a:cubicBezTo>
                <a:cubicBezTo>
                  <a:pt x="38" y="56"/>
                  <a:pt x="45" y="53"/>
                  <a:pt x="49" y="49"/>
                </a:cubicBezTo>
                <a:cubicBezTo>
                  <a:pt x="54" y="44"/>
                  <a:pt x="56" y="38"/>
                  <a:pt x="56" y="31"/>
                </a:cubicBezTo>
                <a:cubicBezTo>
                  <a:pt x="56" y="24"/>
                  <a:pt x="54" y="18"/>
                  <a:pt x="49" y="14"/>
                </a:cubicBezTo>
                <a:close/>
              </a:path>
            </a:pathLst>
          </a:custGeom>
          <a:solidFill>
            <a:schemeClr val="bg1"/>
          </a:solidFill>
          <a:ln>
            <a:noFill/>
          </a:ln>
        </p:spPr>
        <p:txBody>
          <a:body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方正黑体简体" panose="02010601030101010101" pitchFamily="2" charset="-122"/>
              <a:cs typeface="+mn-cs"/>
              <a:sym typeface="Arial" panose="020B0604020202020204" pitchFamily="34" charset="0"/>
            </a:endParaRPr>
          </a:p>
        </p:txBody>
      </p:sp>
      <p:sp>
        <p:nvSpPr>
          <p:cNvPr id="55" name="Freeform 73"/>
          <p:cNvSpPr>
            <a:spLocks noEditPoints="1"/>
          </p:cNvSpPr>
          <p:nvPr/>
        </p:nvSpPr>
        <p:spPr bwMode="auto">
          <a:xfrm>
            <a:off x="7527133" y="1191366"/>
            <a:ext cx="234950" cy="269875"/>
          </a:xfrm>
          <a:custGeom>
            <a:avLst/>
            <a:gdLst>
              <a:gd name="T0" fmla="*/ 186628 w 64"/>
              <a:gd name="T1" fmla="*/ 91521 h 74"/>
              <a:gd name="T2" fmla="*/ 190288 w 64"/>
              <a:gd name="T3" fmla="*/ 95182 h 74"/>
              <a:gd name="T4" fmla="*/ 175650 w 64"/>
              <a:gd name="T5" fmla="*/ 128130 h 74"/>
              <a:gd name="T6" fmla="*/ 117100 w 64"/>
              <a:gd name="T7" fmla="*/ 179382 h 74"/>
              <a:gd name="T8" fmla="*/ 58550 w 64"/>
              <a:gd name="T9" fmla="*/ 128130 h 74"/>
              <a:gd name="T10" fmla="*/ 47572 w 64"/>
              <a:gd name="T11" fmla="*/ 95182 h 74"/>
              <a:gd name="T12" fmla="*/ 47572 w 64"/>
              <a:gd name="T13" fmla="*/ 91521 h 74"/>
              <a:gd name="T14" fmla="*/ 65869 w 64"/>
              <a:gd name="T15" fmla="*/ 21965 h 74"/>
              <a:gd name="T16" fmla="*/ 182969 w 64"/>
              <a:gd name="T17" fmla="*/ 87860 h 74"/>
              <a:gd name="T18" fmla="*/ 190288 w 64"/>
              <a:gd name="T19" fmla="*/ 263581 h 74"/>
              <a:gd name="T20" fmla="*/ 204925 w 64"/>
              <a:gd name="T21" fmla="*/ 241616 h 74"/>
              <a:gd name="T22" fmla="*/ 193947 w 64"/>
              <a:gd name="T23" fmla="*/ 234294 h 74"/>
              <a:gd name="T24" fmla="*/ 182969 w 64"/>
              <a:gd name="T25" fmla="*/ 226973 h 74"/>
              <a:gd name="T26" fmla="*/ 168331 w 64"/>
              <a:gd name="T27" fmla="*/ 226973 h 74"/>
              <a:gd name="T28" fmla="*/ 175650 w 64"/>
              <a:gd name="T29" fmla="*/ 263581 h 74"/>
              <a:gd name="T30" fmla="*/ 47572 w 64"/>
              <a:gd name="T31" fmla="*/ 267242 h 74"/>
              <a:gd name="T32" fmla="*/ 69528 w 64"/>
              <a:gd name="T33" fmla="*/ 248938 h 74"/>
              <a:gd name="T34" fmla="*/ 80506 w 64"/>
              <a:gd name="T35" fmla="*/ 241616 h 74"/>
              <a:gd name="T36" fmla="*/ 146375 w 64"/>
              <a:gd name="T37" fmla="*/ 245277 h 74"/>
              <a:gd name="T38" fmla="*/ 161013 w 64"/>
              <a:gd name="T39" fmla="*/ 252599 h 74"/>
              <a:gd name="T40" fmla="*/ 51231 w 64"/>
              <a:gd name="T41" fmla="*/ 219651 h 74"/>
              <a:gd name="T42" fmla="*/ 36594 w 64"/>
              <a:gd name="T43" fmla="*/ 226973 h 74"/>
              <a:gd name="T44" fmla="*/ 25616 w 64"/>
              <a:gd name="T45" fmla="*/ 234294 h 74"/>
              <a:gd name="T46" fmla="*/ 18297 w 64"/>
              <a:gd name="T47" fmla="*/ 245277 h 74"/>
              <a:gd name="T48" fmla="*/ 62209 w 64"/>
              <a:gd name="T49" fmla="*/ 226973 h 74"/>
              <a:gd name="T50" fmla="*/ 69528 w 64"/>
              <a:gd name="T51" fmla="*/ 179382 h 74"/>
              <a:gd name="T52" fmla="*/ 164672 w 64"/>
              <a:gd name="T53" fmla="*/ 179382 h 74"/>
              <a:gd name="T54" fmla="*/ 230541 w 64"/>
              <a:gd name="T55" fmla="*/ 267242 h 74"/>
              <a:gd name="T56" fmla="*/ 208584 w 64"/>
              <a:gd name="T57" fmla="*/ 267242 h 74"/>
              <a:gd name="T58" fmla="*/ 212244 w 64"/>
              <a:gd name="T59" fmla="*/ 241616 h 74"/>
              <a:gd name="T60" fmla="*/ 204925 w 64"/>
              <a:gd name="T61" fmla="*/ 234294 h 74"/>
              <a:gd name="T62" fmla="*/ 193947 w 64"/>
              <a:gd name="T63" fmla="*/ 223312 h 74"/>
              <a:gd name="T64" fmla="*/ 179309 w 64"/>
              <a:gd name="T65" fmla="*/ 215990 h 74"/>
              <a:gd name="T66" fmla="*/ 113441 w 64"/>
              <a:gd name="T67" fmla="*/ 212329 h 74"/>
              <a:gd name="T68" fmla="*/ 47572 w 64"/>
              <a:gd name="T69" fmla="*/ 215990 h 74"/>
              <a:gd name="T70" fmla="*/ 36594 w 64"/>
              <a:gd name="T71" fmla="*/ 223312 h 74"/>
              <a:gd name="T72" fmla="*/ 25616 w 64"/>
              <a:gd name="T73" fmla="*/ 234294 h 74"/>
              <a:gd name="T74" fmla="*/ 14638 w 64"/>
              <a:gd name="T75" fmla="*/ 241616 h 74"/>
              <a:gd name="T76" fmla="*/ 18297 w 64"/>
              <a:gd name="T77" fmla="*/ 267242 h 74"/>
              <a:gd name="T78" fmla="*/ 0 w 64"/>
              <a:gd name="T79" fmla="*/ 267242 h 74"/>
              <a:gd name="T80" fmla="*/ 175650 w 64"/>
              <a:gd name="T81" fmla="*/ 98843 h 74"/>
              <a:gd name="T82" fmla="*/ 161013 w 64"/>
              <a:gd name="T83" fmla="*/ 84200 h 74"/>
              <a:gd name="T84" fmla="*/ 69528 w 64"/>
              <a:gd name="T85" fmla="*/ 98843 h 74"/>
              <a:gd name="T86" fmla="*/ 58550 w 64"/>
              <a:gd name="T87" fmla="*/ 98843 h 74"/>
              <a:gd name="T88" fmla="*/ 58550 w 64"/>
              <a:gd name="T89" fmla="*/ 113486 h 74"/>
              <a:gd name="T90" fmla="*/ 69528 w 64"/>
              <a:gd name="T91" fmla="*/ 120808 h 74"/>
              <a:gd name="T92" fmla="*/ 87825 w 64"/>
              <a:gd name="T93" fmla="*/ 153756 h 74"/>
              <a:gd name="T94" fmla="*/ 146375 w 64"/>
              <a:gd name="T95" fmla="*/ 153756 h 74"/>
              <a:gd name="T96" fmla="*/ 168331 w 64"/>
              <a:gd name="T97" fmla="*/ 120808 h 74"/>
              <a:gd name="T98" fmla="*/ 175650 w 64"/>
              <a:gd name="T99" fmla="*/ 113486 h 74"/>
              <a:gd name="T100" fmla="*/ 175650 w 64"/>
              <a:gd name="T101" fmla="*/ 98843 h 74"/>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64" h="74">
                <a:moveTo>
                  <a:pt x="50" y="24"/>
                </a:moveTo>
                <a:cubicBezTo>
                  <a:pt x="51" y="25"/>
                  <a:pt x="51" y="25"/>
                  <a:pt x="51" y="25"/>
                </a:cubicBezTo>
                <a:cubicBezTo>
                  <a:pt x="52" y="25"/>
                  <a:pt x="52" y="25"/>
                  <a:pt x="52" y="25"/>
                </a:cubicBezTo>
                <a:cubicBezTo>
                  <a:pt x="52" y="26"/>
                  <a:pt x="52" y="26"/>
                  <a:pt x="52" y="26"/>
                </a:cubicBezTo>
                <a:cubicBezTo>
                  <a:pt x="52" y="29"/>
                  <a:pt x="51" y="31"/>
                  <a:pt x="51" y="32"/>
                </a:cubicBezTo>
                <a:cubicBezTo>
                  <a:pt x="50" y="34"/>
                  <a:pt x="49" y="35"/>
                  <a:pt x="48" y="35"/>
                </a:cubicBezTo>
                <a:cubicBezTo>
                  <a:pt x="47" y="39"/>
                  <a:pt x="45" y="42"/>
                  <a:pt x="42" y="45"/>
                </a:cubicBezTo>
                <a:cubicBezTo>
                  <a:pt x="39" y="47"/>
                  <a:pt x="36" y="49"/>
                  <a:pt x="32" y="49"/>
                </a:cubicBezTo>
                <a:cubicBezTo>
                  <a:pt x="29" y="49"/>
                  <a:pt x="25" y="47"/>
                  <a:pt x="22" y="45"/>
                </a:cubicBezTo>
                <a:cubicBezTo>
                  <a:pt x="19" y="42"/>
                  <a:pt x="17" y="39"/>
                  <a:pt x="16" y="35"/>
                </a:cubicBezTo>
                <a:cubicBezTo>
                  <a:pt x="15" y="35"/>
                  <a:pt x="14" y="34"/>
                  <a:pt x="13" y="32"/>
                </a:cubicBezTo>
                <a:cubicBezTo>
                  <a:pt x="13" y="31"/>
                  <a:pt x="13" y="29"/>
                  <a:pt x="13" y="26"/>
                </a:cubicBezTo>
                <a:cubicBezTo>
                  <a:pt x="13" y="25"/>
                  <a:pt x="13" y="25"/>
                  <a:pt x="13" y="25"/>
                </a:cubicBezTo>
                <a:cubicBezTo>
                  <a:pt x="13" y="25"/>
                  <a:pt x="13" y="25"/>
                  <a:pt x="13" y="25"/>
                </a:cubicBezTo>
                <a:cubicBezTo>
                  <a:pt x="13" y="25"/>
                  <a:pt x="13" y="25"/>
                  <a:pt x="14" y="25"/>
                </a:cubicBezTo>
                <a:cubicBezTo>
                  <a:pt x="12" y="14"/>
                  <a:pt x="13" y="10"/>
                  <a:pt x="18" y="6"/>
                </a:cubicBezTo>
                <a:cubicBezTo>
                  <a:pt x="25" y="0"/>
                  <a:pt x="38" y="0"/>
                  <a:pt x="45" y="5"/>
                </a:cubicBezTo>
                <a:cubicBezTo>
                  <a:pt x="50" y="9"/>
                  <a:pt x="52" y="15"/>
                  <a:pt x="50" y="24"/>
                </a:cubicBezTo>
                <a:close/>
                <a:moveTo>
                  <a:pt x="46" y="62"/>
                </a:moveTo>
                <a:cubicBezTo>
                  <a:pt x="44" y="66"/>
                  <a:pt x="48" y="71"/>
                  <a:pt x="52" y="72"/>
                </a:cubicBezTo>
                <a:cubicBezTo>
                  <a:pt x="59" y="74"/>
                  <a:pt x="60" y="68"/>
                  <a:pt x="58" y="67"/>
                </a:cubicBezTo>
                <a:cubicBezTo>
                  <a:pt x="57" y="66"/>
                  <a:pt x="56" y="66"/>
                  <a:pt x="56" y="66"/>
                </a:cubicBezTo>
                <a:cubicBezTo>
                  <a:pt x="56" y="66"/>
                  <a:pt x="56" y="65"/>
                  <a:pt x="55" y="64"/>
                </a:cubicBezTo>
                <a:cubicBezTo>
                  <a:pt x="54" y="64"/>
                  <a:pt x="53" y="64"/>
                  <a:pt x="53" y="64"/>
                </a:cubicBezTo>
                <a:cubicBezTo>
                  <a:pt x="53" y="64"/>
                  <a:pt x="54" y="62"/>
                  <a:pt x="52" y="62"/>
                </a:cubicBezTo>
                <a:cubicBezTo>
                  <a:pt x="51" y="61"/>
                  <a:pt x="50" y="62"/>
                  <a:pt x="50" y="62"/>
                </a:cubicBezTo>
                <a:cubicBezTo>
                  <a:pt x="50" y="62"/>
                  <a:pt x="50" y="61"/>
                  <a:pt x="49" y="60"/>
                </a:cubicBezTo>
                <a:cubicBezTo>
                  <a:pt x="48" y="60"/>
                  <a:pt x="47" y="61"/>
                  <a:pt x="46" y="62"/>
                </a:cubicBezTo>
                <a:close/>
                <a:moveTo>
                  <a:pt x="44" y="69"/>
                </a:moveTo>
                <a:cubicBezTo>
                  <a:pt x="46" y="70"/>
                  <a:pt x="47" y="71"/>
                  <a:pt x="48" y="72"/>
                </a:cubicBezTo>
                <a:cubicBezTo>
                  <a:pt x="48" y="72"/>
                  <a:pt x="49" y="73"/>
                  <a:pt x="49" y="73"/>
                </a:cubicBezTo>
                <a:cubicBezTo>
                  <a:pt x="13" y="73"/>
                  <a:pt x="13" y="73"/>
                  <a:pt x="13" y="73"/>
                </a:cubicBezTo>
                <a:cubicBezTo>
                  <a:pt x="13" y="73"/>
                  <a:pt x="14" y="72"/>
                  <a:pt x="14" y="72"/>
                </a:cubicBezTo>
                <a:cubicBezTo>
                  <a:pt x="15" y="70"/>
                  <a:pt x="17" y="69"/>
                  <a:pt x="19" y="68"/>
                </a:cubicBezTo>
                <a:cubicBezTo>
                  <a:pt x="19" y="67"/>
                  <a:pt x="19" y="66"/>
                  <a:pt x="19" y="64"/>
                </a:cubicBezTo>
                <a:cubicBezTo>
                  <a:pt x="21" y="64"/>
                  <a:pt x="22" y="65"/>
                  <a:pt x="22" y="66"/>
                </a:cubicBezTo>
                <a:cubicBezTo>
                  <a:pt x="25" y="65"/>
                  <a:pt x="28" y="65"/>
                  <a:pt x="31" y="65"/>
                </a:cubicBezTo>
                <a:cubicBezTo>
                  <a:pt x="34" y="65"/>
                  <a:pt x="37" y="65"/>
                  <a:pt x="40" y="67"/>
                </a:cubicBezTo>
                <a:cubicBezTo>
                  <a:pt x="40" y="65"/>
                  <a:pt x="41" y="64"/>
                  <a:pt x="43" y="64"/>
                </a:cubicBezTo>
                <a:cubicBezTo>
                  <a:pt x="44" y="66"/>
                  <a:pt x="44" y="67"/>
                  <a:pt x="44" y="69"/>
                </a:cubicBezTo>
                <a:close/>
                <a:moveTo>
                  <a:pt x="17" y="62"/>
                </a:moveTo>
                <a:cubicBezTo>
                  <a:pt x="16" y="61"/>
                  <a:pt x="15" y="60"/>
                  <a:pt x="14" y="60"/>
                </a:cubicBezTo>
                <a:cubicBezTo>
                  <a:pt x="13" y="61"/>
                  <a:pt x="13" y="62"/>
                  <a:pt x="13" y="62"/>
                </a:cubicBezTo>
                <a:cubicBezTo>
                  <a:pt x="13" y="62"/>
                  <a:pt x="12" y="61"/>
                  <a:pt x="10" y="62"/>
                </a:cubicBezTo>
                <a:cubicBezTo>
                  <a:pt x="9" y="62"/>
                  <a:pt x="9" y="64"/>
                  <a:pt x="9" y="64"/>
                </a:cubicBezTo>
                <a:cubicBezTo>
                  <a:pt x="9" y="64"/>
                  <a:pt x="8" y="64"/>
                  <a:pt x="7" y="64"/>
                </a:cubicBezTo>
                <a:cubicBezTo>
                  <a:pt x="6" y="65"/>
                  <a:pt x="7" y="66"/>
                  <a:pt x="7" y="66"/>
                </a:cubicBezTo>
                <a:cubicBezTo>
                  <a:pt x="7" y="66"/>
                  <a:pt x="6" y="66"/>
                  <a:pt x="5" y="67"/>
                </a:cubicBezTo>
                <a:cubicBezTo>
                  <a:pt x="3" y="68"/>
                  <a:pt x="4" y="74"/>
                  <a:pt x="11" y="72"/>
                </a:cubicBezTo>
                <a:cubicBezTo>
                  <a:pt x="15" y="71"/>
                  <a:pt x="18" y="66"/>
                  <a:pt x="17" y="62"/>
                </a:cubicBezTo>
                <a:close/>
                <a:moveTo>
                  <a:pt x="8" y="49"/>
                </a:moveTo>
                <a:cubicBezTo>
                  <a:pt x="11" y="49"/>
                  <a:pt x="17" y="49"/>
                  <a:pt x="19" y="49"/>
                </a:cubicBezTo>
                <a:cubicBezTo>
                  <a:pt x="22" y="53"/>
                  <a:pt x="27" y="55"/>
                  <a:pt x="32" y="55"/>
                </a:cubicBezTo>
                <a:cubicBezTo>
                  <a:pt x="37" y="55"/>
                  <a:pt x="41" y="52"/>
                  <a:pt x="45" y="49"/>
                </a:cubicBezTo>
                <a:cubicBezTo>
                  <a:pt x="47" y="49"/>
                  <a:pt x="53" y="49"/>
                  <a:pt x="56" y="49"/>
                </a:cubicBezTo>
                <a:cubicBezTo>
                  <a:pt x="61" y="54"/>
                  <a:pt x="64" y="66"/>
                  <a:pt x="63" y="73"/>
                </a:cubicBezTo>
                <a:cubicBezTo>
                  <a:pt x="58" y="73"/>
                  <a:pt x="58" y="73"/>
                  <a:pt x="58" y="73"/>
                </a:cubicBezTo>
                <a:cubicBezTo>
                  <a:pt x="57" y="73"/>
                  <a:pt x="57" y="73"/>
                  <a:pt x="57" y="73"/>
                </a:cubicBezTo>
                <a:cubicBezTo>
                  <a:pt x="58" y="73"/>
                  <a:pt x="59" y="72"/>
                  <a:pt x="59" y="71"/>
                </a:cubicBezTo>
                <a:cubicBezTo>
                  <a:pt x="60" y="70"/>
                  <a:pt x="60" y="67"/>
                  <a:pt x="58" y="66"/>
                </a:cubicBezTo>
                <a:cubicBezTo>
                  <a:pt x="58" y="66"/>
                  <a:pt x="58" y="66"/>
                  <a:pt x="57" y="65"/>
                </a:cubicBezTo>
                <a:cubicBezTo>
                  <a:pt x="57" y="65"/>
                  <a:pt x="57" y="64"/>
                  <a:pt x="56" y="64"/>
                </a:cubicBezTo>
                <a:cubicBezTo>
                  <a:pt x="56" y="63"/>
                  <a:pt x="55" y="63"/>
                  <a:pt x="54" y="63"/>
                </a:cubicBezTo>
                <a:cubicBezTo>
                  <a:pt x="54" y="62"/>
                  <a:pt x="54" y="61"/>
                  <a:pt x="53" y="61"/>
                </a:cubicBezTo>
                <a:cubicBezTo>
                  <a:pt x="52" y="60"/>
                  <a:pt x="51" y="60"/>
                  <a:pt x="51" y="60"/>
                </a:cubicBezTo>
                <a:cubicBezTo>
                  <a:pt x="50" y="60"/>
                  <a:pt x="50" y="60"/>
                  <a:pt x="49" y="59"/>
                </a:cubicBezTo>
                <a:cubicBezTo>
                  <a:pt x="48" y="59"/>
                  <a:pt x="46" y="60"/>
                  <a:pt x="45" y="61"/>
                </a:cubicBezTo>
                <a:cubicBezTo>
                  <a:pt x="41" y="59"/>
                  <a:pt x="36" y="58"/>
                  <a:pt x="31" y="58"/>
                </a:cubicBezTo>
                <a:cubicBezTo>
                  <a:pt x="26" y="58"/>
                  <a:pt x="21" y="59"/>
                  <a:pt x="17" y="61"/>
                </a:cubicBezTo>
                <a:cubicBezTo>
                  <a:pt x="16" y="60"/>
                  <a:pt x="15" y="59"/>
                  <a:pt x="13" y="59"/>
                </a:cubicBezTo>
                <a:cubicBezTo>
                  <a:pt x="13" y="60"/>
                  <a:pt x="12" y="60"/>
                  <a:pt x="12" y="60"/>
                </a:cubicBezTo>
                <a:cubicBezTo>
                  <a:pt x="11" y="60"/>
                  <a:pt x="11" y="60"/>
                  <a:pt x="10" y="61"/>
                </a:cubicBezTo>
                <a:cubicBezTo>
                  <a:pt x="9" y="61"/>
                  <a:pt x="9" y="62"/>
                  <a:pt x="8" y="63"/>
                </a:cubicBezTo>
                <a:cubicBezTo>
                  <a:pt x="8" y="63"/>
                  <a:pt x="7" y="63"/>
                  <a:pt x="7" y="64"/>
                </a:cubicBezTo>
                <a:cubicBezTo>
                  <a:pt x="6" y="64"/>
                  <a:pt x="6" y="65"/>
                  <a:pt x="6" y="65"/>
                </a:cubicBezTo>
                <a:cubicBezTo>
                  <a:pt x="5" y="66"/>
                  <a:pt x="5" y="66"/>
                  <a:pt x="4" y="66"/>
                </a:cubicBezTo>
                <a:cubicBezTo>
                  <a:pt x="3" y="67"/>
                  <a:pt x="3" y="70"/>
                  <a:pt x="4" y="71"/>
                </a:cubicBezTo>
                <a:cubicBezTo>
                  <a:pt x="4" y="72"/>
                  <a:pt x="4" y="72"/>
                  <a:pt x="5" y="73"/>
                </a:cubicBezTo>
                <a:cubicBezTo>
                  <a:pt x="5" y="73"/>
                  <a:pt x="5" y="73"/>
                  <a:pt x="4" y="73"/>
                </a:cubicBezTo>
                <a:cubicBezTo>
                  <a:pt x="0" y="73"/>
                  <a:pt x="0" y="73"/>
                  <a:pt x="0" y="73"/>
                </a:cubicBezTo>
                <a:cubicBezTo>
                  <a:pt x="0" y="67"/>
                  <a:pt x="2" y="55"/>
                  <a:pt x="8" y="49"/>
                </a:cubicBezTo>
                <a:close/>
                <a:moveTo>
                  <a:pt x="48" y="27"/>
                </a:moveTo>
                <a:cubicBezTo>
                  <a:pt x="47" y="27"/>
                  <a:pt x="46" y="27"/>
                  <a:pt x="46" y="27"/>
                </a:cubicBezTo>
                <a:cubicBezTo>
                  <a:pt x="45" y="26"/>
                  <a:pt x="45" y="25"/>
                  <a:pt x="44" y="23"/>
                </a:cubicBezTo>
                <a:cubicBezTo>
                  <a:pt x="38" y="25"/>
                  <a:pt x="31" y="25"/>
                  <a:pt x="22" y="22"/>
                </a:cubicBezTo>
                <a:cubicBezTo>
                  <a:pt x="21" y="24"/>
                  <a:pt x="20" y="25"/>
                  <a:pt x="19" y="27"/>
                </a:cubicBezTo>
                <a:cubicBezTo>
                  <a:pt x="19" y="27"/>
                  <a:pt x="17" y="27"/>
                  <a:pt x="16" y="27"/>
                </a:cubicBezTo>
                <a:cubicBezTo>
                  <a:pt x="16" y="27"/>
                  <a:pt x="16" y="27"/>
                  <a:pt x="16" y="27"/>
                </a:cubicBezTo>
                <a:cubicBezTo>
                  <a:pt x="16" y="27"/>
                  <a:pt x="16" y="27"/>
                  <a:pt x="16" y="27"/>
                </a:cubicBezTo>
                <a:cubicBezTo>
                  <a:pt x="16" y="29"/>
                  <a:pt x="16" y="30"/>
                  <a:pt x="16" y="31"/>
                </a:cubicBezTo>
                <a:cubicBezTo>
                  <a:pt x="17" y="32"/>
                  <a:pt x="17" y="33"/>
                  <a:pt x="18" y="33"/>
                </a:cubicBezTo>
                <a:cubicBezTo>
                  <a:pt x="19" y="33"/>
                  <a:pt x="19" y="33"/>
                  <a:pt x="19" y="33"/>
                </a:cubicBezTo>
                <a:cubicBezTo>
                  <a:pt x="19" y="34"/>
                  <a:pt x="19" y="34"/>
                  <a:pt x="19" y="34"/>
                </a:cubicBezTo>
                <a:cubicBezTo>
                  <a:pt x="20" y="37"/>
                  <a:pt x="22" y="40"/>
                  <a:pt x="24" y="42"/>
                </a:cubicBezTo>
                <a:cubicBezTo>
                  <a:pt x="26" y="45"/>
                  <a:pt x="29" y="46"/>
                  <a:pt x="32" y="46"/>
                </a:cubicBezTo>
                <a:cubicBezTo>
                  <a:pt x="35" y="46"/>
                  <a:pt x="38" y="45"/>
                  <a:pt x="40" y="42"/>
                </a:cubicBezTo>
                <a:cubicBezTo>
                  <a:pt x="43" y="40"/>
                  <a:pt x="45" y="37"/>
                  <a:pt x="46" y="34"/>
                </a:cubicBezTo>
                <a:cubicBezTo>
                  <a:pt x="46" y="33"/>
                  <a:pt x="46" y="33"/>
                  <a:pt x="46" y="33"/>
                </a:cubicBezTo>
                <a:cubicBezTo>
                  <a:pt x="47" y="33"/>
                  <a:pt x="47" y="33"/>
                  <a:pt x="47" y="33"/>
                </a:cubicBezTo>
                <a:cubicBezTo>
                  <a:pt x="47" y="33"/>
                  <a:pt x="48" y="32"/>
                  <a:pt x="48" y="31"/>
                </a:cubicBezTo>
                <a:cubicBezTo>
                  <a:pt x="48" y="30"/>
                  <a:pt x="49" y="29"/>
                  <a:pt x="49" y="27"/>
                </a:cubicBezTo>
                <a:cubicBezTo>
                  <a:pt x="49" y="27"/>
                  <a:pt x="48" y="27"/>
                  <a:pt x="48" y="27"/>
                </a:cubicBezTo>
                <a:close/>
              </a:path>
            </a:pathLst>
          </a:custGeom>
          <a:solidFill>
            <a:schemeClr val="bg1"/>
          </a:solidFill>
          <a:ln>
            <a:noFill/>
          </a:ln>
        </p:spPr>
        <p:txBody>
          <a:body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方正黑体简体" panose="02010601030101010101" pitchFamily="2" charset="-122"/>
              <a:cs typeface="+mn-cs"/>
              <a:sym typeface="Arial" panose="020B0604020202020204" pitchFamily="34" charset="0"/>
            </a:endParaRPr>
          </a:p>
        </p:txBody>
      </p:sp>
      <p:sp>
        <p:nvSpPr>
          <p:cNvPr id="56" name="Freeform 74"/>
          <p:cNvSpPr>
            <a:spLocks noEditPoints="1"/>
          </p:cNvSpPr>
          <p:nvPr/>
        </p:nvSpPr>
        <p:spPr bwMode="auto">
          <a:xfrm>
            <a:off x="7508083" y="1978766"/>
            <a:ext cx="257175" cy="238125"/>
          </a:xfrm>
          <a:custGeom>
            <a:avLst/>
            <a:gdLst>
              <a:gd name="T0" fmla="*/ 216548 w 70"/>
              <a:gd name="T1" fmla="*/ 113362 h 65"/>
              <a:gd name="T2" fmla="*/ 51384 w 70"/>
              <a:gd name="T3" fmla="*/ 76794 h 65"/>
              <a:gd name="T4" fmla="*/ 0 w 70"/>
              <a:gd name="T5" fmla="*/ 127990 h 65"/>
              <a:gd name="T6" fmla="*/ 73406 w 70"/>
              <a:gd name="T7" fmla="*/ 98735 h 65"/>
              <a:gd name="T8" fmla="*/ 73406 w 70"/>
              <a:gd name="T9" fmla="*/ 102392 h 65"/>
              <a:gd name="T10" fmla="*/ 73406 w 70"/>
              <a:gd name="T11" fmla="*/ 102392 h 65"/>
              <a:gd name="T12" fmla="*/ 73406 w 70"/>
              <a:gd name="T13" fmla="*/ 106049 h 65"/>
              <a:gd name="T14" fmla="*/ 73406 w 70"/>
              <a:gd name="T15" fmla="*/ 109705 h 65"/>
              <a:gd name="T16" fmla="*/ 73406 w 70"/>
              <a:gd name="T17" fmla="*/ 109705 h 65"/>
              <a:gd name="T18" fmla="*/ 73406 w 70"/>
              <a:gd name="T19" fmla="*/ 113362 h 65"/>
              <a:gd name="T20" fmla="*/ 73406 w 70"/>
              <a:gd name="T21" fmla="*/ 113362 h 65"/>
              <a:gd name="T22" fmla="*/ 73406 w 70"/>
              <a:gd name="T23" fmla="*/ 113362 h 65"/>
              <a:gd name="T24" fmla="*/ 77076 w 70"/>
              <a:gd name="T25" fmla="*/ 117019 h 65"/>
              <a:gd name="T26" fmla="*/ 77076 w 70"/>
              <a:gd name="T27" fmla="*/ 117019 h 65"/>
              <a:gd name="T28" fmla="*/ 77076 w 70"/>
              <a:gd name="T29" fmla="*/ 120676 h 65"/>
              <a:gd name="T30" fmla="*/ 77076 w 70"/>
              <a:gd name="T31" fmla="*/ 124333 h 65"/>
              <a:gd name="T32" fmla="*/ 77076 w 70"/>
              <a:gd name="T33" fmla="*/ 124333 h 65"/>
              <a:gd name="T34" fmla="*/ 77076 w 70"/>
              <a:gd name="T35" fmla="*/ 124333 h 65"/>
              <a:gd name="T36" fmla="*/ 77076 w 70"/>
              <a:gd name="T37" fmla="*/ 127990 h 65"/>
              <a:gd name="T38" fmla="*/ 80747 w 70"/>
              <a:gd name="T39" fmla="*/ 127990 h 65"/>
              <a:gd name="T40" fmla="*/ 80747 w 70"/>
              <a:gd name="T41" fmla="*/ 131646 h 65"/>
              <a:gd name="T42" fmla="*/ 80747 w 70"/>
              <a:gd name="T43" fmla="*/ 131646 h 65"/>
              <a:gd name="T44" fmla="*/ 80747 w 70"/>
              <a:gd name="T45" fmla="*/ 131646 h 65"/>
              <a:gd name="T46" fmla="*/ 91758 w 70"/>
              <a:gd name="T47" fmla="*/ 160901 h 65"/>
              <a:gd name="T48" fmla="*/ 110109 w 70"/>
              <a:gd name="T49" fmla="*/ 179185 h 65"/>
              <a:gd name="T50" fmla="*/ 121120 w 70"/>
              <a:gd name="T51" fmla="*/ 179185 h 65"/>
              <a:gd name="T52" fmla="*/ 124790 w 70"/>
              <a:gd name="T53" fmla="*/ 179185 h 65"/>
              <a:gd name="T54" fmla="*/ 128461 w 70"/>
              <a:gd name="T55" fmla="*/ 179185 h 65"/>
              <a:gd name="T56" fmla="*/ 132131 w 70"/>
              <a:gd name="T57" fmla="*/ 179185 h 65"/>
              <a:gd name="T58" fmla="*/ 132131 w 70"/>
              <a:gd name="T59" fmla="*/ 179185 h 65"/>
              <a:gd name="T60" fmla="*/ 135801 w 70"/>
              <a:gd name="T61" fmla="*/ 179185 h 65"/>
              <a:gd name="T62" fmla="*/ 135801 w 70"/>
              <a:gd name="T63" fmla="*/ 179185 h 65"/>
              <a:gd name="T64" fmla="*/ 143142 w 70"/>
              <a:gd name="T65" fmla="*/ 179185 h 65"/>
              <a:gd name="T66" fmla="*/ 146812 w 70"/>
              <a:gd name="T67" fmla="*/ 179185 h 65"/>
              <a:gd name="T68" fmla="*/ 165164 w 70"/>
              <a:gd name="T69" fmla="*/ 160901 h 65"/>
              <a:gd name="T70" fmla="*/ 179845 w 70"/>
              <a:gd name="T71" fmla="*/ 135303 h 65"/>
              <a:gd name="T72" fmla="*/ 179845 w 70"/>
              <a:gd name="T73" fmla="*/ 131646 h 65"/>
              <a:gd name="T74" fmla="*/ 179845 w 70"/>
              <a:gd name="T75" fmla="*/ 131646 h 65"/>
              <a:gd name="T76" fmla="*/ 179845 w 70"/>
              <a:gd name="T77" fmla="*/ 127990 h 65"/>
              <a:gd name="T78" fmla="*/ 179845 w 70"/>
              <a:gd name="T79" fmla="*/ 127990 h 65"/>
              <a:gd name="T80" fmla="*/ 179845 w 70"/>
              <a:gd name="T81" fmla="*/ 124333 h 65"/>
              <a:gd name="T82" fmla="*/ 183515 w 70"/>
              <a:gd name="T83" fmla="*/ 124333 h 65"/>
              <a:gd name="T84" fmla="*/ 183515 w 70"/>
              <a:gd name="T85" fmla="*/ 124333 h 65"/>
              <a:gd name="T86" fmla="*/ 183515 w 70"/>
              <a:gd name="T87" fmla="*/ 120676 h 65"/>
              <a:gd name="T88" fmla="*/ 183515 w 70"/>
              <a:gd name="T89" fmla="*/ 120676 h 65"/>
              <a:gd name="T90" fmla="*/ 183515 w 70"/>
              <a:gd name="T91" fmla="*/ 117019 h 65"/>
              <a:gd name="T92" fmla="*/ 183515 w 70"/>
              <a:gd name="T93" fmla="*/ 117019 h 65"/>
              <a:gd name="T94" fmla="*/ 183515 w 70"/>
              <a:gd name="T95" fmla="*/ 113362 h 65"/>
              <a:gd name="T96" fmla="*/ 187185 w 70"/>
              <a:gd name="T97" fmla="*/ 113362 h 65"/>
              <a:gd name="T98" fmla="*/ 187185 w 70"/>
              <a:gd name="T99" fmla="*/ 109705 h 65"/>
              <a:gd name="T100" fmla="*/ 187185 w 70"/>
              <a:gd name="T101" fmla="*/ 109705 h 65"/>
              <a:gd name="T102" fmla="*/ 187185 w 70"/>
              <a:gd name="T103" fmla="*/ 106049 h 65"/>
              <a:gd name="T104" fmla="*/ 187185 w 70"/>
              <a:gd name="T105" fmla="*/ 106049 h 65"/>
              <a:gd name="T106" fmla="*/ 187185 w 70"/>
              <a:gd name="T107" fmla="*/ 106049 h 65"/>
              <a:gd name="T108" fmla="*/ 187185 w 70"/>
              <a:gd name="T109" fmla="*/ 102392 h 65"/>
              <a:gd name="T110" fmla="*/ 187185 w 70"/>
              <a:gd name="T111" fmla="*/ 102392 h 65"/>
              <a:gd name="T112" fmla="*/ 256921 w 70"/>
              <a:gd name="T113" fmla="*/ 153588 h 65"/>
              <a:gd name="T114" fmla="*/ 33033 w 70"/>
              <a:gd name="T115" fmla="*/ 149931 h 65"/>
              <a:gd name="T116" fmla="*/ 150482 w 70"/>
              <a:gd name="T117" fmla="*/ 201127 h 65"/>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70" h="65">
                <a:moveTo>
                  <a:pt x="35" y="0"/>
                </a:moveTo>
                <a:cubicBezTo>
                  <a:pt x="45" y="0"/>
                  <a:pt x="54" y="4"/>
                  <a:pt x="60" y="10"/>
                </a:cubicBezTo>
                <a:cubicBezTo>
                  <a:pt x="66" y="16"/>
                  <a:pt x="70" y="25"/>
                  <a:pt x="70" y="35"/>
                </a:cubicBezTo>
                <a:cubicBezTo>
                  <a:pt x="70" y="37"/>
                  <a:pt x="70" y="38"/>
                  <a:pt x="70" y="40"/>
                </a:cubicBezTo>
                <a:cubicBezTo>
                  <a:pt x="64" y="39"/>
                  <a:pt x="57" y="38"/>
                  <a:pt x="51" y="38"/>
                </a:cubicBezTo>
                <a:cubicBezTo>
                  <a:pt x="51" y="36"/>
                  <a:pt x="52" y="35"/>
                  <a:pt x="52" y="34"/>
                </a:cubicBezTo>
                <a:cubicBezTo>
                  <a:pt x="53" y="32"/>
                  <a:pt x="53" y="30"/>
                  <a:pt x="54" y="28"/>
                </a:cubicBezTo>
                <a:cubicBezTo>
                  <a:pt x="59" y="31"/>
                  <a:pt x="59" y="31"/>
                  <a:pt x="59" y="31"/>
                </a:cubicBezTo>
                <a:cubicBezTo>
                  <a:pt x="60" y="31"/>
                  <a:pt x="61" y="31"/>
                  <a:pt x="62" y="30"/>
                </a:cubicBezTo>
                <a:cubicBezTo>
                  <a:pt x="62" y="30"/>
                  <a:pt x="62" y="30"/>
                  <a:pt x="62" y="30"/>
                </a:cubicBezTo>
                <a:cubicBezTo>
                  <a:pt x="61" y="29"/>
                  <a:pt x="61" y="28"/>
                  <a:pt x="61" y="26"/>
                </a:cubicBezTo>
                <a:cubicBezTo>
                  <a:pt x="59" y="25"/>
                  <a:pt x="58" y="23"/>
                  <a:pt x="56" y="21"/>
                </a:cubicBezTo>
                <a:cubicBezTo>
                  <a:pt x="55" y="20"/>
                  <a:pt x="54" y="17"/>
                  <a:pt x="54" y="15"/>
                </a:cubicBezTo>
                <a:cubicBezTo>
                  <a:pt x="49" y="11"/>
                  <a:pt x="42" y="8"/>
                  <a:pt x="35" y="8"/>
                </a:cubicBezTo>
                <a:cubicBezTo>
                  <a:pt x="28" y="8"/>
                  <a:pt x="22" y="11"/>
                  <a:pt x="17" y="15"/>
                </a:cubicBezTo>
                <a:cubicBezTo>
                  <a:pt x="17" y="17"/>
                  <a:pt x="16" y="20"/>
                  <a:pt x="14" y="21"/>
                </a:cubicBezTo>
                <a:cubicBezTo>
                  <a:pt x="13" y="23"/>
                  <a:pt x="11" y="25"/>
                  <a:pt x="10" y="27"/>
                </a:cubicBezTo>
                <a:cubicBezTo>
                  <a:pt x="9" y="28"/>
                  <a:pt x="9" y="29"/>
                  <a:pt x="9" y="30"/>
                </a:cubicBezTo>
                <a:cubicBezTo>
                  <a:pt x="9" y="31"/>
                  <a:pt x="10" y="31"/>
                  <a:pt x="11" y="31"/>
                </a:cubicBezTo>
                <a:cubicBezTo>
                  <a:pt x="17" y="28"/>
                  <a:pt x="17" y="28"/>
                  <a:pt x="17" y="28"/>
                </a:cubicBezTo>
                <a:cubicBezTo>
                  <a:pt x="17" y="30"/>
                  <a:pt x="18" y="32"/>
                  <a:pt x="19" y="34"/>
                </a:cubicBezTo>
                <a:cubicBezTo>
                  <a:pt x="19" y="35"/>
                  <a:pt x="19" y="36"/>
                  <a:pt x="20" y="38"/>
                </a:cubicBezTo>
                <a:cubicBezTo>
                  <a:pt x="13" y="38"/>
                  <a:pt x="7" y="39"/>
                  <a:pt x="1" y="40"/>
                </a:cubicBezTo>
                <a:cubicBezTo>
                  <a:pt x="0" y="38"/>
                  <a:pt x="0" y="36"/>
                  <a:pt x="0" y="35"/>
                </a:cubicBezTo>
                <a:cubicBezTo>
                  <a:pt x="0" y="25"/>
                  <a:pt x="4" y="16"/>
                  <a:pt x="11" y="10"/>
                </a:cubicBezTo>
                <a:cubicBezTo>
                  <a:pt x="17" y="4"/>
                  <a:pt x="26" y="0"/>
                  <a:pt x="35" y="0"/>
                </a:cubicBezTo>
                <a:close/>
                <a:moveTo>
                  <a:pt x="35" y="23"/>
                </a:moveTo>
                <a:cubicBezTo>
                  <a:pt x="30" y="23"/>
                  <a:pt x="26" y="24"/>
                  <a:pt x="21" y="25"/>
                </a:cubicBezTo>
                <a:cubicBezTo>
                  <a:pt x="20" y="25"/>
                  <a:pt x="20" y="26"/>
                  <a:pt x="20" y="27"/>
                </a:cubicBezTo>
                <a:cubicBezTo>
                  <a:pt x="20" y="27"/>
                  <a:pt x="20" y="27"/>
                  <a:pt x="20" y="27"/>
                </a:cubicBezTo>
                <a:cubicBezTo>
                  <a:pt x="20" y="27"/>
                  <a:pt x="20" y="27"/>
                  <a:pt x="20" y="27"/>
                </a:cubicBezTo>
                <a:cubicBezTo>
                  <a:pt x="20" y="27"/>
                  <a:pt x="20" y="27"/>
                  <a:pt x="20" y="27"/>
                </a:cubicBezTo>
                <a:cubicBezTo>
                  <a:pt x="20" y="27"/>
                  <a:pt x="20" y="27"/>
                  <a:pt x="20" y="27"/>
                </a:cubicBezTo>
                <a:cubicBezTo>
                  <a:pt x="20" y="28"/>
                  <a:pt x="20" y="28"/>
                  <a:pt x="20" y="28"/>
                </a:cubicBezTo>
                <a:cubicBezTo>
                  <a:pt x="20" y="28"/>
                  <a:pt x="20" y="28"/>
                  <a:pt x="20" y="28"/>
                </a:cubicBezTo>
                <a:cubicBezTo>
                  <a:pt x="20" y="28"/>
                  <a:pt x="20" y="28"/>
                  <a:pt x="20" y="28"/>
                </a:cubicBezTo>
                <a:cubicBezTo>
                  <a:pt x="20" y="28"/>
                  <a:pt x="20" y="28"/>
                  <a:pt x="20" y="28"/>
                </a:cubicBezTo>
                <a:cubicBezTo>
                  <a:pt x="20" y="28"/>
                  <a:pt x="20" y="28"/>
                  <a:pt x="20" y="28"/>
                </a:cubicBezTo>
                <a:cubicBezTo>
                  <a:pt x="20" y="28"/>
                  <a:pt x="20" y="28"/>
                  <a:pt x="20" y="28"/>
                </a:cubicBezTo>
                <a:cubicBezTo>
                  <a:pt x="20" y="28"/>
                  <a:pt x="20" y="28"/>
                  <a:pt x="20" y="28"/>
                </a:cubicBezTo>
                <a:cubicBezTo>
                  <a:pt x="20" y="28"/>
                  <a:pt x="20" y="28"/>
                  <a:pt x="20" y="28"/>
                </a:cubicBezTo>
                <a:cubicBezTo>
                  <a:pt x="20" y="28"/>
                  <a:pt x="20" y="28"/>
                  <a:pt x="20" y="28"/>
                </a:cubicBezTo>
                <a:cubicBezTo>
                  <a:pt x="20" y="28"/>
                  <a:pt x="20" y="28"/>
                  <a:pt x="20" y="28"/>
                </a:cubicBezTo>
                <a:cubicBezTo>
                  <a:pt x="20" y="28"/>
                  <a:pt x="20" y="28"/>
                  <a:pt x="20" y="28"/>
                </a:cubicBezTo>
                <a:cubicBezTo>
                  <a:pt x="20" y="28"/>
                  <a:pt x="20" y="28"/>
                  <a:pt x="20" y="28"/>
                </a:cubicBezTo>
                <a:cubicBezTo>
                  <a:pt x="20" y="28"/>
                  <a:pt x="20" y="28"/>
                  <a:pt x="20" y="28"/>
                </a:cubicBezTo>
                <a:cubicBezTo>
                  <a:pt x="20" y="28"/>
                  <a:pt x="20" y="28"/>
                  <a:pt x="20" y="28"/>
                </a:cubicBezTo>
                <a:cubicBezTo>
                  <a:pt x="20" y="28"/>
                  <a:pt x="20" y="28"/>
                  <a:pt x="20" y="28"/>
                </a:cubicBezTo>
                <a:cubicBezTo>
                  <a:pt x="20" y="28"/>
                  <a:pt x="20" y="28"/>
                  <a:pt x="20" y="28"/>
                </a:cubicBezTo>
                <a:cubicBezTo>
                  <a:pt x="20" y="29"/>
                  <a:pt x="20" y="29"/>
                  <a:pt x="20" y="29"/>
                </a:cubicBezTo>
                <a:cubicBezTo>
                  <a:pt x="20" y="29"/>
                  <a:pt x="20" y="29"/>
                  <a:pt x="20" y="29"/>
                </a:cubicBezTo>
                <a:cubicBezTo>
                  <a:pt x="20" y="29"/>
                  <a:pt x="20" y="29"/>
                  <a:pt x="20" y="29"/>
                </a:cubicBezTo>
                <a:cubicBezTo>
                  <a:pt x="20" y="29"/>
                  <a:pt x="20" y="29"/>
                  <a:pt x="20" y="29"/>
                </a:cubicBezTo>
                <a:cubicBezTo>
                  <a:pt x="20" y="29"/>
                  <a:pt x="20" y="29"/>
                  <a:pt x="20" y="29"/>
                </a:cubicBezTo>
                <a:cubicBezTo>
                  <a:pt x="20" y="29"/>
                  <a:pt x="20" y="29"/>
                  <a:pt x="20" y="29"/>
                </a:cubicBezTo>
                <a:cubicBezTo>
                  <a:pt x="20" y="29"/>
                  <a:pt x="20" y="29"/>
                  <a:pt x="20" y="29"/>
                </a:cubicBezTo>
                <a:cubicBezTo>
                  <a:pt x="20" y="29"/>
                  <a:pt x="20" y="29"/>
                  <a:pt x="20" y="29"/>
                </a:cubicBezTo>
                <a:cubicBezTo>
                  <a:pt x="20" y="29"/>
                  <a:pt x="20" y="29"/>
                  <a:pt x="20" y="29"/>
                </a:cubicBezTo>
                <a:cubicBezTo>
                  <a:pt x="20" y="29"/>
                  <a:pt x="20" y="29"/>
                  <a:pt x="20" y="29"/>
                </a:cubicBezTo>
                <a:cubicBezTo>
                  <a:pt x="20" y="29"/>
                  <a:pt x="20" y="29"/>
                  <a:pt x="20" y="29"/>
                </a:cubicBezTo>
                <a:cubicBezTo>
                  <a:pt x="20" y="29"/>
                  <a:pt x="20" y="29"/>
                  <a:pt x="20" y="29"/>
                </a:cubicBezTo>
                <a:cubicBezTo>
                  <a:pt x="20" y="29"/>
                  <a:pt x="20" y="29"/>
                  <a:pt x="20" y="29"/>
                </a:cubicBezTo>
                <a:cubicBezTo>
                  <a:pt x="20" y="29"/>
                  <a:pt x="20" y="29"/>
                  <a:pt x="20" y="29"/>
                </a:cubicBezTo>
                <a:cubicBezTo>
                  <a:pt x="20" y="30"/>
                  <a:pt x="20" y="30"/>
                  <a:pt x="20" y="30"/>
                </a:cubicBezTo>
                <a:cubicBezTo>
                  <a:pt x="20" y="30"/>
                  <a:pt x="20" y="30"/>
                  <a:pt x="20" y="30"/>
                </a:cubicBezTo>
                <a:cubicBezTo>
                  <a:pt x="20" y="30"/>
                  <a:pt x="20" y="30"/>
                  <a:pt x="20" y="30"/>
                </a:cubicBezTo>
                <a:cubicBezTo>
                  <a:pt x="20" y="30"/>
                  <a:pt x="20" y="30"/>
                  <a:pt x="20" y="30"/>
                </a:cubicBezTo>
                <a:cubicBezTo>
                  <a:pt x="20" y="30"/>
                  <a:pt x="20" y="30"/>
                  <a:pt x="20" y="30"/>
                </a:cubicBezTo>
                <a:cubicBezTo>
                  <a:pt x="20" y="30"/>
                  <a:pt x="20" y="30"/>
                  <a:pt x="20" y="30"/>
                </a:cubicBezTo>
                <a:cubicBezTo>
                  <a:pt x="20" y="30"/>
                  <a:pt x="20" y="30"/>
                  <a:pt x="20" y="30"/>
                </a:cubicBezTo>
                <a:cubicBezTo>
                  <a:pt x="20" y="30"/>
                  <a:pt x="20" y="30"/>
                  <a:pt x="20" y="30"/>
                </a:cubicBezTo>
                <a:cubicBezTo>
                  <a:pt x="20" y="30"/>
                  <a:pt x="20" y="30"/>
                  <a:pt x="20" y="30"/>
                </a:cubicBezTo>
                <a:cubicBezTo>
                  <a:pt x="20" y="30"/>
                  <a:pt x="20" y="30"/>
                  <a:pt x="20" y="30"/>
                </a:cubicBezTo>
                <a:cubicBezTo>
                  <a:pt x="20" y="30"/>
                  <a:pt x="20" y="30"/>
                  <a:pt x="20" y="30"/>
                </a:cubicBezTo>
                <a:cubicBezTo>
                  <a:pt x="20" y="30"/>
                  <a:pt x="20" y="30"/>
                  <a:pt x="20" y="30"/>
                </a:cubicBezTo>
                <a:cubicBezTo>
                  <a:pt x="20" y="30"/>
                  <a:pt x="20" y="30"/>
                  <a:pt x="20" y="30"/>
                </a:cubicBezTo>
                <a:cubicBezTo>
                  <a:pt x="20" y="30"/>
                  <a:pt x="20" y="30"/>
                  <a:pt x="20" y="30"/>
                </a:cubicBezTo>
                <a:cubicBezTo>
                  <a:pt x="20" y="30"/>
                  <a:pt x="20" y="30"/>
                  <a:pt x="20" y="30"/>
                </a:cubicBezTo>
                <a:cubicBezTo>
                  <a:pt x="20" y="30"/>
                  <a:pt x="20" y="30"/>
                  <a:pt x="20" y="30"/>
                </a:cubicBezTo>
                <a:cubicBezTo>
                  <a:pt x="20" y="31"/>
                  <a:pt x="20" y="31"/>
                  <a:pt x="20" y="31"/>
                </a:cubicBezTo>
                <a:cubicBezTo>
                  <a:pt x="20" y="31"/>
                  <a:pt x="20" y="31"/>
                  <a:pt x="20" y="31"/>
                </a:cubicBezTo>
                <a:cubicBezTo>
                  <a:pt x="20" y="31"/>
                  <a:pt x="20" y="31"/>
                  <a:pt x="20" y="31"/>
                </a:cubicBezTo>
                <a:cubicBezTo>
                  <a:pt x="20" y="31"/>
                  <a:pt x="20" y="31"/>
                  <a:pt x="20" y="31"/>
                </a:cubicBezTo>
                <a:cubicBezTo>
                  <a:pt x="20" y="31"/>
                  <a:pt x="20" y="31"/>
                  <a:pt x="20" y="31"/>
                </a:cubicBezTo>
                <a:cubicBezTo>
                  <a:pt x="20" y="31"/>
                  <a:pt x="20" y="31"/>
                  <a:pt x="20" y="31"/>
                </a:cubicBezTo>
                <a:cubicBezTo>
                  <a:pt x="20" y="31"/>
                  <a:pt x="20" y="31"/>
                  <a:pt x="20" y="31"/>
                </a:cubicBezTo>
                <a:cubicBezTo>
                  <a:pt x="20" y="31"/>
                  <a:pt x="20" y="31"/>
                  <a:pt x="20" y="31"/>
                </a:cubicBezTo>
                <a:cubicBezTo>
                  <a:pt x="20" y="31"/>
                  <a:pt x="20" y="31"/>
                  <a:pt x="20" y="31"/>
                </a:cubicBezTo>
                <a:cubicBezTo>
                  <a:pt x="20" y="31"/>
                  <a:pt x="20" y="31"/>
                  <a:pt x="20" y="31"/>
                </a:cubicBezTo>
                <a:cubicBezTo>
                  <a:pt x="20" y="31"/>
                  <a:pt x="20" y="31"/>
                  <a:pt x="20" y="31"/>
                </a:cubicBezTo>
                <a:cubicBezTo>
                  <a:pt x="20" y="31"/>
                  <a:pt x="20" y="31"/>
                  <a:pt x="20" y="31"/>
                </a:cubicBezTo>
                <a:cubicBezTo>
                  <a:pt x="20" y="31"/>
                  <a:pt x="20" y="31"/>
                  <a:pt x="20" y="31"/>
                </a:cubicBezTo>
                <a:cubicBezTo>
                  <a:pt x="20" y="31"/>
                  <a:pt x="20" y="31"/>
                  <a:pt x="20" y="31"/>
                </a:cubicBezTo>
                <a:cubicBezTo>
                  <a:pt x="20" y="31"/>
                  <a:pt x="20" y="31"/>
                  <a:pt x="20" y="31"/>
                </a:cubicBezTo>
                <a:cubicBezTo>
                  <a:pt x="20" y="31"/>
                  <a:pt x="20" y="31"/>
                  <a:pt x="20" y="31"/>
                </a:cubicBezTo>
                <a:cubicBezTo>
                  <a:pt x="20" y="31"/>
                  <a:pt x="20" y="31"/>
                  <a:pt x="20" y="31"/>
                </a:cubicBezTo>
                <a:cubicBezTo>
                  <a:pt x="20" y="31"/>
                  <a:pt x="20" y="31"/>
                  <a:pt x="20" y="31"/>
                </a:cubicBezTo>
                <a:cubicBezTo>
                  <a:pt x="20" y="32"/>
                  <a:pt x="20" y="32"/>
                  <a:pt x="20" y="32"/>
                </a:cubicBezTo>
                <a:cubicBezTo>
                  <a:pt x="20" y="32"/>
                  <a:pt x="20" y="32"/>
                  <a:pt x="20" y="32"/>
                </a:cubicBezTo>
                <a:cubicBezTo>
                  <a:pt x="20" y="32"/>
                  <a:pt x="20" y="32"/>
                  <a:pt x="20" y="32"/>
                </a:cubicBezTo>
                <a:cubicBezTo>
                  <a:pt x="20" y="32"/>
                  <a:pt x="20" y="32"/>
                  <a:pt x="20" y="32"/>
                </a:cubicBezTo>
                <a:cubicBezTo>
                  <a:pt x="21" y="32"/>
                  <a:pt x="21" y="32"/>
                  <a:pt x="21" y="32"/>
                </a:cubicBezTo>
                <a:cubicBezTo>
                  <a:pt x="21" y="32"/>
                  <a:pt x="21" y="32"/>
                  <a:pt x="21" y="32"/>
                </a:cubicBezTo>
                <a:cubicBezTo>
                  <a:pt x="21" y="32"/>
                  <a:pt x="21" y="32"/>
                  <a:pt x="21" y="32"/>
                </a:cubicBezTo>
                <a:cubicBezTo>
                  <a:pt x="21" y="32"/>
                  <a:pt x="21" y="32"/>
                  <a:pt x="21" y="32"/>
                </a:cubicBezTo>
                <a:cubicBezTo>
                  <a:pt x="21" y="32"/>
                  <a:pt x="21" y="32"/>
                  <a:pt x="21" y="32"/>
                </a:cubicBezTo>
                <a:cubicBezTo>
                  <a:pt x="21" y="32"/>
                  <a:pt x="21" y="32"/>
                  <a:pt x="21" y="32"/>
                </a:cubicBezTo>
                <a:cubicBezTo>
                  <a:pt x="21" y="32"/>
                  <a:pt x="21" y="32"/>
                  <a:pt x="21" y="32"/>
                </a:cubicBezTo>
                <a:cubicBezTo>
                  <a:pt x="21" y="32"/>
                  <a:pt x="21" y="32"/>
                  <a:pt x="21" y="32"/>
                </a:cubicBezTo>
                <a:cubicBezTo>
                  <a:pt x="21" y="32"/>
                  <a:pt x="21" y="32"/>
                  <a:pt x="21" y="32"/>
                </a:cubicBezTo>
                <a:cubicBezTo>
                  <a:pt x="21" y="32"/>
                  <a:pt x="21" y="32"/>
                  <a:pt x="21" y="32"/>
                </a:cubicBezTo>
                <a:cubicBezTo>
                  <a:pt x="21" y="32"/>
                  <a:pt x="21" y="32"/>
                  <a:pt x="21" y="32"/>
                </a:cubicBezTo>
                <a:cubicBezTo>
                  <a:pt x="21" y="33"/>
                  <a:pt x="21" y="33"/>
                  <a:pt x="21" y="33"/>
                </a:cubicBezTo>
                <a:cubicBezTo>
                  <a:pt x="21" y="33"/>
                  <a:pt x="21" y="33"/>
                  <a:pt x="21" y="33"/>
                </a:cubicBezTo>
                <a:cubicBezTo>
                  <a:pt x="21" y="33"/>
                  <a:pt x="21" y="33"/>
                  <a:pt x="21" y="33"/>
                </a:cubicBezTo>
                <a:cubicBezTo>
                  <a:pt x="21" y="33"/>
                  <a:pt x="21" y="33"/>
                  <a:pt x="21" y="33"/>
                </a:cubicBezTo>
                <a:cubicBezTo>
                  <a:pt x="21" y="33"/>
                  <a:pt x="21" y="33"/>
                  <a:pt x="21" y="33"/>
                </a:cubicBezTo>
                <a:cubicBezTo>
                  <a:pt x="21" y="33"/>
                  <a:pt x="21" y="33"/>
                  <a:pt x="21" y="33"/>
                </a:cubicBezTo>
                <a:cubicBezTo>
                  <a:pt x="21" y="33"/>
                  <a:pt x="21" y="33"/>
                  <a:pt x="21" y="33"/>
                </a:cubicBezTo>
                <a:cubicBezTo>
                  <a:pt x="21" y="33"/>
                  <a:pt x="21" y="33"/>
                  <a:pt x="21" y="33"/>
                </a:cubicBezTo>
                <a:cubicBezTo>
                  <a:pt x="21" y="33"/>
                  <a:pt x="21" y="33"/>
                  <a:pt x="21" y="33"/>
                </a:cubicBezTo>
                <a:cubicBezTo>
                  <a:pt x="21" y="33"/>
                  <a:pt x="21" y="33"/>
                  <a:pt x="21" y="33"/>
                </a:cubicBezTo>
                <a:cubicBezTo>
                  <a:pt x="21" y="33"/>
                  <a:pt x="21" y="33"/>
                  <a:pt x="21" y="33"/>
                </a:cubicBezTo>
                <a:cubicBezTo>
                  <a:pt x="21" y="33"/>
                  <a:pt x="21" y="33"/>
                  <a:pt x="21" y="33"/>
                </a:cubicBezTo>
                <a:cubicBezTo>
                  <a:pt x="21" y="33"/>
                  <a:pt x="21" y="33"/>
                  <a:pt x="21" y="33"/>
                </a:cubicBezTo>
                <a:cubicBezTo>
                  <a:pt x="21" y="33"/>
                  <a:pt x="21" y="33"/>
                  <a:pt x="21" y="33"/>
                </a:cubicBezTo>
                <a:cubicBezTo>
                  <a:pt x="21" y="33"/>
                  <a:pt x="21" y="33"/>
                  <a:pt x="21" y="33"/>
                </a:cubicBezTo>
                <a:cubicBezTo>
                  <a:pt x="21" y="34"/>
                  <a:pt x="21" y="34"/>
                  <a:pt x="21" y="34"/>
                </a:cubicBezTo>
                <a:cubicBezTo>
                  <a:pt x="21" y="34"/>
                  <a:pt x="21" y="34"/>
                  <a:pt x="21" y="34"/>
                </a:cubicBezTo>
                <a:cubicBezTo>
                  <a:pt x="21" y="34"/>
                  <a:pt x="21" y="34"/>
                  <a:pt x="21" y="34"/>
                </a:cubicBezTo>
                <a:cubicBezTo>
                  <a:pt x="21" y="34"/>
                  <a:pt x="21" y="34"/>
                  <a:pt x="21" y="34"/>
                </a:cubicBezTo>
                <a:cubicBezTo>
                  <a:pt x="21" y="34"/>
                  <a:pt x="21" y="34"/>
                  <a:pt x="21" y="34"/>
                </a:cubicBezTo>
                <a:cubicBezTo>
                  <a:pt x="21" y="34"/>
                  <a:pt x="21" y="34"/>
                  <a:pt x="21" y="34"/>
                </a:cubicBezTo>
                <a:cubicBezTo>
                  <a:pt x="21" y="34"/>
                  <a:pt x="21" y="34"/>
                  <a:pt x="21" y="34"/>
                </a:cubicBezTo>
                <a:cubicBezTo>
                  <a:pt x="21" y="34"/>
                  <a:pt x="21" y="34"/>
                  <a:pt x="21" y="34"/>
                </a:cubicBezTo>
                <a:cubicBezTo>
                  <a:pt x="21" y="34"/>
                  <a:pt x="21" y="34"/>
                  <a:pt x="21" y="34"/>
                </a:cubicBezTo>
                <a:cubicBezTo>
                  <a:pt x="21" y="34"/>
                  <a:pt x="21" y="34"/>
                  <a:pt x="21" y="34"/>
                </a:cubicBezTo>
                <a:cubicBezTo>
                  <a:pt x="21" y="34"/>
                  <a:pt x="21" y="34"/>
                  <a:pt x="21" y="34"/>
                </a:cubicBezTo>
                <a:cubicBezTo>
                  <a:pt x="21" y="34"/>
                  <a:pt x="21" y="34"/>
                  <a:pt x="21" y="34"/>
                </a:cubicBezTo>
                <a:cubicBezTo>
                  <a:pt x="21" y="34"/>
                  <a:pt x="21" y="34"/>
                  <a:pt x="21" y="34"/>
                </a:cubicBezTo>
                <a:cubicBezTo>
                  <a:pt x="21" y="34"/>
                  <a:pt x="21" y="34"/>
                  <a:pt x="21" y="34"/>
                </a:cubicBezTo>
                <a:cubicBezTo>
                  <a:pt x="21" y="34"/>
                  <a:pt x="21" y="34"/>
                  <a:pt x="21" y="34"/>
                </a:cubicBezTo>
                <a:cubicBezTo>
                  <a:pt x="21" y="34"/>
                  <a:pt x="21" y="34"/>
                  <a:pt x="21" y="34"/>
                </a:cubicBezTo>
                <a:cubicBezTo>
                  <a:pt x="21" y="34"/>
                  <a:pt x="21" y="34"/>
                  <a:pt x="21" y="34"/>
                </a:cubicBezTo>
                <a:cubicBezTo>
                  <a:pt x="21" y="34"/>
                  <a:pt x="21" y="34"/>
                  <a:pt x="21" y="34"/>
                </a:cubicBezTo>
                <a:cubicBezTo>
                  <a:pt x="21" y="34"/>
                  <a:pt x="21" y="34"/>
                  <a:pt x="21" y="34"/>
                </a:cubicBezTo>
                <a:cubicBezTo>
                  <a:pt x="21" y="34"/>
                  <a:pt x="21" y="34"/>
                  <a:pt x="21" y="34"/>
                </a:cubicBezTo>
                <a:cubicBezTo>
                  <a:pt x="21" y="35"/>
                  <a:pt x="21" y="35"/>
                  <a:pt x="21" y="35"/>
                </a:cubicBezTo>
                <a:cubicBezTo>
                  <a:pt x="21" y="35"/>
                  <a:pt x="21" y="35"/>
                  <a:pt x="21" y="35"/>
                </a:cubicBezTo>
                <a:cubicBezTo>
                  <a:pt x="21" y="35"/>
                  <a:pt x="21" y="35"/>
                  <a:pt x="21" y="35"/>
                </a:cubicBezTo>
                <a:cubicBezTo>
                  <a:pt x="21" y="35"/>
                  <a:pt x="21" y="35"/>
                  <a:pt x="21" y="35"/>
                </a:cubicBezTo>
                <a:cubicBezTo>
                  <a:pt x="21" y="35"/>
                  <a:pt x="21" y="35"/>
                  <a:pt x="21" y="35"/>
                </a:cubicBezTo>
                <a:cubicBezTo>
                  <a:pt x="21" y="35"/>
                  <a:pt x="21" y="35"/>
                  <a:pt x="21" y="35"/>
                </a:cubicBezTo>
                <a:cubicBezTo>
                  <a:pt x="22" y="35"/>
                  <a:pt x="22" y="35"/>
                  <a:pt x="22" y="35"/>
                </a:cubicBezTo>
                <a:cubicBezTo>
                  <a:pt x="22" y="35"/>
                  <a:pt x="22" y="35"/>
                  <a:pt x="22" y="35"/>
                </a:cubicBezTo>
                <a:cubicBezTo>
                  <a:pt x="22" y="35"/>
                  <a:pt x="22" y="35"/>
                  <a:pt x="22" y="35"/>
                </a:cubicBezTo>
                <a:cubicBezTo>
                  <a:pt x="22" y="35"/>
                  <a:pt x="22" y="35"/>
                  <a:pt x="22" y="35"/>
                </a:cubicBezTo>
                <a:cubicBezTo>
                  <a:pt x="22" y="35"/>
                  <a:pt x="22" y="35"/>
                  <a:pt x="22" y="35"/>
                </a:cubicBezTo>
                <a:cubicBezTo>
                  <a:pt x="22" y="35"/>
                  <a:pt x="22" y="35"/>
                  <a:pt x="22" y="35"/>
                </a:cubicBezTo>
                <a:cubicBezTo>
                  <a:pt x="22" y="35"/>
                  <a:pt x="22" y="35"/>
                  <a:pt x="22" y="35"/>
                </a:cubicBezTo>
                <a:cubicBezTo>
                  <a:pt x="22" y="35"/>
                  <a:pt x="22" y="35"/>
                  <a:pt x="22" y="35"/>
                </a:cubicBezTo>
                <a:cubicBezTo>
                  <a:pt x="22" y="35"/>
                  <a:pt x="22" y="35"/>
                  <a:pt x="22" y="35"/>
                </a:cubicBezTo>
                <a:cubicBezTo>
                  <a:pt x="22" y="35"/>
                  <a:pt x="22" y="35"/>
                  <a:pt x="22" y="35"/>
                </a:cubicBezTo>
                <a:cubicBezTo>
                  <a:pt x="22" y="35"/>
                  <a:pt x="22" y="35"/>
                  <a:pt x="22" y="35"/>
                </a:cubicBezTo>
                <a:cubicBezTo>
                  <a:pt x="22" y="35"/>
                  <a:pt x="22" y="35"/>
                  <a:pt x="22" y="35"/>
                </a:cubicBezTo>
                <a:cubicBezTo>
                  <a:pt x="22" y="35"/>
                  <a:pt x="22" y="35"/>
                  <a:pt x="22" y="35"/>
                </a:cubicBezTo>
                <a:cubicBezTo>
                  <a:pt x="22" y="35"/>
                  <a:pt x="22" y="35"/>
                  <a:pt x="22" y="35"/>
                </a:cubicBezTo>
                <a:cubicBezTo>
                  <a:pt x="22" y="36"/>
                  <a:pt x="22" y="36"/>
                  <a:pt x="22" y="36"/>
                </a:cubicBezTo>
                <a:cubicBezTo>
                  <a:pt x="22" y="36"/>
                  <a:pt x="22" y="36"/>
                  <a:pt x="22" y="36"/>
                </a:cubicBezTo>
                <a:cubicBezTo>
                  <a:pt x="22" y="36"/>
                  <a:pt x="22" y="36"/>
                  <a:pt x="22" y="36"/>
                </a:cubicBezTo>
                <a:cubicBezTo>
                  <a:pt x="22" y="36"/>
                  <a:pt x="22" y="36"/>
                  <a:pt x="22" y="36"/>
                </a:cubicBezTo>
                <a:cubicBezTo>
                  <a:pt x="22" y="36"/>
                  <a:pt x="22" y="36"/>
                  <a:pt x="22" y="36"/>
                </a:cubicBezTo>
                <a:cubicBezTo>
                  <a:pt x="22" y="36"/>
                  <a:pt x="22" y="36"/>
                  <a:pt x="22" y="36"/>
                </a:cubicBezTo>
                <a:cubicBezTo>
                  <a:pt x="22" y="36"/>
                  <a:pt x="22" y="36"/>
                  <a:pt x="22" y="36"/>
                </a:cubicBezTo>
                <a:cubicBezTo>
                  <a:pt x="22" y="36"/>
                  <a:pt x="22" y="36"/>
                  <a:pt x="22" y="36"/>
                </a:cubicBezTo>
                <a:cubicBezTo>
                  <a:pt x="22" y="36"/>
                  <a:pt x="22" y="36"/>
                  <a:pt x="22" y="36"/>
                </a:cubicBezTo>
                <a:cubicBezTo>
                  <a:pt x="22" y="36"/>
                  <a:pt x="22" y="36"/>
                  <a:pt x="22" y="36"/>
                </a:cubicBezTo>
                <a:cubicBezTo>
                  <a:pt x="22" y="36"/>
                  <a:pt x="22" y="36"/>
                  <a:pt x="22" y="36"/>
                </a:cubicBezTo>
                <a:cubicBezTo>
                  <a:pt x="22" y="36"/>
                  <a:pt x="22" y="36"/>
                  <a:pt x="22" y="36"/>
                </a:cubicBezTo>
                <a:cubicBezTo>
                  <a:pt x="22" y="36"/>
                  <a:pt x="22" y="36"/>
                  <a:pt x="22" y="36"/>
                </a:cubicBezTo>
                <a:cubicBezTo>
                  <a:pt x="22" y="36"/>
                  <a:pt x="22" y="36"/>
                  <a:pt x="22" y="36"/>
                </a:cubicBezTo>
                <a:cubicBezTo>
                  <a:pt x="22" y="36"/>
                  <a:pt x="22" y="36"/>
                  <a:pt x="22" y="36"/>
                </a:cubicBezTo>
                <a:cubicBezTo>
                  <a:pt x="22" y="36"/>
                  <a:pt x="22" y="36"/>
                  <a:pt x="22" y="36"/>
                </a:cubicBezTo>
                <a:cubicBezTo>
                  <a:pt x="22" y="36"/>
                  <a:pt x="22" y="36"/>
                  <a:pt x="22" y="36"/>
                </a:cubicBezTo>
                <a:cubicBezTo>
                  <a:pt x="22" y="36"/>
                  <a:pt x="22" y="36"/>
                  <a:pt x="22" y="36"/>
                </a:cubicBezTo>
                <a:cubicBezTo>
                  <a:pt x="22" y="36"/>
                  <a:pt x="22" y="36"/>
                  <a:pt x="22" y="36"/>
                </a:cubicBezTo>
                <a:cubicBezTo>
                  <a:pt x="22" y="36"/>
                  <a:pt x="22" y="36"/>
                  <a:pt x="22" y="36"/>
                </a:cubicBezTo>
                <a:cubicBezTo>
                  <a:pt x="22" y="37"/>
                  <a:pt x="22" y="37"/>
                  <a:pt x="22" y="37"/>
                </a:cubicBezTo>
                <a:cubicBezTo>
                  <a:pt x="22" y="37"/>
                  <a:pt x="22" y="37"/>
                  <a:pt x="22" y="37"/>
                </a:cubicBezTo>
                <a:cubicBezTo>
                  <a:pt x="22" y="37"/>
                  <a:pt x="22" y="37"/>
                  <a:pt x="22" y="37"/>
                </a:cubicBezTo>
                <a:cubicBezTo>
                  <a:pt x="22" y="37"/>
                  <a:pt x="22" y="37"/>
                  <a:pt x="22" y="37"/>
                </a:cubicBezTo>
                <a:cubicBezTo>
                  <a:pt x="23" y="40"/>
                  <a:pt x="24" y="42"/>
                  <a:pt x="25" y="44"/>
                </a:cubicBezTo>
                <a:cubicBezTo>
                  <a:pt x="26" y="45"/>
                  <a:pt x="27" y="47"/>
                  <a:pt x="27" y="48"/>
                </a:cubicBezTo>
                <a:cubicBezTo>
                  <a:pt x="27" y="48"/>
                  <a:pt x="28" y="48"/>
                  <a:pt x="30" y="49"/>
                </a:cubicBezTo>
                <a:cubicBezTo>
                  <a:pt x="30" y="49"/>
                  <a:pt x="30" y="49"/>
                  <a:pt x="30" y="49"/>
                </a:cubicBezTo>
                <a:cubicBezTo>
                  <a:pt x="30" y="49"/>
                  <a:pt x="30" y="49"/>
                  <a:pt x="30" y="49"/>
                </a:cubicBezTo>
                <a:cubicBezTo>
                  <a:pt x="30" y="49"/>
                  <a:pt x="30" y="49"/>
                  <a:pt x="30" y="49"/>
                </a:cubicBezTo>
                <a:cubicBezTo>
                  <a:pt x="30" y="49"/>
                  <a:pt x="30" y="49"/>
                  <a:pt x="30" y="49"/>
                </a:cubicBezTo>
                <a:cubicBezTo>
                  <a:pt x="30" y="49"/>
                  <a:pt x="30" y="49"/>
                  <a:pt x="30" y="49"/>
                </a:cubicBezTo>
                <a:cubicBezTo>
                  <a:pt x="30" y="49"/>
                  <a:pt x="30" y="49"/>
                  <a:pt x="30" y="49"/>
                </a:cubicBezTo>
                <a:cubicBezTo>
                  <a:pt x="30" y="49"/>
                  <a:pt x="30" y="49"/>
                  <a:pt x="30" y="49"/>
                </a:cubicBezTo>
                <a:cubicBezTo>
                  <a:pt x="30" y="49"/>
                  <a:pt x="30" y="49"/>
                  <a:pt x="30" y="49"/>
                </a:cubicBezTo>
                <a:cubicBezTo>
                  <a:pt x="31" y="49"/>
                  <a:pt x="31" y="49"/>
                  <a:pt x="32" y="49"/>
                </a:cubicBezTo>
                <a:cubicBezTo>
                  <a:pt x="32" y="49"/>
                  <a:pt x="32" y="49"/>
                  <a:pt x="32" y="49"/>
                </a:cubicBezTo>
                <a:cubicBezTo>
                  <a:pt x="32" y="49"/>
                  <a:pt x="32" y="49"/>
                  <a:pt x="32" y="49"/>
                </a:cubicBezTo>
                <a:cubicBezTo>
                  <a:pt x="32" y="49"/>
                  <a:pt x="32" y="49"/>
                  <a:pt x="32" y="49"/>
                </a:cubicBezTo>
                <a:cubicBezTo>
                  <a:pt x="33" y="49"/>
                  <a:pt x="33" y="49"/>
                  <a:pt x="33" y="49"/>
                </a:cubicBezTo>
                <a:cubicBezTo>
                  <a:pt x="33" y="49"/>
                  <a:pt x="33" y="49"/>
                  <a:pt x="33" y="49"/>
                </a:cubicBezTo>
                <a:cubicBezTo>
                  <a:pt x="33" y="49"/>
                  <a:pt x="33" y="49"/>
                  <a:pt x="33" y="49"/>
                </a:cubicBezTo>
                <a:cubicBezTo>
                  <a:pt x="33" y="49"/>
                  <a:pt x="33" y="49"/>
                  <a:pt x="34" y="49"/>
                </a:cubicBezTo>
                <a:cubicBezTo>
                  <a:pt x="34" y="49"/>
                  <a:pt x="34" y="49"/>
                  <a:pt x="34" y="49"/>
                </a:cubicBezTo>
                <a:cubicBezTo>
                  <a:pt x="34" y="49"/>
                  <a:pt x="34" y="49"/>
                  <a:pt x="34" y="49"/>
                </a:cubicBezTo>
                <a:cubicBezTo>
                  <a:pt x="34" y="49"/>
                  <a:pt x="34" y="49"/>
                  <a:pt x="34" y="49"/>
                </a:cubicBezTo>
                <a:cubicBezTo>
                  <a:pt x="34" y="49"/>
                  <a:pt x="34" y="49"/>
                  <a:pt x="34" y="49"/>
                </a:cubicBezTo>
                <a:cubicBezTo>
                  <a:pt x="34" y="49"/>
                  <a:pt x="34" y="49"/>
                  <a:pt x="34" y="49"/>
                </a:cubicBezTo>
                <a:cubicBezTo>
                  <a:pt x="34" y="49"/>
                  <a:pt x="34" y="49"/>
                  <a:pt x="34" y="49"/>
                </a:cubicBezTo>
                <a:cubicBezTo>
                  <a:pt x="34" y="49"/>
                  <a:pt x="34" y="49"/>
                  <a:pt x="34" y="49"/>
                </a:cubicBezTo>
                <a:cubicBezTo>
                  <a:pt x="34" y="49"/>
                  <a:pt x="34" y="49"/>
                  <a:pt x="34" y="49"/>
                </a:cubicBezTo>
                <a:cubicBezTo>
                  <a:pt x="34" y="49"/>
                  <a:pt x="34" y="49"/>
                  <a:pt x="34" y="49"/>
                </a:cubicBezTo>
                <a:cubicBezTo>
                  <a:pt x="34" y="49"/>
                  <a:pt x="34" y="49"/>
                  <a:pt x="34" y="49"/>
                </a:cubicBezTo>
                <a:cubicBezTo>
                  <a:pt x="35" y="49"/>
                  <a:pt x="35" y="49"/>
                  <a:pt x="35" y="49"/>
                </a:cubicBezTo>
                <a:cubicBezTo>
                  <a:pt x="35" y="49"/>
                  <a:pt x="35" y="49"/>
                  <a:pt x="35" y="49"/>
                </a:cubicBezTo>
                <a:cubicBezTo>
                  <a:pt x="35" y="49"/>
                  <a:pt x="35" y="49"/>
                  <a:pt x="35" y="49"/>
                </a:cubicBezTo>
                <a:cubicBezTo>
                  <a:pt x="35" y="49"/>
                  <a:pt x="35" y="49"/>
                  <a:pt x="35" y="49"/>
                </a:cubicBezTo>
                <a:cubicBezTo>
                  <a:pt x="35" y="49"/>
                  <a:pt x="35" y="49"/>
                  <a:pt x="35" y="49"/>
                </a:cubicBezTo>
                <a:cubicBezTo>
                  <a:pt x="35" y="49"/>
                  <a:pt x="35" y="49"/>
                  <a:pt x="35" y="49"/>
                </a:cubicBezTo>
                <a:cubicBezTo>
                  <a:pt x="35" y="49"/>
                  <a:pt x="35" y="49"/>
                  <a:pt x="35" y="49"/>
                </a:cubicBezTo>
                <a:cubicBezTo>
                  <a:pt x="35" y="49"/>
                  <a:pt x="35" y="49"/>
                  <a:pt x="35" y="49"/>
                </a:cubicBezTo>
                <a:cubicBezTo>
                  <a:pt x="35" y="49"/>
                  <a:pt x="35" y="49"/>
                  <a:pt x="35" y="49"/>
                </a:cubicBezTo>
                <a:cubicBezTo>
                  <a:pt x="35" y="49"/>
                  <a:pt x="35" y="49"/>
                  <a:pt x="35" y="49"/>
                </a:cubicBezTo>
                <a:cubicBezTo>
                  <a:pt x="35" y="49"/>
                  <a:pt x="35" y="49"/>
                  <a:pt x="35" y="49"/>
                </a:cubicBezTo>
                <a:cubicBezTo>
                  <a:pt x="36" y="49"/>
                  <a:pt x="36" y="49"/>
                  <a:pt x="36" y="49"/>
                </a:cubicBezTo>
                <a:cubicBezTo>
                  <a:pt x="36" y="49"/>
                  <a:pt x="36" y="49"/>
                  <a:pt x="36" y="49"/>
                </a:cubicBezTo>
                <a:cubicBezTo>
                  <a:pt x="36" y="49"/>
                  <a:pt x="36" y="49"/>
                  <a:pt x="36" y="49"/>
                </a:cubicBezTo>
                <a:cubicBezTo>
                  <a:pt x="36" y="49"/>
                  <a:pt x="36" y="49"/>
                  <a:pt x="36" y="49"/>
                </a:cubicBezTo>
                <a:cubicBezTo>
                  <a:pt x="36" y="49"/>
                  <a:pt x="36" y="49"/>
                  <a:pt x="36" y="49"/>
                </a:cubicBezTo>
                <a:cubicBezTo>
                  <a:pt x="36" y="49"/>
                  <a:pt x="36" y="49"/>
                  <a:pt x="36" y="49"/>
                </a:cubicBezTo>
                <a:cubicBezTo>
                  <a:pt x="36" y="49"/>
                  <a:pt x="36" y="49"/>
                  <a:pt x="36" y="49"/>
                </a:cubicBezTo>
                <a:cubicBezTo>
                  <a:pt x="36" y="49"/>
                  <a:pt x="36" y="49"/>
                  <a:pt x="36" y="49"/>
                </a:cubicBezTo>
                <a:cubicBezTo>
                  <a:pt x="36" y="49"/>
                  <a:pt x="36" y="49"/>
                  <a:pt x="36" y="49"/>
                </a:cubicBezTo>
                <a:cubicBezTo>
                  <a:pt x="36" y="49"/>
                  <a:pt x="36" y="49"/>
                  <a:pt x="36" y="49"/>
                </a:cubicBezTo>
                <a:cubicBezTo>
                  <a:pt x="36" y="49"/>
                  <a:pt x="36" y="49"/>
                  <a:pt x="36" y="49"/>
                </a:cubicBezTo>
                <a:cubicBezTo>
                  <a:pt x="36" y="49"/>
                  <a:pt x="36" y="49"/>
                  <a:pt x="36" y="49"/>
                </a:cubicBezTo>
                <a:cubicBezTo>
                  <a:pt x="36" y="49"/>
                  <a:pt x="36" y="49"/>
                  <a:pt x="36" y="49"/>
                </a:cubicBezTo>
                <a:cubicBezTo>
                  <a:pt x="36" y="49"/>
                  <a:pt x="37" y="49"/>
                  <a:pt x="37" y="49"/>
                </a:cubicBezTo>
                <a:cubicBezTo>
                  <a:pt x="37" y="49"/>
                  <a:pt x="37" y="49"/>
                  <a:pt x="37" y="49"/>
                </a:cubicBezTo>
                <a:cubicBezTo>
                  <a:pt x="37" y="49"/>
                  <a:pt x="37" y="49"/>
                  <a:pt x="37" y="49"/>
                </a:cubicBezTo>
                <a:cubicBezTo>
                  <a:pt x="37" y="49"/>
                  <a:pt x="37" y="49"/>
                  <a:pt x="37" y="49"/>
                </a:cubicBezTo>
                <a:cubicBezTo>
                  <a:pt x="37" y="49"/>
                  <a:pt x="37" y="49"/>
                  <a:pt x="37" y="49"/>
                </a:cubicBezTo>
                <a:cubicBezTo>
                  <a:pt x="37" y="49"/>
                  <a:pt x="37" y="49"/>
                  <a:pt x="37" y="49"/>
                </a:cubicBezTo>
                <a:cubicBezTo>
                  <a:pt x="37" y="49"/>
                  <a:pt x="37" y="49"/>
                  <a:pt x="37" y="49"/>
                </a:cubicBezTo>
                <a:cubicBezTo>
                  <a:pt x="37" y="49"/>
                  <a:pt x="37" y="49"/>
                  <a:pt x="37" y="49"/>
                </a:cubicBezTo>
                <a:cubicBezTo>
                  <a:pt x="37" y="49"/>
                  <a:pt x="37" y="49"/>
                  <a:pt x="37" y="49"/>
                </a:cubicBezTo>
                <a:cubicBezTo>
                  <a:pt x="37" y="49"/>
                  <a:pt x="37" y="49"/>
                  <a:pt x="37" y="49"/>
                </a:cubicBezTo>
                <a:cubicBezTo>
                  <a:pt x="37" y="49"/>
                  <a:pt x="37" y="49"/>
                  <a:pt x="37" y="49"/>
                </a:cubicBezTo>
                <a:cubicBezTo>
                  <a:pt x="37" y="49"/>
                  <a:pt x="37" y="49"/>
                  <a:pt x="37" y="49"/>
                </a:cubicBezTo>
                <a:cubicBezTo>
                  <a:pt x="38" y="49"/>
                  <a:pt x="38" y="49"/>
                  <a:pt x="38" y="49"/>
                </a:cubicBezTo>
                <a:cubicBezTo>
                  <a:pt x="38" y="49"/>
                  <a:pt x="38" y="49"/>
                  <a:pt x="38" y="49"/>
                </a:cubicBezTo>
                <a:cubicBezTo>
                  <a:pt x="38" y="49"/>
                  <a:pt x="38" y="49"/>
                  <a:pt x="38" y="49"/>
                </a:cubicBezTo>
                <a:cubicBezTo>
                  <a:pt x="38" y="49"/>
                  <a:pt x="38" y="49"/>
                  <a:pt x="38" y="49"/>
                </a:cubicBezTo>
                <a:cubicBezTo>
                  <a:pt x="38" y="49"/>
                  <a:pt x="38" y="49"/>
                  <a:pt x="38" y="49"/>
                </a:cubicBezTo>
                <a:cubicBezTo>
                  <a:pt x="38" y="49"/>
                  <a:pt x="38" y="49"/>
                  <a:pt x="38" y="49"/>
                </a:cubicBezTo>
                <a:cubicBezTo>
                  <a:pt x="38" y="49"/>
                  <a:pt x="38" y="49"/>
                  <a:pt x="38" y="49"/>
                </a:cubicBezTo>
                <a:cubicBezTo>
                  <a:pt x="39" y="49"/>
                  <a:pt x="39" y="49"/>
                  <a:pt x="39" y="49"/>
                </a:cubicBezTo>
                <a:cubicBezTo>
                  <a:pt x="39" y="49"/>
                  <a:pt x="39" y="49"/>
                  <a:pt x="39" y="49"/>
                </a:cubicBezTo>
                <a:cubicBezTo>
                  <a:pt x="39" y="49"/>
                  <a:pt x="39" y="49"/>
                  <a:pt x="39" y="49"/>
                </a:cubicBezTo>
                <a:cubicBezTo>
                  <a:pt x="39" y="49"/>
                  <a:pt x="39" y="49"/>
                  <a:pt x="39" y="49"/>
                </a:cubicBezTo>
                <a:cubicBezTo>
                  <a:pt x="39" y="49"/>
                  <a:pt x="39" y="49"/>
                  <a:pt x="39" y="49"/>
                </a:cubicBezTo>
                <a:cubicBezTo>
                  <a:pt x="39" y="49"/>
                  <a:pt x="39" y="49"/>
                  <a:pt x="39" y="49"/>
                </a:cubicBezTo>
                <a:cubicBezTo>
                  <a:pt x="40" y="49"/>
                  <a:pt x="40" y="49"/>
                  <a:pt x="40" y="49"/>
                </a:cubicBezTo>
                <a:cubicBezTo>
                  <a:pt x="40" y="49"/>
                  <a:pt x="40" y="49"/>
                  <a:pt x="40" y="49"/>
                </a:cubicBezTo>
                <a:cubicBezTo>
                  <a:pt x="40" y="49"/>
                  <a:pt x="40" y="49"/>
                  <a:pt x="40" y="49"/>
                </a:cubicBezTo>
                <a:cubicBezTo>
                  <a:pt x="40" y="49"/>
                  <a:pt x="40" y="49"/>
                  <a:pt x="40" y="49"/>
                </a:cubicBezTo>
                <a:cubicBezTo>
                  <a:pt x="40" y="49"/>
                  <a:pt x="40" y="49"/>
                  <a:pt x="40" y="49"/>
                </a:cubicBezTo>
                <a:cubicBezTo>
                  <a:pt x="40" y="49"/>
                  <a:pt x="40" y="49"/>
                  <a:pt x="40" y="49"/>
                </a:cubicBezTo>
                <a:cubicBezTo>
                  <a:pt x="40" y="49"/>
                  <a:pt x="40" y="49"/>
                  <a:pt x="40" y="49"/>
                </a:cubicBezTo>
                <a:cubicBezTo>
                  <a:pt x="40" y="49"/>
                  <a:pt x="40" y="49"/>
                  <a:pt x="40" y="49"/>
                </a:cubicBezTo>
                <a:cubicBezTo>
                  <a:pt x="41" y="49"/>
                  <a:pt x="41" y="49"/>
                  <a:pt x="41" y="49"/>
                </a:cubicBezTo>
                <a:cubicBezTo>
                  <a:pt x="42" y="48"/>
                  <a:pt x="43" y="48"/>
                  <a:pt x="44" y="48"/>
                </a:cubicBezTo>
                <a:cubicBezTo>
                  <a:pt x="44" y="47"/>
                  <a:pt x="45" y="45"/>
                  <a:pt x="45" y="44"/>
                </a:cubicBezTo>
                <a:cubicBezTo>
                  <a:pt x="46" y="42"/>
                  <a:pt x="47" y="40"/>
                  <a:pt x="48" y="37"/>
                </a:cubicBezTo>
                <a:cubicBezTo>
                  <a:pt x="48" y="37"/>
                  <a:pt x="48" y="37"/>
                  <a:pt x="48" y="37"/>
                </a:cubicBezTo>
                <a:cubicBezTo>
                  <a:pt x="48" y="37"/>
                  <a:pt x="48" y="37"/>
                  <a:pt x="48" y="37"/>
                </a:cubicBezTo>
                <a:cubicBezTo>
                  <a:pt x="48" y="37"/>
                  <a:pt x="48" y="37"/>
                  <a:pt x="48" y="37"/>
                </a:cubicBezTo>
                <a:cubicBezTo>
                  <a:pt x="48" y="37"/>
                  <a:pt x="48" y="37"/>
                  <a:pt x="48" y="37"/>
                </a:cubicBezTo>
                <a:cubicBezTo>
                  <a:pt x="48" y="37"/>
                  <a:pt x="49" y="37"/>
                  <a:pt x="49" y="37"/>
                </a:cubicBezTo>
                <a:cubicBezTo>
                  <a:pt x="49" y="37"/>
                  <a:pt x="49" y="37"/>
                  <a:pt x="49" y="37"/>
                </a:cubicBezTo>
                <a:cubicBezTo>
                  <a:pt x="49" y="37"/>
                  <a:pt x="49" y="37"/>
                  <a:pt x="49" y="37"/>
                </a:cubicBezTo>
                <a:cubicBezTo>
                  <a:pt x="49" y="37"/>
                  <a:pt x="49" y="37"/>
                  <a:pt x="49" y="37"/>
                </a:cubicBezTo>
                <a:cubicBezTo>
                  <a:pt x="49" y="37"/>
                  <a:pt x="49" y="37"/>
                  <a:pt x="49" y="37"/>
                </a:cubicBezTo>
                <a:cubicBezTo>
                  <a:pt x="49" y="36"/>
                  <a:pt x="49" y="36"/>
                  <a:pt x="49" y="36"/>
                </a:cubicBezTo>
                <a:cubicBezTo>
                  <a:pt x="49" y="36"/>
                  <a:pt x="49" y="36"/>
                  <a:pt x="49" y="36"/>
                </a:cubicBezTo>
                <a:cubicBezTo>
                  <a:pt x="49" y="36"/>
                  <a:pt x="49" y="36"/>
                  <a:pt x="49" y="36"/>
                </a:cubicBezTo>
                <a:cubicBezTo>
                  <a:pt x="49" y="36"/>
                  <a:pt x="49" y="36"/>
                  <a:pt x="49" y="36"/>
                </a:cubicBezTo>
                <a:cubicBezTo>
                  <a:pt x="49" y="36"/>
                  <a:pt x="49" y="36"/>
                  <a:pt x="49" y="36"/>
                </a:cubicBezTo>
                <a:cubicBezTo>
                  <a:pt x="49" y="36"/>
                  <a:pt x="49" y="36"/>
                  <a:pt x="49" y="36"/>
                </a:cubicBezTo>
                <a:cubicBezTo>
                  <a:pt x="49" y="36"/>
                  <a:pt x="49" y="36"/>
                  <a:pt x="49" y="36"/>
                </a:cubicBezTo>
                <a:cubicBezTo>
                  <a:pt x="49" y="36"/>
                  <a:pt x="49" y="36"/>
                  <a:pt x="49" y="36"/>
                </a:cubicBezTo>
                <a:cubicBezTo>
                  <a:pt x="49" y="36"/>
                  <a:pt x="49" y="36"/>
                  <a:pt x="49" y="36"/>
                </a:cubicBezTo>
                <a:cubicBezTo>
                  <a:pt x="49" y="36"/>
                  <a:pt x="49" y="36"/>
                  <a:pt x="49" y="36"/>
                </a:cubicBezTo>
                <a:cubicBezTo>
                  <a:pt x="49" y="36"/>
                  <a:pt x="49" y="36"/>
                  <a:pt x="49" y="36"/>
                </a:cubicBezTo>
                <a:cubicBezTo>
                  <a:pt x="49" y="36"/>
                  <a:pt x="49" y="36"/>
                  <a:pt x="49" y="36"/>
                </a:cubicBezTo>
                <a:cubicBezTo>
                  <a:pt x="49" y="36"/>
                  <a:pt x="49" y="36"/>
                  <a:pt x="49" y="36"/>
                </a:cubicBezTo>
                <a:cubicBezTo>
                  <a:pt x="49" y="36"/>
                  <a:pt x="49" y="36"/>
                  <a:pt x="49" y="36"/>
                </a:cubicBezTo>
                <a:cubicBezTo>
                  <a:pt x="49" y="36"/>
                  <a:pt x="49" y="36"/>
                  <a:pt x="49" y="36"/>
                </a:cubicBezTo>
                <a:cubicBezTo>
                  <a:pt x="49" y="36"/>
                  <a:pt x="49" y="36"/>
                  <a:pt x="49" y="36"/>
                </a:cubicBezTo>
                <a:cubicBezTo>
                  <a:pt x="49" y="35"/>
                  <a:pt x="49" y="35"/>
                  <a:pt x="49" y="35"/>
                </a:cubicBezTo>
                <a:cubicBezTo>
                  <a:pt x="49" y="35"/>
                  <a:pt x="49" y="35"/>
                  <a:pt x="49" y="35"/>
                </a:cubicBezTo>
                <a:cubicBezTo>
                  <a:pt x="49" y="35"/>
                  <a:pt x="49" y="35"/>
                  <a:pt x="49" y="35"/>
                </a:cubicBezTo>
                <a:cubicBezTo>
                  <a:pt x="49" y="35"/>
                  <a:pt x="49" y="35"/>
                  <a:pt x="49" y="35"/>
                </a:cubicBezTo>
                <a:cubicBezTo>
                  <a:pt x="49" y="35"/>
                  <a:pt x="49" y="35"/>
                  <a:pt x="49" y="35"/>
                </a:cubicBezTo>
                <a:cubicBezTo>
                  <a:pt x="49" y="35"/>
                  <a:pt x="49" y="35"/>
                  <a:pt x="49" y="35"/>
                </a:cubicBezTo>
                <a:cubicBezTo>
                  <a:pt x="49" y="35"/>
                  <a:pt x="49" y="35"/>
                  <a:pt x="49" y="35"/>
                </a:cubicBezTo>
                <a:cubicBezTo>
                  <a:pt x="49" y="35"/>
                  <a:pt x="49" y="35"/>
                  <a:pt x="49" y="35"/>
                </a:cubicBezTo>
                <a:cubicBezTo>
                  <a:pt x="49" y="35"/>
                  <a:pt x="49" y="35"/>
                  <a:pt x="49" y="35"/>
                </a:cubicBezTo>
                <a:cubicBezTo>
                  <a:pt x="49" y="35"/>
                  <a:pt x="49" y="35"/>
                  <a:pt x="49" y="35"/>
                </a:cubicBezTo>
                <a:cubicBezTo>
                  <a:pt x="49" y="35"/>
                  <a:pt x="49" y="35"/>
                  <a:pt x="49" y="35"/>
                </a:cubicBezTo>
                <a:cubicBezTo>
                  <a:pt x="49" y="35"/>
                  <a:pt x="49" y="35"/>
                  <a:pt x="49" y="35"/>
                </a:cubicBezTo>
                <a:cubicBezTo>
                  <a:pt x="49" y="35"/>
                  <a:pt x="49" y="35"/>
                  <a:pt x="49" y="35"/>
                </a:cubicBezTo>
                <a:cubicBezTo>
                  <a:pt x="49" y="35"/>
                  <a:pt x="49" y="35"/>
                  <a:pt x="49" y="35"/>
                </a:cubicBezTo>
                <a:cubicBezTo>
                  <a:pt x="49" y="35"/>
                  <a:pt x="49" y="35"/>
                  <a:pt x="49" y="35"/>
                </a:cubicBezTo>
                <a:cubicBezTo>
                  <a:pt x="49" y="35"/>
                  <a:pt x="49" y="35"/>
                  <a:pt x="49" y="35"/>
                </a:cubicBezTo>
                <a:cubicBezTo>
                  <a:pt x="49" y="35"/>
                  <a:pt x="49" y="35"/>
                  <a:pt x="49" y="35"/>
                </a:cubicBezTo>
                <a:cubicBezTo>
                  <a:pt x="49" y="35"/>
                  <a:pt x="49" y="35"/>
                  <a:pt x="49" y="35"/>
                </a:cubicBezTo>
                <a:cubicBezTo>
                  <a:pt x="49" y="35"/>
                  <a:pt x="49" y="35"/>
                  <a:pt x="49" y="35"/>
                </a:cubicBezTo>
                <a:cubicBezTo>
                  <a:pt x="49" y="35"/>
                  <a:pt x="49" y="35"/>
                  <a:pt x="49" y="35"/>
                </a:cubicBezTo>
                <a:cubicBezTo>
                  <a:pt x="49" y="35"/>
                  <a:pt x="49" y="35"/>
                  <a:pt x="49" y="35"/>
                </a:cubicBezTo>
                <a:cubicBezTo>
                  <a:pt x="49" y="34"/>
                  <a:pt x="49" y="34"/>
                  <a:pt x="49" y="34"/>
                </a:cubicBezTo>
                <a:cubicBezTo>
                  <a:pt x="49" y="34"/>
                  <a:pt x="49" y="34"/>
                  <a:pt x="49" y="34"/>
                </a:cubicBezTo>
                <a:cubicBezTo>
                  <a:pt x="49" y="34"/>
                  <a:pt x="49" y="34"/>
                  <a:pt x="49" y="34"/>
                </a:cubicBezTo>
                <a:cubicBezTo>
                  <a:pt x="49" y="34"/>
                  <a:pt x="49" y="34"/>
                  <a:pt x="49" y="34"/>
                </a:cubicBezTo>
                <a:cubicBezTo>
                  <a:pt x="49" y="34"/>
                  <a:pt x="49" y="34"/>
                  <a:pt x="49" y="34"/>
                </a:cubicBezTo>
                <a:cubicBezTo>
                  <a:pt x="49" y="34"/>
                  <a:pt x="49" y="34"/>
                  <a:pt x="49" y="34"/>
                </a:cubicBezTo>
                <a:cubicBezTo>
                  <a:pt x="50" y="34"/>
                  <a:pt x="50" y="34"/>
                  <a:pt x="50" y="34"/>
                </a:cubicBezTo>
                <a:cubicBezTo>
                  <a:pt x="50" y="34"/>
                  <a:pt x="50" y="34"/>
                  <a:pt x="50" y="34"/>
                </a:cubicBezTo>
                <a:cubicBezTo>
                  <a:pt x="50" y="34"/>
                  <a:pt x="50" y="34"/>
                  <a:pt x="50" y="34"/>
                </a:cubicBezTo>
                <a:cubicBezTo>
                  <a:pt x="50" y="34"/>
                  <a:pt x="50" y="34"/>
                  <a:pt x="50" y="34"/>
                </a:cubicBezTo>
                <a:cubicBezTo>
                  <a:pt x="50" y="34"/>
                  <a:pt x="50" y="34"/>
                  <a:pt x="50" y="34"/>
                </a:cubicBezTo>
                <a:cubicBezTo>
                  <a:pt x="50" y="34"/>
                  <a:pt x="50" y="34"/>
                  <a:pt x="50" y="34"/>
                </a:cubicBezTo>
                <a:cubicBezTo>
                  <a:pt x="50" y="34"/>
                  <a:pt x="50" y="34"/>
                  <a:pt x="50" y="34"/>
                </a:cubicBezTo>
                <a:cubicBezTo>
                  <a:pt x="50" y="34"/>
                  <a:pt x="50" y="34"/>
                  <a:pt x="50" y="34"/>
                </a:cubicBezTo>
                <a:cubicBezTo>
                  <a:pt x="50" y="34"/>
                  <a:pt x="50" y="34"/>
                  <a:pt x="50" y="34"/>
                </a:cubicBezTo>
                <a:cubicBezTo>
                  <a:pt x="50" y="34"/>
                  <a:pt x="50" y="34"/>
                  <a:pt x="50" y="34"/>
                </a:cubicBezTo>
                <a:cubicBezTo>
                  <a:pt x="50" y="34"/>
                  <a:pt x="50" y="34"/>
                  <a:pt x="50" y="34"/>
                </a:cubicBezTo>
                <a:cubicBezTo>
                  <a:pt x="50" y="34"/>
                  <a:pt x="50" y="34"/>
                  <a:pt x="50" y="34"/>
                </a:cubicBezTo>
                <a:cubicBezTo>
                  <a:pt x="50" y="34"/>
                  <a:pt x="50" y="34"/>
                  <a:pt x="50" y="34"/>
                </a:cubicBezTo>
                <a:cubicBezTo>
                  <a:pt x="50" y="34"/>
                  <a:pt x="50" y="34"/>
                  <a:pt x="50" y="34"/>
                </a:cubicBezTo>
                <a:cubicBezTo>
                  <a:pt x="50" y="34"/>
                  <a:pt x="50" y="34"/>
                  <a:pt x="50" y="34"/>
                </a:cubicBezTo>
                <a:cubicBezTo>
                  <a:pt x="50" y="34"/>
                  <a:pt x="50" y="34"/>
                  <a:pt x="50" y="34"/>
                </a:cubicBezTo>
                <a:cubicBezTo>
                  <a:pt x="50" y="34"/>
                  <a:pt x="50" y="34"/>
                  <a:pt x="50" y="34"/>
                </a:cubicBezTo>
                <a:cubicBezTo>
                  <a:pt x="50" y="33"/>
                  <a:pt x="50" y="33"/>
                  <a:pt x="50" y="33"/>
                </a:cubicBezTo>
                <a:cubicBezTo>
                  <a:pt x="50" y="33"/>
                  <a:pt x="50" y="33"/>
                  <a:pt x="50" y="33"/>
                </a:cubicBezTo>
                <a:cubicBezTo>
                  <a:pt x="50" y="33"/>
                  <a:pt x="50" y="33"/>
                  <a:pt x="50" y="33"/>
                </a:cubicBezTo>
                <a:cubicBezTo>
                  <a:pt x="50" y="33"/>
                  <a:pt x="50" y="33"/>
                  <a:pt x="50" y="33"/>
                </a:cubicBezTo>
                <a:cubicBezTo>
                  <a:pt x="50" y="33"/>
                  <a:pt x="50" y="33"/>
                  <a:pt x="50" y="33"/>
                </a:cubicBezTo>
                <a:cubicBezTo>
                  <a:pt x="50" y="33"/>
                  <a:pt x="50" y="33"/>
                  <a:pt x="50" y="33"/>
                </a:cubicBezTo>
                <a:cubicBezTo>
                  <a:pt x="50" y="33"/>
                  <a:pt x="50" y="33"/>
                  <a:pt x="50" y="33"/>
                </a:cubicBezTo>
                <a:cubicBezTo>
                  <a:pt x="50" y="33"/>
                  <a:pt x="50" y="33"/>
                  <a:pt x="50" y="33"/>
                </a:cubicBezTo>
                <a:cubicBezTo>
                  <a:pt x="50" y="33"/>
                  <a:pt x="50" y="33"/>
                  <a:pt x="50" y="33"/>
                </a:cubicBezTo>
                <a:cubicBezTo>
                  <a:pt x="50" y="33"/>
                  <a:pt x="50" y="33"/>
                  <a:pt x="50" y="33"/>
                </a:cubicBezTo>
                <a:cubicBezTo>
                  <a:pt x="50" y="33"/>
                  <a:pt x="50" y="33"/>
                  <a:pt x="50" y="33"/>
                </a:cubicBezTo>
                <a:cubicBezTo>
                  <a:pt x="50" y="33"/>
                  <a:pt x="50" y="33"/>
                  <a:pt x="50" y="33"/>
                </a:cubicBezTo>
                <a:cubicBezTo>
                  <a:pt x="50" y="33"/>
                  <a:pt x="50" y="33"/>
                  <a:pt x="50" y="33"/>
                </a:cubicBezTo>
                <a:cubicBezTo>
                  <a:pt x="50" y="33"/>
                  <a:pt x="50" y="33"/>
                  <a:pt x="50" y="33"/>
                </a:cubicBezTo>
                <a:cubicBezTo>
                  <a:pt x="50" y="32"/>
                  <a:pt x="50" y="32"/>
                  <a:pt x="50" y="32"/>
                </a:cubicBezTo>
                <a:cubicBezTo>
                  <a:pt x="50" y="32"/>
                  <a:pt x="50" y="32"/>
                  <a:pt x="50" y="32"/>
                </a:cubicBezTo>
                <a:cubicBezTo>
                  <a:pt x="50" y="32"/>
                  <a:pt x="50" y="32"/>
                  <a:pt x="50" y="32"/>
                </a:cubicBezTo>
                <a:cubicBezTo>
                  <a:pt x="50" y="32"/>
                  <a:pt x="50" y="32"/>
                  <a:pt x="50" y="32"/>
                </a:cubicBezTo>
                <a:cubicBezTo>
                  <a:pt x="50" y="32"/>
                  <a:pt x="50" y="32"/>
                  <a:pt x="50" y="32"/>
                </a:cubicBezTo>
                <a:cubicBezTo>
                  <a:pt x="50" y="32"/>
                  <a:pt x="50" y="32"/>
                  <a:pt x="50" y="32"/>
                </a:cubicBezTo>
                <a:cubicBezTo>
                  <a:pt x="50" y="32"/>
                  <a:pt x="50" y="32"/>
                  <a:pt x="50" y="32"/>
                </a:cubicBezTo>
                <a:cubicBezTo>
                  <a:pt x="50" y="32"/>
                  <a:pt x="50" y="32"/>
                  <a:pt x="50" y="32"/>
                </a:cubicBezTo>
                <a:cubicBezTo>
                  <a:pt x="50" y="32"/>
                  <a:pt x="50" y="32"/>
                  <a:pt x="50" y="32"/>
                </a:cubicBezTo>
                <a:cubicBezTo>
                  <a:pt x="50" y="32"/>
                  <a:pt x="50" y="32"/>
                  <a:pt x="50" y="32"/>
                </a:cubicBezTo>
                <a:cubicBezTo>
                  <a:pt x="50" y="32"/>
                  <a:pt x="50" y="32"/>
                  <a:pt x="50" y="32"/>
                </a:cubicBezTo>
                <a:cubicBezTo>
                  <a:pt x="50" y="32"/>
                  <a:pt x="50" y="32"/>
                  <a:pt x="50" y="32"/>
                </a:cubicBezTo>
                <a:cubicBezTo>
                  <a:pt x="50" y="32"/>
                  <a:pt x="50" y="32"/>
                  <a:pt x="50" y="32"/>
                </a:cubicBezTo>
                <a:cubicBezTo>
                  <a:pt x="50" y="32"/>
                  <a:pt x="50" y="32"/>
                  <a:pt x="50" y="32"/>
                </a:cubicBezTo>
                <a:cubicBezTo>
                  <a:pt x="50" y="32"/>
                  <a:pt x="50" y="32"/>
                  <a:pt x="50" y="32"/>
                </a:cubicBezTo>
                <a:cubicBezTo>
                  <a:pt x="50" y="31"/>
                  <a:pt x="50" y="31"/>
                  <a:pt x="50" y="31"/>
                </a:cubicBezTo>
                <a:cubicBezTo>
                  <a:pt x="50" y="31"/>
                  <a:pt x="50" y="31"/>
                  <a:pt x="50" y="31"/>
                </a:cubicBezTo>
                <a:cubicBezTo>
                  <a:pt x="50" y="31"/>
                  <a:pt x="50" y="31"/>
                  <a:pt x="50" y="31"/>
                </a:cubicBezTo>
                <a:cubicBezTo>
                  <a:pt x="50" y="31"/>
                  <a:pt x="50" y="31"/>
                  <a:pt x="50" y="31"/>
                </a:cubicBezTo>
                <a:cubicBezTo>
                  <a:pt x="50" y="31"/>
                  <a:pt x="50" y="31"/>
                  <a:pt x="50" y="31"/>
                </a:cubicBezTo>
                <a:cubicBezTo>
                  <a:pt x="50" y="31"/>
                  <a:pt x="50" y="31"/>
                  <a:pt x="50" y="31"/>
                </a:cubicBezTo>
                <a:cubicBezTo>
                  <a:pt x="51" y="31"/>
                  <a:pt x="51" y="31"/>
                  <a:pt x="51" y="31"/>
                </a:cubicBezTo>
                <a:cubicBezTo>
                  <a:pt x="51" y="31"/>
                  <a:pt x="51" y="31"/>
                  <a:pt x="51" y="31"/>
                </a:cubicBezTo>
                <a:cubicBezTo>
                  <a:pt x="51" y="31"/>
                  <a:pt x="51" y="31"/>
                  <a:pt x="51" y="31"/>
                </a:cubicBezTo>
                <a:cubicBezTo>
                  <a:pt x="51" y="31"/>
                  <a:pt x="51" y="31"/>
                  <a:pt x="51" y="31"/>
                </a:cubicBezTo>
                <a:cubicBezTo>
                  <a:pt x="51" y="31"/>
                  <a:pt x="51" y="31"/>
                  <a:pt x="51" y="31"/>
                </a:cubicBezTo>
                <a:cubicBezTo>
                  <a:pt x="51" y="31"/>
                  <a:pt x="51" y="31"/>
                  <a:pt x="51" y="31"/>
                </a:cubicBezTo>
                <a:cubicBezTo>
                  <a:pt x="51" y="31"/>
                  <a:pt x="51" y="31"/>
                  <a:pt x="51" y="31"/>
                </a:cubicBezTo>
                <a:cubicBezTo>
                  <a:pt x="51" y="31"/>
                  <a:pt x="51" y="31"/>
                  <a:pt x="51" y="31"/>
                </a:cubicBezTo>
                <a:cubicBezTo>
                  <a:pt x="51" y="31"/>
                  <a:pt x="51" y="31"/>
                  <a:pt x="51" y="31"/>
                </a:cubicBezTo>
                <a:cubicBezTo>
                  <a:pt x="51" y="31"/>
                  <a:pt x="51" y="31"/>
                  <a:pt x="51" y="31"/>
                </a:cubicBezTo>
                <a:cubicBezTo>
                  <a:pt x="51" y="30"/>
                  <a:pt x="51" y="30"/>
                  <a:pt x="51" y="30"/>
                </a:cubicBezTo>
                <a:cubicBezTo>
                  <a:pt x="51" y="30"/>
                  <a:pt x="51" y="30"/>
                  <a:pt x="51" y="30"/>
                </a:cubicBezTo>
                <a:cubicBezTo>
                  <a:pt x="51" y="30"/>
                  <a:pt x="51" y="30"/>
                  <a:pt x="51" y="30"/>
                </a:cubicBezTo>
                <a:cubicBezTo>
                  <a:pt x="51" y="30"/>
                  <a:pt x="51" y="30"/>
                  <a:pt x="51" y="30"/>
                </a:cubicBezTo>
                <a:cubicBezTo>
                  <a:pt x="51" y="30"/>
                  <a:pt x="51" y="30"/>
                  <a:pt x="51" y="30"/>
                </a:cubicBezTo>
                <a:cubicBezTo>
                  <a:pt x="51" y="30"/>
                  <a:pt x="51" y="30"/>
                  <a:pt x="51" y="30"/>
                </a:cubicBezTo>
                <a:cubicBezTo>
                  <a:pt x="51" y="30"/>
                  <a:pt x="51" y="30"/>
                  <a:pt x="51" y="30"/>
                </a:cubicBezTo>
                <a:cubicBezTo>
                  <a:pt x="51" y="30"/>
                  <a:pt x="51" y="30"/>
                  <a:pt x="51" y="30"/>
                </a:cubicBezTo>
                <a:cubicBezTo>
                  <a:pt x="51" y="30"/>
                  <a:pt x="51" y="30"/>
                  <a:pt x="51" y="30"/>
                </a:cubicBezTo>
                <a:cubicBezTo>
                  <a:pt x="51" y="30"/>
                  <a:pt x="51" y="30"/>
                  <a:pt x="51" y="30"/>
                </a:cubicBezTo>
                <a:cubicBezTo>
                  <a:pt x="51" y="30"/>
                  <a:pt x="51" y="30"/>
                  <a:pt x="51" y="30"/>
                </a:cubicBezTo>
                <a:cubicBezTo>
                  <a:pt x="51" y="30"/>
                  <a:pt x="51" y="30"/>
                  <a:pt x="51" y="30"/>
                </a:cubicBezTo>
                <a:cubicBezTo>
                  <a:pt x="51" y="30"/>
                  <a:pt x="51" y="30"/>
                  <a:pt x="51" y="30"/>
                </a:cubicBezTo>
                <a:cubicBezTo>
                  <a:pt x="51" y="30"/>
                  <a:pt x="51" y="30"/>
                  <a:pt x="51" y="30"/>
                </a:cubicBezTo>
                <a:cubicBezTo>
                  <a:pt x="51" y="30"/>
                  <a:pt x="51" y="30"/>
                  <a:pt x="51" y="30"/>
                </a:cubicBezTo>
                <a:cubicBezTo>
                  <a:pt x="51" y="30"/>
                  <a:pt x="51" y="30"/>
                  <a:pt x="51" y="30"/>
                </a:cubicBezTo>
                <a:cubicBezTo>
                  <a:pt x="51" y="30"/>
                  <a:pt x="51" y="30"/>
                  <a:pt x="51" y="30"/>
                </a:cubicBezTo>
                <a:cubicBezTo>
                  <a:pt x="51" y="29"/>
                  <a:pt x="51" y="29"/>
                  <a:pt x="51" y="29"/>
                </a:cubicBezTo>
                <a:cubicBezTo>
                  <a:pt x="51" y="29"/>
                  <a:pt x="51" y="29"/>
                  <a:pt x="51" y="29"/>
                </a:cubicBezTo>
                <a:cubicBezTo>
                  <a:pt x="51" y="29"/>
                  <a:pt x="51" y="29"/>
                  <a:pt x="51" y="29"/>
                </a:cubicBezTo>
                <a:cubicBezTo>
                  <a:pt x="51" y="29"/>
                  <a:pt x="51" y="29"/>
                  <a:pt x="51" y="29"/>
                </a:cubicBezTo>
                <a:cubicBezTo>
                  <a:pt x="51" y="29"/>
                  <a:pt x="51" y="29"/>
                  <a:pt x="51" y="29"/>
                </a:cubicBezTo>
                <a:cubicBezTo>
                  <a:pt x="51" y="29"/>
                  <a:pt x="51" y="29"/>
                  <a:pt x="51" y="29"/>
                </a:cubicBezTo>
                <a:cubicBezTo>
                  <a:pt x="51" y="29"/>
                  <a:pt x="51" y="29"/>
                  <a:pt x="51" y="29"/>
                </a:cubicBezTo>
                <a:cubicBezTo>
                  <a:pt x="51" y="29"/>
                  <a:pt x="51" y="29"/>
                  <a:pt x="51" y="29"/>
                </a:cubicBezTo>
                <a:cubicBezTo>
                  <a:pt x="51" y="29"/>
                  <a:pt x="51" y="29"/>
                  <a:pt x="51" y="29"/>
                </a:cubicBezTo>
                <a:cubicBezTo>
                  <a:pt x="51" y="29"/>
                  <a:pt x="51" y="29"/>
                  <a:pt x="51" y="29"/>
                </a:cubicBezTo>
                <a:cubicBezTo>
                  <a:pt x="51" y="29"/>
                  <a:pt x="51" y="29"/>
                  <a:pt x="51" y="29"/>
                </a:cubicBezTo>
                <a:cubicBezTo>
                  <a:pt x="51" y="29"/>
                  <a:pt x="51" y="29"/>
                  <a:pt x="51" y="29"/>
                </a:cubicBezTo>
                <a:cubicBezTo>
                  <a:pt x="51" y="29"/>
                  <a:pt x="51" y="29"/>
                  <a:pt x="51" y="29"/>
                </a:cubicBezTo>
                <a:cubicBezTo>
                  <a:pt x="51" y="29"/>
                  <a:pt x="51" y="29"/>
                  <a:pt x="51" y="29"/>
                </a:cubicBezTo>
                <a:cubicBezTo>
                  <a:pt x="51" y="29"/>
                  <a:pt x="51" y="29"/>
                  <a:pt x="51" y="29"/>
                </a:cubicBezTo>
                <a:cubicBezTo>
                  <a:pt x="51" y="29"/>
                  <a:pt x="51" y="29"/>
                  <a:pt x="51" y="29"/>
                </a:cubicBezTo>
                <a:cubicBezTo>
                  <a:pt x="51" y="29"/>
                  <a:pt x="51" y="29"/>
                  <a:pt x="51" y="29"/>
                </a:cubicBezTo>
                <a:cubicBezTo>
                  <a:pt x="51" y="29"/>
                  <a:pt x="51" y="29"/>
                  <a:pt x="51" y="29"/>
                </a:cubicBezTo>
                <a:cubicBezTo>
                  <a:pt x="51" y="29"/>
                  <a:pt x="51" y="29"/>
                  <a:pt x="51" y="29"/>
                </a:cubicBezTo>
                <a:cubicBezTo>
                  <a:pt x="51" y="29"/>
                  <a:pt x="51" y="29"/>
                  <a:pt x="51" y="29"/>
                </a:cubicBezTo>
                <a:cubicBezTo>
                  <a:pt x="51" y="29"/>
                  <a:pt x="51" y="29"/>
                  <a:pt x="51" y="29"/>
                </a:cubicBezTo>
                <a:cubicBezTo>
                  <a:pt x="51" y="28"/>
                  <a:pt x="51" y="28"/>
                  <a:pt x="51" y="28"/>
                </a:cubicBezTo>
                <a:cubicBezTo>
                  <a:pt x="51" y="28"/>
                  <a:pt x="51" y="28"/>
                  <a:pt x="51" y="28"/>
                </a:cubicBezTo>
                <a:cubicBezTo>
                  <a:pt x="51" y="28"/>
                  <a:pt x="51" y="28"/>
                  <a:pt x="51" y="28"/>
                </a:cubicBezTo>
                <a:cubicBezTo>
                  <a:pt x="51" y="28"/>
                  <a:pt x="51" y="28"/>
                  <a:pt x="51" y="28"/>
                </a:cubicBezTo>
                <a:cubicBezTo>
                  <a:pt x="51" y="28"/>
                  <a:pt x="51" y="28"/>
                  <a:pt x="51" y="28"/>
                </a:cubicBezTo>
                <a:cubicBezTo>
                  <a:pt x="51" y="28"/>
                  <a:pt x="51" y="28"/>
                  <a:pt x="51" y="28"/>
                </a:cubicBezTo>
                <a:cubicBezTo>
                  <a:pt x="51" y="28"/>
                  <a:pt x="51" y="28"/>
                  <a:pt x="51" y="28"/>
                </a:cubicBezTo>
                <a:cubicBezTo>
                  <a:pt x="51" y="28"/>
                  <a:pt x="51" y="28"/>
                  <a:pt x="51" y="28"/>
                </a:cubicBezTo>
                <a:cubicBezTo>
                  <a:pt x="51" y="28"/>
                  <a:pt x="51" y="28"/>
                  <a:pt x="51" y="28"/>
                </a:cubicBezTo>
                <a:cubicBezTo>
                  <a:pt x="51" y="28"/>
                  <a:pt x="51" y="28"/>
                  <a:pt x="51" y="28"/>
                </a:cubicBezTo>
                <a:cubicBezTo>
                  <a:pt x="51" y="28"/>
                  <a:pt x="51" y="28"/>
                  <a:pt x="51" y="28"/>
                </a:cubicBezTo>
                <a:cubicBezTo>
                  <a:pt x="51" y="28"/>
                  <a:pt x="51" y="28"/>
                  <a:pt x="51" y="28"/>
                </a:cubicBezTo>
                <a:cubicBezTo>
                  <a:pt x="51" y="28"/>
                  <a:pt x="51" y="28"/>
                  <a:pt x="51" y="28"/>
                </a:cubicBezTo>
                <a:cubicBezTo>
                  <a:pt x="51" y="28"/>
                  <a:pt x="51" y="28"/>
                  <a:pt x="51" y="28"/>
                </a:cubicBezTo>
                <a:cubicBezTo>
                  <a:pt x="51" y="28"/>
                  <a:pt x="51" y="28"/>
                  <a:pt x="51" y="28"/>
                </a:cubicBezTo>
                <a:cubicBezTo>
                  <a:pt x="51" y="28"/>
                  <a:pt x="51" y="28"/>
                  <a:pt x="51" y="28"/>
                </a:cubicBezTo>
                <a:cubicBezTo>
                  <a:pt x="51" y="27"/>
                  <a:pt x="51" y="27"/>
                  <a:pt x="51" y="27"/>
                </a:cubicBezTo>
                <a:cubicBezTo>
                  <a:pt x="51" y="27"/>
                  <a:pt x="51" y="27"/>
                  <a:pt x="51" y="27"/>
                </a:cubicBezTo>
                <a:cubicBezTo>
                  <a:pt x="51" y="27"/>
                  <a:pt x="51" y="27"/>
                  <a:pt x="51" y="27"/>
                </a:cubicBezTo>
                <a:cubicBezTo>
                  <a:pt x="51" y="27"/>
                  <a:pt x="51" y="27"/>
                  <a:pt x="51" y="27"/>
                </a:cubicBezTo>
                <a:cubicBezTo>
                  <a:pt x="51" y="26"/>
                  <a:pt x="51" y="25"/>
                  <a:pt x="50" y="25"/>
                </a:cubicBezTo>
                <a:cubicBezTo>
                  <a:pt x="45" y="24"/>
                  <a:pt x="40" y="23"/>
                  <a:pt x="35" y="23"/>
                </a:cubicBezTo>
                <a:close/>
                <a:moveTo>
                  <a:pt x="70" y="42"/>
                </a:moveTo>
                <a:cubicBezTo>
                  <a:pt x="69" y="45"/>
                  <a:pt x="68" y="49"/>
                  <a:pt x="66" y="52"/>
                </a:cubicBezTo>
                <a:cubicBezTo>
                  <a:pt x="63" y="57"/>
                  <a:pt x="59" y="61"/>
                  <a:pt x="54" y="65"/>
                </a:cubicBezTo>
                <a:cubicBezTo>
                  <a:pt x="52" y="65"/>
                  <a:pt x="52" y="65"/>
                  <a:pt x="52" y="65"/>
                </a:cubicBezTo>
                <a:cubicBezTo>
                  <a:pt x="19" y="65"/>
                  <a:pt x="19" y="65"/>
                  <a:pt x="19" y="65"/>
                </a:cubicBezTo>
                <a:cubicBezTo>
                  <a:pt x="17" y="65"/>
                  <a:pt x="17" y="65"/>
                  <a:pt x="17" y="65"/>
                </a:cubicBezTo>
                <a:cubicBezTo>
                  <a:pt x="12" y="61"/>
                  <a:pt x="8" y="57"/>
                  <a:pt x="5" y="52"/>
                </a:cubicBezTo>
                <a:cubicBezTo>
                  <a:pt x="3" y="49"/>
                  <a:pt x="2" y="45"/>
                  <a:pt x="1" y="42"/>
                </a:cubicBezTo>
                <a:cubicBezTo>
                  <a:pt x="9" y="41"/>
                  <a:pt x="9" y="41"/>
                  <a:pt x="9" y="41"/>
                </a:cubicBezTo>
                <a:cubicBezTo>
                  <a:pt x="10" y="43"/>
                  <a:pt x="11" y="46"/>
                  <a:pt x="12" y="48"/>
                </a:cubicBezTo>
                <a:cubicBezTo>
                  <a:pt x="14" y="52"/>
                  <a:pt x="17" y="55"/>
                  <a:pt x="20" y="57"/>
                </a:cubicBezTo>
                <a:cubicBezTo>
                  <a:pt x="25" y="57"/>
                  <a:pt x="25" y="57"/>
                  <a:pt x="25" y="57"/>
                </a:cubicBezTo>
                <a:cubicBezTo>
                  <a:pt x="27" y="57"/>
                  <a:pt x="29" y="57"/>
                  <a:pt x="29" y="55"/>
                </a:cubicBezTo>
                <a:cubicBezTo>
                  <a:pt x="30" y="51"/>
                  <a:pt x="30" y="51"/>
                  <a:pt x="30" y="51"/>
                </a:cubicBezTo>
                <a:cubicBezTo>
                  <a:pt x="31" y="51"/>
                  <a:pt x="33" y="52"/>
                  <a:pt x="35" y="52"/>
                </a:cubicBezTo>
                <a:cubicBezTo>
                  <a:pt x="37" y="52"/>
                  <a:pt x="39" y="51"/>
                  <a:pt x="41" y="51"/>
                </a:cubicBezTo>
                <a:cubicBezTo>
                  <a:pt x="41" y="55"/>
                  <a:pt x="41" y="55"/>
                  <a:pt x="41" y="55"/>
                </a:cubicBezTo>
                <a:cubicBezTo>
                  <a:pt x="42" y="57"/>
                  <a:pt x="44" y="57"/>
                  <a:pt x="46" y="57"/>
                </a:cubicBezTo>
                <a:cubicBezTo>
                  <a:pt x="50" y="57"/>
                  <a:pt x="50" y="57"/>
                  <a:pt x="50" y="57"/>
                </a:cubicBezTo>
                <a:cubicBezTo>
                  <a:pt x="54" y="55"/>
                  <a:pt x="57" y="52"/>
                  <a:pt x="59" y="48"/>
                </a:cubicBezTo>
                <a:cubicBezTo>
                  <a:pt x="60" y="46"/>
                  <a:pt x="61" y="43"/>
                  <a:pt x="62" y="41"/>
                </a:cubicBezTo>
                <a:lnTo>
                  <a:pt x="70" y="42"/>
                </a:lnTo>
                <a:close/>
              </a:path>
            </a:pathLst>
          </a:custGeom>
          <a:solidFill>
            <a:schemeClr val="bg1"/>
          </a:solidFill>
          <a:ln>
            <a:noFill/>
          </a:ln>
        </p:spPr>
        <p:txBody>
          <a:body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方正黑体简体" panose="02010601030101010101" pitchFamily="2" charset="-122"/>
              <a:cs typeface="+mn-cs"/>
              <a:sym typeface="Arial" panose="020B0604020202020204" pitchFamily="34" charset="0"/>
            </a:endParaRPr>
          </a:p>
        </p:txBody>
      </p:sp>
      <p:sp>
        <p:nvSpPr>
          <p:cNvPr id="57" name="Freeform 75"/>
          <p:cNvSpPr>
            <a:spLocks noEditPoints="1"/>
          </p:cNvSpPr>
          <p:nvPr/>
        </p:nvSpPr>
        <p:spPr bwMode="auto">
          <a:xfrm>
            <a:off x="7919245" y="2396278"/>
            <a:ext cx="215900" cy="203200"/>
          </a:xfrm>
          <a:custGeom>
            <a:avLst/>
            <a:gdLst>
              <a:gd name="T0" fmla="*/ 91831 w 59"/>
              <a:gd name="T1" fmla="*/ 40548 h 55"/>
              <a:gd name="T2" fmla="*/ 124891 w 59"/>
              <a:gd name="T3" fmla="*/ 40548 h 55"/>
              <a:gd name="T4" fmla="*/ 124891 w 59"/>
              <a:gd name="T5" fmla="*/ 191681 h 55"/>
              <a:gd name="T6" fmla="*/ 91831 w 59"/>
              <a:gd name="T7" fmla="*/ 191681 h 55"/>
              <a:gd name="T8" fmla="*/ 91831 w 59"/>
              <a:gd name="T9" fmla="*/ 40548 h 55"/>
              <a:gd name="T10" fmla="*/ 99178 w 59"/>
              <a:gd name="T11" fmla="*/ 33176 h 55"/>
              <a:gd name="T12" fmla="*/ 66119 w 59"/>
              <a:gd name="T13" fmla="*/ 0 h 55"/>
              <a:gd name="T14" fmla="*/ 51426 w 59"/>
              <a:gd name="T15" fmla="*/ 0 h 55"/>
              <a:gd name="T16" fmla="*/ 99178 w 59"/>
              <a:gd name="T17" fmla="*/ 33176 h 55"/>
              <a:gd name="T18" fmla="*/ 91831 w 59"/>
              <a:gd name="T19" fmla="*/ 33176 h 55"/>
              <a:gd name="T20" fmla="*/ 25713 w 59"/>
              <a:gd name="T21" fmla="*/ 11059 h 55"/>
              <a:gd name="T22" fmla="*/ 33059 w 59"/>
              <a:gd name="T23" fmla="*/ 3686 h 55"/>
              <a:gd name="T24" fmla="*/ 91831 w 59"/>
              <a:gd name="T25" fmla="*/ 33176 h 55"/>
              <a:gd name="T26" fmla="*/ 117544 w 59"/>
              <a:gd name="T27" fmla="*/ 33176 h 55"/>
              <a:gd name="T28" fmla="*/ 150603 w 59"/>
              <a:gd name="T29" fmla="*/ 0 h 55"/>
              <a:gd name="T30" fmla="*/ 165296 w 59"/>
              <a:gd name="T31" fmla="*/ 0 h 55"/>
              <a:gd name="T32" fmla="*/ 117544 w 59"/>
              <a:gd name="T33" fmla="*/ 33176 h 55"/>
              <a:gd name="T34" fmla="*/ 128564 w 59"/>
              <a:gd name="T35" fmla="*/ 33176 h 55"/>
              <a:gd name="T36" fmla="*/ 194682 w 59"/>
              <a:gd name="T37" fmla="*/ 11059 h 55"/>
              <a:gd name="T38" fmla="*/ 183663 w 59"/>
              <a:gd name="T39" fmla="*/ 3686 h 55"/>
              <a:gd name="T40" fmla="*/ 128564 w 59"/>
              <a:gd name="T41" fmla="*/ 33176 h 55"/>
              <a:gd name="T42" fmla="*/ 128564 w 59"/>
              <a:gd name="T43" fmla="*/ 40548 h 55"/>
              <a:gd name="T44" fmla="*/ 128564 w 59"/>
              <a:gd name="T45" fmla="*/ 191681 h 55"/>
              <a:gd name="T46" fmla="*/ 216722 w 59"/>
              <a:gd name="T47" fmla="*/ 173251 h 55"/>
              <a:gd name="T48" fmla="*/ 216722 w 59"/>
              <a:gd name="T49" fmla="*/ 22117 h 55"/>
              <a:gd name="T50" fmla="*/ 128564 w 59"/>
              <a:gd name="T51" fmla="*/ 40548 h 55"/>
              <a:gd name="T52" fmla="*/ 84485 w 59"/>
              <a:gd name="T53" fmla="*/ 40548 h 55"/>
              <a:gd name="T54" fmla="*/ 84485 w 59"/>
              <a:gd name="T55" fmla="*/ 191681 h 55"/>
              <a:gd name="T56" fmla="*/ 0 w 59"/>
              <a:gd name="T57" fmla="*/ 173251 h 55"/>
              <a:gd name="T58" fmla="*/ 0 w 59"/>
              <a:gd name="T59" fmla="*/ 22117 h 55"/>
              <a:gd name="T60" fmla="*/ 84485 w 59"/>
              <a:gd name="T61" fmla="*/ 40548 h 55"/>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59" h="55">
                <a:moveTo>
                  <a:pt x="25" y="11"/>
                </a:moveTo>
                <a:cubicBezTo>
                  <a:pt x="28" y="13"/>
                  <a:pt x="31" y="12"/>
                  <a:pt x="34" y="11"/>
                </a:cubicBezTo>
                <a:cubicBezTo>
                  <a:pt x="34" y="25"/>
                  <a:pt x="34" y="38"/>
                  <a:pt x="34" y="52"/>
                </a:cubicBezTo>
                <a:cubicBezTo>
                  <a:pt x="31" y="54"/>
                  <a:pt x="28" y="55"/>
                  <a:pt x="25" y="52"/>
                </a:cubicBezTo>
                <a:cubicBezTo>
                  <a:pt x="25" y="38"/>
                  <a:pt x="25" y="25"/>
                  <a:pt x="25" y="11"/>
                </a:cubicBezTo>
                <a:close/>
                <a:moveTo>
                  <a:pt x="27" y="9"/>
                </a:moveTo>
                <a:cubicBezTo>
                  <a:pt x="25" y="5"/>
                  <a:pt x="22" y="2"/>
                  <a:pt x="18" y="0"/>
                </a:cubicBezTo>
                <a:cubicBezTo>
                  <a:pt x="17" y="0"/>
                  <a:pt x="16" y="0"/>
                  <a:pt x="14" y="0"/>
                </a:cubicBezTo>
                <a:cubicBezTo>
                  <a:pt x="20" y="3"/>
                  <a:pt x="24" y="6"/>
                  <a:pt x="27" y="9"/>
                </a:cubicBezTo>
                <a:close/>
                <a:moveTo>
                  <a:pt x="25" y="9"/>
                </a:moveTo>
                <a:cubicBezTo>
                  <a:pt x="19" y="6"/>
                  <a:pt x="13" y="4"/>
                  <a:pt x="7" y="3"/>
                </a:cubicBezTo>
                <a:cubicBezTo>
                  <a:pt x="7" y="2"/>
                  <a:pt x="8" y="2"/>
                  <a:pt x="9" y="1"/>
                </a:cubicBezTo>
                <a:cubicBezTo>
                  <a:pt x="16" y="3"/>
                  <a:pt x="21" y="6"/>
                  <a:pt x="25" y="9"/>
                </a:cubicBezTo>
                <a:close/>
                <a:moveTo>
                  <a:pt x="32" y="9"/>
                </a:moveTo>
                <a:cubicBezTo>
                  <a:pt x="34" y="5"/>
                  <a:pt x="37" y="2"/>
                  <a:pt x="41" y="0"/>
                </a:cubicBezTo>
                <a:cubicBezTo>
                  <a:pt x="42" y="0"/>
                  <a:pt x="44" y="0"/>
                  <a:pt x="45" y="0"/>
                </a:cubicBezTo>
                <a:cubicBezTo>
                  <a:pt x="40" y="3"/>
                  <a:pt x="36" y="6"/>
                  <a:pt x="32" y="9"/>
                </a:cubicBezTo>
                <a:close/>
                <a:moveTo>
                  <a:pt x="35" y="9"/>
                </a:moveTo>
                <a:cubicBezTo>
                  <a:pt x="40" y="6"/>
                  <a:pt x="46" y="4"/>
                  <a:pt x="53" y="3"/>
                </a:cubicBezTo>
                <a:cubicBezTo>
                  <a:pt x="52" y="2"/>
                  <a:pt x="51" y="2"/>
                  <a:pt x="50" y="1"/>
                </a:cubicBezTo>
                <a:cubicBezTo>
                  <a:pt x="44" y="3"/>
                  <a:pt x="39" y="6"/>
                  <a:pt x="35" y="9"/>
                </a:cubicBezTo>
                <a:close/>
                <a:moveTo>
                  <a:pt x="35" y="11"/>
                </a:moveTo>
                <a:cubicBezTo>
                  <a:pt x="35" y="25"/>
                  <a:pt x="35" y="38"/>
                  <a:pt x="35" y="52"/>
                </a:cubicBezTo>
                <a:cubicBezTo>
                  <a:pt x="43" y="50"/>
                  <a:pt x="51" y="48"/>
                  <a:pt x="59" y="47"/>
                </a:cubicBezTo>
                <a:cubicBezTo>
                  <a:pt x="59" y="33"/>
                  <a:pt x="59" y="19"/>
                  <a:pt x="59" y="6"/>
                </a:cubicBezTo>
                <a:cubicBezTo>
                  <a:pt x="50" y="7"/>
                  <a:pt x="43" y="8"/>
                  <a:pt x="35" y="11"/>
                </a:cubicBezTo>
                <a:close/>
                <a:moveTo>
                  <a:pt x="23" y="11"/>
                </a:moveTo>
                <a:cubicBezTo>
                  <a:pt x="23" y="25"/>
                  <a:pt x="23" y="38"/>
                  <a:pt x="23" y="52"/>
                </a:cubicBezTo>
                <a:cubicBezTo>
                  <a:pt x="16" y="50"/>
                  <a:pt x="8" y="48"/>
                  <a:pt x="0" y="47"/>
                </a:cubicBezTo>
                <a:cubicBezTo>
                  <a:pt x="0" y="33"/>
                  <a:pt x="0" y="19"/>
                  <a:pt x="0" y="6"/>
                </a:cubicBezTo>
                <a:cubicBezTo>
                  <a:pt x="8" y="7"/>
                  <a:pt x="16" y="8"/>
                  <a:pt x="23" y="11"/>
                </a:cubicBezTo>
                <a:close/>
              </a:path>
            </a:pathLst>
          </a:custGeom>
          <a:solidFill>
            <a:schemeClr val="bg1"/>
          </a:solidFill>
          <a:ln>
            <a:noFill/>
          </a:ln>
        </p:spPr>
        <p:txBody>
          <a:body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方正黑体简体" panose="02010601030101010101" pitchFamily="2" charset="-122"/>
              <a:cs typeface="+mn-cs"/>
              <a:sym typeface="Arial" panose="020B0604020202020204" pitchFamily="34" charset="0"/>
            </a:endParaRPr>
          </a:p>
        </p:txBody>
      </p:sp>
      <p:sp>
        <p:nvSpPr>
          <p:cNvPr id="58" name="Freeform 76"/>
          <p:cNvSpPr>
            <a:spLocks noEditPoints="1"/>
          </p:cNvSpPr>
          <p:nvPr/>
        </p:nvSpPr>
        <p:spPr bwMode="auto">
          <a:xfrm>
            <a:off x="3642520" y="3925041"/>
            <a:ext cx="263525" cy="204787"/>
          </a:xfrm>
          <a:custGeom>
            <a:avLst/>
            <a:gdLst>
              <a:gd name="T0" fmla="*/ 263912 w 72"/>
              <a:gd name="T1" fmla="*/ 127806 h 56"/>
              <a:gd name="T2" fmla="*/ 113629 w 72"/>
              <a:gd name="T3" fmla="*/ 157018 h 56"/>
              <a:gd name="T4" fmla="*/ 113629 w 72"/>
              <a:gd name="T5" fmla="*/ 193534 h 56"/>
              <a:gd name="T6" fmla="*/ 260247 w 72"/>
              <a:gd name="T7" fmla="*/ 160670 h 56"/>
              <a:gd name="T8" fmla="*/ 263912 w 72"/>
              <a:gd name="T9" fmla="*/ 171625 h 56"/>
              <a:gd name="T10" fmla="*/ 109963 w 72"/>
              <a:gd name="T11" fmla="*/ 204489 h 56"/>
              <a:gd name="T12" fmla="*/ 106298 w 72"/>
              <a:gd name="T13" fmla="*/ 204489 h 56"/>
              <a:gd name="T14" fmla="*/ 7331 w 72"/>
              <a:gd name="T15" fmla="*/ 142412 h 56"/>
              <a:gd name="T16" fmla="*/ 7331 w 72"/>
              <a:gd name="T17" fmla="*/ 105896 h 56"/>
              <a:gd name="T18" fmla="*/ 18327 w 72"/>
              <a:gd name="T19" fmla="*/ 102245 h 56"/>
              <a:gd name="T20" fmla="*/ 18327 w 72"/>
              <a:gd name="T21" fmla="*/ 105896 h 56"/>
              <a:gd name="T22" fmla="*/ 146618 w 72"/>
              <a:gd name="T23" fmla="*/ 135109 h 56"/>
              <a:gd name="T24" fmla="*/ 146618 w 72"/>
              <a:gd name="T25" fmla="*/ 120502 h 56"/>
              <a:gd name="T26" fmla="*/ 146618 w 72"/>
              <a:gd name="T27" fmla="*/ 105896 h 56"/>
              <a:gd name="T28" fmla="*/ 18327 w 72"/>
              <a:gd name="T29" fmla="*/ 80335 h 56"/>
              <a:gd name="T30" fmla="*/ 18327 w 72"/>
              <a:gd name="T31" fmla="*/ 69380 h 56"/>
              <a:gd name="T32" fmla="*/ 18327 w 72"/>
              <a:gd name="T33" fmla="*/ 69380 h 56"/>
              <a:gd name="T34" fmla="*/ 18327 w 72"/>
              <a:gd name="T35" fmla="*/ 69380 h 56"/>
              <a:gd name="T36" fmla="*/ 18327 w 72"/>
              <a:gd name="T37" fmla="*/ 69380 h 56"/>
              <a:gd name="T38" fmla="*/ 25658 w 72"/>
              <a:gd name="T39" fmla="*/ 65729 h 56"/>
              <a:gd name="T40" fmla="*/ 25658 w 72"/>
              <a:gd name="T41" fmla="*/ 58425 h 56"/>
              <a:gd name="T42" fmla="*/ 146618 w 72"/>
              <a:gd name="T43" fmla="*/ 87638 h 56"/>
              <a:gd name="T44" fmla="*/ 146618 w 72"/>
              <a:gd name="T45" fmla="*/ 76683 h 56"/>
              <a:gd name="T46" fmla="*/ 146618 w 72"/>
              <a:gd name="T47" fmla="*/ 62077 h 56"/>
              <a:gd name="T48" fmla="*/ 25658 w 72"/>
              <a:gd name="T49" fmla="*/ 32864 h 56"/>
              <a:gd name="T50" fmla="*/ 25658 w 72"/>
              <a:gd name="T51" fmla="*/ 21910 h 56"/>
              <a:gd name="T52" fmla="*/ 120960 w 72"/>
              <a:gd name="T53" fmla="*/ 0 h 56"/>
              <a:gd name="T54" fmla="*/ 230923 w 72"/>
              <a:gd name="T55" fmla="*/ 21910 h 56"/>
              <a:gd name="T56" fmla="*/ 230923 w 72"/>
              <a:gd name="T57" fmla="*/ 51122 h 56"/>
              <a:gd name="T58" fmla="*/ 219927 w 72"/>
              <a:gd name="T59" fmla="*/ 54774 h 56"/>
              <a:gd name="T60" fmla="*/ 234588 w 72"/>
              <a:gd name="T61" fmla="*/ 58425 h 56"/>
              <a:gd name="T62" fmla="*/ 234588 w 72"/>
              <a:gd name="T63" fmla="*/ 91290 h 56"/>
              <a:gd name="T64" fmla="*/ 212596 w 72"/>
              <a:gd name="T65" fmla="*/ 105896 h 56"/>
              <a:gd name="T66" fmla="*/ 263912 w 72"/>
              <a:gd name="T67" fmla="*/ 120502 h 56"/>
              <a:gd name="T68" fmla="*/ 263912 w 72"/>
              <a:gd name="T69" fmla="*/ 127806 h 56"/>
              <a:gd name="T70" fmla="*/ 120960 w 72"/>
              <a:gd name="T71" fmla="*/ 182579 h 56"/>
              <a:gd name="T72" fmla="*/ 120960 w 72"/>
              <a:gd name="T73" fmla="*/ 182579 h 56"/>
              <a:gd name="T74" fmla="*/ 256581 w 72"/>
              <a:gd name="T75" fmla="*/ 157018 h 56"/>
              <a:gd name="T76" fmla="*/ 256581 w 72"/>
              <a:gd name="T77" fmla="*/ 153367 h 56"/>
              <a:gd name="T78" fmla="*/ 120960 w 72"/>
              <a:gd name="T79" fmla="*/ 182579 h 56"/>
              <a:gd name="T80" fmla="*/ 120960 w 72"/>
              <a:gd name="T81" fmla="*/ 171625 h 56"/>
              <a:gd name="T82" fmla="*/ 120960 w 72"/>
              <a:gd name="T83" fmla="*/ 175276 h 56"/>
              <a:gd name="T84" fmla="*/ 256581 w 72"/>
              <a:gd name="T85" fmla="*/ 146064 h 56"/>
              <a:gd name="T86" fmla="*/ 256581 w 72"/>
              <a:gd name="T87" fmla="*/ 142412 h 56"/>
              <a:gd name="T88" fmla="*/ 120960 w 72"/>
              <a:gd name="T89" fmla="*/ 171625 h 56"/>
              <a:gd name="T90" fmla="*/ 117294 w 72"/>
              <a:gd name="T91" fmla="*/ 164322 h 56"/>
              <a:gd name="T92" fmla="*/ 120960 w 72"/>
              <a:gd name="T93" fmla="*/ 167973 h 56"/>
              <a:gd name="T94" fmla="*/ 256581 w 72"/>
              <a:gd name="T95" fmla="*/ 138760 h 56"/>
              <a:gd name="T96" fmla="*/ 256581 w 72"/>
              <a:gd name="T97" fmla="*/ 135109 h 56"/>
              <a:gd name="T98" fmla="*/ 117294 w 72"/>
              <a:gd name="T99" fmla="*/ 164322 h 5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72" h="56">
                <a:moveTo>
                  <a:pt x="72" y="35"/>
                </a:moveTo>
                <a:cubicBezTo>
                  <a:pt x="31" y="43"/>
                  <a:pt x="31" y="43"/>
                  <a:pt x="31" y="43"/>
                </a:cubicBezTo>
                <a:cubicBezTo>
                  <a:pt x="30" y="47"/>
                  <a:pt x="30" y="50"/>
                  <a:pt x="31" y="53"/>
                </a:cubicBezTo>
                <a:cubicBezTo>
                  <a:pt x="71" y="44"/>
                  <a:pt x="71" y="44"/>
                  <a:pt x="71" y="44"/>
                </a:cubicBezTo>
                <a:cubicBezTo>
                  <a:pt x="72" y="47"/>
                  <a:pt x="72" y="47"/>
                  <a:pt x="72" y="47"/>
                </a:cubicBezTo>
                <a:cubicBezTo>
                  <a:pt x="30" y="56"/>
                  <a:pt x="30" y="56"/>
                  <a:pt x="30" y="56"/>
                </a:cubicBezTo>
                <a:cubicBezTo>
                  <a:pt x="29" y="56"/>
                  <a:pt x="29" y="56"/>
                  <a:pt x="29" y="56"/>
                </a:cubicBezTo>
                <a:cubicBezTo>
                  <a:pt x="2" y="39"/>
                  <a:pt x="2" y="39"/>
                  <a:pt x="2" y="39"/>
                </a:cubicBezTo>
                <a:cubicBezTo>
                  <a:pt x="1" y="36"/>
                  <a:pt x="0" y="32"/>
                  <a:pt x="2" y="29"/>
                </a:cubicBezTo>
                <a:cubicBezTo>
                  <a:pt x="5" y="28"/>
                  <a:pt x="5" y="28"/>
                  <a:pt x="5" y="28"/>
                </a:cubicBezTo>
                <a:cubicBezTo>
                  <a:pt x="5" y="29"/>
                  <a:pt x="5" y="29"/>
                  <a:pt x="5" y="29"/>
                </a:cubicBezTo>
                <a:cubicBezTo>
                  <a:pt x="40" y="37"/>
                  <a:pt x="40" y="37"/>
                  <a:pt x="40" y="37"/>
                </a:cubicBezTo>
                <a:cubicBezTo>
                  <a:pt x="40" y="36"/>
                  <a:pt x="40" y="34"/>
                  <a:pt x="40" y="33"/>
                </a:cubicBezTo>
                <a:cubicBezTo>
                  <a:pt x="40" y="32"/>
                  <a:pt x="40" y="30"/>
                  <a:pt x="40" y="29"/>
                </a:cubicBezTo>
                <a:cubicBezTo>
                  <a:pt x="5" y="22"/>
                  <a:pt x="5" y="22"/>
                  <a:pt x="5" y="22"/>
                </a:cubicBezTo>
                <a:cubicBezTo>
                  <a:pt x="5" y="19"/>
                  <a:pt x="5" y="19"/>
                  <a:pt x="5" y="19"/>
                </a:cubicBezTo>
                <a:cubicBezTo>
                  <a:pt x="5" y="19"/>
                  <a:pt x="5" y="19"/>
                  <a:pt x="5" y="19"/>
                </a:cubicBezTo>
                <a:cubicBezTo>
                  <a:pt x="5" y="19"/>
                  <a:pt x="5" y="19"/>
                  <a:pt x="5" y="19"/>
                </a:cubicBezTo>
                <a:cubicBezTo>
                  <a:pt x="5" y="19"/>
                  <a:pt x="5" y="19"/>
                  <a:pt x="5" y="19"/>
                </a:cubicBezTo>
                <a:cubicBezTo>
                  <a:pt x="7" y="18"/>
                  <a:pt x="7" y="18"/>
                  <a:pt x="7" y="18"/>
                </a:cubicBezTo>
                <a:cubicBezTo>
                  <a:pt x="7" y="16"/>
                  <a:pt x="7" y="16"/>
                  <a:pt x="7" y="16"/>
                </a:cubicBezTo>
                <a:cubicBezTo>
                  <a:pt x="40" y="24"/>
                  <a:pt x="40" y="24"/>
                  <a:pt x="40" y="24"/>
                </a:cubicBezTo>
                <a:cubicBezTo>
                  <a:pt x="40" y="23"/>
                  <a:pt x="40" y="22"/>
                  <a:pt x="40" y="21"/>
                </a:cubicBezTo>
                <a:cubicBezTo>
                  <a:pt x="40" y="19"/>
                  <a:pt x="40" y="18"/>
                  <a:pt x="40" y="17"/>
                </a:cubicBezTo>
                <a:cubicBezTo>
                  <a:pt x="7" y="9"/>
                  <a:pt x="7" y="9"/>
                  <a:pt x="7" y="9"/>
                </a:cubicBezTo>
                <a:cubicBezTo>
                  <a:pt x="7" y="6"/>
                  <a:pt x="7" y="6"/>
                  <a:pt x="7" y="6"/>
                </a:cubicBezTo>
                <a:cubicBezTo>
                  <a:pt x="33" y="0"/>
                  <a:pt x="33" y="0"/>
                  <a:pt x="33" y="0"/>
                </a:cubicBezTo>
                <a:cubicBezTo>
                  <a:pt x="63" y="6"/>
                  <a:pt x="63" y="6"/>
                  <a:pt x="63" y="6"/>
                </a:cubicBezTo>
                <a:cubicBezTo>
                  <a:pt x="64" y="9"/>
                  <a:pt x="64" y="11"/>
                  <a:pt x="63" y="14"/>
                </a:cubicBezTo>
                <a:cubicBezTo>
                  <a:pt x="60" y="15"/>
                  <a:pt x="60" y="15"/>
                  <a:pt x="60" y="15"/>
                </a:cubicBezTo>
                <a:cubicBezTo>
                  <a:pt x="64" y="16"/>
                  <a:pt x="64" y="16"/>
                  <a:pt x="64" y="16"/>
                </a:cubicBezTo>
                <a:cubicBezTo>
                  <a:pt x="66" y="19"/>
                  <a:pt x="66" y="22"/>
                  <a:pt x="64" y="25"/>
                </a:cubicBezTo>
                <a:cubicBezTo>
                  <a:pt x="58" y="29"/>
                  <a:pt x="58" y="29"/>
                  <a:pt x="58" y="29"/>
                </a:cubicBezTo>
                <a:cubicBezTo>
                  <a:pt x="72" y="33"/>
                  <a:pt x="72" y="33"/>
                  <a:pt x="72" y="33"/>
                </a:cubicBezTo>
                <a:cubicBezTo>
                  <a:pt x="72" y="35"/>
                  <a:pt x="72" y="35"/>
                  <a:pt x="72" y="35"/>
                </a:cubicBezTo>
                <a:close/>
                <a:moveTo>
                  <a:pt x="33" y="50"/>
                </a:moveTo>
                <a:cubicBezTo>
                  <a:pt x="33" y="50"/>
                  <a:pt x="33" y="50"/>
                  <a:pt x="33" y="50"/>
                </a:cubicBezTo>
                <a:cubicBezTo>
                  <a:pt x="70" y="43"/>
                  <a:pt x="70" y="43"/>
                  <a:pt x="70" y="43"/>
                </a:cubicBezTo>
                <a:cubicBezTo>
                  <a:pt x="70" y="42"/>
                  <a:pt x="70" y="42"/>
                  <a:pt x="70" y="42"/>
                </a:cubicBezTo>
                <a:cubicBezTo>
                  <a:pt x="33" y="50"/>
                  <a:pt x="33" y="50"/>
                  <a:pt x="33" y="50"/>
                </a:cubicBezTo>
                <a:close/>
                <a:moveTo>
                  <a:pt x="33" y="47"/>
                </a:moveTo>
                <a:cubicBezTo>
                  <a:pt x="33" y="48"/>
                  <a:pt x="33" y="48"/>
                  <a:pt x="33" y="48"/>
                </a:cubicBezTo>
                <a:cubicBezTo>
                  <a:pt x="70" y="40"/>
                  <a:pt x="70" y="40"/>
                  <a:pt x="70" y="40"/>
                </a:cubicBezTo>
                <a:cubicBezTo>
                  <a:pt x="70" y="39"/>
                  <a:pt x="70" y="39"/>
                  <a:pt x="70" y="39"/>
                </a:cubicBezTo>
                <a:cubicBezTo>
                  <a:pt x="33" y="47"/>
                  <a:pt x="33" y="47"/>
                  <a:pt x="33" y="47"/>
                </a:cubicBezTo>
                <a:close/>
                <a:moveTo>
                  <a:pt x="32" y="45"/>
                </a:moveTo>
                <a:cubicBezTo>
                  <a:pt x="33" y="46"/>
                  <a:pt x="33" y="46"/>
                  <a:pt x="33" y="46"/>
                </a:cubicBezTo>
                <a:cubicBezTo>
                  <a:pt x="70" y="38"/>
                  <a:pt x="70" y="38"/>
                  <a:pt x="70" y="38"/>
                </a:cubicBezTo>
                <a:cubicBezTo>
                  <a:pt x="70" y="37"/>
                  <a:pt x="70" y="37"/>
                  <a:pt x="70" y="37"/>
                </a:cubicBezTo>
                <a:lnTo>
                  <a:pt x="32" y="45"/>
                </a:lnTo>
                <a:close/>
              </a:path>
            </a:pathLst>
          </a:custGeom>
          <a:solidFill>
            <a:schemeClr val="bg1"/>
          </a:solidFill>
          <a:ln>
            <a:noFill/>
          </a:ln>
        </p:spPr>
        <p:txBody>
          <a:body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方正黑体简体" panose="02010601030101010101" pitchFamily="2" charset="-122"/>
              <a:cs typeface="+mn-cs"/>
              <a:sym typeface="Arial" panose="020B0604020202020204" pitchFamily="34" charset="0"/>
            </a:endParaRPr>
          </a:p>
        </p:txBody>
      </p:sp>
      <p:sp>
        <p:nvSpPr>
          <p:cNvPr id="59" name="Freeform 77"/>
          <p:cNvSpPr>
            <a:spLocks noEditPoints="1"/>
          </p:cNvSpPr>
          <p:nvPr/>
        </p:nvSpPr>
        <p:spPr bwMode="auto">
          <a:xfrm>
            <a:off x="7146133" y="3164628"/>
            <a:ext cx="234950" cy="182563"/>
          </a:xfrm>
          <a:custGeom>
            <a:avLst/>
            <a:gdLst>
              <a:gd name="T0" fmla="*/ 62209 w 64"/>
              <a:gd name="T1" fmla="*/ 11011 h 50"/>
              <a:gd name="T2" fmla="*/ 25616 w 64"/>
              <a:gd name="T3" fmla="*/ 143142 h 50"/>
              <a:gd name="T4" fmla="*/ 109781 w 64"/>
              <a:gd name="T5" fmla="*/ 150482 h 50"/>
              <a:gd name="T6" fmla="*/ 179309 w 64"/>
              <a:gd name="T7" fmla="*/ 110109 h 50"/>
              <a:gd name="T8" fmla="*/ 168331 w 64"/>
              <a:gd name="T9" fmla="*/ 73406 h 50"/>
              <a:gd name="T10" fmla="*/ 150034 w 64"/>
              <a:gd name="T11" fmla="*/ 113779 h 50"/>
              <a:gd name="T12" fmla="*/ 157353 w 64"/>
              <a:gd name="T13" fmla="*/ 143142 h 50"/>
              <a:gd name="T14" fmla="*/ 168331 w 64"/>
              <a:gd name="T15" fmla="*/ 176174 h 50"/>
              <a:gd name="T16" fmla="*/ 204925 w 64"/>
              <a:gd name="T17" fmla="*/ 168834 h 50"/>
              <a:gd name="T18" fmla="*/ 201266 w 64"/>
              <a:gd name="T19" fmla="*/ 106439 h 50"/>
              <a:gd name="T20" fmla="*/ 201266 w 64"/>
              <a:gd name="T21" fmla="*/ 102768 h 50"/>
              <a:gd name="T22" fmla="*/ 190288 w 64"/>
              <a:gd name="T23" fmla="*/ 102768 h 50"/>
              <a:gd name="T24" fmla="*/ 179309 w 64"/>
              <a:gd name="T25" fmla="*/ 95428 h 50"/>
              <a:gd name="T26" fmla="*/ 215903 w 64"/>
              <a:gd name="T27" fmla="*/ 22022 h 50"/>
              <a:gd name="T28" fmla="*/ 234200 w 64"/>
              <a:gd name="T29" fmla="*/ 172504 h 50"/>
              <a:gd name="T30" fmla="*/ 215903 w 64"/>
              <a:gd name="T31" fmla="*/ 168834 h 50"/>
              <a:gd name="T32" fmla="*/ 219563 w 64"/>
              <a:gd name="T33" fmla="*/ 110109 h 50"/>
              <a:gd name="T34" fmla="*/ 212244 w 64"/>
              <a:gd name="T35" fmla="*/ 102768 h 50"/>
              <a:gd name="T36" fmla="*/ 208584 w 64"/>
              <a:gd name="T37" fmla="*/ 14681 h 50"/>
              <a:gd name="T38" fmla="*/ 124419 w 64"/>
              <a:gd name="T39" fmla="*/ 22022 h 50"/>
              <a:gd name="T40" fmla="*/ 128078 w 64"/>
              <a:gd name="T41" fmla="*/ 150482 h 50"/>
              <a:gd name="T42" fmla="*/ 150034 w 64"/>
              <a:gd name="T43" fmla="*/ 146812 h 50"/>
              <a:gd name="T44" fmla="*/ 153694 w 64"/>
              <a:gd name="T45" fmla="*/ 168834 h 50"/>
              <a:gd name="T46" fmla="*/ 131738 w 64"/>
              <a:gd name="T47" fmla="*/ 172504 h 50"/>
              <a:gd name="T48" fmla="*/ 102463 w 64"/>
              <a:gd name="T49" fmla="*/ 179845 h 50"/>
              <a:gd name="T50" fmla="*/ 0 w 64"/>
              <a:gd name="T51" fmla="*/ 172504 h 50"/>
              <a:gd name="T52" fmla="*/ 14638 w 64"/>
              <a:gd name="T53" fmla="*/ 22022 h 50"/>
              <a:gd name="T54" fmla="*/ 14638 w 64"/>
              <a:gd name="T55" fmla="*/ 7341 h 50"/>
              <a:gd name="T56" fmla="*/ 62209 w 64"/>
              <a:gd name="T57" fmla="*/ 3670 h 50"/>
              <a:gd name="T58" fmla="*/ 117100 w 64"/>
              <a:gd name="T59" fmla="*/ 14681 h 50"/>
              <a:gd name="T60" fmla="*/ 171991 w 64"/>
              <a:gd name="T61" fmla="*/ 3670 h 50"/>
              <a:gd name="T62" fmla="*/ 215903 w 64"/>
              <a:gd name="T63" fmla="*/ 7341 h 50"/>
              <a:gd name="T64" fmla="*/ 215903 w 64"/>
              <a:gd name="T65" fmla="*/ 22022 h 50"/>
              <a:gd name="T66" fmla="*/ 98803 w 64"/>
              <a:gd name="T67" fmla="*/ 40373 h 50"/>
              <a:gd name="T68" fmla="*/ 32934 w 64"/>
              <a:gd name="T69" fmla="*/ 33033 h 50"/>
              <a:gd name="T70" fmla="*/ 62209 w 64"/>
              <a:gd name="T71" fmla="*/ 25692 h 50"/>
              <a:gd name="T72" fmla="*/ 98803 w 64"/>
              <a:gd name="T73" fmla="*/ 124790 h 50"/>
              <a:gd name="T74" fmla="*/ 62209 w 64"/>
              <a:gd name="T75" fmla="*/ 124790 h 50"/>
              <a:gd name="T76" fmla="*/ 32934 w 64"/>
              <a:gd name="T77" fmla="*/ 117450 h 50"/>
              <a:gd name="T78" fmla="*/ 98803 w 64"/>
              <a:gd name="T79" fmla="*/ 124790 h 50"/>
              <a:gd name="T80" fmla="*/ 98803 w 64"/>
              <a:gd name="T81" fmla="*/ 117450 h 50"/>
              <a:gd name="T82" fmla="*/ 32934 w 64"/>
              <a:gd name="T83" fmla="*/ 110109 h 50"/>
              <a:gd name="T84" fmla="*/ 62209 w 64"/>
              <a:gd name="T85" fmla="*/ 102768 h 50"/>
              <a:gd name="T86" fmla="*/ 98803 w 64"/>
              <a:gd name="T87" fmla="*/ 62395 h 50"/>
              <a:gd name="T88" fmla="*/ 62209 w 64"/>
              <a:gd name="T89" fmla="*/ 62395 h 50"/>
              <a:gd name="T90" fmla="*/ 32934 w 64"/>
              <a:gd name="T91" fmla="*/ 58725 h 50"/>
              <a:gd name="T92" fmla="*/ 98803 w 64"/>
              <a:gd name="T93" fmla="*/ 62395 h 50"/>
              <a:gd name="T94" fmla="*/ 98803 w 64"/>
              <a:gd name="T95" fmla="*/ 55055 h 50"/>
              <a:gd name="T96" fmla="*/ 32934 w 64"/>
              <a:gd name="T97" fmla="*/ 47714 h 50"/>
              <a:gd name="T98" fmla="*/ 62209 w 64"/>
              <a:gd name="T99" fmla="*/ 44044 h 50"/>
              <a:gd name="T100" fmla="*/ 135397 w 64"/>
              <a:gd name="T101" fmla="*/ 62395 h 50"/>
              <a:gd name="T102" fmla="*/ 157353 w 64"/>
              <a:gd name="T103" fmla="*/ 66065 h 50"/>
              <a:gd name="T104" fmla="*/ 161013 w 64"/>
              <a:gd name="T105" fmla="*/ 66065 h 50"/>
              <a:gd name="T106" fmla="*/ 197606 w 64"/>
              <a:gd name="T107" fmla="*/ 62395 h 50"/>
              <a:gd name="T108" fmla="*/ 171991 w 64"/>
              <a:gd name="T109" fmla="*/ 58725 h 50"/>
              <a:gd name="T110" fmla="*/ 135397 w 64"/>
              <a:gd name="T111" fmla="*/ 33033 h 50"/>
              <a:gd name="T112" fmla="*/ 171991 w 64"/>
              <a:gd name="T113" fmla="*/ 33033 h 50"/>
              <a:gd name="T114" fmla="*/ 197606 w 64"/>
              <a:gd name="T115" fmla="*/ 25692 h 50"/>
              <a:gd name="T116" fmla="*/ 135397 w 64"/>
              <a:gd name="T117" fmla="*/ 33033 h 50"/>
              <a:gd name="T118" fmla="*/ 135397 w 64"/>
              <a:gd name="T119" fmla="*/ 55055 h 50"/>
              <a:gd name="T120" fmla="*/ 197606 w 64"/>
              <a:gd name="T121" fmla="*/ 47714 h 50"/>
              <a:gd name="T122" fmla="*/ 171991 w 64"/>
              <a:gd name="T123" fmla="*/ 44044 h 50"/>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64" h="50">
                <a:moveTo>
                  <a:pt x="30" y="6"/>
                </a:moveTo>
                <a:cubicBezTo>
                  <a:pt x="25" y="5"/>
                  <a:pt x="21" y="4"/>
                  <a:pt x="17" y="3"/>
                </a:cubicBezTo>
                <a:cubicBezTo>
                  <a:pt x="13" y="3"/>
                  <a:pt x="10" y="3"/>
                  <a:pt x="7" y="4"/>
                </a:cubicBezTo>
                <a:cubicBezTo>
                  <a:pt x="7" y="39"/>
                  <a:pt x="7" y="39"/>
                  <a:pt x="7" y="39"/>
                </a:cubicBezTo>
                <a:cubicBezTo>
                  <a:pt x="14" y="38"/>
                  <a:pt x="21" y="39"/>
                  <a:pt x="29" y="41"/>
                </a:cubicBezTo>
                <a:cubicBezTo>
                  <a:pt x="30" y="41"/>
                  <a:pt x="30" y="41"/>
                  <a:pt x="30" y="41"/>
                </a:cubicBezTo>
                <a:cubicBezTo>
                  <a:pt x="30" y="6"/>
                  <a:pt x="30" y="6"/>
                  <a:pt x="30" y="6"/>
                </a:cubicBezTo>
                <a:close/>
                <a:moveTo>
                  <a:pt x="49" y="30"/>
                </a:moveTo>
                <a:cubicBezTo>
                  <a:pt x="49" y="27"/>
                  <a:pt x="49" y="24"/>
                  <a:pt x="48" y="20"/>
                </a:cubicBezTo>
                <a:cubicBezTo>
                  <a:pt x="48" y="20"/>
                  <a:pt x="46" y="20"/>
                  <a:pt x="46" y="20"/>
                </a:cubicBezTo>
                <a:cubicBezTo>
                  <a:pt x="45" y="25"/>
                  <a:pt x="46" y="30"/>
                  <a:pt x="45" y="35"/>
                </a:cubicBezTo>
                <a:cubicBezTo>
                  <a:pt x="45" y="34"/>
                  <a:pt x="44" y="32"/>
                  <a:pt x="41" y="31"/>
                </a:cubicBezTo>
                <a:cubicBezTo>
                  <a:pt x="41" y="32"/>
                  <a:pt x="40" y="32"/>
                  <a:pt x="40" y="33"/>
                </a:cubicBezTo>
                <a:cubicBezTo>
                  <a:pt x="42" y="35"/>
                  <a:pt x="43" y="37"/>
                  <a:pt x="43" y="39"/>
                </a:cubicBezTo>
                <a:cubicBezTo>
                  <a:pt x="44" y="45"/>
                  <a:pt x="44" y="45"/>
                  <a:pt x="44" y="45"/>
                </a:cubicBezTo>
                <a:cubicBezTo>
                  <a:pt x="44" y="46"/>
                  <a:pt x="45" y="47"/>
                  <a:pt x="46" y="48"/>
                </a:cubicBezTo>
                <a:cubicBezTo>
                  <a:pt x="49" y="48"/>
                  <a:pt x="52" y="48"/>
                  <a:pt x="55" y="48"/>
                </a:cubicBezTo>
                <a:cubicBezTo>
                  <a:pt x="56" y="47"/>
                  <a:pt x="56" y="47"/>
                  <a:pt x="56" y="46"/>
                </a:cubicBezTo>
                <a:cubicBezTo>
                  <a:pt x="57" y="42"/>
                  <a:pt x="58" y="34"/>
                  <a:pt x="58" y="30"/>
                </a:cubicBezTo>
                <a:cubicBezTo>
                  <a:pt x="57" y="30"/>
                  <a:pt x="56" y="30"/>
                  <a:pt x="55" y="29"/>
                </a:cubicBezTo>
                <a:cubicBezTo>
                  <a:pt x="55" y="30"/>
                  <a:pt x="55" y="32"/>
                  <a:pt x="55" y="32"/>
                </a:cubicBezTo>
                <a:cubicBezTo>
                  <a:pt x="55" y="31"/>
                  <a:pt x="55" y="29"/>
                  <a:pt x="55" y="28"/>
                </a:cubicBezTo>
                <a:cubicBezTo>
                  <a:pt x="54" y="28"/>
                  <a:pt x="53" y="27"/>
                  <a:pt x="52" y="27"/>
                </a:cubicBezTo>
                <a:cubicBezTo>
                  <a:pt x="52" y="28"/>
                  <a:pt x="52" y="28"/>
                  <a:pt x="52" y="28"/>
                </a:cubicBezTo>
                <a:cubicBezTo>
                  <a:pt x="52" y="28"/>
                  <a:pt x="52" y="27"/>
                  <a:pt x="52" y="27"/>
                </a:cubicBezTo>
                <a:cubicBezTo>
                  <a:pt x="51" y="26"/>
                  <a:pt x="50" y="26"/>
                  <a:pt x="49" y="26"/>
                </a:cubicBezTo>
                <a:cubicBezTo>
                  <a:pt x="49" y="27"/>
                  <a:pt x="49" y="29"/>
                  <a:pt x="49" y="30"/>
                </a:cubicBezTo>
                <a:close/>
                <a:moveTo>
                  <a:pt x="59" y="6"/>
                </a:moveTo>
                <a:cubicBezTo>
                  <a:pt x="64" y="7"/>
                  <a:pt x="64" y="7"/>
                  <a:pt x="64" y="7"/>
                </a:cubicBezTo>
                <a:cubicBezTo>
                  <a:pt x="64" y="47"/>
                  <a:pt x="64" y="47"/>
                  <a:pt x="64" y="47"/>
                </a:cubicBezTo>
                <a:cubicBezTo>
                  <a:pt x="62" y="47"/>
                  <a:pt x="61" y="47"/>
                  <a:pt x="59" y="46"/>
                </a:cubicBezTo>
                <a:cubicBezTo>
                  <a:pt x="59" y="46"/>
                  <a:pt x="59" y="46"/>
                  <a:pt x="59" y="46"/>
                </a:cubicBezTo>
                <a:cubicBezTo>
                  <a:pt x="59" y="44"/>
                  <a:pt x="59" y="41"/>
                  <a:pt x="60" y="38"/>
                </a:cubicBezTo>
                <a:cubicBezTo>
                  <a:pt x="60" y="35"/>
                  <a:pt x="60" y="33"/>
                  <a:pt x="60" y="30"/>
                </a:cubicBezTo>
                <a:cubicBezTo>
                  <a:pt x="60" y="28"/>
                  <a:pt x="60" y="28"/>
                  <a:pt x="60" y="28"/>
                </a:cubicBezTo>
                <a:cubicBezTo>
                  <a:pt x="58" y="28"/>
                  <a:pt x="58" y="28"/>
                  <a:pt x="58" y="28"/>
                </a:cubicBezTo>
                <a:cubicBezTo>
                  <a:pt x="58" y="28"/>
                  <a:pt x="57" y="27"/>
                  <a:pt x="57" y="27"/>
                </a:cubicBezTo>
                <a:cubicBezTo>
                  <a:pt x="57" y="4"/>
                  <a:pt x="57" y="4"/>
                  <a:pt x="57" y="4"/>
                </a:cubicBezTo>
                <a:cubicBezTo>
                  <a:pt x="54" y="3"/>
                  <a:pt x="51" y="3"/>
                  <a:pt x="47" y="3"/>
                </a:cubicBezTo>
                <a:cubicBezTo>
                  <a:pt x="43" y="4"/>
                  <a:pt x="39" y="5"/>
                  <a:pt x="34" y="6"/>
                </a:cubicBezTo>
                <a:cubicBezTo>
                  <a:pt x="34" y="41"/>
                  <a:pt x="34" y="41"/>
                  <a:pt x="34" y="41"/>
                </a:cubicBezTo>
                <a:cubicBezTo>
                  <a:pt x="35" y="41"/>
                  <a:pt x="35" y="41"/>
                  <a:pt x="35" y="41"/>
                </a:cubicBezTo>
                <a:cubicBezTo>
                  <a:pt x="37" y="41"/>
                  <a:pt x="39" y="40"/>
                  <a:pt x="41" y="40"/>
                </a:cubicBezTo>
                <a:cubicBezTo>
                  <a:pt x="41" y="40"/>
                  <a:pt x="41" y="40"/>
                  <a:pt x="41" y="40"/>
                </a:cubicBezTo>
                <a:cubicBezTo>
                  <a:pt x="41" y="46"/>
                  <a:pt x="41" y="46"/>
                  <a:pt x="41" y="46"/>
                </a:cubicBezTo>
                <a:cubicBezTo>
                  <a:pt x="42" y="46"/>
                  <a:pt x="42" y="46"/>
                  <a:pt x="42" y="46"/>
                </a:cubicBezTo>
                <a:cubicBezTo>
                  <a:pt x="42" y="46"/>
                  <a:pt x="42" y="46"/>
                  <a:pt x="42" y="46"/>
                </a:cubicBezTo>
                <a:cubicBezTo>
                  <a:pt x="40" y="47"/>
                  <a:pt x="38" y="47"/>
                  <a:pt x="36" y="47"/>
                </a:cubicBezTo>
                <a:cubicBezTo>
                  <a:pt x="36" y="49"/>
                  <a:pt x="36" y="49"/>
                  <a:pt x="36" y="49"/>
                </a:cubicBezTo>
                <a:cubicBezTo>
                  <a:pt x="31" y="50"/>
                  <a:pt x="33" y="50"/>
                  <a:pt x="28" y="49"/>
                </a:cubicBezTo>
                <a:cubicBezTo>
                  <a:pt x="28" y="47"/>
                  <a:pt x="28" y="47"/>
                  <a:pt x="28" y="47"/>
                </a:cubicBezTo>
                <a:cubicBezTo>
                  <a:pt x="13" y="45"/>
                  <a:pt x="7" y="46"/>
                  <a:pt x="0" y="47"/>
                </a:cubicBezTo>
                <a:cubicBezTo>
                  <a:pt x="0" y="7"/>
                  <a:pt x="0" y="7"/>
                  <a:pt x="0" y="7"/>
                </a:cubicBezTo>
                <a:cubicBezTo>
                  <a:pt x="4" y="6"/>
                  <a:pt x="4" y="6"/>
                  <a:pt x="4" y="6"/>
                </a:cubicBezTo>
                <a:cubicBezTo>
                  <a:pt x="4" y="3"/>
                  <a:pt x="4" y="3"/>
                  <a:pt x="4" y="3"/>
                </a:cubicBezTo>
                <a:cubicBezTo>
                  <a:pt x="4" y="2"/>
                  <a:pt x="4" y="2"/>
                  <a:pt x="4" y="2"/>
                </a:cubicBezTo>
                <a:cubicBezTo>
                  <a:pt x="5" y="2"/>
                  <a:pt x="5" y="2"/>
                  <a:pt x="5" y="2"/>
                </a:cubicBezTo>
                <a:cubicBezTo>
                  <a:pt x="9" y="0"/>
                  <a:pt x="13" y="0"/>
                  <a:pt x="17" y="1"/>
                </a:cubicBezTo>
                <a:cubicBezTo>
                  <a:pt x="22" y="1"/>
                  <a:pt x="26" y="2"/>
                  <a:pt x="31" y="4"/>
                </a:cubicBezTo>
                <a:cubicBezTo>
                  <a:pt x="32" y="4"/>
                  <a:pt x="32" y="4"/>
                  <a:pt x="32" y="4"/>
                </a:cubicBezTo>
                <a:cubicBezTo>
                  <a:pt x="33" y="4"/>
                  <a:pt x="33" y="4"/>
                  <a:pt x="33" y="4"/>
                </a:cubicBezTo>
                <a:cubicBezTo>
                  <a:pt x="37" y="2"/>
                  <a:pt x="42" y="1"/>
                  <a:pt x="47" y="1"/>
                </a:cubicBezTo>
                <a:cubicBezTo>
                  <a:pt x="51" y="0"/>
                  <a:pt x="55" y="0"/>
                  <a:pt x="59" y="2"/>
                </a:cubicBezTo>
                <a:cubicBezTo>
                  <a:pt x="59" y="2"/>
                  <a:pt x="59" y="2"/>
                  <a:pt x="59" y="2"/>
                </a:cubicBezTo>
                <a:cubicBezTo>
                  <a:pt x="59" y="3"/>
                  <a:pt x="59" y="3"/>
                  <a:pt x="59" y="3"/>
                </a:cubicBezTo>
                <a:cubicBezTo>
                  <a:pt x="59" y="6"/>
                  <a:pt x="59" y="6"/>
                  <a:pt x="59" y="6"/>
                </a:cubicBezTo>
                <a:close/>
                <a:moveTo>
                  <a:pt x="27" y="9"/>
                </a:moveTo>
                <a:cubicBezTo>
                  <a:pt x="27" y="11"/>
                  <a:pt x="27" y="11"/>
                  <a:pt x="27" y="11"/>
                </a:cubicBezTo>
                <a:cubicBezTo>
                  <a:pt x="24" y="10"/>
                  <a:pt x="20" y="9"/>
                  <a:pt x="17" y="9"/>
                </a:cubicBezTo>
                <a:cubicBezTo>
                  <a:pt x="14" y="8"/>
                  <a:pt x="11" y="8"/>
                  <a:pt x="9" y="9"/>
                </a:cubicBezTo>
                <a:cubicBezTo>
                  <a:pt x="9" y="7"/>
                  <a:pt x="9" y="7"/>
                  <a:pt x="9" y="7"/>
                </a:cubicBezTo>
                <a:cubicBezTo>
                  <a:pt x="11" y="7"/>
                  <a:pt x="14" y="7"/>
                  <a:pt x="17" y="7"/>
                </a:cubicBezTo>
                <a:cubicBezTo>
                  <a:pt x="20" y="8"/>
                  <a:pt x="24" y="9"/>
                  <a:pt x="27" y="9"/>
                </a:cubicBezTo>
                <a:close/>
                <a:moveTo>
                  <a:pt x="27" y="34"/>
                </a:moveTo>
                <a:cubicBezTo>
                  <a:pt x="27" y="36"/>
                  <a:pt x="27" y="36"/>
                  <a:pt x="27" y="36"/>
                </a:cubicBezTo>
                <a:cubicBezTo>
                  <a:pt x="24" y="35"/>
                  <a:pt x="20" y="34"/>
                  <a:pt x="17" y="34"/>
                </a:cubicBezTo>
                <a:cubicBezTo>
                  <a:pt x="14" y="33"/>
                  <a:pt x="11" y="33"/>
                  <a:pt x="9" y="34"/>
                </a:cubicBezTo>
                <a:cubicBezTo>
                  <a:pt x="9" y="32"/>
                  <a:pt x="9" y="32"/>
                  <a:pt x="9" y="32"/>
                </a:cubicBezTo>
                <a:cubicBezTo>
                  <a:pt x="11" y="32"/>
                  <a:pt x="14" y="32"/>
                  <a:pt x="17" y="32"/>
                </a:cubicBezTo>
                <a:cubicBezTo>
                  <a:pt x="20" y="33"/>
                  <a:pt x="24" y="33"/>
                  <a:pt x="27" y="34"/>
                </a:cubicBezTo>
                <a:close/>
                <a:moveTo>
                  <a:pt x="27" y="30"/>
                </a:moveTo>
                <a:cubicBezTo>
                  <a:pt x="27" y="32"/>
                  <a:pt x="27" y="32"/>
                  <a:pt x="27" y="32"/>
                </a:cubicBezTo>
                <a:cubicBezTo>
                  <a:pt x="24" y="31"/>
                  <a:pt x="20" y="30"/>
                  <a:pt x="17" y="30"/>
                </a:cubicBezTo>
                <a:cubicBezTo>
                  <a:pt x="14" y="29"/>
                  <a:pt x="11" y="29"/>
                  <a:pt x="9" y="30"/>
                </a:cubicBezTo>
                <a:cubicBezTo>
                  <a:pt x="9" y="28"/>
                  <a:pt x="9" y="28"/>
                  <a:pt x="9" y="28"/>
                </a:cubicBezTo>
                <a:cubicBezTo>
                  <a:pt x="11" y="28"/>
                  <a:pt x="14" y="28"/>
                  <a:pt x="17" y="28"/>
                </a:cubicBezTo>
                <a:cubicBezTo>
                  <a:pt x="20" y="29"/>
                  <a:pt x="24" y="30"/>
                  <a:pt x="27" y="30"/>
                </a:cubicBezTo>
                <a:close/>
                <a:moveTo>
                  <a:pt x="27" y="17"/>
                </a:moveTo>
                <a:cubicBezTo>
                  <a:pt x="27" y="19"/>
                  <a:pt x="27" y="19"/>
                  <a:pt x="27" y="19"/>
                </a:cubicBezTo>
                <a:cubicBezTo>
                  <a:pt x="24" y="18"/>
                  <a:pt x="20" y="17"/>
                  <a:pt x="17" y="17"/>
                </a:cubicBezTo>
                <a:cubicBezTo>
                  <a:pt x="14" y="17"/>
                  <a:pt x="11" y="17"/>
                  <a:pt x="9" y="17"/>
                </a:cubicBezTo>
                <a:cubicBezTo>
                  <a:pt x="9" y="16"/>
                  <a:pt x="9" y="16"/>
                  <a:pt x="9" y="16"/>
                </a:cubicBezTo>
                <a:cubicBezTo>
                  <a:pt x="11" y="15"/>
                  <a:pt x="14" y="15"/>
                  <a:pt x="17" y="16"/>
                </a:cubicBezTo>
                <a:cubicBezTo>
                  <a:pt x="20" y="16"/>
                  <a:pt x="24" y="17"/>
                  <a:pt x="27" y="17"/>
                </a:cubicBezTo>
                <a:close/>
                <a:moveTo>
                  <a:pt x="27" y="13"/>
                </a:moveTo>
                <a:cubicBezTo>
                  <a:pt x="27" y="15"/>
                  <a:pt x="27" y="15"/>
                  <a:pt x="27" y="15"/>
                </a:cubicBezTo>
                <a:cubicBezTo>
                  <a:pt x="24" y="14"/>
                  <a:pt x="20" y="13"/>
                  <a:pt x="17" y="13"/>
                </a:cubicBezTo>
                <a:cubicBezTo>
                  <a:pt x="14" y="13"/>
                  <a:pt x="11" y="13"/>
                  <a:pt x="9" y="13"/>
                </a:cubicBezTo>
                <a:cubicBezTo>
                  <a:pt x="9" y="12"/>
                  <a:pt x="9" y="12"/>
                  <a:pt x="9" y="12"/>
                </a:cubicBezTo>
                <a:cubicBezTo>
                  <a:pt x="11" y="11"/>
                  <a:pt x="14" y="11"/>
                  <a:pt x="17" y="12"/>
                </a:cubicBezTo>
                <a:cubicBezTo>
                  <a:pt x="20" y="12"/>
                  <a:pt x="24" y="13"/>
                  <a:pt x="27" y="13"/>
                </a:cubicBezTo>
                <a:close/>
                <a:moveTo>
                  <a:pt x="37" y="17"/>
                </a:moveTo>
                <a:cubicBezTo>
                  <a:pt x="37" y="19"/>
                  <a:pt x="37" y="19"/>
                  <a:pt x="37" y="19"/>
                </a:cubicBezTo>
                <a:cubicBezTo>
                  <a:pt x="39" y="18"/>
                  <a:pt x="41" y="18"/>
                  <a:pt x="43" y="18"/>
                </a:cubicBezTo>
                <a:cubicBezTo>
                  <a:pt x="43" y="18"/>
                  <a:pt x="43" y="18"/>
                  <a:pt x="43" y="18"/>
                </a:cubicBezTo>
                <a:cubicBezTo>
                  <a:pt x="44" y="18"/>
                  <a:pt x="44" y="18"/>
                  <a:pt x="44" y="18"/>
                </a:cubicBezTo>
                <a:cubicBezTo>
                  <a:pt x="45" y="17"/>
                  <a:pt x="46" y="17"/>
                  <a:pt x="47" y="17"/>
                </a:cubicBezTo>
                <a:cubicBezTo>
                  <a:pt x="50" y="17"/>
                  <a:pt x="52" y="17"/>
                  <a:pt x="54" y="17"/>
                </a:cubicBezTo>
                <a:cubicBezTo>
                  <a:pt x="54" y="16"/>
                  <a:pt x="54" y="16"/>
                  <a:pt x="54" y="16"/>
                </a:cubicBezTo>
                <a:cubicBezTo>
                  <a:pt x="52" y="15"/>
                  <a:pt x="49" y="15"/>
                  <a:pt x="47" y="16"/>
                </a:cubicBezTo>
                <a:cubicBezTo>
                  <a:pt x="44" y="16"/>
                  <a:pt x="40" y="17"/>
                  <a:pt x="37" y="17"/>
                </a:cubicBezTo>
                <a:close/>
                <a:moveTo>
                  <a:pt x="37" y="9"/>
                </a:moveTo>
                <a:cubicBezTo>
                  <a:pt x="37" y="11"/>
                  <a:pt x="37" y="11"/>
                  <a:pt x="37" y="11"/>
                </a:cubicBezTo>
                <a:cubicBezTo>
                  <a:pt x="41" y="10"/>
                  <a:pt x="44" y="9"/>
                  <a:pt x="47" y="9"/>
                </a:cubicBezTo>
                <a:cubicBezTo>
                  <a:pt x="50" y="8"/>
                  <a:pt x="52" y="8"/>
                  <a:pt x="54" y="9"/>
                </a:cubicBezTo>
                <a:cubicBezTo>
                  <a:pt x="54" y="7"/>
                  <a:pt x="54" y="7"/>
                  <a:pt x="54" y="7"/>
                </a:cubicBezTo>
                <a:cubicBezTo>
                  <a:pt x="52" y="7"/>
                  <a:pt x="49" y="7"/>
                  <a:pt x="47" y="7"/>
                </a:cubicBezTo>
                <a:cubicBezTo>
                  <a:pt x="44" y="8"/>
                  <a:pt x="40" y="9"/>
                  <a:pt x="37" y="9"/>
                </a:cubicBezTo>
                <a:close/>
                <a:moveTo>
                  <a:pt x="37" y="13"/>
                </a:moveTo>
                <a:cubicBezTo>
                  <a:pt x="37" y="15"/>
                  <a:pt x="37" y="15"/>
                  <a:pt x="37" y="15"/>
                </a:cubicBezTo>
                <a:cubicBezTo>
                  <a:pt x="41" y="14"/>
                  <a:pt x="44" y="13"/>
                  <a:pt x="47" y="13"/>
                </a:cubicBezTo>
                <a:cubicBezTo>
                  <a:pt x="50" y="13"/>
                  <a:pt x="52" y="13"/>
                  <a:pt x="54" y="13"/>
                </a:cubicBezTo>
                <a:cubicBezTo>
                  <a:pt x="54" y="12"/>
                  <a:pt x="54" y="12"/>
                  <a:pt x="54" y="12"/>
                </a:cubicBezTo>
                <a:cubicBezTo>
                  <a:pt x="52" y="11"/>
                  <a:pt x="49" y="11"/>
                  <a:pt x="47" y="12"/>
                </a:cubicBezTo>
                <a:cubicBezTo>
                  <a:pt x="44" y="12"/>
                  <a:pt x="40" y="13"/>
                  <a:pt x="37" y="13"/>
                </a:cubicBezTo>
                <a:close/>
              </a:path>
            </a:pathLst>
          </a:custGeom>
          <a:solidFill>
            <a:schemeClr val="bg1"/>
          </a:solidFill>
          <a:ln>
            <a:noFill/>
          </a:ln>
        </p:spPr>
        <p:txBody>
          <a:body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方正黑体简体" panose="02010601030101010101" pitchFamily="2" charset="-122"/>
              <a:cs typeface="+mn-cs"/>
              <a:sym typeface="Arial" panose="020B0604020202020204" pitchFamily="34" charset="0"/>
            </a:endParaRPr>
          </a:p>
        </p:txBody>
      </p:sp>
      <p:sp>
        <p:nvSpPr>
          <p:cNvPr id="60" name="Freeform 78"/>
          <p:cNvSpPr>
            <a:spLocks noEditPoints="1"/>
          </p:cNvSpPr>
          <p:nvPr/>
        </p:nvSpPr>
        <p:spPr bwMode="auto">
          <a:xfrm>
            <a:off x="6360320" y="3140816"/>
            <a:ext cx="249238" cy="220662"/>
          </a:xfrm>
          <a:custGeom>
            <a:avLst/>
            <a:gdLst>
              <a:gd name="T0" fmla="*/ 62483 w 68"/>
              <a:gd name="T1" fmla="*/ 95428 h 60"/>
              <a:gd name="T2" fmla="*/ 121290 w 68"/>
              <a:gd name="T3" fmla="*/ 113779 h 60"/>
              <a:gd name="T4" fmla="*/ 121290 w 68"/>
              <a:gd name="T5" fmla="*/ 113779 h 60"/>
              <a:gd name="T6" fmla="*/ 180097 w 68"/>
              <a:gd name="T7" fmla="*/ 95428 h 60"/>
              <a:gd name="T8" fmla="*/ 124965 w 68"/>
              <a:gd name="T9" fmla="*/ 66065 h 60"/>
              <a:gd name="T10" fmla="*/ 216851 w 68"/>
              <a:gd name="T11" fmla="*/ 58725 h 60"/>
              <a:gd name="T12" fmla="*/ 202149 w 68"/>
              <a:gd name="T13" fmla="*/ 84417 h 60"/>
              <a:gd name="T14" fmla="*/ 205825 w 68"/>
              <a:gd name="T15" fmla="*/ 55055 h 60"/>
              <a:gd name="T16" fmla="*/ 205825 w 68"/>
              <a:gd name="T17" fmla="*/ 44044 h 60"/>
              <a:gd name="T18" fmla="*/ 191123 w 68"/>
              <a:gd name="T19" fmla="*/ 84417 h 60"/>
              <a:gd name="T20" fmla="*/ 249930 w 68"/>
              <a:gd name="T21" fmla="*/ 117450 h 60"/>
              <a:gd name="T22" fmla="*/ 249930 w 68"/>
              <a:gd name="T23" fmla="*/ 124790 h 60"/>
              <a:gd name="T24" fmla="*/ 246255 w 68"/>
              <a:gd name="T25" fmla="*/ 124790 h 60"/>
              <a:gd name="T26" fmla="*/ 106588 w 68"/>
              <a:gd name="T27" fmla="*/ 183515 h 60"/>
              <a:gd name="T28" fmla="*/ 249930 w 68"/>
              <a:gd name="T29" fmla="*/ 165164 h 60"/>
              <a:gd name="T30" fmla="*/ 110263 w 68"/>
              <a:gd name="T31" fmla="*/ 220218 h 60"/>
              <a:gd name="T32" fmla="*/ 102912 w 68"/>
              <a:gd name="T33" fmla="*/ 216548 h 60"/>
              <a:gd name="T34" fmla="*/ 11026 w 68"/>
              <a:gd name="T35" fmla="*/ 91758 h 60"/>
              <a:gd name="T36" fmla="*/ 51456 w 68"/>
              <a:gd name="T37" fmla="*/ 84417 h 60"/>
              <a:gd name="T38" fmla="*/ 3675 w 68"/>
              <a:gd name="T39" fmla="*/ 36703 h 60"/>
              <a:gd name="T40" fmla="*/ 117614 w 68"/>
              <a:gd name="T41" fmla="*/ 0 h 60"/>
              <a:gd name="T42" fmla="*/ 238904 w 68"/>
              <a:gd name="T43" fmla="*/ 33033 h 60"/>
              <a:gd name="T44" fmla="*/ 216851 w 68"/>
              <a:gd name="T45" fmla="*/ 51384 h 60"/>
              <a:gd name="T46" fmla="*/ 216851 w 68"/>
              <a:gd name="T47" fmla="*/ 58725 h 60"/>
              <a:gd name="T48" fmla="*/ 213176 w 68"/>
              <a:gd name="T49" fmla="*/ 33033 h 60"/>
              <a:gd name="T50" fmla="*/ 121290 w 68"/>
              <a:gd name="T51" fmla="*/ 14681 h 60"/>
              <a:gd name="T52" fmla="*/ 121290 w 68"/>
              <a:gd name="T53" fmla="*/ 29362 h 60"/>
              <a:gd name="T54" fmla="*/ 198474 w 68"/>
              <a:gd name="T55" fmla="*/ 36703 h 60"/>
              <a:gd name="T56" fmla="*/ 117614 w 68"/>
              <a:gd name="T57" fmla="*/ 194526 h 60"/>
              <a:gd name="T58" fmla="*/ 246255 w 68"/>
              <a:gd name="T59" fmla="*/ 154153 h 60"/>
              <a:gd name="T60" fmla="*/ 117614 w 68"/>
              <a:gd name="T61" fmla="*/ 179845 h 60"/>
              <a:gd name="T62" fmla="*/ 246255 w 68"/>
              <a:gd name="T63" fmla="*/ 146812 h 60"/>
              <a:gd name="T64" fmla="*/ 117614 w 68"/>
              <a:gd name="T65" fmla="*/ 179845 h 60"/>
              <a:gd name="T66" fmla="*/ 117614 w 68"/>
              <a:gd name="T67" fmla="*/ 172504 h 60"/>
              <a:gd name="T68" fmla="*/ 246255 w 68"/>
              <a:gd name="T69" fmla="*/ 132131 h 6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68" h="60">
                <a:moveTo>
                  <a:pt x="17" y="14"/>
                </a:moveTo>
                <a:cubicBezTo>
                  <a:pt x="17" y="26"/>
                  <a:pt x="17" y="26"/>
                  <a:pt x="17" y="26"/>
                </a:cubicBezTo>
                <a:cubicBezTo>
                  <a:pt x="17" y="26"/>
                  <a:pt x="18" y="27"/>
                  <a:pt x="18" y="27"/>
                </a:cubicBezTo>
                <a:cubicBezTo>
                  <a:pt x="22" y="28"/>
                  <a:pt x="29" y="31"/>
                  <a:pt x="33" y="31"/>
                </a:cubicBezTo>
                <a:cubicBezTo>
                  <a:pt x="33" y="31"/>
                  <a:pt x="33" y="31"/>
                  <a:pt x="33" y="31"/>
                </a:cubicBezTo>
                <a:cubicBezTo>
                  <a:pt x="33" y="31"/>
                  <a:pt x="33" y="31"/>
                  <a:pt x="33" y="31"/>
                </a:cubicBezTo>
                <a:cubicBezTo>
                  <a:pt x="36" y="31"/>
                  <a:pt x="39" y="30"/>
                  <a:pt x="41" y="30"/>
                </a:cubicBezTo>
                <a:cubicBezTo>
                  <a:pt x="45" y="29"/>
                  <a:pt x="47" y="27"/>
                  <a:pt x="49" y="26"/>
                </a:cubicBezTo>
                <a:cubicBezTo>
                  <a:pt x="49" y="14"/>
                  <a:pt x="49" y="14"/>
                  <a:pt x="49" y="14"/>
                </a:cubicBezTo>
                <a:cubicBezTo>
                  <a:pt x="34" y="18"/>
                  <a:pt x="34" y="18"/>
                  <a:pt x="34" y="18"/>
                </a:cubicBezTo>
                <a:cubicBezTo>
                  <a:pt x="17" y="14"/>
                  <a:pt x="17" y="14"/>
                  <a:pt x="17" y="14"/>
                </a:cubicBezTo>
                <a:close/>
                <a:moveTo>
                  <a:pt x="59" y="16"/>
                </a:moveTo>
                <a:cubicBezTo>
                  <a:pt x="61" y="23"/>
                  <a:pt x="61" y="23"/>
                  <a:pt x="61" y="23"/>
                </a:cubicBezTo>
                <a:cubicBezTo>
                  <a:pt x="59" y="25"/>
                  <a:pt x="57" y="25"/>
                  <a:pt x="55" y="23"/>
                </a:cubicBezTo>
                <a:cubicBezTo>
                  <a:pt x="56" y="16"/>
                  <a:pt x="56" y="16"/>
                  <a:pt x="56" y="16"/>
                </a:cubicBezTo>
                <a:cubicBezTo>
                  <a:pt x="56" y="16"/>
                  <a:pt x="56" y="16"/>
                  <a:pt x="56" y="15"/>
                </a:cubicBezTo>
                <a:cubicBezTo>
                  <a:pt x="56" y="15"/>
                  <a:pt x="56" y="14"/>
                  <a:pt x="56" y="14"/>
                </a:cubicBezTo>
                <a:cubicBezTo>
                  <a:pt x="56" y="12"/>
                  <a:pt x="56" y="12"/>
                  <a:pt x="56" y="12"/>
                </a:cubicBezTo>
                <a:cubicBezTo>
                  <a:pt x="52" y="13"/>
                  <a:pt x="52" y="13"/>
                  <a:pt x="52" y="13"/>
                </a:cubicBezTo>
                <a:cubicBezTo>
                  <a:pt x="52" y="23"/>
                  <a:pt x="52" y="23"/>
                  <a:pt x="52" y="23"/>
                </a:cubicBezTo>
                <a:cubicBezTo>
                  <a:pt x="68" y="30"/>
                  <a:pt x="68" y="30"/>
                  <a:pt x="68" y="30"/>
                </a:cubicBezTo>
                <a:cubicBezTo>
                  <a:pt x="68" y="32"/>
                  <a:pt x="68" y="32"/>
                  <a:pt x="68" y="32"/>
                </a:cubicBezTo>
                <a:cubicBezTo>
                  <a:pt x="68" y="34"/>
                  <a:pt x="68" y="34"/>
                  <a:pt x="68" y="34"/>
                </a:cubicBezTo>
                <a:cubicBezTo>
                  <a:pt x="68" y="34"/>
                  <a:pt x="68" y="34"/>
                  <a:pt x="68" y="34"/>
                </a:cubicBezTo>
                <a:cubicBezTo>
                  <a:pt x="68" y="34"/>
                  <a:pt x="68" y="34"/>
                  <a:pt x="68" y="34"/>
                </a:cubicBezTo>
                <a:cubicBezTo>
                  <a:pt x="67" y="34"/>
                  <a:pt x="67" y="34"/>
                  <a:pt x="67" y="34"/>
                </a:cubicBezTo>
                <a:cubicBezTo>
                  <a:pt x="30" y="44"/>
                  <a:pt x="30" y="44"/>
                  <a:pt x="30" y="44"/>
                </a:cubicBezTo>
                <a:cubicBezTo>
                  <a:pt x="29" y="46"/>
                  <a:pt x="29" y="48"/>
                  <a:pt x="29" y="50"/>
                </a:cubicBezTo>
                <a:cubicBezTo>
                  <a:pt x="29" y="52"/>
                  <a:pt x="29" y="54"/>
                  <a:pt x="30" y="56"/>
                </a:cubicBezTo>
                <a:cubicBezTo>
                  <a:pt x="68" y="45"/>
                  <a:pt x="68" y="45"/>
                  <a:pt x="68" y="45"/>
                </a:cubicBezTo>
                <a:cubicBezTo>
                  <a:pt x="68" y="48"/>
                  <a:pt x="68" y="48"/>
                  <a:pt x="68" y="48"/>
                </a:cubicBezTo>
                <a:cubicBezTo>
                  <a:pt x="30" y="60"/>
                  <a:pt x="30" y="60"/>
                  <a:pt x="30" y="60"/>
                </a:cubicBezTo>
                <a:cubicBezTo>
                  <a:pt x="29" y="60"/>
                  <a:pt x="29" y="60"/>
                  <a:pt x="29" y="60"/>
                </a:cubicBezTo>
                <a:cubicBezTo>
                  <a:pt x="28" y="59"/>
                  <a:pt x="28" y="59"/>
                  <a:pt x="28" y="59"/>
                </a:cubicBezTo>
                <a:cubicBezTo>
                  <a:pt x="3" y="38"/>
                  <a:pt x="3" y="38"/>
                  <a:pt x="3" y="38"/>
                </a:cubicBezTo>
                <a:cubicBezTo>
                  <a:pt x="2" y="34"/>
                  <a:pt x="1" y="30"/>
                  <a:pt x="3" y="25"/>
                </a:cubicBezTo>
                <a:cubicBezTo>
                  <a:pt x="3" y="25"/>
                  <a:pt x="3" y="25"/>
                  <a:pt x="3" y="25"/>
                </a:cubicBezTo>
                <a:cubicBezTo>
                  <a:pt x="14" y="23"/>
                  <a:pt x="14" y="23"/>
                  <a:pt x="14" y="23"/>
                </a:cubicBezTo>
                <a:cubicBezTo>
                  <a:pt x="14" y="13"/>
                  <a:pt x="14" y="13"/>
                  <a:pt x="14" y="13"/>
                </a:cubicBezTo>
                <a:cubicBezTo>
                  <a:pt x="1" y="10"/>
                  <a:pt x="1" y="10"/>
                  <a:pt x="1" y="10"/>
                </a:cubicBezTo>
                <a:cubicBezTo>
                  <a:pt x="0" y="8"/>
                  <a:pt x="0" y="8"/>
                  <a:pt x="0" y="8"/>
                </a:cubicBezTo>
                <a:cubicBezTo>
                  <a:pt x="32" y="0"/>
                  <a:pt x="32" y="0"/>
                  <a:pt x="32" y="0"/>
                </a:cubicBezTo>
                <a:cubicBezTo>
                  <a:pt x="65" y="7"/>
                  <a:pt x="65" y="7"/>
                  <a:pt x="65" y="7"/>
                </a:cubicBezTo>
                <a:cubicBezTo>
                  <a:pt x="65" y="9"/>
                  <a:pt x="65" y="9"/>
                  <a:pt x="65" y="9"/>
                </a:cubicBezTo>
                <a:cubicBezTo>
                  <a:pt x="59" y="11"/>
                  <a:pt x="59" y="11"/>
                  <a:pt x="59" y="11"/>
                </a:cubicBezTo>
                <a:cubicBezTo>
                  <a:pt x="59" y="14"/>
                  <a:pt x="59" y="14"/>
                  <a:pt x="59" y="14"/>
                </a:cubicBezTo>
                <a:cubicBezTo>
                  <a:pt x="59" y="14"/>
                  <a:pt x="59" y="15"/>
                  <a:pt x="59" y="15"/>
                </a:cubicBezTo>
                <a:cubicBezTo>
                  <a:pt x="59" y="16"/>
                  <a:pt x="59" y="16"/>
                  <a:pt x="59" y="16"/>
                </a:cubicBezTo>
                <a:close/>
                <a:moveTo>
                  <a:pt x="54" y="10"/>
                </a:moveTo>
                <a:cubicBezTo>
                  <a:pt x="58" y="9"/>
                  <a:pt x="58" y="9"/>
                  <a:pt x="58" y="9"/>
                </a:cubicBezTo>
                <a:cubicBezTo>
                  <a:pt x="36" y="5"/>
                  <a:pt x="36" y="5"/>
                  <a:pt x="36" y="5"/>
                </a:cubicBezTo>
                <a:cubicBezTo>
                  <a:pt x="36" y="4"/>
                  <a:pt x="34" y="4"/>
                  <a:pt x="33" y="4"/>
                </a:cubicBezTo>
                <a:cubicBezTo>
                  <a:pt x="31" y="4"/>
                  <a:pt x="29" y="5"/>
                  <a:pt x="29" y="6"/>
                </a:cubicBezTo>
                <a:cubicBezTo>
                  <a:pt x="29" y="7"/>
                  <a:pt x="31" y="8"/>
                  <a:pt x="33" y="8"/>
                </a:cubicBezTo>
                <a:cubicBezTo>
                  <a:pt x="34" y="8"/>
                  <a:pt x="35" y="8"/>
                  <a:pt x="36" y="7"/>
                </a:cubicBezTo>
                <a:cubicBezTo>
                  <a:pt x="54" y="10"/>
                  <a:pt x="54" y="10"/>
                  <a:pt x="54" y="10"/>
                </a:cubicBezTo>
                <a:close/>
                <a:moveTo>
                  <a:pt x="32" y="52"/>
                </a:moveTo>
                <a:cubicBezTo>
                  <a:pt x="32" y="53"/>
                  <a:pt x="32" y="53"/>
                  <a:pt x="32" y="53"/>
                </a:cubicBezTo>
                <a:cubicBezTo>
                  <a:pt x="67" y="43"/>
                  <a:pt x="67" y="43"/>
                  <a:pt x="67" y="43"/>
                </a:cubicBezTo>
                <a:cubicBezTo>
                  <a:pt x="67" y="42"/>
                  <a:pt x="67" y="42"/>
                  <a:pt x="67" y="42"/>
                </a:cubicBezTo>
                <a:cubicBezTo>
                  <a:pt x="32" y="52"/>
                  <a:pt x="32" y="52"/>
                  <a:pt x="32" y="52"/>
                </a:cubicBezTo>
                <a:close/>
                <a:moveTo>
                  <a:pt x="32" y="49"/>
                </a:moveTo>
                <a:cubicBezTo>
                  <a:pt x="32" y="49"/>
                  <a:pt x="32" y="49"/>
                  <a:pt x="32" y="49"/>
                </a:cubicBezTo>
                <a:cubicBezTo>
                  <a:pt x="67" y="40"/>
                  <a:pt x="67" y="40"/>
                  <a:pt x="67" y="40"/>
                </a:cubicBezTo>
                <a:cubicBezTo>
                  <a:pt x="67" y="39"/>
                  <a:pt x="67" y="39"/>
                  <a:pt x="67" y="39"/>
                </a:cubicBezTo>
                <a:cubicBezTo>
                  <a:pt x="32" y="49"/>
                  <a:pt x="32" y="49"/>
                  <a:pt x="32" y="49"/>
                </a:cubicBezTo>
                <a:close/>
                <a:moveTo>
                  <a:pt x="31" y="46"/>
                </a:moveTo>
                <a:cubicBezTo>
                  <a:pt x="32" y="47"/>
                  <a:pt x="32" y="47"/>
                  <a:pt x="32" y="47"/>
                </a:cubicBezTo>
                <a:cubicBezTo>
                  <a:pt x="67" y="37"/>
                  <a:pt x="67" y="37"/>
                  <a:pt x="67" y="37"/>
                </a:cubicBezTo>
                <a:cubicBezTo>
                  <a:pt x="67" y="36"/>
                  <a:pt x="67" y="36"/>
                  <a:pt x="67" y="36"/>
                </a:cubicBezTo>
                <a:lnTo>
                  <a:pt x="31" y="46"/>
                </a:lnTo>
                <a:close/>
              </a:path>
            </a:pathLst>
          </a:custGeom>
          <a:solidFill>
            <a:schemeClr val="bg1"/>
          </a:solidFill>
          <a:ln>
            <a:noFill/>
          </a:ln>
        </p:spPr>
        <p:txBody>
          <a:body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方正黑体简体" panose="02010601030101010101" pitchFamily="2" charset="-122"/>
              <a:cs typeface="+mn-cs"/>
              <a:sym typeface="Arial" panose="020B0604020202020204" pitchFamily="34" charset="0"/>
            </a:endParaRPr>
          </a:p>
        </p:txBody>
      </p:sp>
      <p:sp>
        <p:nvSpPr>
          <p:cNvPr id="61" name="Freeform 79"/>
          <p:cNvSpPr>
            <a:spLocks noEditPoints="1"/>
          </p:cNvSpPr>
          <p:nvPr/>
        </p:nvSpPr>
        <p:spPr bwMode="auto">
          <a:xfrm>
            <a:off x="7898608" y="2786803"/>
            <a:ext cx="260350" cy="176213"/>
          </a:xfrm>
          <a:custGeom>
            <a:avLst/>
            <a:gdLst>
              <a:gd name="T0" fmla="*/ 194396 w 71"/>
              <a:gd name="T1" fmla="*/ 66197 h 48"/>
              <a:gd name="T2" fmla="*/ 194396 w 71"/>
              <a:gd name="T3" fmla="*/ 128715 h 48"/>
              <a:gd name="T4" fmla="*/ 62353 w 71"/>
              <a:gd name="T5" fmla="*/ 128715 h 48"/>
              <a:gd name="T6" fmla="*/ 62353 w 71"/>
              <a:gd name="T7" fmla="*/ 62519 h 48"/>
              <a:gd name="T8" fmla="*/ 124707 w 71"/>
              <a:gd name="T9" fmla="*/ 88262 h 48"/>
              <a:gd name="T10" fmla="*/ 194396 w 71"/>
              <a:gd name="T11" fmla="*/ 66197 h 48"/>
              <a:gd name="T12" fmla="*/ 25675 w 71"/>
              <a:gd name="T13" fmla="*/ 77229 h 48"/>
              <a:gd name="T14" fmla="*/ 18339 w 71"/>
              <a:gd name="T15" fmla="*/ 110328 h 48"/>
              <a:gd name="T16" fmla="*/ 44014 w 71"/>
              <a:gd name="T17" fmla="*/ 110328 h 48"/>
              <a:gd name="T18" fmla="*/ 36678 w 71"/>
              <a:gd name="T19" fmla="*/ 77229 h 48"/>
              <a:gd name="T20" fmla="*/ 40346 w 71"/>
              <a:gd name="T21" fmla="*/ 69874 h 48"/>
              <a:gd name="T22" fmla="*/ 36678 w 71"/>
              <a:gd name="T23" fmla="*/ 66197 h 48"/>
              <a:gd name="T24" fmla="*/ 36678 w 71"/>
              <a:gd name="T25" fmla="*/ 55164 h 48"/>
              <a:gd name="T26" fmla="*/ 51350 w 71"/>
              <a:gd name="T27" fmla="*/ 58841 h 48"/>
              <a:gd name="T28" fmla="*/ 51350 w 71"/>
              <a:gd name="T29" fmla="*/ 132393 h 48"/>
              <a:gd name="T30" fmla="*/ 51350 w 71"/>
              <a:gd name="T31" fmla="*/ 136071 h 48"/>
              <a:gd name="T32" fmla="*/ 55018 w 71"/>
              <a:gd name="T33" fmla="*/ 139748 h 48"/>
              <a:gd name="T34" fmla="*/ 205399 w 71"/>
              <a:gd name="T35" fmla="*/ 139748 h 48"/>
              <a:gd name="T36" fmla="*/ 205399 w 71"/>
              <a:gd name="T37" fmla="*/ 132393 h 48"/>
              <a:gd name="T38" fmla="*/ 209067 w 71"/>
              <a:gd name="T39" fmla="*/ 62519 h 48"/>
              <a:gd name="T40" fmla="*/ 256749 w 71"/>
              <a:gd name="T41" fmla="*/ 47809 h 48"/>
              <a:gd name="T42" fmla="*/ 260417 w 71"/>
              <a:gd name="T43" fmla="*/ 36776 h 48"/>
              <a:gd name="T44" fmla="*/ 132042 w 71"/>
              <a:gd name="T45" fmla="*/ 0 h 48"/>
              <a:gd name="T46" fmla="*/ 0 w 71"/>
              <a:gd name="T47" fmla="*/ 33098 h 48"/>
              <a:gd name="T48" fmla="*/ 0 w 71"/>
              <a:gd name="T49" fmla="*/ 40453 h 48"/>
              <a:gd name="T50" fmla="*/ 25675 w 71"/>
              <a:gd name="T51" fmla="*/ 51486 h 48"/>
              <a:gd name="T52" fmla="*/ 25675 w 71"/>
              <a:gd name="T53" fmla="*/ 66197 h 48"/>
              <a:gd name="T54" fmla="*/ 25675 w 71"/>
              <a:gd name="T55" fmla="*/ 69874 h 48"/>
              <a:gd name="T56" fmla="*/ 25675 w 71"/>
              <a:gd name="T57" fmla="*/ 77229 h 48"/>
              <a:gd name="T58" fmla="*/ 47682 w 71"/>
              <a:gd name="T59" fmla="*/ 47809 h 48"/>
              <a:gd name="T60" fmla="*/ 29343 w 71"/>
              <a:gd name="T61" fmla="*/ 40453 h 48"/>
              <a:gd name="T62" fmla="*/ 113703 w 71"/>
              <a:gd name="T63" fmla="*/ 22066 h 48"/>
              <a:gd name="T64" fmla="*/ 128375 w 71"/>
              <a:gd name="T65" fmla="*/ 18388 h 48"/>
              <a:gd name="T66" fmla="*/ 146714 w 71"/>
              <a:gd name="T67" fmla="*/ 25743 h 48"/>
              <a:gd name="T68" fmla="*/ 128375 w 71"/>
              <a:gd name="T69" fmla="*/ 36776 h 48"/>
              <a:gd name="T70" fmla="*/ 117371 w 71"/>
              <a:gd name="T71" fmla="*/ 33098 h 48"/>
              <a:gd name="T72" fmla="*/ 47682 w 71"/>
              <a:gd name="T73" fmla="*/ 47809 h 48"/>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71" h="48">
                <a:moveTo>
                  <a:pt x="53" y="18"/>
                </a:moveTo>
                <a:cubicBezTo>
                  <a:pt x="53" y="35"/>
                  <a:pt x="53" y="35"/>
                  <a:pt x="53" y="35"/>
                </a:cubicBezTo>
                <a:cubicBezTo>
                  <a:pt x="43" y="40"/>
                  <a:pt x="31" y="43"/>
                  <a:pt x="17" y="35"/>
                </a:cubicBezTo>
                <a:cubicBezTo>
                  <a:pt x="17" y="17"/>
                  <a:pt x="17" y="17"/>
                  <a:pt x="17" y="17"/>
                </a:cubicBezTo>
                <a:cubicBezTo>
                  <a:pt x="34" y="24"/>
                  <a:pt x="34" y="24"/>
                  <a:pt x="34" y="24"/>
                </a:cubicBezTo>
                <a:cubicBezTo>
                  <a:pt x="53" y="18"/>
                  <a:pt x="53" y="18"/>
                  <a:pt x="53" y="18"/>
                </a:cubicBezTo>
                <a:close/>
                <a:moveTo>
                  <a:pt x="7" y="21"/>
                </a:moveTo>
                <a:cubicBezTo>
                  <a:pt x="5" y="30"/>
                  <a:pt x="5" y="30"/>
                  <a:pt x="5" y="30"/>
                </a:cubicBezTo>
                <a:cubicBezTo>
                  <a:pt x="7" y="32"/>
                  <a:pt x="9" y="32"/>
                  <a:pt x="12" y="30"/>
                </a:cubicBezTo>
                <a:cubicBezTo>
                  <a:pt x="10" y="21"/>
                  <a:pt x="10" y="21"/>
                  <a:pt x="10" y="21"/>
                </a:cubicBezTo>
                <a:cubicBezTo>
                  <a:pt x="10" y="21"/>
                  <a:pt x="11" y="20"/>
                  <a:pt x="11" y="19"/>
                </a:cubicBezTo>
                <a:cubicBezTo>
                  <a:pt x="11" y="19"/>
                  <a:pt x="10" y="18"/>
                  <a:pt x="10" y="18"/>
                </a:cubicBezTo>
                <a:cubicBezTo>
                  <a:pt x="10" y="15"/>
                  <a:pt x="10" y="15"/>
                  <a:pt x="10" y="15"/>
                </a:cubicBezTo>
                <a:cubicBezTo>
                  <a:pt x="14" y="16"/>
                  <a:pt x="14" y="16"/>
                  <a:pt x="14" y="16"/>
                </a:cubicBezTo>
                <a:cubicBezTo>
                  <a:pt x="14" y="36"/>
                  <a:pt x="14" y="36"/>
                  <a:pt x="14" y="36"/>
                </a:cubicBezTo>
                <a:cubicBezTo>
                  <a:pt x="14" y="37"/>
                  <a:pt x="14" y="37"/>
                  <a:pt x="14" y="37"/>
                </a:cubicBezTo>
                <a:cubicBezTo>
                  <a:pt x="15" y="38"/>
                  <a:pt x="15" y="38"/>
                  <a:pt x="15" y="38"/>
                </a:cubicBezTo>
                <a:cubicBezTo>
                  <a:pt x="30" y="48"/>
                  <a:pt x="46" y="43"/>
                  <a:pt x="56" y="38"/>
                </a:cubicBezTo>
                <a:cubicBezTo>
                  <a:pt x="56" y="36"/>
                  <a:pt x="56" y="36"/>
                  <a:pt x="56" y="36"/>
                </a:cubicBezTo>
                <a:cubicBezTo>
                  <a:pt x="57" y="17"/>
                  <a:pt x="57" y="17"/>
                  <a:pt x="57" y="17"/>
                </a:cubicBezTo>
                <a:cubicBezTo>
                  <a:pt x="70" y="13"/>
                  <a:pt x="70" y="13"/>
                  <a:pt x="70" y="13"/>
                </a:cubicBezTo>
                <a:cubicBezTo>
                  <a:pt x="71" y="10"/>
                  <a:pt x="71" y="10"/>
                  <a:pt x="71" y="10"/>
                </a:cubicBezTo>
                <a:cubicBezTo>
                  <a:pt x="36" y="0"/>
                  <a:pt x="36" y="0"/>
                  <a:pt x="36" y="0"/>
                </a:cubicBezTo>
                <a:cubicBezTo>
                  <a:pt x="0" y="9"/>
                  <a:pt x="0" y="9"/>
                  <a:pt x="0" y="9"/>
                </a:cubicBezTo>
                <a:cubicBezTo>
                  <a:pt x="0" y="11"/>
                  <a:pt x="0" y="11"/>
                  <a:pt x="0" y="11"/>
                </a:cubicBezTo>
                <a:cubicBezTo>
                  <a:pt x="7" y="14"/>
                  <a:pt x="7" y="14"/>
                  <a:pt x="7" y="14"/>
                </a:cubicBezTo>
                <a:cubicBezTo>
                  <a:pt x="7" y="18"/>
                  <a:pt x="7" y="18"/>
                  <a:pt x="7" y="18"/>
                </a:cubicBezTo>
                <a:cubicBezTo>
                  <a:pt x="7" y="18"/>
                  <a:pt x="7" y="19"/>
                  <a:pt x="7" y="19"/>
                </a:cubicBezTo>
                <a:cubicBezTo>
                  <a:pt x="7" y="20"/>
                  <a:pt x="7" y="20"/>
                  <a:pt x="7" y="21"/>
                </a:cubicBezTo>
                <a:close/>
                <a:moveTo>
                  <a:pt x="13" y="13"/>
                </a:moveTo>
                <a:cubicBezTo>
                  <a:pt x="8" y="11"/>
                  <a:pt x="8" y="11"/>
                  <a:pt x="8" y="11"/>
                </a:cubicBezTo>
                <a:cubicBezTo>
                  <a:pt x="31" y="6"/>
                  <a:pt x="31" y="6"/>
                  <a:pt x="31" y="6"/>
                </a:cubicBezTo>
                <a:cubicBezTo>
                  <a:pt x="32" y="5"/>
                  <a:pt x="34" y="5"/>
                  <a:pt x="35" y="5"/>
                </a:cubicBezTo>
                <a:cubicBezTo>
                  <a:pt x="38" y="5"/>
                  <a:pt x="40" y="6"/>
                  <a:pt x="40" y="7"/>
                </a:cubicBezTo>
                <a:cubicBezTo>
                  <a:pt x="40" y="9"/>
                  <a:pt x="38" y="10"/>
                  <a:pt x="35" y="10"/>
                </a:cubicBezTo>
                <a:cubicBezTo>
                  <a:pt x="34" y="10"/>
                  <a:pt x="32" y="9"/>
                  <a:pt x="32" y="9"/>
                </a:cubicBezTo>
                <a:lnTo>
                  <a:pt x="13" y="13"/>
                </a:lnTo>
                <a:close/>
              </a:path>
            </a:pathLst>
          </a:custGeom>
          <a:solidFill>
            <a:schemeClr val="bg1"/>
          </a:solidFill>
          <a:ln>
            <a:noFill/>
          </a:ln>
        </p:spPr>
        <p:txBody>
          <a:body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方正黑体简体" panose="02010601030101010101" pitchFamily="2" charset="-122"/>
              <a:cs typeface="+mn-cs"/>
              <a:sym typeface="Arial" panose="020B0604020202020204" pitchFamily="34" charset="0"/>
            </a:endParaRPr>
          </a:p>
        </p:txBody>
      </p:sp>
      <p:sp>
        <p:nvSpPr>
          <p:cNvPr id="62" name="Freeform 80"/>
          <p:cNvSpPr>
            <a:spLocks noEditPoints="1"/>
          </p:cNvSpPr>
          <p:nvPr/>
        </p:nvSpPr>
        <p:spPr bwMode="auto">
          <a:xfrm>
            <a:off x="4810920" y="3131291"/>
            <a:ext cx="242888" cy="227012"/>
          </a:xfrm>
          <a:custGeom>
            <a:avLst/>
            <a:gdLst>
              <a:gd name="T0" fmla="*/ 25766 w 66"/>
              <a:gd name="T1" fmla="*/ 186898 h 62"/>
              <a:gd name="T2" fmla="*/ 110427 w 66"/>
              <a:gd name="T3" fmla="*/ 172239 h 62"/>
              <a:gd name="T4" fmla="*/ 132512 w 66"/>
              <a:gd name="T5" fmla="*/ 194227 h 62"/>
              <a:gd name="T6" fmla="*/ 217173 w 66"/>
              <a:gd name="T7" fmla="*/ 51305 h 62"/>
              <a:gd name="T8" fmla="*/ 224535 w 66"/>
              <a:gd name="T9" fmla="*/ 43976 h 62"/>
              <a:gd name="T10" fmla="*/ 228215 w 66"/>
              <a:gd name="T11" fmla="*/ 62299 h 62"/>
              <a:gd name="T12" fmla="*/ 136193 w 66"/>
              <a:gd name="T13" fmla="*/ 216215 h 62"/>
              <a:gd name="T14" fmla="*/ 106746 w 66"/>
              <a:gd name="T15" fmla="*/ 216215 h 62"/>
              <a:gd name="T16" fmla="*/ 18404 w 66"/>
              <a:gd name="T17" fmla="*/ 62299 h 62"/>
              <a:gd name="T18" fmla="*/ 22085 w 66"/>
              <a:gd name="T19" fmla="*/ 43976 h 62"/>
              <a:gd name="T20" fmla="*/ 92022 w 66"/>
              <a:gd name="T21" fmla="*/ 109940 h 62"/>
              <a:gd name="T22" fmla="*/ 121470 w 66"/>
              <a:gd name="T23" fmla="*/ 150251 h 62"/>
              <a:gd name="T24" fmla="*/ 150917 w 66"/>
              <a:gd name="T25" fmla="*/ 109940 h 62"/>
              <a:gd name="T26" fmla="*/ 114108 w 66"/>
              <a:gd name="T27" fmla="*/ 98946 h 62"/>
              <a:gd name="T28" fmla="*/ 114108 w 66"/>
              <a:gd name="T29" fmla="*/ 62299 h 62"/>
              <a:gd name="T30" fmla="*/ 121470 w 66"/>
              <a:gd name="T31" fmla="*/ 62299 h 62"/>
              <a:gd name="T32" fmla="*/ 128831 w 66"/>
              <a:gd name="T33" fmla="*/ 62299 h 62"/>
              <a:gd name="T34" fmla="*/ 132512 w 66"/>
              <a:gd name="T35" fmla="*/ 98946 h 62"/>
              <a:gd name="T36" fmla="*/ 139874 w 66"/>
              <a:gd name="T37" fmla="*/ 58635 h 62"/>
              <a:gd name="T38" fmla="*/ 114108 w 66"/>
              <a:gd name="T39" fmla="*/ 58635 h 62"/>
              <a:gd name="T40" fmla="*/ 99384 w 66"/>
              <a:gd name="T41" fmla="*/ 58635 h 62"/>
              <a:gd name="T42" fmla="*/ 88341 w 66"/>
              <a:gd name="T43" fmla="*/ 98946 h 62"/>
              <a:gd name="T44" fmla="*/ 84661 w 66"/>
              <a:gd name="T45" fmla="*/ 40311 h 62"/>
              <a:gd name="T46" fmla="*/ 139874 w 66"/>
              <a:gd name="T47" fmla="*/ 18323 h 62"/>
              <a:gd name="T48" fmla="*/ 139874 w 66"/>
              <a:gd name="T49" fmla="*/ 98946 h 62"/>
              <a:gd name="T50" fmla="*/ 173002 w 66"/>
              <a:gd name="T51" fmla="*/ 36647 h 62"/>
              <a:gd name="T52" fmla="*/ 95703 w 66"/>
              <a:gd name="T53" fmla="*/ 3665 h 62"/>
              <a:gd name="T54" fmla="*/ 88341 w 66"/>
              <a:gd name="T55" fmla="*/ 98946 h 62"/>
              <a:gd name="T56" fmla="*/ 209811 w 66"/>
              <a:gd name="T57" fmla="*/ 73293 h 62"/>
              <a:gd name="T58" fmla="*/ 158278 w 66"/>
              <a:gd name="T59" fmla="*/ 161245 h 62"/>
              <a:gd name="T60" fmla="*/ 209811 w 66"/>
              <a:gd name="T61" fmla="*/ 164910 h 62"/>
              <a:gd name="T62" fmla="*/ 158278 w 66"/>
              <a:gd name="T63" fmla="*/ 161245 h 62"/>
              <a:gd name="T64" fmla="*/ 180364 w 66"/>
              <a:gd name="T65" fmla="*/ 150251 h 62"/>
              <a:gd name="T66" fmla="*/ 180364 w 66"/>
              <a:gd name="T67" fmla="*/ 146586 h 62"/>
              <a:gd name="T68" fmla="*/ 173002 w 66"/>
              <a:gd name="T69" fmla="*/ 98946 h 62"/>
              <a:gd name="T70" fmla="*/ 180364 w 66"/>
              <a:gd name="T71" fmla="*/ 102611 h 62"/>
              <a:gd name="T72" fmla="*/ 180364 w 66"/>
              <a:gd name="T73" fmla="*/ 98946 h 62"/>
              <a:gd name="T74" fmla="*/ 176683 w 66"/>
              <a:gd name="T75" fmla="*/ 87952 h 62"/>
              <a:gd name="T76" fmla="*/ 209811 w 66"/>
              <a:gd name="T77" fmla="*/ 84287 h 62"/>
              <a:gd name="T78" fmla="*/ 36809 w 66"/>
              <a:gd name="T79" fmla="*/ 65964 h 62"/>
              <a:gd name="T80" fmla="*/ 55213 w 66"/>
              <a:gd name="T81" fmla="*/ 65964 h 62"/>
              <a:gd name="T82" fmla="*/ 36809 w 66"/>
              <a:gd name="T83" fmla="*/ 157580 h 62"/>
              <a:gd name="T84" fmla="*/ 84661 w 66"/>
              <a:gd name="T85" fmla="*/ 168574 h 62"/>
              <a:gd name="T86" fmla="*/ 66256 w 66"/>
              <a:gd name="T87" fmla="*/ 146586 h 62"/>
              <a:gd name="T88" fmla="*/ 62575 w 66"/>
              <a:gd name="T89" fmla="*/ 150251 h 62"/>
              <a:gd name="T90" fmla="*/ 69937 w 66"/>
              <a:gd name="T91" fmla="*/ 98946 h 62"/>
              <a:gd name="T92" fmla="*/ 36809 w 66"/>
              <a:gd name="T93" fmla="*/ 102611 h 62"/>
              <a:gd name="T94" fmla="*/ 69937 w 66"/>
              <a:gd name="T95" fmla="*/ 98946 h 62"/>
              <a:gd name="T96" fmla="*/ 36809 w 66"/>
              <a:gd name="T97" fmla="*/ 87952 h 62"/>
              <a:gd name="T98" fmla="*/ 62575 w 66"/>
              <a:gd name="T99" fmla="*/ 84287 h 62"/>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66" h="62">
                <a:moveTo>
                  <a:pt x="14" y="14"/>
                </a:moveTo>
                <a:cubicBezTo>
                  <a:pt x="11" y="14"/>
                  <a:pt x="9" y="14"/>
                  <a:pt x="7" y="14"/>
                </a:cubicBezTo>
                <a:cubicBezTo>
                  <a:pt x="7" y="51"/>
                  <a:pt x="7" y="51"/>
                  <a:pt x="7" y="51"/>
                </a:cubicBezTo>
                <a:cubicBezTo>
                  <a:pt x="15" y="49"/>
                  <a:pt x="22" y="51"/>
                  <a:pt x="29" y="52"/>
                </a:cubicBezTo>
                <a:cubicBezTo>
                  <a:pt x="30" y="53"/>
                  <a:pt x="30" y="53"/>
                  <a:pt x="30" y="53"/>
                </a:cubicBezTo>
                <a:cubicBezTo>
                  <a:pt x="30" y="47"/>
                  <a:pt x="30" y="47"/>
                  <a:pt x="30" y="47"/>
                </a:cubicBezTo>
                <a:cubicBezTo>
                  <a:pt x="31" y="48"/>
                  <a:pt x="32" y="48"/>
                  <a:pt x="33" y="48"/>
                </a:cubicBezTo>
                <a:cubicBezTo>
                  <a:pt x="34" y="48"/>
                  <a:pt x="35" y="48"/>
                  <a:pt x="36" y="47"/>
                </a:cubicBezTo>
                <a:cubicBezTo>
                  <a:pt x="36" y="53"/>
                  <a:pt x="36" y="53"/>
                  <a:pt x="36" y="53"/>
                </a:cubicBezTo>
                <a:cubicBezTo>
                  <a:pt x="37" y="52"/>
                  <a:pt x="37" y="52"/>
                  <a:pt x="37" y="52"/>
                </a:cubicBezTo>
                <a:cubicBezTo>
                  <a:pt x="44" y="51"/>
                  <a:pt x="52" y="49"/>
                  <a:pt x="59" y="51"/>
                </a:cubicBezTo>
                <a:cubicBezTo>
                  <a:pt x="59" y="14"/>
                  <a:pt x="59" y="14"/>
                  <a:pt x="59" y="14"/>
                </a:cubicBezTo>
                <a:cubicBezTo>
                  <a:pt x="57" y="14"/>
                  <a:pt x="55" y="14"/>
                  <a:pt x="52" y="14"/>
                </a:cubicBezTo>
                <a:cubicBezTo>
                  <a:pt x="52" y="13"/>
                  <a:pt x="52" y="12"/>
                  <a:pt x="52" y="11"/>
                </a:cubicBezTo>
                <a:cubicBezTo>
                  <a:pt x="55" y="11"/>
                  <a:pt x="58" y="11"/>
                  <a:pt x="61" y="12"/>
                </a:cubicBezTo>
                <a:cubicBezTo>
                  <a:pt x="62" y="13"/>
                  <a:pt x="62" y="13"/>
                  <a:pt x="62" y="13"/>
                </a:cubicBezTo>
                <a:cubicBezTo>
                  <a:pt x="62" y="14"/>
                  <a:pt x="62" y="14"/>
                  <a:pt x="62" y="14"/>
                </a:cubicBezTo>
                <a:cubicBezTo>
                  <a:pt x="62" y="17"/>
                  <a:pt x="62" y="17"/>
                  <a:pt x="62" y="17"/>
                </a:cubicBezTo>
                <a:cubicBezTo>
                  <a:pt x="66" y="18"/>
                  <a:pt x="66" y="18"/>
                  <a:pt x="66" y="18"/>
                </a:cubicBezTo>
                <a:cubicBezTo>
                  <a:pt x="66" y="59"/>
                  <a:pt x="66" y="59"/>
                  <a:pt x="66" y="59"/>
                </a:cubicBezTo>
                <a:cubicBezTo>
                  <a:pt x="59" y="58"/>
                  <a:pt x="53" y="56"/>
                  <a:pt x="37" y="59"/>
                </a:cubicBezTo>
                <a:cubicBezTo>
                  <a:pt x="37" y="60"/>
                  <a:pt x="37" y="60"/>
                  <a:pt x="37" y="60"/>
                </a:cubicBezTo>
                <a:cubicBezTo>
                  <a:pt x="32" y="62"/>
                  <a:pt x="34" y="62"/>
                  <a:pt x="29" y="60"/>
                </a:cubicBezTo>
                <a:cubicBezTo>
                  <a:pt x="29" y="59"/>
                  <a:pt x="29" y="59"/>
                  <a:pt x="29" y="59"/>
                </a:cubicBezTo>
                <a:cubicBezTo>
                  <a:pt x="14" y="56"/>
                  <a:pt x="7" y="58"/>
                  <a:pt x="0" y="59"/>
                </a:cubicBezTo>
                <a:cubicBezTo>
                  <a:pt x="0" y="18"/>
                  <a:pt x="0" y="18"/>
                  <a:pt x="0" y="18"/>
                </a:cubicBezTo>
                <a:cubicBezTo>
                  <a:pt x="5" y="17"/>
                  <a:pt x="5" y="17"/>
                  <a:pt x="5" y="17"/>
                </a:cubicBezTo>
                <a:cubicBezTo>
                  <a:pt x="5" y="14"/>
                  <a:pt x="5" y="14"/>
                  <a:pt x="5" y="14"/>
                </a:cubicBezTo>
                <a:cubicBezTo>
                  <a:pt x="5" y="13"/>
                  <a:pt x="5" y="13"/>
                  <a:pt x="5" y="13"/>
                </a:cubicBezTo>
                <a:cubicBezTo>
                  <a:pt x="6" y="12"/>
                  <a:pt x="6" y="12"/>
                  <a:pt x="6" y="12"/>
                </a:cubicBezTo>
                <a:cubicBezTo>
                  <a:pt x="8" y="11"/>
                  <a:pt x="11" y="11"/>
                  <a:pt x="14" y="11"/>
                </a:cubicBezTo>
                <a:cubicBezTo>
                  <a:pt x="14" y="12"/>
                  <a:pt x="14" y="13"/>
                  <a:pt x="14" y="14"/>
                </a:cubicBezTo>
                <a:close/>
                <a:moveTo>
                  <a:pt x="25" y="30"/>
                </a:moveTo>
                <a:cubicBezTo>
                  <a:pt x="27" y="39"/>
                  <a:pt x="27" y="39"/>
                  <a:pt x="27" y="39"/>
                </a:cubicBezTo>
                <a:cubicBezTo>
                  <a:pt x="30" y="39"/>
                  <a:pt x="30" y="39"/>
                  <a:pt x="30" y="39"/>
                </a:cubicBezTo>
                <a:cubicBezTo>
                  <a:pt x="30" y="40"/>
                  <a:pt x="32" y="41"/>
                  <a:pt x="33" y="41"/>
                </a:cubicBezTo>
                <a:cubicBezTo>
                  <a:pt x="35" y="41"/>
                  <a:pt x="36" y="40"/>
                  <a:pt x="36" y="39"/>
                </a:cubicBezTo>
                <a:cubicBezTo>
                  <a:pt x="39" y="39"/>
                  <a:pt x="39" y="39"/>
                  <a:pt x="39" y="39"/>
                </a:cubicBezTo>
                <a:cubicBezTo>
                  <a:pt x="41" y="30"/>
                  <a:pt x="41" y="30"/>
                  <a:pt x="41" y="30"/>
                </a:cubicBezTo>
                <a:cubicBezTo>
                  <a:pt x="25" y="30"/>
                  <a:pt x="25" y="30"/>
                  <a:pt x="25" y="30"/>
                </a:cubicBezTo>
                <a:close/>
                <a:moveTo>
                  <a:pt x="30" y="27"/>
                </a:moveTo>
                <a:cubicBezTo>
                  <a:pt x="31" y="27"/>
                  <a:pt x="31" y="27"/>
                  <a:pt x="31" y="27"/>
                </a:cubicBezTo>
                <a:cubicBezTo>
                  <a:pt x="29" y="17"/>
                  <a:pt x="29" y="17"/>
                  <a:pt x="29" y="17"/>
                </a:cubicBezTo>
                <a:cubicBezTo>
                  <a:pt x="29" y="17"/>
                  <a:pt x="29" y="17"/>
                  <a:pt x="30" y="17"/>
                </a:cubicBezTo>
                <a:cubicBezTo>
                  <a:pt x="30" y="17"/>
                  <a:pt x="31" y="17"/>
                  <a:pt x="31" y="17"/>
                </a:cubicBezTo>
                <a:cubicBezTo>
                  <a:pt x="32" y="17"/>
                  <a:pt x="32" y="17"/>
                  <a:pt x="32" y="17"/>
                </a:cubicBezTo>
                <a:cubicBezTo>
                  <a:pt x="32" y="17"/>
                  <a:pt x="32" y="17"/>
                  <a:pt x="32" y="17"/>
                </a:cubicBezTo>
                <a:cubicBezTo>
                  <a:pt x="32" y="17"/>
                  <a:pt x="33" y="17"/>
                  <a:pt x="33" y="17"/>
                </a:cubicBezTo>
                <a:cubicBezTo>
                  <a:pt x="33" y="17"/>
                  <a:pt x="34" y="17"/>
                  <a:pt x="34" y="17"/>
                </a:cubicBezTo>
                <a:cubicBezTo>
                  <a:pt x="35" y="17"/>
                  <a:pt x="35" y="17"/>
                  <a:pt x="35" y="17"/>
                </a:cubicBezTo>
                <a:cubicBezTo>
                  <a:pt x="35" y="17"/>
                  <a:pt x="35" y="17"/>
                  <a:pt x="35" y="17"/>
                </a:cubicBezTo>
                <a:cubicBezTo>
                  <a:pt x="36" y="17"/>
                  <a:pt x="36" y="17"/>
                  <a:pt x="37" y="17"/>
                </a:cubicBezTo>
                <a:cubicBezTo>
                  <a:pt x="35" y="27"/>
                  <a:pt x="35" y="27"/>
                  <a:pt x="35" y="27"/>
                </a:cubicBezTo>
                <a:cubicBezTo>
                  <a:pt x="36" y="27"/>
                  <a:pt x="36" y="27"/>
                  <a:pt x="36" y="27"/>
                </a:cubicBezTo>
                <a:cubicBezTo>
                  <a:pt x="39" y="17"/>
                  <a:pt x="39" y="17"/>
                  <a:pt x="39" y="17"/>
                </a:cubicBezTo>
                <a:cubicBezTo>
                  <a:pt x="39" y="16"/>
                  <a:pt x="39" y="16"/>
                  <a:pt x="39" y="16"/>
                </a:cubicBezTo>
                <a:cubicBezTo>
                  <a:pt x="38" y="16"/>
                  <a:pt x="38" y="16"/>
                  <a:pt x="38" y="16"/>
                </a:cubicBezTo>
                <a:cubicBezTo>
                  <a:pt x="37" y="15"/>
                  <a:pt x="36" y="15"/>
                  <a:pt x="35" y="16"/>
                </a:cubicBezTo>
                <a:cubicBezTo>
                  <a:pt x="34" y="15"/>
                  <a:pt x="34" y="15"/>
                  <a:pt x="33" y="15"/>
                </a:cubicBezTo>
                <a:cubicBezTo>
                  <a:pt x="33" y="15"/>
                  <a:pt x="32" y="15"/>
                  <a:pt x="31" y="16"/>
                </a:cubicBezTo>
                <a:cubicBezTo>
                  <a:pt x="31" y="15"/>
                  <a:pt x="30" y="15"/>
                  <a:pt x="30" y="15"/>
                </a:cubicBezTo>
                <a:cubicBezTo>
                  <a:pt x="29" y="15"/>
                  <a:pt x="28" y="16"/>
                  <a:pt x="28" y="16"/>
                </a:cubicBezTo>
                <a:cubicBezTo>
                  <a:pt x="27" y="16"/>
                  <a:pt x="27" y="16"/>
                  <a:pt x="27" y="16"/>
                </a:cubicBezTo>
                <a:cubicBezTo>
                  <a:pt x="27" y="17"/>
                  <a:pt x="27" y="17"/>
                  <a:pt x="27" y="17"/>
                </a:cubicBezTo>
                <a:cubicBezTo>
                  <a:pt x="30" y="27"/>
                  <a:pt x="30" y="27"/>
                  <a:pt x="30" y="27"/>
                </a:cubicBezTo>
                <a:close/>
                <a:moveTo>
                  <a:pt x="24" y="27"/>
                </a:moveTo>
                <a:cubicBezTo>
                  <a:pt x="28" y="27"/>
                  <a:pt x="28" y="27"/>
                  <a:pt x="28" y="27"/>
                </a:cubicBezTo>
                <a:cubicBezTo>
                  <a:pt x="28" y="24"/>
                  <a:pt x="26" y="21"/>
                  <a:pt x="25" y="18"/>
                </a:cubicBezTo>
                <a:cubicBezTo>
                  <a:pt x="24" y="15"/>
                  <a:pt x="23" y="13"/>
                  <a:pt x="23" y="11"/>
                </a:cubicBezTo>
                <a:cubicBezTo>
                  <a:pt x="24" y="8"/>
                  <a:pt x="25" y="6"/>
                  <a:pt x="28" y="5"/>
                </a:cubicBezTo>
                <a:cubicBezTo>
                  <a:pt x="29" y="4"/>
                  <a:pt x="31" y="3"/>
                  <a:pt x="33" y="4"/>
                </a:cubicBezTo>
                <a:cubicBezTo>
                  <a:pt x="35" y="4"/>
                  <a:pt x="37" y="4"/>
                  <a:pt x="38" y="5"/>
                </a:cubicBezTo>
                <a:cubicBezTo>
                  <a:pt x="41" y="6"/>
                  <a:pt x="42" y="8"/>
                  <a:pt x="43" y="11"/>
                </a:cubicBezTo>
                <a:cubicBezTo>
                  <a:pt x="43" y="13"/>
                  <a:pt x="42" y="15"/>
                  <a:pt x="41" y="18"/>
                </a:cubicBezTo>
                <a:cubicBezTo>
                  <a:pt x="39" y="21"/>
                  <a:pt x="38" y="24"/>
                  <a:pt x="38" y="27"/>
                </a:cubicBezTo>
                <a:cubicBezTo>
                  <a:pt x="41" y="27"/>
                  <a:pt x="41" y="27"/>
                  <a:pt x="41" y="27"/>
                </a:cubicBezTo>
                <a:cubicBezTo>
                  <a:pt x="42" y="25"/>
                  <a:pt x="43" y="22"/>
                  <a:pt x="44" y="20"/>
                </a:cubicBezTo>
                <a:cubicBezTo>
                  <a:pt x="46" y="17"/>
                  <a:pt x="47" y="13"/>
                  <a:pt x="47" y="10"/>
                </a:cubicBezTo>
                <a:cubicBezTo>
                  <a:pt x="46" y="6"/>
                  <a:pt x="43" y="3"/>
                  <a:pt x="40" y="1"/>
                </a:cubicBezTo>
                <a:cubicBezTo>
                  <a:pt x="38" y="0"/>
                  <a:pt x="36" y="0"/>
                  <a:pt x="33" y="0"/>
                </a:cubicBezTo>
                <a:cubicBezTo>
                  <a:pt x="31" y="0"/>
                  <a:pt x="28" y="0"/>
                  <a:pt x="26" y="1"/>
                </a:cubicBezTo>
                <a:cubicBezTo>
                  <a:pt x="23" y="3"/>
                  <a:pt x="20" y="6"/>
                  <a:pt x="19" y="10"/>
                </a:cubicBezTo>
                <a:cubicBezTo>
                  <a:pt x="18" y="13"/>
                  <a:pt x="20" y="17"/>
                  <a:pt x="22" y="20"/>
                </a:cubicBezTo>
                <a:cubicBezTo>
                  <a:pt x="23" y="22"/>
                  <a:pt x="24" y="25"/>
                  <a:pt x="24" y="27"/>
                </a:cubicBezTo>
                <a:close/>
                <a:moveTo>
                  <a:pt x="51" y="18"/>
                </a:moveTo>
                <a:cubicBezTo>
                  <a:pt x="50" y="19"/>
                  <a:pt x="50" y="19"/>
                  <a:pt x="50" y="20"/>
                </a:cubicBezTo>
                <a:cubicBezTo>
                  <a:pt x="53" y="19"/>
                  <a:pt x="55" y="19"/>
                  <a:pt x="57" y="20"/>
                </a:cubicBezTo>
                <a:cubicBezTo>
                  <a:pt x="57" y="18"/>
                  <a:pt x="57" y="18"/>
                  <a:pt x="57" y="18"/>
                </a:cubicBezTo>
                <a:cubicBezTo>
                  <a:pt x="55" y="18"/>
                  <a:pt x="53" y="18"/>
                  <a:pt x="51" y="18"/>
                </a:cubicBezTo>
                <a:close/>
                <a:moveTo>
                  <a:pt x="43" y="44"/>
                </a:moveTo>
                <a:cubicBezTo>
                  <a:pt x="43" y="46"/>
                  <a:pt x="43" y="46"/>
                  <a:pt x="43" y="46"/>
                </a:cubicBezTo>
                <a:cubicBezTo>
                  <a:pt x="45" y="45"/>
                  <a:pt x="47" y="45"/>
                  <a:pt x="49" y="45"/>
                </a:cubicBezTo>
                <a:cubicBezTo>
                  <a:pt x="52" y="44"/>
                  <a:pt x="55" y="44"/>
                  <a:pt x="57" y="45"/>
                </a:cubicBezTo>
                <a:cubicBezTo>
                  <a:pt x="57" y="43"/>
                  <a:pt x="57" y="43"/>
                  <a:pt x="57" y="43"/>
                </a:cubicBezTo>
                <a:cubicBezTo>
                  <a:pt x="54" y="43"/>
                  <a:pt x="52" y="43"/>
                  <a:pt x="49" y="43"/>
                </a:cubicBezTo>
                <a:cubicBezTo>
                  <a:pt x="47" y="44"/>
                  <a:pt x="45" y="44"/>
                  <a:pt x="43" y="44"/>
                </a:cubicBezTo>
                <a:close/>
                <a:moveTo>
                  <a:pt x="44" y="40"/>
                </a:moveTo>
                <a:cubicBezTo>
                  <a:pt x="44" y="42"/>
                  <a:pt x="44" y="42"/>
                  <a:pt x="44" y="42"/>
                </a:cubicBezTo>
                <a:cubicBezTo>
                  <a:pt x="45" y="42"/>
                  <a:pt x="47" y="41"/>
                  <a:pt x="49" y="41"/>
                </a:cubicBezTo>
                <a:cubicBezTo>
                  <a:pt x="52" y="41"/>
                  <a:pt x="55" y="41"/>
                  <a:pt x="57" y="41"/>
                </a:cubicBezTo>
                <a:cubicBezTo>
                  <a:pt x="57" y="40"/>
                  <a:pt x="57" y="40"/>
                  <a:pt x="57" y="40"/>
                </a:cubicBezTo>
                <a:cubicBezTo>
                  <a:pt x="54" y="39"/>
                  <a:pt x="52" y="39"/>
                  <a:pt x="49" y="40"/>
                </a:cubicBezTo>
                <a:cubicBezTo>
                  <a:pt x="47" y="40"/>
                  <a:pt x="46" y="40"/>
                  <a:pt x="44" y="40"/>
                </a:cubicBezTo>
                <a:close/>
                <a:moveTo>
                  <a:pt x="47" y="27"/>
                </a:moveTo>
                <a:cubicBezTo>
                  <a:pt x="47" y="27"/>
                  <a:pt x="47" y="27"/>
                  <a:pt x="47" y="27"/>
                </a:cubicBezTo>
                <a:cubicBezTo>
                  <a:pt x="47" y="27"/>
                  <a:pt x="47" y="27"/>
                  <a:pt x="47" y="27"/>
                </a:cubicBezTo>
                <a:cubicBezTo>
                  <a:pt x="47" y="28"/>
                  <a:pt x="47" y="28"/>
                  <a:pt x="47" y="28"/>
                </a:cubicBezTo>
                <a:cubicBezTo>
                  <a:pt x="47" y="28"/>
                  <a:pt x="48" y="28"/>
                  <a:pt x="49" y="28"/>
                </a:cubicBezTo>
                <a:cubicBezTo>
                  <a:pt x="52" y="28"/>
                  <a:pt x="55" y="28"/>
                  <a:pt x="57" y="28"/>
                </a:cubicBezTo>
                <a:cubicBezTo>
                  <a:pt x="57" y="27"/>
                  <a:pt x="57" y="27"/>
                  <a:pt x="57" y="27"/>
                </a:cubicBezTo>
                <a:cubicBezTo>
                  <a:pt x="54" y="26"/>
                  <a:pt x="52" y="26"/>
                  <a:pt x="49" y="27"/>
                </a:cubicBezTo>
                <a:cubicBezTo>
                  <a:pt x="48" y="27"/>
                  <a:pt x="47" y="27"/>
                  <a:pt x="47" y="27"/>
                </a:cubicBezTo>
                <a:close/>
                <a:moveTo>
                  <a:pt x="49" y="22"/>
                </a:moveTo>
                <a:cubicBezTo>
                  <a:pt x="49" y="23"/>
                  <a:pt x="48" y="23"/>
                  <a:pt x="48" y="24"/>
                </a:cubicBezTo>
                <a:cubicBezTo>
                  <a:pt x="48" y="24"/>
                  <a:pt x="49" y="24"/>
                  <a:pt x="49" y="24"/>
                </a:cubicBezTo>
                <a:cubicBezTo>
                  <a:pt x="52" y="24"/>
                  <a:pt x="55" y="23"/>
                  <a:pt x="57" y="24"/>
                </a:cubicBezTo>
                <a:cubicBezTo>
                  <a:pt x="57" y="23"/>
                  <a:pt x="57" y="23"/>
                  <a:pt x="57" y="23"/>
                </a:cubicBezTo>
                <a:cubicBezTo>
                  <a:pt x="55" y="22"/>
                  <a:pt x="52" y="22"/>
                  <a:pt x="49" y="22"/>
                </a:cubicBezTo>
                <a:close/>
                <a:moveTo>
                  <a:pt x="15" y="18"/>
                </a:moveTo>
                <a:cubicBezTo>
                  <a:pt x="13" y="18"/>
                  <a:pt x="11" y="18"/>
                  <a:pt x="10" y="18"/>
                </a:cubicBezTo>
                <a:cubicBezTo>
                  <a:pt x="10" y="20"/>
                  <a:pt x="10" y="20"/>
                  <a:pt x="10" y="20"/>
                </a:cubicBezTo>
                <a:cubicBezTo>
                  <a:pt x="11" y="19"/>
                  <a:pt x="13" y="19"/>
                  <a:pt x="16" y="20"/>
                </a:cubicBezTo>
                <a:cubicBezTo>
                  <a:pt x="15" y="19"/>
                  <a:pt x="15" y="19"/>
                  <a:pt x="15" y="18"/>
                </a:cubicBezTo>
                <a:close/>
                <a:moveTo>
                  <a:pt x="23" y="44"/>
                </a:moveTo>
                <a:cubicBezTo>
                  <a:pt x="21" y="44"/>
                  <a:pt x="19" y="44"/>
                  <a:pt x="18" y="43"/>
                </a:cubicBezTo>
                <a:cubicBezTo>
                  <a:pt x="15" y="43"/>
                  <a:pt x="12" y="43"/>
                  <a:pt x="10" y="43"/>
                </a:cubicBezTo>
                <a:cubicBezTo>
                  <a:pt x="10" y="45"/>
                  <a:pt x="10" y="45"/>
                  <a:pt x="10" y="45"/>
                </a:cubicBezTo>
                <a:cubicBezTo>
                  <a:pt x="12" y="44"/>
                  <a:pt x="14" y="44"/>
                  <a:pt x="17" y="45"/>
                </a:cubicBezTo>
                <a:cubicBezTo>
                  <a:pt x="19" y="45"/>
                  <a:pt x="21" y="45"/>
                  <a:pt x="23" y="46"/>
                </a:cubicBezTo>
                <a:cubicBezTo>
                  <a:pt x="23" y="44"/>
                  <a:pt x="23" y="44"/>
                  <a:pt x="23" y="44"/>
                </a:cubicBezTo>
                <a:close/>
                <a:moveTo>
                  <a:pt x="22" y="40"/>
                </a:moveTo>
                <a:cubicBezTo>
                  <a:pt x="21" y="40"/>
                  <a:pt x="19" y="40"/>
                  <a:pt x="18" y="40"/>
                </a:cubicBezTo>
                <a:cubicBezTo>
                  <a:pt x="15" y="39"/>
                  <a:pt x="12" y="39"/>
                  <a:pt x="10" y="40"/>
                </a:cubicBezTo>
                <a:cubicBezTo>
                  <a:pt x="10" y="41"/>
                  <a:pt x="10" y="41"/>
                  <a:pt x="10" y="41"/>
                </a:cubicBezTo>
                <a:cubicBezTo>
                  <a:pt x="12" y="41"/>
                  <a:pt x="14" y="41"/>
                  <a:pt x="17" y="41"/>
                </a:cubicBezTo>
                <a:cubicBezTo>
                  <a:pt x="19" y="41"/>
                  <a:pt x="21" y="42"/>
                  <a:pt x="22" y="42"/>
                </a:cubicBezTo>
                <a:cubicBezTo>
                  <a:pt x="22" y="40"/>
                  <a:pt x="22" y="40"/>
                  <a:pt x="22" y="40"/>
                </a:cubicBezTo>
                <a:close/>
                <a:moveTo>
                  <a:pt x="19" y="27"/>
                </a:moveTo>
                <a:cubicBezTo>
                  <a:pt x="19" y="27"/>
                  <a:pt x="18" y="27"/>
                  <a:pt x="18" y="27"/>
                </a:cubicBezTo>
                <a:cubicBezTo>
                  <a:pt x="15" y="26"/>
                  <a:pt x="12" y="26"/>
                  <a:pt x="10" y="27"/>
                </a:cubicBezTo>
                <a:cubicBezTo>
                  <a:pt x="10" y="28"/>
                  <a:pt x="10" y="28"/>
                  <a:pt x="10" y="28"/>
                </a:cubicBezTo>
                <a:cubicBezTo>
                  <a:pt x="12" y="28"/>
                  <a:pt x="14" y="28"/>
                  <a:pt x="17" y="28"/>
                </a:cubicBezTo>
                <a:cubicBezTo>
                  <a:pt x="18" y="28"/>
                  <a:pt x="19" y="28"/>
                  <a:pt x="19" y="28"/>
                </a:cubicBezTo>
                <a:cubicBezTo>
                  <a:pt x="19" y="28"/>
                  <a:pt x="19" y="27"/>
                  <a:pt x="19" y="27"/>
                </a:cubicBezTo>
                <a:close/>
                <a:moveTo>
                  <a:pt x="17" y="22"/>
                </a:moveTo>
                <a:cubicBezTo>
                  <a:pt x="14" y="22"/>
                  <a:pt x="12" y="22"/>
                  <a:pt x="10" y="23"/>
                </a:cubicBezTo>
                <a:cubicBezTo>
                  <a:pt x="10" y="24"/>
                  <a:pt x="10" y="24"/>
                  <a:pt x="10" y="24"/>
                </a:cubicBezTo>
                <a:cubicBezTo>
                  <a:pt x="12" y="23"/>
                  <a:pt x="14" y="24"/>
                  <a:pt x="17" y="24"/>
                </a:cubicBezTo>
                <a:cubicBezTo>
                  <a:pt x="18" y="24"/>
                  <a:pt x="18" y="24"/>
                  <a:pt x="18" y="24"/>
                </a:cubicBezTo>
                <a:cubicBezTo>
                  <a:pt x="18" y="23"/>
                  <a:pt x="17" y="23"/>
                  <a:pt x="17" y="23"/>
                </a:cubicBezTo>
                <a:lnTo>
                  <a:pt x="17" y="22"/>
                </a:lnTo>
                <a:close/>
              </a:path>
            </a:pathLst>
          </a:custGeom>
          <a:solidFill>
            <a:schemeClr val="bg1"/>
          </a:solidFill>
          <a:ln>
            <a:noFill/>
          </a:ln>
        </p:spPr>
        <p:txBody>
          <a:body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方正黑体简体" panose="02010601030101010101" pitchFamily="2" charset="-122"/>
              <a:cs typeface="+mn-cs"/>
              <a:sym typeface="Arial" panose="020B0604020202020204" pitchFamily="34" charset="0"/>
            </a:endParaRPr>
          </a:p>
        </p:txBody>
      </p:sp>
      <p:sp>
        <p:nvSpPr>
          <p:cNvPr id="63" name="Freeform 81"/>
          <p:cNvSpPr>
            <a:spLocks noEditPoints="1"/>
          </p:cNvSpPr>
          <p:nvPr/>
        </p:nvSpPr>
        <p:spPr bwMode="auto">
          <a:xfrm>
            <a:off x="5968208" y="3174153"/>
            <a:ext cx="265112" cy="180975"/>
          </a:xfrm>
          <a:custGeom>
            <a:avLst/>
            <a:gdLst>
              <a:gd name="T0" fmla="*/ 10996 w 72"/>
              <a:gd name="T1" fmla="*/ 14696 h 49"/>
              <a:gd name="T2" fmla="*/ 117294 w 72"/>
              <a:gd name="T3" fmla="*/ 150629 h 49"/>
              <a:gd name="T4" fmla="*/ 131956 w 72"/>
              <a:gd name="T5" fmla="*/ 143281 h 49"/>
              <a:gd name="T6" fmla="*/ 150283 w 72"/>
              <a:gd name="T7" fmla="*/ 150629 h 49"/>
              <a:gd name="T8" fmla="*/ 252916 w 72"/>
              <a:gd name="T9" fmla="*/ 11022 h 49"/>
              <a:gd name="T10" fmla="*/ 263912 w 72"/>
              <a:gd name="T11" fmla="*/ 22043 h 49"/>
              <a:gd name="T12" fmla="*/ 164945 w 72"/>
              <a:gd name="T13" fmla="*/ 157977 h 49"/>
              <a:gd name="T14" fmla="*/ 164945 w 72"/>
              <a:gd name="T15" fmla="*/ 161651 h 49"/>
              <a:gd name="T16" fmla="*/ 168610 w 72"/>
              <a:gd name="T17" fmla="*/ 168998 h 49"/>
              <a:gd name="T18" fmla="*/ 161280 w 72"/>
              <a:gd name="T19" fmla="*/ 168998 h 49"/>
              <a:gd name="T20" fmla="*/ 131956 w 72"/>
              <a:gd name="T21" fmla="*/ 180020 h 49"/>
              <a:gd name="T22" fmla="*/ 106298 w 72"/>
              <a:gd name="T23" fmla="*/ 172672 h 49"/>
              <a:gd name="T24" fmla="*/ 98967 w 72"/>
              <a:gd name="T25" fmla="*/ 168998 h 49"/>
              <a:gd name="T26" fmla="*/ 102632 w 72"/>
              <a:gd name="T27" fmla="*/ 161651 h 49"/>
              <a:gd name="T28" fmla="*/ 102632 w 72"/>
              <a:gd name="T29" fmla="*/ 157977 h 49"/>
              <a:gd name="T30" fmla="*/ 0 w 72"/>
              <a:gd name="T31" fmla="*/ 25717 h 49"/>
              <a:gd name="T32" fmla="*/ 10996 w 72"/>
              <a:gd name="T33" fmla="*/ 14696 h 49"/>
              <a:gd name="T34" fmla="*/ 120960 w 72"/>
              <a:gd name="T35" fmla="*/ 154303 h 49"/>
              <a:gd name="T36" fmla="*/ 117294 w 72"/>
              <a:gd name="T37" fmla="*/ 157977 h 49"/>
              <a:gd name="T38" fmla="*/ 117294 w 72"/>
              <a:gd name="T39" fmla="*/ 157977 h 49"/>
              <a:gd name="T40" fmla="*/ 131956 w 72"/>
              <a:gd name="T41" fmla="*/ 161651 h 49"/>
              <a:gd name="T42" fmla="*/ 146618 w 72"/>
              <a:gd name="T43" fmla="*/ 157977 h 49"/>
              <a:gd name="T44" fmla="*/ 146618 w 72"/>
              <a:gd name="T45" fmla="*/ 154303 h 49"/>
              <a:gd name="T46" fmla="*/ 131956 w 72"/>
              <a:gd name="T47" fmla="*/ 150629 h 49"/>
              <a:gd name="T48" fmla="*/ 120960 w 72"/>
              <a:gd name="T49" fmla="*/ 154303 h 49"/>
              <a:gd name="T50" fmla="*/ 190603 w 72"/>
              <a:gd name="T51" fmla="*/ 3674 h 49"/>
              <a:gd name="T52" fmla="*/ 175941 w 72"/>
              <a:gd name="T53" fmla="*/ 0 h 49"/>
              <a:gd name="T54" fmla="*/ 135621 w 72"/>
              <a:gd name="T55" fmla="*/ 139607 h 49"/>
              <a:gd name="T56" fmla="*/ 190603 w 72"/>
              <a:gd name="T57" fmla="*/ 3674 h 49"/>
              <a:gd name="T58" fmla="*/ 216261 w 72"/>
              <a:gd name="T59" fmla="*/ 11022 h 49"/>
              <a:gd name="T60" fmla="*/ 201599 w 72"/>
              <a:gd name="T61" fmla="*/ 7348 h 49"/>
              <a:gd name="T62" fmla="*/ 139287 w 72"/>
              <a:gd name="T63" fmla="*/ 139607 h 49"/>
              <a:gd name="T64" fmla="*/ 216261 w 72"/>
              <a:gd name="T65" fmla="*/ 11022 h 49"/>
              <a:gd name="T66" fmla="*/ 238254 w 72"/>
              <a:gd name="T67" fmla="*/ 18369 h 49"/>
              <a:gd name="T68" fmla="*/ 223592 w 72"/>
              <a:gd name="T69" fmla="*/ 14696 h 49"/>
              <a:gd name="T70" fmla="*/ 146618 w 72"/>
              <a:gd name="T71" fmla="*/ 143281 h 49"/>
              <a:gd name="T72" fmla="*/ 238254 w 72"/>
              <a:gd name="T73" fmla="*/ 18369 h 49"/>
              <a:gd name="T74" fmla="*/ 76974 w 72"/>
              <a:gd name="T75" fmla="*/ 3674 h 49"/>
              <a:gd name="T76" fmla="*/ 131956 w 72"/>
              <a:gd name="T77" fmla="*/ 139607 h 49"/>
              <a:gd name="T78" fmla="*/ 91636 w 72"/>
              <a:gd name="T79" fmla="*/ 0 h 49"/>
              <a:gd name="T80" fmla="*/ 76974 w 72"/>
              <a:gd name="T81" fmla="*/ 3674 h 49"/>
              <a:gd name="T82" fmla="*/ 51316 w 72"/>
              <a:gd name="T83" fmla="*/ 11022 h 49"/>
              <a:gd name="T84" fmla="*/ 128291 w 72"/>
              <a:gd name="T85" fmla="*/ 139607 h 49"/>
              <a:gd name="T86" fmla="*/ 65978 w 72"/>
              <a:gd name="T87" fmla="*/ 7348 h 49"/>
              <a:gd name="T88" fmla="*/ 51316 w 72"/>
              <a:gd name="T89" fmla="*/ 11022 h 49"/>
              <a:gd name="T90" fmla="*/ 29324 w 72"/>
              <a:gd name="T91" fmla="*/ 18369 h 49"/>
              <a:gd name="T92" fmla="*/ 120960 w 72"/>
              <a:gd name="T93" fmla="*/ 143281 h 49"/>
              <a:gd name="T94" fmla="*/ 40320 w 72"/>
              <a:gd name="T95" fmla="*/ 14696 h 49"/>
              <a:gd name="T96" fmla="*/ 29324 w 72"/>
              <a:gd name="T97" fmla="*/ 18369 h 49"/>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72" h="49">
                <a:moveTo>
                  <a:pt x="3" y="4"/>
                </a:moveTo>
                <a:cubicBezTo>
                  <a:pt x="32" y="41"/>
                  <a:pt x="32" y="41"/>
                  <a:pt x="32" y="41"/>
                </a:cubicBezTo>
                <a:cubicBezTo>
                  <a:pt x="33" y="40"/>
                  <a:pt x="35" y="39"/>
                  <a:pt x="36" y="39"/>
                </a:cubicBezTo>
                <a:cubicBezTo>
                  <a:pt x="38" y="39"/>
                  <a:pt x="39" y="40"/>
                  <a:pt x="41" y="41"/>
                </a:cubicBezTo>
                <a:cubicBezTo>
                  <a:pt x="69" y="3"/>
                  <a:pt x="69" y="3"/>
                  <a:pt x="69" y="3"/>
                </a:cubicBezTo>
                <a:cubicBezTo>
                  <a:pt x="72" y="6"/>
                  <a:pt x="72" y="6"/>
                  <a:pt x="72" y="6"/>
                </a:cubicBezTo>
                <a:cubicBezTo>
                  <a:pt x="45" y="43"/>
                  <a:pt x="45" y="43"/>
                  <a:pt x="45" y="43"/>
                </a:cubicBezTo>
                <a:cubicBezTo>
                  <a:pt x="45" y="44"/>
                  <a:pt x="45" y="44"/>
                  <a:pt x="45" y="44"/>
                </a:cubicBezTo>
                <a:cubicBezTo>
                  <a:pt x="46" y="46"/>
                  <a:pt x="46" y="46"/>
                  <a:pt x="46" y="46"/>
                </a:cubicBezTo>
                <a:cubicBezTo>
                  <a:pt x="44" y="46"/>
                  <a:pt x="44" y="46"/>
                  <a:pt x="44" y="46"/>
                </a:cubicBezTo>
                <a:cubicBezTo>
                  <a:pt x="41" y="48"/>
                  <a:pt x="39" y="48"/>
                  <a:pt x="36" y="49"/>
                </a:cubicBezTo>
                <a:cubicBezTo>
                  <a:pt x="34" y="49"/>
                  <a:pt x="31" y="48"/>
                  <a:pt x="29" y="47"/>
                </a:cubicBezTo>
                <a:cubicBezTo>
                  <a:pt x="27" y="46"/>
                  <a:pt x="27" y="46"/>
                  <a:pt x="27" y="46"/>
                </a:cubicBezTo>
                <a:cubicBezTo>
                  <a:pt x="28" y="44"/>
                  <a:pt x="28" y="44"/>
                  <a:pt x="28" y="44"/>
                </a:cubicBezTo>
                <a:cubicBezTo>
                  <a:pt x="28" y="43"/>
                  <a:pt x="28" y="43"/>
                  <a:pt x="28" y="43"/>
                </a:cubicBezTo>
                <a:cubicBezTo>
                  <a:pt x="0" y="7"/>
                  <a:pt x="0" y="7"/>
                  <a:pt x="0" y="7"/>
                </a:cubicBezTo>
                <a:cubicBezTo>
                  <a:pt x="3" y="4"/>
                  <a:pt x="3" y="4"/>
                  <a:pt x="3" y="4"/>
                </a:cubicBezTo>
                <a:close/>
                <a:moveTo>
                  <a:pt x="33" y="42"/>
                </a:moveTo>
                <a:cubicBezTo>
                  <a:pt x="32" y="43"/>
                  <a:pt x="32" y="43"/>
                  <a:pt x="32" y="43"/>
                </a:cubicBezTo>
                <a:cubicBezTo>
                  <a:pt x="32" y="43"/>
                  <a:pt x="32" y="43"/>
                  <a:pt x="32" y="43"/>
                </a:cubicBezTo>
                <a:cubicBezTo>
                  <a:pt x="34" y="44"/>
                  <a:pt x="35" y="44"/>
                  <a:pt x="36" y="44"/>
                </a:cubicBezTo>
                <a:cubicBezTo>
                  <a:pt x="38" y="44"/>
                  <a:pt x="39" y="44"/>
                  <a:pt x="40" y="43"/>
                </a:cubicBezTo>
                <a:cubicBezTo>
                  <a:pt x="40" y="42"/>
                  <a:pt x="40" y="42"/>
                  <a:pt x="40" y="42"/>
                </a:cubicBezTo>
                <a:cubicBezTo>
                  <a:pt x="39" y="41"/>
                  <a:pt x="37" y="41"/>
                  <a:pt x="36" y="41"/>
                </a:cubicBezTo>
                <a:cubicBezTo>
                  <a:pt x="35" y="41"/>
                  <a:pt x="34" y="41"/>
                  <a:pt x="33" y="42"/>
                </a:cubicBezTo>
                <a:close/>
                <a:moveTo>
                  <a:pt x="52" y="1"/>
                </a:moveTo>
                <a:cubicBezTo>
                  <a:pt x="48" y="0"/>
                  <a:pt x="48" y="0"/>
                  <a:pt x="48" y="0"/>
                </a:cubicBezTo>
                <a:cubicBezTo>
                  <a:pt x="37" y="38"/>
                  <a:pt x="37" y="38"/>
                  <a:pt x="37" y="38"/>
                </a:cubicBezTo>
                <a:cubicBezTo>
                  <a:pt x="52" y="1"/>
                  <a:pt x="52" y="1"/>
                  <a:pt x="52" y="1"/>
                </a:cubicBezTo>
                <a:close/>
                <a:moveTo>
                  <a:pt x="59" y="3"/>
                </a:moveTo>
                <a:cubicBezTo>
                  <a:pt x="55" y="2"/>
                  <a:pt x="55" y="2"/>
                  <a:pt x="55" y="2"/>
                </a:cubicBezTo>
                <a:cubicBezTo>
                  <a:pt x="38" y="38"/>
                  <a:pt x="38" y="38"/>
                  <a:pt x="38" y="38"/>
                </a:cubicBezTo>
                <a:cubicBezTo>
                  <a:pt x="59" y="3"/>
                  <a:pt x="59" y="3"/>
                  <a:pt x="59" y="3"/>
                </a:cubicBezTo>
                <a:close/>
                <a:moveTo>
                  <a:pt x="65" y="5"/>
                </a:moveTo>
                <a:cubicBezTo>
                  <a:pt x="61" y="4"/>
                  <a:pt x="61" y="4"/>
                  <a:pt x="61" y="4"/>
                </a:cubicBezTo>
                <a:cubicBezTo>
                  <a:pt x="40" y="39"/>
                  <a:pt x="40" y="39"/>
                  <a:pt x="40" y="39"/>
                </a:cubicBezTo>
                <a:cubicBezTo>
                  <a:pt x="65" y="5"/>
                  <a:pt x="65" y="5"/>
                  <a:pt x="65" y="5"/>
                </a:cubicBezTo>
                <a:close/>
                <a:moveTo>
                  <a:pt x="21" y="1"/>
                </a:moveTo>
                <a:cubicBezTo>
                  <a:pt x="36" y="38"/>
                  <a:pt x="36" y="38"/>
                  <a:pt x="36" y="38"/>
                </a:cubicBezTo>
                <a:cubicBezTo>
                  <a:pt x="25" y="0"/>
                  <a:pt x="25" y="0"/>
                  <a:pt x="25" y="0"/>
                </a:cubicBezTo>
                <a:cubicBezTo>
                  <a:pt x="21" y="1"/>
                  <a:pt x="21" y="1"/>
                  <a:pt x="21" y="1"/>
                </a:cubicBezTo>
                <a:close/>
                <a:moveTo>
                  <a:pt x="14" y="3"/>
                </a:moveTo>
                <a:cubicBezTo>
                  <a:pt x="35" y="38"/>
                  <a:pt x="35" y="38"/>
                  <a:pt x="35" y="38"/>
                </a:cubicBezTo>
                <a:cubicBezTo>
                  <a:pt x="18" y="2"/>
                  <a:pt x="18" y="2"/>
                  <a:pt x="18" y="2"/>
                </a:cubicBezTo>
                <a:cubicBezTo>
                  <a:pt x="14" y="3"/>
                  <a:pt x="14" y="3"/>
                  <a:pt x="14" y="3"/>
                </a:cubicBezTo>
                <a:close/>
                <a:moveTo>
                  <a:pt x="8" y="5"/>
                </a:moveTo>
                <a:cubicBezTo>
                  <a:pt x="33" y="39"/>
                  <a:pt x="33" y="39"/>
                  <a:pt x="33" y="39"/>
                </a:cubicBezTo>
                <a:cubicBezTo>
                  <a:pt x="11" y="4"/>
                  <a:pt x="11" y="4"/>
                  <a:pt x="11" y="4"/>
                </a:cubicBezTo>
                <a:lnTo>
                  <a:pt x="8" y="5"/>
                </a:lnTo>
                <a:close/>
              </a:path>
            </a:pathLst>
          </a:custGeom>
          <a:solidFill>
            <a:schemeClr val="bg1"/>
          </a:solidFill>
          <a:ln>
            <a:noFill/>
          </a:ln>
        </p:spPr>
        <p:txBody>
          <a:body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方正黑体简体" panose="02010601030101010101" pitchFamily="2" charset="-122"/>
              <a:cs typeface="+mn-cs"/>
              <a:sym typeface="Arial" panose="020B0604020202020204" pitchFamily="34" charset="0"/>
            </a:endParaRPr>
          </a:p>
        </p:txBody>
      </p:sp>
      <p:sp>
        <p:nvSpPr>
          <p:cNvPr id="64" name="Freeform 82"/>
          <p:cNvSpPr>
            <a:spLocks noEditPoints="1"/>
          </p:cNvSpPr>
          <p:nvPr/>
        </p:nvSpPr>
        <p:spPr bwMode="auto">
          <a:xfrm>
            <a:off x="6793708" y="3537691"/>
            <a:ext cx="176212" cy="217487"/>
          </a:xfrm>
          <a:custGeom>
            <a:avLst/>
            <a:gdLst>
              <a:gd name="T0" fmla="*/ 106650 w 48"/>
              <a:gd name="T1" fmla="*/ 58772 h 59"/>
              <a:gd name="T2" fmla="*/ 11033 w 48"/>
              <a:gd name="T3" fmla="*/ 102851 h 59"/>
              <a:gd name="T4" fmla="*/ 0 w 48"/>
              <a:gd name="T5" fmla="*/ 66119 h 59"/>
              <a:gd name="T6" fmla="*/ 125038 w 48"/>
              <a:gd name="T7" fmla="*/ 191009 h 59"/>
              <a:gd name="T8" fmla="*/ 176524 w 48"/>
              <a:gd name="T9" fmla="*/ 209375 h 59"/>
              <a:gd name="T10" fmla="*/ 125038 w 48"/>
              <a:gd name="T11" fmla="*/ 191009 h 59"/>
              <a:gd name="T12" fmla="*/ 114005 w 48"/>
              <a:gd name="T13" fmla="*/ 216722 h 59"/>
              <a:gd name="T14" fmla="*/ 66197 w 48"/>
              <a:gd name="T15" fmla="*/ 209375 h 59"/>
              <a:gd name="T16" fmla="*/ 0 w 48"/>
              <a:gd name="T17" fmla="*/ 191009 h 59"/>
              <a:gd name="T18" fmla="*/ 66197 w 48"/>
              <a:gd name="T19" fmla="*/ 187336 h 59"/>
              <a:gd name="T20" fmla="*/ 84584 w 48"/>
              <a:gd name="T21" fmla="*/ 161623 h 59"/>
              <a:gd name="T22" fmla="*/ 0 w 48"/>
              <a:gd name="T23" fmla="*/ 150603 h 59"/>
              <a:gd name="T24" fmla="*/ 11033 w 48"/>
              <a:gd name="T25" fmla="*/ 113871 h 59"/>
              <a:gd name="T26" fmla="*/ 106650 w 48"/>
              <a:gd name="T27" fmla="*/ 161623 h 59"/>
              <a:gd name="T28" fmla="*/ 95617 w 48"/>
              <a:gd name="T29" fmla="*/ 187336 h 59"/>
              <a:gd name="T30" fmla="*/ 114005 w 48"/>
              <a:gd name="T31" fmla="*/ 191009 h 59"/>
              <a:gd name="T32" fmla="*/ 11033 w 48"/>
              <a:gd name="T33" fmla="*/ 0 h 59"/>
              <a:gd name="T34" fmla="*/ 106650 w 48"/>
              <a:gd name="T35" fmla="*/ 44079 h 59"/>
              <a:gd name="T36" fmla="*/ 0 w 48"/>
              <a:gd name="T37" fmla="*/ 36733 h 59"/>
              <a:gd name="T38" fmla="*/ 11033 w 48"/>
              <a:gd name="T39" fmla="*/ 0 h 59"/>
              <a:gd name="T40" fmla="*/ 114005 w 48"/>
              <a:gd name="T41" fmla="*/ 161623 h 59"/>
              <a:gd name="T42" fmla="*/ 176524 w 48"/>
              <a:gd name="T43" fmla="*/ 150603 h 59"/>
              <a:gd name="T44" fmla="*/ 165491 w 48"/>
              <a:gd name="T45" fmla="*/ 113871 h 59"/>
              <a:gd name="T46" fmla="*/ 128715 w 48"/>
              <a:gd name="T47" fmla="*/ 18366 h 59"/>
              <a:gd name="T48" fmla="*/ 150781 w 48"/>
              <a:gd name="T49" fmla="*/ 25713 h 59"/>
              <a:gd name="T50" fmla="*/ 128715 w 48"/>
              <a:gd name="T51" fmla="*/ 18366 h 59"/>
              <a:gd name="T52" fmla="*/ 150781 w 48"/>
              <a:gd name="T53" fmla="*/ 132237 h 59"/>
              <a:gd name="T54" fmla="*/ 128715 w 48"/>
              <a:gd name="T55" fmla="*/ 143257 h 59"/>
              <a:gd name="T56" fmla="*/ 128715 w 48"/>
              <a:gd name="T57" fmla="*/ 73465 h 59"/>
              <a:gd name="T58" fmla="*/ 150781 w 48"/>
              <a:gd name="T59" fmla="*/ 84485 h 59"/>
              <a:gd name="T60" fmla="*/ 128715 w 48"/>
              <a:gd name="T61" fmla="*/ 73465 h 59"/>
              <a:gd name="T62" fmla="*/ 114005 w 48"/>
              <a:gd name="T63" fmla="*/ 44079 h 59"/>
              <a:gd name="T64" fmla="*/ 176524 w 48"/>
              <a:gd name="T65" fmla="*/ 36733 h 59"/>
              <a:gd name="T66" fmla="*/ 165491 w 48"/>
              <a:gd name="T67" fmla="*/ 0 h 59"/>
              <a:gd name="T68" fmla="*/ 114005 w 48"/>
              <a:gd name="T69" fmla="*/ 58772 h 59"/>
              <a:gd name="T70" fmla="*/ 165491 w 48"/>
              <a:gd name="T71" fmla="*/ 102851 h 59"/>
              <a:gd name="T72" fmla="*/ 176524 w 48"/>
              <a:gd name="T73" fmla="*/ 66119 h 59"/>
              <a:gd name="T74" fmla="*/ 114005 w 48"/>
              <a:gd name="T75" fmla="*/ 58772 h 59"/>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48" h="59">
                <a:moveTo>
                  <a:pt x="3" y="16"/>
                </a:moveTo>
                <a:cubicBezTo>
                  <a:pt x="29" y="16"/>
                  <a:pt x="29" y="16"/>
                  <a:pt x="29" y="16"/>
                </a:cubicBezTo>
                <a:cubicBezTo>
                  <a:pt x="29" y="28"/>
                  <a:pt x="29" y="28"/>
                  <a:pt x="29" y="28"/>
                </a:cubicBezTo>
                <a:cubicBezTo>
                  <a:pt x="3" y="28"/>
                  <a:pt x="3" y="28"/>
                  <a:pt x="3" y="28"/>
                </a:cubicBezTo>
                <a:cubicBezTo>
                  <a:pt x="1" y="28"/>
                  <a:pt x="0" y="27"/>
                  <a:pt x="0" y="26"/>
                </a:cubicBezTo>
                <a:cubicBezTo>
                  <a:pt x="0" y="18"/>
                  <a:pt x="0" y="18"/>
                  <a:pt x="0" y="18"/>
                </a:cubicBezTo>
                <a:cubicBezTo>
                  <a:pt x="0" y="17"/>
                  <a:pt x="1" y="16"/>
                  <a:pt x="3" y="16"/>
                </a:cubicBezTo>
                <a:close/>
                <a:moveTo>
                  <a:pt x="34" y="52"/>
                </a:moveTo>
                <a:cubicBezTo>
                  <a:pt x="48" y="52"/>
                  <a:pt x="48" y="52"/>
                  <a:pt x="48" y="52"/>
                </a:cubicBezTo>
                <a:cubicBezTo>
                  <a:pt x="48" y="57"/>
                  <a:pt x="48" y="57"/>
                  <a:pt x="48" y="57"/>
                </a:cubicBezTo>
                <a:cubicBezTo>
                  <a:pt x="34" y="57"/>
                  <a:pt x="34" y="57"/>
                  <a:pt x="34" y="57"/>
                </a:cubicBezTo>
                <a:cubicBezTo>
                  <a:pt x="34" y="52"/>
                  <a:pt x="34" y="52"/>
                  <a:pt x="34" y="52"/>
                </a:cubicBezTo>
                <a:close/>
                <a:moveTo>
                  <a:pt x="31" y="57"/>
                </a:moveTo>
                <a:cubicBezTo>
                  <a:pt x="31" y="59"/>
                  <a:pt x="31" y="59"/>
                  <a:pt x="31" y="59"/>
                </a:cubicBezTo>
                <a:cubicBezTo>
                  <a:pt x="18" y="59"/>
                  <a:pt x="18" y="59"/>
                  <a:pt x="18" y="59"/>
                </a:cubicBezTo>
                <a:cubicBezTo>
                  <a:pt x="18" y="57"/>
                  <a:pt x="18" y="57"/>
                  <a:pt x="18" y="57"/>
                </a:cubicBezTo>
                <a:cubicBezTo>
                  <a:pt x="0" y="57"/>
                  <a:pt x="0" y="57"/>
                  <a:pt x="0" y="57"/>
                </a:cubicBezTo>
                <a:cubicBezTo>
                  <a:pt x="0" y="52"/>
                  <a:pt x="0" y="52"/>
                  <a:pt x="0" y="52"/>
                </a:cubicBezTo>
                <a:cubicBezTo>
                  <a:pt x="18" y="52"/>
                  <a:pt x="18" y="52"/>
                  <a:pt x="18" y="52"/>
                </a:cubicBezTo>
                <a:cubicBezTo>
                  <a:pt x="18" y="51"/>
                  <a:pt x="18" y="51"/>
                  <a:pt x="18" y="51"/>
                </a:cubicBezTo>
                <a:cubicBezTo>
                  <a:pt x="23" y="51"/>
                  <a:pt x="23" y="51"/>
                  <a:pt x="23" y="51"/>
                </a:cubicBezTo>
                <a:cubicBezTo>
                  <a:pt x="23" y="44"/>
                  <a:pt x="23" y="44"/>
                  <a:pt x="23" y="44"/>
                </a:cubicBezTo>
                <a:cubicBezTo>
                  <a:pt x="3" y="44"/>
                  <a:pt x="3" y="44"/>
                  <a:pt x="3" y="44"/>
                </a:cubicBezTo>
                <a:cubicBezTo>
                  <a:pt x="1" y="44"/>
                  <a:pt x="0" y="43"/>
                  <a:pt x="0" y="41"/>
                </a:cubicBezTo>
                <a:cubicBezTo>
                  <a:pt x="0" y="34"/>
                  <a:pt x="0" y="34"/>
                  <a:pt x="0" y="34"/>
                </a:cubicBezTo>
                <a:cubicBezTo>
                  <a:pt x="0" y="32"/>
                  <a:pt x="1" y="31"/>
                  <a:pt x="3" y="31"/>
                </a:cubicBezTo>
                <a:cubicBezTo>
                  <a:pt x="29" y="31"/>
                  <a:pt x="29" y="31"/>
                  <a:pt x="29" y="31"/>
                </a:cubicBezTo>
                <a:cubicBezTo>
                  <a:pt x="29" y="44"/>
                  <a:pt x="29" y="44"/>
                  <a:pt x="29" y="44"/>
                </a:cubicBezTo>
                <a:cubicBezTo>
                  <a:pt x="26" y="44"/>
                  <a:pt x="26" y="44"/>
                  <a:pt x="26" y="44"/>
                </a:cubicBezTo>
                <a:cubicBezTo>
                  <a:pt x="26" y="51"/>
                  <a:pt x="26" y="51"/>
                  <a:pt x="26" y="51"/>
                </a:cubicBezTo>
                <a:cubicBezTo>
                  <a:pt x="31" y="51"/>
                  <a:pt x="31" y="51"/>
                  <a:pt x="31" y="51"/>
                </a:cubicBezTo>
                <a:cubicBezTo>
                  <a:pt x="31" y="52"/>
                  <a:pt x="31" y="52"/>
                  <a:pt x="31" y="52"/>
                </a:cubicBezTo>
                <a:cubicBezTo>
                  <a:pt x="31" y="57"/>
                  <a:pt x="31" y="57"/>
                  <a:pt x="31" y="57"/>
                </a:cubicBezTo>
                <a:close/>
                <a:moveTo>
                  <a:pt x="3" y="0"/>
                </a:moveTo>
                <a:cubicBezTo>
                  <a:pt x="29" y="0"/>
                  <a:pt x="29" y="0"/>
                  <a:pt x="29" y="0"/>
                </a:cubicBezTo>
                <a:cubicBezTo>
                  <a:pt x="29" y="12"/>
                  <a:pt x="29" y="12"/>
                  <a:pt x="29" y="12"/>
                </a:cubicBezTo>
                <a:cubicBezTo>
                  <a:pt x="3" y="12"/>
                  <a:pt x="3" y="12"/>
                  <a:pt x="3" y="12"/>
                </a:cubicBezTo>
                <a:cubicBezTo>
                  <a:pt x="1" y="12"/>
                  <a:pt x="0" y="11"/>
                  <a:pt x="0" y="10"/>
                </a:cubicBezTo>
                <a:cubicBezTo>
                  <a:pt x="0" y="2"/>
                  <a:pt x="0" y="2"/>
                  <a:pt x="0" y="2"/>
                </a:cubicBezTo>
                <a:cubicBezTo>
                  <a:pt x="0" y="1"/>
                  <a:pt x="1" y="0"/>
                  <a:pt x="3" y="0"/>
                </a:cubicBezTo>
                <a:close/>
                <a:moveTo>
                  <a:pt x="31" y="31"/>
                </a:moveTo>
                <a:cubicBezTo>
                  <a:pt x="31" y="44"/>
                  <a:pt x="31" y="44"/>
                  <a:pt x="31" y="44"/>
                </a:cubicBezTo>
                <a:cubicBezTo>
                  <a:pt x="45" y="44"/>
                  <a:pt x="45" y="44"/>
                  <a:pt x="45" y="44"/>
                </a:cubicBezTo>
                <a:cubicBezTo>
                  <a:pt x="47" y="44"/>
                  <a:pt x="48" y="43"/>
                  <a:pt x="48" y="41"/>
                </a:cubicBezTo>
                <a:cubicBezTo>
                  <a:pt x="48" y="34"/>
                  <a:pt x="48" y="34"/>
                  <a:pt x="48" y="34"/>
                </a:cubicBezTo>
                <a:cubicBezTo>
                  <a:pt x="48" y="32"/>
                  <a:pt x="47" y="31"/>
                  <a:pt x="45" y="31"/>
                </a:cubicBezTo>
                <a:cubicBezTo>
                  <a:pt x="31" y="31"/>
                  <a:pt x="31" y="31"/>
                  <a:pt x="31" y="31"/>
                </a:cubicBezTo>
                <a:close/>
                <a:moveTo>
                  <a:pt x="35" y="5"/>
                </a:moveTo>
                <a:cubicBezTo>
                  <a:pt x="41" y="5"/>
                  <a:pt x="41" y="5"/>
                  <a:pt x="41" y="5"/>
                </a:cubicBezTo>
                <a:cubicBezTo>
                  <a:pt x="41" y="7"/>
                  <a:pt x="41" y="7"/>
                  <a:pt x="41" y="7"/>
                </a:cubicBezTo>
                <a:cubicBezTo>
                  <a:pt x="35" y="7"/>
                  <a:pt x="35" y="7"/>
                  <a:pt x="35" y="7"/>
                </a:cubicBezTo>
                <a:cubicBezTo>
                  <a:pt x="35" y="5"/>
                  <a:pt x="35" y="5"/>
                  <a:pt x="35" y="5"/>
                </a:cubicBezTo>
                <a:close/>
                <a:moveTo>
                  <a:pt x="35" y="36"/>
                </a:moveTo>
                <a:cubicBezTo>
                  <a:pt x="41" y="36"/>
                  <a:pt x="41" y="36"/>
                  <a:pt x="41" y="36"/>
                </a:cubicBezTo>
                <a:cubicBezTo>
                  <a:pt x="41" y="39"/>
                  <a:pt x="41" y="39"/>
                  <a:pt x="41" y="39"/>
                </a:cubicBezTo>
                <a:cubicBezTo>
                  <a:pt x="35" y="39"/>
                  <a:pt x="35" y="39"/>
                  <a:pt x="35" y="39"/>
                </a:cubicBezTo>
                <a:cubicBezTo>
                  <a:pt x="35" y="36"/>
                  <a:pt x="35" y="36"/>
                  <a:pt x="35" y="36"/>
                </a:cubicBezTo>
                <a:close/>
                <a:moveTo>
                  <a:pt x="35" y="20"/>
                </a:moveTo>
                <a:cubicBezTo>
                  <a:pt x="41" y="20"/>
                  <a:pt x="41" y="20"/>
                  <a:pt x="41" y="20"/>
                </a:cubicBezTo>
                <a:cubicBezTo>
                  <a:pt x="41" y="23"/>
                  <a:pt x="41" y="23"/>
                  <a:pt x="41" y="23"/>
                </a:cubicBezTo>
                <a:cubicBezTo>
                  <a:pt x="35" y="23"/>
                  <a:pt x="35" y="23"/>
                  <a:pt x="35" y="23"/>
                </a:cubicBezTo>
                <a:cubicBezTo>
                  <a:pt x="35" y="20"/>
                  <a:pt x="35" y="20"/>
                  <a:pt x="35" y="20"/>
                </a:cubicBezTo>
                <a:close/>
                <a:moveTo>
                  <a:pt x="31" y="0"/>
                </a:moveTo>
                <a:cubicBezTo>
                  <a:pt x="31" y="12"/>
                  <a:pt x="31" y="12"/>
                  <a:pt x="31" y="12"/>
                </a:cubicBezTo>
                <a:cubicBezTo>
                  <a:pt x="45" y="12"/>
                  <a:pt x="45" y="12"/>
                  <a:pt x="45" y="12"/>
                </a:cubicBezTo>
                <a:cubicBezTo>
                  <a:pt x="47" y="12"/>
                  <a:pt x="48" y="11"/>
                  <a:pt x="48" y="10"/>
                </a:cubicBezTo>
                <a:cubicBezTo>
                  <a:pt x="48" y="2"/>
                  <a:pt x="48" y="2"/>
                  <a:pt x="48" y="2"/>
                </a:cubicBezTo>
                <a:cubicBezTo>
                  <a:pt x="48" y="1"/>
                  <a:pt x="47" y="0"/>
                  <a:pt x="45" y="0"/>
                </a:cubicBezTo>
                <a:cubicBezTo>
                  <a:pt x="31" y="0"/>
                  <a:pt x="31" y="0"/>
                  <a:pt x="31" y="0"/>
                </a:cubicBezTo>
                <a:close/>
                <a:moveTo>
                  <a:pt x="31" y="16"/>
                </a:moveTo>
                <a:cubicBezTo>
                  <a:pt x="31" y="28"/>
                  <a:pt x="31" y="28"/>
                  <a:pt x="31" y="28"/>
                </a:cubicBezTo>
                <a:cubicBezTo>
                  <a:pt x="45" y="28"/>
                  <a:pt x="45" y="28"/>
                  <a:pt x="45" y="28"/>
                </a:cubicBezTo>
                <a:cubicBezTo>
                  <a:pt x="47" y="28"/>
                  <a:pt x="48" y="27"/>
                  <a:pt x="48" y="26"/>
                </a:cubicBezTo>
                <a:cubicBezTo>
                  <a:pt x="48" y="18"/>
                  <a:pt x="48" y="18"/>
                  <a:pt x="48" y="18"/>
                </a:cubicBezTo>
                <a:cubicBezTo>
                  <a:pt x="48" y="17"/>
                  <a:pt x="47" y="16"/>
                  <a:pt x="45" y="16"/>
                </a:cubicBezTo>
                <a:lnTo>
                  <a:pt x="31" y="16"/>
                </a:lnTo>
                <a:close/>
              </a:path>
            </a:pathLst>
          </a:custGeom>
          <a:solidFill>
            <a:schemeClr val="bg1"/>
          </a:solidFill>
          <a:ln>
            <a:noFill/>
          </a:ln>
        </p:spPr>
        <p:txBody>
          <a:body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方正黑体简体" panose="02010601030101010101" pitchFamily="2" charset="-122"/>
              <a:cs typeface="+mn-cs"/>
              <a:sym typeface="Arial" panose="020B0604020202020204" pitchFamily="34" charset="0"/>
            </a:endParaRPr>
          </a:p>
        </p:txBody>
      </p:sp>
      <p:sp>
        <p:nvSpPr>
          <p:cNvPr id="65" name="Freeform 83"/>
          <p:cNvSpPr>
            <a:spLocks noEditPoints="1"/>
          </p:cNvSpPr>
          <p:nvPr/>
        </p:nvSpPr>
        <p:spPr bwMode="auto">
          <a:xfrm>
            <a:off x="7511258" y="3934566"/>
            <a:ext cx="254000" cy="198437"/>
          </a:xfrm>
          <a:custGeom>
            <a:avLst/>
            <a:gdLst>
              <a:gd name="T0" fmla="*/ 246080 w 69"/>
              <a:gd name="T1" fmla="*/ 179210 h 54"/>
              <a:gd name="T2" fmla="*/ 227716 w 69"/>
              <a:gd name="T3" fmla="*/ 197497 h 54"/>
              <a:gd name="T4" fmla="*/ 44074 w 69"/>
              <a:gd name="T5" fmla="*/ 197497 h 54"/>
              <a:gd name="T6" fmla="*/ 25710 w 69"/>
              <a:gd name="T7" fmla="*/ 179210 h 54"/>
              <a:gd name="T8" fmla="*/ 246080 w 69"/>
              <a:gd name="T9" fmla="*/ 179210 h 54"/>
              <a:gd name="T10" fmla="*/ 36728 w 69"/>
              <a:gd name="T11" fmla="*/ 14629 h 54"/>
              <a:gd name="T12" fmla="*/ 25710 w 69"/>
              <a:gd name="T13" fmla="*/ 40231 h 54"/>
              <a:gd name="T14" fmla="*/ 36728 w 69"/>
              <a:gd name="T15" fmla="*/ 65832 h 54"/>
              <a:gd name="T16" fmla="*/ 47747 w 69"/>
              <a:gd name="T17" fmla="*/ 58518 h 54"/>
              <a:gd name="T18" fmla="*/ 40401 w 69"/>
              <a:gd name="T19" fmla="*/ 40231 h 54"/>
              <a:gd name="T20" fmla="*/ 47747 w 69"/>
              <a:gd name="T21" fmla="*/ 18287 h 54"/>
              <a:gd name="T22" fmla="*/ 47747 w 69"/>
              <a:gd name="T23" fmla="*/ 18287 h 54"/>
              <a:gd name="T24" fmla="*/ 36728 w 69"/>
              <a:gd name="T25" fmla="*/ 14629 h 54"/>
              <a:gd name="T26" fmla="*/ 11019 w 69"/>
              <a:gd name="T27" fmla="*/ 0 h 54"/>
              <a:gd name="T28" fmla="*/ 0 w 69"/>
              <a:gd name="T29" fmla="*/ 40231 h 54"/>
              <a:gd name="T30" fmla="*/ 11019 w 69"/>
              <a:gd name="T31" fmla="*/ 80462 h 54"/>
              <a:gd name="T32" fmla="*/ 22037 w 69"/>
              <a:gd name="T33" fmla="*/ 73147 h 54"/>
              <a:gd name="T34" fmla="*/ 11019 w 69"/>
              <a:gd name="T35" fmla="*/ 40231 h 54"/>
              <a:gd name="T36" fmla="*/ 22037 w 69"/>
              <a:gd name="T37" fmla="*/ 3657 h 54"/>
              <a:gd name="T38" fmla="*/ 11019 w 69"/>
              <a:gd name="T39" fmla="*/ 0 h 54"/>
              <a:gd name="T40" fmla="*/ 102840 w 69"/>
              <a:gd name="T41" fmla="*/ 14629 h 54"/>
              <a:gd name="T42" fmla="*/ 110185 w 69"/>
              <a:gd name="T43" fmla="*/ 40231 h 54"/>
              <a:gd name="T44" fmla="*/ 102840 w 69"/>
              <a:gd name="T45" fmla="*/ 65832 h 54"/>
              <a:gd name="T46" fmla="*/ 91821 w 69"/>
              <a:gd name="T47" fmla="*/ 58518 h 54"/>
              <a:gd name="T48" fmla="*/ 99167 w 69"/>
              <a:gd name="T49" fmla="*/ 40231 h 54"/>
              <a:gd name="T50" fmla="*/ 91821 w 69"/>
              <a:gd name="T51" fmla="*/ 18287 h 54"/>
              <a:gd name="T52" fmla="*/ 91821 w 69"/>
              <a:gd name="T53" fmla="*/ 18287 h 54"/>
              <a:gd name="T54" fmla="*/ 102840 w 69"/>
              <a:gd name="T55" fmla="*/ 14629 h 54"/>
              <a:gd name="T56" fmla="*/ 128549 w 69"/>
              <a:gd name="T57" fmla="*/ 0 h 54"/>
              <a:gd name="T58" fmla="*/ 139568 w 69"/>
              <a:gd name="T59" fmla="*/ 40231 h 54"/>
              <a:gd name="T60" fmla="*/ 128549 w 69"/>
              <a:gd name="T61" fmla="*/ 80462 h 54"/>
              <a:gd name="T62" fmla="*/ 113858 w 69"/>
              <a:gd name="T63" fmla="*/ 73147 h 54"/>
              <a:gd name="T64" fmla="*/ 124877 w 69"/>
              <a:gd name="T65" fmla="*/ 40231 h 54"/>
              <a:gd name="T66" fmla="*/ 113858 w 69"/>
              <a:gd name="T67" fmla="*/ 3657 h 54"/>
              <a:gd name="T68" fmla="*/ 128549 w 69"/>
              <a:gd name="T69" fmla="*/ 0 h 54"/>
              <a:gd name="T70" fmla="*/ 84475 w 69"/>
              <a:gd name="T71" fmla="*/ 40231 h 54"/>
              <a:gd name="T72" fmla="*/ 77130 w 69"/>
              <a:gd name="T73" fmla="*/ 51203 h 54"/>
              <a:gd name="T74" fmla="*/ 84475 w 69"/>
              <a:gd name="T75" fmla="*/ 128007 h 54"/>
              <a:gd name="T76" fmla="*/ 227716 w 69"/>
              <a:gd name="T77" fmla="*/ 128007 h 54"/>
              <a:gd name="T78" fmla="*/ 246080 w 69"/>
              <a:gd name="T79" fmla="*/ 138979 h 54"/>
              <a:gd name="T80" fmla="*/ 253426 w 69"/>
              <a:gd name="T81" fmla="*/ 138979 h 54"/>
              <a:gd name="T82" fmla="*/ 253426 w 69"/>
              <a:gd name="T83" fmla="*/ 171896 h 54"/>
              <a:gd name="T84" fmla="*/ 14691 w 69"/>
              <a:gd name="T85" fmla="*/ 171896 h 54"/>
              <a:gd name="T86" fmla="*/ 14691 w 69"/>
              <a:gd name="T87" fmla="*/ 138979 h 54"/>
              <a:gd name="T88" fmla="*/ 25710 w 69"/>
              <a:gd name="T89" fmla="*/ 138979 h 54"/>
              <a:gd name="T90" fmla="*/ 44074 w 69"/>
              <a:gd name="T91" fmla="*/ 128007 h 54"/>
              <a:gd name="T92" fmla="*/ 55093 w 69"/>
              <a:gd name="T93" fmla="*/ 128007 h 54"/>
              <a:gd name="T94" fmla="*/ 62438 w 69"/>
              <a:gd name="T95" fmla="*/ 51203 h 54"/>
              <a:gd name="T96" fmla="*/ 55093 w 69"/>
              <a:gd name="T97" fmla="*/ 40231 h 54"/>
              <a:gd name="T98" fmla="*/ 69784 w 69"/>
              <a:gd name="T99" fmla="*/ 25601 h 54"/>
              <a:gd name="T100" fmla="*/ 84475 w 69"/>
              <a:gd name="T101" fmla="*/ 40231 h 54"/>
              <a:gd name="T102" fmla="*/ 202006 w 69"/>
              <a:gd name="T103" fmla="*/ 149951 h 54"/>
              <a:gd name="T104" fmla="*/ 202006 w 69"/>
              <a:gd name="T105" fmla="*/ 160923 h 54"/>
              <a:gd name="T106" fmla="*/ 227716 w 69"/>
              <a:gd name="T107" fmla="*/ 160923 h 54"/>
              <a:gd name="T108" fmla="*/ 227716 w 69"/>
              <a:gd name="T109" fmla="*/ 149951 h 54"/>
              <a:gd name="T110" fmla="*/ 202006 w 69"/>
              <a:gd name="T111" fmla="*/ 149951 h 54"/>
              <a:gd name="T112" fmla="*/ 172624 w 69"/>
              <a:gd name="T113" fmla="*/ 149951 h 54"/>
              <a:gd name="T114" fmla="*/ 172624 w 69"/>
              <a:gd name="T115" fmla="*/ 160923 h 54"/>
              <a:gd name="T116" fmla="*/ 194661 w 69"/>
              <a:gd name="T117" fmla="*/ 160923 h 54"/>
              <a:gd name="T118" fmla="*/ 194661 w 69"/>
              <a:gd name="T119" fmla="*/ 149951 h 54"/>
              <a:gd name="T120" fmla="*/ 172624 w 69"/>
              <a:gd name="T121" fmla="*/ 149951 h 54"/>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69" h="54">
                <a:moveTo>
                  <a:pt x="67" y="49"/>
                </a:moveTo>
                <a:cubicBezTo>
                  <a:pt x="67" y="52"/>
                  <a:pt x="65" y="54"/>
                  <a:pt x="62" y="54"/>
                </a:cubicBezTo>
                <a:cubicBezTo>
                  <a:pt x="12" y="54"/>
                  <a:pt x="12" y="54"/>
                  <a:pt x="12" y="54"/>
                </a:cubicBezTo>
                <a:cubicBezTo>
                  <a:pt x="9" y="54"/>
                  <a:pt x="7" y="52"/>
                  <a:pt x="7" y="49"/>
                </a:cubicBezTo>
                <a:cubicBezTo>
                  <a:pt x="67" y="49"/>
                  <a:pt x="67" y="49"/>
                  <a:pt x="67" y="49"/>
                </a:cubicBezTo>
                <a:close/>
                <a:moveTo>
                  <a:pt x="10" y="4"/>
                </a:moveTo>
                <a:cubicBezTo>
                  <a:pt x="8" y="6"/>
                  <a:pt x="7" y="8"/>
                  <a:pt x="7" y="11"/>
                </a:cubicBezTo>
                <a:cubicBezTo>
                  <a:pt x="7" y="13"/>
                  <a:pt x="8" y="16"/>
                  <a:pt x="10" y="18"/>
                </a:cubicBezTo>
                <a:cubicBezTo>
                  <a:pt x="13" y="16"/>
                  <a:pt x="13" y="16"/>
                  <a:pt x="13" y="16"/>
                </a:cubicBezTo>
                <a:cubicBezTo>
                  <a:pt x="12" y="15"/>
                  <a:pt x="11" y="13"/>
                  <a:pt x="11" y="11"/>
                </a:cubicBezTo>
                <a:cubicBezTo>
                  <a:pt x="11" y="9"/>
                  <a:pt x="11" y="7"/>
                  <a:pt x="13" y="5"/>
                </a:cubicBezTo>
                <a:cubicBezTo>
                  <a:pt x="13" y="5"/>
                  <a:pt x="13" y="5"/>
                  <a:pt x="13" y="5"/>
                </a:cubicBezTo>
                <a:cubicBezTo>
                  <a:pt x="10" y="4"/>
                  <a:pt x="10" y="4"/>
                  <a:pt x="10" y="4"/>
                </a:cubicBezTo>
                <a:close/>
                <a:moveTo>
                  <a:pt x="3" y="0"/>
                </a:moveTo>
                <a:cubicBezTo>
                  <a:pt x="1" y="3"/>
                  <a:pt x="0" y="7"/>
                  <a:pt x="0" y="11"/>
                </a:cubicBezTo>
                <a:cubicBezTo>
                  <a:pt x="0" y="15"/>
                  <a:pt x="1" y="19"/>
                  <a:pt x="3" y="22"/>
                </a:cubicBezTo>
                <a:cubicBezTo>
                  <a:pt x="6" y="20"/>
                  <a:pt x="6" y="20"/>
                  <a:pt x="6" y="20"/>
                </a:cubicBezTo>
                <a:cubicBezTo>
                  <a:pt x="4" y="17"/>
                  <a:pt x="3" y="14"/>
                  <a:pt x="3" y="11"/>
                </a:cubicBezTo>
                <a:cubicBezTo>
                  <a:pt x="3" y="7"/>
                  <a:pt x="4" y="4"/>
                  <a:pt x="6" y="1"/>
                </a:cubicBezTo>
                <a:cubicBezTo>
                  <a:pt x="3" y="0"/>
                  <a:pt x="3" y="0"/>
                  <a:pt x="3" y="0"/>
                </a:cubicBezTo>
                <a:close/>
                <a:moveTo>
                  <a:pt x="28" y="4"/>
                </a:moveTo>
                <a:cubicBezTo>
                  <a:pt x="30" y="6"/>
                  <a:pt x="30" y="8"/>
                  <a:pt x="30" y="11"/>
                </a:cubicBezTo>
                <a:cubicBezTo>
                  <a:pt x="30" y="13"/>
                  <a:pt x="29" y="16"/>
                  <a:pt x="28" y="18"/>
                </a:cubicBezTo>
                <a:cubicBezTo>
                  <a:pt x="25" y="16"/>
                  <a:pt x="25" y="16"/>
                  <a:pt x="25" y="16"/>
                </a:cubicBezTo>
                <a:cubicBezTo>
                  <a:pt x="26" y="15"/>
                  <a:pt x="27" y="13"/>
                  <a:pt x="27" y="11"/>
                </a:cubicBezTo>
                <a:cubicBezTo>
                  <a:pt x="27" y="9"/>
                  <a:pt x="26" y="7"/>
                  <a:pt x="25" y="5"/>
                </a:cubicBezTo>
                <a:cubicBezTo>
                  <a:pt x="25" y="5"/>
                  <a:pt x="25" y="5"/>
                  <a:pt x="25" y="5"/>
                </a:cubicBezTo>
                <a:cubicBezTo>
                  <a:pt x="28" y="4"/>
                  <a:pt x="28" y="4"/>
                  <a:pt x="28" y="4"/>
                </a:cubicBezTo>
                <a:close/>
                <a:moveTo>
                  <a:pt x="35" y="0"/>
                </a:moveTo>
                <a:cubicBezTo>
                  <a:pt x="37" y="3"/>
                  <a:pt x="38" y="7"/>
                  <a:pt x="38" y="11"/>
                </a:cubicBezTo>
                <a:cubicBezTo>
                  <a:pt x="38" y="15"/>
                  <a:pt x="37" y="19"/>
                  <a:pt x="35" y="22"/>
                </a:cubicBezTo>
                <a:cubicBezTo>
                  <a:pt x="31" y="20"/>
                  <a:pt x="31" y="20"/>
                  <a:pt x="31" y="20"/>
                </a:cubicBezTo>
                <a:cubicBezTo>
                  <a:pt x="33" y="17"/>
                  <a:pt x="34" y="14"/>
                  <a:pt x="34" y="11"/>
                </a:cubicBezTo>
                <a:cubicBezTo>
                  <a:pt x="34" y="7"/>
                  <a:pt x="33" y="4"/>
                  <a:pt x="31" y="1"/>
                </a:cubicBezTo>
                <a:cubicBezTo>
                  <a:pt x="35" y="0"/>
                  <a:pt x="35" y="0"/>
                  <a:pt x="35" y="0"/>
                </a:cubicBezTo>
                <a:close/>
                <a:moveTo>
                  <a:pt x="23" y="11"/>
                </a:moveTo>
                <a:cubicBezTo>
                  <a:pt x="23" y="12"/>
                  <a:pt x="22" y="14"/>
                  <a:pt x="21" y="14"/>
                </a:cubicBezTo>
                <a:cubicBezTo>
                  <a:pt x="23" y="35"/>
                  <a:pt x="23" y="35"/>
                  <a:pt x="23" y="35"/>
                </a:cubicBezTo>
                <a:cubicBezTo>
                  <a:pt x="62" y="35"/>
                  <a:pt x="62" y="35"/>
                  <a:pt x="62" y="35"/>
                </a:cubicBezTo>
                <a:cubicBezTo>
                  <a:pt x="64" y="35"/>
                  <a:pt x="66" y="36"/>
                  <a:pt x="67" y="38"/>
                </a:cubicBezTo>
                <a:cubicBezTo>
                  <a:pt x="69" y="38"/>
                  <a:pt x="69" y="38"/>
                  <a:pt x="69" y="38"/>
                </a:cubicBezTo>
                <a:cubicBezTo>
                  <a:pt x="69" y="47"/>
                  <a:pt x="69" y="47"/>
                  <a:pt x="69" y="47"/>
                </a:cubicBezTo>
                <a:cubicBezTo>
                  <a:pt x="4" y="47"/>
                  <a:pt x="4" y="47"/>
                  <a:pt x="4" y="47"/>
                </a:cubicBezTo>
                <a:cubicBezTo>
                  <a:pt x="4" y="38"/>
                  <a:pt x="4" y="38"/>
                  <a:pt x="4" y="38"/>
                </a:cubicBezTo>
                <a:cubicBezTo>
                  <a:pt x="7" y="38"/>
                  <a:pt x="7" y="38"/>
                  <a:pt x="7" y="38"/>
                </a:cubicBezTo>
                <a:cubicBezTo>
                  <a:pt x="8" y="36"/>
                  <a:pt x="9" y="35"/>
                  <a:pt x="12" y="35"/>
                </a:cubicBezTo>
                <a:cubicBezTo>
                  <a:pt x="15" y="35"/>
                  <a:pt x="15" y="35"/>
                  <a:pt x="15" y="35"/>
                </a:cubicBezTo>
                <a:cubicBezTo>
                  <a:pt x="17" y="14"/>
                  <a:pt x="17" y="14"/>
                  <a:pt x="17" y="14"/>
                </a:cubicBezTo>
                <a:cubicBezTo>
                  <a:pt x="16" y="14"/>
                  <a:pt x="15" y="12"/>
                  <a:pt x="15" y="11"/>
                </a:cubicBezTo>
                <a:cubicBezTo>
                  <a:pt x="15" y="9"/>
                  <a:pt x="17" y="7"/>
                  <a:pt x="19" y="7"/>
                </a:cubicBezTo>
                <a:cubicBezTo>
                  <a:pt x="21" y="7"/>
                  <a:pt x="23" y="9"/>
                  <a:pt x="23" y="11"/>
                </a:cubicBezTo>
                <a:close/>
                <a:moveTo>
                  <a:pt x="55" y="41"/>
                </a:moveTo>
                <a:cubicBezTo>
                  <a:pt x="55" y="44"/>
                  <a:pt x="55" y="44"/>
                  <a:pt x="55" y="44"/>
                </a:cubicBezTo>
                <a:cubicBezTo>
                  <a:pt x="62" y="44"/>
                  <a:pt x="62" y="44"/>
                  <a:pt x="62" y="44"/>
                </a:cubicBezTo>
                <a:cubicBezTo>
                  <a:pt x="62" y="41"/>
                  <a:pt x="62" y="41"/>
                  <a:pt x="62" y="41"/>
                </a:cubicBezTo>
                <a:cubicBezTo>
                  <a:pt x="55" y="41"/>
                  <a:pt x="55" y="41"/>
                  <a:pt x="55" y="41"/>
                </a:cubicBezTo>
                <a:close/>
                <a:moveTo>
                  <a:pt x="47" y="41"/>
                </a:moveTo>
                <a:cubicBezTo>
                  <a:pt x="47" y="44"/>
                  <a:pt x="47" y="44"/>
                  <a:pt x="47" y="44"/>
                </a:cubicBezTo>
                <a:cubicBezTo>
                  <a:pt x="53" y="44"/>
                  <a:pt x="53" y="44"/>
                  <a:pt x="53" y="44"/>
                </a:cubicBezTo>
                <a:cubicBezTo>
                  <a:pt x="53" y="41"/>
                  <a:pt x="53" y="41"/>
                  <a:pt x="53" y="41"/>
                </a:cubicBezTo>
                <a:lnTo>
                  <a:pt x="47" y="41"/>
                </a:lnTo>
                <a:close/>
              </a:path>
            </a:pathLst>
          </a:custGeom>
          <a:solidFill>
            <a:schemeClr val="bg1"/>
          </a:solidFill>
          <a:ln>
            <a:noFill/>
          </a:ln>
        </p:spPr>
        <p:txBody>
          <a:body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方正黑体简体" panose="02010601030101010101" pitchFamily="2" charset="-122"/>
              <a:cs typeface="+mn-cs"/>
              <a:sym typeface="Arial" panose="020B0604020202020204" pitchFamily="34" charset="0"/>
            </a:endParaRPr>
          </a:p>
        </p:txBody>
      </p:sp>
      <p:sp>
        <p:nvSpPr>
          <p:cNvPr id="66" name="Freeform 84"/>
          <p:cNvSpPr>
            <a:spLocks noEditPoints="1"/>
          </p:cNvSpPr>
          <p:nvPr/>
        </p:nvSpPr>
        <p:spPr bwMode="auto">
          <a:xfrm>
            <a:off x="6738145" y="3918691"/>
            <a:ext cx="265113" cy="200025"/>
          </a:xfrm>
          <a:custGeom>
            <a:avLst/>
            <a:gdLst>
              <a:gd name="T0" fmla="*/ 110692 w 72"/>
              <a:gd name="T1" fmla="*/ 73794 h 54"/>
              <a:gd name="T2" fmla="*/ 125451 w 72"/>
              <a:gd name="T3" fmla="*/ 47966 h 54"/>
              <a:gd name="T4" fmla="*/ 169727 w 72"/>
              <a:gd name="T5" fmla="*/ 3690 h 54"/>
              <a:gd name="T6" fmla="*/ 250901 w 72"/>
              <a:gd name="T7" fmla="*/ 7379 h 54"/>
              <a:gd name="T8" fmla="*/ 184486 w 72"/>
              <a:gd name="T9" fmla="*/ 29518 h 54"/>
              <a:gd name="T10" fmla="*/ 140209 w 72"/>
              <a:gd name="T11" fmla="*/ 36897 h 54"/>
              <a:gd name="T12" fmla="*/ 147589 w 72"/>
              <a:gd name="T13" fmla="*/ 47966 h 54"/>
              <a:gd name="T14" fmla="*/ 243522 w 72"/>
              <a:gd name="T15" fmla="*/ 73794 h 54"/>
              <a:gd name="T16" fmla="*/ 258281 w 72"/>
              <a:gd name="T17" fmla="*/ 184486 h 54"/>
              <a:gd name="T18" fmla="*/ 14759 w 72"/>
              <a:gd name="T19" fmla="*/ 199245 h 54"/>
              <a:gd name="T20" fmla="*/ 0 w 72"/>
              <a:gd name="T21" fmla="*/ 88553 h 54"/>
              <a:gd name="T22" fmla="*/ 25828 w 72"/>
              <a:gd name="T23" fmla="*/ 103312 h 54"/>
              <a:gd name="T24" fmla="*/ 51656 w 72"/>
              <a:gd name="T25" fmla="*/ 121761 h 54"/>
              <a:gd name="T26" fmla="*/ 25828 w 72"/>
              <a:gd name="T27" fmla="*/ 103312 h 54"/>
              <a:gd name="T28" fmla="*/ 214004 w 72"/>
              <a:gd name="T29" fmla="*/ 173417 h 54"/>
              <a:gd name="T30" fmla="*/ 239832 w 72"/>
              <a:gd name="T31" fmla="*/ 158658 h 54"/>
              <a:gd name="T32" fmla="*/ 177107 w 72"/>
              <a:gd name="T33" fmla="*/ 158658 h 54"/>
              <a:gd name="T34" fmla="*/ 202935 w 72"/>
              <a:gd name="T35" fmla="*/ 173417 h 54"/>
              <a:gd name="T36" fmla="*/ 177107 w 72"/>
              <a:gd name="T37" fmla="*/ 158658 h 54"/>
              <a:gd name="T38" fmla="*/ 62725 w 72"/>
              <a:gd name="T39" fmla="*/ 173417 h 54"/>
              <a:gd name="T40" fmla="*/ 166038 w 72"/>
              <a:gd name="T41" fmla="*/ 158658 h 54"/>
              <a:gd name="T42" fmla="*/ 25828 w 72"/>
              <a:gd name="T43" fmla="*/ 158658 h 54"/>
              <a:gd name="T44" fmla="*/ 51656 w 72"/>
              <a:gd name="T45" fmla="*/ 173417 h 54"/>
              <a:gd name="T46" fmla="*/ 25828 w 72"/>
              <a:gd name="T47" fmla="*/ 158658 h 54"/>
              <a:gd name="T48" fmla="*/ 199245 w 72"/>
              <a:gd name="T49" fmla="*/ 147589 h 54"/>
              <a:gd name="T50" fmla="*/ 239832 w 72"/>
              <a:gd name="T51" fmla="*/ 132830 h 54"/>
              <a:gd name="T52" fmla="*/ 162348 w 72"/>
              <a:gd name="T53" fmla="*/ 132830 h 54"/>
              <a:gd name="T54" fmla="*/ 188176 w 72"/>
              <a:gd name="T55" fmla="*/ 147589 h 54"/>
              <a:gd name="T56" fmla="*/ 162348 w 72"/>
              <a:gd name="T57" fmla="*/ 132830 h 54"/>
              <a:gd name="T58" fmla="*/ 121761 w 72"/>
              <a:gd name="T59" fmla="*/ 147589 h 54"/>
              <a:gd name="T60" fmla="*/ 147589 w 72"/>
              <a:gd name="T61" fmla="*/ 132830 h 54"/>
              <a:gd name="T62" fmla="*/ 84864 w 72"/>
              <a:gd name="T63" fmla="*/ 132830 h 54"/>
              <a:gd name="T64" fmla="*/ 110692 w 72"/>
              <a:gd name="T65" fmla="*/ 147589 h 54"/>
              <a:gd name="T66" fmla="*/ 84864 w 72"/>
              <a:gd name="T67" fmla="*/ 132830 h 54"/>
              <a:gd name="T68" fmla="*/ 47966 w 72"/>
              <a:gd name="T69" fmla="*/ 147589 h 54"/>
              <a:gd name="T70" fmla="*/ 73794 w 72"/>
              <a:gd name="T71" fmla="*/ 132830 h 54"/>
              <a:gd name="T72" fmla="*/ 25828 w 72"/>
              <a:gd name="T73" fmla="*/ 132830 h 54"/>
              <a:gd name="T74" fmla="*/ 33208 w 72"/>
              <a:gd name="T75" fmla="*/ 147589 h 54"/>
              <a:gd name="T76" fmla="*/ 25828 w 72"/>
              <a:gd name="T77" fmla="*/ 132830 h 54"/>
              <a:gd name="T78" fmla="*/ 214004 w 72"/>
              <a:gd name="T79" fmla="*/ 121761 h 54"/>
              <a:gd name="T80" fmla="*/ 239832 w 72"/>
              <a:gd name="T81" fmla="*/ 103312 h 54"/>
              <a:gd name="T82" fmla="*/ 62725 w 72"/>
              <a:gd name="T83" fmla="*/ 103312 h 54"/>
              <a:gd name="T84" fmla="*/ 88553 w 72"/>
              <a:gd name="T85" fmla="*/ 121761 h 54"/>
              <a:gd name="T86" fmla="*/ 62725 w 72"/>
              <a:gd name="T87" fmla="*/ 103312 h 54"/>
              <a:gd name="T88" fmla="*/ 99623 w 72"/>
              <a:gd name="T89" fmla="*/ 121761 h 54"/>
              <a:gd name="T90" fmla="*/ 125451 w 72"/>
              <a:gd name="T91" fmla="*/ 103312 h 54"/>
              <a:gd name="T92" fmla="*/ 136520 w 72"/>
              <a:gd name="T93" fmla="*/ 103312 h 54"/>
              <a:gd name="T94" fmla="*/ 166038 w 72"/>
              <a:gd name="T95" fmla="*/ 121761 h 54"/>
              <a:gd name="T96" fmla="*/ 136520 w 72"/>
              <a:gd name="T97" fmla="*/ 103312 h 54"/>
              <a:gd name="T98" fmla="*/ 177107 w 72"/>
              <a:gd name="T99" fmla="*/ 121761 h 54"/>
              <a:gd name="T100" fmla="*/ 202935 w 72"/>
              <a:gd name="T101" fmla="*/ 103312 h 54"/>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72" h="54">
                <a:moveTo>
                  <a:pt x="4" y="20"/>
                </a:moveTo>
                <a:cubicBezTo>
                  <a:pt x="30" y="20"/>
                  <a:pt x="30" y="20"/>
                  <a:pt x="30" y="20"/>
                </a:cubicBezTo>
                <a:cubicBezTo>
                  <a:pt x="31" y="13"/>
                  <a:pt x="31" y="13"/>
                  <a:pt x="31" y="13"/>
                </a:cubicBezTo>
                <a:cubicBezTo>
                  <a:pt x="34" y="13"/>
                  <a:pt x="34" y="13"/>
                  <a:pt x="34" y="13"/>
                </a:cubicBezTo>
                <a:cubicBezTo>
                  <a:pt x="34" y="12"/>
                  <a:pt x="34" y="10"/>
                  <a:pt x="35" y="9"/>
                </a:cubicBezTo>
                <a:cubicBezTo>
                  <a:pt x="38" y="1"/>
                  <a:pt x="41" y="0"/>
                  <a:pt x="46" y="1"/>
                </a:cubicBezTo>
                <a:cubicBezTo>
                  <a:pt x="48" y="2"/>
                  <a:pt x="50" y="3"/>
                  <a:pt x="52" y="4"/>
                </a:cubicBezTo>
                <a:cubicBezTo>
                  <a:pt x="57" y="7"/>
                  <a:pt x="63" y="11"/>
                  <a:pt x="68" y="2"/>
                </a:cubicBezTo>
                <a:cubicBezTo>
                  <a:pt x="72" y="5"/>
                  <a:pt x="72" y="5"/>
                  <a:pt x="72" y="5"/>
                </a:cubicBezTo>
                <a:cubicBezTo>
                  <a:pt x="64" y="16"/>
                  <a:pt x="56" y="12"/>
                  <a:pt x="50" y="8"/>
                </a:cubicBezTo>
                <a:cubicBezTo>
                  <a:pt x="48" y="7"/>
                  <a:pt x="46" y="6"/>
                  <a:pt x="45" y="5"/>
                </a:cubicBezTo>
                <a:cubicBezTo>
                  <a:pt x="42" y="4"/>
                  <a:pt x="40" y="5"/>
                  <a:pt x="38" y="10"/>
                </a:cubicBezTo>
                <a:cubicBezTo>
                  <a:pt x="38" y="11"/>
                  <a:pt x="38" y="12"/>
                  <a:pt x="38" y="13"/>
                </a:cubicBezTo>
                <a:cubicBezTo>
                  <a:pt x="40" y="13"/>
                  <a:pt x="40" y="13"/>
                  <a:pt x="40" y="13"/>
                </a:cubicBezTo>
                <a:cubicBezTo>
                  <a:pt x="41" y="20"/>
                  <a:pt x="41" y="20"/>
                  <a:pt x="41" y="20"/>
                </a:cubicBezTo>
                <a:cubicBezTo>
                  <a:pt x="66" y="20"/>
                  <a:pt x="66" y="20"/>
                  <a:pt x="66" y="20"/>
                </a:cubicBezTo>
                <a:cubicBezTo>
                  <a:pt x="68" y="20"/>
                  <a:pt x="70" y="21"/>
                  <a:pt x="70" y="24"/>
                </a:cubicBezTo>
                <a:cubicBezTo>
                  <a:pt x="70" y="50"/>
                  <a:pt x="70" y="50"/>
                  <a:pt x="70" y="50"/>
                </a:cubicBezTo>
                <a:cubicBezTo>
                  <a:pt x="70" y="53"/>
                  <a:pt x="68" y="54"/>
                  <a:pt x="66" y="54"/>
                </a:cubicBezTo>
                <a:cubicBezTo>
                  <a:pt x="4" y="54"/>
                  <a:pt x="4" y="54"/>
                  <a:pt x="4" y="54"/>
                </a:cubicBezTo>
                <a:cubicBezTo>
                  <a:pt x="2" y="54"/>
                  <a:pt x="0" y="53"/>
                  <a:pt x="0" y="50"/>
                </a:cubicBezTo>
                <a:cubicBezTo>
                  <a:pt x="0" y="24"/>
                  <a:pt x="0" y="24"/>
                  <a:pt x="0" y="24"/>
                </a:cubicBezTo>
                <a:cubicBezTo>
                  <a:pt x="0" y="21"/>
                  <a:pt x="2" y="20"/>
                  <a:pt x="4" y="20"/>
                </a:cubicBezTo>
                <a:close/>
                <a:moveTo>
                  <a:pt x="7" y="28"/>
                </a:moveTo>
                <a:cubicBezTo>
                  <a:pt x="7" y="33"/>
                  <a:pt x="7" y="33"/>
                  <a:pt x="7" y="33"/>
                </a:cubicBezTo>
                <a:cubicBezTo>
                  <a:pt x="14" y="33"/>
                  <a:pt x="14" y="33"/>
                  <a:pt x="14" y="33"/>
                </a:cubicBezTo>
                <a:cubicBezTo>
                  <a:pt x="14" y="28"/>
                  <a:pt x="14" y="28"/>
                  <a:pt x="14" y="28"/>
                </a:cubicBezTo>
                <a:cubicBezTo>
                  <a:pt x="7" y="28"/>
                  <a:pt x="7" y="28"/>
                  <a:pt x="7" y="28"/>
                </a:cubicBezTo>
                <a:close/>
                <a:moveTo>
                  <a:pt x="58" y="43"/>
                </a:moveTo>
                <a:cubicBezTo>
                  <a:pt x="58" y="47"/>
                  <a:pt x="58" y="47"/>
                  <a:pt x="58" y="47"/>
                </a:cubicBezTo>
                <a:cubicBezTo>
                  <a:pt x="65" y="47"/>
                  <a:pt x="65" y="47"/>
                  <a:pt x="65" y="47"/>
                </a:cubicBezTo>
                <a:cubicBezTo>
                  <a:pt x="65" y="43"/>
                  <a:pt x="65" y="43"/>
                  <a:pt x="65" y="43"/>
                </a:cubicBezTo>
                <a:cubicBezTo>
                  <a:pt x="58" y="43"/>
                  <a:pt x="58" y="43"/>
                  <a:pt x="58" y="43"/>
                </a:cubicBezTo>
                <a:close/>
                <a:moveTo>
                  <a:pt x="48" y="43"/>
                </a:moveTo>
                <a:cubicBezTo>
                  <a:pt x="48" y="45"/>
                  <a:pt x="48" y="46"/>
                  <a:pt x="48" y="47"/>
                </a:cubicBezTo>
                <a:cubicBezTo>
                  <a:pt x="50" y="47"/>
                  <a:pt x="52" y="47"/>
                  <a:pt x="55" y="47"/>
                </a:cubicBezTo>
                <a:cubicBezTo>
                  <a:pt x="55" y="46"/>
                  <a:pt x="55" y="45"/>
                  <a:pt x="55" y="43"/>
                </a:cubicBezTo>
                <a:cubicBezTo>
                  <a:pt x="52" y="43"/>
                  <a:pt x="50" y="43"/>
                  <a:pt x="48" y="43"/>
                </a:cubicBezTo>
                <a:close/>
                <a:moveTo>
                  <a:pt x="17" y="43"/>
                </a:moveTo>
                <a:cubicBezTo>
                  <a:pt x="17" y="45"/>
                  <a:pt x="17" y="46"/>
                  <a:pt x="17" y="47"/>
                </a:cubicBezTo>
                <a:cubicBezTo>
                  <a:pt x="26" y="47"/>
                  <a:pt x="35" y="47"/>
                  <a:pt x="45" y="47"/>
                </a:cubicBezTo>
                <a:cubicBezTo>
                  <a:pt x="45" y="46"/>
                  <a:pt x="45" y="45"/>
                  <a:pt x="45" y="43"/>
                </a:cubicBezTo>
                <a:cubicBezTo>
                  <a:pt x="35" y="43"/>
                  <a:pt x="26" y="43"/>
                  <a:pt x="17" y="43"/>
                </a:cubicBezTo>
                <a:close/>
                <a:moveTo>
                  <a:pt x="7" y="43"/>
                </a:moveTo>
                <a:cubicBezTo>
                  <a:pt x="7" y="47"/>
                  <a:pt x="7" y="47"/>
                  <a:pt x="7" y="47"/>
                </a:cubicBezTo>
                <a:cubicBezTo>
                  <a:pt x="14" y="47"/>
                  <a:pt x="14" y="47"/>
                  <a:pt x="14" y="47"/>
                </a:cubicBezTo>
                <a:cubicBezTo>
                  <a:pt x="14" y="43"/>
                  <a:pt x="14" y="43"/>
                  <a:pt x="14" y="43"/>
                </a:cubicBezTo>
                <a:cubicBezTo>
                  <a:pt x="7" y="43"/>
                  <a:pt x="7" y="43"/>
                  <a:pt x="7" y="43"/>
                </a:cubicBezTo>
                <a:close/>
                <a:moveTo>
                  <a:pt x="54" y="36"/>
                </a:moveTo>
                <a:cubicBezTo>
                  <a:pt x="54" y="40"/>
                  <a:pt x="54" y="40"/>
                  <a:pt x="54" y="40"/>
                </a:cubicBezTo>
                <a:cubicBezTo>
                  <a:pt x="65" y="40"/>
                  <a:pt x="65" y="40"/>
                  <a:pt x="65" y="40"/>
                </a:cubicBezTo>
                <a:cubicBezTo>
                  <a:pt x="65" y="36"/>
                  <a:pt x="65" y="36"/>
                  <a:pt x="65" y="36"/>
                </a:cubicBezTo>
                <a:cubicBezTo>
                  <a:pt x="54" y="36"/>
                  <a:pt x="54" y="36"/>
                  <a:pt x="54" y="36"/>
                </a:cubicBezTo>
                <a:close/>
                <a:moveTo>
                  <a:pt x="44" y="36"/>
                </a:moveTo>
                <a:cubicBezTo>
                  <a:pt x="44" y="37"/>
                  <a:pt x="44" y="39"/>
                  <a:pt x="44" y="40"/>
                </a:cubicBezTo>
                <a:cubicBezTo>
                  <a:pt x="46" y="40"/>
                  <a:pt x="48" y="40"/>
                  <a:pt x="51" y="40"/>
                </a:cubicBezTo>
                <a:cubicBezTo>
                  <a:pt x="51" y="39"/>
                  <a:pt x="51" y="37"/>
                  <a:pt x="51" y="36"/>
                </a:cubicBezTo>
                <a:cubicBezTo>
                  <a:pt x="48" y="36"/>
                  <a:pt x="46" y="36"/>
                  <a:pt x="44" y="36"/>
                </a:cubicBezTo>
                <a:close/>
                <a:moveTo>
                  <a:pt x="33" y="36"/>
                </a:moveTo>
                <a:cubicBezTo>
                  <a:pt x="33" y="37"/>
                  <a:pt x="33" y="39"/>
                  <a:pt x="33" y="40"/>
                </a:cubicBezTo>
                <a:cubicBezTo>
                  <a:pt x="36" y="40"/>
                  <a:pt x="38" y="40"/>
                  <a:pt x="40" y="40"/>
                </a:cubicBezTo>
                <a:cubicBezTo>
                  <a:pt x="40" y="39"/>
                  <a:pt x="40" y="37"/>
                  <a:pt x="40" y="36"/>
                </a:cubicBezTo>
                <a:cubicBezTo>
                  <a:pt x="38" y="36"/>
                  <a:pt x="36" y="36"/>
                  <a:pt x="33" y="36"/>
                </a:cubicBezTo>
                <a:close/>
                <a:moveTo>
                  <a:pt x="23" y="36"/>
                </a:moveTo>
                <a:cubicBezTo>
                  <a:pt x="23" y="37"/>
                  <a:pt x="23" y="39"/>
                  <a:pt x="23" y="40"/>
                </a:cubicBezTo>
                <a:cubicBezTo>
                  <a:pt x="26" y="40"/>
                  <a:pt x="28" y="40"/>
                  <a:pt x="30" y="40"/>
                </a:cubicBezTo>
                <a:cubicBezTo>
                  <a:pt x="30" y="39"/>
                  <a:pt x="30" y="37"/>
                  <a:pt x="30" y="36"/>
                </a:cubicBezTo>
                <a:cubicBezTo>
                  <a:pt x="28" y="36"/>
                  <a:pt x="26" y="36"/>
                  <a:pt x="23" y="36"/>
                </a:cubicBezTo>
                <a:close/>
                <a:moveTo>
                  <a:pt x="13" y="36"/>
                </a:moveTo>
                <a:cubicBezTo>
                  <a:pt x="13" y="37"/>
                  <a:pt x="13" y="39"/>
                  <a:pt x="13" y="40"/>
                </a:cubicBezTo>
                <a:cubicBezTo>
                  <a:pt x="15" y="40"/>
                  <a:pt x="18" y="40"/>
                  <a:pt x="20" y="40"/>
                </a:cubicBezTo>
                <a:cubicBezTo>
                  <a:pt x="20" y="39"/>
                  <a:pt x="20" y="37"/>
                  <a:pt x="20" y="36"/>
                </a:cubicBezTo>
                <a:cubicBezTo>
                  <a:pt x="18" y="36"/>
                  <a:pt x="15" y="36"/>
                  <a:pt x="13" y="36"/>
                </a:cubicBezTo>
                <a:close/>
                <a:moveTo>
                  <a:pt x="7" y="36"/>
                </a:moveTo>
                <a:cubicBezTo>
                  <a:pt x="7" y="40"/>
                  <a:pt x="7" y="40"/>
                  <a:pt x="7" y="40"/>
                </a:cubicBezTo>
                <a:cubicBezTo>
                  <a:pt x="9" y="40"/>
                  <a:pt x="9" y="40"/>
                  <a:pt x="9" y="40"/>
                </a:cubicBezTo>
                <a:cubicBezTo>
                  <a:pt x="9" y="36"/>
                  <a:pt x="9" y="36"/>
                  <a:pt x="9" y="36"/>
                </a:cubicBezTo>
                <a:cubicBezTo>
                  <a:pt x="7" y="36"/>
                  <a:pt x="7" y="36"/>
                  <a:pt x="7" y="36"/>
                </a:cubicBezTo>
                <a:close/>
                <a:moveTo>
                  <a:pt x="58" y="28"/>
                </a:moveTo>
                <a:cubicBezTo>
                  <a:pt x="58" y="33"/>
                  <a:pt x="58" y="33"/>
                  <a:pt x="58" y="33"/>
                </a:cubicBezTo>
                <a:cubicBezTo>
                  <a:pt x="65" y="33"/>
                  <a:pt x="65" y="33"/>
                  <a:pt x="65" y="33"/>
                </a:cubicBezTo>
                <a:cubicBezTo>
                  <a:pt x="65" y="28"/>
                  <a:pt x="65" y="28"/>
                  <a:pt x="65" y="28"/>
                </a:cubicBezTo>
                <a:cubicBezTo>
                  <a:pt x="58" y="28"/>
                  <a:pt x="58" y="28"/>
                  <a:pt x="58" y="28"/>
                </a:cubicBezTo>
                <a:close/>
                <a:moveTo>
                  <a:pt x="17" y="28"/>
                </a:moveTo>
                <a:cubicBezTo>
                  <a:pt x="17" y="30"/>
                  <a:pt x="17" y="31"/>
                  <a:pt x="17" y="33"/>
                </a:cubicBezTo>
                <a:cubicBezTo>
                  <a:pt x="19" y="33"/>
                  <a:pt x="22" y="33"/>
                  <a:pt x="24" y="33"/>
                </a:cubicBezTo>
                <a:cubicBezTo>
                  <a:pt x="24" y="31"/>
                  <a:pt x="24" y="30"/>
                  <a:pt x="24" y="28"/>
                </a:cubicBezTo>
                <a:cubicBezTo>
                  <a:pt x="22" y="28"/>
                  <a:pt x="19" y="28"/>
                  <a:pt x="17" y="28"/>
                </a:cubicBezTo>
                <a:close/>
                <a:moveTo>
                  <a:pt x="27" y="28"/>
                </a:moveTo>
                <a:cubicBezTo>
                  <a:pt x="27" y="30"/>
                  <a:pt x="27" y="31"/>
                  <a:pt x="27" y="33"/>
                </a:cubicBezTo>
                <a:cubicBezTo>
                  <a:pt x="30" y="33"/>
                  <a:pt x="32" y="33"/>
                  <a:pt x="34" y="33"/>
                </a:cubicBezTo>
                <a:cubicBezTo>
                  <a:pt x="34" y="31"/>
                  <a:pt x="34" y="30"/>
                  <a:pt x="34" y="28"/>
                </a:cubicBezTo>
                <a:cubicBezTo>
                  <a:pt x="32" y="28"/>
                  <a:pt x="30" y="28"/>
                  <a:pt x="27" y="28"/>
                </a:cubicBezTo>
                <a:close/>
                <a:moveTo>
                  <a:pt x="37" y="28"/>
                </a:moveTo>
                <a:cubicBezTo>
                  <a:pt x="37" y="30"/>
                  <a:pt x="37" y="31"/>
                  <a:pt x="37" y="33"/>
                </a:cubicBezTo>
                <a:cubicBezTo>
                  <a:pt x="40" y="33"/>
                  <a:pt x="42" y="33"/>
                  <a:pt x="45" y="33"/>
                </a:cubicBezTo>
                <a:cubicBezTo>
                  <a:pt x="45" y="31"/>
                  <a:pt x="45" y="30"/>
                  <a:pt x="45" y="28"/>
                </a:cubicBezTo>
                <a:cubicBezTo>
                  <a:pt x="42" y="28"/>
                  <a:pt x="40" y="28"/>
                  <a:pt x="37" y="28"/>
                </a:cubicBezTo>
                <a:close/>
                <a:moveTo>
                  <a:pt x="48" y="28"/>
                </a:moveTo>
                <a:cubicBezTo>
                  <a:pt x="48" y="30"/>
                  <a:pt x="48" y="31"/>
                  <a:pt x="48" y="33"/>
                </a:cubicBezTo>
                <a:cubicBezTo>
                  <a:pt x="50" y="33"/>
                  <a:pt x="52" y="33"/>
                  <a:pt x="55" y="33"/>
                </a:cubicBezTo>
                <a:cubicBezTo>
                  <a:pt x="55" y="31"/>
                  <a:pt x="55" y="30"/>
                  <a:pt x="55" y="28"/>
                </a:cubicBezTo>
                <a:cubicBezTo>
                  <a:pt x="52" y="28"/>
                  <a:pt x="50" y="28"/>
                  <a:pt x="48" y="28"/>
                </a:cubicBezTo>
                <a:close/>
              </a:path>
            </a:pathLst>
          </a:custGeom>
          <a:solidFill>
            <a:schemeClr val="bg1"/>
          </a:solidFill>
          <a:ln>
            <a:noFill/>
          </a:ln>
        </p:spPr>
        <p:txBody>
          <a:body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方正黑体简体" panose="02010601030101010101" pitchFamily="2" charset="-122"/>
              <a:cs typeface="+mn-cs"/>
              <a:sym typeface="Arial" panose="020B0604020202020204" pitchFamily="34" charset="0"/>
            </a:endParaRPr>
          </a:p>
        </p:txBody>
      </p:sp>
      <p:sp>
        <p:nvSpPr>
          <p:cNvPr id="67" name="Freeform 85"/>
          <p:cNvSpPr>
            <a:spLocks noEditPoints="1"/>
          </p:cNvSpPr>
          <p:nvPr/>
        </p:nvSpPr>
        <p:spPr bwMode="auto">
          <a:xfrm>
            <a:off x="7931945" y="3901228"/>
            <a:ext cx="196850" cy="250825"/>
          </a:xfrm>
          <a:custGeom>
            <a:avLst/>
            <a:gdLst>
              <a:gd name="T0" fmla="*/ 186526 w 54"/>
              <a:gd name="T1" fmla="*/ 224202 h 68"/>
              <a:gd name="T2" fmla="*/ 135323 w 54"/>
              <a:gd name="T3" fmla="*/ 242579 h 68"/>
              <a:gd name="T4" fmla="*/ 98749 w 54"/>
              <a:gd name="T5" fmla="*/ 0 h 68"/>
              <a:gd name="T6" fmla="*/ 0 w 54"/>
              <a:gd name="T7" fmla="*/ 102912 h 68"/>
              <a:gd name="T8" fmla="*/ 95092 w 54"/>
              <a:gd name="T9" fmla="*/ 202149 h 68"/>
              <a:gd name="T10" fmla="*/ 73147 w 54"/>
              <a:gd name="T11" fmla="*/ 220526 h 68"/>
              <a:gd name="T12" fmla="*/ 10972 w 54"/>
              <a:gd name="T13" fmla="*/ 224202 h 68"/>
              <a:gd name="T14" fmla="*/ 73147 w 54"/>
              <a:gd name="T15" fmla="*/ 242579 h 68"/>
              <a:gd name="T16" fmla="*/ 128008 w 54"/>
              <a:gd name="T17" fmla="*/ 249930 h 68"/>
              <a:gd name="T18" fmla="*/ 128008 w 54"/>
              <a:gd name="T19" fmla="*/ 224202 h 68"/>
              <a:gd name="T20" fmla="*/ 106064 w 54"/>
              <a:gd name="T21" fmla="*/ 220526 h 68"/>
              <a:gd name="T22" fmla="*/ 168239 w 54"/>
              <a:gd name="T23" fmla="*/ 172746 h 68"/>
              <a:gd name="T24" fmla="*/ 168239 w 54"/>
              <a:gd name="T25" fmla="*/ 29404 h 68"/>
              <a:gd name="T26" fmla="*/ 175554 w 54"/>
              <a:gd name="T27" fmla="*/ 110263 h 68"/>
              <a:gd name="T28" fmla="*/ 153610 w 54"/>
              <a:gd name="T29" fmla="*/ 128640 h 68"/>
              <a:gd name="T30" fmla="*/ 175554 w 54"/>
              <a:gd name="T31" fmla="*/ 110263 h 68"/>
              <a:gd name="T32" fmla="*/ 131665 w 54"/>
              <a:gd name="T33" fmla="*/ 135991 h 68"/>
              <a:gd name="T34" fmla="*/ 109721 w 54"/>
              <a:gd name="T35" fmla="*/ 110263 h 68"/>
              <a:gd name="T36" fmla="*/ 91434 w 54"/>
              <a:gd name="T37" fmla="*/ 110263 h 68"/>
              <a:gd name="T38" fmla="*/ 65833 w 54"/>
              <a:gd name="T39" fmla="*/ 135991 h 68"/>
              <a:gd name="T40" fmla="*/ 91434 w 54"/>
              <a:gd name="T41" fmla="*/ 110263 h 68"/>
              <a:gd name="T42" fmla="*/ 43888 w 54"/>
              <a:gd name="T43" fmla="*/ 128640 h 68"/>
              <a:gd name="T44" fmla="*/ 21944 w 54"/>
              <a:gd name="T45" fmla="*/ 110263 h 68"/>
              <a:gd name="T46" fmla="*/ 21944 w 54"/>
              <a:gd name="T47" fmla="*/ 91886 h 68"/>
              <a:gd name="T48" fmla="*/ 43888 w 54"/>
              <a:gd name="T49" fmla="*/ 77184 h 68"/>
              <a:gd name="T50" fmla="*/ 21944 w 54"/>
              <a:gd name="T51" fmla="*/ 91886 h 68"/>
              <a:gd name="T52" fmla="*/ 65833 w 54"/>
              <a:gd name="T53" fmla="*/ 69833 h 68"/>
              <a:gd name="T54" fmla="*/ 91434 w 54"/>
              <a:gd name="T55" fmla="*/ 91886 h 68"/>
              <a:gd name="T56" fmla="*/ 109721 w 54"/>
              <a:gd name="T57" fmla="*/ 91886 h 68"/>
              <a:gd name="T58" fmla="*/ 131665 w 54"/>
              <a:gd name="T59" fmla="*/ 69833 h 68"/>
              <a:gd name="T60" fmla="*/ 109721 w 54"/>
              <a:gd name="T61" fmla="*/ 91886 h 68"/>
              <a:gd name="T62" fmla="*/ 153610 w 54"/>
              <a:gd name="T63" fmla="*/ 77184 h 68"/>
              <a:gd name="T64" fmla="*/ 175554 w 54"/>
              <a:gd name="T65" fmla="*/ 91886 h 68"/>
              <a:gd name="T66" fmla="*/ 109721 w 54"/>
              <a:gd name="T67" fmla="*/ 25728 h 68"/>
              <a:gd name="T68" fmla="*/ 124351 w 54"/>
              <a:gd name="T69" fmla="*/ 47781 h 68"/>
              <a:gd name="T70" fmla="*/ 109721 w 54"/>
              <a:gd name="T71" fmla="*/ 25728 h 68"/>
              <a:gd name="T72" fmla="*/ 124351 w 54"/>
              <a:gd name="T73" fmla="*/ 158044 h 68"/>
              <a:gd name="T74" fmla="*/ 109721 w 54"/>
              <a:gd name="T75" fmla="*/ 176421 h 68"/>
              <a:gd name="T76" fmla="*/ 91434 w 54"/>
              <a:gd name="T77" fmla="*/ 180097 h 68"/>
              <a:gd name="T78" fmla="*/ 73147 w 54"/>
              <a:gd name="T79" fmla="*/ 158044 h 68"/>
              <a:gd name="T80" fmla="*/ 91434 w 54"/>
              <a:gd name="T81" fmla="*/ 180097 h 68"/>
              <a:gd name="T82" fmla="*/ 73147 w 54"/>
              <a:gd name="T83" fmla="*/ 47781 h 68"/>
              <a:gd name="T84" fmla="*/ 91434 w 54"/>
              <a:gd name="T85" fmla="*/ 25728 h 68"/>
              <a:gd name="T86" fmla="*/ 164582 w 54"/>
              <a:gd name="T87" fmla="*/ 143342 h 68"/>
              <a:gd name="T88" fmla="*/ 142637 w 54"/>
              <a:gd name="T89" fmla="*/ 169070 h 68"/>
              <a:gd name="T90" fmla="*/ 164582 w 54"/>
              <a:gd name="T91" fmla="*/ 143342 h 68"/>
              <a:gd name="T92" fmla="*/ 58518 w 54"/>
              <a:gd name="T93" fmla="*/ 169070 h 68"/>
              <a:gd name="T94" fmla="*/ 32916 w 54"/>
              <a:gd name="T95" fmla="*/ 143342 h 68"/>
              <a:gd name="T96" fmla="*/ 32916 w 54"/>
              <a:gd name="T97" fmla="*/ 58807 h 68"/>
              <a:gd name="T98" fmla="*/ 58518 w 54"/>
              <a:gd name="T99" fmla="*/ 33079 h 68"/>
              <a:gd name="T100" fmla="*/ 32916 w 54"/>
              <a:gd name="T101" fmla="*/ 58807 h 68"/>
              <a:gd name="T102" fmla="*/ 142637 w 54"/>
              <a:gd name="T103" fmla="*/ 33079 h 68"/>
              <a:gd name="T104" fmla="*/ 164582 w 54"/>
              <a:gd name="T105" fmla="*/ 58807 h 68"/>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54" h="68">
                <a:moveTo>
                  <a:pt x="37" y="61"/>
                </a:moveTo>
                <a:cubicBezTo>
                  <a:pt x="51" y="61"/>
                  <a:pt x="51" y="61"/>
                  <a:pt x="51" y="61"/>
                </a:cubicBezTo>
                <a:cubicBezTo>
                  <a:pt x="51" y="66"/>
                  <a:pt x="51" y="66"/>
                  <a:pt x="51" y="66"/>
                </a:cubicBezTo>
                <a:cubicBezTo>
                  <a:pt x="37" y="66"/>
                  <a:pt x="37" y="66"/>
                  <a:pt x="37" y="66"/>
                </a:cubicBezTo>
                <a:cubicBezTo>
                  <a:pt x="37" y="61"/>
                  <a:pt x="37" y="61"/>
                  <a:pt x="37" y="61"/>
                </a:cubicBezTo>
                <a:close/>
                <a:moveTo>
                  <a:pt x="27" y="0"/>
                </a:moveTo>
                <a:cubicBezTo>
                  <a:pt x="20" y="0"/>
                  <a:pt x="13" y="3"/>
                  <a:pt x="8" y="8"/>
                </a:cubicBezTo>
                <a:cubicBezTo>
                  <a:pt x="3" y="13"/>
                  <a:pt x="0" y="20"/>
                  <a:pt x="0" y="28"/>
                </a:cubicBezTo>
                <a:cubicBezTo>
                  <a:pt x="0" y="35"/>
                  <a:pt x="3" y="42"/>
                  <a:pt x="8" y="47"/>
                </a:cubicBezTo>
                <a:cubicBezTo>
                  <a:pt x="13" y="51"/>
                  <a:pt x="19" y="54"/>
                  <a:pt x="26" y="55"/>
                </a:cubicBezTo>
                <a:cubicBezTo>
                  <a:pt x="26" y="60"/>
                  <a:pt x="26" y="60"/>
                  <a:pt x="26" y="60"/>
                </a:cubicBezTo>
                <a:cubicBezTo>
                  <a:pt x="20" y="60"/>
                  <a:pt x="20" y="60"/>
                  <a:pt x="20" y="60"/>
                </a:cubicBezTo>
                <a:cubicBezTo>
                  <a:pt x="20" y="61"/>
                  <a:pt x="20" y="61"/>
                  <a:pt x="20" y="61"/>
                </a:cubicBezTo>
                <a:cubicBezTo>
                  <a:pt x="3" y="61"/>
                  <a:pt x="3" y="61"/>
                  <a:pt x="3" y="61"/>
                </a:cubicBezTo>
                <a:cubicBezTo>
                  <a:pt x="3" y="66"/>
                  <a:pt x="3" y="66"/>
                  <a:pt x="3" y="66"/>
                </a:cubicBezTo>
                <a:cubicBezTo>
                  <a:pt x="20" y="66"/>
                  <a:pt x="20" y="66"/>
                  <a:pt x="20" y="66"/>
                </a:cubicBezTo>
                <a:cubicBezTo>
                  <a:pt x="20" y="68"/>
                  <a:pt x="20" y="68"/>
                  <a:pt x="20" y="68"/>
                </a:cubicBezTo>
                <a:cubicBezTo>
                  <a:pt x="35" y="68"/>
                  <a:pt x="35" y="68"/>
                  <a:pt x="35" y="68"/>
                </a:cubicBezTo>
                <a:cubicBezTo>
                  <a:pt x="35" y="66"/>
                  <a:pt x="35" y="66"/>
                  <a:pt x="35" y="66"/>
                </a:cubicBezTo>
                <a:cubicBezTo>
                  <a:pt x="35" y="61"/>
                  <a:pt x="35" y="61"/>
                  <a:pt x="35" y="61"/>
                </a:cubicBezTo>
                <a:cubicBezTo>
                  <a:pt x="35" y="60"/>
                  <a:pt x="35" y="60"/>
                  <a:pt x="35" y="60"/>
                </a:cubicBezTo>
                <a:cubicBezTo>
                  <a:pt x="29" y="60"/>
                  <a:pt x="29" y="60"/>
                  <a:pt x="29" y="60"/>
                </a:cubicBezTo>
                <a:cubicBezTo>
                  <a:pt x="29" y="55"/>
                  <a:pt x="29" y="55"/>
                  <a:pt x="29" y="55"/>
                </a:cubicBezTo>
                <a:cubicBezTo>
                  <a:pt x="36" y="54"/>
                  <a:pt x="42" y="51"/>
                  <a:pt x="46" y="47"/>
                </a:cubicBezTo>
                <a:cubicBezTo>
                  <a:pt x="51" y="42"/>
                  <a:pt x="54" y="35"/>
                  <a:pt x="54" y="28"/>
                </a:cubicBezTo>
                <a:cubicBezTo>
                  <a:pt x="54" y="20"/>
                  <a:pt x="51" y="13"/>
                  <a:pt x="46" y="8"/>
                </a:cubicBezTo>
                <a:cubicBezTo>
                  <a:pt x="41" y="3"/>
                  <a:pt x="35" y="0"/>
                  <a:pt x="27" y="0"/>
                </a:cubicBezTo>
                <a:close/>
                <a:moveTo>
                  <a:pt x="48" y="30"/>
                </a:moveTo>
                <a:cubicBezTo>
                  <a:pt x="47" y="32"/>
                  <a:pt x="45" y="33"/>
                  <a:pt x="43" y="34"/>
                </a:cubicBezTo>
                <a:cubicBezTo>
                  <a:pt x="43" y="34"/>
                  <a:pt x="43" y="35"/>
                  <a:pt x="42" y="35"/>
                </a:cubicBezTo>
                <a:cubicBezTo>
                  <a:pt x="42" y="33"/>
                  <a:pt x="43" y="32"/>
                  <a:pt x="43" y="30"/>
                </a:cubicBezTo>
                <a:cubicBezTo>
                  <a:pt x="48" y="30"/>
                  <a:pt x="48" y="30"/>
                  <a:pt x="48" y="30"/>
                </a:cubicBezTo>
                <a:close/>
                <a:moveTo>
                  <a:pt x="37" y="30"/>
                </a:moveTo>
                <a:cubicBezTo>
                  <a:pt x="37" y="32"/>
                  <a:pt x="37" y="35"/>
                  <a:pt x="36" y="37"/>
                </a:cubicBezTo>
                <a:cubicBezTo>
                  <a:pt x="34" y="37"/>
                  <a:pt x="32" y="37"/>
                  <a:pt x="30" y="38"/>
                </a:cubicBezTo>
                <a:cubicBezTo>
                  <a:pt x="30" y="30"/>
                  <a:pt x="30" y="30"/>
                  <a:pt x="30" y="30"/>
                </a:cubicBezTo>
                <a:cubicBezTo>
                  <a:pt x="37" y="30"/>
                  <a:pt x="37" y="30"/>
                  <a:pt x="37" y="30"/>
                </a:cubicBezTo>
                <a:close/>
                <a:moveTo>
                  <a:pt x="25" y="30"/>
                </a:moveTo>
                <a:cubicBezTo>
                  <a:pt x="25" y="38"/>
                  <a:pt x="25" y="38"/>
                  <a:pt x="25" y="38"/>
                </a:cubicBezTo>
                <a:cubicBezTo>
                  <a:pt x="23" y="37"/>
                  <a:pt x="20" y="37"/>
                  <a:pt x="18" y="37"/>
                </a:cubicBezTo>
                <a:cubicBezTo>
                  <a:pt x="18" y="35"/>
                  <a:pt x="17" y="32"/>
                  <a:pt x="17" y="30"/>
                </a:cubicBezTo>
                <a:cubicBezTo>
                  <a:pt x="25" y="30"/>
                  <a:pt x="25" y="30"/>
                  <a:pt x="25" y="30"/>
                </a:cubicBezTo>
                <a:close/>
                <a:moveTo>
                  <a:pt x="12" y="30"/>
                </a:moveTo>
                <a:cubicBezTo>
                  <a:pt x="12" y="32"/>
                  <a:pt x="12" y="33"/>
                  <a:pt x="12" y="35"/>
                </a:cubicBezTo>
                <a:cubicBezTo>
                  <a:pt x="12" y="35"/>
                  <a:pt x="11" y="34"/>
                  <a:pt x="11" y="34"/>
                </a:cubicBezTo>
                <a:cubicBezTo>
                  <a:pt x="9" y="33"/>
                  <a:pt x="7" y="32"/>
                  <a:pt x="6" y="30"/>
                </a:cubicBezTo>
                <a:cubicBezTo>
                  <a:pt x="12" y="30"/>
                  <a:pt x="12" y="30"/>
                  <a:pt x="12" y="30"/>
                </a:cubicBezTo>
                <a:close/>
                <a:moveTo>
                  <a:pt x="6" y="25"/>
                </a:moveTo>
                <a:cubicBezTo>
                  <a:pt x="7" y="24"/>
                  <a:pt x="9" y="22"/>
                  <a:pt x="11" y="21"/>
                </a:cubicBezTo>
                <a:cubicBezTo>
                  <a:pt x="11" y="21"/>
                  <a:pt x="12" y="21"/>
                  <a:pt x="12" y="21"/>
                </a:cubicBezTo>
                <a:cubicBezTo>
                  <a:pt x="12" y="22"/>
                  <a:pt x="12" y="24"/>
                  <a:pt x="12" y="25"/>
                </a:cubicBezTo>
                <a:cubicBezTo>
                  <a:pt x="6" y="25"/>
                  <a:pt x="6" y="25"/>
                  <a:pt x="6" y="25"/>
                </a:cubicBezTo>
                <a:close/>
                <a:moveTo>
                  <a:pt x="17" y="25"/>
                </a:moveTo>
                <a:cubicBezTo>
                  <a:pt x="17" y="23"/>
                  <a:pt x="18" y="21"/>
                  <a:pt x="18" y="19"/>
                </a:cubicBezTo>
                <a:cubicBezTo>
                  <a:pt x="20" y="18"/>
                  <a:pt x="23" y="18"/>
                  <a:pt x="25" y="18"/>
                </a:cubicBezTo>
                <a:cubicBezTo>
                  <a:pt x="25" y="25"/>
                  <a:pt x="25" y="25"/>
                  <a:pt x="25" y="25"/>
                </a:cubicBezTo>
                <a:cubicBezTo>
                  <a:pt x="17" y="25"/>
                  <a:pt x="17" y="25"/>
                  <a:pt x="17" y="25"/>
                </a:cubicBezTo>
                <a:close/>
                <a:moveTo>
                  <a:pt x="30" y="25"/>
                </a:moveTo>
                <a:cubicBezTo>
                  <a:pt x="30" y="18"/>
                  <a:pt x="30" y="18"/>
                  <a:pt x="30" y="18"/>
                </a:cubicBezTo>
                <a:cubicBezTo>
                  <a:pt x="32" y="18"/>
                  <a:pt x="34" y="18"/>
                  <a:pt x="36" y="19"/>
                </a:cubicBezTo>
                <a:cubicBezTo>
                  <a:pt x="37" y="21"/>
                  <a:pt x="37" y="23"/>
                  <a:pt x="37" y="25"/>
                </a:cubicBezTo>
                <a:cubicBezTo>
                  <a:pt x="30" y="25"/>
                  <a:pt x="30" y="25"/>
                  <a:pt x="30" y="25"/>
                </a:cubicBezTo>
                <a:close/>
                <a:moveTo>
                  <a:pt x="43" y="25"/>
                </a:moveTo>
                <a:cubicBezTo>
                  <a:pt x="43" y="24"/>
                  <a:pt x="42" y="22"/>
                  <a:pt x="42" y="21"/>
                </a:cubicBezTo>
                <a:cubicBezTo>
                  <a:pt x="43" y="21"/>
                  <a:pt x="43" y="21"/>
                  <a:pt x="43" y="21"/>
                </a:cubicBezTo>
                <a:cubicBezTo>
                  <a:pt x="45" y="22"/>
                  <a:pt x="47" y="24"/>
                  <a:pt x="48" y="25"/>
                </a:cubicBezTo>
                <a:cubicBezTo>
                  <a:pt x="43" y="25"/>
                  <a:pt x="43" y="25"/>
                  <a:pt x="43" y="25"/>
                </a:cubicBezTo>
                <a:close/>
                <a:moveTo>
                  <a:pt x="30" y="7"/>
                </a:moveTo>
                <a:cubicBezTo>
                  <a:pt x="31" y="8"/>
                  <a:pt x="33" y="9"/>
                  <a:pt x="34" y="12"/>
                </a:cubicBezTo>
                <a:cubicBezTo>
                  <a:pt x="34" y="12"/>
                  <a:pt x="34" y="12"/>
                  <a:pt x="34" y="13"/>
                </a:cubicBezTo>
                <a:cubicBezTo>
                  <a:pt x="33" y="12"/>
                  <a:pt x="31" y="12"/>
                  <a:pt x="30" y="12"/>
                </a:cubicBezTo>
                <a:cubicBezTo>
                  <a:pt x="30" y="7"/>
                  <a:pt x="30" y="7"/>
                  <a:pt x="30" y="7"/>
                </a:cubicBezTo>
                <a:close/>
                <a:moveTo>
                  <a:pt x="30" y="43"/>
                </a:moveTo>
                <a:cubicBezTo>
                  <a:pt x="31" y="43"/>
                  <a:pt x="33" y="43"/>
                  <a:pt x="34" y="43"/>
                </a:cubicBezTo>
                <a:cubicBezTo>
                  <a:pt x="34" y="43"/>
                  <a:pt x="34" y="43"/>
                  <a:pt x="34" y="44"/>
                </a:cubicBezTo>
                <a:cubicBezTo>
                  <a:pt x="33" y="46"/>
                  <a:pt x="31" y="47"/>
                  <a:pt x="30" y="48"/>
                </a:cubicBezTo>
                <a:cubicBezTo>
                  <a:pt x="30" y="43"/>
                  <a:pt x="30" y="43"/>
                  <a:pt x="30" y="43"/>
                </a:cubicBezTo>
                <a:close/>
                <a:moveTo>
                  <a:pt x="25" y="49"/>
                </a:moveTo>
                <a:cubicBezTo>
                  <a:pt x="23" y="48"/>
                  <a:pt x="22" y="46"/>
                  <a:pt x="21" y="44"/>
                </a:cubicBezTo>
                <a:cubicBezTo>
                  <a:pt x="20" y="43"/>
                  <a:pt x="20" y="43"/>
                  <a:pt x="20" y="43"/>
                </a:cubicBezTo>
                <a:cubicBezTo>
                  <a:pt x="22" y="43"/>
                  <a:pt x="23" y="43"/>
                  <a:pt x="25" y="43"/>
                </a:cubicBezTo>
                <a:cubicBezTo>
                  <a:pt x="25" y="49"/>
                  <a:pt x="25" y="49"/>
                  <a:pt x="25" y="49"/>
                </a:cubicBezTo>
                <a:close/>
                <a:moveTo>
                  <a:pt x="25" y="12"/>
                </a:moveTo>
                <a:cubicBezTo>
                  <a:pt x="23" y="12"/>
                  <a:pt x="22" y="12"/>
                  <a:pt x="20" y="13"/>
                </a:cubicBezTo>
                <a:cubicBezTo>
                  <a:pt x="20" y="12"/>
                  <a:pt x="20" y="12"/>
                  <a:pt x="21" y="12"/>
                </a:cubicBezTo>
                <a:cubicBezTo>
                  <a:pt x="22" y="9"/>
                  <a:pt x="23" y="7"/>
                  <a:pt x="25" y="7"/>
                </a:cubicBezTo>
                <a:cubicBezTo>
                  <a:pt x="25" y="12"/>
                  <a:pt x="25" y="12"/>
                  <a:pt x="25" y="12"/>
                </a:cubicBezTo>
                <a:close/>
                <a:moveTo>
                  <a:pt x="45" y="39"/>
                </a:moveTo>
                <a:cubicBezTo>
                  <a:pt x="45" y="41"/>
                  <a:pt x="44" y="42"/>
                  <a:pt x="42" y="43"/>
                </a:cubicBezTo>
                <a:cubicBezTo>
                  <a:pt x="41" y="44"/>
                  <a:pt x="40" y="45"/>
                  <a:pt x="39" y="46"/>
                </a:cubicBezTo>
                <a:cubicBezTo>
                  <a:pt x="40" y="44"/>
                  <a:pt x="40" y="43"/>
                  <a:pt x="41" y="41"/>
                </a:cubicBezTo>
                <a:cubicBezTo>
                  <a:pt x="42" y="41"/>
                  <a:pt x="44" y="40"/>
                  <a:pt x="45" y="39"/>
                </a:cubicBezTo>
                <a:close/>
                <a:moveTo>
                  <a:pt x="14" y="41"/>
                </a:moveTo>
                <a:cubicBezTo>
                  <a:pt x="14" y="43"/>
                  <a:pt x="15" y="44"/>
                  <a:pt x="16" y="46"/>
                </a:cubicBezTo>
                <a:cubicBezTo>
                  <a:pt x="14" y="45"/>
                  <a:pt x="13" y="44"/>
                  <a:pt x="12" y="43"/>
                </a:cubicBezTo>
                <a:cubicBezTo>
                  <a:pt x="11" y="42"/>
                  <a:pt x="10" y="41"/>
                  <a:pt x="9" y="39"/>
                </a:cubicBezTo>
                <a:cubicBezTo>
                  <a:pt x="10" y="40"/>
                  <a:pt x="12" y="41"/>
                  <a:pt x="14" y="41"/>
                </a:cubicBezTo>
                <a:close/>
                <a:moveTo>
                  <a:pt x="9" y="16"/>
                </a:moveTo>
                <a:cubicBezTo>
                  <a:pt x="10" y="15"/>
                  <a:pt x="11" y="13"/>
                  <a:pt x="12" y="12"/>
                </a:cubicBezTo>
                <a:cubicBezTo>
                  <a:pt x="13" y="11"/>
                  <a:pt x="14" y="10"/>
                  <a:pt x="16" y="9"/>
                </a:cubicBezTo>
                <a:cubicBezTo>
                  <a:pt x="15" y="11"/>
                  <a:pt x="14" y="12"/>
                  <a:pt x="14" y="14"/>
                </a:cubicBezTo>
                <a:cubicBezTo>
                  <a:pt x="12" y="15"/>
                  <a:pt x="10" y="15"/>
                  <a:pt x="9" y="16"/>
                </a:cubicBezTo>
                <a:close/>
                <a:moveTo>
                  <a:pt x="41" y="14"/>
                </a:moveTo>
                <a:cubicBezTo>
                  <a:pt x="40" y="12"/>
                  <a:pt x="40" y="11"/>
                  <a:pt x="39" y="9"/>
                </a:cubicBezTo>
                <a:cubicBezTo>
                  <a:pt x="40" y="10"/>
                  <a:pt x="41" y="11"/>
                  <a:pt x="42" y="12"/>
                </a:cubicBezTo>
                <a:cubicBezTo>
                  <a:pt x="44" y="13"/>
                  <a:pt x="45" y="15"/>
                  <a:pt x="45" y="16"/>
                </a:cubicBezTo>
                <a:cubicBezTo>
                  <a:pt x="44" y="15"/>
                  <a:pt x="42" y="15"/>
                  <a:pt x="41" y="14"/>
                </a:cubicBezTo>
                <a:close/>
              </a:path>
            </a:pathLst>
          </a:custGeom>
          <a:solidFill>
            <a:schemeClr val="bg1"/>
          </a:solidFill>
          <a:ln>
            <a:noFill/>
          </a:ln>
        </p:spPr>
        <p:txBody>
          <a:body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方正黑体简体" panose="02010601030101010101" pitchFamily="2" charset="-122"/>
              <a:cs typeface="+mn-cs"/>
              <a:sym typeface="Arial" panose="020B0604020202020204" pitchFamily="34" charset="0"/>
            </a:endParaRPr>
          </a:p>
        </p:txBody>
      </p:sp>
      <p:sp>
        <p:nvSpPr>
          <p:cNvPr id="68" name="Freeform 86"/>
          <p:cNvSpPr>
            <a:spLocks noEditPoints="1"/>
          </p:cNvSpPr>
          <p:nvPr/>
        </p:nvSpPr>
        <p:spPr bwMode="auto">
          <a:xfrm>
            <a:off x="7527133" y="3134466"/>
            <a:ext cx="223837" cy="227012"/>
          </a:xfrm>
          <a:custGeom>
            <a:avLst/>
            <a:gdLst>
              <a:gd name="T0" fmla="*/ 113690 w 61"/>
              <a:gd name="T1" fmla="*/ 0 h 62"/>
              <a:gd name="T2" fmla="*/ 117358 w 61"/>
              <a:gd name="T3" fmla="*/ 0 h 62"/>
              <a:gd name="T4" fmla="*/ 121025 w 61"/>
              <a:gd name="T5" fmla="*/ 62299 h 62"/>
              <a:gd name="T6" fmla="*/ 113690 w 61"/>
              <a:gd name="T7" fmla="*/ 76958 h 62"/>
              <a:gd name="T8" fmla="*/ 113690 w 61"/>
              <a:gd name="T9" fmla="*/ 80623 h 62"/>
              <a:gd name="T10" fmla="*/ 88018 w 61"/>
              <a:gd name="T11" fmla="*/ 95281 h 62"/>
              <a:gd name="T12" fmla="*/ 55011 w 61"/>
              <a:gd name="T13" fmla="*/ 106275 h 62"/>
              <a:gd name="T14" fmla="*/ 40342 w 61"/>
              <a:gd name="T15" fmla="*/ 102611 h 62"/>
              <a:gd name="T16" fmla="*/ 29339 w 61"/>
              <a:gd name="T17" fmla="*/ 106275 h 62"/>
              <a:gd name="T18" fmla="*/ 3667 w 61"/>
              <a:gd name="T19" fmla="*/ 87952 h 62"/>
              <a:gd name="T20" fmla="*/ 113690 w 61"/>
              <a:gd name="T21" fmla="*/ 0 h 62"/>
              <a:gd name="T22" fmla="*/ 132027 w 61"/>
              <a:gd name="T23" fmla="*/ 3665 h 62"/>
              <a:gd name="T24" fmla="*/ 187039 w 61"/>
              <a:gd name="T25" fmla="*/ 29317 h 62"/>
              <a:gd name="T26" fmla="*/ 143030 w 61"/>
              <a:gd name="T27" fmla="*/ 62299 h 62"/>
              <a:gd name="T28" fmla="*/ 139362 w 61"/>
              <a:gd name="T29" fmla="*/ 62299 h 62"/>
              <a:gd name="T30" fmla="*/ 132027 w 61"/>
              <a:gd name="T31" fmla="*/ 3665 h 62"/>
              <a:gd name="T32" fmla="*/ 198041 w 61"/>
              <a:gd name="T33" fmla="*/ 40311 h 62"/>
              <a:gd name="T34" fmla="*/ 150364 w 61"/>
              <a:gd name="T35" fmla="*/ 76958 h 62"/>
              <a:gd name="T36" fmla="*/ 150364 w 61"/>
              <a:gd name="T37" fmla="*/ 76958 h 62"/>
              <a:gd name="T38" fmla="*/ 139362 w 61"/>
              <a:gd name="T39" fmla="*/ 95281 h 62"/>
              <a:gd name="T40" fmla="*/ 135695 w 61"/>
              <a:gd name="T41" fmla="*/ 106275 h 62"/>
              <a:gd name="T42" fmla="*/ 132027 w 61"/>
              <a:gd name="T43" fmla="*/ 146586 h 62"/>
              <a:gd name="T44" fmla="*/ 139362 w 61"/>
              <a:gd name="T45" fmla="*/ 157580 h 62"/>
              <a:gd name="T46" fmla="*/ 205376 w 61"/>
              <a:gd name="T47" fmla="*/ 172239 h 62"/>
              <a:gd name="T48" fmla="*/ 223713 w 61"/>
              <a:gd name="T49" fmla="*/ 113605 h 62"/>
              <a:gd name="T50" fmla="*/ 198041 w 61"/>
              <a:gd name="T51" fmla="*/ 40311 h 62"/>
              <a:gd name="T52" fmla="*/ 194374 w 61"/>
              <a:gd name="T53" fmla="*/ 186898 h 62"/>
              <a:gd name="T54" fmla="*/ 113690 w 61"/>
              <a:gd name="T55" fmla="*/ 227209 h 62"/>
              <a:gd name="T56" fmla="*/ 124692 w 61"/>
              <a:gd name="T57" fmla="*/ 179568 h 62"/>
              <a:gd name="T58" fmla="*/ 135695 w 61"/>
              <a:gd name="T59" fmla="*/ 172239 h 62"/>
              <a:gd name="T60" fmla="*/ 194374 w 61"/>
              <a:gd name="T61" fmla="*/ 186898 h 62"/>
              <a:gd name="T62" fmla="*/ 99021 w 61"/>
              <a:gd name="T63" fmla="*/ 223544 h 62"/>
              <a:gd name="T64" fmla="*/ 3667 w 61"/>
              <a:gd name="T65" fmla="*/ 139257 h 62"/>
              <a:gd name="T66" fmla="*/ 29339 w 61"/>
              <a:gd name="T67" fmla="*/ 131928 h 62"/>
              <a:gd name="T68" fmla="*/ 40342 w 61"/>
              <a:gd name="T69" fmla="*/ 135592 h 62"/>
              <a:gd name="T70" fmla="*/ 47677 w 61"/>
              <a:gd name="T71" fmla="*/ 135592 h 62"/>
              <a:gd name="T72" fmla="*/ 106355 w 61"/>
              <a:gd name="T73" fmla="*/ 161245 h 62"/>
              <a:gd name="T74" fmla="*/ 110023 w 61"/>
              <a:gd name="T75" fmla="*/ 175904 h 62"/>
              <a:gd name="T76" fmla="*/ 99021 w 61"/>
              <a:gd name="T77" fmla="*/ 223544 h 62"/>
              <a:gd name="T78" fmla="*/ 0 w 61"/>
              <a:gd name="T79" fmla="*/ 124598 h 62"/>
              <a:gd name="T80" fmla="*/ 18337 w 61"/>
              <a:gd name="T81" fmla="*/ 117269 h 62"/>
              <a:gd name="T82" fmla="*/ 0 w 61"/>
              <a:gd name="T83" fmla="*/ 106275 h 62"/>
              <a:gd name="T84" fmla="*/ 0 w 61"/>
              <a:gd name="T85" fmla="*/ 113605 h 62"/>
              <a:gd name="T86" fmla="*/ 0 w 61"/>
              <a:gd name="T87" fmla="*/ 124598 h 62"/>
              <a:gd name="T88" fmla="*/ 121025 w 61"/>
              <a:gd name="T89" fmla="*/ 95281 h 62"/>
              <a:gd name="T90" fmla="*/ 91686 w 61"/>
              <a:gd name="T91" fmla="*/ 109940 h 62"/>
              <a:gd name="T92" fmla="*/ 58679 w 61"/>
              <a:gd name="T93" fmla="*/ 120934 h 62"/>
              <a:gd name="T94" fmla="*/ 58679 w 61"/>
              <a:gd name="T95" fmla="*/ 124598 h 62"/>
              <a:gd name="T96" fmla="*/ 110023 w 61"/>
              <a:gd name="T97" fmla="*/ 146586 h 62"/>
              <a:gd name="T98" fmla="*/ 117358 w 61"/>
              <a:gd name="T99" fmla="*/ 142922 h 62"/>
              <a:gd name="T100" fmla="*/ 121025 w 61"/>
              <a:gd name="T101" fmla="*/ 102611 h 62"/>
              <a:gd name="T102" fmla="*/ 121025 w 61"/>
              <a:gd name="T103" fmla="*/ 95281 h 62"/>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61" h="62">
                <a:moveTo>
                  <a:pt x="31" y="0"/>
                </a:moveTo>
                <a:cubicBezTo>
                  <a:pt x="31" y="0"/>
                  <a:pt x="31" y="0"/>
                  <a:pt x="32" y="0"/>
                </a:cubicBezTo>
                <a:cubicBezTo>
                  <a:pt x="33" y="6"/>
                  <a:pt x="33" y="12"/>
                  <a:pt x="33" y="17"/>
                </a:cubicBezTo>
                <a:cubicBezTo>
                  <a:pt x="32" y="18"/>
                  <a:pt x="31" y="20"/>
                  <a:pt x="31" y="21"/>
                </a:cubicBezTo>
                <a:cubicBezTo>
                  <a:pt x="31" y="22"/>
                  <a:pt x="31" y="22"/>
                  <a:pt x="31" y="22"/>
                </a:cubicBezTo>
                <a:cubicBezTo>
                  <a:pt x="29" y="23"/>
                  <a:pt x="26" y="24"/>
                  <a:pt x="24" y="26"/>
                </a:cubicBezTo>
                <a:cubicBezTo>
                  <a:pt x="21" y="27"/>
                  <a:pt x="18" y="28"/>
                  <a:pt x="15" y="29"/>
                </a:cubicBezTo>
                <a:cubicBezTo>
                  <a:pt x="14" y="28"/>
                  <a:pt x="13" y="28"/>
                  <a:pt x="11" y="28"/>
                </a:cubicBezTo>
                <a:cubicBezTo>
                  <a:pt x="10" y="28"/>
                  <a:pt x="9" y="28"/>
                  <a:pt x="8" y="29"/>
                </a:cubicBezTo>
                <a:cubicBezTo>
                  <a:pt x="6" y="28"/>
                  <a:pt x="3" y="26"/>
                  <a:pt x="1" y="24"/>
                </a:cubicBezTo>
                <a:cubicBezTo>
                  <a:pt x="4" y="11"/>
                  <a:pt x="16" y="0"/>
                  <a:pt x="31" y="0"/>
                </a:cubicBezTo>
                <a:close/>
                <a:moveTo>
                  <a:pt x="36" y="1"/>
                </a:moveTo>
                <a:cubicBezTo>
                  <a:pt x="42" y="2"/>
                  <a:pt x="47" y="5"/>
                  <a:pt x="51" y="8"/>
                </a:cubicBezTo>
                <a:cubicBezTo>
                  <a:pt x="47" y="12"/>
                  <a:pt x="43" y="15"/>
                  <a:pt x="39" y="17"/>
                </a:cubicBezTo>
                <a:cubicBezTo>
                  <a:pt x="38" y="17"/>
                  <a:pt x="38" y="17"/>
                  <a:pt x="38" y="17"/>
                </a:cubicBezTo>
                <a:cubicBezTo>
                  <a:pt x="38" y="12"/>
                  <a:pt x="37" y="6"/>
                  <a:pt x="36" y="1"/>
                </a:cubicBezTo>
                <a:close/>
                <a:moveTo>
                  <a:pt x="54" y="11"/>
                </a:moveTo>
                <a:cubicBezTo>
                  <a:pt x="50" y="15"/>
                  <a:pt x="46" y="18"/>
                  <a:pt x="41" y="21"/>
                </a:cubicBezTo>
                <a:cubicBezTo>
                  <a:pt x="41" y="21"/>
                  <a:pt x="41" y="21"/>
                  <a:pt x="41" y="21"/>
                </a:cubicBezTo>
                <a:cubicBezTo>
                  <a:pt x="41" y="23"/>
                  <a:pt x="39" y="25"/>
                  <a:pt x="38" y="26"/>
                </a:cubicBezTo>
                <a:cubicBezTo>
                  <a:pt x="38" y="27"/>
                  <a:pt x="38" y="28"/>
                  <a:pt x="37" y="29"/>
                </a:cubicBezTo>
                <a:cubicBezTo>
                  <a:pt x="37" y="33"/>
                  <a:pt x="37" y="36"/>
                  <a:pt x="36" y="40"/>
                </a:cubicBezTo>
                <a:cubicBezTo>
                  <a:pt x="37" y="41"/>
                  <a:pt x="38" y="42"/>
                  <a:pt x="38" y="43"/>
                </a:cubicBezTo>
                <a:cubicBezTo>
                  <a:pt x="44" y="45"/>
                  <a:pt x="50" y="47"/>
                  <a:pt x="56" y="47"/>
                </a:cubicBezTo>
                <a:cubicBezTo>
                  <a:pt x="60" y="43"/>
                  <a:pt x="61" y="37"/>
                  <a:pt x="61" y="31"/>
                </a:cubicBezTo>
                <a:cubicBezTo>
                  <a:pt x="61" y="23"/>
                  <a:pt x="59" y="17"/>
                  <a:pt x="54" y="11"/>
                </a:cubicBezTo>
                <a:close/>
                <a:moveTo>
                  <a:pt x="53" y="51"/>
                </a:moveTo>
                <a:cubicBezTo>
                  <a:pt x="48" y="58"/>
                  <a:pt x="40" y="61"/>
                  <a:pt x="31" y="62"/>
                </a:cubicBezTo>
                <a:cubicBezTo>
                  <a:pt x="32" y="57"/>
                  <a:pt x="33" y="53"/>
                  <a:pt x="34" y="49"/>
                </a:cubicBezTo>
                <a:cubicBezTo>
                  <a:pt x="35" y="48"/>
                  <a:pt x="36" y="48"/>
                  <a:pt x="37" y="47"/>
                </a:cubicBezTo>
                <a:cubicBezTo>
                  <a:pt x="42" y="49"/>
                  <a:pt x="48" y="51"/>
                  <a:pt x="53" y="51"/>
                </a:cubicBezTo>
                <a:close/>
                <a:moveTo>
                  <a:pt x="27" y="61"/>
                </a:moveTo>
                <a:cubicBezTo>
                  <a:pt x="14" y="60"/>
                  <a:pt x="4" y="50"/>
                  <a:pt x="1" y="38"/>
                </a:cubicBezTo>
                <a:cubicBezTo>
                  <a:pt x="3" y="38"/>
                  <a:pt x="6" y="37"/>
                  <a:pt x="8" y="36"/>
                </a:cubicBezTo>
                <a:cubicBezTo>
                  <a:pt x="9" y="37"/>
                  <a:pt x="10" y="37"/>
                  <a:pt x="11" y="37"/>
                </a:cubicBezTo>
                <a:cubicBezTo>
                  <a:pt x="12" y="37"/>
                  <a:pt x="13" y="37"/>
                  <a:pt x="13" y="37"/>
                </a:cubicBezTo>
                <a:cubicBezTo>
                  <a:pt x="18" y="40"/>
                  <a:pt x="23" y="42"/>
                  <a:pt x="29" y="44"/>
                </a:cubicBezTo>
                <a:cubicBezTo>
                  <a:pt x="29" y="46"/>
                  <a:pt x="29" y="47"/>
                  <a:pt x="30" y="48"/>
                </a:cubicBezTo>
                <a:cubicBezTo>
                  <a:pt x="29" y="52"/>
                  <a:pt x="28" y="57"/>
                  <a:pt x="27" y="61"/>
                </a:cubicBezTo>
                <a:close/>
                <a:moveTo>
                  <a:pt x="0" y="34"/>
                </a:moveTo>
                <a:cubicBezTo>
                  <a:pt x="2" y="33"/>
                  <a:pt x="4" y="33"/>
                  <a:pt x="5" y="32"/>
                </a:cubicBezTo>
                <a:cubicBezTo>
                  <a:pt x="4" y="31"/>
                  <a:pt x="2" y="30"/>
                  <a:pt x="0" y="29"/>
                </a:cubicBezTo>
                <a:cubicBezTo>
                  <a:pt x="0" y="30"/>
                  <a:pt x="0" y="30"/>
                  <a:pt x="0" y="31"/>
                </a:cubicBezTo>
                <a:cubicBezTo>
                  <a:pt x="0" y="32"/>
                  <a:pt x="0" y="33"/>
                  <a:pt x="0" y="34"/>
                </a:cubicBezTo>
                <a:close/>
                <a:moveTo>
                  <a:pt x="33" y="26"/>
                </a:moveTo>
                <a:cubicBezTo>
                  <a:pt x="31" y="27"/>
                  <a:pt x="28" y="28"/>
                  <a:pt x="25" y="30"/>
                </a:cubicBezTo>
                <a:cubicBezTo>
                  <a:pt x="22" y="31"/>
                  <a:pt x="19" y="32"/>
                  <a:pt x="16" y="33"/>
                </a:cubicBezTo>
                <a:cubicBezTo>
                  <a:pt x="16" y="34"/>
                  <a:pt x="16" y="34"/>
                  <a:pt x="16" y="34"/>
                </a:cubicBezTo>
                <a:cubicBezTo>
                  <a:pt x="21" y="36"/>
                  <a:pt x="26" y="38"/>
                  <a:pt x="30" y="40"/>
                </a:cubicBezTo>
                <a:cubicBezTo>
                  <a:pt x="31" y="40"/>
                  <a:pt x="31" y="40"/>
                  <a:pt x="32" y="39"/>
                </a:cubicBezTo>
                <a:cubicBezTo>
                  <a:pt x="32" y="36"/>
                  <a:pt x="33" y="32"/>
                  <a:pt x="33" y="28"/>
                </a:cubicBezTo>
                <a:cubicBezTo>
                  <a:pt x="33" y="28"/>
                  <a:pt x="33" y="27"/>
                  <a:pt x="33" y="26"/>
                </a:cubicBezTo>
                <a:close/>
              </a:path>
            </a:pathLst>
          </a:custGeom>
          <a:solidFill>
            <a:schemeClr val="bg1"/>
          </a:solidFill>
          <a:ln>
            <a:noFill/>
          </a:ln>
        </p:spPr>
        <p:txBody>
          <a:body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方正黑体简体" panose="02010601030101010101" pitchFamily="2" charset="-122"/>
              <a:cs typeface="+mn-cs"/>
              <a:sym typeface="Arial" panose="020B0604020202020204" pitchFamily="34" charset="0"/>
            </a:endParaRPr>
          </a:p>
        </p:txBody>
      </p:sp>
      <p:sp>
        <p:nvSpPr>
          <p:cNvPr id="69" name="Freeform 87"/>
          <p:cNvSpPr>
            <a:spLocks noEditPoints="1"/>
          </p:cNvSpPr>
          <p:nvPr/>
        </p:nvSpPr>
        <p:spPr bwMode="auto">
          <a:xfrm>
            <a:off x="7130258" y="3918691"/>
            <a:ext cx="250825" cy="211137"/>
          </a:xfrm>
          <a:custGeom>
            <a:avLst/>
            <a:gdLst>
              <a:gd name="T0" fmla="*/ 154369 w 68"/>
              <a:gd name="T1" fmla="*/ 117744 h 57"/>
              <a:gd name="T2" fmla="*/ 132316 w 68"/>
              <a:gd name="T3" fmla="*/ 117744 h 57"/>
              <a:gd name="T4" fmla="*/ 121290 w 68"/>
              <a:gd name="T5" fmla="*/ 114064 h 57"/>
              <a:gd name="T6" fmla="*/ 113939 w 68"/>
              <a:gd name="T7" fmla="*/ 99346 h 57"/>
              <a:gd name="T8" fmla="*/ 124965 w 68"/>
              <a:gd name="T9" fmla="*/ 80949 h 57"/>
              <a:gd name="T10" fmla="*/ 132316 w 68"/>
              <a:gd name="T11" fmla="*/ 73590 h 57"/>
              <a:gd name="T12" fmla="*/ 135991 w 68"/>
              <a:gd name="T13" fmla="*/ 58872 h 57"/>
              <a:gd name="T14" fmla="*/ 135991 w 68"/>
              <a:gd name="T15" fmla="*/ 58872 h 57"/>
              <a:gd name="T16" fmla="*/ 132316 w 68"/>
              <a:gd name="T17" fmla="*/ 55192 h 57"/>
              <a:gd name="T18" fmla="*/ 132316 w 68"/>
              <a:gd name="T19" fmla="*/ 55192 h 57"/>
              <a:gd name="T20" fmla="*/ 121290 w 68"/>
              <a:gd name="T21" fmla="*/ 14718 h 57"/>
              <a:gd name="T22" fmla="*/ 62483 w 68"/>
              <a:gd name="T23" fmla="*/ 11038 h 57"/>
              <a:gd name="T24" fmla="*/ 47781 w 68"/>
              <a:gd name="T25" fmla="*/ 55192 h 57"/>
              <a:gd name="T26" fmla="*/ 47781 w 68"/>
              <a:gd name="T27" fmla="*/ 55192 h 57"/>
              <a:gd name="T28" fmla="*/ 47781 w 68"/>
              <a:gd name="T29" fmla="*/ 58872 h 57"/>
              <a:gd name="T30" fmla="*/ 47781 w 68"/>
              <a:gd name="T31" fmla="*/ 58872 h 57"/>
              <a:gd name="T32" fmla="*/ 47781 w 68"/>
              <a:gd name="T33" fmla="*/ 73590 h 57"/>
              <a:gd name="T34" fmla="*/ 55132 w 68"/>
              <a:gd name="T35" fmla="*/ 80949 h 57"/>
              <a:gd name="T36" fmla="*/ 62483 w 68"/>
              <a:gd name="T37" fmla="*/ 95667 h 57"/>
              <a:gd name="T38" fmla="*/ 55132 w 68"/>
              <a:gd name="T39" fmla="*/ 114064 h 57"/>
              <a:gd name="T40" fmla="*/ 44105 w 68"/>
              <a:gd name="T41" fmla="*/ 114064 h 57"/>
              <a:gd name="T42" fmla="*/ 29404 w 68"/>
              <a:gd name="T43" fmla="*/ 114064 h 57"/>
              <a:gd name="T44" fmla="*/ 3675 w 68"/>
              <a:gd name="T45" fmla="*/ 191334 h 57"/>
              <a:gd name="T46" fmla="*/ 176421 w 68"/>
              <a:gd name="T47" fmla="*/ 191334 h 57"/>
              <a:gd name="T48" fmla="*/ 154369 w 68"/>
              <a:gd name="T49" fmla="*/ 117744 h 57"/>
              <a:gd name="T50" fmla="*/ 231553 w 68"/>
              <a:gd name="T51" fmla="*/ 80949 h 57"/>
              <a:gd name="T52" fmla="*/ 249930 w 68"/>
              <a:gd name="T53" fmla="*/ 132462 h 57"/>
              <a:gd name="T54" fmla="*/ 183772 w 68"/>
              <a:gd name="T55" fmla="*/ 139821 h 57"/>
              <a:gd name="T56" fmla="*/ 161719 w 68"/>
              <a:gd name="T57" fmla="*/ 106705 h 57"/>
              <a:gd name="T58" fmla="*/ 158044 w 68"/>
              <a:gd name="T59" fmla="*/ 99346 h 57"/>
              <a:gd name="T60" fmla="*/ 154369 w 68"/>
              <a:gd name="T61" fmla="*/ 99346 h 57"/>
              <a:gd name="T62" fmla="*/ 132316 w 68"/>
              <a:gd name="T63" fmla="*/ 99346 h 57"/>
              <a:gd name="T64" fmla="*/ 132316 w 68"/>
              <a:gd name="T65" fmla="*/ 99346 h 57"/>
              <a:gd name="T66" fmla="*/ 139667 w 68"/>
              <a:gd name="T67" fmla="*/ 88308 h 57"/>
              <a:gd name="T68" fmla="*/ 147018 w 68"/>
              <a:gd name="T69" fmla="*/ 80949 h 57"/>
              <a:gd name="T70" fmla="*/ 158044 w 68"/>
              <a:gd name="T71" fmla="*/ 80949 h 57"/>
              <a:gd name="T72" fmla="*/ 165395 w 68"/>
              <a:gd name="T73" fmla="*/ 77269 h 57"/>
              <a:gd name="T74" fmla="*/ 169070 w 68"/>
              <a:gd name="T75" fmla="*/ 66231 h 57"/>
              <a:gd name="T76" fmla="*/ 161719 w 68"/>
              <a:gd name="T77" fmla="*/ 55192 h 57"/>
              <a:gd name="T78" fmla="*/ 158044 w 68"/>
              <a:gd name="T79" fmla="*/ 47833 h 57"/>
              <a:gd name="T80" fmla="*/ 158044 w 68"/>
              <a:gd name="T81" fmla="*/ 40474 h 57"/>
              <a:gd name="T82" fmla="*/ 158044 w 68"/>
              <a:gd name="T83" fmla="*/ 36795 h 57"/>
              <a:gd name="T84" fmla="*/ 158044 w 68"/>
              <a:gd name="T85" fmla="*/ 36795 h 57"/>
              <a:gd name="T86" fmla="*/ 158044 w 68"/>
              <a:gd name="T87" fmla="*/ 36795 h 57"/>
              <a:gd name="T88" fmla="*/ 169070 w 68"/>
              <a:gd name="T89" fmla="*/ 7359 h 57"/>
              <a:gd name="T90" fmla="*/ 209500 w 68"/>
              <a:gd name="T91" fmla="*/ 7359 h 57"/>
              <a:gd name="T92" fmla="*/ 216851 w 68"/>
              <a:gd name="T93" fmla="*/ 36795 h 57"/>
              <a:gd name="T94" fmla="*/ 216851 w 68"/>
              <a:gd name="T95" fmla="*/ 36795 h 57"/>
              <a:gd name="T96" fmla="*/ 220526 w 68"/>
              <a:gd name="T97" fmla="*/ 36795 h 57"/>
              <a:gd name="T98" fmla="*/ 220526 w 68"/>
              <a:gd name="T99" fmla="*/ 40474 h 57"/>
              <a:gd name="T100" fmla="*/ 216851 w 68"/>
              <a:gd name="T101" fmla="*/ 47833 h 57"/>
              <a:gd name="T102" fmla="*/ 213176 w 68"/>
              <a:gd name="T103" fmla="*/ 55192 h 57"/>
              <a:gd name="T104" fmla="*/ 205825 w 68"/>
              <a:gd name="T105" fmla="*/ 66231 h 57"/>
              <a:gd name="T106" fmla="*/ 209500 w 68"/>
              <a:gd name="T107" fmla="*/ 77269 h 57"/>
              <a:gd name="T108" fmla="*/ 216851 w 68"/>
              <a:gd name="T109" fmla="*/ 80949 h 57"/>
              <a:gd name="T110" fmla="*/ 231553 w 68"/>
              <a:gd name="T111" fmla="*/ 80949 h 57"/>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68" h="57">
                <a:moveTo>
                  <a:pt x="42" y="32"/>
                </a:moveTo>
                <a:cubicBezTo>
                  <a:pt x="40" y="32"/>
                  <a:pt x="38" y="32"/>
                  <a:pt x="36" y="32"/>
                </a:cubicBezTo>
                <a:cubicBezTo>
                  <a:pt x="35" y="32"/>
                  <a:pt x="34" y="32"/>
                  <a:pt x="33" y="31"/>
                </a:cubicBezTo>
                <a:cubicBezTo>
                  <a:pt x="32" y="30"/>
                  <a:pt x="32" y="28"/>
                  <a:pt x="31" y="27"/>
                </a:cubicBezTo>
                <a:cubicBezTo>
                  <a:pt x="33" y="25"/>
                  <a:pt x="34" y="24"/>
                  <a:pt x="34" y="22"/>
                </a:cubicBezTo>
                <a:cubicBezTo>
                  <a:pt x="35" y="21"/>
                  <a:pt x="36" y="21"/>
                  <a:pt x="36" y="20"/>
                </a:cubicBezTo>
                <a:cubicBezTo>
                  <a:pt x="36" y="19"/>
                  <a:pt x="37" y="18"/>
                  <a:pt x="37" y="16"/>
                </a:cubicBezTo>
                <a:cubicBezTo>
                  <a:pt x="37" y="16"/>
                  <a:pt x="37" y="16"/>
                  <a:pt x="37" y="16"/>
                </a:cubicBezTo>
                <a:cubicBezTo>
                  <a:pt x="36" y="15"/>
                  <a:pt x="36" y="15"/>
                  <a:pt x="36" y="15"/>
                </a:cubicBezTo>
                <a:cubicBezTo>
                  <a:pt x="36" y="15"/>
                  <a:pt x="36" y="15"/>
                  <a:pt x="36" y="15"/>
                </a:cubicBezTo>
                <a:cubicBezTo>
                  <a:pt x="37" y="9"/>
                  <a:pt x="36" y="6"/>
                  <a:pt x="33" y="4"/>
                </a:cubicBezTo>
                <a:cubicBezTo>
                  <a:pt x="29" y="0"/>
                  <a:pt x="21" y="0"/>
                  <a:pt x="17" y="3"/>
                </a:cubicBezTo>
                <a:cubicBezTo>
                  <a:pt x="14" y="5"/>
                  <a:pt x="13" y="9"/>
                  <a:pt x="13" y="15"/>
                </a:cubicBezTo>
                <a:cubicBezTo>
                  <a:pt x="13" y="15"/>
                  <a:pt x="13" y="15"/>
                  <a:pt x="13" y="15"/>
                </a:cubicBezTo>
                <a:cubicBezTo>
                  <a:pt x="13" y="16"/>
                  <a:pt x="13" y="16"/>
                  <a:pt x="13" y="16"/>
                </a:cubicBezTo>
                <a:cubicBezTo>
                  <a:pt x="13" y="16"/>
                  <a:pt x="13" y="16"/>
                  <a:pt x="13" y="16"/>
                </a:cubicBezTo>
                <a:cubicBezTo>
                  <a:pt x="13" y="18"/>
                  <a:pt x="13" y="19"/>
                  <a:pt x="13" y="20"/>
                </a:cubicBezTo>
                <a:cubicBezTo>
                  <a:pt x="13" y="21"/>
                  <a:pt x="14" y="21"/>
                  <a:pt x="15" y="22"/>
                </a:cubicBezTo>
                <a:cubicBezTo>
                  <a:pt x="15" y="23"/>
                  <a:pt x="16" y="25"/>
                  <a:pt x="17" y="26"/>
                </a:cubicBezTo>
                <a:cubicBezTo>
                  <a:pt x="17" y="28"/>
                  <a:pt x="16" y="30"/>
                  <a:pt x="15" y="31"/>
                </a:cubicBezTo>
                <a:cubicBezTo>
                  <a:pt x="15" y="31"/>
                  <a:pt x="14" y="32"/>
                  <a:pt x="12" y="31"/>
                </a:cubicBezTo>
                <a:cubicBezTo>
                  <a:pt x="11" y="31"/>
                  <a:pt x="9" y="31"/>
                  <a:pt x="8" y="31"/>
                </a:cubicBezTo>
                <a:cubicBezTo>
                  <a:pt x="3" y="36"/>
                  <a:pt x="0" y="45"/>
                  <a:pt x="1" y="52"/>
                </a:cubicBezTo>
                <a:cubicBezTo>
                  <a:pt x="8" y="57"/>
                  <a:pt x="43" y="57"/>
                  <a:pt x="48" y="52"/>
                </a:cubicBezTo>
                <a:cubicBezTo>
                  <a:pt x="48" y="46"/>
                  <a:pt x="47" y="37"/>
                  <a:pt x="42" y="32"/>
                </a:cubicBezTo>
                <a:close/>
                <a:moveTo>
                  <a:pt x="63" y="22"/>
                </a:moveTo>
                <a:cubicBezTo>
                  <a:pt x="67" y="25"/>
                  <a:pt x="68" y="32"/>
                  <a:pt x="68" y="36"/>
                </a:cubicBezTo>
                <a:cubicBezTo>
                  <a:pt x="66" y="38"/>
                  <a:pt x="58" y="38"/>
                  <a:pt x="50" y="38"/>
                </a:cubicBezTo>
                <a:cubicBezTo>
                  <a:pt x="49" y="34"/>
                  <a:pt x="47" y="31"/>
                  <a:pt x="44" y="29"/>
                </a:cubicBezTo>
                <a:cubicBezTo>
                  <a:pt x="43" y="27"/>
                  <a:pt x="43" y="27"/>
                  <a:pt x="43" y="27"/>
                </a:cubicBezTo>
                <a:cubicBezTo>
                  <a:pt x="42" y="27"/>
                  <a:pt x="42" y="27"/>
                  <a:pt x="42" y="27"/>
                </a:cubicBezTo>
                <a:cubicBezTo>
                  <a:pt x="40" y="27"/>
                  <a:pt x="38" y="27"/>
                  <a:pt x="36" y="27"/>
                </a:cubicBezTo>
                <a:cubicBezTo>
                  <a:pt x="36" y="27"/>
                  <a:pt x="36" y="27"/>
                  <a:pt x="36" y="27"/>
                </a:cubicBezTo>
                <a:cubicBezTo>
                  <a:pt x="37" y="27"/>
                  <a:pt x="38" y="25"/>
                  <a:pt x="38" y="24"/>
                </a:cubicBezTo>
                <a:cubicBezTo>
                  <a:pt x="39" y="24"/>
                  <a:pt x="39" y="23"/>
                  <a:pt x="40" y="22"/>
                </a:cubicBezTo>
                <a:cubicBezTo>
                  <a:pt x="41" y="22"/>
                  <a:pt x="42" y="22"/>
                  <a:pt x="43" y="22"/>
                </a:cubicBezTo>
                <a:cubicBezTo>
                  <a:pt x="44" y="22"/>
                  <a:pt x="44" y="22"/>
                  <a:pt x="45" y="21"/>
                </a:cubicBezTo>
                <a:cubicBezTo>
                  <a:pt x="45" y="21"/>
                  <a:pt x="46" y="19"/>
                  <a:pt x="46" y="18"/>
                </a:cubicBezTo>
                <a:cubicBezTo>
                  <a:pt x="45" y="17"/>
                  <a:pt x="45" y="16"/>
                  <a:pt x="44" y="15"/>
                </a:cubicBezTo>
                <a:cubicBezTo>
                  <a:pt x="44" y="14"/>
                  <a:pt x="43" y="14"/>
                  <a:pt x="43" y="13"/>
                </a:cubicBezTo>
                <a:cubicBezTo>
                  <a:pt x="43" y="13"/>
                  <a:pt x="43" y="12"/>
                  <a:pt x="43" y="11"/>
                </a:cubicBezTo>
                <a:cubicBezTo>
                  <a:pt x="43" y="10"/>
                  <a:pt x="43" y="10"/>
                  <a:pt x="43" y="10"/>
                </a:cubicBezTo>
                <a:cubicBezTo>
                  <a:pt x="43" y="10"/>
                  <a:pt x="43" y="10"/>
                  <a:pt x="43" y="10"/>
                </a:cubicBezTo>
                <a:cubicBezTo>
                  <a:pt x="43" y="10"/>
                  <a:pt x="43" y="10"/>
                  <a:pt x="43" y="10"/>
                </a:cubicBezTo>
                <a:cubicBezTo>
                  <a:pt x="43" y="6"/>
                  <a:pt x="44" y="3"/>
                  <a:pt x="46" y="2"/>
                </a:cubicBezTo>
                <a:cubicBezTo>
                  <a:pt x="49" y="0"/>
                  <a:pt x="54" y="0"/>
                  <a:pt x="57" y="2"/>
                </a:cubicBezTo>
                <a:cubicBezTo>
                  <a:pt x="59" y="4"/>
                  <a:pt x="60" y="6"/>
                  <a:pt x="59" y="10"/>
                </a:cubicBezTo>
                <a:cubicBezTo>
                  <a:pt x="59" y="10"/>
                  <a:pt x="59" y="10"/>
                  <a:pt x="59" y="10"/>
                </a:cubicBezTo>
                <a:cubicBezTo>
                  <a:pt x="60" y="10"/>
                  <a:pt x="60" y="10"/>
                  <a:pt x="60" y="10"/>
                </a:cubicBezTo>
                <a:cubicBezTo>
                  <a:pt x="60" y="11"/>
                  <a:pt x="60" y="11"/>
                  <a:pt x="60" y="11"/>
                </a:cubicBezTo>
                <a:cubicBezTo>
                  <a:pt x="60" y="12"/>
                  <a:pt x="59" y="13"/>
                  <a:pt x="59" y="13"/>
                </a:cubicBezTo>
                <a:cubicBezTo>
                  <a:pt x="59" y="14"/>
                  <a:pt x="59" y="14"/>
                  <a:pt x="58" y="15"/>
                </a:cubicBezTo>
                <a:cubicBezTo>
                  <a:pt x="58" y="16"/>
                  <a:pt x="57" y="17"/>
                  <a:pt x="56" y="18"/>
                </a:cubicBezTo>
                <a:cubicBezTo>
                  <a:pt x="56" y="19"/>
                  <a:pt x="57" y="20"/>
                  <a:pt x="57" y="21"/>
                </a:cubicBezTo>
                <a:cubicBezTo>
                  <a:pt x="58" y="22"/>
                  <a:pt x="58" y="22"/>
                  <a:pt x="59" y="22"/>
                </a:cubicBezTo>
                <a:cubicBezTo>
                  <a:pt x="60" y="22"/>
                  <a:pt x="62" y="22"/>
                  <a:pt x="63" y="22"/>
                </a:cubicBezTo>
                <a:close/>
              </a:path>
            </a:pathLst>
          </a:custGeom>
          <a:solidFill>
            <a:schemeClr val="bg1"/>
          </a:solidFill>
          <a:ln>
            <a:noFill/>
          </a:ln>
        </p:spPr>
        <p:txBody>
          <a:body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方正黑体简体" panose="02010601030101010101" pitchFamily="2" charset="-122"/>
              <a:cs typeface="+mn-cs"/>
              <a:sym typeface="Arial" panose="020B0604020202020204" pitchFamily="34" charset="0"/>
            </a:endParaRPr>
          </a:p>
        </p:txBody>
      </p:sp>
      <p:sp>
        <p:nvSpPr>
          <p:cNvPr id="70" name="Freeform 88"/>
          <p:cNvSpPr>
            <a:spLocks noEditPoints="1"/>
          </p:cNvSpPr>
          <p:nvPr/>
        </p:nvSpPr>
        <p:spPr bwMode="auto">
          <a:xfrm>
            <a:off x="7941470" y="3128116"/>
            <a:ext cx="184150" cy="233362"/>
          </a:xfrm>
          <a:custGeom>
            <a:avLst/>
            <a:gdLst>
              <a:gd name="T0" fmla="*/ 146812 w 50"/>
              <a:gd name="T1" fmla="*/ 0 h 64"/>
              <a:gd name="T2" fmla="*/ 157823 w 50"/>
              <a:gd name="T3" fmla="*/ 62209 h 64"/>
              <a:gd name="T4" fmla="*/ 135801 w 50"/>
              <a:gd name="T5" fmla="*/ 21956 h 64"/>
              <a:gd name="T6" fmla="*/ 22022 w 50"/>
              <a:gd name="T7" fmla="*/ 197606 h 64"/>
              <a:gd name="T8" fmla="*/ 135801 w 50"/>
              <a:gd name="T9" fmla="*/ 186628 h 64"/>
              <a:gd name="T10" fmla="*/ 157823 w 50"/>
              <a:gd name="T11" fmla="*/ 223222 h 64"/>
              <a:gd name="T12" fmla="*/ 7341 w 50"/>
              <a:gd name="T13" fmla="*/ 234200 h 64"/>
              <a:gd name="T14" fmla="*/ 0 w 50"/>
              <a:gd name="T15" fmla="*/ 10978 h 64"/>
              <a:gd name="T16" fmla="*/ 176174 w 50"/>
              <a:gd name="T17" fmla="*/ 171991 h 64"/>
              <a:gd name="T18" fmla="*/ 121120 w 50"/>
              <a:gd name="T19" fmla="*/ 146375 h 64"/>
              <a:gd name="T20" fmla="*/ 113779 w 50"/>
              <a:gd name="T21" fmla="*/ 146375 h 64"/>
              <a:gd name="T22" fmla="*/ 58725 w 50"/>
              <a:gd name="T23" fmla="*/ 171991 h 64"/>
              <a:gd name="T24" fmla="*/ 172504 w 50"/>
              <a:gd name="T25" fmla="*/ 171991 h 64"/>
              <a:gd name="T26" fmla="*/ 88087 w 50"/>
              <a:gd name="T27" fmla="*/ 109781 h 64"/>
              <a:gd name="T28" fmla="*/ 143142 w 50"/>
              <a:gd name="T29" fmla="*/ 113441 h 64"/>
              <a:gd name="T30" fmla="*/ 88087 w 50"/>
              <a:gd name="T31" fmla="*/ 109781 h 64"/>
              <a:gd name="T32" fmla="*/ 88087 w 50"/>
              <a:gd name="T33" fmla="*/ 102463 h 64"/>
              <a:gd name="T34" fmla="*/ 143142 w 50"/>
              <a:gd name="T35" fmla="*/ 102463 h 64"/>
              <a:gd name="T36" fmla="*/ 88087 w 50"/>
              <a:gd name="T37" fmla="*/ 91484 h 64"/>
              <a:gd name="T38" fmla="*/ 143142 w 50"/>
              <a:gd name="T39" fmla="*/ 95144 h 64"/>
              <a:gd name="T40" fmla="*/ 88087 w 50"/>
              <a:gd name="T41" fmla="*/ 91484 h 64"/>
              <a:gd name="T42" fmla="*/ 117450 w 50"/>
              <a:gd name="T43" fmla="*/ 43913 h 64"/>
              <a:gd name="T44" fmla="*/ 80747 w 50"/>
              <a:gd name="T45" fmla="*/ 109781 h 64"/>
              <a:gd name="T46" fmla="*/ 150482 w 50"/>
              <a:gd name="T47" fmla="*/ 84166 h 64"/>
              <a:gd name="T48" fmla="*/ 176174 w 50"/>
              <a:gd name="T49" fmla="*/ 91484 h 64"/>
              <a:gd name="T50" fmla="*/ 51384 w 50"/>
              <a:gd name="T51" fmla="*/ 164672 h 64"/>
              <a:gd name="T52" fmla="*/ 47714 w 50"/>
              <a:gd name="T53" fmla="*/ 98803 h 64"/>
              <a:gd name="T54" fmla="*/ 183515 w 50"/>
              <a:gd name="T55" fmla="*/ 98803 h 64"/>
              <a:gd name="T56" fmla="*/ 183515 w 50"/>
              <a:gd name="T57" fmla="*/ 164672 h 64"/>
              <a:gd name="T58" fmla="*/ 183515 w 50"/>
              <a:gd name="T59" fmla="*/ 98803 h 64"/>
              <a:gd name="T60" fmla="*/ 62395 w 50"/>
              <a:gd name="T61" fmla="*/ 212244 h 64"/>
              <a:gd name="T62" fmla="*/ 58725 w 50"/>
              <a:gd name="T63" fmla="*/ 219563 h 64"/>
              <a:gd name="T64" fmla="*/ 95428 w 50"/>
              <a:gd name="T65" fmla="*/ 219563 h 64"/>
              <a:gd name="T66" fmla="*/ 99098 w 50"/>
              <a:gd name="T67" fmla="*/ 212244 h 64"/>
              <a:gd name="T68" fmla="*/ 62395 w 50"/>
              <a:gd name="T69" fmla="*/ 212244 h 64"/>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50" h="64">
                <a:moveTo>
                  <a:pt x="2" y="0"/>
                </a:moveTo>
                <a:cubicBezTo>
                  <a:pt x="40" y="0"/>
                  <a:pt x="40" y="0"/>
                  <a:pt x="40" y="0"/>
                </a:cubicBezTo>
                <a:cubicBezTo>
                  <a:pt x="42" y="0"/>
                  <a:pt x="43" y="2"/>
                  <a:pt x="43" y="3"/>
                </a:cubicBezTo>
                <a:cubicBezTo>
                  <a:pt x="43" y="17"/>
                  <a:pt x="43" y="17"/>
                  <a:pt x="43" y="17"/>
                </a:cubicBezTo>
                <a:cubicBezTo>
                  <a:pt x="37" y="12"/>
                  <a:pt x="37" y="12"/>
                  <a:pt x="37" y="12"/>
                </a:cubicBezTo>
                <a:cubicBezTo>
                  <a:pt x="37" y="6"/>
                  <a:pt x="37" y="6"/>
                  <a:pt x="37" y="6"/>
                </a:cubicBezTo>
                <a:cubicBezTo>
                  <a:pt x="6" y="6"/>
                  <a:pt x="6" y="6"/>
                  <a:pt x="6" y="6"/>
                </a:cubicBezTo>
                <a:cubicBezTo>
                  <a:pt x="6" y="54"/>
                  <a:pt x="6" y="54"/>
                  <a:pt x="6" y="54"/>
                </a:cubicBezTo>
                <a:cubicBezTo>
                  <a:pt x="37" y="54"/>
                  <a:pt x="37" y="54"/>
                  <a:pt x="37" y="54"/>
                </a:cubicBezTo>
                <a:cubicBezTo>
                  <a:pt x="37" y="51"/>
                  <a:pt x="37" y="51"/>
                  <a:pt x="37" y="51"/>
                </a:cubicBezTo>
                <a:cubicBezTo>
                  <a:pt x="43" y="51"/>
                  <a:pt x="43" y="51"/>
                  <a:pt x="43" y="51"/>
                </a:cubicBezTo>
                <a:cubicBezTo>
                  <a:pt x="43" y="61"/>
                  <a:pt x="43" y="61"/>
                  <a:pt x="43" y="61"/>
                </a:cubicBezTo>
                <a:cubicBezTo>
                  <a:pt x="43" y="63"/>
                  <a:pt x="42" y="64"/>
                  <a:pt x="40" y="64"/>
                </a:cubicBezTo>
                <a:cubicBezTo>
                  <a:pt x="2" y="64"/>
                  <a:pt x="2" y="64"/>
                  <a:pt x="2" y="64"/>
                </a:cubicBezTo>
                <a:cubicBezTo>
                  <a:pt x="1" y="64"/>
                  <a:pt x="0" y="63"/>
                  <a:pt x="0" y="61"/>
                </a:cubicBezTo>
                <a:cubicBezTo>
                  <a:pt x="0" y="3"/>
                  <a:pt x="0" y="3"/>
                  <a:pt x="0" y="3"/>
                </a:cubicBezTo>
                <a:cubicBezTo>
                  <a:pt x="0" y="2"/>
                  <a:pt x="1" y="0"/>
                  <a:pt x="2" y="0"/>
                </a:cubicBezTo>
                <a:close/>
                <a:moveTo>
                  <a:pt x="48" y="47"/>
                </a:moveTo>
                <a:cubicBezTo>
                  <a:pt x="35" y="38"/>
                  <a:pt x="35" y="38"/>
                  <a:pt x="35" y="38"/>
                </a:cubicBezTo>
                <a:cubicBezTo>
                  <a:pt x="33" y="40"/>
                  <a:pt x="33" y="40"/>
                  <a:pt x="33" y="40"/>
                </a:cubicBezTo>
                <a:cubicBezTo>
                  <a:pt x="32" y="41"/>
                  <a:pt x="32" y="41"/>
                  <a:pt x="32" y="41"/>
                </a:cubicBezTo>
                <a:cubicBezTo>
                  <a:pt x="31" y="40"/>
                  <a:pt x="31" y="40"/>
                  <a:pt x="31" y="40"/>
                </a:cubicBezTo>
                <a:cubicBezTo>
                  <a:pt x="28" y="38"/>
                  <a:pt x="28" y="38"/>
                  <a:pt x="28" y="38"/>
                </a:cubicBezTo>
                <a:cubicBezTo>
                  <a:pt x="16" y="47"/>
                  <a:pt x="16" y="47"/>
                  <a:pt x="16" y="47"/>
                </a:cubicBezTo>
                <a:cubicBezTo>
                  <a:pt x="16" y="47"/>
                  <a:pt x="16" y="47"/>
                  <a:pt x="16" y="47"/>
                </a:cubicBezTo>
                <a:cubicBezTo>
                  <a:pt x="47" y="47"/>
                  <a:pt x="47" y="47"/>
                  <a:pt x="47" y="47"/>
                </a:cubicBezTo>
                <a:cubicBezTo>
                  <a:pt x="47" y="47"/>
                  <a:pt x="47" y="47"/>
                  <a:pt x="48" y="47"/>
                </a:cubicBezTo>
                <a:close/>
                <a:moveTo>
                  <a:pt x="24" y="30"/>
                </a:moveTo>
                <a:cubicBezTo>
                  <a:pt x="24" y="31"/>
                  <a:pt x="24" y="31"/>
                  <a:pt x="24" y="31"/>
                </a:cubicBezTo>
                <a:cubicBezTo>
                  <a:pt x="39" y="31"/>
                  <a:pt x="39" y="31"/>
                  <a:pt x="39" y="31"/>
                </a:cubicBezTo>
                <a:cubicBezTo>
                  <a:pt x="39" y="30"/>
                  <a:pt x="39" y="30"/>
                  <a:pt x="39" y="30"/>
                </a:cubicBezTo>
                <a:cubicBezTo>
                  <a:pt x="24" y="30"/>
                  <a:pt x="24" y="30"/>
                  <a:pt x="24" y="30"/>
                </a:cubicBezTo>
                <a:close/>
                <a:moveTo>
                  <a:pt x="24" y="28"/>
                </a:moveTo>
                <a:cubicBezTo>
                  <a:pt x="24" y="28"/>
                  <a:pt x="24" y="28"/>
                  <a:pt x="24" y="28"/>
                </a:cubicBezTo>
                <a:cubicBezTo>
                  <a:pt x="39" y="28"/>
                  <a:pt x="39" y="28"/>
                  <a:pt x="39" y="28"/>
                </a:cubicBezTo>
                <a:cubicBezTo>
                  <a:pt x="39" y="28"/>
                  <a:pt x="39" y="28"/>
                  <a:pt x="39" y="28"/>
                </a:cubicBezTo>
                <a:cubicBezTo>
                  <a:pt x="24" y="28"/>
                  <a:pt x="24" y="28"/>
                  <a:pt x="24" y="28"/>
                </a:cubicBezTo>
                <a:close/>
                <a:moveTo>
                  <a:pt x="24" y="25"/>
                </a:moveTo>
                <a:cubicBezTo>
                  <a:pt x="24" y="26"/>
                  <a:pt x="24" y="26"/>
                  <a:pt x="24" y="26"/>
                </a:cubicBezTo>
                <a:cubicBezTo>
                  <a:pt x="39" y="26"/>
                  <a:pt x="39" y="26"/>
                  <a:pt x="39" y="26"/>
                </a:cubicBezTo>
                <a:cubicBezTo>
                  <a:pt x="39" y="25"/>
                  <a:pt x="39" y="25"/>
                  <a:pt x="39" y="25"/>
                </a:cubicBezTo>
                <a:cubicBezTo>
                  <a:pt x="24" y="25"/>
                  <a:pt x="24" y="25"/>
                  <a:pt x="24" y="25"/>
                </a:cubicBezTo>
                <a:close/>
                <a:moveTo>
                  <a:pt x="48" y="25"/>
                </a:moveTo>
                <a:cubicBezTo>
                  <a:pt x="32" y="12"/>
                  <a:pt x="32" y="12"/>
                  <a:pt x="32" y="12"/>
                </a:cubicBezTo>
                <a:cubicBezTo>
                  <a:pt x="15" y="25"/>
                  <a:pt x="15" y="25"/>
                  <a:pt x="15" y="25"/>
                </a:cubicBezTo>
                <a:cubicBezTo>
                  <a:pt x="22" y="30"/>
                  <a:pt x="22" y="30"/>
                  <a:pt x="22" y="30"/>
                </a:cubicBezTo>
                <a:cubicBezTo>
                  <a:pt x="22" y="23"/>
                  <a:pt x="22" y="23"/>
                  <a:pt x="22" y="23"/>
                </a:cubicBezTo>
                <a:cubicBezTo>
                  <a:pt x="41" y="23"/>
                  <a:pt x="41" y="23"/>
                  <a:pt x="41" y="23"/>
                </a:cubicBezTo>
                <a:cubicBezTo>
                  <a:pt x="41" y="30"/>
                  <a:pt x="41" y="30"/>
                  <a:pt x="41" y="30"/>
                </a:cubicBezTo>
                <a:cubicBezTo>
                  <a:pt x="48" y="25"/>
                  <a:pt x="48" y="25"/>
                  <a:pt x="48" y="25"/>
                </a:cubicBezTo>
                <a:close/>
                <a:moveTo>
                  <a:pt x="13" y="27"/>
                </a:moveTo>
                <a:cubicBezTo>
                  <a:pt x="14" y="45"/>
                  <a:pt x="14" y="45"/>
                  <a:pt x="14" y="45"/>
                </a:cubicBezTo>
                <a:cubicBezTo>
                  <a:pt x="26" y="36"/>
                  <a:pt x="26" y="36"/>
                  <a:pt x="26" y="36"/>
                </a:cubicBezTo>
                <a:cubicBezTo>
                  <a:pt x="13" y="27"/>
                  <a:pt x="13" y="27"/>
                  <a:pt x="13" y="27"/>
                </a:cubicBezTo>
                <a:cubicBezTo>
                  <a:pt x="13" y="27"/>
                  <a:pt x="13" y="27"/>
                  <a:pt x="13" y="27"/>
                </a:cubicBezTo>
                <a:close/>
                <a:moveTo>
                  <a:pt x="50" y="27"/>
                </a:moveTo>
                <a:cubicBezTo>
                  <a:pt x="38" y="36"/>
                  <a:pt x="38" y="36"/>
                  <a:pt x="38" y="36"/>
                </a:cubicBezTo>
                <a:cubicBezTo>
                  <a:pt x="50" y="45"/>
                  <a:pt x="50" y="45"/>
                  <a:pt x="50" y="45"/>
                </a:cubicBezTo>
                <a:cubicBezTo>
                  <a:pt x="50" y="45"/>
                  <a:pt x="50" y="45"/>
                  <a:pt x="50" y="44"/>
                </a:cubicBezTo>
                <a:cubicBezTo>
                  <a:pt x="50" y="27"/>
                  <a:pt x="50" y="27"/>
                  <a:pt x="50" y="27"/>
                </a:cubicBezTo>
                <a:cubicBezTo>
                  <a:pt x="50" y="27"/>
                  <a:pt x="50" y="27"/>
                  <a:pt x="50" y="27"/>
                </a:cubicBezTo>
                <a:close/>
                <a:moveTo>
                  <a:pt x="17" y="58"/>
                </a:moveTo>
                <a:cubicBezTo>
                  <a:pt x="17" y="58"/>
                  <a:pt x="16" y="58"/>
                  <a:pt x="16" y="58"/>
                </a:cubicBezTo>
                <a:cubicBezTo>
                  <a:pt x="16" y="60"/>
                  <a:pt x="16" y="60"/>
                  <a:pt x="16" y="60"/>
                </a:cubicBezTo>
                <a:cubicBezTo>
                  <a:pt x="16" y="60"/>
                  <a:pt x="17" y="60"/>
                  <a:pt x="17" y="60"/>
                </a:cubicBezTo>
                <a:cubicBezTo>
                  <a:pt x="26" y="60"/>
                  <a:pt x="26" y="60"/>
                  <a:pt x="26" y="60"/>
                </a:cubicBezTo>
                <a:cubicBezTo>
                  <a:pt x="26" y="60"/>
                  <a:pt x="27" y="60"/>
                  <a:pt x="27" y="60"/>
                </a:cubicBezTo>
                <a:cubicBezTo>
                  <a:pt x="27" y="58"/>
                  <a:pt x="27" y="58"/>
                  <a:pt x="27" y="58"/>
                </a:cubicBezTo>
                <a:cubicBezTo>
                  <a:pt x="27" y="58"/>
                  <a:pt x="26" y="58"/>
                  <a:pt x="26" y="58"/>
                </a:cubicBezTo>
                <a:lnTo>
                  <a:pt x="17" y="58"/>
                </a:lnTo>
                <a:close/>
              </a:path>
            </a:pathLst>
          </a:custGeom>
          <a:solidFill>
            <a:schemeClr val="bg1"/>
          </a:solidFill>
          <a:ln>
            <a:noFill/>
          </a:ln>
        </p:spPr>
        <p:txBody>
          <a:body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方正黑体简体" panose="02010601030101010101" pitchFamily="2" charset="-122"/>
              <a:cs typeface="+mn-cs"/>
              <a:sym typeface="Arial" panose="020B0604020202020204" pitchFamily="34" charset="0"/>
            </a:endParaRPr>
          </a:p>
        </p:txBody>
      </p:sp>
      <p:sp>
        <p:nvSpPr>
          <p:cNvPr id="71" name="Freeform 89"/>
          <p:cNvSpPr>
            <a:spLocks noEditPoints="1"/>
          </p:cNvSpPr>
          <p:nvPr/>
        </p:nvSpPr>
        <p:spPr bwMode="auto">
          <a:xfrm>
            <a:off x="7912895" y="3524991"/>
            <a:ext cx="219075" cy="207962"/>
          </a:xfrm>
          <a:custGeom>
            <a:avLst/>
            <a:gdLst>
              <a:gd name="T0" fmla="*/ 58725 w 60"/>
              <a:gd name="T1" fmla="*/ 80275 h 57"/>
              <a:gd name="T2" fmla="*/ 161493 w 60"/>
              <a:gd name="T3" fmla="*/ 80275 h 57"/>
              <a:gd name="T4" fmla="*/ 161493 w 60"/>
              <a:gd name="T5" fmla="*/ 29191 h 57"/>
              <a:gd name="T6" fmla="*/ 154153 w 60"/>
              <a:gd name="T7" fmla="*/ 36488 h 57"/>
              <a:gd name="T8" fmla="*/ 154153 w 60"/>
              <a:gd name="T9" fmla="*/ 40137 h 57"/>
              <a:gd name="T10" fmla="*/ 150482 w 60"/>
              <a:gd name="T11" fmla="*/ 36488 h 57"/>
              <a:gd name="T12" fmla="*/ 91758 w 60"/>
              <a:gd name="T13" fmla="*/ 14595 h 57"/>
              <a:gd name="T14" fmla="*/ 58725 w 60"/>
              <a:gd name="T15" fmla="*/ 14595 h 57"/>
              <a:gd name="T16" fmla="*/ 58725 w 60"/>
              <a:gd name="T17" fmla="*/ 80275 h 57"/>
              <a:gd name="T18" fmla="*/ 190856 w 60"/>
              <a:gd name="T19" fmla="*/ 175144 h 57"/>
              <a:gd name="T20" fmla="*/ 190856 w 60"/>
              <a:gd name="T21" fmla="*/ 197037 h 57"/>
              <a:gd name="T22" fmla="*/ 190856 w 60"/>
              <a:gd name="T23" fmla="*/ 207984 h 57"/>
              <a:gd name="T24" fmla="*/ 183515 w 60"/>
              <a:gd name="T25" fmla="*/ 207984 h 57"/>
              <a:gd name="T26" fmla="*/ 40373 w 60"/>
              <a:gd name="T27" fmla="*/ 207984 h 57"/>
              <a:gd name="T28" fmla="*/ 29362 w 60"/>
              <a:gd name="T29" fmla="*/ 207984 h 57"/>
              <a:gd name="T30" fmla="*/ 29362 w 60"/>
              <a:gd name="T31" fmla="*/ 197037 h 57"/>
              <a:gd name="T32" fmla="*/ 29362 w 60"/>
              <a:gd name="T33" fmla="*/ 175144 h 57"/>
              <a:gd name="T34" fmla="*/ 22022 w 60"/>
              <a:gd name="T35" fmla="*/ 175144 h 57"/>
              <a:gd name="T36" fmla="*/ 0 w 60"/>
              <a:gd name="T37" fmla="*/ 153251 h 57"/>
              <a:gd name="T38" fmla="*/ 0 w 60"/>
              <a:gd name="T39" fmla="*/ 91221 h 57"/>
              <a:gd name="T40" fmla="*/ 22022 w 60"/>
              <a:gd name="T41" fmla="*/ 65679 h 57"/>
              <a:gd name="T42" fmla="*/ 44044 w 60"/>
              <a:gd name="T43" fmla="*/ 65679 h 57"/>
              <a:gd name="T44" fmla="*/ 44044 w 60"/>
              <a:gd name="T45" fmla="*/ 7298 h 57"/>
              <a:gd name="T46" fmla="*/ 44044 w 60"/>
              <a:gd name="T47" fmla="*/ 0 h 57"/>
              <a:gd name="T48" fmla="*/ 51384 w 60"/>
              <a:gd name="T49" fmla="*/ 0 h 57"/>
              <a:gd name="T50" fmla="*/ 91758 w 60"/>
              <a:gd name="T51" fmla="*/ 0 h 57"/>
              <a:gd name="T52" fmla="*/ 91758 w 60"/>
              <a:gd name="T53" fmla="*/ 0 h 57"/>
              <a:gd name="T54" fmla="*/ 91758 w 60"/>
              <a:gd name="T55" fmla="*/ 0 h 57"/>
              <a:gd name="T56" fmla="*/ 168834 w 60"/>
              <a:gd name="T57" fmla="*/ 10947 h 57"/>
              <a:gd name="T58" fmla="*/ 176174 w 60"/>
              <a:gd name="T59" fmla="*/ 10947 h 57"/>
              <a:gd name="T60" fmla="*/ 176174 w 60"/>
              <a:gd name="T61" fmla="*/ 18244 h 57"/>
              <a:gd name="T62" fmla="*/ 176174 w 60"/>
              <a:gd name="T63" fmla="*/ 65679 h 57"/>
              <a:gd name="T64" fmla="*/ 194526 w 60"/>
              <a:gd name="T65" fmla="*/ 65679 h 57"/>
              <a:gd name="T66" fmla="*/ 220218 w 60"/>
              <a:gd name="T67" fmla="*/ 91221 h 57"/>
              <a:gd name="T68" fmla="*/ 220218 w 60"/>
              <a:gd name="T69" fmla="*/ 153251 h 57"/>
              <a:gd name="T70" fmla="*/ 194526 w 60"/>
              <a:gd name="T71" fmla="*/ 175144 h 57"/>
              <a:gd name="T72" fmla="*/ 190856 w 60"/>
              <a:gd name="T73" fmla="*/ 175144 h 57"/>
              <a:gd name="T74" fmla="*/ 51384 w 60"/>
              <a:gd name="T75" fmla="*/ 175144 h 57"/>
              <a:gd name="T76" fmla="*/ 51384 w 60"/>
              <a:gd name="T77" fmla="*/ 186091 h 57"/>
              <a:gd name="T78" fmla="*/ 172504 w 60"/>
              <a:gd name="T79" fmla="*/ 186091 h 57"/>
              <a:gd name="T80" fmla="*/ 172504 w 60"/>
              <a:gd name="T81" fmla="*/ 175144 h 57"/>
              <a:gd name="T82" fmla="*/ 51384 w 60"/>
              <a:gd name="T83" fmla="*/ 175144 h 57"/>
              <a:gd name="T84" fmla="*/ 77076 w 60"/>
              <a:gd name="T85" fmla="*/ 62030 h 57"/>
              <a:gd name="T86" fmla="*/ 146812 w 60"/>
              <a:gd name="T87" fmla="*/ 62030 h 57"/>
              <a:gd name="T88" fmla="*/ 146812 w 60"/>
              <a:gd name="T89" fmla="*/ 65679 h 57"/>
              <a:gd name="T90" fmla="*/ 77076 w 60"/>
              <a:gd name="T91" fmla="*/ 65679 h 57"/>
              <a:gd name="T92" fmla="*/ 77076 w 60"/>
              <a:gd name="T93" fmla="*/ 62030 h 57"/>
              <a:gd name="T94" fmla="*/ 77076 w 60"/>
              <a:gd name="T95" fmla="*/ 47435 h 57"/>
              <a:gd name="T96" fmla="*/ 143142 w 60"/>
              <a:gd name="T97" fmla="*/ 47435 h 57"/>
              <a:gd name="T98" fmla="*/ 143142 w 60"/>
              <a:gd name="T99" fmla="*/ 51084 h 57"/>
              <a:gd name="T100" fmla="*/ 77076 w 60"/>
              <a:gd name="T101" fmla="*/ 51084 h 57"/>
              <a:gd name="T102" fmla="*/ 77076 w 60"/>
              <a:gd name="T103" fmla="*/ 47435 h 57"/>
              <a:gd name="T104" fmla="*/ 77076 w 60"/>
              <a:gd name="T105" fmla="*/ 32840 h 57"/>
              <a:gd name="T106" fmla="*/ 110109 w 60"/>
              <a:gd name="T107" fmla="*/ 32840 h 57"/>
              <a:gd name="T108" fmla="*/ 110109 w 60"/>
              <a:gd name="T109" fmla="*/ 36488 h 57"/>
              <a:gd name="T110" fmla="*/ 77076 w 60"/>
              <a:gd name="T111" fmla="*/ 36488 h 57"/>
              <a:gd name="T112" fmla="*/ 77076 w 60"/>
              <a:gd name="T113" fmla="*/ 32840 h 57"/>
              <a:gd name="T114" fmla="*/ 157823 w 60"/>
              <a:gd name="T115" fmla="*/ 21893 h 57"/>
              <a:gd name="T116" fmla="*/ 150482 w 60"/>
              <a:gd name="T117" fmla="*/ 32840 h 57"/>
              <a:gd name="T118" fmla="*/ 110109 w 60"/>
              <a:gd name="T119" fmla="*/ 18244 h 57"/>
              <a:gd name="T120" fmla="*/ 157823 w 60"/>
              <a:gd name="T121" fmla="*/ 21893 h 57"/>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60" h="57">
                <a:moveTo>
                  <a:pt x="16" y="22"/>
                </a:moveTo>
                <a:cubicBezTo>
                  <a:pt x="44" y="22"/>
                  <a:pt x="44" y="22"/>
                  <a:pt x="44" y="22"/>
                </a:cubicBezTo>
                <a:cubicBezTo>
                  <a:pt x="44" y="8"/>
                  <a:pt x="44" y="8"/>
                  <a:pt x="44" y="8"/>
                </a:cubicBezTo>
                <a:cubicBezTo>
                  <a:pt x="42" y="10"/>
                  <a:pt x="42" y="10"/>
                  <a:pt x="42" y="10"/>
                </a:cubicBezTo>
                <a:cubicBezTo>
                  <a:pt x="42" y="11"/>
                  <a:pt x="42" y="11"/>
                  <a:pt x="42" y="11"/>
                </a:cubicBezTo>
                <a:cubicBezTo>
                  <a:pt x="41" y="10"/>
                  <a:pt x="41" y="10"/>
                  <a:pt x="41" y="10"/>
                </a:cubicBezTo>
                <a:cubicBezTo>
                  <a:pt x="25" y="4"/>
                  <a:pt x="25" y="4"/>
                  <a:pt x="25" y="4"/>
                </a:cubicBezTo>
                <a:cubicBezTo>
                  <a:pt x="16" y="4"/>
                  <a:pt x="16" y="4"/>
                  <a:pt x="16" y="4"/>
                </a:cubicBezTo>
                <a:cubicBezTo>
                  <a:pt x="16" y="22"/>
                  <a:pt x="16" y="22"/>
                  <a:pt x="16" y="22"/>
                </a:cubicBezTo>
                <a:close/>
                <a:moveTo>
                  <a:pt x="52" y="48"/>
                </a:moveTo>
                <a:cubicBezTo>
                  <a:pt x="52" y="54"/>
                  <a:pt x="52" y="54"/>
                  <a:pt x="52" y="54"/>
                </a:cubicBezTo>
                <a:cubicBezTo>
                  <a:pt x="52" y="57"/>
                  <a:pt x="52" y="57"/>
                  <a:pt x="52" y="57"/>
                </a:cubicBezTo>
                <a:cubicBezTo>
                  <a:pt x="50" y="57"/>
                  <a:pt x="50" y="57"/>
                  <a:pt x="50" y="57"/>
                </a:cubicBezTo>
                <a:cubicBezTo>
                  <a:pt x="11" y="57"/>
                  <a:pt x="11" y="57"/>
                  <a:pt x="11" y="57"/>
                </a:cubicBezTo>
                <a:cubicBezTo>
                  <a:pt x="8" y="57"/>
                  <a:pt x="8" y="57"/>
                  <a:pt x="8" y="57"/>
                </a:cubicBezTo>
                <a:cubicBezTo>
                  <a:pt x="8" y="54"/>
                  <a:pt x="8" y="54"/>
                  <a:pt x="8" y="54"/>
                </a:cubicBezTo>
                <a:cubicBezTo>
                  <a:pt x="8" y="48"/>
                  <a:pt x="8" y="48"/>
                  <a:pt x="8" y="48"/>
                </a:cubicBezTo>
                <a:cubicBezTo>
                  <a:pt x="6" y="48"/>
                  <a:pt x="6" y="48"/>
                  <a:pt x="6" y="48"/>
                </a:cubicBezTo>
                <a:cubicBezTo>
                  <a:pt x="3" y="48"/>
                  <a:pt x="0" y="45"/>
                  <a:pt x="0" y="42"/>
                </a:cubicBezTo>
                <a:cubicBezTo>
                  <a:pt x="0" y="25"/>
                  <a:pt x="0" y="25"/>
                  <a:pt x="0" y="25"/>
                </a:cubicBezTo>
                <a:cubicBezTo>
                  <a:pt x="0" y="21"/>
                  <a:pt x="3" y="18"/>
                  <a:pt x="6" y="18"/>
                </a:cubicBezTo>
                <a:cubicBezTo>
                  <a:pt x="12" y="18"/>
                  <a:pt x="12" y="18"/>
                  <a:pt x="12" y="18"/>
                </a:cubicBezTo>
                <a:cubicBezTo>
                  <a:pt x="12" y="2"/>
                  <a:pt x="12" y="2"/>
                  <a:pt x="12" y="2"/>
                </a:cubicBezTo>
                <a:cubicBezTo>
                  <a:pt x="12" y="0"/>
                  <a:pt x="12" y="0"/>
                  <a:pt x="12" y="0"/>
                </a:cubicBezTo>
                <a:cubicBezTo>
                  <a:pt x="14" y="0"/>
                  <a:pt x="14" y="0"/>
                  <a:pt x="14" y="0"/>
                </a:cubicBezTo>
                <a:cubicBezTo>
                  <a:pt x="25" y="0"/>
                  <a:pt x="25" y="0"/>
                  <a:pt x="25" y="0"/>
                </a:cubicBezTo>
                <a:cubicBezTo>
                  <a:pt x="25" y="0"/>
                  <a:pt x="25" y="0"/>
                  <a:pt x="25" y="0"/>
                </a:cubicBezTo>
                <a:cubicBezTo>
                  <a:pt x="25" y="0"/>
                  <a:pt x="25" y="0"/>
                  <a:pt x="25" y="0"/>
                </a:cubicBezTo>
                <a:cubicBezTo>
                  <a:pt x="46" y="3"/>
                  <a:pt x="46" y="3"/>
                  <a:pt x="46" y="3"/>
                </a:cubicBezTo>
                <a:cubicBezTo>
                  <a:pt x="48" y="3"/>
                  <a:pt x="48" y="3"/>
                  <a:pt x="48" y="3"/>
                </a:cubicBezTo>
                <a:cubicBezTo>
                  <a:pt x="48" y="5"/>
                  <a:pt x="48" y="5"/>
                  <a:pt x="48" y="5"/>
                </a:cubicBezTo>
                <a:cubicBezTo>
                  <a:pt x="48" y="18"/>
                  <a:pt x="48" y="18"/>
                  <a:pt x="48" y="18"/>
                </a:cubicBezTo>
                <a:cubicBezTo>
                  <a:pt x="53" y="18"/>
                  <a:pt x="53" y="18"/>
                  <a:pt x="53" y="18"/>
                </a:cubicBezTo>
                <a:cubicBezTo>
                  <a:pt x="57" y="18"/>
                  <a:pt x="60" y="21"/>
                  <a:pt x="60" y="25"/>
                </a:cubicBezTo>
                <a:cubicBezTo>
                  <a:pt x="60" y="42"/>
                  <a:pt x="60" y="42"/>
                  <a:pt x="60" y="42"/>
                </a:cubicBezTo>
                <a:cubicBezTo>
                  <a:pt x="60" y="45"/>
                  <a:pt x="57" y="48"/>
                  <a:pt x="53" y="48"/>
                </a:cubicBezTo>
                <a:cubicBezTo>
                  <a:pt x="52" y="48"/>
                  <a:pt x="52" y="48"/>
                  <a:pt x="52" y="48"/>
                </a:cubicBezTo>
                <a:close/>
                <a:moveTo>
                  <a:pt x="14" y="48"/>
                </a:moveTo>
                <a:cubicBezTo>
                  <a:pt x="14" y="51"/>
                  <a:pt x="14" y="51"/>
                  <a:pt x="14" y="51"/>
                </a:cubicBezTo>
                <a:cubicBezTo>
                  <a:pt x="47" y="51"/>
                  <a:pt x="47" y="51"/>
                  <a:pt x="47" y="51"/>
                </a:cubicBezTo>
                <a:cubicBezTo>
                  <a:pt x="47" y="48"/>
                  <a:pt x="47" y="48"/>
                  <a:pt x="47" y="48"/>
                </a:cubicBezTo>
                <a:cubicBezTo>
                  <a:pt x="14" y="48"/>
                  <a:pt x="14" y="48"/>
                  <a:pt x="14" y="48"/>
                </a:cubicBezTo>
                <a:close/>
                <a:moveTo>
                  <a:pt x="21" y="17"/>
                </a:moveTo>
                <a:cubicBezTo>
                  <a:pt x="40" y="17"/>
                  <a:pt x="40" y="17"/>
                  <a:pt x="40" y="17"/>
                </a:cubicBezTo>
                <a:cubicBezTo>
                  <a:pt x="40" y="18"/>
                  <a:pt x="40" y="18"/>
                  <a:pt x="40" y="18"/>
                </a:cubicBezTo>
                <a:cubicBezTo>
                  <a:pt x="21" y="18"/>
                  <a:pt x="21" y="18"/>
                  <a:pt x="21" y="18"/>
                </a:cubicBezTo>
                <a:cubicBezTo>
                  <a:pt x="21" y="17"/>
                  <a:pt x="21" y="17"/>
                  <a:pt x="21" y="17"/>
                </a:cubicBezTo>
                <a:close/>
                <a:moveTo>
                  <a:pt x="21" y="13"/>
                </a:moveTo>
                <a:cubicBezTo>
                  <a:pt x="39" y="13"/>
                  <a:pt x="39" y="13"/>
                  <a:pt x="39" y="13"/>
                </a:cubicBezTo>
                <a:cubicBezTo>
                  <a:pt x="39" y="14"/>
                  <a:pt x="39" y="14"/>
                  <a:pt x="39" y="14"/>
                </a:cubicBezTo>
                <a:cubicBezTo>
                  <a:pt x="21" y="14"/>
                  <a:pt x="21" y="14"/>
                  <a:pt x="21" y="14"/>
                </a:cubicBezTo>
                <a:cubicBezTo>
                  <a:pt x="21" y="13"/>
                  <a:pt x="21" y="13"/>
                  <a:pt x="21" y="13"/>
                </a:cubicBezTo>
                <a:close/>
                <a:moveTo>
                  <a:pt x="21" y="9"/>
                </a:moveTo>
                <a:cubicBezTo>
                  <a:pt x="30" y="9"/>
                  <a:pt x="30" y="9"/>
                  <a:pt x="30" y="9"/>
                </a:cubicBezTo>
                <a:cubicBezTo>
                  <a:pt x="30" y="10"/>
                  <a:pt x="30" y="10"/>
                  <a:pt x="30" y="10"/>
                </a:cubicBezTo>
                <a:cubicBezTo>
                  <a:pt x="21" y="10"/>
                  <a:pt x="21" y="10"/>
                  <a:pt x="21" y="10"/>
                </a:cubicBezTo>
                <a:cubicBezTo>
                  <a:pt x="21" y="9"/>
                  <a:pt x="21" y="9"/>
                  <a:pt x="21" y="9"/>
                </a:cubicBezTo>
                <a:close/>
                <a:moveTo>
                  <a:pt x="43" y="6"/>
                </a:moveTo>
                <a:cubicBezTo>
                  <a:pt x="41" y="9"/>
                  <a:pt x="41" y="9"/>
                  <a:pt x="41" y="9"/>
                </a:cubicBezTo>
                <a:cubicBezTo>
                  <a:pt x="30" y="5"/>
                  <a:pt x="30" y="5"/>
                  <a:pt x="30" y="5"/>
                </a:cubicBezTo>
                <a:lnTo>
                  <a:pt x="43" y="6"/>
                </a:lnTo>
                <a:close/>
              </a:path>
            </a:pathLst>
          </a:custGeom>
          <a:solidFill>
            <a:schemeClr val="bg1"/>
          </a:solidFill>
          <a:ln>
            <a:noFill/>
          </a:ln>
        </p:spPr>
        <p:txBody>
          <a:body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方正黑体简体" panose="02010601030101010101" pitchFamily="2" charset="-122"/>
              <a:cs typeface="+mn-cs"/>
              <a:sym typeface="Arial" panose="020B0604020202020204" pitchFamily="34" charset="0"/>
            </a:endParaRPr>
          </a:p>
        </p:txBody>
      </p:sp>
      <p:sp>
        <p:nvSpPr>
          <p:cNvPr id="72" name="Freeform 90"/>
          <p:cNvSpPr>
            <a:spLocks noEditPoints="1"/>
          </p:cNvSpPr>
          <p:nvPr/>
        </p:nvSpPr>
        <p:spPr bwMode="auto">
          <a:xfrm>
            <a:off x="7538245" y="3542453"/>
            <a:ext cx="203200" cy="168275"/>
          </a:xfrm>
          <a:custGeom>
            <a:avLst/>
            <a:gdLst>
              <a:gd name="T0" fmla="*/ 14745 w 55"/>
              <a:gd name="T1" fmla="*/ 0 h 46"/>
              <a:gd name="T2" fmla="*/ 88468 w 55"/>
              <a:gd name="T3" fmla="*/ 0 h 46"/>
              <a:gd name="T4" fmla="*/ 106899 w 55"/>
              <a:gd name="T5" fmla="*/ 18428 h 46"/>
              <a:gd name="T6" fmla="*/ 151133 w 55"/>
              <a:gd name="T7" fmla="*/ 18428 h 46"/>
              <a:gd name="T8" fmla="*/ 165878 w 55"/>
              <a:gd name="T9" fmla="*/ 29484 h 46"/>
              <a:gd name="T10" fmla="*/ 36862 w 55"/>
              <a:gd name="T11" fmla="*/ 29484 h 46"/>
              <a:gd name="T12" fmla="*/ 11059 w 55"/>
              <a:gd name="T13" fmla="*/ 51597 h 46"/>
              <a:gd name="T14" fmla="*/ 0 w 55"/>
              <a:gd name="T15" fmla="*/ 125307 h 46"/>
              <a:gd name="T16" fmla="*/ 0 w 55"/>
              <a:gd name="T17" fmla="*/ 18428 h 46"/>
              <a:gd name="T18" fmla="*/ 14745 w 55"/>
              <a:gd name="T19" fmla="*/ 0 h 46"/>
              <a:gd name="T20" fmla="*/ 51607 w 55"/>
              <a:gd name="T21" fmla="*/ 47912 h 46"/>
              <a:gd name="T22" fmla="*/ 25803 w 55"/>
              <a:gd name="T23" fmla="*/ 70025 h 46"/>
              <a:gd name="T24" fmla="*/ 7372 w 55"/>
              <a:gd name="T25" fmla="*/ 169533 h 46"/>
              <a:gd name="T26" fmla="*/ 184309 w 55"/>
              <a:gd name="T27" fmla="*/ 169533 h 46"/>
              <a:gd name="T28" fmla="*/ 202740 w 55"/>
              <a:gd name="T29" fmla="*/ 70025 h 46"/>
              <a:gd name="T30" fmla="*/ 184309 w 55"/>
              <a:gd name="T31" fmla="*/ 47912 h 46"/>
              <a:gd name="T32" fmla="*/ 51607 w 55"/>
              <a:gd name="T33" fmla="*/ 47912 h 4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55" h="46">
                <a:moveTo>
                  <a:pt x="4" y="0"/>
                </a:moveTo>
                <a:cubicBezTo>
                  <a:pt x="24" y="0"/>
                  <a:pt x="24" y="0"/>
                  <a:pt x="24" y="0"/>
                </a:cubicBezTo>
                <a:cubicBezTo>
                  <a:pt x="27" y="0"/>
                  <a:pt x="28" y="2"/>
                  <a:pt x="29" y="5"/>
                </a:cubicBezTo>
                <a:cubicBezTo>
                  <a:pt x="41" y="5"/>
                  <a:pt x="41" y="5"/>
                  <a:pt x="41" y="5"/>
                </a:cubicBezTo>
                <a:cubicBezTo>
                  <a:pt x="43" y="5"/>
                  <a:pt x="45" y="6"/>
                  <a:pt x="45" y="8"/>
                </a:cubicBezTo>
                <a:cubicBezTo>
                  <a:pt x="10" y="8"/>
                  <a:pt x="10" y="8"/>
                  <a:pt x="10" y="8"/>
                </a:cubicBezTo>
                <a:cubicBezTo>
                  <a:pt x="7" y="8"/>
                  <a:pt x="4" y="11"/>
                  <a:pt x="3" y="14"/>
                </a:cubicBezTo>
                <a:cubicBezTo>
                  <a:pt x="0" y="34"/>
                  <a:pt x="0" y="34"/>
                  <a:pt x="0" y="34"/>
                </a:cubicBezTo>
                <a:cubicBezTo>
                  <a:pt x="0" y="5"/>
                  <a:pt x="0" y="5"/>
                  <a:pt x="0" y="5"/>
                </a:cubicBezTo>
                <a:cubicBezTo>
                  <a:pt x="0" y="2"/>
                  <a:pt x="2" y="0"/>
                  <a:pt x="4" y="0"/>
                </a:cubicBezTo>
                <a:close/>
                <a:moveTo>
                  <a:pt x="14" y="13"/>
                </a:moveTo>
                <a:cubicBezTo>
                  <a:pt x="10" y="13"/>
                  <a:pt x="7" y="16"/>
                  <a:pt x="7" y="19"/>
                </a:cubicBezTo>
                <a:cubicBezTo>
                  <a:pt x="2" y="46"/>
                  <a:pt x="2" y="46"/>
                  <a:pt x="2" y="46"/>
                </a:cubicBezTo>
                <a:cubicBezTo>
                  <a:pt x="50" y="46"/>
                  <a:pt x="50" y="46"/>
                  <a:pt x="50" y="46"/>
                </a:cubicBezTo>
                <a:cubicBezTo>
                  <a:pt x="55" y="19"/>
                  <a:pt x="55" y="19"/>
                  <a:pt x="55" y="19"/>
                </a:cubicBezTo>
                <a:cubicBezTo>
                  <a:pt x="55" y="16"/>
                  <a:pt x="53" y="13"/>
                  <a:pt x="50" y="13"/>
                </a:cubicBezTo>
                <a:lnTo>
                  <a:pt x="14" y="13"/>
                </a:lnTo>
                <a:close/>
              </a:path>
            </a:pathLst>
          </a:custGeom>
          <a:solidFill>
            <a:schemeClr val="bg1"/>
          </a:solidFill>
          <a:ln>
            <a:noFill/>
          </a:ln>
        </p:spPr>
        <p:txBody>
          <a:body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方正黑体简体" panose="02010601030101010101" pitchFamily="2" charset="-122"/>
              <a:cs typeface="+mn-cs"/>
              <a:sym typeface="Arial" panose="020B0604020202020204" pitchFamily="34" charset="0"/>
            </a:endParaRPr>
          </a:p>
        </p:txBody>
      </p:sp>
      <p:sp>
        <p:nvSpPr>
          <p:cNvPr id="73" name="Freeform 91"/>
          <p:cNvSpPr>
            <a:spLocks noEditPoints="1"/>
          </p:cNvSpPr>
          <p:nvPr/>
        </p:nvSpPr>
        <p:spPr bwMode="auto">
          <a:xfrm>
            <a:off x="7141370" y="3524991"/>
            <a:ext cx="220663" cy="223837"/>
          </a:xfrm>
          <a:custGeom>
            <a:avLst/>
            <a:gdLst>
              <a:gd name="T0" fmla="*/ 220218 w 60"/>
              <a:gd name="T1" fmla="*/ 62346 h 61"/>
              <a:gd name="T2" fmla="*/ 183515 w 60"/>
              <a:gd name="T3" fmla="*/ 117358 h 61"/>
              <a:gd name="T4" fmla="*/ 183515 w 60"/>
              <a:gd name="T5" fmla="*/ 11002 h 61"/>
              <a:gd name="T6" fmla="*/ 106439 w 60"/>
              <a:gd name="T7" fmla="*/ 113690 h 61"/>
              <a:gd name="T8" fmla="*/ 110109 w 60"/>
              <a:gd name="T9" fmla="*/ 99021 h 61"/>
              <a:gd name="T10" fmla="*/ 117450 w 60"/>
              <a:gd name="T11" fmla="*/ 128360 h 61"/>
              <a:gd name="T12" fmla="*/ 121120 w 60"/>
              <a:gd name="T13" fmla="*/ 139362 h 61"/>
              <a:gd name="T14" fmla="*/ 124790 w 60"/>
              <a:gd name="T15" fmla="*/ 154032 h 61"/>
              <a:gd name="T16" fmla="*/ 128461 w 60"/>
              <a:gd name="T17" fmla="*/ 172369 h 61"/>
              <a:gd name="T18" fmla="*/ 132131 w 60"/>
              <a:gd name="T19" fmla="*/ 187039 h 61"/>
              <a:gd name="T20" fmla="*/ 110109 w 60"/>
              <a:gd name="T21" fmla="*/ 205376 h 61"/>
              <a:gd name="T22" fmla="*/ 132131 w 60"/>
              <a:gd name="T23" fmla="*/ 187039 h 61"/>
              <a:gd name="T24" fmla="*/ 80747 w 60"/>
              <a:gd name="T25" fmla="*/ 205376 h 61"/>
              <a:gd name="T26" fmla="*/ 124790 w 60"/>
              <a:gd name="T27" fmla="*/ 183371 h 61"/>
              <a:gd name="T28" fmla="*/ 91758 w 60"/>
              <a:gd name="T29" fmla="*/ 165034 h 61"/>
              <a:gd name="T30" fmla="*/ 117450 w 60"/>
              <a:gd name="T31" fmla="*/ 150364 h 61"/>
              <a:gd name="T32" fmla="*/ 102768 w 60"/>
              <a:gd name="T33" fmla="*/ 128360 h 61"/>
              <a:gd name="T34" fmla="*/ 102768 w 60"/>
              <a:gd name="T35" fmla="*/ 121025 h 61"/>
              <a:gd name="T36" fmla="*/ 121120 w 60"/>
              <a:gd name="T37" fmla="*/ 77016 h 61"/>
              <a:gd name="T38" fmla="*/ 157823 w 60"/>
              <a:gd name="T39" fmla="*/ 212711 h 61"/>
              <a:gd name="T40" fmla="*/ 150482 w 60"/>
              <a:gd name="T41" fmla="*/ 223713 h 61"/>
              <a:gd name="T42" fmla="*/ 69736 w 60"/>
              <a:gd name="T43" fmla="*/ 223713 h 61"/>
              <a:gd name="T44" fmla="*/ 62395 w 60"/>
              <a:gd name="T45" fmla="*/ 212711 h 61"/>
              <a:gd name="T46" fmla="*/ 99098 w 60"/>
              <a:gd name="T47" fmla="*/ 77016 h 61"/>
              <a:gd name="T48" fmla="*/ 110109 w 60"/>
              <a:gd name="T49" fmla="*/ 44009 h 61"/>
              <a:gd name="T50" fmla="*/ 121120 w 60"/>
              <a:gd name="T51" fmla="*/ 77016 h 61"/>
              <a:gd name="T52" fmla="*/ 44044 w 60"/>
              <a:gd name="T53" fmla="*/ 66014 h 61"/>
              <a:gd name="T54" fmla="*/ 77076 w 60"/>
              <a:gd name="T55" fmla="*/ 95353 h 61"/>
              <a:gd name="T56" fmla="*/ 77076 w 60"/>
              <a:gd name="T57" fmla="*/ 33007 h 61"/>
              <a:gd name="T58" fmla="*/ 58725 w 60"/>
              <a:gd name="T59" fmla="*/ 22005 h 61"/>
              <a:gd name="T60" fmla="*/ 0 w 60"/>
              <a:gd name="T61" fmla="*/ 62346 h 61"/>
              <a:gd name="T62" fmla="*/ 36703 w 60"/>
              <a:gd name="T63" fmla="*/ 117358 h 61"/>
              <a:gd name="T64" fmla="*/ 36703 w 60"/>
              <a:gd name="T65" fmla="*/ 11002 h 61"/>
              <a:gd name="T66" fmla="*/ 161493 w 60"/>
              <a:gd name="T67" fmla="*/ 22005 h 61"/>
              <a:gd name="T68" fmla="*/ 143142 w 60"/>
              <a:gd name="T69" fmla="*/ 33007 h 61"/>
              <a:gd name="T70" fmla="*/ 143142 w 60"/>
              <a:gd name="T71" fmla="*/ 95353 h 61"/>
              <a:gd name="T72" fmla="*/ 176174 w 60"/>
              <a:gd name="T73" fmla="*/ 66014 h 61"/>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60" h="61">
                <a:moveTo>
                  <a:pt x="55" y="0"/>
                </a:moveTo>
                <a:cubicBezTo>
                  <a:pt x="58" y="5"/>
                  <a:pt x="60" y="11"/>
                  <a:pt x="60" y="17"/>
                </a:cubicBezTo>
                <a:cubicBezTo>
                  <a:pt x="60" y="24"/>
                  <a:pt x="58" y="30"/>
                  <a:pt x="55" y="35"/>
                </a:cubicBezTo>
                <a:cubicBezTo>
                  <a:pt x="50" y="32"/>
                  <a:pt x="50" y="32"/>
                  <a:pt x="50" y="32"/>
                </a:cubicBezTo>
                <a:cubicBezTo>
                  <a:pt x="53" y="28"/>
                  <a:pt x="54" y="23"/>
                  <a:pt x="54" y="17"/>
                </a:cubicBezTo>
                <a:cubicBezTo>
                  <a:pt x="54" y="12"/>
                  <a:pt x="53" y="7"/>
                  <a:pt x="50" y="3"/>
                </a:cubicBezTo>
                <a:cubicBezTo>
                  <a:pt x="55" y="0"/>
                  <a:pt x="55" y="0"/>
                  <a:pt x="55" y="0"/>
                </a:cubicBezTo>
                <a:close/>
                <a:moveTo>
                  <a:pt x="29" y="31"/>
                </a:moveTo>
                <a:cubicBezTo>
                  <a:pt x="31" y="31"/>
                  <a:pt x="31" y="31"/>
                  <a:pt x="31" y="31"/>
                </a:cubicBezTo>
                <a:cubicBezTo>
                  <a:pt x="30" y="27"/>
                  <a:pt x="30" y="27"/>
                  <a:pt x="30" y="27"/>
                </a:cubicBezTo>
                <a:cubicBezTo>
                  <a:pt x="29" y="31"/>
                  <a:pt x="29" y="31"/>
                  <a:pt x="29" y="31"/>
                </a:cubicBezTo>
                <a:close/>
                <a:moveTo>
                  <a:pt x="32" y="35"/>
                </a:moveTo>
                <a:cubicBezTo>
                  <a:pt x="27" y="38"/>
                  <a:pt x="27" y="38"/>
                  <a:pt x="27" y="38"/>
                </a:cubicBezTo>
                <a:cubicBezTo>
                  <a:pt x="33" y="38"/>
                  <a:pt x="33" y="38"/>
                  <a:pt x="33" y="38"/>
                </a:cubicBezTo>
                <a:cubicBezTo>
                  <a:pt x="32" y="35"/>
                  <a:pt x="32" y="35"/>
                  <a:pt x="32" y="35"/>
                </a:cubicBezTo>
                <a:close/>
                <a:moveTo>
                  <a:pt x="34" y="42"/>
                </a:moveTo>
                <a:cubicBezTo>
                  <a:pt x="26" y="47"/>
                  <a:pt x="26" y="47"/>
                  <a:pt x="26" y="47"/>
                </a:cubicBezTo>
                <a:cubicBezTo>
                  <a:pt x="35" y="47"/>
                  <a:pt x="35" y="47"/>
                  <a:pt x="35" y="47"/>
                </a:cubicBezTo>
                <a:cubicBezTo>
                  <a:pt x="34" y="42"/>
                  <a:pt x="34" y="42"/>
                  <a:pt x="34" y="42"/>
                </a:cubicBezTo>
                <a:close/>
                <a:moveTo>
                  <a:pt x="36" y="51"/>
                </a:moveTo>
                <a:cubicBezTo>
                  <a:pt x="27" y="56"/>
                  <a:pt x="27" y="56"/>
                  <a:pt x="27" y="56"/>
                </a:cubicBezTo>
                <a:cubicBezTo>
                  <a:pt x="30" y="56"/>
                  <a:pt x="30" y="56"/>
                  <a:pt x="30" y="56"/>
                </a:cubicBezTo>
                <a:cubicBezTo>
                  <a:pt x="38" y="56"/>
                  <a:pt x="38" y="56"/>
                  <a:pt x="38" y="56"/>
                </a:cubicBezTo>
                <a:cubicBezTo>
                  <a:pt x="36" y="51"/>
                  <a:pt x="36" y="51"/>
                  <a:pt x="36" y="51"/>
                </a:cubicBezTo>
                <a:close/>
                <a:moveTo>
                  <a:pt x="22" y="56"/>
                </a:moveTo>
                <a:cubicBezTo>
                  <a:pt x="22" y="56"/>
                  <a:pt x="22" y="56"/>
                  <a:pt x="22" y="56"/>
                </a:cubicBezTo>
                <a:cubicBezTo>
                  <a:pt x="24" y="50"/>
                  <a:pt x="24" y="50"/>
                  <a:pt x="24" y="50"/>
                </a:cubicBezTo>
                <a:cubicBezTo>
                  <a:pt x="34" y="50"/>
                  <a:pt x="34" y="50"/>
                  <a:pt x="34" y="50"/>
                </a:cubicBezTo>
                <a:cubicBezTo>
                  <a:pt x="22" y="56"/>
                  <a:pt x="22" y="56"/>
                  <a:pt x="22" y="56"/>
                </a:cubicBezTo>
                <a:close/>
                <a:moveTo>
                  <a:pt x="25" y="45"/>
                </a:moveTo>
                <a:cubicBezTo>
                  <a:pt x="26" y="41"/>
                  <a:pt x="26" y="41"/>
                  <a:pt x="26" y="41"/>
                </a:cubicBezTo>
                <a:cubicBezTo>
                  <a:pt x="32" y="41"/>
                  <a:pt x="32" y="41"/>
                  <a:pt x="32" y="41"/>
                </a:cubicBezTo>
                <a:cubicBezTo>
                  <a:pt x="25" y="45"/>
                  <a:pt x="25" y="45"/>
                  <a:pt x="25" y="45"/>
                </a:cubicBezTo>
                <a:close/>
                <a:moveTo>
                  <a:pt x="28" y="35"/>
                </a:moveTo>
                <a:cubicBezTo>
                  <a:pt x="30" y="33"/>
                  <a:pt x="30" y="33"/>
                  <a:pt x="30" y="33"/>
                </a:cubicBezTo>
                <a:cubicBezTo>
                  <a:pt x="28" y="33"/>
                  <a:pt x="28" y="33"/>
                  <a:pt x="28" y="33"/>
                </a:cubicBezTo>
                <a:cubicBezTo>
                  <a:pt x="28" y="35"/>
                  <a:pt x="28" y="35"/>
                  <a:pt x="28" y="35"/>
                </a:cubicBezTo>
                <a:close/>
                <a:moveTo>
                  <a:pt x="33" y="21"/>
                </a:moveTo>
                <a:cubicBezTo>
                  <a:pt x="38" y="38"/>
                  <a:pt x="38" y="38"/>
                  <a:pt x="38" y="38"/>
                </a:cubicBezTo>
                <a:cubicBezTo>
                  <a:pt x="43" y="58"/>
                  <a:pt x="43" y="58"/>
                  <a:pt x="43" y="58"/>
                </a:cubicBezTo>
                <a:cubicBezTo>
                  <a:pt x="44" y="61"/>
                  <a:pt x="44" y="61"/>
                  <a:pt x="44" y="61"/>
                </a:cubicBezTo>
                <a:cubicBezTo>
                  <a:pt x="41" y="61"/>
                  <a:pt x="41" y="61"/>
                  <a:pt x="41" y="61"/>
                </a:cubicBezTo>
                <a:cubicBezTo>
                  <a:pt x="30" y="61"/>
                  <a:pt x="30" y="61"/>
                  <a:pt x="30" y="61"/>
                </a:cubicBezTo>
                <a:cubicBezTo>
                  <a:pt x="19" y="61"/>
                  <a:pt x="19" y="61"/>
                  <a:pt x="19" y="61"/>
                </a:cubicBezTo>
                <a:cubicBezTo>
                  <a:pt x="16" y="61"/>
                  <a:pt x="16" y="61"/>
                  <a:pt x="16" y="61"/>
                </a:cubicBezTo>
                <a:cubicBezTo>
                  <a:pt x="17" y="58"/>
                  <a:pt x="17" y="58"/>
                  <a:pt x="17" y="58"/>
                </a:cubicBezTo>
                <a:cubicBezTo>
                  <a:pt x="22" y="38"/>
                  <a:pt x="22" y="38"/>
                  <a:pt x="22" y="38"/>
                </a:cubicBezTo>
                <a:cubicBezTo>
                  <a:pt x="27" y="21"/>
                  <a:pt x="27" y="21"/>
                  <a:pt x="27" y="21"/>
                </a:cubicBezTo>
                <a:cubicBezTo>
                  <a:pt x="25" y="20"/>
                  <a:pt x="25" y="19"/>
                  <a:pt x="25" y="17"/>
                </a:cubicBezTo>
                <a:cubicBezTo>
                  <a:pt x="25" y="14"/>
                  <a:pt x="27" y="12"/>
                  <a:pt x="30" y="12"/>
                </a:cubicBezTo>
                <a:cubicBezTo>
                  <a:pt x="33" y="12"/>
                  <a:pt x="35" y="14"/>
                  <a:pt x="35" y="17"/>
                </a:cubicBezTo>
                <a:cubicBezTo>
                  <a:pt x="35" y="19"/>
                  <a:pt x="34" y="20"/>
                  <a:pt x="33" y="21"/>
                </a:cubicBezTo>
                <a:close/>
                <a:moveTo>
                  <a:pt x="16" y="6"/>
                </a:moveTo>
                <a:cubicBezTo>
                  <a:pt x="13" y="9"/>
                  <a:pt x="11" y="14"/>
                  <a:pt x="12" y="18"/>
                </a:cubicBezTo>
                <a:cubicBezTo>
                  <a:pt x="12" y="22"/>
                  <a:pt x="13" y="26"/>
                  <a:pt x="16" y="29"/>
                </a:cubicBezTo>
                <a:cubicBezTo>
                  <a:pt x="21" y="26"/>
                  <a:pt x="21" y="26"/>
                  <a:pt x="21" y="26"/>
                </a:cubicBezTo>
                <a:cubicBezTo>
                  <a:pt x="18" y="24"/>
                  <a:pt x="17" y="21"/>
                  <a:pt x="17" y="18"/>
                </a:cubicBezTo>
                <a:cubicBezTo>
                  <a:pt x="17" y="15"/>
                  <a:pt x="18" y="11"/>
                  <a:pt x="21" y="9"/>
                </a:cubicBezTo>
                <a:cubicBezTo>
                  <a:pt x="21" y="9"/>
                  <a:pt x="21" y="9"/>
                  <a:pt x="21" y="9"/>
                </a:cubicBezTo>
                <a:cubicBezTo>
                  <a:pt x="16" y="6"/>
                  <a:pt x="16" y="6"/>
                  <a:pt x="16" y="6"/>
                </a:cubicBezTo>
                <a:close/>
                <a:moveTo>
                  <a:pt x="5" y="0"/>
                </a:moveTo>
                <a:cubicBezTo>
                  <a:pt x="1" y="5"/>
                  <a:pt x="0" y="11"/>
                  <a:pt x="0" y="17"/>
                </a:cubicBezTo>
                <a:cubicBezTo>
                  <a:pt x="0" y="24"/>
                  <a:pt x="2" y="30"/>
                  <a:pt x="5" y="35"/>
                </a:cubicBezTo>
                <a:cubicBezTo>
                  <a:pt x="10" y="32"/>
                  <a:pt x="10" y="32"/>
                  <a:pt x="10" y="32"/>
                </a:cubicBezTo>
                <a:cubicBezTo>
                  <a:pt x="7" y="28"/>
                  <a:pt x="5" y="23"/>
                  <a:pt x="5" y="17"/>
                </a:cubicBezTo>
                <a:cubicBezTo>
                  <a:pt x="5" y="12"/>
                  <a:pt x="7" y="7"/>
                  <a:pt x="10" y="3"/>
                </a:cubicBezTo>
                <a:cubicBezTo>
                  <a:pt x="5" y="0"/>
                  <a:pt x="5" y="0"/>
                  <a:pt x="5" y="0"/>
                </a:cubicBezTo>
                <a:close/>
                <a:moveTo>
                  <a:pt x="44" y="6"/>
                </a:moveTo>
                <a:cubicBezTo>
                  <a:pt x="39" y="9"/>
                  <a:pt x="39" y="9"/>
                  <a:pt x="39" y="9"/>
                </a:cubicBezTo>
                <a:cubicBezTo>
                  <a:pt x="39" y="9"/>
                  <a:pt x="39" y="9"/>
                  <a:pt x="39" y="9"/>
                </a:cubicBezTo>
                <a:cubicBezTo>
                  <a:pt x="42" y="11"/>
                  <a:pt x="43" y="15"/>
                  <a:pt x="43" y="18"/>
                </a:cubicBezTo>
                <a:cubicBezTo>
                  <a:pt x="43" y="21"/>
                  <a:pt x="41" y="24"/>
                  <a:pt x="39" y="26"/>
                </a:cubicBezTo>
                <a:cubicBezTo>
                  <a:pt x="44" y="29"/>
                  <a:pt x="44" y="29"/>
                  <a:pt x="44" y="29"/>
                </a:cubicBezTo>
                <a:cubicBezTo>
                  <a:pt x="47" y="26"/>
                  <a:pt x="48" y="22"/>
                  <a:pt x="48" y="18"/>
                </a:cubicBezTo>
                <a:cubicBezTo>
                  <a:pt x="48" y="14"/>
                  <a:pt x="47" y="9"/>
                  <a:pt x="44" y="6"/>
                </a:cubicBezTo>
                <a:close/>
              </a:path>
            </a:pathLst>
          </a:custGeom>
          <a:solidFill>
            <a:schemeClr val="bg1"/>
          </a:solidFill>
          <a:ln>
            <a:noFill/>
          </a:ln>
        </p:spPr>
        <p:txBody>
          <a:body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方正黑体简体" panose="02010601030101010101" pitchFamily="2" charset="-122"/>
              <a:cs typeface="+mn-cs"/>
              <a:sym typeface="Arial" panose="020B0604020202020204" pitchFamily="34" charset="0"/>
            </a:endParaRPr>
          </a:p>
        </p:txBody>
      </p:sp>
      <p:sp>
        <p:nvSpPr>
          <p:cNvPr id="74" name="Freeform 92"/>
          <p:cNvSpPr>
            <a:spLocks noEditPoints="1"/>
          </p:cNvSpPr>
          <p:nvPr/>
        </p:nvSpPr>
        <p:spPr bwMode="auto">
          <a:xfrm>
            <a:off x="6774658" y="3140816"/>
            <a:ext cx="179387" cy="211137"/>
          </a:xfrm>
          <a:custGeom>
            <a:avLst/>
            <a:gdLst>
              <a:gd name="T0" fmla="*/ 180020 w 49"/>
              <a:gd name="T1" fmla="*/ 165577 h 57"/>
              <a:gd name="T2" fmla="*/ 14696 w 49"/>
              <a:gd name="T3" fmla="*/ 36795 h 57"/>
              <a:gd name="T4" fmla="*/ 33065 w 49"/>
              <a:gd name="T5" fmla="*/ 14718 h 57"/>
              <a:gd name="T6" fmla="*/ 22043 w 49"/>
              <a:gd name="T7" fmla="*/ 14718 h 57"/>
              <a:gd name="T8" fmla="*/ 139607 w 49"/>
              <a:gd name="T9" fmla="*/ 36795 h 57"/>
              <a:gd name="T10" fmla="*/ 157977 w 49"/>
              <a:gd name="T11" fmla="*/ 14718 h 57"/>
              <a:gd name="T12" fmla="*/ 146955 w 49"/>
              <a:gd name="T13" fmla="*/ 14718 h 57"/>
              <a:gd name="T14" fmla="*/ 99195 w 49"/>
              <a:gd name="T15" fmla="*/ 36795 h 57"/>
              <a:gd name="T16" fmla="*/ 117564 w 49"/>
              <a:gd name="T17" fmla="*/ 14718 h 57"/>
              <a:gd name="T18" fmla="*/ 106542 w 49"/>
              <a:gd name="T19" fmla="*/ 14718 h 57"/>
              <a:gd name="T20" fmla="*/ 58782 w 49"/>
              <a:gd name="T21" fmla="*/ 36795 h 57"/>
              <a:gd name="T22" fmla="*/ 77151 w 49"/>
              <a:gd name="T23" fmla="*/ 14718 h 57"/>
              <a:gd name="T24" fmla="*/ 66130 w 49"/>
              <a:gd name="T25" fmla="*/ 14718 h 57"/>
              <a:gd name="T26" fmla="*/ 165324 w 49"/>
              <a:gd name="T27" fmla="*/ 176616 h 57"/>
              <a:gd name="T28" fmla="*/ 146955 w 49"/>
              <a:gd name="T29" fmla="*/ 198693 h 57"/>
              <a:gd name="T30" fmla="*/ 157977 w 49"/>
              <a:gd name="T31" fmla="*/ 198693 h 57"/>
              <a:gd name="T32" fmla="*/ 40413 w 49"/>
              <a:gd name="T33" fmla="*/ 176616 h 57"/>
              <a:gd name="T34" fmla="*/ 22043 w 49"/>
              <a:gd name="T35" fmla="*/ 198693 h 57"/>
              <a:gd name="T36" fmla="*/ 33065 w 49"/>
              <a:gd name="T37" fmla="*/ 198693 h 57"/>
              <a:gd name="T38" fmla="*/ 80825 w 49"/>
              <a:gd name="T39" fmla="*/ 176616 h 57"/>
              <a:gd name="T40" fmla="*/ 62456 w 49"/>
              <a:gd name="T41" fmla="*/ 198693 h 57"/>
              <a:gd name="T42" fmla="*/ 73478 w 49"/>
              <a:gd name="T43" fmla="*/ 198693 h 57"/>
              <a:gd name="T44" fmla="*/ 121238 w 49"/>
              <a:gd name="T45" fmla="*/ 176616 h 57"/>
              <a:gd name="T46" fmla="*/ 102869 w 49"/>
              <a:gd name="T47" fmla="*/ 198693 h 57"/>
              <a:gd name="T48" fmla="*/ 113890 w 49"/>
              <a:gd name="T49" fmla="*/ 198693 h 57"/>
              <a:gd name="T50" fmla="*/ 44087 w 49"/>
              <a:gd name="T51" fmla="*/ 80949 h 57"/>
              <a:gd name="T52" fmla="*/ 55108 w 49"/>
              <a:gd name="T53" fmla="*/ 106705 h 57"/>
              <a:gd name="T54" fmla="*/ 58782 w 49"/>
              <a:gd name="T55" fmla="*/ 128782 h 57"/>
              <a:gd name="T56" fmla="*/ 69804 w 49"/>
              <a:gd name="T57" fmla="*/ 110385 h 57"/>
              <a:gd name="T58" fmla="*/ 69804 w 49"/>
              <a:gd name="T59" fmla="*/ 103026 h 57"/>
              <a:gd name="T60" fmla="*/ 62456 w 49"/>
              <a:gd name="T61" fmla="*/ 80949 h 57"/>
              <a:gd name="T62" fmla="*/ 55108 w 49"/>
              <a:gd name="T63" fmla="*/ 88308 h 57"/>
              <a:gd name="T64" fmla="*/ 58782 w 49"/>
              <a:gd name="T65" fmla="*/ 95667 h 57"/>
              <a:gd name="T66" fmla="*/ 55108 w 49"/>
              <a:gd name="T67" fmla="*/ 88308 h 57"/>
              <a:gd name="T68" fmla="*/ 73478 w 49"/>
              <a:gd name="T69" fmla="*/ 128782 h 57"/>
              <a:gd name="T70" fmla="*/ 91847 w 49"/>
              <a:gd name="T71" fmla="*/ 121423 h 57"/>
              <a:gd name="T72" fmla="*/ 95521 w 49"/>
              <a:gd name="T73" fmla="*/ 80949 h 57"/>
              <a:gd name="T74" fmla="*/ 84499 w 49"/>
              <a:gd name="T75" fmla="*/ 110385 h 57"/>
              <a:gd name="T76" fmla="*/ 128586 w 49"/>
              <a:gd name="T77" fmla="*/ 80949 h 57"/>
              <a:gd name="T78" fmla="*/ 121238 w 49"/>
              <a:gd name="T79" fmla="*/ 80949 h 57"/>
              <a:gd name="T80" fmla="*/ 117564 w 49"/>
              <a:gd name="T81" fmla="*/ 128782 h 57"/>
              <a:gd name="T82" fmla="*/ 128586 w 49"/>
              <a:gd name="T83" fmla="*/ 128782 h 57"/>
              <a:gd name="T84" fmla="*/ 143281 w 49"/>
              <a:gd name="T85" fmla="*/ 128782 h 57"/>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49" h="57">
                <a:moveTo>
                  <a:pt x="0" y="12"/>
                </a:moveTo>
                <a:cubicBezTo>
                  <a:pt x="49" y="12"/>
                  <a:pt x="49" y="12"/>
                  <a:pt x="49" y="12"/>
                </a:cubicBezTo>
                <a:cubicBezTo>
                  <a:pt x="49" y="45"/>
                  <a:pt x="49" y="45"/>
                  <a:pt x="49" y="45"/>
                </a:cubicBezTo>
                <a:cubicBezTo>
                  <a:pt x="0" y="45"/>
                  <a:pt x="0" y="45"/>
                  <a:pt x="0" y="45"/>
                </a:cubicBezTo>
                <a:cubicBezTo>
                  <a:pt x="0" y="12"/>
                  <a:pt x="0" y="12"/>
                  <a:pt x="0" y="12"/>
                </a:cubicBezTo>
                <a:close/>
                <a:moveTo>
                  <a:pt x="4" y="10"/>
                </a:moveTo>
                <a:cubicBezTo>
                  <a:pt x="11" y="10"/>
                  <a:pt x="11" y="10"/>
                  <a:pt x="11" y="10"/>
                </a:cubicBezTo>
                <a:cubicBezTo>
                  <a:pt x="11" y="4"/>
                  <a:pt x="11" y="4"/>
                  <a:pt x="11" y="4"/>
                </a:cubicBezTo>
                <a:cubicBezTo>
                  <a:pt x="9" y="4"/>
                  <a:pt x="9" y="4"/>
                  <a:pt x="9" y="4"/>
                </a:cubicBezTo>
                <a:cubicBezTo>
                  <a:pt x="9" y="0"/>
                  <a:pt x="9" y="0"/>
                  <a:pt x="9" y="0"/>
                </a:cubicBezTo>
                <a:cubicBezTo>
                  <a:pt x="6" y="0"/>
                  <a:pt x="6" y="0"/>
                  <a:pt x="6" y="0"/>
                </a:cubicBezTo>
                <a:cubicBezTo>
                  <a:pt x="6" y="4"/>
                  <a:pt x="6" y="4"/>
                  <a:pt x="6" y="4"/>
                </a:cubicBezTo>
                <a:cubicBezTo>
                  <a:pt x="4" y="4"/>
                  <a:pt x="4" y="4"/>
                  <a:pt x="4" y="4"/>
                </a:cubicBezTo>
                <a:cubicBezTo>
                  <a:pt x="4" y="10"/>
                  <a:pt x="4" y="10"/>
                  <a:pt x="4" y="10"/>
                </a:cubicBezTo>
                <a:close/>
                <a:moveTo>
                  <a:pt x="38" y="10"/>
                </a:moveTo>
                <a:cubicBezTo>
                  <a:pt x="45" y="10"/>
                  <a:pt x="45" y="10"/>
                  <a:pt x="45" y="10"/>
                </a:cubicBezTo>
                <a:cubicBezTo>
                  <a:pt x="45" y="4"/>
                  <a:pt x="45" y="4"/>
                  <a:pt x="45" y="4"/>
                </a:cubicBezTo>
                <a:cubicBezTo>
                  <a:pt x="43" y="4"/>
                  <a:pt x="43" y="4"/>
                  <a:pt x="43" y="4"/>
                </a:cubicBezTo>
                <a:cubicBezTo>
                  <a:pt x="43" y="0"/>
                  <a:pt x="43" y="0"/>
                  <a:pt x="43" y="0"/>
                </a:cubicBezTo>
                <a:cubicBezTo>
                  <a:pt x="40" y="0"/>
                  <a:pt x="40" y="0"/>
                  <a:pt x="40" y="0"/>
                </a:cubicBezTo>
                <a:cubicBezTo>
                  <a:pt x="40" y="4"/>
                  <a:pt x="40" y="4"/>
                  <a:pt x="40" y="4"/>
                </a:cubicBezTo>
                <a:cubicBezTo>
                  <a:pt x="38" y="4"/>
                  <a:pt x="38" y="4"/>
                  <a:pt x="38" y="4"/>
                </a:cubicBezTo>
                <a:cubicBezTo>
                  <a:pt x="38" y="10"/>
                  <a:pt x="38" y="10"/>
                  <a:pt x="38" y="10"/>
                </a:cubicBezTo>
                <a:close/>
                <a:moveTo>
                  <a:pt x="27" y="10"/>
                </a:moveTo>
                <a:cubicBezTo>
                  <a:pt x="34" y="10"/>
                  <a:pt x="34" y="10"/>
                  <a:pt x="34" y="10"/>
                </a:cubicBezTo>
                <a:cubicBezTo>
                  <a:pt x="34" y="4"/>
                  <a:pt x="34" y="4"/>
                  <a:pt x="34" y="4"/>
                </a:cubicBezTo>
                <a:cubicBezTo>
                  <a:pt x="32" y="4"/>
                  <a:pt x="32" y="4"/>
                  <a:pt x="32" y="4"/>
                </a:cubicBezTo>
                <a:cubicBezTo>
                  <a:pt x="32" y="0"/>
                  <a:pt x="32" y="0"/>
                  <a:pt x="32" y="0"/>
                </a:cubicBezTo>
                <a:cubicBezTo>
                  <a:pt x="29" y="0"/>
                  <a:pt x="29" y="0"/>
                  <a:pt x="29" y="0"/>
                </a:cubicBezTo>
                <a:cubicBezTo>
                  <a:pt x="29" y="4"/>
                  <a:pt x="29" y="4"/>
                  <a:pt x="29" y="4"/>
                </a:cubicBezTo>
                <a:cubicBezTo>
                  <a:pt x="27" y="4"/>
                  <a:pt x="27" y="4"/>
                  <a:pt x="27" y="4"/>
                </a:cubicBezTo>
                <a:cubicBezTo>
                  <a:pt x="27" y="10"/>
                  <a:pt x="27" y="10"/>
                  <a:pt x="27" y="10"/>
                </a:cubicBezTo>
                <a:close/>
                <a:moveTo>
                  <a:pt x="16" y="10"/>
                </a:moveTo>
                <a:cubicBezTo>
                  <a:pt x="23" y="10"/>
                  <a:pt x="23" y="10"/>
                  <a:pt x="23" y="10"/>
                </a:cubicBezTo>
                <a:cubicBezTo>
                  <a:pt x="23" y="4"/>
                  <a:pt x="23" y="4"/>
                  <a:pt x="23" y="4"/>
                </a:cubicBezTo>
                <a:cubicBezTo>
                  <a:pt x="21" y="4"/>
                  <a:pt x="21" y="4"/>
                  <a:pt x="21" y="4"/>
                </a:cubicBezTo>
                <a:cubicBezTo>
                  <a:pt x="21" y="0"/>
                  <a:pt x="21" y="0"/>
                  <a:pt x="21" y="0"/>
                </a:cubicBezTo>
                <a:cubicBezTo>
                  <a:pt x="18" y="0"/>
                  <a:pt x="18" y="0"/>
                  <a:pt x="18" y="0"/>
                </a:cubicBezTo>
                <a:cubicBezTo>
                  <a:pt x="18" y="4"/>
                  <a:pt x="18" y="4"/>
                  <a:pt x="18" y="4"/>
                </a:cubicBezTo>
                <a:cubicBezTo>
                  <a:pt x="16" y="4"/>
                  <a:pt x="16" y="4"/>
                  <a:pt x="16" y="4"/>
                </a:cubicBezTo>
                <a:cubicBezTo>
                  <a:pt x="16" y="10"/>
                  <a:pt x="16" y="10"/>
                  <a:pt x="16" y="10"/>
                </a:cubicBezTo>
                <a:close/>
                <a:moveTo>
                  <a:pt x="45" y="48"/>
                </a:moveTo>
                <a:cubicBezTo>
                  <a:pt x="38" y="48"/>
                  <a:pt x="38" y="48"/>
                  <a:pt x="38" y="48"/>
                </a:cubicBezTo>
                <a:cubicBezTo>
                  <a:pt x="38" y="54"/>
                  <a:pt x="38" y="54"/>
                  <a:pt x="38" y="54"/>
                </a:cubicBezTo>
                <a:cubicBezTo>
                  <a:pt x="40" y="54"/>
                  <a:pt x="40" y="54"/>
                  <a:pt x="40" y="54"/>
                </a:cubicBezTo>
                <a:cubicBezTo>
                  <a:pt x="40" y="57"/>
                  <a:pt x="40" y="57"/>
                  <a:pt x="40" y="57"/>
                </a:cubicBezTo>
                <a:cubicBezTo>
                  <a:pt x="43" y="57"/>
                  <a:pt x="43" y="57"/>
                  <a:pt x="43" y="57"/>
                </a:cubicBezTo>
                <a:cubicBezTo>
                  <a:pt x="43" y="54"/>
                  <a:pt x="43" y="54"/>
                  <a:pt x="43" y="54"/>
                </a:cubicBezTo>
                <a:cubicBezTo>
                  <a:pt x="45" y="54"/>
                  <a:pt x="45" y="54"/>
                  <a:pt x="45" y="54"/>
                </a:cubicBezTo>
                <a:cubicBezTo>
                  <a:pt x="45" y="48"/>
                  <a:pt x="45" y="48"/>
                  <a:pt x="45" y="48"/>
                </a:cubicBezTo>
                <a:close/>
                <a:moveTo>
                  <a:pt x="11" y="48"/>
                </a:moveTo>
                <a:cubicBezTo>
                  <a:pt x="4" y="48"/>
                  <a:pt x="4" y="48"/>
                  <a:pt x="4" y="48"/>
                </a:cubicBezTo>
                <a:cubicBezTo>
                  <a:pt x="4" y="54"/>
                  <a:pt x="4" y="54"/>
                  <a:pt x="4" y="54"/>
                </a:cubicBezTo>
                <a:cubicBezTo>
                  <a:pt x="6" y="54"/>
                  <a:pt x="6" y="54"/>
                  <a:pt x="6" y="54"/>
                </a:cubicBezTo>
                <a:cubicBezTo>
                  <a:pt x="6" y="57"/>
                  <a:pt x="6" y="57"/>
                  <a:pt x="6" y="57"/>
                </a:cubicBezTo>
                <a:cubicBezTo>
                  <a:pt x="9" y="57"/>
                  <a:pt x="9" y="57"/>
                  <a:pt x="9" y="57"/>
                </a:cubicBezTo>
                <a:cubicBezTo>
                  <a:pt x="9" y="54"/>
                  <a:pt x="9" y="54"/>
                  <a:pt x="9" y="54"/>
                </a:cubicBezTo>
                <a:cubicBezTo>
                  <a:pt x="11" y="54"/>
                  <a:pt x="11" y="54"/>
                  <a:pt x="11" y="54"/>
                </a:cubicBezTo>
                <a:cubicBezTo>
                  <a:pt x="11" y="48"/>
                  <a:pt x="11" y="48"/>
                  <a:pt x="11" y="48"/>
                </a:cubicBezTo>
                <a:close/>
                <a:moveTo>
                  <a:pt x="22" y="48"/>
                </a:moveTo>
                <a:cubicBezTo>
                  <a:pt x="15" y="48"/>
                  <a:pt x="15" y="48"/>
                  <a:pt x="15" y="48"/>
                </a:cubicBezTo>
                <a:cubicBezTo>
                  <a:pt x="15" y="54"/>
                  <a:pt x="15" y="54"/>
                  <a:pt x="15" y="54"/>
                </a:cubicBezTo>
                <a:cubicBezTo>
                  <a:pt x="17" y="54"/>
                  <a:pt x="17" y="54"/>
                  <a:pt x="17" y="54"/>
                </a:cubicBezTo>
                <a:cubicBezTo>
                  <a:pt x="17" y="57"/>
                  <a:pt x="17" y="57"/>
                  <a:pt x="17" y="57"/>
                </a:cubicBezTo>
                <a:cubicBezTo>
                  <a:pt x="20" y="57"/>
                  <a:pt x="20" y="57"/>
                  <a:pt x="20" y="57"/>
                </a:cubicBezTo>
                <a:cubicBezTo>
                  <a:pt x="20" y="54"/>
                  <a:pt x="20" y="54"/>
                  <a:pt x="20" y="54"/>
                </a:cubicBezTo>
                <a:cubicBezTo>
                  <a:pt x="22" y="54"/>
                  <a:pt x="22" y="54"/>
                  <a:pt x="22" y="54"/>
                </a:cubicBezTo>
                <a:cubicBezTo>
                  <a:pt x="22" y="48"/>
                  <a:pt x="22" y="48"/>
                  <a:pt x="22" y="48"/>
                </a:cubicBezTo>
                <a:close/>
                <a:moveTo>
                  <a:pt x="33" y="48"/>
                </a:moveTo>
                <a:cubicBezTo>
                  <a:pt x="26" y="48"/>
                  <a:pt x="26" y="48"/>
                  <a:pt x="26" y="48"/>
                </a:cubicBezTo>
                <a:cubicBezTo>
                  <a:pt x="26" y="54"/>
                  <a:pt x="26" y="54"/>
                  <a:pt x="26" y="54"/>
                </a:cubicBezTo>
                <a:cubicBezTo>
                  <a:pt x="28" y="54"/>
                  <a:pt x="28" y="54"/>
                  <a:pt x="28" y="54"/>
                </a:cubicBezTo>
                <a:cubicBezTo>
                  <a:pt x="28" y="57"/>
                  <a:pt x="28" y="57"/>
                  <a:pt x="28" y="57"/>
                </a:cubicBezTo>
                <a:cubicBezTo>
                  <a:pt x="31" y="57"/>
                  <a:pt x="31" y="57"/>
                  <a:pt x="31" y="57"/>
                </a:cubicBezTo>
                <a:cubicBezTo>
                  <a:pt x="31" y="54"/>
                  <a:pt x="31" y="54"/>
                  <a:pt x="31" y="54"/>
                </a:cubicBezTo>
                <a:cubicBezTo>
                  <a:pt x="33" y="54"/>
                  <a:pt x="33" y="54"/>
                  <a:pt x="33" y="54"/>
                </a:cubicBezTo>
                <a:cubicBezTo>
                  <a:pt x="33" y="48"/>
                  <a:pt x="33" y="48"/>
                  <a:pt x="33" y="48"/>
                </a:cubicBezTo>
                <a:close/>
                <a:moveTo>
                  <a:pt x="12" y="22"/>
                </a:moveTo>
                <a:cubicBezTo>
                  <a:pt x="12" y="35"/>
                  <a:pt x="12" y="35"/>
                  <a:pt x="12" y="35"/>
                </a:cubicBezTo>
                <a:cubicBezTo>
                  <a:pt x="15" y="35"/>
                  <a:pt x="15" y="35"/>
                  <a:pt x="15" y="35"/>
                </a:cubicBezTo>
                <a:cubicBezTo>
                  <a:pt x="15" y="29"/>
                  <a:pt x="15" y="29"/>
                  <a:pt x="15" y="29"/>
                </a:cubicBezTo>
                <a:cubicBezTo>
                  <a:pt x="16" y="29"/>
                  <a:pt x="16" y="29"/>
                  <a:pt x="16" y="29"/>
                </a:cubicBezTo>
                <a:cubicBezTo>
                  <a:pt x="16" y="29"/>
                  <a:pt x="16" y="30"/>
                  <a:pt x="16" y="31"/>
                </a:cubicBezTo>
                <a:cubicBezTo>
                  <a:pt x="16" y="35"/>
                  <a:pt x="16" y="35"/>
                  <a:pt x="16" y="35"/>
                </a:cubicBezTo>
                <a:cubicBezTo>
                  <a:pt x="19" y="35"/>
                  <a:pt x="19" y="35"/>
                  <a:pt x="19" y="35"/>
                </a:cubicBezTo>
                <a:cubicBezTo>
                  <a:pt x="19" y="31"/>
                  <a:pt x="19" y="31"/>
                  <a:pt x="19" y="31"/>
                </a:cubicBezTo>
                <a:cubicBezTo>
                  <a:pt x="19" y="30"/>
                  <a:pt x="19" y="30"/>
                  <a:pt x="19" y="30"/>
                </a:cubicBezTo>
                <a:cubicBezTo>
                  <a:pt x="19" y="29"/>
                  <a:pt x="19" y="29"/>
                  <a:pt x="19" y="29"/>
                </a:cubicBezTo>
                <a:cubicBezTo>
                  <a:pt x="19" y="29"/>
                  <a:pt x="18" y="28"/>
                  <a:pt x="17" y="28"/>
                </a:cubicBezTo>
                <a:cubicBezTo>
                  <a:pt x="18" y="28"/>
                  <a:pt x="19" y="28"/>
                  <a:pt x="19" y="28"/>
                </a:cubicBezTo>
                <a:cubicBezTo>
                  <a:pt x="19" y="27"/>
                  <a:pt x="19" y="27"/>
                  <a:pt x="19" y="26"/>
                </a:cubicBezTo>
                <a:cubicBezTo>
                  <a:pt x="19" y="25"/>
                  <a:pt x="19" y="24"/>
                  <a:pt x="19" y="23"/>
                </a:cubicBezTo>
                <a:cubicBezTo>
                  <a:pt x="18" y="23"/>
                  <a:pt x="18" y="22"/>
                  <a:pt x="17" y="22"/>
                </a:cubicBezTo>
                <a:cubicBezTo>
                  <a:pt x="17" y="22"/>
                  <a:pt x="16" y="22"/>
                  <a:pt x="14" y="22"/>
                </a:cubicBezTo>
                <a:cubicBezTo>
                  <a:pt x="12" y="22"/>
                  <a:pt x="12" y="22"/>
                  <a:pt x="12" y="22"/>
                </a:cubicBezTo>
                <a:close/>
                <a:moveTo>
                  <a:pt x="15" y="24"/>
                </a:moveTo>
                <a:cubicBezTo>
                  <a:pt x="15" y="27"/>
                  <a:pt x="15" y="27"/>
                  <a:pt x="15" y="27"/>
                </a:cubicBezTo>
                <a:cubicBezTo>
                  <a:pt x="16" y="27"/>
                  <a:pt x="16" y="27"/>
                  <a:pt x="16" y="27"/>
                </a:cubicBezTo>
                <a:cubicBezTo>
                  <a:pt x="16" y="27"/>
                  <a:pt x="16" y="27"/>
                  <a:pt x="16" y="26"/>
                </a:cubicBezTo>
                <a:cubicBezTo>
                  <a:pt x="16" y="25"/>
                  <a:pt x="16" y="25"/>
                  <a:pt x="16" y="25"/>
                </a:cubicBezTo>
                <a:cubicBezTo>
                  <a:pt x="16" y="25"/>
                  <a:pt x="16" y="25"/>
                  <a:pt x="16" y="24"/>
                </a:cubicBezTo>
                <a:cubicBezTo>
                  <a:pt x="16" y="24"/>
                  <a:pt x="16" y="24"/>
                  <a:pt x="15" y="24"/>
                </a:cubicBezTo>
                <a:close/>
                <a:moveTo>
                  <a:pt x="26" y="22"/>
                </a:moveTo>
                <a:cubicBezTo>
                  <a:pt x="21" y="22"/>
                  <a:pt x="21" y="22"/>
                  <a:pt x="21" y="22"/>
                </a:cubicBezTo>
                <a:cubicBezTo>
                  <a:pt x="20" y="35"/>
                  <a:pt x="20" y="35"/>
                  <a:pt x="20" y="35"/>
                </a:cubicBezTo>
                <a:cubicBezTo>
                  <a:pt x="23" y="35"/>
                  <a:pt x="23" y="35"/>
                  <a:pt x="23" y="35"/>
                </a:cubicBezTo>
                <a:cubicBezTo>
                  <a:pt x="23" y="33"/>
                  <a:pt x="23" y="33"/>
                  <a:pt x="23" y="33"/>
                </a:cubicBezTo>
                <a:cubicBezTo>
                  <a:pt x="25" y="33"/>
                  <a:pt x="25" y="33"/>
                  <a:pt x="25" y="33"/>
                </a:cubicBezTo>
                <a:cubicBezTo>
                  <a:pt x="25" y="35"/>
                  <a:pt x="25" y="35"/>
                  <a:pt x="25" y="35"/>
                </a:cubicBezTo>
                <a:cubicBezTo>
                  <a:pt x="28" y="35"/>
                  <a:pt x="28" y="35"/>
                  <a:pt x="28" y="35"/>
                </a:cubicBezTo>
                <a:cubicBezTo>
                  <a:pt x="26" y="22"/>
                  <a:pt x="26" y="22"/>
                  <a:pt x="26" y="22"/>
                </a:cubicBezTo>
                <a:close/>
                <a:moveTo>
                  <a:pt x="25" y="30"/>
                </a:moveTo>
                <a:cubicBezTo>
                  <a:pt x="24" y="29"/>
                  <a:pt x="24" y="27"/>
                  <a:pt x="24" y="25"/>
                </a:cubicBezTo>
                <a:cubicBezTo>
                  <a:pt x="24" y="27"/>
                  <a:pt x="23" y="29"/>
                  <a:pt x="23" y="30"/>
                </a:cubicBezTo>
                <a:cubicBezTo>
                  <a:pt x="25" y="30"/>
                  <a:pt x="25" y="30"/>
                  <a:pt x="25" y="30"/>
                </a:cubicBezTo>
                <a:close/>
                <a:moveTo>
                  <a:pt x="39" y="22"/>
                </a:moveTo>
                <a:cubicBezTo>
                  <a:pt x="35" y="22"/>
                  <a:pt x="35" y="22"/>
                  <a:pt x="35" y="22"/>
                </a:cubicBezTo>
                <a:cubicBezTo>
                  <a:pt x="34" y="28"/>
                  <a:pt x="34" y="28"/>
                  <a:pt x="34" y="28"/>
                </a:cubicBezTo>
                <a:cubicBezTo>
                  <a:pt x="33" y="25"/>
                  <a:pt x="33" y="25"/>
                  <a:pt x="33" y="25"/>
                </a:cubicBezTo>
                <a:cubicBezTo>
                  <a:pt x="33" y="24"/>
                  <a:pt x="33" y="23"/>
                  <a:pt x="33" y="22"/>
                </a:cubicBezTo>
                <a:cubicBezTo>
                  <a:pt x="29" y="22"/>
                  <a:pt x="29" y="22"/>
                  <a:pt x="29" y="22"/>
                </a:cubicBezTo>
                <a:cubicBezTo>
                  <a:pt x="29" y="35"/>
                  <a:pt x="29" y="35"/>
                  <a:pt x="29" y="35"/>
                </a:cubicBezTo>
                <a:cubicBezTo>
                  <a:pt x="32" y="35"/>
                  <a:pt x="32" y="35"/>
                  <a:pt x="32" y="35"/>
                </a:cubicBezTo>
                <a:cubicBezTo>
                  <a:pt x="32" y="26"/>
                  <a:pt x="32" y="26"/>
                  <a:pt x="32" y="26"/>
                </a:cubicBezTo>
                <a:cubicBezTo>
                  <a:pt x="33" y="35"/>
                  <a:pt x="33" y="35"/>
                  <a:pt x="33" y="35"/>
                </a:cubicBezTo>
                <a:cubicBezTo>
                  <a:pt x="35" y="35"/>
                  <a:pt x="35" y="35"/>
                  <a:pt x="35" y="35"/>
                </a:cubicBezTo>
                <a:cubicBezTo>
                  <a:pt x="36" y="26"/>
                  <a:pt x="36" y="26"/>
                  <a:pt x="36" y="26"/>
                </a:cubicBezTo>
                <a:cubicBezTo>
                  <a:pt x="36" y="35"/>
                  <a:pt x="36" y="35"/>
                  <a:pt x="36" y="35"/>
                </a:cubicBezTo>
                <a:cubicBezTo>
                  <a:pt x="39" y="35"/>
                  <a:pt x="39" y="35"/>
                  <a:pt x="39" y="35"/>
                </a:cubicBezTo>
                <a:lnTo>
                  <a:pt x="39" y="22"/>
                </a:lnTo>
                <a:close/>
              </a:path>
            </a:pathLst>
          </a:custGeom>
          <a:solidFill>
            <a:schemeClr val="bg1"/>
          </a:solidFill>
          <a:ln>
            <a:noFill/>
          </a:ln>
        </p:spPr>
        <p:txBody>
          <a:body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方正黑体简体" panose="02010601030101010101" pitchFamily="2" charset="-122"/>
              <a:cs typeface="+mn-cs"/>
              <a:sym typeface="Arial" panose="020B0604020202020204" pitchFamily="34" charset="0"/>
            </a:endParaRPr>
          </a:p>
        </p:txBody>
      </p:sp>
      <p:sp>
        <p:nvSpPr>
          <p:cNvPr id="75" name="Freeform 93"/>
          <p:cNvSpPr>
            <a:spLocks noEditPoints="1"/>
          </p:cNvSpPr>
          <p:nvPr/>
        </p:nvSpPr>
        <p:spPr bwMode="auto">
          <a:xfrm>
            <a:off x="7130258" y="1966066"/>
            <a:ext cx="268287" cy="244475"/>
          </a:xfrm>
          <a:custGeom>
            <a:avLst/>
            <a:gdLst>
              <a:gd name="T0" fmla="*/ 40294 w 73"/>
              <a:gd name="T1" fmla="*/ 116865 h 67"/>
              <a:gd name="T2" fmla="*/ 40294 w 73"/>
              <a:gd name="T3" fmla="*/ 80345 h 67"/>
              <a:gd name="T4" fmla="*/ 80589 w 73"/>
              <a:gd name="T5" fmla="*/ 94953 h 67"/>
              <a:gd name="T6" fmla="*/ 87915 w 73"/>
              <a:gd name="T7" fmla="*/ 98605 h 67"/>
              <a:gd name="T8" fmla="*/ 245429 w 73"/>
              <a:gd name="T9" fmla="*/ 149733 h 67"/>
              <a:gd name="T10" fmla="*/ 263745 w 73"/>
              <a:gd name="T11" fmla="*/ 146081 h 67"/>
              <a:gd name="T12" fmla="*/ 260082 w 73"/>
              <a:gd name="T13" fmla="*/ 157037 h 67"/>
              <a:gd name="T14" fmla="*/ 249092 w 73"/>
              <a:gd name="T15" fmla="*/ 178949 h 67"/>
              <a:gd name="T16" fmla="*/ 238103 w 73"/>
              <a:gd name="T17" fmla="*/ 157037 h 67"/>
              <a:gd name="T18" fmla="*/ 223451 w 73"/>
              <a:gd name="T19" fmla="*/ 237382 h 67"/>
              <a:gd name="T20" fmla="*/ 216124 w 73"/>
              <a:gd name="T21" fmla="*/ 244686 h 67"/>
              <a:gd name="T22" fmla="*/ 175830 w 73"/>
              <a:gd name="T23" fmla="*/ 244686 h 67"/>
              <a:gd name="T24" fmla="*/ 168504 w 73"/>
              <a:gd name="T25" fmla="*/ 219122 h 67"/>
              <a:gd name="T26" fmla="*/ 106231 w 73"/>
              <a:gd name="T27" fmla="*/ 219122 h 67"/>
              <a:gd name="T28" fmla="*/ 98904 w 73"/>
              <a:gd name="T29" fmla="*/ 241034 h 67"/>
              <a:gd name="T30" fmla="*/ 69599 w 73"/>
              <a:gd name="T31" fmla="*/ 241034 h 67"/>
              <a:gd name="T32" fmla="*/ 62273 w 73"/>
              <a:gd name="T33" fmla="*/ 237382 h 67"/>
              <a:gd name="T34" fmla="*/ 3663 w 73"/>
              <a:gd name="T35" fmla="*/ 171645 h 67"/>
              <a:gd name="T36" fmla="*/ 0 w 73"/>
              <a:gd name="T37" fmla="*/ 164341 h 67"/>
              <a:gd name="T38" fmla="*/ 3663 w 73"/>
              <a:gd name="T39" fmla="*/ 131473 h 67"/>
              <a:gd name="T40" fmla="*/ 249092 w 73"/>
              <a:gd name="T41" fmla="*/ 164341 h 67"/>
              <a:gd name="T42" fmla="*/ 249092 w 73"/>
              <a:gd name="T43" fmla="*/ 164341 h 67"/>
              <a:gd name="T44" fmla="*/ 249092 w 73"/>
              <a:gd name="T45" fmla="*/ 167993 h 67"/>
              <a:gd name="T46" fmla="*/ 249092 w 73"/>
              <a:gd name="T47" fmla="*/ 164341 h 67"/>
              <a:gd name="T48" fmla="*/ 47621 w 73"/>
              <a:gd name="T49" fmla="*/ 149733 h 67"/>
              <a:gd name="T50" fmla="*/ 69599 w 73"/>
              <a:gd name="T51" fmla="*/ 149733 h 67"/>
              <a:gd name="T52" fmla="*/ 142862 w 73"/>
              <a:gd name="T53" fmla="*/ 0 h 67"/>
              <a:gd name="T54" fmla="*/ 142862 w 73"/>
              <a:gd name="T55" fmla="*/ 76693 h 67"/>
              <a:gd name="T56" fmla="*/ 142862 w 73"/>
              <a:gd name="T57" fmla="*/ 0 h 67"/>
              <a:gd name="T58" fmla="*/ 109894 w 73"/>
              <a:gd name="T59" fmla="*/ 116865 h 67"/>
              <a:gd name="T60" fmla="*/ 168504 w 73"/>
              <a:gd name="T61" fmla="*/ 105909 h 67"/>
              <a:gd name="T62" fmla="*/ 43957 w 73"/>
              <a:gd name="T63" fmla="*/ 131473 h 67"/>
              <a:gd name="T64" fmla="*/ 14652 w 73"/>
              <a:gd name="T65" fmla="*/ 160689 h 67"/>
              <a:gd name="T66" fmla="*/ 62273 w 73"/>
              <a:gd name="T67" fmla="*/ 204514 h 67"/>
              <a:gd name="T68" fmla="*/ 73262 w 73"/>
              <a:gd name="T69" fmla="*/ 226426 h 67"/>
              <a:gd name="T70" fmla="*/ 95241 w 73"/>
              <a:gd name="T71" fmla="*/ 208166 h 67"/>
              <a:gd name="T72" fmla="*/ 102567 w 73"/>
              <a:gd name="T73" fmla="*/ 204514 h 67"/>
              <a:gd name="T74" fmla="*/ 175830 w 73"/>
              <a:gd name="T75" fmla="*/ 204514 h 67"/>
              <a:gd name="T76" fmla="*/ 183156 w 73"/>
              <a:gd name="T77" fmla="*/ 208166 h 67"/>
              <a:gd name="T78" fmla="*/ 212461 w 73"/>
              <a:gd name="T79" fmla="*/ 230078 h 67"/>
              <a:gd name="T80" fmla="*/ 95241 w 73"/>
              <a:gd name="T81" fmla="*/ 109561 h 67"/>
              <a:gd name="T82" fmla="*/ 95241 w 73"/>
              <a:gd name="T83" fmla="*/ 120517 h 67"/>
              <a:gd name="T84" fmla="*/ 69599 w 73"/>
              <a:gd name="T85" fmla="*/ 109561 h 67"/>
              <a:gd name="T86" fmla="*/ 58610 w 73"/>
              <a:gd name="T87" fmla="*/ 131473 h 6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73" h="67">
                <a:moveTo>
                  <a:pt x="2" y="35"/>
                </a:moveTo>
                <a:cubicBezTo>
                  <a:pt x="5" y="35"/>
                  <a:pt x="8" y="34"/>
                  <a:pt x="11" y="32"/>
                </a:cubicBezTo>
                <a:cubicBezTo>
                  <a:pt x="11" y="25"/>
                  <a:pt x="11" y="25"/>
                  <a:pt x="11" y="25"/>
                </a:cubicBezTo>
                <a:cubicBezTo>
                  <a:pt x="11" y="22"/>
                  <a:pt x="11" y="22"/>
                  <a:pt x="11" y="22"/>
                </a:cubicBezTo>
                <a:cubicBezTo>
                  <a:pt x="14" y="23"/>
                  <a:pt x="14" y="23"/>
                  <a:pt x="14" y="23"/>
                </a:cubicBezTo>
                <a:cubicBezTo>
                  <a:pt x="17" y="23"/>
                  <a:pt x="20" y="24"/>
                  <a:pt x="22" y="26"/>
                </a:cubicBezTo>
                <a:cubicBezTo>
                  <a:pt x="22" y="27"/>
                  <a:pt x="23" y="27"/>
                  <a:pt x="23" y="27"/>
                </a:cubicBezTo>
                <a:cubicBezTo>
                  <a:pt x="23" y="27"/>
                  <a:pt x="24" y="27"/>
                  <a:pt x="24" y="27"/>
                </a:cubicBezTo>
                <a:cubicBezTo>
                  <a:pt x="39" y="20"/>
                  <a:pt x="54" y="18"/>
                  <a:pt x="63" y="40"/>
                </a:cubicBezTo>
                <a:cubicBezTo>
                  <a:pt x="65" y="40"/>
                  <a:pt x="66" y="40"/>
                  <a:pt x="67" y="41"/>
                </a:cubicBezTo>
                <a:cubicBezTo>
                  <a:pt x="69" y="39"/>
                  <a:pt x="70" y="38"/>
                  <a:pt x="70" y="38"/>
                </a:cubicBezTo>
                <a:cubicBezTo>
                  <a:pt x="72" y="40"/>
                  <a:pt x="72" y="40"/>
                  <a:pt x="72" y="40"/>
                </a:cubicBezTo>
                <a:cubicBezTo>
                  <a:pt x="72" y="40"/>
                  <a:pt x="71" y="41"/>
                  <a:pt x="70" y="42"/>
                </a:cubicBezTo>
                <a:cubicBezTo>
                  <a:pt x="70" y="42"/>
                  <a:pt x="70" y="43"/>
                  <a:pt x="71" y="43"/>
                </a:cubicBezTo>
                <a:cubicBezTo>
                  <a:pt x="73" y="45"/>
                  <a:pt x="72" y="47"/>
                  <a:pt x="71" y="48"/>
                </a:cubicBezTo>
                <a:cubicBezTo>
                  <a:pt x="70" y="49"/>
                  <a:pt x="69" y="49"/>
                  <a:pt x="68" y="49"/>
                </a:cubicBezTo>
                <a:cubicBezTo>
                  <a:pt x="67" y="50"/>
                  <a:pt x="66" y="49"/>
                  <a:pt x="65" y="49"/>
                </a:cubicBezTo>
                <a:cubicBezTo>
                  <a:pt x="64" y="48"/>
                  <a:pt x="63" y="46"/>
                  <a:pt x="65" y="43"/>
                </a:cubicBezTo>
                <a:cubicBezTo>
                  <a:pt x="65" y="43"/>
                  <a:pt x="64" y="43"/>
                  <a:pt x="64" y="43"/>
                </a:cubicBezTo>
                <a:cubicBezTo>
                  <a:pt x="61" y="65"/>
                  <a:pt x="61" y="65"/>
                  <a:pt x="61" y="65"/>
                </a:cubicBezTo>
                <a:cubicBezTo>
                  <a:pt x="61" y="67"/>
                  <a:pt x="61" y="67"/>
                  <a:pt x="61" y="67"/>
                </a:cubicBezTo>
                <a:cubicBezTo>
                  <a:pt x="59" y="67"/>
                  <a:pt x="59" y="67"/>
                  <a:pt x="59" y="67"/>
                </a:cubicBezTo>
                <a:cubicBezTo>
                  <a:pt x="49" y="67"/>
                  <a:pt x="49" y="67"/>
                  <a:pt x="49" y="67"/>
                </a:cubicBezTo>
                <a:cubicBezTo>
                  <a:pt x="48" y="67"/>
                  <a:pt x="48" y="67"/>
                  <a:pt x="48" y="67"/>
                </a:cubicBezTo>
                <a:cubicBezTo>
                  <a:pt x="47" y="65"/>
                  <a:pt x="47" y="65"/>
                  <a:pt x="47" y="65"/>
                </a:cubicBezTo>
                <a:cubicBezTo>
                  <a:pt x="46" y="60"/>
                  <a:pt x="46" y="60"/>
                  <a:pt x="46" y="60"/>
                </a:cubicBezTo>
                <a:cubicBezTo>
                  <a:pt x="44" y="60"/>
                  <a:pt x="41" y="61"/>
                  <a:pt x="38" y="61"/>
                </a:cubicBezTo>
                <a:cubicBezTo>
                  <a:pt x="35" y="61"/>
                  <a:pt x="32" y="60"/>
                  <a:pt x="29" y="60"/>
                </a:cubicBezTo>
                <a:cubicBezTo>
                  <a:pt x="28" y="65"/>
                  <a:pt x="28" y="65"/>
                  <a:pt x="28" y="65"/>
                </a:cubicBezTo>
                <a:cubicBezTo>
                  <a:pt x="27" y="66"/>
                  <a:pt x="27" y="66"/>
                  <a:pt x="27" y="66"/>
                </a:cubicBezTo>
                <a:cubicBezTo>
                  <a:pt x="26" y="66"/>
                  <a:pt x="26" y="66"/>
                  <a:pt x="26" y="66"/>
                </a:cubicBezTo>
                <a:cubicBezTo>
                  <a:pt x="19" y="66"/>
                  <a:pt x="19" y="66"/>
                  <a:pt x="19" y="66"/>
                </a:cubicBezTo>
                <a:cubicBezTo>
                  <a:pt x="17" y="66"/>
                  <a:pt x="17" y="66"/>
                  <a:pt x="17" y="66"/>
                </a:cubicBezTo>
                <a:cubicBezTo>
                  <a:pt x="17" y="65"/>
                  <a:pt x="17" y="65"/>
                  <a:pt x="17" y="65"/>
                </a:cubicBezTo>
                <a:cubicBezTo>
                  <a:pt x="14" y="58"/>
                  <a:pt x="14" y="58"/>
                  <a:pt x="14" y="58"/>
                </a:cubicBezTo>
                <a:cubicBezTo>
                  <a:pt x="1" y="47"/>
                  <a:pt x="1" y="47"/>
                  <a:pt x="1" y="47"/>
                </a:cubicBezTo>
                <a:cubicBezTo>
                  <a:pt x="0" y="46"/>
                  <a:pt x="0" y="46"/>
                  <a:pt x="0" y="46"/>
                </a:cubicBezTo>
                <a:cubicBezTo>
                  <a:pt x="0" y="45"/>
                  <a:pt x="0" y="45"/>
                  <a:pt x="0" y="45"/>
                </a:cubicBezTo>
                <a:cubicBezTo>
                  <a:pt x="1" y="37"/>
                  <a:pt x="1" y="37"/>
                  <a:pt x="1" y="37"/>
                </a:cubicBezTo>
                <a:cubicBezTo>
                  <a:pt x="1" y="36"/>
                  <a:pt x="1" y="36"/>
                  <a:pt x="1" y="36"/>
                </a:cubicBezTo>
                <a:cubicBezTo>
                  <a:pt x="2" y="35"/>
                  <a:pt x="2" y="35"/>
                  <a:pt x="2" y="35"/>
                </a:cubicBezTo>
                <a:close/>
                <a:moveTo>
                  <a:pt x="68" y="45"/>
                </a:moveTo>
                <a:cubicBezTo>
                  <a:pt x="68" y="45"/>
                  <a:pt x="68" y="44"/>
                  <a:pt x="68" y="44"/>
                </a:cubicBezTo>
                <a:cubicBezTo>
                  <a:pt x="68" y="44"/>
                  <a:pt x="68" y="45"/>
                  <a:pt x="68" y="45"/>
                </a:cubicBezTo>
                <a:cubicBezTo>
                  <a:pt x="67" y="46"/>
                  <a:pt x="67" y="46"/>
                  <a:pt x="67" y="46"/>
                </a:cubicBezTo>
                <a:cubicBezTo>
                  <a:pt x="67" y="46"/>
                  <a:pt x="67" y="47"/>
                  <a:pt x="68" y="46"/>
                </a:cubicBezTo>
                <a:cubicBezTo>
                  <a:pt x="68" y="46"/>
                  <a:pt x="68" y="46"/>
                  <a:pt x="69" y="46"/>
                </a:cubicBezTo>
                <a:cubicBezTo>
                  <a:pt x="69" y="46"/>
                  <a:pt x="69" y="45"/>
                  <a:pt x="68" y="45"/>
                </a:cubicBezTo>
                <a:close/>
                <a:moveTo>
                  <a:pt x="16" y="38"/>
                </a:moveTo>
                <a:cubicBezTo>
                  <a:pt x="14" y="38"/>
                  <a:pt x="13" y="39"/>
                  <a:pt x="13" y="41"/>
                </a:cubicBezTo>
                <a:cubicBezTo>
                  <a:pt x="13" y="42"/>
                  <a:pt x="14" y="44"/>
                  <a:pt x="16" y="44"/>
                </a:cubicBezTo>
                <a:cubicBezTo>
                  <a:pt x="18" y="44"/>
                  <a:pt x="19" y="42"/>
                  <a:pt x="19" y="41"/>
                </a:cubicBezTo>
                <a:cubicBezTo>
                  <a:pt x="19" y="39"/>
                  <a:pt x="18" y="38"/>
                  <a:pt x="16" y="38"/>
                </a:cubicBezTo>
                <a:close/>
                <a:moveTo>
                  <a:pt x="39" y="0"/>
                </a:moveTo>
                <a:cubicBezTo>
                  <a:pt x="33" y="0"/>
                  <a:pt x="28" y="5"/>
                  <a:pt x="28" y="10"/>
                </a:cubicBezTo>
                <a:cubicBezTo>
                  <a:pt x="28" y="16"/>
                  <a:pt x="33" y="21"/>
                  <a:pt x="39" y="21"/>
                </a:cubicBezTo>
                <a:cubicBezTo>
                  <a:pt x="45" y="21"/>
                  <a:pt x="49" y="16"/>
                  <a:pt x="49" y="10"/>
                </a:cubicBezTo>
                <a:cubicBezTo>
                  <a:pt x="49" y="5"/>
                  <a:pt x="45" y="0"/>
                  <a:pt x="39" y="0"/>
                </a:cubicBezTo>
                <a:close/>
                <a:moveTo>
                  <a:pt x="30" y="29"/>
                </a:moveTo>
                <a:cubicBezTo>
                  <a:pt x="30" y="32"/>
                  <a:pt x="30" y="32"/>
                  <a:pt x="30" y="32"/>
                </a:cubicBezTo>
                <a:cubicBezTo>
                  <a:pt x="46" y="32"/>
                  <a:pt x="46" y="32"/>
                  <a:pt x="46" y="32"/>
                </a:cubicBezTo>
                <a:cubicBezTo>
                  <a:pt x="46" y="29"/>
                  <a:pt x="46" y="29"/>
                  <a:pt x="46" y="29"/>
                </a:cubicBezTo>
                <a:cubicBezTo>
                  <a:pt x="30" y="29"/>
                  <a:pt x="30" y="29"/>
                  <a:pt x="30" y="29"/>
                </a:cubicBezTo>
                <a:close/>
                <a:moveTo>
                  <a:pt x="12" y="36"/>
                </a:moveTo>
                <a:cubicBezTo>
                  <a:pt x="10" y="37"/>
                  <a:pt x="7" y="38"/>
                  <a:pt x="5" y="39"/>
                </a:cubicBezTo>
                <a:cubicBezTo>
                  <a:pt x="4" y="44"/>
                  <a:pt x="4" y="44"/>
                  <a:pt x="4" y="44"/>
                </a:cubicBezTo>
                <a:cubicBezTo>
                  <a:pt x="17" y="55"/>
                  <a:pt x="17" y="55"/>
                  <a:pt x="17" y="55"/>
                </a:cubicBezTo>
                <a:cubicBezTo>
                  <a:pt x="17" y="56"/>
                  <a:pt x="17" y="56"/>
                  <a:pt x="17" y="56"/>
                </a:cubicBezTo>
                <a:cubicBezTo>
                  <a:pt x="17" y="56"/>
                  <a:pt x="17" y="56"/>
                  <a:pt x="17" y="56"/>
                </a:cubicBezTo>
                <a:cubicBezTo>
                  <a:pt x="20" y="62"/>
                  <a:pt x="20" y="62"/>
                  <a:pt x="20" y="62"/>
                </a:cubicBezTo>
                <a:cubicBezTo>
                  <a:pt x="24" y="62"/>
                  <a:pt x="24" y="62"/>
                  <a:pt x="24" y="62"/>
                </a:cubicBezTo>
                <a:cubicBezTo>
                  <a:pt x="26" y="57"/>
                  <a:pt x="26" y="57"/>
                  <a:pt x="26" y="57"/>
                </a:cubicBezTo>
                <a:cubicBezTo>
                  <a:pt x="26" y="55"/>
                  <a:pt x="26" y="55"/>
                  <a:pt x="26" y="55"/>
                </a:cubicBezTo>
                <a:cubicBezTo>
                  <a:pt x="28" y="56"/>
                  <a:pt x="28" y="56"/>
                  <a:pt x="28" y="56"/>
                </a:cubicBezTo>
                <a:cubicBezTo>
                  <a:pt x="32" y="56"/>
                  <a:pt x="35" y="57"/>
                  <a:pt x="38" y="57"/>
                </a:cubicBezTo>
                <a:cubicBezTo>
                  <a:pt x="41" y="57"/>
                  <a:pt x="45" y="56"/>
                  <a:pt x="48" y="56"/>
                </a:cubicBezTo>
                <a:cubicBezTo>
                  <a:pt x="50" y="55"/>
                  <a:pt x="50" y="55"/>
                  <a:pt x="50" y="55"/>
                </a:cubicBezTo>
                <a:cubicBezTo>
                  <a:pt x="50" y="57"/>
                  <a:pt x="50" y="57"/>
                  <a:pt x="50" y="57"/>
                </a:cubicBezTo>
                <a:cubicBezTo>
                  <a:pt x="51" y="63"/>
                  <a:pt x="51" y="63"/>
                  <a:pt x="51" y="63"/>
                </a:cubicBezTo>
                <a:cubicBezTo>
                  <a:pt x="58" y="63"/>
                  <a:pt x="58" y="63"/>
                  <a:pt x="58" y="63"/>
                </a:cubicBezTo>
                <a:cubicBezTo>
                  <a:pt x="60" y="41"/>
                  <a:pt x="60" y="41"/>
                  <a:pt x="60" y="41"/>
                </a:cubicBezTo>
                <a:cubicBezTo>
                  <a:pt x="52" y="22"/>
                  <a:pt x="39" y="25"/>
                  <a:pt x="26" y="30"/>
                </a:cubicBezTo>
                <a:cubicBezTo>
                  <a:pt x="25" y="31"/>
                  <a:pt x="25" y="31"/>
                  <a:pt x="25" y="31"/>
                </a:cubicBezTo>
                <a:cubicBezTo>
                  <a:pt x="26" y="31"/>
                  <a:pt x="26" y="32"/>
                  <a:pt x="26" y="33"/>
                </a:cubicBezTo>
                <a:cubicBezTo>
                  <a:pt x="22" y="34"/>
                  <a:pt x="22" y="34"/>
                  <a:pt x="22" y="34"/>
                </a:cubicBezTo>
                <a:cubicBezTo>
                  <a:pt x="21" y="33"/>
                  <a:pt x="20" y="31"/>
                  <a:pt x="19" y="30"/>
                </a:cubicBezTo>
                <a:cubicBezTo>
                  <a:pt x="18" y="29"/>
                  <a:pt x="17" y="28"/>
                  <a:pt x="16" y="28"/>
                </a:cubicBezTo>
                <a:cubicBezTo>
                  <a:pt x="16" y="36"/>
                  <a:pt x="16" y="36"/>
                  <a:pt x="16" y="36"/>
                </a:cubicBezTo>
                <a:lnTo>
                  <a:pt x="12" y="36"/>
                </a:lnTo>
                <a:close/>
              </a:path>
            </a:pathLst>
          </a:custGeom>
          <a:solidFill>
            <a:schemeClr val="bg1"/>
          </a:solidFill>
          <a:ln>
            <a:noFill/>
          </a:ln>
        </p:spPr>
        <p:txBody>
          <a:body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方正黑体简体" panose="02010601030101010101" pitchFamily="2" charset="-122"/>
              <a:cs typeface="+mn-cs"/>
              <a:sym typeface="Arial" panose="020B0604020202020204" pitchFamily="34" charset="0"/>
            </a:endParaRPr>
          </a:p>
        </p:txBody>
      </p:sp>
      <p:sp>
        <p:nvSpPr>
          <p:cNvPr id="76" name="Freeform 94"/>
          <p:cNvSpPr>
            <a:spLocks noEditPoints="1"/>
          </p:cNvSpPr>
          <p:nvPr/>
        </p:nvSpPr>
        <p:spPr bwMode="auto">
          <a:xfrm>
            <a:off x="7527133" y="2720128"/>
            <a:ext cx="231775" cy="271463"/>
          </a:xfrm>
          <a:custGeom>
            <a:avLst/>
            <a:gdLst>
              <a:gd name="T0" fmla="*/ 36620 w 63"/>
              <a:gd name="T1" fmla="*/ 157417 h 74"/>
              <a:gd name="T2" fmla="*/ 32958 w 63"/>
              <a:gd name="T3" fmla="*/ 168399 h 74"/>
              <a:gd name="T4" fmla="*/ 3662 w 63"/>
              <a:gd name="T5" fmla="*/ 256260 h 74"/>
              <a:gd name="T6" fmla="*/ 230704 w 63"/>
              <a:gd name="T7" fmla="*/ 270903 h 74"/>
              <a:gd name="T8" fmla="*/ 205070 w 63"/>
              <a:gd name="T9" fmla="*/ 248938 h 74"/>
              <a:gd name="T10" fmla="*/ 201408 w 63"/>
              <a:gd name="T11" fmla="*/ 208669 h 74"/>
              <a:gd name="T12" fmla="*/ 190422 w 63"/>
              <a:gd name="T13" fmla="*/ 146434 h 74"/>
              <a:gd name="T14" fmla="*/ 179436 w 63"/>
              <a:gd name="T15" fmla="*/ 135452 h 74"/>
              <a:gd name="T16" fmla="*/ 76901 w 63"/>
              <a:gd name="T17" fmla="*/ 98843 h 74"/>
              <a:gd name="T18" fmla="*/ 117183 w 63"/>
              <a:gd name="T19" fmla="*/ 164738 h 74"/>
              <a:gd name="T20" fmla="*/ 117183 w 63"/>
              <a:gd name="T21" fmla="*/ 153756 h 74"/>
              <a:gd name="T22" fmla="*/ 109859 w 63"/>
              <a:gd name="T23" fmla="*/ 153756 h 74"/>
              <a:gd name="T24" fmla="*/ 109859 w 63"/>
              <a:gd name="T25" fmla="*/ 164738 h 74"/>
              <a:gd name="T26" fmla="*/ 139155 w 63"/>
              <a:gd name="T27" fmla="*/ 183043 h 74"/>
              <a:gd name="T28" fmla="*/ 146479 w 63"/>
              <a:gd name="T29" fmla="*/ 205008 h 74"/>
              <a:gd name="T30" fmla="*/ 120845 w 63"/>
              <a:gd name="T31" fmla="*/ 237955 h 74"/>
              <a:gd name="T32" fmla="*/ 109859 w 63"/>
              <a:gd name="T33" fmla="*/ 245277 h 74"/>
              <a:gd name="T34" fmla="*/ 91549 w 63"/>
              <a:gd name="T35" fmla="*/ 226973 h 74"/>
              <a:gd name="T36" fmla="*/ 84225 w 63"/>
              <a:gd name="T37" fmla="*/ 201347 h 74"/>
              <a:gd name="T38" fmla="*/ 109859 w 63"/>
              <a:gd name="T39" fmla="*/ 205008 h 74"/>
              <a:gd name="T40" fmla="*/ 113521 w 63"/>
              <a:gd name="T41" fmla="*/ 219651 h 74"/>
              <a:gd name="T42" fmla="*/ 117183 w 63"/>
              <a:gd name="T43" fmla="*/ 215990 h 74"/>
              <a:gd name="T44" fmla="*/ 109859 w 63"/>
              <a:gd name="T45" fmla="*/ 194025 h 74"/>
              <a:gd name="T46" fmla="*/ 87887 w 63"/>
              <a:gd name="T47" fmla="*/ 175721 h 74"/>
              <a:gd name="T48" fmla="*/ 91549 w 63"/>
              <a:gd name="T49" fmla="*/ 142773 h 74"/>
              <a:gd name="T50" fmla="*/ 109859 w 63"/>
              <a:gd name="T51" fmla="*/ 128130 h 74"/>
              <a:gd name="T52" fmla="*/ 120845 w 63"/>
              <a:gd name="T53" fmla="*/ 135452 h 74"/>
              <a:gd name="T54" fmla="*/ 142817 w 63"/>
              <a:gd name="T55" fmla="*/ 161077 h 74"/>
              <a:gd name="T56" fmla="*/ 91549 w 63"/>
              <a:gd name="T57" fmla="*/ 69556 h 74"/>
              <a:gd name="T58" fmla="*/ 153803 w 63"/>
              <a:gd name="T59" fmla="*/ 32948 h 74"/>
              <a:gd name="T60" fmla="*/ 124507 w 63"/>
              <a:gd name="T61" fmla="*/ 54913 h 74"/>
              <a:gd name="T62" fmla="*/ 109859 w 63"/>
              <a:gd name="T63" fmla="*/ 7322 h 74"/>
              <a:gd name="T64" fmla="*/ 98873 w 63"/>
              <a:gd name="T65" fmla="*/ 0 h 74"/>
              <a:gd name="T66" fmla="*/ 91549 w 63"/>
              <a:gd name="T67" fmla="*/ 69556 h 74"/>
              <a:gd name="T68" fmla="*/ 73239 w 63"/>
              <a:gd name="T69" fmla="*/ 84200 h 74"/>
              <a:gd name="T70" fmla="*/ 150141 w 63"/>
              <a:gd name="T71" fmla="*/ 80539 h 74"/>
              <a:gd name="T72" fmla="*/ 150141 w 63"/>
              <a:gd name="T73" fmla="*/ 95182 h 7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63" h="74">
                <a:moveTo>
                  <a:pt x="21" y="27"/>
                </a:moveTo>
                <a:cubicBezTo>
                  <a:pt x="17" y="33"/>
                  <a:pt x="13" y="38"/>
                  <a:pt x="10" y="43"/>
                </a:cubicBezTo>
                <a:cubicBezTo>
                  <a:pt x="12" y="45"/>
                  <a:pt x="12" y="45"/>
                  <a:pt x="12" y="45"/>
                </a:cubicBezTo>
                <a:cubicBezTo>
                  <a:pt x="9" y="46"/>
                  <a:pt x="9" y="46"/>
                  <a:pt x="9" y="46"/>
                </a:cubicBezTo>
                <a:cubicBezTo>
                  <a:pt x="5" y="53"/>
                  <a:pt x="4" y="61"/>
                  <a:pt x="6" y="70"/>
                </a:cubicBezTo>
                <a:cubicBezTo>
                  <a:pt x="4" y="70"/>
                  <a:pt x="3" y="70"/>
                  <a:pt x="1" y="70"/>
                </a:cubicBezTo>
                <a:cubicBezTo>
                  <a:pt x="1" y="72"/>
                  <a:pt x="0" y="73"/>
                  <a:pt x="0" y="74"/>
                </a:cubicBezTo>
                <a:cubicBezTo>
                  <a:pt x="21" y="74"/>
                  <a:pt x="42" y="74"/>
                  <a:pt x="63" y="74"/>
                </a:cubicBezTo>
                <a:cubicBezTo>
                  <a:pt x="62" y="73"/>
                  <a:pt x="62" y="72"/>
                  <a:pt x="61" y="71"/>
                </a:cubicBezTo>
                <a:cubicBezTo>
                  <a:pt x="60" y="70"/>
                  <a:pt x="58" y="69"/>
                  <a:pt x="56" y="68"/>
                </a:cubicBezTo>
                <a:cubicBezTo>
                  <a:pt x="57" y="66"/>
                  <a:pt x="57" y="63"/>
                  <a:pt x="57" y="60"/>
                </a:cubicBezTo>
                <a:cubicBezTo>
                  <a:pt x="55" y="57"/>
                  <a:pt x="55" y="57"/>
                  <a:pt x="55" y="57"/>
                </a:cubicBezTo>
                <a:cubicBezTo>
                  <a:pt x="57" y="56"/>
                  <a:pt x="57" y="56"/>
                  <a:pt x="57" y="56"/>
                </a:cubicBezTo>
                <a:cubicBezTo>
                  <a:pt x="57" y="50"/>
                  <a:pt x="55" y="45"/>
                  <a:pt x="52" y="40"/>
                </a:cubicBezTo>
                <a:cubicBezTo>
                  <a:pt x="49" y="39"/>
                  <a:pt x="49" y="39"/>
                  <a:pt x="49" y="39"/>
                </a:cubicBezTo>
                <a:cubicBezTo>
                  <a:pt x="49" y="37"/>
                  <a:pt x="49" y="37"/>
                  <a:pt x="49" y="37"/>
                </a:cubicBezTo>
                <a:cubicBezTo>
                  <a:pt x="47" y="34"/>
                  <a:pt x="44" y="31"/>
                  <a:pt x="40" y="28"/>
                </a:cubicBezTo>
                <a:cubicBezTo>
                  <a:pt x="34" y="28"/>
                  <a:pt x="28" y="28"/>
                  <a:pt x="21" y="27"/>
                </a:cubicBezTo>
                <a:close/>
                <a:moveTo>
                  <a:pt x="39" y="45"/>
                </a:moveTo>
                <a:cubicBezTo>
                  <a:pt x="32" y="45"/>
                  <a:pt x="32" y="45"/>
                  <a:pt x="32" y="45"/>
                </a:cubicBezTo>
                <a:cubicBezTo>
                  <a:pt x="32" y="44"/>
                  <a:pt x="32" y="44"/>
                  <a:pt x="32" y="44"/>
                </a:cubicBezTo>
                <a:cubicBezTo>
                  <a:pt x="32" y="43"/>
                  <a:pt x="32" y="42"/>
                  <a:pt x="32" y="42"/>
                </a:cubicBezTo>
                <a:cubicBezTo>
                  <a:pt x="32" y="41"/>
                  <a:pt x="32" y="41"/>
                  <a:pt x="31" y="41"/>
                </a:cubicBezTo>
                <a:cubicBezTo>
                  <a:pt x="31" y="41"/>
                  <a:pt x="30" y="41"/>
                  <a:pt x="30" y="42"/>
                </a:cubicBezTo>
                <a:cubicBezTo>
                  <a:pt x="30" y="42"/>
                  <a:pt x="30" y="42"/>
                  <a:pt x="30" y="43"/>
                </a:cubicBezTo>
                <a:cubicBezTo>
                  <a:pt x="30" y="44"/>
                  <a:pt x="30" y="45"/>
                  <a:pt x="30" y="45"/>
                </a:cubicBezTo>
                <a:cubicBezTo>
                  <a:pt x="31" y="46"/>
                  <a:pt x="32" y="47"/>
                  <a:pt x="34" y="48"/>
                </a:cubicBezTo>
                <a:cubicBezTo>
                  <a:pt x="36" y="49"/>
                  <a:pt x="37" y="50"/>
                  <a:pt x="38" y="50"/>
                </a:cubicBezTo>
                <a:cubicBezTo>
                  <a:pt x="38" y="51"/>
                  <a:pt x="39" y="52"/>
                  <a:pt x="39" y="53"/>
                </a:cubicBezTo>
                <a:cubicBezTo>
                  <a:pt x="40" y="54"/>
                  <a:pt x="40" y="55"/>
                  <a:pt x="40" y="56"/>
                </a:cubicBezTo>
                <a:cubicBezTo>
                  <a:pt x="40" y="59"/>
                  <a:pt x="39" y="61"/>
                  <a:pt x="38" y="62"/>
                </a:cubicBezTo>
                <a:cubicBezTo>
                  <a:pt x="37" y="63"/>
                  <a:pt x="35" y="64"/>
                  <a:pt x="33" y="65"/>
                </a:cubicBezTo>
                <a:cubicBezTo>
                  <a:pt x="33" y="67"/>
                  <a:pt x="33" y="67"/>
                  <a:pt x="33" y="67"/>
                </a:cubicBezTo>
                <a:cubicBezTo>
                  <a:pt x="30" y="67"/>
                  <a:pt x="30" y="67"/>
                  <a:pt x="30" y="67"/>
                </a:cubicBezTo>
                <a:cubicBezTo>
                  <a:pt x="30" y="64"/>
                  <a:pt x="30" y="64"/>
                  <a:pt x="30" y="64"/>
                </a:cubicBezTo>
                <a:cubicBezTo>
                  <a:pt x="28" y="64"/>
                  <a:pt x="26" y="64"/>
                  <a:pt x="25" y="62"/>
                </a:cubicBezTo>
                <a:cubicBezTo>
                  <a:pt x="24" y="61"/>
                  <a:pt x="23" y="59"/>
                  <a:pt x="23" y="56"/>
                </a:cubicBezTo>
                <a:cubicBezTo>
                  <a:pt x="23" y="55"/>
                  <a:pt x="23" y="55"/>
                  <a:pt x="23" y="55"/>
                </a:cubicBezTo>
                <a:cubicBezTo>
                  <a:pt x="30" y="55"/>
                  <a:pt x="30" y="55"/>
                  <a:pt x="30" y="55"/>
                </a:cubicBezTo>
                <a:cubicBezTo>
                  <a:pt x="30" y="56"/>
                  <a:pt x="30" y="56"/>
                  <a:pt x="30" y="56"/>
                </a:cubicBezTo>
                <a:cubicBezTo>
                  <a:pt x="30" y="58"/>
                  <a:pt x="30" y="59"/>
                  <a:pt x="30" y="60"/>
                </a:cubicBezTo>
                <a:cubicBezTo>
                  <a:pt x="30" y="60"/>
                  <a:pt x="30" y="60"/>
                  <a:pt x="31" y="60"/>
                </a:cubicBezTo>
                <a:cubicBezTo>
                  <a:pt x="31" y="60"/>
                  <a:pt x="32" y="60"/>
                  <a:pt x="32" y="60"/>
                </a:cubicBezTo>
                <a:cubicBezTo>
                  <a:pt x="32" y="60"/>
                  <a:pt x="32" y="59"/>
                  <a:pt x="32" y="59"/>
                </a:cubicBezTo>
                <a:cubicBezTo>
                  <a:pt x="32" y="57"/>
                  <a:pt x="32" y="56"/>
                  <a:pt x="32" y="55"/>
                </a:cubicBezTo>
                <a:cubicBezTo>
                  <a:pt x="32" y="55"/>
                  <a:pt x="31" y="54"/>
                  <a:pt x="30" y="53"/>
                </a:cubicBezTo>
                <a:cubicBezTo>
                  <a:pt x="28" y="52"/>
                  <a:pt x="26" y="51"/>
                  <a:pt x="26" y="50"/>
                </a:cubicBezTo>
                <a:cubicBezTo>
                  <a:pt x="25" y="50"/>
                  <a:pt x="24" y="49"/>
                  <a:pt x="24" y="48"/>
                </a:cubicBezTo>
                <a:cubicBezTo>
                  <a:pt x="23" y="47"/>
                  <a:pt x="23" y="45"/>
                  <a:pt x="23" y="44"/>
                </a:cubicBezTo>
                <a:cubicBezTo>
                  <a:pt x="23" y="42"/>
                  <a:pt x="23" y="40"/>
                  <a:pt x="25" y="39"/>
                </a:cubicBezTo>
                <a:cubicBezTo>
                  <a:pt x="26" y="38"/>
                  <a:pt x="27" y="37"/>
                  <a:pt x="30" y="37"/>
                </a:cubicBezTo>
                <a:cubicBezTo>
                  <a:pt x="30" y="35"/>
                  <a:pt x="30" y="35"/>
                  <a:pt x="30" y="35"/>
                </a:cubicBezTo>
                <a:cubicBezTo>
                  <a:pt x="33" y="35"/>
                  <a:pt x="33" y="35"/>
                  <a:pt x="33" y="35"/>
                </a:cubicBezTo>
                <a:cubicBezTo>
                  <a:pt x="33" y="37"/>
                  <a:pt x="33" y="37"/>
                  <a:pt x="33" y="37"/>
                </a:cubicBezTo>
                <a:cubicBezTo>
                  <a:pt x="35" y="37"/>
                  <a:pt x="36" y="38"/>
                  <a:pt x="38" y="39"/>
                </a:cubicBezTo>
                <a:cubicBezTo>
                  <a:pt x="39" y="40"/>
                  <a:pt x="39" y="42"/>
                  <a:pt x="39" y="44"/>
                </a:cubicBezTo>
                <a:cubicBezTo>
                  <a:pt x="39" y="44"/>
                  <a:pt x="39" y="45"/>
                  <a:pt x="39" y="45"/>
                </a:cubicBezTo>
                <a:close/>
                <a:moveTo>
                  <a:pt x="25" y="19"/>
                </a:moveTo>
                <a:cubicBezTo>
                  <a:pt x="38" y="20"/>
                  <a:pt x="38" y="20"/>
                  <a:pt x="38" y="20"/>
                </a:cubicBezTo>
                <a:cubicBezTo>
                  <a:pt x="42" y="9"/>
                  <a:pt x="42" y="9"/>
                  <a:pt x="42" y="9"/>
                </a:cubicBezTo>
                <a:cubicBezTo>
                  <a:pt x="35" y="5"/>
                  <a:pt x="35" y="5"/>
                  <a:pt x="35" y="5"/>
                </a:cubicBezTo>
                <a:cubicBezTo>
                  <a:pt x="34" y="15"/>
                  <a:pt x="34" y="15"/>
                  <a:pt x="34" y="15"/>
                </a:cubicBezTo>
                <a:cubicBezTo>
                  <a:pt x="33" y="3"/>
                  <a:pt x="33" y="3"/>
                  <a:pt x="33" y="3"/>
                </a:cubicBezTo>
                <a:cubicBezTo>
                  <a:pt x="30" y="2"/>
                  <a:pt x="30" y="2"/>
                  <a:pt x="30" y="2"/>
                </a:cubicBezTo>
                <a:cubicBezTo>
                  <a:pt x="30" y="14"/>
                  <a:pt x="30" y="14"/>
                  <a:pt x="30" y="14"/>
                </a:cubicBezTo>
                <a:cubicBezTo>
                  <a:pt x="27" y="0"/>
                  <a:pt x="27" y="0"/>
                  <a:pt x="27" y="0"/>
                </a:cubicBezTo>
                <a:cubicBezTo>
                  <a:pt x="19" y="2"/>
                  <a:pt x="19" y="2"/>
                  <a:pt x="19" y="2"/>
                </a:cubicBezTo>
                <a:cubicBezTo>
                  <a:pt x="25" y="19"/>
                  <a:pt x="25" y="19"/>
                  <a:pt x="25" y="19"/>
                </a:cubicBezTo>
                <a:close/>
                <a:moveTo>
                  <a:pt x="22" y="25"/>
                </a:moveTo>
                <a:cubicBezTo>
                  <a:pt x="20" y="25"/>
                  <a:pt x="19" y="24"/>
                  <a:pt x="20" y="23"/>
                </a:cubicBezTo>
                <a:cubicBezTo>
                  <a:pt x="20" y="22"/>
                  <a:pt x="21" y="21"/>
                  <a:pt x="22" y="21"/>
                </a:cubicBezTo>
                <a:cubicBezTo>
                  <a:pt x="41" y="22"/>
                  <a:pt x="41" y="22"/>
                  <a:pt x="41" y="22"/>
                </a:cubicBezTo>
                <a:cubicBezTo>
                  <a:pt x="42" y="22"/>
                  <a:pt x="43" y="23"/>
                  <a:pt x="43" y="24"/>
                </a:cubicBezTo>
                <a:cubicBezTo>
                  <a:pt x="43" y="26"/>
                  <a:pt x="42" y="26"/>
                  <a:pt x="41" y="26"/>
                </a:cubicBezTo>
                <a:lnTo>
                  <a:pt x="22" y="25"/>
                </a:lnTo>
                <a:close/>
              </a:path>
            </a:pathLst>
          </a:custGeom>
          <a:solidFill>
            <a:schemeClr val="bg1"/>
          </a:solidFill>
          <a:ln>
            <a:noFill/>
          </a:ln>
        </p:spPr>
        <p:txBody>
          <a:body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方正黑体简体" panose="02010601030101010101" pitchFamily="2" charset="-122"/>
              <a:cs typeface="+mn-cs"/>
              <a:sym typeface="Arial" panose="020B0604020202020204" pitchFamily="34" charset="0"/>
            </a:endParaRPr>
          </a:p>
        </p:txBody>
      </p:sp>
      <p:sp>
        <p:nvSpPr>
          <p:cNvPr id="77" name="Freeform 95"/>
          <p:cNvSpPr>
            <a:spLocks noEditPoints="1"/>
          </p:cNvSpPr>
          <p:nvPr/>
        </p:nvSpPr>
        <p:spPr bwMode="auto">
          <a:xfrm>
            <a:off x="7163595" y="2716953"/>
            <a:ext cx="195263" cy="266700"/>
          </a:xfrm>
          <a:custGeom>
            <a:avLst/>
            <a:gdLst>
              <a:gd name="T0" fmla="*/ 194002 w 53"/>
              <a:gd name="T1" fmla="*/ 249092 h 73"/>
              <a:gd name="T2" fmla="*/ 0 w 53"/>
              <a:gd name="T3" fmla="*/ 18316 h 73"/>
              <a:gd name="T4" fmla="*/ 65887 w 53"/>
              <a:gd name="T5" fmla="*/ 47621 h 73"/>
              <a:gd name="T6" fmla="*/ 43925 w 53"/>
              <a:gd name="T7" fmla="*/ 47621 h 73"/>
              <a:gd name="T8" fmla="*/ 54906 w 53"/>
              <a:gd name="T9" fmla="*/ 43957 h 73"/>
              <a:gd name="T10" fmla="*/ 58567 w 53"/>
              <a:gd name="T11" fmla="*/ 51284 h 73"/>
              <a:gd name="T12" fmla="*/ 51246 w 53"/>
              <a:gd name="T13" fmla="*/ 58610 h 73"/>
              <a:gd name="T14" fmla="*/ 58567 w 53"/>
              <a:gd name="T15" fmla="*/ 65936 h 73"/>
              <a:gd name="T16" fmla="*/ 54906 w 53"/>
              <a:gd name="T17" fmla="*/ 65936 h 73"/>
              <a:gd name="T18" fmla="*/ 47585 w 53"/>
              <a:gd name="T19" fmla="*/ 69599 h 73"/>
              <a:gd name="T20" fmla="*/ 65887 w 53"/>
              <a:gd name="T21" fmla="*/ 69599 h 73"/>
              <a:gd name="T22" fmla="*/ 161058 w 53"/>
              <a:gd name="T23" fmla="*/ 51284 h 73"/>
              <a:gd name="T24" fmla="*/ 150077 w 53"/>
              <a:gd name="T25" fmla="*/ 40294 h 73"/>
              <a:gd name="T26" fmla="*/ 139096 w 53"/>
              <a:gd name="T27" fmla="*/ 65936 h 73"/>
              <a:gd name="T28" fmla="*/ 150077 w 53"/>
              <a:gd name="T29" fmla="*/ 76926 h 73"/>
              <a:gd name="T30" fmla="*/ 161058 w 53"/>
              <a:gd name="T31" fmla="*/ 62273 h 73"/>
              <a:gd name="T32" fmla="*/ 150077 w 53"/>
              <a:gd name="T33" fmla="*/ 43957 h 73"/>
              <a:gd name="T34" fmla="*/ 146417 w 53"/>
              <a:gd name="T35" fmla="*/ 69599 h 73"/>
              <a:gd name="T36" fmla="*/ 150077 w 53"/>
              <a:gd name="T37" fmla="*/ 47621 h 73"/>
              <a:gd name="T38" fmla="*/ 131775 w 53"/>
              <a:gd name="T39" fmla="*/ 40294 h 73"/>
              <a:gd name="T40" fmla="*/ 113473 w 53"/>
              <a:gd name="T41" fmla="*/ 51284 h 73"/>
              <a:gd name="T42" fmla="*/ 120794 w 53"/>
              <a:gd name="T43" fmla="*/ 76926 h 73"/>
              <a:gd name="T44" fmla="*/ 135435 w 53"/>
              <a:gd name="T45" fmla="*/ 69599 h 73"/>
              <a:gd name="T46" fmla="*/ 128115 w 53"/>
              <a:gd name="T47" fmla="*/ 43957 h 73"/>
              <a:gd name="T48" fmla="*/ 124454 w 53"/>
              <a:gd name="T49" fmla="*/ 65936 h 73"/>
              <a:gd name="T50" fmla="*/ 128115 w 53"/>
              <a:gd name="T51" fmla="*/ 65936 h 73"/>
              <a:gd name="T52" fmla="*/ 91510 w 53"/>
              <a:gd name="T53" fmla="*/ 58610 h 73"/>
              <a:gd name="T54" fmla="*/ 102492 w 53"/>
              <a:gd name="T55" fmla="*/ 54947 h 73"/>
              <a:gd name="T56" fmla="*/ 102492 w 53"/>
              <a:gd name="T57" fmla="*/ 69599 h 73"/>
              <a:gd name="T58" fmla="*/ 98831 w 53"/>
              <a:gd name="T59" fmla="*/ 65936 h 73"/>
              <a:gd name="T60" fmla="*/ 91510 w 53"/>
              <a:gd name="T61" fmla="*/ 69599 h 73"/>
              <a:gd name="T62" fmla="*/ 109812 w 53"/>
              <a:gd name="T63" fmla="*/ 73262 h 73"/>
              <a:gd name="T64" fmla="*/ 109812 w 53"/>
              <a:gd name="T65" fmla="*/ 51284 h 73"/>
              <a:gd name="T66" fmla="*/ 109812 w 53"/>
              <a:gd name="T67" fmla="*/ 47621 h 73"/>
              <a:gd name="T68" fmla="*/ 69548 w 53"/>
              <a:gd name="T69" fmla="*/ 62273 h 73"/>
              <a:gd name="T70" fmla="*/ 87850 w 53"/>
              <a:gd name="T71" fmla="*/ 76926 h 73"/>
              <a:gd name="T72" fmla="*/ 87850 w 53"/>
              <a:gd name="T73" fmla="*/ 62273 h 73"/>
              <a:gd name="T74" fmla="*/ 73208 w 53"/>
              <a:gd name="T75" fmla="*/ 62273 h 73"/>
              <a:gd name="T76" fmla="*/ 47585 w 53"/>
              <a:gd name="T77" fmla="*/ 135536 h 73"/>
              <a:gd name="T78" fmla="*/ 32944 w 53"/>
              <a:gd name="T79" fmla="*/ 190482 h 73"/>
              <a:gd name="T80" fmla="*/ 117133 w 53"/>
              <a:gd name="T81" fmla="*/ 175830 h 73"/>
              <a:gd name="T82" fmla="*/ 117133 w 53"/>
              <a:gd name="T83" fmla="*/ 175830 h 73"/>
              <a:gd name="T84" fmla="*/ 95171 w 53"/>
              <a:gd name="T85" fmla="*/ 190482 h 73"/>
              <a:gd name="T86" fmla="*/ 47585 w 53"/>
              <a:gd name="T87" fmla="*/ 238103 h 73"/>
              <a:gd name="T88" fmla="*/ 164719 w 53"/>
              <a:gd name="T89" fmla="*/ 223451 h 73"/>
              <a:gd name="T90" fmla="*/ 139096 w 53"/>
              <a:gd name="T91" fmla="*/ 223451 h 73"/>
              <a:gd name="T92" fmla="*/ 164719 w 53"/>
              <a:gd name="T93" fmla="*/ 223451 h 73"/>
              <a:gd name="T94" fmla="*/ 117133 w 53"/>
              <a:gd name="T95" fmla="*/ 238103 h 73"/>
              <a:gd name="T96" fmla="*/ 69548 w 53"/>
              <a:gd name="T97" fmla="*/ 223451 h 73"/>
              <a:gd name="T98" fmla="*/ 47585 w 53"/>
              <a:gd name="T99" fmla="*/ 142862 h 73"/>
              <a:gd name="T100" fmla="*/ 47585 w 53"/>
              <a:gd name="T101" fmla="*/ 142862 h 73"/>
              <a:gd name="T102" fmla="*/ 164719 w 53"/>
              <a:gd name="T103" fmla="*/ 157514 h 73"/>
              <a:gd name="T104" fmla="*/ 117133 w 53"/>
              <a:gd name="T105" fmla="*/ 168504 h 73"/>
              <a:gd name="T106" fmla="*/ 69548 w 53"/>
              <a:gd name="T107" fmla="*/ 157514 h 73"/>
              <a:gd name="T108" fmla="*/ 153737 w 53"/>
              <a:gd name="T109" fmla="*/ 109894 h 73"/>
              <a:gd name="T110" fmla="*/ 153737 w 53"/>
              <a:gd name="T111" fmla="*/ 109894 h 73"/>
              <a:gd name="T112" fmla="*/ 131775 w 53"/>
              <a:gd name="T113" fmla="*/ 120883 h 73"/>
              <a:gd name="T114" fmla="*/ 84190 w 53"/>
              <a:gd name="T115" fmla="*/ 135536 h 73"/>
              <a:gd name="T116" fmla="*/ 25623 w 53"/>
              <a:gd name="T117" fmla="*/ 87915 h 73"/>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53" h="73">
                <a:moveTo>
                  <a:pt x="5" y="0"/>
                </a:moveTo>
                <a:cubicBezTo>
                  <a:pt x="48" y="0"/>
                  <a:pt x="48" y="0"/>
                  <a:pt x="48" y="0"/>
                </a:cubicBezTo>
                <a:cubicBezTo>
                  <a:pt x="51" y="0"/>
                  <a:pt x="53" y="3"/>
                  <a:pt x="53" y="5"/>
                </a:cubicBezTo>
                <a:cubicBezTo>
                  <a:pt x="53" y="68"/>
                  <a:pt x="53" y="68"/>
                  <a:pt x="53" y="68"/>
                </a:cubicBezTo>
                <a:cubicBezTo>
                  <a:pt x="53" y="70"/>
                  <a:pt x="51" y="73"/>
                  <a:pt x="48" y="73"/>
                </a:cubicBezTo>
                <a:cubicBezTo>
                  <a:pt x="5" y="73"/>
                  <a:pt x="5" y="73"/>
                  <a:pt x="5" y="73"/>
                </a:cubicBezTo>
                <a:cubicBezTo>
                  <a:pt x="3" y="73"/>
                  <a:pt x="0" y="70"/>
                  <a:pt x="0" y="68"/>
                </a:cubicBezTo>
                <a:cubicBezTo>
                  <a:pt x="0" y="5"/>
                  <a:pt x="0" y="5"/>
                  <a:pt x="0" y="5"/>
                </a:cubicBezTo>
                <a:cubicBezTo>
                  <a:pt x="0" y="3"/>
                  <a:pt x="3" y="0"/>
                  <a:pt x="5" y="0"/>
                </a:cubicBezTo>
                <a:close/>
                <a:moveTo>
                  <a:pt x="17" y="15"/>
                </a:moveTo>
                <a:cubicBezTo>
                  <a:pt x="17" y="15"/>
                  <a:pt x="18" y="15"/>
                  <a:pt x="18" y="14"/>
                </a:cubicBezTo>
                <a:cubicBezTo>
                  <a:pt x="18" y="14"/>
                  <a:pt x="18" y="14"/>
                  <a:pt x="18" y="13"/>
                </a:cubicBezTo>
                <a:cubicBezTo>
                  <a:pt x="18" y="13"/>
                  <a:pt x="18" y="12"/>
                  <a:pt x="17" y="11"/>
                </a:cubicBezTo>
                <a:cubicBezTo>
                  <a:pt x="17" y="11"/>
                  <a:pt x="16" y="11"/>
                  <a:pt x="15" y="11"/>
                </a:cubicBezTo>
                <a:cubicBezTo>
                  <a:pt x="14" y="11"/>
                  <a:pt x="13" y="11"/>
                  <a:pt x="13" y="11"/>
                </a:cubicBezTo>
                <a:cubicBezTo>
                  <a:pt x="13" y="12"/>
                  <a:pt x="12" y="12"/>
                  <a:pt x="12" y="13"/>
                </a:cubicBezTo>
                <a:cubicBezTo>
                  <a:pt x="12" y="14"/>
                  <a:pt x="12" y="14"/>
                  <a:pt x="12" y="14"/>
                </a:cubicBezTo>
                <a:cubicBezTo>
                  <a:pt x="15" y="14"/>
                  <a:pt x="15" y="14"/>
                  <a:pt x="15" y="14"/>
                </a:cubicBezTo>
                <a:cubicBezTo>
                  <a:pt x="15" y="13"/>
                  <a:pt x="15" y="13"/>
                  <a:pt x="15" y="13"/>
                </a:cubicBezTo>
                <a:cubicBezTo>
                  <a:pt x="15" y="13"/>
                  <a:pt x="15" y="13"/>
                  <a:pt x="15" y="12"/>
                </a:cubicBezTo>
                <a:cubicBezTo>
                  <a:pt x="15" y="12"/>
                  <a:pt x="15" y="12"/>
                  <a:pt x="15" y="12"/>
                </a:cubicBezTo>
                <a:cubicBezTo>
                  <a:pt x="15" y="12"/>
                  <a:pt x="15" y="12"/>
                  <a:pt x="16" y="12"/>
                </a:cubicBezTo>
                <a:cubicBezTo>
                  <a:pt x="16" y="13"/>
                  <a:pt x="16" y="13"/>
                  <a:pt x="16" y="13"/>
                </a:cubicBezTo>
                <a:cubicBezTo>
                  <a:pt x="16" y="14"/>
                  <a:pt x="16" y="14"/>
                  <a:pt x="16" y="14"/>
                </a:cubicBezTo>
                <a:cubicBezTo>
                  <a:pt x="16" y="14"/>
                  <a:pt x="16" y="14"/>
                  <a:pt x="16" y="14"/>
                </a:cubicBezTo>
                <a:cubicBezTo>
                  <a:pt x="15" y="14"/>
                  <a:pt x="15" y="15"/>
                  <a:pt x="15" y="15"/>
                </a:cubicBezTo>
                <a:cubicBezTo>
                  <a:pt x="15" y="15"/>
                  <a:pt x="15" y="15"/>
                  <a:pt x="14" y="15"/>
                </a:cubicBezTo>
                <a:cubicBezTo>
                  <a:pt x="14" y="16"/>
                  <a:pt x="14" y="16"/>
                  <a:pt x="14" y="16"/>
                </a:cubicBezTo>
                <a:cubicBezTo>
                  <a:pt x="15" y="16"/>
                  <a:pt x="15" y="16"/>
                  <a:pt x="15" y="16"/>
                </a:cubicBezTo>
                <a:cubicBezTo>
                  <a:pt x="15" y="16"/>
                  <a:pt x="15" y="16"/>
                  <a:pt x="15" y="16"/>
                </a:cubicBezTo>
                <a:cubicBezTo>
                  <a:pt x="16" y="17"/>
                  <a:pt x="16" y="17"/>
                  <a:pt x="16" y="17"/>
                </a:cubicBezTo>
                <a:cubicBezTo>
                  <a:pt x="16" y="18"/>
                  <a:pt x="16" y="18"/>
                  <a:pt x="16" y="18"/>
                </a:cubicBezTo>
                <a:cubicBezTo>
                  <a:pt x="16" y="19"/>
                  <a:pt x="16" y="19"/>
                  <a:pt x="16" y="19"/>
                </a:cubicBezTo>
                <a:cubicBezTo>
                  <a:pt x="15" y="19"/>
                  <a:pt x="15" y="19"/>
                  <a:pt x="15" y="19"/>
                </a:cubicBezTo>
                <a:cubicBezTo>
                  <a:pt x="15" y="19"/>
                  <a:pt x="15" y="19"/>
                  <a:pt x="15" y="19"/>
                </a:cubicBezTo>
                <a:cubicBezTo>
                  <a:pt x="15" y="19"/>
                  <a:pt x="15" y="19"/>
                  <a:pt x="15" y="18"/>
                </a:cubicBezTo>
                <a:cubicBezTo>
                  <a:pt x="15" y="17"/>
                  <a:pt x="15" y="17"/>
                  <a:pt x="15" y="17"/>
                </a:cubicBezTo>
                <a:cubicBezTo>
                  <a:pt x="12" y="17"/>
                  <a:pt x="12" y="17"/>
                  <a:pt x="12" y="17"/>
                </a:cubicBezTo>
                <a:cubicBezTo>
                  <a:pt x="12" y="18"/>
                  <a:pt x="12" y="18"/>
                  <a:pt x="12" y="18"/>
                </a:cubicBezTo>
                <a:cubicBezTo>
                  <a:pt x="12" y="18"/>
                  <a:pt x="12" y="19"/>
                  <a:pt x="13" y="19"/>
                </a:cubicBezTo>
                <a:cubicBezTo>
                  <a:pt x="13" y="20"/>
                  <a:pt x="13" y="20"/>
                  <a:pt x="13" y="20"/>
                </a:cubicBezTo>
                <a:cubicBezTo>
                  <a:pt x="14" y="21"/>
                  <a:pt x="14" y="21"/>
                  <a:pt x="15" y="21"/>
                </a:cubicBezTo>
                <a:cubicBezTo>
                  <a:pt x="16" y="21"/>
                  <a:pt x="16" y="21"/>
                  <a:pt x="17" y="20"/>
                </a:cubicBezTo>
                <a:cubicBezTo>
                  <a:pt x="17" y="20"/>
                  <a:pt x="18" y="20"/>
                  <a:pt x="18" y="19"/>
                </a:cubicBezTo>
                <a:cubicBezTo>
                  <a:pt x="18" y="19"/>
                  <a:pt x="18" y="18"/>
                  <a:pt x="18" y="18"/>
                </a:cubicBezTo>
                <a:cubicBezTo>
                  <a:pt x="18" y="17"/>
                  <a:pt x="18" y="16"/>
                  <a:pt x="18" y="16"/>
                </a:cubicBezTo>
                <a:cubicBezTo>
                  <a:pt x="18" y="15"/>
                  <a:pt x="17" y="15"/>
                  <a:pt x="17" y="15"/>
                </a:cubicBezTo>
                <a:close/>
                <a:moveTo>
                  <a:pt x="44" y="14"/>
                </a:moveTo>
                <a:cubicBezTo>
                  <a:pt x="44" y="13"/>
                  <a:pt x="44" y="13"/>
                  <a:pt x="43" y="13"/>
                </a:cubicBezTo>
                <a:cubicBezTo>
                  <a:pt x="43" y="12"/>
                  <a:pt x="43" y="12"/>
                  <a:pt x="43" y="12"/>
                </a:cubicBezTo>
                <a:cubicBezTo>
                  <a:pt x="43" y="11"/>
                  <a:pt x="43" y="11"/>
                  <a:pt x="42" y="11"/>
                </a:cubicBezTo>
                <a:cubicBezTo>
                  <a:pt x="42" y="11"/>
                  <a:pt x="41" y="11"/>
                  <a:pt x="41" y="11"/>
                </a:cubicBezTo>
                <a:cubicBezTo>
                  <a:pt x="40" y="11"/>
                  <a:pt x="40" y="11"/>
                  <a:pt x="39" y="11"/>
                </a:cubicBezTo>
                <a:cubicBezTo>
                  <a:pt x="39" y="11"/>
                  <a:pt x="38" y="12"/>
                  <a:pt x="38" y="12"/>
                </a:cubicBezTo>
                <a:cubicBezTo>
                  <a:pt x="38" y="13"/>
                  <a:pt x="38" y="13"/>
                  <a:pt x="38" y="14"/>
                </a:cubicBezTo>
                <a:cubicBezTo>
                  <a:pt x="38" y="18"/>
                  <a:pt x="38" y="18"/>
                  <a:pt x="38" y="18"/>
                </a:cubicBezTo>
                <a:cubicBezTo>
                  <a:pt x="38" y="18"/>
                  <a:pt x="38" y="19"/>
                  <a:pt x="38" y="19"/>
                </a:cubicBezTo>
                <a:cubicBezTo>
                  <a:pt x="38" y="19"/>
                  <a:pt x="38" y="20"/>
                  <a:pt x="39" y="20"/>
                </a:cubicBezTo>
                <a:cubicBezTo>
                  <a:pt x="39" y="20"/>
                  <a:pt x="39" y="20"/>
                  <a:pt x="39" y="21"/>
                </a:cubicBezTo>
                <a:cubicBezTo>
                  <a:pt x="40" y="21"/>
                  <a:pt x="40" y="21"/>
                  <a:pt x="41" y="21"/>
                </a:cubicBezTo>
                <a:cubicBezTo>
                  <a:pt x="41" y="21"/>
                  <a:pt x="42" y="21"/>
                  <a:pt x="42" y="21"/>
                </a:cubicBezTo>
                <a:cubicBezTo>
                  <a:pt x="42" y="20"/>
                  <a:pt x="43" y="20"/>
                  <a:pt x="43" y="20"/>
                </a:cubicBezTo>
                <a:cubicBezTo>
                  <a:pt x="43" y="20"/>
                  <a:pt x="43" y="19"/>
                  <a:pt x="43" y="19"/>
                </a:cubicBezTo>
                <a:cubicBezTo>
                  <a:pt x="44" y="19"/>
                  <a:pt x="44" y="18"/>
                  <a:pt x="44" y="17"/>
                </a:cubicBezTo>
                <a:cubicBezTo>
                  <a:pt x="44" y="14"/>
                  <a:pt x="44" y="14"/>
                  <a:pt x="44" y="14"/>
                </a:cubicBezTo>
                <a:close/>
                <a:moveTo>
                  <a:pt x="41" y="13"/>
                </a:moveTo>
                <a:cubicBezTo>
                  <a:pt x="41" y="13"/>
                  <a:pt x="41" y="13"/>
                  <a:pt x="41" y="12"/>
                </a:cubicBezTo>
                <a:cubicBezTo>
                  <a:pt x="41" y="12"/>
                  <a:pt x="41" y="12"/>
                  <a:pt x="41" y="12"/>
                </a:cubicBezTo>
                <a:cubicBezTo>
                  <a:pt x="41" y="12"/>
                  <a:pt x="40" y="12"/>
                  <a:pt x="40" y="12"/>
                </a:cubicBezTo>
                <a:cubicBezTo>
                  <a:pt x="40" y="13"/>
                  <a:pt x="40" y="13"/>
                  <a:pt x="40" y="13"/>
                </a:cubicBezTo>
                <a:cubicBezTo>
                  <a:pt x="40" y="18"/>
                  <a:pt x="40" y="18"/>
                  <a:pt x="40" y="18"/>
                </a:cubicBezTo>
                <a:cubicBezTo>
                  <a:pt x="40" y="19"/>
                  <a:pt x="40" y="19"/>
                  <a:pt x="40" y="19"/>
                </a:cubicBezTo>
                <a:cubicBezTo>
                  <a:pt x="40" y="19"/>
                  <a:pt x="41" y="19"/>
                  <a:pt x="41" y="19"/>
                </a:cubicBezTo>
                <a:cubicBezTo>
                  <a:pt x="41" y="19"/>
                  <a:pt x="41" y="19"/>
                  <a:pt x="41" y="19"/>
                </a:cubicBezTo>
                <a:cubicBezTo>
                  <a:pt x="41" y="19"/>
                  <a:pt x="41" y="19"/>
                  <a:pt x="41" y="18"/>
                </a:cubicBezTo>
                <a:cubicBezTo>
                  <a:pt x="41" y="13"/>
                  <a:pt x="41" y="13"/>
                  <a:pt x="41" y="13"/>
                </a:cubicBezTo>
                <a:close/>
                <a:moveTo>
                  <a:pt x="37" y="14"/>
                </a:moveTo>
                <a:cubicBezTo>
                  <a:pt x="37" y="13"/>
                  <a:pt x="37" y="13"/>
                  <a:pt x="37" y="13"/>
                </a:cubicBezTo>
                <a:cubicBezTo>
                  <a:pt x="37" y="12"/>
                  <a:pt x="37" y="12"/>
                  <a:pt x="37" y="12"/>
                </a:cubicBezTo>
                <a:cubicBezTo>
                  <a:pt x="36" y="11"/>
                  <a:pt x="36" y="11"/>
                  <a:pt x="36" y="11"/>
                </a:cubicBezTo>
                <a:cubicBezTo>
                  <a:pt x="35" y="11"/>
                  <a:pt x="35" y="11"/>
                  <a:pt x="34" y="11"/>
                </a:cubicBezTo>
                <a:cubicBezTo>
                  <a:pt x="34" y="11"/>
                  <a:pt x="33" y="11"/>
                  <a:pt x="33" y="11"/>
                </a:cubicBezTo>
                <a:cubicBezTo>
                  <a:pt x="32" y="11"/>
                  <a:pt x="32" y="12"/>
                  <a:pt x="32" y="12"/>
                </a:cubicBezTo>
                <a:cubicBezTo>
                  <a:pt x="32" y="13"/>
                  <a:pt x="31" y="13"/>
                  <a:pt x="31" y="14"/>
                </a:cubicBezTo>
                <a:cubicBezTo>
                  <a:pt x="31" y="18"/>
                  <a:pt x="31" y="18"/>
                  <a:pt x="31" y="18"/>
                </a:cubicBezTo>
                <a:cubicBezTo>
                  <a:pt x="31" y="18"/>
                  <a:pt x="32" y="19"/>
                  <a:pt x="32" y="19"/>
                </a:cubicBezTo>
                <a:cubicBezTo>
                  <a:pt x="32" y="19"/>
                  <a:pt x="32" y="20"/>
                  <a:pt x="32" y="20"/>
                </a:cubicBezTo>
                <a:cubicBezTo>
                  <a:pt x="32" y="20"/>
                  <a:pt x="33" y="20"/>
                  <a:pt x="33" y="21"/>
                </a:cubicBezTo>
                <a:cubicBezTo>
                  <a:pt x="33" y="21"/>
                  <a:pt x="34" y="21"/>
                  <a:pt x="34" y="21"/>
                </a:cubicBezTo>
                <a:cubicBezTo>
                  <a:pt x="35" y="21"/>
                  <a:pt x="35" y="21"/>
                  <a:pt x="36" y="21"/>
                </a:cubicBezTo>
                <a:cubicBezTo>
                  <a:pt x="36" y="20"/>
                  <a:pt x="36" y="20"/>
                  <a:pt x="36" y="20"/>
                </a:cubicBezTo>
                <a:cubicBezTo>
                  <a:pt x="37" y="20"/>
                  <a:pt x="37" y="19"/>
                  <a:pt x="37" y="19"/>
                </a:cubicBezTo>
                <a:cubicBezTo>
                  <a:pt x="37" y="19"/>
                  <a:pt x="37" y="18"/>
                  <a:pt x="37" y="17"/>
                </a:cubicBezTo>
                <a:cubicBezTo>
                  <a:pt x="37" y="14"/>
                  <a:pt x="37" y="14"/>
                  <a:pt x="37" y="14"/>
                </a:cubicBezTo>
                <a:close/>
                <a:moveTo>
                  <a:pt x="35" y="13"/>
                </a:moveTo>
                <a:cubicBezTo>
                  <a:pt x="35" y="13"/>
                  <a:pt x="35" y="13"/>
                  <a:pt x="35" y="12"/>
                </a:cubicBezTo>
                <a:cubicBezTo>
                  <a:pt x="35" y="12"/>
                  <a:pt x="34" y="12"/>
                  <a:pt x="34" y="12"/>
                </a:cubicBezTo>
                <a:cubicBezTo>
                  <a:pt x="34" y="12"/>
                  <a:pt x="34" y="12"/>
                  <a:pt x="34" y="12"/>
                </a:cubicBezTo>
                <a:cubicBezTo>
                  <a:pt x="34" y="13"/>
                  <a:pt x="34" y="13"/>
                  <a:pt x="34" y="13"/>
                </a:cubicBezTo>
                <a:cubicBezTo>
                  <a:pt x="34" y="18"/>
                  <a:pt x="34" y="18"/>
                  <a:pt x="34" y="18"/>
                </a:cubicBezTo>
                <a:cubicBezTo>
                  <a:pt x="34" y="19"/>
                  <a:pt x="34" y="19"/>
                  <a:pt x="34" y="19"/>
                </a:cubicBezTo>
                <a:cubicBezTo>
                  <a:pt x="34" y="19"/>
                  <a:pt x="34" y="19"/>
                  <a:pt x="34" y="19"/>
                </a:cubicBezTo>
                <a:cubicBezTo>
                  <a:pt x="34" y="19"/>
                  <a:pt x="35" y="19"/>
                  <a:pt x="35" y="19"/>
                </a:cubicBezTo>
                <a:cubicBezTo>
                  <a:pt x="35" y="19"/>
                  <a:pt x="35" y="19"/>
                  <a:pt x="35" y="18"/>
                </a:cubicBezTo>
                <a:cubicBezTo>
                  <a:pt x="35" y="13"/>
                  <a:pt x="35" y="13"/>
                  <a:pt x="35" y="13"/>
                </a:cubicBezTo>
                <a:close/>
                <a:moveTo>
                  <a:pt x="30" y="11"/>
                </a:moveTo>
                <a:cubicBezTo>
                  <a:pt x="25" y="11"/>
                  <a:pt x="25" y="11"/>
                  <a:pt x="25" y="11"/>
                </a:cubicBezTo>
                <a:cubicBezTo>
                  <a:pt x="25" y="16"/>
                  <a:pt x="25" y="16"/>
                  <a:pt x="25" y="16"/>
                </a:cubicBezTo>
                <a:cubicBezTo>
                  <a:pt x="27" y="16"/>
                  <a:pt x="27" y="16"/>
                  <a:pt x="27" y="16"/>
                </a:cubicBezTo>
                <a:cubicBezTo>
                  <a:pt x="27" y="16"/>
                  <a:pt x="27" y="15"/>
                  <a:pt x="27" y="15"/>
                </a:cubicBezTo>
                <a:cubicBezTo>
                  <a:pt x="27" y="15"/>
                  <a:pt x="27" y="15"/>
                  <a:pt x="27" y="15"/>
                </a:cubicBezTo>
                <a:cubicBezTo>
                  <a:pt x="28" y="15"/>
                  <a:pt x="28" y="15"/>
                  <a:pt x="28" y="15"/>
                </a:cubicBezTo>
                <a:cubicBezTo>
                  <a:pt x="28" y="15"/>
                  <a:pt x="28" y="15"/>
                  <a:pt x="28" y="15"/>
                </a:cubicBezTo>
                <a:cubicBezTo>
                  <a:pt x="28" y="15"/>
                  <a:pt x="28" y="16"/>
                  <a:pt x="28" y="16"/>
                </a:cubicBezTo>
                <a:cubicBezTo>
                  <a:pt x="28" y="18"/>
                  <a:pt x="28" y="18"/>
                  <a:pt x="28" y="18"/>
                </a:cubicBezTo>
                <a:cubicBezTo>
                  <a:pt x="28" y="18"/>
                  <a:pt x="28" y="19"/>
                  <a:pt x="28" y="19"/>
                </a:cubicBezTo>
                <a:cubicBezTo>
                  <a:pt x="28" y="19"/>
                  <a:pt x="28" y="19"/>
                  <a:pt x="28" y="19"/>
                </a:cubicBezTo>
                <a:cubicBezTo>
                  <a:pt x="28" y="19"/>
                  <a:pt x="28" y="19"/>
                  <a:pt x="28" y="19"/>
                </a:cubicBezTo>
                <a:cubicBezTo>
                  <a:pt x="28" y="19"/>
                  <a:pt x="27" y="19"/>
                  <a:pt x="27" y="19"/>
                </a:cubicBezTo>
                <a:cubicBezTo>
                  <a:pt x="27" y="19"/>
                  <a:pt x="27" y="18"/>
                  <a:pt x="27" y="18"/>
                </a:cubicBezTo>
                <a:cubicBezTo>
                  <a:pt x="27" y="17"/>
                  <a:pt x="27" y="17"/>
                  <a:pt x="27" y="17"/>
                </a:cubicBezTo>
                <a:cubicBezTo>
                  <a:pt x="25" y="17"/>
                  <a:pt x="25" y="17"/>
                  <a:pt x="25" y="17"/>
                </a:cubicBezTo>
                <a:cubicBezTo>
                  <a:pt x="25" y="17"/>
                  <a:pt x="25" y="17"/>
                  <a:pt x="25" y="17"/>
                </a:cubicBezTo>
                <a:cubicBezTo>
                  <a:pt x="25" y="18"/>
                  <a:pt x="25" y="19"/>
                  <a:pt x="25" y="19"/>
                </a:cubicBezTo>
                <a:cubicBezTo>
                  <a:pt x="25" y="20"/>
                  <a:pt x="26" y="20"/>
                  <a:pt x="26" y="20"/>
                </a:cubicBezTo>
                <a:cubicBezTo>
                  <a:pt x="27" y="21"/>
                  <a:pt x="27" y="21"/>
                  <a:pt x="28" y="21"/>
                </a:cubicBezTo>
                <a:cubicBezTo>
                  <a:pt x="28" y="21"/>
                  <a:pt x="29" y="21"/>
                  <a:pt x="29" y="21"/>
                </a:cubicBezTo>
                <a:cubicBezTo>
                  <a:pt x="30" y="20"/>
                  <a:pt x="30" y="20"/>
                  <a:pt x="30" y="20"/>
                </a:cubicBezTo>
                <a:cubicBezTo>
                  <a:pt x="30" y="20"/>
                  <a:pt x="30" y="19"/>
                  <a:pt x="31" y="19"/>
                </a:cubicBezTo>
                <a:cubicBezTo>
                  <a:pt x="31" y="19"/>
                  <a:pt x="31" y="18"/>
                  <a:pt x="31" y="18"/>
                </a:cubicBezTo>
                <a:cubicBezTo>
                  <a:pt x="31" y="16"/>
                  <a:pt x="31" y="16"/>
                  <a:pt x="31" y="16"/>
                </a:cubicBezTo>
                <a:cubicBezTo>
                  <a:pt x="31" y="15"/>
                  <a:pt x="30" y="14"/>
                  <a:pt x="30" y="14"/>
                </a:cubicBezTo>
                <a:cubicBezTo>
                  <a:pt x="30" y="14"/>
                  <a:pt x="29" y="13"/>
                  <a:pt x="29" y="13"/>
                </a:cubicBezTo>
                <a:cubicBezTo>
                  <a:pt x="28" y="13"/>
                  <a:pt x="28" y="14"/>
                  <a:pt x="27" y="14"/>
                </a:cubicBezTo>
                <a:cubicBezTo>
                  <a:pt x="27" y="13"/>
                  <a:pt x="27" y="13"/>
                  <a:pt x="27" y="13"/>
                </a:cubicBezTo>
                <a:cubicBezTo>
                  <a:pt x="30" y="13"/>
                  <a:pt x="30" y="13"/>
                  <a:pt x="30" y="13"/>
                </a:cubicBezTo>
                <a:cubicBezTo>
                  <a:pt x="30" y="11"/>
                  <a:pt x="30" y="11"/>
                  <a:pt x="30" y="11"/>
                </a:cubicBezTo>
                <a:close/>
                <a:moveTo>
                  <a:pt x="24" y="11"/>
                </a:moveTo>
                <a:cubicBezTo>
                  <a:pt x="21" y="11"/>
                  <a:pt x="21" y="11"/>
                  <a:pt x="21" y="11"/>
                </a:cubicBezTo>
                <a:cubicBezTo>
                  <a:pt x="19" y="17"/>
                  <a:pt x="19" y="17"/>
                  <a:pt x="19" y="17"/>
                </a:cubicBezTo>
                <a:cubicBezTo>
                  <a:pt x="19" y="19"/>
                  <a:pt x="19" y="19"/>
                  <a:pt x="19" y="19"/>
                </a:cubicBezTo>
                <a:cubicBezTo>
                  <a:pt x="21" y="19"/>
                  <a:pt x="21" y="19"/>
                  <a:pt x="21" y="19"/>
                </a:cubicBezTo>
                <a:cubicBezTo>
                  <a:pt x="21" y="21"/>
                  <a:pt x="21" y="21"/>
                  <a:pt x="21" y="21"/>
                </a:cubicBezTo>
                <a:cubicBezTo>
                  <a:pt x="24" y="21"/>
                  <a:pt x="24" y="21"/>
                  <a:pt x="24" y="21"/>
                </a:cubicBezTo>
                <a:cubicBezTo>
                  <a:pt x="24" y="19"/>
                  <a:pt x="24" y="19"/>
                  <a:pt x="24" y="19"/>
                </a:cubicBezTo>
                <a:cubicBezTo>
                  <a:pt x="24" y="19"/>
                  <a:pt x="24" y="19"/>
                  <a:pt x="24" y="19"/>
                </a:cubicBezTo>
                <a:cubicBezTo>
                  <a:pt x="24" y="17"/>
                  <a:pt x="24" y="17"/>
                  <a:pt x="24" y="17"/>
                </a:cubicBezTo>
                <a:cubicBezTo>
                  <a:pt x="24" y="17"/>
                  <a:pt x="24" y="17"/>
                  <a:pt x="24" y="17"/>
                </a:cubicBezTo>
                <a:cubicBezTo>
                  <a:pt x="24" y="11"/>
                  <a:pt x="24" y="11"/>
                  <a:pt x="24" y="11"/>
                </a:cubicBezTo>
                <a:close/>
                <a:moveTo>
                  <a:pt x="21" y="17"/>
                </a:moveTo>
                <a:cubicBezTo>
                  <a:pt x="21" y="13"/>
                  <a:pt x="21" y="13"/>
                  <a:pt x="21" y="13"/>
                </a:cubicBezTo>
                <a:cubicBezTo>
                  <a:pt x="20" y="17"/>
                  <a:pt x="20" y="17"/>
                  <a:pt x="20" y="17"/>
                </a:cubicBezTo>
                <a:cubicBezTo>
                  <a:pt x="21" y="17"/>
                  <a:pt x="21" y="17"/>
                  <a:pt x="21" y="17"/>
                </a:cubicBezTo>
                <a:close/>
                <a:moveTo>
                  <a:pt x="13" y="30"/>
                </a:moveTo>
                <a:cubicBezTo>
                  <a:pt x="11" y="30"/>
                  <a:pt x="9" y="31"/>
                  <a:pt x="9" y="33"/>
                </a:cubicBezTo>
                <a:cubicBezTo>
                  <a:pt x="9" y="35"/>
                  <a:pt x="11" y="37"/>
                  <a:pt x="13" y="37"/>
                </a:cubicBezTo>
                <a:cubicBezTo>
                  <a:pt x="15" y="37"/>
                  <a:pt x="16" y="35"/>
                  <a:pt x="16" y="33"/>
                </a:cubicBezTo>
                <a:cubicBezTo>
                  <a:pt x="16" y="31"/>
                  <a:pt x="15" y="30"/>
                  <a:pt x="13" y="30"/>
                </a:cubicBezTo>
                <a:close/>
                <a:moveTo>
                  <a:pt x="13" y="48"/>
                </a:moveTo>
                <a:cubicBezTo>
                  <a:pt x="11" y="48"/>
                  <a:pt x="9" y="50"/>
                  <a:pt x="9" y="52"/>
                </a:cubicBezTo>
                <a:cubicBezTo>
                  <a:pt x="9" y="54"/>
                  <a:pt x="11" y="55"/>
                  <a:pt x="13" y="55"/>
                </a:cubicBezTo>
                <a:cubicBezTo>
                  <a:pt x="15" y="55"/>
                  <a:pt x="16" y="54"/>
                  <a:pt x="16" y="52"/>
                </a:cubicBezTo>
                <a:cubicBezTo>
                  <a:pt x="16" y="50"/>
                  <a:pt x="15" y="48"/>
                  <a:pt x="13" y="48"/>
                </a:cubicBezTo>
                <a:close/>
                <a:moveTo>
                  <a:pt x="32" y="48"/>
                </a:moveTo>
                <a:cubicBezTo>
                  <a:pt x="30" y="48"/>
                  <a:pt x="29" y="50"/>
                  <a:pt x="29" y="52"/>
                </a:cubicBezTo>
                <a:cubicBezTo>
                  <a:pt x="29" y="54"/>
                  <a:pt x="30" y="55"/>
                  <a:pt x="32" y="55"/>
                </a:cubicBezTo>
                <a:cubicBezTo>
                  <a:pt x="34" y="55"/>
                  <a:pt x="36" y="54"/>
                  <a:pt x="36" y="52"/>
                </a:cubicBezTo>
                <a:cubicBezTo>
                  <a:pt x="36" y="50"/>
                  <a:pt x="34" y="48"/>
                  <a:pt x="32" y="48"/>
                </a:cubicBezTo>
                <a:close/>
                <a:moveTo>
                  <a:pt x="23" y="48"/>
                </a:moveTo>
                <a:cubicBezTo>
                  <a:pt x="21" y="48"/>
                  <a:pt x="19" y="50"/>
                  <a:pt x="19" y="52"/>
                </a:cubicBezTo>
                <a:cubicBezTo>
                  <a:pt x="19" y="54"/>
                  <a:pt x="21" y="55"/>
                  <a:pt x="23" y="55"/>
                </a:cubicBezTo>
                <a:cubicBezTo>
                  <a:pt x="25" y="55"/>
                  <a:pt x="26" y="54"/>
                  <a:pt x="26" y="52"/>
                </a:cubicBezTo>
                <a:cubicBezTo>
                  <a:pt x="26" y="50"/>
                  <a:pt x="25" y="48"/>
                  <a:pt x="23" y="48"/>
                </a:cubicBezTo>
                <a:close/>
                <a:moveTo>
                  <a:pt x="13" y="58"/>
                </a:moveTo>
                <a:cubicBezTo>
                  <a:pt x="11" y="58"/>
                  <a:pt x="9" y="59"/>
                  <a:pt x="9" y="61"/>
                </a:cubicBezTo>
                <a:cubicBezTo>
                  <a:pt x="9" y="63"/>
                  <a:pt x="11" y="65"/>
                  <a:pt x="13" y="65"/>
                </a:cubicBezTo>
                <a:cubicBezTo>
                  <a:pt x="15" y="65"/>
                  <a:pt x="16" y="63"/>
                  <a:pt x="16" y="61"/>
                </a:cubicBezTo>
                <a:cubicBezTo>
                  <a:pt x="16" y="59"/>
                  <a:pt x="15" y="58"/>
                  <a:pt x="13" y="58"/>
                </a:cubicBezTo>
                <a:close/>
                <a:moveTo>
                  <a:pt x="45" y="61"/>
                </a:moveTo>
                <a:cubicBezTo>
                  <a:pt x="45" y="61"/>
                  <a:pt x="45" y="61"/>
                  <a:pt x="45" y="61"/>
                </a:cubicBezTo>
                <a:cubicBezTo>
                  <a:pt x="45" y="52"/>
                  <a:pt x="45" y="52"/>
                  <a:pt x="45" y="52"/>
                </a:cubicBezTo>
                <a:cubicBezTo>
                  <a:pt x="45" y="50"/>
                  <a:pt x="44" y="48"/>
                  <a:pt x="42" y="48"/>
                </a:cubicBezTo>
                <a:cubicBezTo>
                  <a:pt x="40" y="48"/>
                  <a:pt x="38" y="50"/>
                  <a:pt x="38" y="52"/>
                </a:cubicBezTo>
                <a:cubicBezTo>
                  <a:pt x="38" y="61"/>
                  <a:pt x="38" y="61"/>
                  <a:pt x="38" y="61"/>
                </a:cubicBezTo>
                <a:cubicBezTo>
                  <a:pt x="38" y="61"/>
                  <a:pt x="38" y="61"/>
                  <a:pt x="38" y="61"/>
                </a:cubicBezTo>
                <a:cubicBezTo>
                  <a:pt x="38" y="61"/>
                  <a:pt x="38" y="61"/>
                  <a:pt x="38" y="61"/>
                </a:cubicBezTo>
                <a:cubicBezTo>
                  <a:pt x="38" y="63"/>
                  <a:pt x="40" y="65"/>
                  <a:pt x="42" y="65"/>
                </a:cubicBezTo>
                <a:cubicBezTo>
                  <a:pt x="44" y="65"/>
                  <a:pt x="45" y="63"/>
                  <a:pt x="45" y="61"/>
                </a:cubicBezTo>
                <a:cubicBezTo>
                  <a:pt x="45" y="61"/>
                  <a:pt x="45" y="61"/>
                  <a:pt x="45" y="61"/>
                </a:cubicBezTo>
                <a:close/>
                <a:moveTo>
                  <a:pt x="32" y="58"/>
                </a:moveTo>
                <a:cubicBezTo>
                  <a:pt x="30" y="58"/>
                  <a:pt x="29" y="59"/>
                  <a:pt x="29" y="61"/>
                </a:cubicBezTo>
                <a:cubicBezTo>
                  <a:pt x="29" y="63"/>
                  <a:pt x="30" y="65"/>
                  <a:pt x="32" y="65"/>
                </a:cubicBezTo>
                <a:cubicBezTo>
                  <a:pt x="34" y="65"/>
                  <a:pt x="36" y="63"/>
                  <a:pt x="36" y="61"/>
                </a:cubicBezTo>
                <a:cubicBezTo>
                  <a:pt x="36" y="59"/>
                  <a:pt x="34" y="58"/>
                  <a:pt x="32" y="58"/>
                </a:cubicBezTo>
                <a:close/>
                <a:moveTo>
                  <a:pt x="23" y="58"/>
                </a:moveTo>
                <a:cubicBezTo>
                  <a:pt x="21" y="58"/>
                  <a:pt x="19" y="59"/>
                  <a:pt x="19" y="61"/>
                </a:cubicBezTo>
                <a:cubicBezTo>
                  <a:pt x="19" y="63"/>
                  <a:pt x="21" y="65"/>
                  <a:pt x="23" y="65"/>
                </a:cubicBezTo>
                <a:cubicBezTo>
                  <a:pt x="25" y="65"/>
                  <a:pt x="26" y="63"/>
                  <a:pt x="26" y="61"/>
                </a:cubicBezTo>
                <a:cubicBezTo>
                  <a:pt x="26" y="59"/>
                  <a:pt x="25" y="58"/>
                  <a:pt x="23" y="58"/>
                </a:cubicBezTo>
                <a:close/>
                <a:moveTo>
                  <a:pt x="13" y="39"/>
                </a:moveTo>
                <a:cubicBezTo>
                  <a:pt x="11" y="39"/>
                  <a:pt x="9" y="41"/>
                  <a:pt x="9" y="43"/>
                </a:cubicBezTo>
                <a:cubicBezTo>
                  <a:pt x="9" y="45"/>
                  <a:pt x="11" y="46"/>
                  <a:pt x="13" y="46"/>
                </a:cubicBezTo>
                <a:cubicBezTo>
                  <a:pt x="15" y="46"/>
                  <a:pt x="16" y="45"/>
                  <a:pt x="16" y="43"/>
                </a:cubicBezTo>
                <a:cubicBezTo>
                  <a:pt x="16" y="41"/>
                  <a:pt x="15" y="39"/>
                  <a:pt x="13" y="39"/>
                </a:cubicBezTo>
                <a:close/>
                <a:moveTo>
                  <a:pt x="42" y="39"/>
                </a:moveTo>
                <a:cubicBezTo>
                  <a:pt x="40" y="39"/>
                  <a:pt x="38" y="41"/>
                  <a:pt x="38" y="43"/>
                </a:cubicBezTo>
                <a:cubicBezTo>
                  <a:pt x="38" y="45"/>
                  <a:pt x="40" y="46"/>
                  <a:pt x="42" y="46"/>
                </a:cubicBezTo>
                <a:cubicBezTo>
                  <a:pt x="44" y="46"/>
                  <a:pt x="45" y="45"/>
                  <a:pt x="45" y="43"/>
                </a:cubicBezTo>
                <a:cubicBezTo>
                  <a:pt x="45" y="41"/>
                  <a:pt x="44" y="39"/>
                  <a:pt x="42" y="39"/>
                </a:cubicBezTo>
                <a:close/>
                <a:moveTo>
                  <a:pt x="32" y="39"/>
                </a:moveTo>
                <a:cubicBezTo>
                  <a:pt x="30" y="39"/>
                  <a:pt x="29" y="41"/>
                  <a:pt x="29" y="43"/>
                </a:cubicBezTo>
                <a:cubicBezTo>
                  <a:pt x="29" y="45"/>
                  <a:pt x="30" y="46"/>
                  <a:pt x="32" y="46"/>
                </a:cubicBezTo>
                <a:cubicBezTo>
                  <a:pt x="34" y="46"/>
                  <a:pt x="36" y="45"/>
                  <a:pt x="36" y="43"/>
                </a:cubicBezTo>
                <a:cubicBezTo>
                  <a:pt x="36" y="41"/>
                  <a:pt x="34" y="39"/>
                  <a:pt x="32" y="39"/>
                </a:cubicBezTo>
                <a:close/>
                <a:moveTo>
                  <a:pt x="23" y="39"/>
                </a:moveTo>
                <a:cubicBezTo>
                  <a:pt x="21" y="39"/>
                  <a:pt x="19" y="41"/>
                  <a:pt x="19" y="43"/>
                </a:cubicBezTo>
                <a:cubicBezTo>
                  <a:pt x="19" y="45"/>
                  <a:pt x="21" y="46"/>
                  <a:pt x="23" y="46"/>
                </a:cubicBezTo>
                <a:cubicBezTo>
                  <a:pt x="25" y="46"/>
                  <a:pt x="26" y="45"/>
                  <a:pt x="26" y="43"/>
                </a:cubicBezTo>
                <a:cubicBezTo>
                  <a:pt x="26" y="41"/>
                  <a:pt x="25" y="39"/>
                  <a:pt x="23" y="39"/>
                </a:cubicBezTo>
                <a:close/>
                <a:moveTo>
                  <a:pt x="42" y="30"/>
                </a:moveTo>
                <a:cubicBezTo>
                  <a:pt x="40" y="30"/>
                  <a:pt x="38" y="31"/>
                  <a:pt x="38" y="33"/>
                </a:cubicBezTo>
                <a:cubicBezTo>
                  <a:pt x="38" y="35"/>
                  <a:pt x="40" y="37"/>
                  <a:pt x="42" y="37"/>
                </a:cubicBezTo>
                <a:cubicBezTo>
                  <a:pt x="44" y="37"/>
                  <a:pt x="45" y="35"/>
                  <a:pt x="45" y="33"/>
                </a:cubicBezTo>
                <a:cubicBezTo>
                  <a:pt x="45" y="31"/>
                  <a:pt x="44" y="30"/>
                  <a:pt x="42" y="30"/>
                </a:cubicBezTo>
                <a:close/>
                <a:moveTo>
                  <a:pt x="32" y="30"/>
                </a:moveTo>
                <a:cubicBezTo>
                  <a:pt x="30" y="30"/>
                  <a:pt x="29" y="31"/>
                  <a:pt x="29" y="33"/>
                </a:cubicBezTo>
                <a:cubicBezTo>
                  <a:pt x="29" y="35"/>
                  <a:pt x="30" y="37"/>
                  <a:pt x="32" y="37"/>
                </a:cubicBezTo>
                <a:cubicBezTo>
                  <a:pt x="34" y="37"/>
                  <a:pt x="36" y="35"/>
                  <a:pt x="36" y="33"/>
                </a:cubicBezTo>
                <a:cubicBezTo>
                  <a:pt x="36" y="31"/>
                  <a:pt x="34" y="30"/>
                  <a:pt x="32" y="30"/>
                </a:cubicBezTo>
                <a:close/>
                <a:moveTo>
                  <a:pt x="23" y="30"/>
                </a:moveTo>
                <a:cubicBezTo>
                  <a:pt x="21" y="30"/>
                  <a:pt x="19" y="31"/>
                  <a:pt x="19" y="33"/>
                </a:cubicBezTo>
                <a:cubicBezTo>
                  <a:pt x="19" y="35"/>
                  <a:pt x="21" y="37"/>
                  <a:pt x="23" y="37"/>
                </a:cubicBezTo>
                <a:cubicBezTo>
                  <a:pt x="25" y="37"/>
                  <a:pt x="26" y="35"/>
                  <a:pt x="26" y="33"/>
                </a:cubicBezTo>
                <a:cubicBezTo>
                  <a:pt x="26" y="31"/>
                  <a:pt x="25" y="30"/>
                  <a:pt x="23" y="30"/>
                </a:cubicBezTo>
                <a:close/>
                <a:moveTo>
                  <a:pt x="7" y="7"/>
                </a:moveTo>
                <a:cubicBezTo>
                  <a:pt x="7" y="24"/>
                  <a:pt x="7" y="24"/>
                  <a:pt x="7" y="24"/>
                </a:cubicBezTo>
                <a:cubicBezTo>
                  <a:pt x="47" y="24"/>
                  <a:pt x="47" y="24"/>
                  <a:pt x="47" y="24"/>
                </a:cubicBezTo>
                <a:cubicBezTo>
                  <a:pt x="47" y="7"/>
                  <a:pt x="47" y="7"/>
                  <a:pt x="47" y="7"/>
                </a:cubicBezTo>
                <a:lnTo>
                  <a:pt x="7" y="7"/>
                </a:lnTo>
                <a:close/>
              </a:path>
            </a:pathLst>
          </a:custGeom>
          <a:solidFill>
            <a:schemeClr val="bg1"/>
          </a:solidFill>
          <a:ln>
            <a:noFill/>
          </a:ln>
        </p:spPr>
        <p:txBody>
          <a:body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方正黑体简体" panose="02010601030101010101" pitchFamily="2" charset="-122"/>
              <a:cs typeface="+mn-cs"/>
              <a:sym typeface="Arial" panose="020B0604020202020204" pitchFamily="34" charset="0"/>
            </a:endParaRPr>
          </a:p>
        </p:txBody>
      </p:sp>
      <p:sp>
        <p:nvSpPr>
          <p:cNvPr id="78" name="Freeform 96"/>
          <p:cNvSpPr>
            <a:spLocks noEditPoints="1"/>
          </p:cNvSpPr>
          <p:nvPr/>
        </p:nvSpPr>
        <p:spPr bwMode="auto">
          <a:xfrm>
            <a:off x="7523958" y="1586653"/>
            <a:ext cx="244475" cy="268288"/>
          </a:xfrm>
          <a:custGeom>
            <a:avLst/>
            <a:gdLst>
              <a:gd name="T0" fmla="*/ 87649 w 67"/>
              <a:gd name="T1" fmla="*/ 180666 h 73"/>
              <a:gd name="T2" fmla="*/ 76693 w 67"/>
              <a:gd name="T3" fmla="*/ 210162 h 73"/>
              <a:gd name="T4" fmla="*/ 73041 w 67"/>
              <a:gd name="T5" fmla="*/ 228597 h 73"/>
              <a:gd name="T6" fmla="*/ 58432 w 67"/>
              <a:gd name="T7" fmla="*/ 210162 h 73"/>
              <a:gd name="T8" fmla="*/ 0 w 67"/>
              <a:gd name="T9" fmla="*/ 162230 h 73"/>
              <a:gd name="T10" fmla="*/ 43824 w 67"/>
              <a:gd name="T11" fmla="*/ 173292 h 73"/>
              <a:gd name="T12" fmla="*/ 58432 w 67"/>
              <a:gd name="T13" fmla="*/ 140108 h 73"/>
              <a:gd name="T14" fmla="*/ 7304 w 67"/>
              <a:gd name="T15" fmla="*/ 88489 h 73"/>
              <a:gd name="T16" fmla="*/ 58432 w 67"/>
              <a:gd name="T17" fmla="*/ 44245 h 73"/>
              <a:gd name="T18" fmla="*/ 76693 w 67"/>
              <a:gd name="T19" fmla="*/ 36871 h 73"/>
              <a:gd name="T20" fmla="*/ 109561 w 67"/>
              <a:gd name="T21" fmla="*/ 58993 h 73"/>
              <a:gd name="T22" fmla="*/ 113213 w 67"/>
              <a:gd name="T23" fmla="*/ 84802 h 73"/>
              <a:gd name="T24" fmla="*/ 76693 w 67"/>
              <a:gd name="T25" fmla="*/ 70054 h 73"/>
              <a:gd name="T26" fmla="*/ 102257 w 67"/>
              <a:gd name="T27" fmla="*/ 121673 h 73"/>
              <a:gd name="T28" fmla="*/ 94953 w 67"/>
              <a:gd name="T29" fmla="*/ 151169 h 73"/>
              <a:gd name="T30" fmla="*/ 76693 w 67"/>
              <a:gd name="T31" fmla="*/ 184353 h 73"/>
              <a:gd name="T32" fmla="*/ 164341 w 67"/>
              <a:gd name="T33" fmla="*/ 0 h 73"/>
              <a:gd name="T34" fmla="*/ 105909 w 67"/>
              <a:gd name="T35" fmla="*/ 269155 h 73"/>
              <a:gd name="T36" fmla="*/ 178949 w 67"/>
              <a:gd name="T37" fmla="*/ 221223 h 73"/>
              <a:gd name="T38" fmla="*/ 211818 w 67"/>
              <a:gd name="T39" fmla="*/ 184353 h 73"/>
              <a:gd name="T40" fmla="*/ 135125 w 67"/>
              <a:gd name="T41" fmla="*/ 169605 h 73"/>
              <a:gd name="T42" fmla="*/ 204514 w 67"/>
              <a:gd name="T43" fmla="*/ 162230 h 73"/>
              <a:gd name="T44" fmla="*/ 142429 w 67"/>
              <a:gd name="T45" fmla="*/ 147482 h 73"/>
              <a:gd name="T46" fmla="*/ 204514 w 67"/>
              <a:gd name="T47" fmla="*/ 136421 h 73"/>
              <a:gd name="T48" fmla="*/ 149733 w 67"/>
              <a:gd name="T49" fmla="*/ 121673 h 73"/>
              <a:gd name="T50" fmla="*/ 178949 w 67"/>
              <a:gd name="T51" fmla="*/ 81115 h 73"/>
              <a:gd name="T52" fmla="*/ 222774 w 67"/>
              <a:gd name="T53" fmla="*/ 99550 h 73"/>
              <a:gd name="T54" fmla="*/ 241034 w 67"/>
              <a:gd name="T55" fmla="*/ 81115 h 73"/>
              <a:gd name="T56" fmla="*/ 164341 w 67"/>
              <a:gd name="T57" fmla="*/ 55306 h 73"/>
              <a:gd name="T58" fmla="*/ 58432 w 67"/>
              <a:gd name="T59" fmla="*/ 70054 h 73"/>
              <a:gd name="T60" fmla="*/ 40172 w 67"/>
              <a:gd name="T61" fmla="*/ 88489 h 73"/>
              <a:gd name="T62" fmla="*/ 58432 w 67"/>
              <a:gd name="T63" fmla="*/ 106925 h 7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67" h="73">
                <a:moveTo>
                  <a:pt x="21" y="50"/>
                </a:moveTo>
                <a:cubicBezTo>
                  <a:pt x="22" y="50"/>
                  <a:pt x="23" y="50"/>
                  <a:pt x="24" y="49"/>
                </a:cubicBezTo>
                <a:cubicBezTo>
                  <a:pt x="22" y="57"/>
                  <a:pt x="22" y="57"/>
                  <a:pt x="22" y="57"/>
                </a:cubicBezTo>
                <a:cubicBezTo>
                  <a:pt x="21" y="57"/>
                  <a:pt x="21" y="57"/>
                  <a:pt x="21" y="57"/>
                </a:cubicBezTo>
                <a:cubicBezTo>
                  <a:pt x="21" y="60"/>
                  <a:pt x="21" y="60"/>
                  <a:pt x="21" y="60"/>
                </a:cubicBezTo>
                <a:cubicBezTo>
                  <a:pt x="20" y="62"/>
                  <a:pt x="20" y="62"/>
                  <a:pt x="20" y="62"/>
                </a:cubicBezTo>
                <a:cubicBezTo>
                  <a:pt x="16" y="62"/>
                  <a:pt x="16" y="62"/>
                  <a:pt x="16" y="62"/>
                </a:cubicBezTo>
                <a:cubicBezTo>
                  <a:pt x="16" y="57"/>
                  <a:pt x="16" y="57"/>
                  <a:pt x="16" y="57"/>
                </a:cubicBezTo>
                <a:cubicBezTo>
                  <a:pt x="11" y="57"/>
                  <a:pt x="8" y="55"/>
                  <a:pt x="5" y="53"/>
                </a:cubicBezTo>
                <a:cubicBezTo>
                  <a:pt x="3" y="51"/>
                  <a:pt x="1" y="48"/>
                  <a:pt x="0" y="44"/>
                </a:cubicBezTo>
                <a:cubicBezTo>
                  <a:pt x="10" y="43"/>
                  <a:pt x="10" y="43"/>
                  <a:pt x="10" y="43"/>
                </a:cubicBezTo>
                <a:cubicBezTo>
                  <a:pt x="10" y="45"/>
                  <a:pt x="11" y="46"/>
                  <a:pt x="12" y="47"/>
                </a:cubicBezTo>
                <a:cubicBezTo>
                  <a:pt x="13" y="49"/>
                  <a:pt x="14" y="49"/>
                  <a:pt x="16" y="50"/>
                </a:cubicBezTo>
                <a:cubicBezTo>
                  <a:pt x="16" y="38"/>
                  <a:pt x="16" y="38"/>
                  <a:pt x="16" y="38"/>
                </a:cubicBezTo>
                <a:cubicBezTo>
                  <a:pt x="11" y="36"/>
                  <a:pt x="7" y="35"/>
                  <a:pt x="5" y="33"/>
                </a:cubicBezTo>
                <a:cubicBezTo>
                  <a:pt x="3" y="30"/>
                  <a:pt x="2" y="28"/>
                  <a:pt x="2" y="24"/>
                </a:cubicBezTo>
                <a:cubicBezTo>
                  <a:pt x="2" y="21"/>
                  <a:pt x="3" y="18"/>
                  <a:pt x="6" y="16"/>
                </a:cubicBezTo>
                <a:cubicBezTo>
                  <a:pt x="8" y="14"/>
                  <a:pt x="11" y="13"/>
                  <a:pt x="16" y="12"/>
                </a:cubicBezTo>
                <a:cubicBezTo>
                  <a:pt x="16" y="10"/>
                  <a:pt x="16" y="10"/>
                  <a:pt x="16" y="10"/>
                </a:cubicBezTo>
                <a:cubicBezTo>
                  <a:pt x="21" y="10"/>
                  <a:pt x="21" y="10"/>
                  <a:pt x="21" y="10"/>
                </a:cubicBezTo>
                <a:cubicBezTo>
                  <a:pt x="21" y="12"/>
                  <a:pt x="21" y="12"/>
                  <a:pt x="21" y="12"/>
                </a:cubicBezTo>
                <a:cubicBezTo>
                  <a:pt x="25" y="13"/>
                  <a:pt x="28" y="14"/>
                  <a:pt x="30" y="16"/>
                </a:cubicBezTo>
                <a:cubicBezTo>
                  <a:pt x="31" y="16"/>
                  <a:pt x="32" y="17"/>
                  <a:pt x="33" y="18"/>
                </a:cubicBezTo>
                <a:cubicBezTo>
                  <a:pt x="31" y="23"/>
                  <a:pt x="31" y="23"/>
                  <a:pt x="31" y="23"/>
                </a:cubicBezTo>
                <a:cubicBezTo>
                  <a:pt x="25" y="24"/>
                  <a:pt x="25" y="24"/>
                  <a:pt x="25" y="24"/>
                </a:cubicBezTo>
                <a:cubicBezTo>
                  <a:pt x="25" y="21"/>
                  <a:pt x="23" y="20"/>
                  <a:pt x="21" y="19"/>
                </a:cubicBezTo>
                <a:cubicBezTo>
                  <a:pt x="21" y="31"/>
                  <a:pt x="21" y="31"/>
                  <a:pt x="21" y="31"/>
                </a:cubicBezTo>
                <a:cubicBezTo>
                  <a:pt x="24" y="31"/>
                  <a:pt x="26" y="32"/>
                  <a:pt x="28" y="33"/>
                </a:cubicBezTo>
                <a:cubicBezTo>
                  <a:pt x="26" y="41"/>
                  <a:pt x="26" y="41"/>
                  <a:pt x="26" y="41"/>
                </a:cubicBezTo>
                <a:cubicBezTo>
                  <a:pt x="26" y="41"/>
                  <a:pt x="26" y="41"/>
                  <a:pt x="26" y="41"/>
                </a:cubicBezTo>
                <a:cubicBezTo>
                  <a:pt x="25" y="40"/>
                  <a:pt x="23" y="39"/>
                  <a:pt x="21" y="39"/>
                </a:cubicBezTo>
                <a:cubicBezTo>
                  <a:pt x="21" y="50"/>
                  <a:pt x="21" y="50"/>
                  <a:pt x="21" y="50"/>
                </a:cubicBezTo>
                <a:close/>
                <a:moveTo>
                  <a:pt x="49" y="1"/>
                </a:moveTo>
                <a:cubicBezTo>
                  <a:pt x="45" y="0"/>
                  <a:pt x="45" y="0"/>
                  <a:pt x="45" y="0"/>
                </a:cubicBezTo>
                <a:cubicBezTo>
                  <a:pt x="24" y="72"/>
                  <a:pt x="24" y="72"/>
                  <a:pt x="24" y="72"/>
                </a:cubicBezTo>
                <a:cubicBezTo>
                  <a:pt x="29" y="73"/>
                  <a:pt x="29" y="73"/>
                  <a:pt x="29" y="73"/>
                </a:cubicBezTo>
                <a:cubicBezTo>
                  <a:pt x="34" y="55"/>
                  <a:pt x="34" y="55"/>
                  <a:pt x="34" y="55"/>
                </a:cubicBezTo>
                <a:cubicBezTo>
                  <a:pt x="38" y="58"/>
                  <a:pt x="43" y="60"/>
                  <a:pt x="49" y="60"/>
                </a:cubicBezTo>
                <a:cubicBezTo>
                  <a:pt x="55" y="60"/>
                  <a:pt x="60" y="58"/>
                  <a:pt x="65" y="54"/>
                </a:cubicBezTo>
                <a:cubicBezTo>
                  <a:pt x="58" y="50"/>
                  <a:pt x="58" y="50"/>
                  <a:pt x="58" y="50"/>
                </a:cubicBezTo>
                <a:cubicBezTo>
                  <a:pt x="56" y="52"/>
                  <a:pt x="53" y="53"/>
                  <a:pt x="49" y="53"/>
                </a:cubicBezTo>
                <a:cubicBezTo>
                  <a:pt x="43" y="53"/>
                  <a:pt x="39" y="50"/>
                  <a:pt x="37" y="46"/>
                </a:cubicBezTo>
                <a:cubicBezTo>
                  <a:pt x="37" y="44"/>
                  <a:pt x="37" y="44"/>
                  <a:pt x="37" y="44"/>
                </a:cubicBezTo>
                <a:cubicBezTo>
                  <a:pt x="56" y="44"/>
                  <a:pt x="56" y="44"/>
                  <a:pt x="56" y="44"/>
                </a:cubicBezTo>
                <a:cubicBezTo>
                  <a:pt x="56" y="40"/>
                  <a:pt x="56" y="40"/>
                  <a:pt x="56" y="40"/>
                </a:cubicBezTo>
                <a:cubicBezTo>
                  <a:pt x="39" y="40"/>
                  <a:pt x="39" y="40"/>
                  <a:pt x="39" y="40"/>
                </a:cubicBezTo>
                <a:cubicBezTo>
                  <a:pt x="40" y="37"/>
                  <a:pt x="40" y="37"/>
                  <a:pt x="40" y="37"/>
                </a:cubicBezTo>
                <a:cubicBezTo>
                  <a:pt x="56" y="37"/>
                  <a:pt x="56" y="37"/>
                  <a:pt x="56" y="37"/>
                </a:cubicBezTo>
                <a:cubicBezTo>
                  <a:pt x="56" y="33"/>
                  <a:pt x="56" y="33"/>
                  <a:pt x="56" y="33"/>
                </a:cubicBezTo>
                <a:cubicBezTo>
                  <a:pt x="41" y="33"/>
                  <a:pt x="41" y="33"/>
                  <a:pt x="41" y="33"/>
                </a:cubicBezTo>
                <a:cubicBezTo>
                  <a:pt x="43" y="23"/>
                  <a:pt x="43" y="23"/>
                  <a:pt x="43" y="23"/>
                </a:cubicBezTo>
                <a:cubicBezTo>
                  <a:pt x="45" y="23"/>
                  <a:pt x="47" y="22"/>
                  <a:pt x="49" y="22"/>
                </a:cubicBezTo>
                <a:cubicBezTo>
                  <a:pt x="53" y="22"/>
                  <a:pt x="57" y="24"/>
                  <a:pt x="60" y="26"/>
                </a:cubicBezTo>
                <a:cubicBezTo>
                  <a:pt x="60" y="27"/>
                  <a:pt x="60" y="27"/>
                  <a:pt x="61" y="27"/>
                </a:cubicBezTo>
                <a:cubicBezTo>
                  <a:pt x="67" y="23"/>
                  <a:pt x="67" y="23"/>
                  <a:pt x="67" y="23"/>
                </a:cubicBezTo>
                <a:cubicBezTo>
                  <a:pt x="67" y="23"/>
                  <a:pt x="66" y="22"/>
                  <a:pt x="66" y="22"/>
                </a:cubicBezTo>
                <a:cubicBezTo>
                  <a:pt x="61" y="18"/>
                  <a:pt x="56" y="15"/>
                  <a:pt x="49" y="15"/>
                </a:cubicBezTo>
                <a:cubicBezTo>
                  <a:pt x="48" y="15"/>
                  <a:pt x="47" y="15"/>
                  <a:pt x="45" y="15"/>
                </a:cubicBezTo>
                <a:cubicBezTo>
                  <a:pt x="49" y="1"/>
                  <a:pt x="49" y="1"/>
                  <a:pt x="49" y="1"/>
                </a:cubicBezTo>
                <a:close/>
                <a:moveTo>
                  <a:pt x="16" y="19"/>
                </a:moveTo>
                <a:cubicBezTo>
                  <a:pt x="14" y="19"/>
                  <a:pt x="13" y="20"/>
                  <a:pt x="12" y="21"/>
                </a:cubicBezTo>
                <a:cubicBezTo>
                  <a:pt x="11" y="22"/>
                  <a:pt x="11" y="23"/>
                  <a:pt x="11" y="24"/>
                </a:cubicBezTo>
                <a:cubicBezTo>
                  <a:pt x="11" y="25"/>
                  <a:pt x="11" y="26"/>
                  <a:pt x="12" y="27"/>
                </a:cubicBezTo>
                <a:cubicBezTo>
                  <a:pt x="13" y="28"/>
                  <a:pt x="14" y="29"/>
                  <a:pt x="16" y="29"/>
                </a:cubicBezTo>
                <a:lnTo>
                  <a:pt x="16" y="19"/>
                </a:lnTo>
                <a:close/>
              </a:path>
            </a:pathLst>
          </a:custGeom>
          <a:solidFill>
            <a:schemeClr val="bg1"/>
          </a:solidFill>
          <a:ln>
            <a:noFill/>
          </a:ln>
        </p:spPr>
        <p:txBody>
          <a:body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方正黑体简体" panose="02010601030101010101" pitchFamily="2" charset="-122"/>
              <a:cs typeface="+mn-cs"/>
              <a:sym typeface="Arial" panose="020B0604020202020204" pitchFamily="34" charset="0"/>
            </a:endParaRPr>
          </a:p>
        </p:txBody>
      </p:sp>
      <p:sp>
        <p:nvSpPr>
          <p:cNvPr id="79" name="Freeform 97"/>
          <p:cNvSpPr>
            <a:spLocks noEditPoints="1"/>
          </p:cNvSpPr>
          <p:nvPr/>
        </p:nvSpPr>
        <p:spPr bwMode="auto">
          <a:xfrm>
            <a:off x="7898608" y="1215178"/>
            <a:ext cx="257175" cy="239713"/>
          </a:xfrm>
          <a:custGeom>
            <a:avLst/>
            <a:gdLst>
              <a:gd name="T0" fmla="*/ 113779 w 70"/>
              <a:gd name="T1" fmla="*/ 154718 h 65"/>
              <a:gd name="T2" fmla="*/ 205537 w 70"/>
              <a:gd name="T3" fmla="*/ 195239 h 65"/>
              <a:gd name="T4" fmla="*/ 135801 w 70"/>
              <a:gd name="T5" fmla="*/ 29470 h 65"/>
              <a:gd name="T6" fmla="*/ 117450 w 70"/>
              <a:gd name="T7" fmla="*/ 66308 h 65"/>
              <a:gd name="T8" fmla="*/ 95428 w 70"/>
              <a:gd name="T9" fmla="*/ 22103 h 65"/>
              <a:gd name="T10" fmla="*/ 99098 w 70"/>
              <a:gd name="T11" fmla="*/ 7368 h 65"/>
              <a:gd name="T12" fmla="*/ 128461 w 70"/>
              <a:gd name="T13" fmla="*/ 11051 h 65"/>
              <a:gd name="T14" fmla="*/ 102768 w 70"/>
              <a:gd name="T15" fmla="*/ 25786 h 65"/>
              <a:gd name="T16" fmla="*/ 110109 w 70"/>
              <a:gd name="T17" fmla="*/ 14735 h 65"/>
              <a:gd name="T18" fmla="*/ 102768 w 70"/>
              <a:gd name="T19" fmla="*/ 14735 h 65"/>
              <a:gd name="T20" fmla="*/ 113779 w 70"/>
              <a:gd name="T21" fmla="*/ 55256 h 65"/>
              <a:gd name="T22" fmla="*/ 113779 w 70"/>
              <a:gd name="T23" fmla="*/ 51573 h 65"/>
              <a:gd name="T24" fmla="*/ 113779 w 70"/>
              <a:gd name="T25" fmla="*/ 51573 h 65"/>
              <a:gd name="T26" fmla="*/ 110109 w 70"/>
              <a:gd name="T27" fmla="*/ 29470 h 65"/>
              <a:gd name="T28" fmla="*/ 113779 w 70"/>
              <a:gd name="T29" fmla="*/ 40521 h 65"/>
              <a:gd name="T30" fmla="*/ 128461 w 70"/>
              <a:gd name="T31" fmla="*/ 29470 h 65"/>
              <a:gd name="T32" fmla="*/ 121120 w 70"/>
              <a:gd name="T33" fmla="*/ 33154 h 65"/>
              <a:gd name="T34" fmla="*/ 187185 w 70"/>
              <a:gd name="T35" fmla="*/ 99461 h 65"/>
              <a:gd name="T36" fmla="*/ 190856 w 70"/>
              <a:gd name="T37" fmla="*/ 132615 h 65"/>
              <a:gd name="T38" fmla="*/ 190856 w 70"/>
              <a:gd name="T39" fmla="*/ 132615 h 65"/>
              <a:gd name="T40" fmla="*/ 220218 w 70"/>
              <a:gd name="T41" fmla="*/ 92094 h 65"/>
              <a:gd name="T42" fmla="*/ 198196 w 70"/>
              <a:gd name="T43" fmla="*/ 88410 h 65"/>
              <a:gd name="T44" fmla="*/ 198196 w 70"/>
              <a:gd name="T45" fmla="*/ 121564 h 65"/>
              <a:gd name="T46" fmla="*/ 190856 w 70"/>
              <a:gd name="T47" fmla="*/ 121564 h 65"/>
              <a:gd name="T48" fmla="*/ 194526 w 70"/>
              <a:gd name="T49" fmla="*/ 125248 h 65"/>
              <a:gd name="T50" fmla="*/ 216548 w 70"/>
              <a:gd name="T51" fmla="*/ 99461 h 65"/>
              <a:gd name="T52" fmla="*/ 212877 w 70"/>
              <a:gd name="T53" fmla="*/ 103145 h 65"/>
              <a:gd name="T54" fmla="*/ 212877 w 70"/>
              <a:gd name="T55" fmla="*/ 103145 h 65"/>
              <a:gd name="T56" fmla="*/ 198196 w 70"/>
              <a:gd name="T57" fmla="*/ 114196 h 65"/>
              <a:gd name="T58" fmla="*/ 201867 w 70"/>
              <a:gd name="T59" fmla="*/ 106829 h 65"/>
              <a:gd name="T60" fmla="*/ 190856 w 70"/>
              <a:gd name="T61" fmla="*/ 103145 h 65"/>
              <a:gd name="T62" fmla="*/ 194526 w 70"/>
              <a:gd name="T63" fmla="*/ 106829 h 65"/>
              <a:gd name="T64" fmla="*/ 143142 w 70"/>
              <a:gd name="T65" fmla="*/ 77359 h 65"/>
              <a:gd name="T66" fmla="*/ 106439 w 70"/>
              <a:gd name="T67" fmla="*/ 92094 h 65"/>
              <a:gd name="T68" fmla="*/ 106439 w 70"/>
              <a:gd name="T69" fmla="*/ 95778 h 65"/>
              <a:gd name="T70" fmla="*/ 161493 w 70"/>
              <a:gd name="T71" fmla="*/ 117880 h 65"/>
              <a:gd name="T72" fmla="*/ 161493 w 70"/>
              <a:gd name="T73" fmla="*/ 88410 h 65"/>
              <a:gd name="T74" fmla="*/ 121120 w 70"/>
              <a:gd name="T75" fmla="*/ 103145 h 65"/>
              <a:gd name="T76" fmla="*/ 113779 w 70"/>
              <a:gd name="T77" fmla="*/ 95778 h 65"/>
              <a:gd name="T78" fmla="*/ 117450 w 70"/>
              <a:gd name="T79" fmla="*/ 92094 h 65"/>
              <a:gd name="T80" fmla="*/ 154153 w 70"/>
              <a:gd name="T81" fmla="*/ 114196 h 65"/>
              <a:gd name="T82" fmla="*/ 150482 w 70"/>
              <a:gd name="T83" fmla="*/ 110513 h 65"/>
              <a:gd name="T84" fmla="*/ 150482 w 70"/>
              <a:gd name="T85" fmla="*/ 110513 h 65"/>
              <a:gd name="T86" fmla="*/ 132131 w 70"/>
              <a:gd name="T87" fmla="*/ 99461 h 65"/>
              <a:gd name="T88" fmla="*/ 139471 w 70"/>
              <a:gd name="T89" fmla="*/ 103145 h 65"/>
              <a:gd name="T90" fmla="*/ 157823 w 70"/>
              <a:gd name="T91" fmla="*/ 99461 h 65"/>
              <a:gd name="T92" fmla="*/ 121120 w 70"/>
              <a:gd name="T93" fmla="*/ 81043 h 65"/>
              <a:gd name="T94" fmla="*/ 205537 w 70"/>
              <a:gd name="T95" fmla="*/ 33154 h 65"/>
              <a:gd name="T96" fmla="*/ 245910 w 70"/>
              <a:gd name="T97" fmla="*/ 47889 h 65"/>
              <a:gd name="T98" fmla="*/ 198196 w 70"/>
              <a:gd name="T99" fmla="*/ 77359 h 65"/>
              <a:gd name="T100" fmla="*/ 183515 w 70"/>
              <a:gd name="T101" fmla="*/ 69991 h 65"/>
              <a:gd name="T102" fmla="*/ 187185 w 70"/>
              <a:gd name="T103" fmla="*/ 40521 h 65"/>
              <a:gd name="T104" fmla="*/ 201867 w 70"/>
              <a:gd name="T105" fmla="*/ 66308 h 65"/>
              <a:gd name="T106" fmla="*/ 194526 w 70"/>
              <a:gd name="T107" fmla="*/ 58940 h 65"/>
              <a:gd name="T108" fmla="*/ 194526 w 70"/>
              <a:gd name="T109" fmla="*/ 66308 h 65"/>
              <a:gd name="T110" fmla="*/ 234899 w 70"/>
              <a:gd name="T111" fmla="*/ 51573 h 65"/>
              <a:gd name="T112" fmla="*/ 231229 w 70"/>
              <a:gd name="T113" fmla="*/ 55256 h 65"/>
              <a:gd name="T114" fmla="*/ 231229 w 70"/>
              <a:gd name="T115" fmla="*/ 55256 h 65"/>
              <a:gd name="T116" fmla="*/ 209207 w 70"/>
              <a:gd name="T117" fmla="*/ 55256 h 65"/>
              <a:gd name="T118" fmla="*/ 216548 w 70"/>
              <a:gd name="T119" fmla="*/ 55256 h 65"/>
              <a:gd name="T120" fmla="*/ 209207 w 70"/>
              <a:gd name="T121" fmla="*/ 40521 h 65"/>
              <a:gd name="T122" fmla="*/ 209207 w 70"/>
              <a:gd name="T123" fmla="*/ 47889 h 6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70" h="65">
                <a:moveTo>
                  <a:pt x="0" y="65"/>
                </a:moveTo>
                <a:cubicBezTo>
                  <a:pt x="10" y="46"/>
                  <a:pt x="24" y="27"/>
                  <a:pt x="49" y="36"/>
                </a:cubicBezTo>
                <a:cubicBezTo>
                  <a:pt x="49" y="40"/>
                  <a:pt x="49" y="40"/>
                  <a:pt x="49" y="40"/>
                </a:cubicBezTo>
                <a:cubicBezTo>
                  <a:pt x="47" y="42"/>
                  <a:pt x="42" y="43"/>
                  <a:pt x="31" y="42"/>
                </a:cubicBezTo>
                <a:cubicBezTo>
                  <a:pt x="31" y="43"/>
                  <a:pt x="31" y="43"/>
                  <a:pt x="31" y="43"/>
                </a:cubicBezTo>
                <a:cubicBezTo>
                  <a:pt x="45" y="46"/>
                  <a:pt x="54" y="45"/>
                  <a:pt x="63" y="32"/>
                </a:cubicBezTo>
                <a:cubicBezTo>
                  <a:pt x="70" y="32"/>
                  <a:pt x="70" y="32"/>
                  <a:pt x="70" y="32"/>
                </a:cubicBezTo>
                <a:cubicBezTo>
                  <a:pt x="56" y="53"/>
                  <a:pt x="56" y="53"/>
                  <a:pt x="56" y="53"/>
                </a:cubicBezTo>
                <a:cubicBezTo>
                  <a:pt x="27" y="54"/>
                  <a:pt x="27" y="54"/>
                  <a:pt x="27" y="54"/>
                </a:cubicBezTo>
                <a:cubicBezTo>
                  <a:pt x="24" y="65"/>
                  <a:pt x="24" y="65"/>
                  <a:pt x="24" y="65"/>
                </a:cubicBezTo>
                <a:cubicBezTo>
                  <a:pt x="0" y="65"/>
                  <a:pt x="0" y="65"/>
                  <a:pt x="0" y="65"/>
                </a:cubicBezTo>
                <a:close/>
                <a:moveTo>
                  <a:pt x="37" y="8"/>
                </a:moveTo>
                <a:cubicBezTo>
                  <a:pt x="37" y="10"/>
                  <a:pt x="38" y="11"/>
                  <a:pt x="38" y="13"/>
                </a:cubicBezTo>
                <a:cubicBezTo>
                  <a:pt x="38" y="15"/>
                  <a:pt x="37" y="16"/>
                  <a:pt x="36" y="16"/>
                </a:cubicBezTo>
                <a:cubicBezTo>
                  <a:pt x="32" y="18"/>
                  <a:pt x="32" y="18"/>
                  <a:pt x="32" y="18"/>
                </a:cubicBezTo>
                <a:cubicBezTo>
                  <a:pt x="32" y="18"/>
                  <a:pt x="32" y="18"/>
                  <a:pt x="32" y="18"/>
                </a:cubicBezTo>
                <a:cubicBezTo>
                  <a:pt x="32" y="18"/>
                  <a:pt x="32" y="18"/>
                  <a:pt x="32" y="18"/>
                </a:cubicBezTo>
                <a:cubicBezTo>
                  <a:pt x="31" y="18"/>
                  <a:pt x="30" y="17"/>
                  <a:pt x="29" y="16"/>
                </a:cubicBezTo>
                <a:cubicBezTo>
                  <a:pt x="28" y="14"/>
                  <a:pt x="27" y="13"/>
                  <a:pt x="27" y="11"/>
                </a:cubicBezTo>
                <a:cubicBezTo>
                  <a:pt x="26" y="9"/>
                  <a:pt x="26" y="7"/>
                  <a:pt x="26" y="6"/>
                </a:cubicBezTo>
                <a:cubicBezTo>
                  <a:pt x="26" y="4"/>
                  <a:pt x="26" y="3"/>
                  <a:pt x="27" y="2"/>
                </a:cubicBezTo>
                <a:cubicBezTo>
                  <a:pt x="27" y="2"/>
                  <a:pt x="27" y="2"/>
                  <a:pt x="27" y="2"/>
                </a:cubicBezTo>
                <a:cubicBezTo>
                  <a:pt x="27" y="2"/>
                  <a:pt x="27" y="2"/>
                  <a:pt x="27" y="2"/>
                </a:cubicBezTo>
                <a:cubicBezTo>
                  <a:pt x="27" y="2"/>
                  <a:pt x="27" y="2"/>
                  <a:pt x="27" y="2"/>
                </a:cubicBezTo>
                <a:cubicBezTo>
                  <a:pt x="27" y="2"/>
                  <a:pt x="27" y="2"/>
                  <a:pt x="27" y="2"/>
                </a:cubicBezTo>
                <a:cubicBezTo>
                  <a:pt x="31" y="1"/>
                  <a:pt x="31" y="1"/>
                  <a:pt x="31" y="1"/>
                </a:cubicBezTo>
                <a:cubicBezTo>
                  <a:pt x="31" y="1"/>
                  <a:pt x="31" y="1"/>
                  <a:pt x="31" y="1"/>
                </a:cubicBezTo>
                <a:cubicBezTo>
                  <a:pt x="32" y="0"/>
                  <a:pt x="34" y="1"/>
                  <a:pt x="35" y="3"/>
                </a:cubicBezTo>
                <a:cubicBezTo>
                  <a:pt x="35" y="4"/>
                  <a:pt x="36" y="6"/>
                  <a:pt x="37" y="8"/>
                </a:cubicBezTo>
                <a:close/>
                <a:moveTo>
                  <a:pt x="30" y="5"/>
                </a:moveTo>
                <a:cubicBezTo>
                  <a:pt x="28" y="6"/>
                  <a:pt x="28" y="6"/>
                  <a:pt x="28" y="6"/>
                </a:cubicBezTo>
                <a:cubicBezTo>
                  <a:pt x="28" y="6"/>
                  <a:pt x="28" y="6"/>
                  <a:pt x="28" y="7"/>
                </a:cubicBezTo>
                <a:cubicBezTo>
                  <a:pt x="30" y="6"/>
                  <a:pt x="30" y="6"/>
                  <a:pt x="30" y="6"/>
                </a:cubicBezTo>
                <a:cubicBezTo>
                  <a:pt x="30" y="6"/>
                  <a:pt x="30" y="6"/>
                  <a:pt x="30" y="5"/>
                </a:cubicBezTo>
                <a:close/>
                <a:moveTo>
                  <a:pt x="28" y="5"/>
                </a:moveTo>
                <a:cubicBezTo>
                  <a:pt x="30" y="4"/>
                  <a:pt x="30" y="4"/>
                  <a:pt x="30" y="4"/>
                </a:cubicBezTo>
                <a:cubicBezTo>
                  <a:pt x="30" y="4"/>
                  <a:pt x="30" y="4"/>
                  <a:pt x="30" y="4"/>
                </a:cubicBezTo>
                <a:cubicBezTo>
                  <a:pt x="30" y="4"/>
                  <a:pt x="30" y="4"/>
                  <a:pt x="30" y="4"/>
                </a:cubicBezTo>
                <a:cubicBezTo>
                  <a:pt x="28" y="4"/>
                  <a:pt x="28" y="4"/>
                  <a:pt x="28" y="4"/>
                </a:cubicBezTo>
                <a:cubicBezTo>
                  <a:pt x="28" y="4"/>
                  <a:pt x="28" y="4"/>
                  <a:pt x="28" y="4"/>
                </a:cubicBezTo>
                <a:cubicBezTo>
                  <a:pt x="28" y="4"/>
                  <a:pt x="28" y="5"/>
                  <a:pt x="28" y="5"/>
                </a:cubicBezTo>
                <a:close/>
                <a:moveTo>
                  <a:pt x="33" y="15"/>
                </a:moveTo>
                <a:cubicBezTo>
                  <a:pt x="31" y="15"/>
                  <a:pt x="31" y="15"/>
                  <a:pt x="31" y="15"/>
                </a:cubicBezTo>
                <a:cubicBezTo>
                  <a:pt x="31" y="15"/>
                  <a:pt x="31" y="15"/>
                  <a:pt x="31" y="15"/>
                </a:cubicBezTo>
                <a:cubicBezTo>
                  <a:pt x="31" y="15"/>
                  <a:pt x="31" y="15"/>
                  <a:pt x="31" y="15"/>
                </a:cubicBezTo>
                <a:cubicBezTo>
                  <a:pt x="33" y="15"/>
                  <a:pt x="33" y="15"/>
                  <a:pt x="33" y="15"/>
                </a:cubicBezTo>
                <a:cubicBezTo>
                  <a:pt x="33" y="15"/>
                  <a:pt x="33" y="15"/>
                  <a:pt x="33" y="15"/>
                </a:cubicBezTo>
                <a:close/>
                <a:moveTo>
                  <a:pt x="31" y="14"/>
                </a:moveTo>
                <a:cubicBezTo>
                  <a:pt x="33" y="14"/>
                  <a:pt x="33" y="14"/>
                  <a:pt x="33" y="14"/>
                </a:cubicBezTo>
                <a:cubicBezTo>
                  <a:pt x="32" y="13"/>
                  <a:pt x="32" y="13"/>
                  <a:pt x="32" y="13"/>
                </a:cubicBezTo>
                <a:cubicBezTo>
                  <a:pt x="30" y="14"/>
                  <a:pt x="30" y="14"/>
                  <a:pt x="30" y="14"/>
                </a:cubicBezTo>
                <a:cubicBezTo>
                  <a:pt x="30" y="14"/>
                  <a:pt x="31" y="14"/>
                  <a:pt x="31" y="14"/>
                </a:cubicBezTo>
                <a:close/>
                <a:moveTo>
                  <a:pt x="30" y="8"/>
                </a:moveTo>
                <a:cubicBezTo>
                  <a:pt x="28" y="8"/>
                  <a:pt x="28" y="8"/>
                  <a:pt x="28" y="8"/>
                </a:cubicBezTo>
                <a:cubicBezTo>
                  <a:pt x="28" y="9"/>
                  <a:pt x="28" y="9"/>
                  <a:pt x="28" y="9"/>
                </a:cubicBezTo>
                <a:cubicBezTo>
                  <a:pt x="30" y="8"/>
                  <a:pt x="30" y="8"/>
                  <a:pt x="30" y="8"/>
                </a:cubicBezTo>
                <a:cubicBezTo>
                  <a:pt x="30" y="8"/>
                  <a:pt x="30" y="8"/>
                  <a:pt x="30" y="8"/>
                </a:cubicBezTo>
                <a:close/>
                <a:moveTo>
                  <a:pt x="29" y="12"/>
                </a:moveTo>
                <a:cubicBezTo>
                  <a:pt x="31" y="11"/>
                  <a:pt x="31" y="11"/>
                  <a:pt x="31" y="11"/>
                </a:cubicBezTo>
                <a:cubicBezTo>
                  <a:pt x="31" y="11"/>
                  <a:pt x="31" y="11"/>
                  <a:pt x="31" y="11"/>
                </a:cubicBezTo>
                <a:cubicBezTo>
                  <a:pt x="29" y="11"/>
                  <a:pt x="29" y="11"/>
                  <a:pt x="29" y="11"/>
                </a:cubicBezTo>
                <a:cubicBezTo>
                  <a:pt x="29" y="11"/>
                  <a:pt x="29" y="12"/>
                  <a:pt x="29" y="12"/>
                </a:cubicBezTo>
                <a:close/>
                <a:moveTo>
                  <a:pt x="35" y="13"/>
                </a:moveTo>
                <a:cubicBezTo>
                  <a:pt x="35" y="12"/>
                  <a:pt x="35" y="10"/>
                  <a:pt x="35" y="8"/>
                </a:cubicBezTo>
                <a:cubicBezTo>
                  <a:pt x="34" y="7"/>
                  <a:pt x="33" y="5"/>
                  <a:pt x="33" y="4"/>
                </a:cubicBezTo>
                <a:cubicBezTo>
                  <a:pt x="32" y="3"/>
                  <a:pt x="32" y="3"/>
                  <a:pt x="32" y="3"/>
                </a:cubicBezTo>
                <a:cubicBezTo>
                  <a:pt x="32" y="3"/>
                  <a:pt x="32" y="3"/>
                  <a:pt x="32" y="4"/>
                </a:cubicBezTo>
                <a:cubicBezTo>
                  <a:pt x="32" y="5"/>
                  <a:pt x="32" y="7"/>
                  <a:pt x="33" y="9"/>
                </a:cubicBezTo>
                <a:cubicBezTo>
                  <a:pt x="34" y="11"/>
                  <a:pt x="34" y="12"/>
                  <a:pt x="35" y="13"/>
                </a:cubicBezTo>
                <a:cubicBezTo>
                  <a:pt x="35" y="14"/>
                  <a:pt x="35" y="14"/>
                  <a:pt x="36" y="14"/>
                </a:cubicBezTo>
                <a:cubicBezTo>
                  <a:pt x="36" y="14"/>
                  <a:pt x="35" y="14"/>
                  <a:pt x="35" y="13"/>
                </a:cubicBezTo>
                <a:close/>
                <a:moveTo>
                  <a:pt x="51" y="27"/>
                </a:moveTo>
                <a:cubicBezTo>
                  <a:pt x="50" y="28"/>
                  <a:pt x="49" y="30"/>
                  <a:pt x="49" y="31"/>
                </a:cubicBezTo>
                <a:cubicBezTo>
                  <a:pt x="48" y="32"/>
                  <a:pt x="48" y="33"/>
                  <a:pt x="49" y="34"/>
                </a:cubicBezTo>
                <a:cubicBezTo>
                  <a:pt x="49" y="34"/>
                  <a:pt x="49" y="34"/>
                  <a:pt x="49" y="34"/>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3" y="36"/>
                  <a:pt x="54" y="36"/>
                  <a:pt x="55" y="35"/>
                </a:cubicBezTo>
                <a:cubicBezTo>
                  <a:pt x="56" y="34"/>
                  <a:pt x="57" y="33"/>
                  <a:pt x="58" y="32"/>
                </a:cubicBezTo>
                <a:cubicBezTo>
                  <a:pt x="59" y="31"/>
                  <a:pt x="60" y="29"/>
                  <a:pt x="60" y="28"/>
                </a:cubicBezTo>
                <a:cubicBezTo>
                  <a:pt x="60" y="27"/>
                  <a:pt x="60" y="26"/>
                  <a:pt x="60" y="25"/>
                </a:cubicBezTo>
                <a:cubicBezTo>
                  <a:pt x="60" y="25"/>
                  <a:pt x="60" y="25"/>
                  <a:pt x="60" y="25"/>
                </a:cubicBezTo>
                <a:cubicBezTo>
                  <a:pt x="60" y="25"/>
                  <a:pt x="60" y="25"/>
                  <a:pt x="60" y="25"/>
                </a:cubicBezTo>
                <a:cubicBezTo>
                  <a:pt x="57" y="23"/>
                  <a:pt x="57" y="23"/>
                  <a:pt x="57" y="23"/>
                </a:cubicBezTo>
                <a:cubicBezTo>
                  <a:pt x="56" y="23"/>
                  <a:pt x="55" y="23"/>
                  <a:pt x="54" y="24"/>
                </a:cubicBezTo>
                <a:cubicBezTo>
                  <a:pt x="53" y="25"/>
                  <a:pt x="52" y="26"/>
                  <a:pt x="51" y="27"/>
                </a:cubicBezTo>
                <a:close/>
                <a:moveTo>
                  <a:pt x="53" y="33"/>
                </a:moveTo>
                <a:cubicBezTo>
                  <a:pt x="54" y="34"/>
                  <a:pt x="54" y="34"/>
                  <a:pt x="54" y="34"/>
                </a:cubicBezTo>
                <a:cubicBezTo>
                  <a:pt x="54" y="33"/>
                  <a:pt x="54" y="33"/>
                  <a:pt x="54" y="33"/>
                </a:cubicBezTo>
                <a:cubicBezTo>
                  <a:pt x="53" y="32"/>
                  <a:pt x="53" y="32"/>
                  <a:pt x="53" y="32"/>
                </a:cubicBezTo>
                <a:cubicBezTo>
                  <a:pt x="53" y="32"/>
                  <a:pt x="53" y="32"/>
                  <a:pt x="53" y="33"/>
                </a:cubicBezTo>
                <a:close/>
                <a:moveTo>
                  <a:pt x="53" y="34"/>
                </a:moveTo>
                <a:cubicBezTo>
                  <a:pt x="52" y="33"/>
                  <a:pt x="52" y="33"/>
                  <a:pt x="52" y="33"/>
                </a:cubicBezTo>
                <a:cubicBezTo>
                  <a:pt x="52" y="33"/>
                  <a:pt x="52" y="33"/>
                  <a:pt x="52" y="33"/>
                </a:cubicBezTo>
                <a:cubicBezTo>
                  <a:pt x="52" y="33"/>
                  <a:pt x="52" y="33"/>
                  <a:pt x="52" y="33"/>
                </a:cubicBezTo>
                <a:cubicBezTo>
                  <a:pt x="53" y="34"/>
                  <a:pt x="53" y="34"/>
                  <a:pt x="53" y="34"/>
                </a:cubicBezTo>
                <a:cubicBezTo>
                  <a:pt x="53" y="34"/>
                  <a:pt x="53" y="34"/>
                  <a:pt x="53" y="34"/>
                </a:cubicBezTo>
                <a:cubicBezTo>
                  <a:pt x="53" y="34"/>
                  <a:pt x="53" y="34"/>
                  <a:pt x="53" y="34"/>
                </a:cubicBezTo>
                <a:close/>
                <a:moveTo>
                  <a:pt x="57" y="26"/>
                </a:moveTo>
                <a:cubicBezTo>
                  <a:pt x="58" y="27"/>
                  <a:pt x="58" y="27"/>
                  <a:pt x="58" y="27"/>
                </a:cubicBezTo>
                <a:cubicBezTo>
                  <a:pt x="58" y="27"/>
                  <a:pt x="59" y="27"/>
                  <a:pt x="59" y="27"/>
                </a:cubicBezTo>
                <a:cubicBezTo>
                  <a:pt x="58" y="27"/>
                  <a:pt x="58" y="27"/>
                  <a:pt x="58" y="27"/>
                </a:cubicBezTo>
                <a:cubicBezTo>
                  <a:pt x="57" y="26"/>
                  <a:pt x="57" y="26"/>
                  <a:pt x="57" y="26"/>
                </a:cubicBezTo>
                <a:cubicBezTo>
                  <a:pt x="57" y="26"/>
                  <a:pt x="57" y="26"/>
                  <a:pt x="57" y="26"/>
                </a:cubicBezTo>
                <a:close/>
                <a:moveTo>
                  <a:pt x="58" y="28"/>
                </a:moveTo>
                <a:cubicBezTo>
                  <a:pt x="57" y="27"/>
                  <a:pt x="57" y="27"/>
                  <a:pt x="57" y="27"/>
                </a:cubicBezTo>
                <a:cubicBezTo>
                  <a:pt x="57" y="27"/>
                  <a:pt x="57" y="27"/>
                  <a:pt x="57" y="27"/>
                </a:cubicBezTo>
                <a:cubicBezTo>
                  <a:pt x="58" y="28"/>
                  <a:pt x="58" y="28"/>
                  <a:pt x="58" y="28"/>
                </a:cubicBezTo>
                <a:cubicBezTo>
                  <a:pt x="58" y="28"/>
                  <a:pt x="58" y="28"/>
                  <a:pt x="58" y="28"/>
                </a:cubicBezTo>
                <a:close/>
                <a:moveTo>
                  <a:pt x="54" y="31"/>
                </a:moveTo>
                <a:cubicBezTo>
                  <a:pt x="55" y="32"/>
                  <a:pt x="55" y="32"/>
                  <a:pt x="55" y="32"/>
                </a:cubicBezTo>
                <a:cubicBezTo>
                  <a:pt x="56" y="32"/>
                  <a:pt x="56" y="32"/>
                  <a:pt x="56" y="32"/>
                </a:cubicBezTo>
                <a:cubicBezTo>
                  <a:pt x="54" y="31"/>
                  <a:pt x="54" y="31"/>
                  <a:pt x="54" y="31"/>
                </a:cubicBezTo>
                <a:cubicBezTo>
                  <a:pt x="54" y="31"/>
                  <a:pt x="54" y="31"/>
                  <a:pt x="54" y="31"/>
                </a:cubicBezTo>
                <a:close/>
                <a:moveTo>
                  <a:pt x="57" y="30"/>
                </a:moveTo>
                <a:cubicBezTo>
                  <a:pt x="56" y="29"/>
                  <a:pt x="56" y="29"/>
                  <a:pt x="56" y="29"/>
                </a:cubicBezTo>
                <a:cubicBezTo>
                  <a:pt x="56" y="29"/>
                  <a:pt x="56" y="29"/>
                  <a:pt x="55" y="29"/>
                </a:cubicBezTo>
                <a:cubicBezTo>
                  <a:pt x="57" y="30"/>
                  <a:pt x="57" y="30"/>
                  <a:pt x="57" y="30"/>
                </a:cubicBezTo>
                <a:cubicBezTo>
                  <a:pt x="57" y="30"/>
                  <a:pt x="57" y="30"/>
                  <a:pt x="57" y="30"/>
                </a:cubicBezTo>
                <a:close/>
                <a:moveTo>
                  <a:pt x="55" y="25"/>
                </a:moveTo>
                <a:cubicBezTo>
                  <a:pt x="54" y="26"/>
                  <a:pt x="53" y="27"/>
                  <a:pt x="52" y="28"/>
                </a:cubicBezTo>
                <a:cubicBezTo>
                  <a:pt x="51" y="29"/>
                  <a:pt x="51" y="30"/>
                  <a:pt x="50" y="31"/>
                </a:cubicBezTo>
                <a:cubicBezTo>
                  <a:pt x="50" y="32"/>
                  <a:pt x="50" y="32"/>
                  <a:pt x="50" y="32"/>
                </a:cubicBezTo>
                <a:cubicBezTo>
                  <a:pt x="50" y="32"/>
                  <a:pt x="50" y="32"/>
                  <a:pt x="51" y="32"/>
                </a:cubicBezTo>
                <a:cubicBezTo>
                  <a:pt x="52" y="31"/>
                  <a:pt x="53" y="30"/>
                  <a:pt x="53" y="29"/>
                </a:cubicBezTo>
                <a:cubicBezTo>
                  <a:pt x="54" y="28"/>
                  <a:pt x="55" y="26"/>
                  <a:pt x="55" y="26"/>
                </a:cubicBezTo>
                <a:cubicBezTo>
                  <a:pt x="55" y="25"/>
                  <a:pt x="56" y="25"/>
                  <a:pt x="56" y="25"/>
                </a:cubicBezTo>
                <a:cubicBezTo>
                  <a:pt x="56" y="25"/>
                  <a:pt x="55" y="25"/>
                  <a:pt x="55" y="25"/>
                </a:cubicBezTo>
                <a:close/>
                <a:moveTo>
                  <a:pt x="39" y="21"/>
                </a:moveTo>
                <a:cubicBezTo>
                  <a:pt x="37" y="21"/>
                  <a:pt x="36" y="20"/>
                  <a:pt x="34" y="20"/>
                </a:cubicBezTo>
                <a:cubicBezTo>
                  <a:pt x="32" y="20"/>
                  <a:pt x="31" y="20"/>
                  <a:pt x="30" y="21"/>
                </a:cubicBezTo>
                <a:cubicBezTo>
                  <a:pt x="30" y="21"/>
                  <a:pt x="30" y="21"/>
                  <a:pt x="30" y="21"/>
                </a:cubicBezTo>
                <a:cubicBezTo>
                  <a:pt x="29" y="25"/>
                  <a:pt x="29" y="25"/>
                  <a:pt x="29" y="25"/>
                </a:cubicBezTo>
                <a:cubicBezTo>
                  <a:pt x="29" y="25"/>
                  <a:pt x="29" y="25"/>
                  <a:pt x="29" y="25"/>
                </a:cubicBezTo>
                <a:cubicBezTo>
                  <a:pt x="29" y="25"/>
                  <a:pt x="29" y="25"/>
                  <a:pt x="29" y="26"/>
                </a:cubicBezTo>
                <a:cubicBezTo>
                  <a:pt x="29" y="26"/>
                  <a:pt x="29" y="26"/>
                  <a:pt x="29" y="26"/>
                </a:cubicBezTo>
                <a:cubicBezTo>
                  <a:pt x="29" y="26"/>
                  <a:pt x="29" y="26"/>
                  <a:pt x="29" y="26"/>
                </a:cubicBezTo>
                <a:cubicBezTo>
                  <a:pt x="29" y="27"/>
                  <a:pt x="29" y="28"/>
                  <a:pt x="31" y="29"/>
                </a:cubicBezTo>
                <a:cubicBezTo>
                  <a:pt x="32" y="30"/>
                  <a:pt x="33" y="31"/>
                  <a:pt x="35" y="31"/>
                </a:cubicBezTo>
                <a:cubicBezTo>
                  <a:pt x="37" y="32"/>
                  <a:pt x="39" y="33"/>
                  <a:pt x="40" y="33"/>
                </a:cubicBezTo>
                <a:cubicBezTo>
                  <a:pt x="42" y="33"/>
                  <a:pt x="43" y="33"/>
                  <a:pt x="44" y="32"/>
                </a:cubicBezTo>
                <a:cubicBezTo>
                  <a:pt x="44" y="32"/>
                  <a:pt x="44" y="32"/>
                  <a:pt x="44" y="32"/>
                </a:cubicBezTo>
                <a:cubicBezTo>
                  <a:pt x="44" y="31"/>
                  <a:pt x="44" y="31"/>
                  <a:pt x="44" y="31"/>
                </a:cubicBezTo>
                <a:cubicBezTo>
                  <a:pt x="46" y="27"/>
                  <a:pt x="46" y="27"/>
                  <a:pt x="46" y="27"/>
                </a:cubicBezTo>
                <a:cubicBezTo>
                  <a:pt x="46" y="26"/>
                  <a:pt x="45" y="25"/>
                  <a:pt x="44" y="24"/>
                </a:cubicBezTo>
                <a:cubicBezTo>
                  <a:pt x="43" y="23"/>
                  <a:pt x="41" y="22"/>
                  <a:pt x="39" y="21"/>
                </a:cubicBezTo>
                <a:close/>
                <a:moveTo>
                  <a:pt x="33" y="25"/>
                </a:moveTo>
                <a:cubicBezTo>
                  <a:pt x="32" y="27"/>
                  <a:pt x="32" y="27"/>
                  <a:pt x="32" y="27"/>
                </a:cubicBezTo>
                <a:cubicBezTo>
                  <a:pt x="32" y="27"/>
                  <a:pt x="33" y="28"/>
                  <a:pt x="33" y="28"/>
                </a:cubicBezTo>
                <a:cubicBezTo>
                  <a:pt x="34" y="26"/>
                  <a:pt x="34" y="26"/>
                  <a:pt x="34" y="26"/>
                </a:cubicBezTo>
                <a:cubicBezTo>
                  <a:pt x="33" y="26"/>
                  <a:pt x="33" y="25"/>
                  <a:pt x="33" y="25"/>
                </a:cubicBezTo>
                <a:close/>
                <a:moveTo>
                  <a:pt x="32" y="27"/>
                </a:moveTo>
                <a:cubicBezTo>
                  <a:pt x="31" y="26"/>
                  <a:pt x="31" y="26"/>
                  <a:pt x="31" y="26"/>
                </a:cubicBezTo>
                <a:cubicBezTo>
                  <a:pt x="31" y="26"/>
                  <a:pt x="31" y="26"/>
                  <a:pt x="31" y="26"/>
                </a:cubicBezTo>
                <a:cubicBezTo>
                  <a:pt x="32" y="24"/>
                  <a:pt x="32" y="24"/>
                  <a:pt x="32" y="24"/>
                </a:cubicBezTo>
                <a:cubicBezTo>
                  <a:pt x="32" y="24"/>
                  <a:pt x="32" y="25"/>
                  <a:pt x="32" y="25"/>
                </a:cubicBezTo>
                <a:cubicBezTo>
                  <a:pt x="32" y="25"/>
                  <a:pt x="32" y="25"/>
                  <a:pt x="32" y="25"/>
                </a:cubicBezTo>
                <a:cubicBezTo>
                  <a:pt x="32" y="27"/>
                  <a:pt x="32" y="27"/>
                  <a:pt x="32" y="27"/>
                </a:cubicBezTo>
                <a:close/>
                <a:moveTo>
                  <a:pt x="42" y="29"/>
                </a:moveTo>
                <a:cubicBezTo>
                  <a:pt x="41" y="31"/>
                  <a:pt x="41" y="31"/>
                  <a:pt x="41" y="31"/>
                </a:cubicBezTo>
                <a:cubicBezTo>
                  <a:pt x="42" y="31"/>
                  <a:pt x="42" y="31"/>
                  <a:pt x="42" y="31"/>
                </a:cubicBezTo>
                <a:cubicBezTo>
                  <a:pt x="42" y="31"/>
                  <a:pt x="42" y="31"/>
                  <a:pt x="42" y="31"/>
                </a:cubicBezTo>
                <a:cubicBezTo>
                  <a:pt x="43" y="29"/>
                  <a:pt x="43" y="29"/>
                  <a:pt x="43" y="29"/>
                </a:cubicBezTo>
                <a:cubicBezTo>
                  <a:pt x="43" y="29"/>
                  <a:pt x="42" y="29"/>
                  <a:pt x="42" y="29"/>
                </a:cubicBezTo>
                <a:close/>
                <a:moveTo>
                  <a:pt x="41" y="30"/>
                </a:moveTo>
                <a:cubicBezTo>
                  <a:pt x="41" y="29"/>
                  <a:pt x="41" y="29"/>
                  <a:pt x="41" y="29"/>
                </a:cubicBezTo>
                <a:cubicBezTo>
                  <a:pt x="41" y="29"/>
                  <a:pt x="41" y="28"/>
                  <a:pt x="41" y="28"/>
                </a:cubicBezTo>
                <a:cubicBezTo>
                  <a:pt x="40" y="30"/>
                  <a:pt x="40" y="30"/>
                  <a:pt x="40" y="30"/>
                </a:cubicBezTo>
                <a:cubicBezTo>
                  <a:pt x="40" y="30"/>
                  <a:pt x="40" y="30"/>
                  <a:pt x="41" y="30"/>
                </a:cubicBezTo>
                <a:close/>
                <a:moveTo>
                  <a:pt x="35" y="27"/>
                </a:moveTo>
                <a:cubicBezTo>
                  <a:pt x="34" y="28"/>
                  <a:pt x="34" y="28"/>
                  <a:pt x="34" y="28"/>
                </a:cubicBezTo>
                <a:cubicBezTo>
                  <a:pt x="35" y="29"/>
                  <a:pt x="35" y="29"/>
                  <a:pt x="35" y="29"/>
                </a:cubicBezTo>
                <a:cubicBezTo>
                  <a:pt x="36" y="27"/>
                  <a:pt x="36" y="27"/>
                  <a:pt x="36" y="27"/>
                </a:cubicBezTo>
                <a:cubicBezTo>
                  <a:pt x="36" y="27"/>
                  <a:pt x="35" y="27"/>
                  <a:pt x="35" y="27"/>
                </a:cubicBezTo>
                <a:close/>
                <a:moveTo>
                  <a:pt x="38" y="30"/>
                </a:moveTo>
                <a:cubicBezTo>
                  <a:pt x="39" y="28"/>
                  <a:pt x="39" y="28"/>
                  <a:pt x="39" y="28"/>
                </a:cubicBezTo>
                <a:cubicBezTo>
                  <a:pt x="38" y="28"/>
                  <a:pt x="38" y="28"/>
                  <a:pt x="38" y="28"/>
                </a:cubicBezTo>
                <a:cubicBezTo>
                  <a:pt x="37" y="30"/>
                  <a:pt x="37" y="30"/>
                  <a:pt x="37" y="30"/>
                </a:cubicBezTo>
                <a:cubicBezTo>
                  <a:pt x="37" y="30"/>
                  <a:pt x="38" y="30"/>
                  <a:pt x="38" y="30"/>
                </a:cubicBezTo>
                <a:close/>
                <a:moveTo>
                  <a:pt x="42" y="26"/>
                </a:moveTo>
                <a:cubicBezTo>
                  <a:pt x="43" y="26"/>
                  <a:pt x="43" y="27"/>
                  <a:pt x="43" y="27"/>
                </a:cubicBezTo>
                <a:cubicBezTo>
                  <a:pt x="43" y="27"/>
                  <a:pt x="43" y="26"/>
                  <a:pt x="42" y="26"/>
                </a:cubicBezTo>
                <a:cubicBezTo>
                  <a:pt x="41" y="26"/>
                  <a:pt x="39" y="26"/>
                  <a:pt x="38" y="25"/>
                </a:cubicBezTo>
                <a:cubicBezTo>
                  <a:pt x="36" y="24"/>
                  <a:pt x="35" y="24"/>
                  <a:pt x="34" y="23"/>
                </a:cubicBezTo>
                <a:cubicBezTo>
                  <a:pt x="33" y="22"/>
                  <a:pt x="33" y="22"/>
                  <a:pt x="33" y="22"/>
                </a:cubicBezTo>
                <a:cubicBezTo>
                  <a:pt x="33" y="22"/>
                  <a:pt x="33" y="22"/>
                  <a:pt x="34" y="22"/>
                </a:cubicBezTo>
                <a:cubicBezTo>
                  <a:pt x="35" y="22"/>
                  <a:pt x="37" y="23"/>
                  <a:pt x="38" y="24"/>
                </a:cubicBezTo>
                <a:cubicBezTo>
                  <a:pt x="40" y="24"/>
                  <a:pt x="41" y="25"/>
                  <a:pt x="42" y="26"/>
                </a:cubicBezTo>
                <a:close/>
                <a:moveTo>
                  <a:pt x="56" y="9"/>
                </a:moveTo>
                <a:cubicBezTo>
                  <a:pt x="58" y="8"/>
                  <a:pt x="60" y="7"/>
                  <a:pt x="61" y="7"/>
                </a:cubicBezTo>
                <a:cubicBezTo>
                  <a:pt x="63" y="7"/>
                  <a:pt x="64" y="8"/>
                  <a:pt x="65" y="9"/>
                </a:cubicBezTo>
                <a:cubicBezTo>
                  <a:pt x="67" y="13"/>
                  <a:pt x="67" y="13"/>
                  <a:pt x="67" y="13"/>
                </a:cubicBezTo>
                <a:cubicBezTo>
                  <a:pt x="67" y="13"/>
                  <a:pt x="67" y="13"/>
                  <a:pt x="67" y="13"/>
                </a:cubicBezTo>
                <a:cubicBezTo>
                  <a:pt x="67" y="13"/>
                  <a:pt x="67" y="13"/>
                  <a:pt x="67" y="13"/>
                </a:cubicBezTo>
                <a:cubicBezTo>
                  <a:pt x="67" y="14"/>
                  <a:pt x="66" y="16"/>
                  <a:pt x="65" y="17"/>
                </a:cubicBezTo>
                <a:cubicBezTo>
                  <a:pt x="63" y="18"/>
                  <a:pt x="62" y="19"/>
                  <a:pt x="60" y="19"/>
                </a:cubicBezTo>
                <a:cubicBezTo>
                  <a:pt x="58" y="20"/>
                  <a:pt x="56" y="21"/>
                  <a:pt x="54" y="21"/>
                </a:cubicBezTo>
                <a:cubicBezTo>
                  <a:pt x="52" y="21"/>
                  <a:pt x="51" y="20"/>
                  <a:pt x="51" y="19"/>
                </a:cubicBezTo>
                <a:cubicBezTo>
                  <a:pt x="51" y="20"/>
                  <a:pt x="51" y="20"/>
                  <a:pt x="51" y="20"/>
                </a:cubicBezTo>
                <a:cubicBezTo>
                  <a:pt x="51" y="19"/>
                  <a:pt x="51" y="19"/>
                  <a:pt x="51" y="19"/>
                </a:cubicBezTo>
                <a:cubicBezTo>
                  <a:pt x="51" y="19"/>
                  <a:pt x="50" y="19"/>
                  <a:pt x="50" y="19"/>
                </a:cubicBezTo>
                <a:cubicBezTo>
                  <a:pt x="50" y="19"/>
                  <a:pt x="50" y="19"/>
                  <a:pt x="50" y="19"/>
                </a:cubicBezTo>
                <a:cubicBezTo>
                  <a:pt x="49" y="15"/>
                  <a:pt x="49" y="15"/>
                  <a:pt x="49" y="15"/>
                </a:cubicBezTo>
                <a:cubicBezTo>
                  <a:pt x="49" y="15"/>
                  <a:pt x="49" y="15"/>
                  <a:pt x="49" y="15"/>
                </a:cubicBezTo>
                <a:cubicBezTo>
                  <a:pt x="48" y="14"/>
                  <a:pt x="49" y="13"/>
                  <a:pt x="51" y="11"/>
                </a:cubicBezTo>
                <a:cubicBezTo>
                  <a:pt x="52" y="10"/>
                  <a:pt x="54" y="10"/>
                  <a:pt x="56" y="9"/>
                </a:cubicBezTo>
                <a:close/>
                <a:moveTo>
                  <a:pt x="54" y="16"/>
                </a:moveTo>
                <a:cubicBezTo>
                  <a:pt x="54" y="18"/>
                  <a:pt x="54" y="18"/>
                  <a:pt x="54" y="18"/>
                </a:cubicBezTo>
                <a:cubicBezTo>
                  <a:pt x="55" y="18"/>
                  <a:pt x="55" y="18"/>
                  <a:pt x="55" y="18"/>
                </a:cubicBezTo>
                <a:cubicBezTo>
                  <a:pt x="54" y="16"/>
                  <a:pt x="54" y="16"/>
                  <a:pt x="54" y="16"/>
                </a:cubicBezTo>
                <a:cubicBezTo>
                  <a:pt x="54" y="16"/>
                  <a:pt x="54" y="16"/>
                  <a:pt x="54" y="16"/>
                </a:cubicBezTo>
                <a:close/>
                <a:moveTo>
                  <a:pt x="53" y="18"/>
                </a:moveTo>
                <a:cubicBezTo>
                  <a:pt x="53" y="16"/>
                  <a:pt x="53" y="16"/>
                  <a:pt x="53" y="16"/>
                </a:cubicBezTo>
                <a:cubicBezTo>
                  <a:pt x="53" y="16"/>
                  <a:pt x="53" y="16"/>
                  <a:pt x="53" y="16"/>
                </a:cubicBezTo>
                <a:cubicBezTo>
                  <a:pt x="52" y="16"/>
                  <a:pt x="52" y="16"/>
                  <a:pt x="52" y="16"/>
                </a:cubicBezTo>
                <a:cubicBezTo>
                  <a:pt x="53" y="18"/>
                  <a:pt x="53" y="18"/>
                  <a:pt x="53" y="18"/>
                </a:cubicBezTo>
                <a:cubicBezTo>
                  <a:pt x="53" y="18"/>
                  <a:pt x="53" y="18"/>
                  <a:pt x="53" y="18"/>
                </a:cubicBezTo>
                <a:cubicBezTo>
                  <a:pt x="53" y="18"/>
                  <a:pt x="53" y="18"/>
                  <a:pt x="53" y="18"/>
                </a:cubicBezTo>
                <a:close/>
                <a:moveTo>
                  <a:pt x="63" y="12"/>
                </a:moveTo>
                <a:cubicBezTo>
                  <a:pt x="64" y="14"/>
                  <a:pt x="64" y="14"/>
                  <a:pt x="64" y="14"/>
                </a:cubicBezTo>
                <a:cubicBezTo>
                  <a:pt x="64" y="14"/>
                  <a:pt x="64" y="14"/>
                  <a:pt x="64" y="14"/>
                </a:cubicBezTo>
                <a:cubicBezTo>
                  <a:pt x="64" y="14"/>
                  <a:pt x="64" y="14"/>
                  <a:pt x="64" y="14"/>
                </a:cubicBezTo>
                <a:cubicBezTo>
                  <a:pt x="64" y="12"/>
                  <a:pt x="64" y="12"/>
                  <a:pt x="64" y="12"/>
                </a:cubicBezTo>
                <a:cubicBezTo>
                  <a:pt x="63" y="12"/>
                  <a:pt x="63" y="12"/>
                  <a:pt x="63" y="12"/>
                </a:cubicBezTo>
                <a:close/>
                <a:moveTo>
                  <a:pt x="63" y="15"/>
                </a:moveTo>
                <a:cubicBezTo>
                  <a:pt x="62" y="13"/>
                  <a:pt x="62" y="13"/>
                  <a:pt x="62" y="13"/>
                </a:cubicBezTo>
                <a:cubicBezTo>
                  <a:pt x="62" y="13"/>
                  <a:pt x="62" y="13"/>
                  <a:pt x="62" y="13"/>
                </a:cubicBezTo>
                <a:cubicBezTo>
                  <a:pt x="63" y="15"/>
                  <a:pt x="63" y="15"/>
                  <a:pt x="63" y="15"/>
                </a:cubicBezTo>
                <a:cubicBezTo>
                  <a:pt x="63" y="15"/>
                  <a:pt x="63" y="15"/>
                  <a:pt x="63" y="15"/>
                </a:cubicBezTo>
                <a:close/>
                <a:moveTo>
                  <a:pt x="56" y="16"/>
                </a:moveTo>
                <a:cubicBezTo>
                  <a:pt x="57" y="18"/>
                  <a:pt x="57" y="18"/>
                  <a:pt x="57" y="18"/>
                </a:cubicBezTo>
                <a:cubicBezTo>
                  <a:pt x="57" y="18"/>
                  <a:pt x="57" y="18"/>
                  <a:pt x="58" y="17"/>
                </a:cubicBezTo>
                <a:cubicBezTo>
                  <a:pt x="57" y="15"/>
                  <a:pt x="57" y="15"/>
                  <a:pt x="57" y="15"/>
                </a:cubicBezTo>
                <a:cubicBezTo>
                  <a:pt x="57" y="15"/>
                  <a:pt x="56" y="16"/>
                  <a:pt x="56" y="16"/>
                </a:cubicBezTo>
                <a:close/>
                <a:moveTo>
                  <a:pt x="61" y="16"/>
                </a:moveTo>
                <a:cubicBezTo>
                  <a:pt x="60" y="14"/>
                  <a:pt x="60" y="14"/>
                  <a:pt x="60" y="14"/>
                </a:cubicBezTo>
                <a:cubicBezTo>
                  <a:pt x="60" y="14"/>
                  <a:pt x="59" y="14"/>
                  <a:pt x="59" y="15"/>
                </a:cubicBezTo>
                <a:cubicBezTo>
                  <a:pt x="60" y="17"/>
                  <a:pt x="60" y="17"/>
                  <a:pt x="60" y="17"/>
                </a:cubicBezTo>
                <a:cubicBezTo>
                  <a:pt x="60" y="16"/>
                  <a:pt x="61" y="16"/>
                  <a:pt x="61" y="16"/>
                </a:cubicBezTo>
                <a:close/>
                <a:moveTo>
                  <a:pt x="61" y="10"/>
                </a:moveTo>
                <a:cubicBezTo>
                  <a:pt x="60" y="10"/>
                  <a:pt x="58" y="10"/>
                  <a:pt x="57" y="11"/>
                </a:cubicBezTo>
                <a:cubicBezTo>
                  <a:pt x="55" y="12"/>
                  <a:pt x="53" y="13"/>
                  <a:pt x="52" y="13"/>
                </a:cubicBezTo>
                <a:cubicBezTo>
                  <a:pt x="51" y="14"/>
                  <a:pt x="51" y="14"/>
                  <a:pt x="51" y="14"/>
                </a:cubicBezTo>
                <a:cubicBezTo>
                  <a:pt x="51" y="14"/>
                  <a:pt x="52" y="14"/>
                  <a:pt x="52" y="14"/>
                </a:cubicBezTo>
                <a:cubicBezTo>
                  <a:pt x="54" y="14"/>
                  <a:pt x="55" y="13"/>
                  <a:pt x="57" y="13"/>
                </a:cubicBezTo>
                <a:cubicBezTo>
                  <a:pt x="59" y="12"/>
                  <a:pt x="61" y="11"/>
                  <a:pt x="62" y="10"/>
                </a:cubicBezTo>
                <a:cubicBezTo>
                  <a:pt x="62" y="10"/>
                  <a:pt x="63" y="10"/>
                  <a:pt x="63" y="10"/>
                </a:cubicBezTo>
                <a:cubicBezTo>
                  <a:pt x="63" y="10"/>
                  <a:pt x="62" y="10"/>
                  <a:pt x="61" y="10"/>
                </a:cubicBezTo>
                <a:close/>
              </a:path>
            </a:pathLst>
          </a:custGeom>
          <a:solidFill>
            <a:schemeClr val="bg1"/>
          </a:solidFill>
          <a:ln>
            <a:noFill/>
          </a:ln>
        </p:spPr>
        <p:txBody>
          <a:body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方正黑体简体" panose="02010601030101010101" pitchFamily="2" charset="-122"/>
              <a:cs typeface="+mn-cs"/>
              <a:sym typeface="Arial" panose="020B0604020202020204" pitchFamily="34" charset="0"/>
            </a:endParaRPr>
          </a:p>
        </p:txBody>
      </p:sp>
      <p:sp>
        <p:nvSpPr>
          <p:cNvPr id="80" name="Freeform 98"/>
          <p:cNvSpPr>
            <a:spLocks noEditPoints="1"/>
          </p:cNvSpPr>
          <p:nvPr/>
        </p:nvSpPr>
        <p:spPr bwMode="auto">
          <a:xfrm>
            <a:off x="7898608" y="1623166"/>
            <a:ext cx="257175" cy="206375"/>
          </a:xfrm>
          <a:custGeom>
            <a:avLst/>
            <a:gdLst>
              <a:gd name="T0" fmla="*/ 172504 w 70"/>
              <a:gd name="T1" fmla="*/ 14731 h 56"/>
              <a:gd name="T2" fmla="*/ 201867 w 70"/>
              <a:gd name="T3" fmla="*/ 18414 h 56"/>
              <a:gd name="T4" fmla="*/ 201867 w 70"/>
              <a:gd name="T5" fmla="*/ 117849 h 56"/>
              <a:gd name="T6" fmla="*/ 194526 w 70"/>
              <a:gd name="T7" fmla="*/ 125215 h 56"/>
              <a:gd name="T8" fmla="*/ 11011 w 70"/>
              <a:gd name="T9" fmla="*/ 125215 h 56"/>
              <a:gd name="T10" fmla="*/ 0 w 70"/>
              <a:gd name="T11" fmla="*/ 117849 h 56"/>
              <a:gd name="T12" fmla="*/ 0 w 70"/>
              <a:gd name="T13" fmla="*/ 18414 h 56"/>
              <a:gd name="T14" fmla="*/ 231229 w 70"/>
              <a:gd name="T15" fmla="*/ 66290 h 56"/>
              <a:gd name="T16" fmla="*/ 223888 w 70"/>
              <a:gd name="T17" fmla="*/ 154677 h 56"/>
              <a:gd name="T18" fmla="*/ 216548 w 70"/>
              <a:gd name="T19" fmla="*/ 158360 h 56"/>
              <a:gd name="T20" fmla="*/ 84417 w 70"/>
              <a:gd name="T21" fmla="*/ 184139 h 56"/>
              <a:gd name="T22" fmla="*/ 66065 w 70"/>
              <a:gd name="T23" fmla="*/ 165725 h 56"/>
              <a:gd name="T24" fmla="*/ 58725 w 70"/>
              <a:gd name="T25" fmla="*/ 198870 h 56"/>
              <a:gd name="T26" fmla="*/ 66065 w 70"/>
              <a:gd name="T27" fmla="*/ 202553 h 56"/>
              <a:gd name="T28" fmla="*/ 249580 w 70"/>
              <a:gd name="T29" fmla="*/ 169408 h 56"/>
              <a:gd name="T30" fmla="*/ 253251 w 70"/>
              <a:gd name="T31" fmla="*/ 162043 h 56"/>
              <a:gd name="T32" fmla="*/ 234899 w 70"/>
              <a:gd name="T33" fmla="*/ 66290 h 56"/>
              <a:gd name="T34" fmla="*/ 209207 w 70"/>
              <a:gd name="T35" fmla="*/ 40511 h 56"/>
              <a:gd name="T36" fmla="*/ 212877 w 70"/>
              <a:gd name="T37" fmla="*/ 73656 h 56"/>
              <a:gd name="T38" fmla="*/ 212877 w 70"/>
              <a:gd name="T39" fmla="*/ 110484 h 56"/>
              <a:gd name="T40" fmla="*/ 209207 w 70"/>
              <a:gd name="T41" fmla="*/ 136263 h 56"/>
              <a:gd name="T42" fmla="*/ 187185 w 70"/>
              <a:gd name="T43" fmla="*/ 132580 h 56"/>
              <a:gd name="T44" fmla="*/ 62395 w 70"/>
              <a:gd name="T45" fmla="*/ 143629 h 56"/>
              <a:gd name="T46" fmla="*/ 29362 w 70"/>
              <a:gd name="T47" fmla="*/ 128898 h 56"/>
              <a:gd name="T48" fmla="*/ 33033 w 70"/>
              <a:gd name="T49" fmla="*/ 165725 h 56"/>
              <a:gd name="T50" fmla="*/ 212877 w 70"/>
              <a:gd name="T51" fmla="*/ 147311 h 56"/>
              <a:gd name="T52" fmla="*/ 231229 w 70"/>
              <a:gd name="T53" fmla="*/ 147311 h 56"/>
              <a:gd name="T54" fmla="*/ 220218 w 70"/>
              <a:gd name="T55" fmla="*/ 44193 h 56"/>
              <a:gd name="T56" fmla="*/ 216548 w 70"/>
              <a:gd name="T57" fmla="*/ 40511 h 56"/>
              <a:gd name="T58" fmla="*/ 121120 w 70"/>
              <a:gd name="T59" fmla="*/ 22097 h 56"/>
              <a:gd name="T60" fmla="*/ 121120 w 70"/>
              <a:gd name="T61" fmla="*/ 103118 h 56"/>
              <a:gd name="T62" fmla="*/ 165164 w 70"/>
              <a:gd name="T63" fmla="*/ 106801 h 56"/>
              <a:gd name="T64" fmla="*/ 190856 w 70"/>
              <a:gd name="T65" fmla="*/ 88387 h 56"/>
              <a:gd name="T66" fmla="*/ 168834 w 70"/>
              <a:gd name="T67" fmla="*/ 29462 h 56"/>
              <a:gd name="T68" fmla="*/ 121120 w 70"/>
              <a:gd name="T69" fmla="*/ 22097 h 56"/>
              <a:gd name="T70" fmla="*/ 62395 w 70"/>
              <a:gd name="T71" fmla="*/ 62607 h 56"/>
              <a:gd name="T72" fmla="*/ 33033 w 70"/>
              <a:gd name="T73" fmla="*/ 25780 h 56"/>
              <a:gd name="T74" fmla="*/ 14681 w 70"/>
              <a:gd name="T75" fmla="*/ 47876 h 56"/>
              <a:gd name="T76" fmla="*/ 33033 w 70"/>
              <a:gd name="T77" fmla="*/ 106801 h 56"/>
              <a:gd name="T78" fmla="*/ 80747 w 70"/>
              <a:gd name="T79" fmla="*/ 103118 h 56"/>
              <a:gd name="T80" fmla="*/ 113779 w 70"/>
              <a:gd name="T81" fmla="*/ 47876 h 56"/>
              <a:gd name="T82" fmla="*/ 102768 w 70"/>
              <a:gd name="T83" fmla="*/ 36828 h 56"/>
              <a:gd name="T84" fmla="*/ 99098 w 70"/>
              <a:gd name="T85" fmla="*/ 33145 h 56"/>
              <a:gd name="T86" fmla="*/ 88087 w 70"/>
              <a:gd name="T87" fmla="*/ 40511 h 56"/>
              <a:gd name="T88" fmla="*/ 88087 w 70"/>
              <a:gd name="T89" fmla="*/ 55242 h 56"/>
              <a:gd name="T90" fmla="*/ 99098 w 70"/>
              <a:gd name="T91" fmla="*/ 66290 h 56"/>
              <a:gd name="T92" fmla="*/ 102768 w 70"/>
              <a:gd name="T93" fmla="*/ 77339 h 56"/>
              <a:gd name="T94" fmla="*/ 99098 w 70"/>
              <a:gd name="T95" fmla="*/ 77339 h 56"/>
              <a:gd name="T96" fmla="*/ 99098 w 70"/>
              <a:gd name="T97" fmla="*/ 69973 h 56"/>
              <a:gd name="T98" fmla="*/ 88087 w 70"/>
              <a:gd name="T99" fmla="*/ 69973 h 56"/>
              <a:gd name="T100" fmla="*/ 91758 w 70"/>
              <a:gd name="T101" fmla="*/ 81021 h 56"/>
              <a:gd name="T102" fmla="*/ 99098 w 70"/>
              <a:gd name="T103" fmla="*/ 92070 h 56"/>
              <a:gd name="T104" fmla="*/ 102768 w 70"/>
              <a:gd name="T105" fmla="*/ 84704 h 56"/>
              <a:gd name="T106" fmla="*/ 117450 w 70"/>
              <a:gd name="T107" fmla="*/ 69973 h 56"/>
              <a:gd name="T108" fmla="*/ 113779 w 70"/>
              <a:gd name="T109" fmla="*/ 58925 h 56"/>
              <a:gd name="T110" fmla="*/ 99098 w 70"/>
              <a:gd name="T111" fmla="*/ 51559 h 56"/>
              <a:gd name="T112" fmla="*/ 99098 w 70"/>
              <a:gd name="T113" fmla="*/ 44193 h 56"/>
              <a:gd name="T114" fmla="*/ 102768 w 70"/>
              <a:gd name="T115" fmla="*/ 44193 h 56"/>
              <a:gd name="T116" fmla="*/ 102768 w 70"/>
              <a:gd name="T117" fmla="*/ 51559 h 5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70" h="56">
                <a:moveTo>
                  <a:pt x="2" y="5"/>
                </a:moveTo>
                <a:cubicBezTo>
                  <a:pt x="17" y="0"/>
                  <a:pt x="32" y="2"/>
                  <a:pt x="47" y="4"/>
                </a:cubicBezTo>
                <a:cubicBezTo>
                  <a:pt x="49" y="4"/>
                  <a:pt x="51" y="5"/>
                  <a:pt x="53" y="5"/>
                </a:cubicBezTo>
                <a:cubicBezTo>
                  <a:pt x="55" y="5"/>
                  <a:pt x="55" y="5"/>
                  <a:pt x="55" y="5"/>
                </a:cubicBezTo>
                <a:cubicBezTo>
                  <a:pt x="55" y="7"/>
                  <a:pt x="55" y="7"/>
                  <a:pt x="55" y="7"/>
                </a:cubicBezTo>
                <a:cubicBezTo>
                  <a:pt x="55" y="32"/>
                  <a:pt x="55" y="32"/>
                  <a:pt x="55" y="32"/>
                </a:cubicBezTo>
                <a:cubicBezTo>
                  <a:pt x="55" y="34"/>
                  <a:pt x="55" y="34"/>
                  <a:pt x="55" y="34"/>
                </a:cubicBezTo>
                <a:cubicBezTo>
                  <a:pt x="53" y="34"/>
                  <a:pt x="53" y="34"/>
                  <a:pt x="53" y="34"/>
                </a:cubicBezTo>
                <a:cubicBezTo>
                  <a:pt x="52" y="34"/>
                  <a:pt x="51" y="34"/>
                  <a:pt x="50" y="34"/>
                </a:cubicBezTo>
                <a:cubicBezTo>
                  <a:pt x="35" y="32"/>
                  <a:pt x="19" y="30"/>
                  <a:pt x="3" y="34"/>
                </a:cubicBezTo>
                <a:cubicBezTo>
                  <a:pt x="0" y="34"/>
                  <a:pt x="0" y="34"/>
                  <a:pt x="0" y="34"/>
                </a:cubicBezTo>
                <a:cubicBezTo>
                  <a:pt x="0" y="32"/>
                  <a:pt x="0" y="32"/>
                  <a:pt x="0" y="32"/>
                </a:cubicBezTo>
                <a:cubicBezTo>
                  <a:pt x="0" y="7"/>
                  <a:pt x="0" y="7"/>
                  <a:pt x="0" y="7"/>
                </a:cubicBezTo>
                <a:cubicBezTo>
                  <a:pt x="0" y="5"/>
                  <a:pt x="0" y="5"/>
                  <a:pt x="0" y="5"/>
                </a:cubicBezTo>
                <a:cubicBezTo>
                  <a:pt x="2" y="5"/>
                  <a:pt x="2" y="5"/>
                  <a:pt x="2" y="5"/>
                </a:cubicBezTo>
                <a:close/>
                <a:moveTo>
                  <a:pt x="63" y="18"/>
                </a:moveTo>
                <a:cubicBezTo>
                  <a:pt x="65" y="42"/>
                  <a:pt x="65" y="42"/>
                  <a:pt x="65" y="42"/>
                </a:cubicBezTo>
                <a:cubicBezTo>
                  <a:pt x="61" y="42"/>
                  <a:pt x="61" y="42"/>
                  <a:pt x="61" y="42"/>
                </a:cubicBezTo>
                <a:cubicBezTo>
                  <a:pt x="60" y="42"/>
                  <a:pt x="60" y="42"/>
                  <a:pt x="59" y="42"/>
                </a:cubicBezTo>
                <a:cubicBezTo>
                  <a:pt x="59" y="42"/>
                  <a:pt x="59" y="43"/>
                  <a:pt x="59" y="43"/>
                </a:cubicBezTo>
                <a:cubicBezTo>
                  <a:pt x="59" y="43"/>
                  <a:pt x="59" y="44"/>
                  <a:pt x="59" y="44"/>
                </a:cubicBezTo>
                <a:cubicBezTo>
                  <a:pt x="47" y="44"/>
                  <a:pt x="35" y="46"/>
                  <a:pt x="23" y="50"/>
                </a:cubicBezTo>
                <a:cubicBezTo>
                  <a:pt x="23" y="50"/>
                  <a:pt x="23" y="49"/>
                  <a:pt x="23" y="49"/>
                </a:cubicBezTo>
                <a:cubicBezTo>
                  <a:pt x="23" y="46"/>
                  <a:pt x="20" y="45"/>
                  <a:pt x="18" y="45"/>
                </a:cubicBezTo>
                <a:cubicBezTo>
                  <a:pt x="16" y="45"/>
                  <a:pt x="15" y="45"/>
                  <a:pt x="14" y="46"/>
                </a:cubicBezTo>
                <a:cubicBezTo>
                  <a:pt x="16" y="54"/>
                  <a:pt x="16" y="54"/>
                  <a:pt x="16" y="54"/>
                </a:cubicBezTo>
                <a:cubicBezTo>
                  <a:pt x="16" y="56"/>
                  <a:pt x="16" y="56"/>
                  <a:pt x="16" y="56"/>
                </a:cubicBezTo>
                <a:cubicBezTo>
                  <a:pt x="18" y="55"/>
                  <a:pt x="18" y="55"/>
                  <a:pt x="18" y="55"/>
                </a:cubicBezTo>
                <a:cubicBezTo>
                  <a:pt x="33" y="48"/>
                  <a:pt x="49" y="48"/>
                  <a:pt x="65" y="47"/>
                </a:cubicBezTo>
                <a:cubicBezTo>
                  <a:pt x="66" y="47"/>
                  <a:pt x="67" y="47"/>
                  <a:pt x="68" y="46"/>
                </a:cubicBezTo>
                <a:cubicBezTo>
                  <a:pt x="70" y="46"/>
                  <a:pt x="70" y="46"/>
                  <a:pt x="70" y="46"/>
                </a:cubicBezTo>
                <a:cubicBezTo>
                  <a:pt x="69" y="44"/>
                  <a:pt x="69" y="44"/>
                  <a:pt x="69" y="44"/>
                </a:cubicBezTo>
                <a:cubicBezTo>
                  <a:pt x="65" y="19"/>
                  <a:pt x="65" y="19"/>
                  <a:pt x="65" y="19"/>
                </a:cubicBezTo>
                <a:cubicBezTo>
                  <a:pt x="64" y="18"/>
                  <a:pt x="64" y="18"/>
                  <a:pt x="64" y="18"/>
                </a:cubicBezTo>
                <a:cubicBezTo>
                  <a:pt x="63" y="18"/>
                  <a:pt x="63" y="18"/>
                  <a:pt x="63" y="18"/>
                </a:cubicBezTo>
                <a:close/>
                <a:moveTo>
                  <a:pt x="57" y="11"/>
                </a:moveTo>
                <a:cubicBezTo>
                  <a:pt x="57" y="20"/>
                  <a:pt x="57" y="20"/>
                  <a:pt x="57" y="20"/>
                </a:cubicBezTo>
                <a:cubicBezTo>
                  <a:pt x="57" y="20"/>
                  <a:pt x="58" y="20"/>
                  <a:pt x="58" y="20"/>
                </a:cubicBezTo>
                <a:cubicBezTo>
                  <a:pt x="59" y="30"/>
                  <a:pt x="59" y="30"/>
                  <a:pt x="59" y="30"/>
                </a:cubicBezTo>
                <a:cubicBezTo>
                  <a:pt x="58" y="30"/>
                  <a:pt x="58" y="30"/>
                  <a:pt x="58" y="30"/>
                </a:cubicBezTo>
                <a:cubicBezTo>
                  <a:pt x="58" y="30"/>
                  <a:pt x="58" y="30"/>
                  <a:pt x="57" y="30"/>
                </a:cubicBezTo>
                <a:cubicBezTo>
                  <a:pt x="57" y="37"/>
                  <a:pt x="57" y="37"/>
                  <a:pt x="57" y="37"/>
                </a:cubicBezTo>
                <a:cubicBezTo>
                  <a:pt x="53" y="36"/>
                  <a:pt x="53" y="36"/>
                  <a:pt x="53" y="36"/>
                </a:cubicBezTo>
                <a:cubicBezTo>
                  <a:pt x="52" y="36"/>
                  <a:pt x="52" y="36"/>
                  <a:pt x="51" y="36"/>
                </a:cubicBezTo>
                <a:cubicBezTo>
                  <a:pt x="40" y="36"/>
                  <a:pt x="28" y="36"/>
                  <a:pt x="17" y="39"/>
                </a:cubicBezTo>
                <a:cubicBezTo>
                  <a:pt x="17" y="39"/>
                  <a:pt x="17" y="39"/>
                  <a:pt x="17" y="39"/>
                </a:cubicBezTo>
                <a:cubicBezTo>
                  <a:pt x="17" y="37"/>
                  <a:pt x="15" y="35"/>
                  <a:pt x="14" y="34"/>
                </a:cubicBezTo>
                <a:cubicBezTo>
                  <a:pt x="12" y="34"/>
                  <a:pt x="10" y="35"/>
                  <a:pt x="8" y="35"/>
                </a:cubicBezTo>
                <a:cubicBezTo>
                  <a:pt x="9" y="43"/>
                  <a:pt x="9" y="43"/>
                  <a:pt x="9" y="43"/>
                </a:cubicBezTo>
                <a:cubicBezTo>
                  <a:pt x="9" y="45"/>
                  <a:pt x="9" y="45"/>
                  <a:pt x="9" y="45"/>
                </a:cubicBezTo>
                <a:cubicBezTo>
                  <a:pt x="11" y="44"/>
                  <a:pt x="11" y="44"/>
                  <a:pt x="11" y="44"/>
                </a:cubicBezTo>
                <a:cubicBezTo>
                  <a:pt x="26" y="39"/>
                  <a:pt x="42" y="39"/>
                  <a:pt x="58" y="40"/>
                </a:cubicBezTo>
                <a:cubicBezTo>
                  <a:pt x="59" y="40"/>
                  <a:pt x="60" y="40"/>
                  <a:pt x="61" y="40"/>
                </a:cubicBezTo>
                <a:cubicBezTo>
                  <a:pt x="63" y="40"/>
                  <a:pt x="63" y="40"/>
                  <a:pt x="63" y="40"/>
                </a:cubicBezTo>
                <a:cubicBezTo>
                  <a:pt x="63" y="38"/>
                  <a:pt x="63" y="38"/>
                  <a:pt x="63" y="38"/>
                </a:cubicBezTo>
                <a:cubicBezTo>
                  <a:pt x="60" y="12"/>
                  <a:pt x="60" y="12"/>
                  <a:pt x="60" y="12"/>
                </a:cubicBezTo>
                <a:cubicBezTo>
                  <a:pt x="60" y="11"/>
                  <a:pt x="60" y="11"/>
                  <a:pt x="60" y="11"/>
                </a:cubicBezTo>
                <a:cubicBezTo>
                  <a:pt x="59" y="11"/>
                  <a:pt x="59" y="11"/>
                  <a:pt x="59" y="11"/>
                </a:cubicBezTo>
                <a:cubicBezTo>
                  <a:pt x="58" y="11"/>
                  <a:pt x="58" y="11"/>
                  <a:pt x="57" y="11"/>
                </a:cubicBezTo>
                <a:close/>
                <a:moveTo>
                  <a:pt x="33" y="6"/>
                </a:moveTo>
                <a:cubicBezTo>
                  <a:pt x="36" y="8"/>
                  <a:pt x="38" y="12"/>
                  <a:pt x="38" y="17"/>
                </a:cubicBezTo>
                <a:cubicBezTo>
                  <a:pt x="38" y="22"/>
                  <a:pt x="36" y="26"/>
                  <a:pt x="33" y="28"/>
                </a:cubicBezTo>
                <a:cubicBezTo>
                  <a:pt x="37" y="29"/>
                  <a:pt x="41" y="29"/>
                  <a:pt x="45" y="30"/>
                </a:cubicBezTo>
                <a:cubicBezTo>
                  <a:pt x="45" y="30"/>
                  <a:pt x="45" y="29"/>
                  <a:pt x="45" y="29"/>
                </a:cubicBezTo>
                <a:cubicBezTo>
                  <a:pt x="45" y="26"/>
                  <a:pt x="48" y="24"/>
                  <a:pt x="51" y="24"/>
                </a:cubicBezTo>
                <a:cubicBezTo>
                  <a:pt x="51" y="24"/>
                  <a:pt x="51" y="24"/>
                  <a:pt x="52" y="24"/>
                </a:cubicBezTo>
                <a:cubicBezTo>
                  <a:pt x="52" y="14"/>
                  <a:pt x="52" y="14"/>
                  <a:pt x="52" y="14"/>
                </a:cubicBezTo>
                <a:cubicBezTo>
                  <a:pt x="48" y="14"/>
                  <a:pt x="46" y="11"/>
                  <a:pt x="46" y="8"/>
                </a:cubicBezTo>
                <a:cubicBezTo>
                  <a:pt x="46" y="8"/>
                  <a:pt x="46" y="8"/>
                  <a:pt x="46" y="7"/>
                </a:cubicBezTo>
                <a:cubicBezTo>
                  <a:pt x="42" y="7"/>
                  <a:pt x="37" y="6"/>
                  <a:pt x="33" y="6"/>
                </a:cubicBezTo>
                <a:close/>
                <a:moveTo>
                  <a:pt x="22" y="28"/>
                </a:moveTo>
                <a:cubicBezTo>
                  <a:pt x="19" y="26"/>
                  <a:pt x="17" y="22"/>
                  <a:pt x="17" y="17"/>
                </a:cubicBezTo>
                <a:cubicBezTo>
                  <a:pt x="17" y="12"/>
                  <a:pt x="20" y="8"/>
                  <a:pt x="23" y="5"/>
                </a:cubicBezTo>
                <a:cubicBezTo>
                  <a:pt x="18" y="5"/>
                  <a:pt x="13" y="6"/>
                  <a:pt x="9" y="7"/>
                </a:cubicBezTo>
                <a:cubicBezTo>
                  <a:pt x="9" y="7"/>
                  <a:pt x="9" y="7"/>
                  <a:pt x="9" y="7"/>
                </a:cubicBezTo>
                <a:cubicBezTo>
                  <a:pt x="9" y="10"/>
                  <a:pt x="7" y="13"/>
                  <a:pt x="4" y="13"/>
                </a:cubicBezTo>
                <a:cubicBezTo>
                  <a:pt x="4" y="23"/>
                  <a:pt x="4" y="23"/>
                  <a:pt x="4" y="23"/>
                </a:cubicBezTo>
                <a:cubicBezTo>
                  <a:pt x="7" y="23"/>
                  <a:pt x="9" y="26"/>
                  <a:pt x="9" y="29"/>
                </a:cubicBezTo>
                <a:cubicBezTo>
                  <a:pt x="9" y="29"/>
                  <a:pt x="9" y="29"/>
                  <a:pt x="9" y="29"/>
                </a:cubicBezTo>
                <a:cubicBezTo>
                  <a:pt x="13" y="28"/>
                  <a:pt x="18" y="28"/>
                  <a:pt x="22" y="28"/>
                </a:cubicBezTo>
                <a:close/>
                <a:moveTo>
                  <a:pt x="31" y="14"/>
                </a:moveTo>
                <a:cubicBezTo>
                  <a:pt x="31" y="14"/>
                  <a:pt x="31" y="14"/>
                  <a:pt x="31" y="13"/>
                </a:cubicBezTo>
                <a:cubicBezTo>
                  <a:pt x="31" y="13"/>
                  <a:pt x="31" y="12"/>
                  <a:pt x="31" y="11"/>
                </a:cubicBezTo>
                <a:cubicBezTo>
                  <a:pt x="30" y="11"/>
                  <a:pt x="29" y="10"/>
                  <a:pt x="28" y="10"/>
                </a:cubicBezTo>
                <a:cubicBezTo>
                  <a:pt x="28" y="9"/>
                  <a:pt x="28" y="9"/>
                  <a:pt x="28" y="9"/>
                </a:cubicBezTo>
                <a:cubicBezTo>
                  <a:pt x="27" y="9"/>
                  <a:pt x="27" y="9"/>
                  <a:pt x="27" y="9"/>
                </a:cubicBezTo>
                <a:cubicBezTo>
                  <a:pt x="27" y="10"/>
                  <a:pt x="27" y="10"/>
                  <a:pt x="27" y="10"/>
                </a:cubicBezTo>
                <a:cubicBezTo>
                  <a:pt x="26" y="10"/>
                  <a:pt x="25" y="11"/>
                  <a:pt x="24" y="11"/>
                </a:cubicBezTo>
                <a:cubicBezTo>
                  <a:pt x="24" y="12"/>
                  <a:pt x="24" y="13"/>
                  <a:pt x="24" y="14"/>
                </a:cubicBezTo>
                <a:cubicBezTo>
                  <a:pt x="24" y="14"/>
                  <a:pt x="24" y="15"/>
                  <a:pt x="24" y="15"/>
                </a:cubicBezTo>
                <a:cubicBezTo>
                  <a:pt x="24" y="16"/>
                  <a:pt x="25" y="16"/>
                  <a:pt x="25" y="17"/>
                </a:cubicBezTo>
                <a:cubicBezTo>
                  <a:pt x="25" y="17"/>
                  <a:pt x="26" y="17"/>
                  <a:pt x="27" y="18"/>
                </a:cubicBezTo>
                <a:cubicBezTo>
                  <a:pt x="27" y="18"/>
                  <a:pt x="28" y="19"/>
                  <a:pt x="28" y="19"/>
                </a:cubicBezTo>
                <a:cubicBezTo>
                  <a:pt x="28" y="19"/>
                  <a:pt x="28" y="20"/>
                  <a:pt x="28" y="21"/>
                </a:cubicBezTo>
                <a:cubicBezTo>
                  <a:pt x="28" y="21"/>
                  <a:pt x="28" y="21"/>
                  <a:pt x="28" y="21"/>
                </a:cubicBezTo>
                <a:cubicBezTo>
                  <a:pt x="28" y="21"/>
                  <a:pt x="28" y="21"/>
                  <a:pt x="27" y="21"/>
                </a:cubicBezTo>
                <a:cubicBezTo>
                  <a:pt x="27" y="21"/>
                  <a:pt x="27" y="21"/>
                  <a:pt x="27" y="21"/>
                </a:cubicBezTo>
                <a:cubicBezTo>
                  <a:pt x="27" y="21"/>
                  <a:pt x="27" y="20"/>
                  <a:pt x="27" y="19"/>
                </a:cubicBezTo>
                <a:cubicBezTo>
                  <a:pt x="27" y="19"/>
                  <a:pt x="27" y="19"/>
                  <a:pt x="27" y="19"/>
                </a:cubicBezTo>
                <a:cubicBezTo>
                  <a:pt x="24" y="19"/>
                  <a:pt x="24" y="19"/>
                  <a:pt x="24" y="19"/>
                </a:cubicBezTo>
                <a:cubicBezTo>
                  <a:pt x="24" y="19"/>
                  <a:pt x="24" y="19"/>
                  <a:pt x="24" y="19"/>
                </a:cubicBezTo>
                <a:cubicBezTo>
                  <a:pt x="24" y="21"/>
                  <a:pt x="24" y="22"/>
                  <a:pt x="25" y="22"/>
                </a:cubicBezTo>
                <a:cubicBezTo>
                  <a:pt x="25" y="23"/>
                  <a:pt x="26" y="23"/>
                  <a:pt x="27" y="23"/>
                </a:cubicBezTo>
                <a:cubicBezTo>
                  <a:pt x="27" y="25"/>
                  <a:pt x="27" y="25"/>
                  <a:pt x="27" y="25"/>
                </a:cubicBezTo>
                <a:cubicBezTo>
                  <a:pt x="28" y="25"/>
                  <a:pt x="28" y="25"/>
                  <a:pt x="28" y="25"/>
                </a:cubicBezTo>
                <a:cubicBezTo>
                  <a:pt x="28" y="23"/>
                  <a:pt x="28" y="23"/>
                  <a:pt x="28" y="23"/>
                </a:cubicBezTo>
                <a:cubicBezTo>
                  <a:pt x="29" y="23"/>
                  <a:pt x="30" y="23"/>
                  <a:pt x="31" y="22"/>
                </a:cubicBezTo>
                <a:cubicBezTo>
                  <a:pt x="31" y="21"/>
                  <a:pt x="32" y="21"/>
                  <a:pt x="32" y="19"/>
                </a:cubicBezTo>
                <a:cubicBezTo>
                  <a:pt x="32" y="19"/>
                  <a:pt x="32" y="18"/>
                  <a:pt x="31" y="18"/>
                </a:cubicBezTo>
                <a:cubicBezTo>
                  <a:pt x="31" y="17"/>
                  <a:pt x="31" y="17"/>
                  <a:pt x="31" y="16"/>
                </a:cubicBezTo>
                <a:cubicBezTo>
                  <a:pt x="30" y="16"/>
                  <a:pt x="30" y="16"/>
                  <a:pt x="29" y="15"/>
                </a:cubicBezTo>
                <a:cubicBezTo>
                  <a:pt x="28" y="15"/>
                  <a:pt x="27" y="14"/>
                  <a:pt x="27" y="14"/>
                </a:cubicBezTo>
                <a:cubicBezTo>
                  <a:pt x="27" y="14"/>
                  <a:pt x="27" y="14"/>
                  <a:pt x="27" y="13"/>
                </a:cubicBezTo>
                <a:cubicBezTo>
                  <a:pt x="27" y="13"/>
                  <a:pt x="27" y="13"/>
                  <a:pt x="27" y="12"/>
                </a:cubicBezTo>
                <a:cubicBezTo>
                  <a:pt x="27" y="12"/>
                  <a:pt x="27" y="12"/>
                  <a:pt x="27" y="12"/>
                </a:cubicBezTo>
                <a:cubicBezTo>
                  <a:pt x="28" y="12"/>
                  <a:pt x="28" y="12"/>
                  <a:pt x="28" y="12"/>
                </a:cubicBezTo>
                <a:cubicBezTo>
                  <a:pt x="28" y="13"/>
                  <a:pt x="28" y="13"/>
                  <a:pt x="28" y="14"/>
                </a:cubicBezTo>
                <a:cubicBezTo>
                  <a:pt x="28" y="14"/>
                  <a:pt x="28" y="14"/>
                  <a:pt x="28" y="14"/>
                </a:cubicBezTo>
                <a:lnTo>
                  <a:pt x="31" y="14"/>
                </a:lnTo>
                <a:close/>
              </a:path>
            </a:pathLst>
          </a:custGeom>
          <a:solidFill>
            <a:schemeClr val="bg1"/>
          </a:solidFill>
          <a:ln>
            <a:noFill/>
          </a:ln>
        </p:spPr>
        <p:txBody>
          <a:body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方正黑体简体" panose="02010601030101010101" pitchFamily="2" charset="-122"/>
              <a:cs typeface="+mn-cs"/>
              <a:sym typeface="Arial" panose="020B0604020202020204" pitchFamily="34" charset="0"/>
            </a:endParaRPr>
          </a:p>
        </p:txBody>
      </p:sp>
      <p:sp>
        <p:nvSpPr>
          <p:cNvPr id="81" name="Freeform 99"/>
          <p:cNvSpPr>
            <a:spLocks noEditPoints="1"/>
          </p:cNvSpPr>
          <p:nvPr/>
        </p:nvSpPr>
        <p:spPr bwMode="auto">
          <a:xfrm>
            <a:off x="7135020" y="2359766"/>
            <a:ext cx="223838" cy="239712"/>
          </a:xfrm>
          <a:custGeom>
            <a:avLst/>
            <a:gdLst>
              <a:gd name="T0" fmla="*/ 40342 w 61"/>
              <a:gd name="T1" fmla="*/ 106829 h 65"/>
              <a:gd name="T2" fmla="*/ 165034 w 61"/>
              <a:gd name="T3" fmla="*/ 0 h 65"/>
              <a:gd name="T4" fmla="*/ 58679 w 61"/>
              <a:gd name="T5" fmla="*/ 132615 h 65"/>
              <a:gd name="T6" fmla="*/ 161367 w 61"/>
              <a:gd name="T7" fmla="*/ 147350 h 65"/>
              <a:gd name="T8" fmla="*/ 157699 w 61"/>
              <a:gd name="T9" fmla="*/ 202606 h 65"/>
              <a:gd name="T10" fmla="*/ 223713 w 61"/>
              <a:gd name="T11" fmla="*/ 228393 h 65"/>
              <a:gd name="T12" fmla="*/ 216378 w 61"/>
              <a:gd name="T13" fmla="*/ 202606 h 65"/>
              <a:gd name="T14" fmla="*/ 223713 w 61"/>
              <a:gd name="T15" fmla="*/ 173136 h 65"/>
              <a:gd name="T16" fmla="*/ 220046 w 61"/>
              <a:gd name="T17" fmla="*/ 132615 h 65"/>
              <a:gd name="T18" fmla="*/ 84351 w 61"/>
              <a:gd name="T19" fmla="*/ 147350 h 65"/>
              <a:gd name="T20" fmla="*/ 88018 w 61"/>
              <a:gd name="T21" fmla="*/ 184188 h 65"/>
              <a:gd name="T22" fmla="*/ 80683 w 61"/>
              <a:gd name="T23" fmla="*/ 213658 h 65"/>
              <a:gd name="T24" fmla="*/ 139362 w 61"/>
              <a:gd name="T25" fmla="*/ 228393 h 65"/>
              <a:gd name="T26" fmla="*/ 139362 w 61"/>
              <a:gd name="T27" fmla="*/ 176820 h 65"/>
              <a:gd name="T28" fmla="*/ 124692 w 61"/>
              <a:gd name="T29" fmla="*/ 158401 h 65"/>
              <a:gd name="T30" fmla="*/ 124692 w 61"/>
              <a:gd name="T31" fmla="*/ 158401 h 65"/>
              <a:gd name="T32" fmla="*/ 128360 w 61"/>
              <a:gd name="T33" fmla="*/ 184188 h 65"/>
              <a:gd name="T34" fmla="*/ 117358 w 61"/>
              <a:gd name="T35" fmla="*/ 213658 h 65"/>
              <a:gd name="T36" fmla="*/ 88018 w 61"/>
              <a:gd name="T37" fmla="*/ 221025 h 65"/>
              <a:gd name="T38" fmla="*/ 124692 w 61"/>
              <a:gd name="T39" fmla="*/ 228393 h 65"/>
              <a:gd name="T40" fmla="*/ 117358 w 61"/>
              <a:gd name="T41" fmla="*/ 232076 h 65"/>
              <a:gd name="T42" fmla="*/ 99021 w 61"/>
              <a:gd name="T43" fmla="*/ 202606 h 65"/>
              <a:gd name="T44" fmla="*/ 139362 w 61"/>
              <a:gd name="T45" fmla="*/ 202606 h 65"/>
              <a:gd name="T46" fmla="*/ 113690 w 61"/>
              <a:gd name="T47" fmla="*/ 206290 h 65"/>
              <a:gd name="T48" fmla="*/ 95353 w 61"/>
              <a:gd name="T49" fmla="*/ 176820 h 65"/>
              <a:gd name="T50" fmla="*/ 128360 w 61"/>
              <a:gd name="T51" fmla="*/ 169453 h 65"/>
              <a:gd name="T52" fmla="*/ 124692 w 61"/>
              <a:gd name="T53" fmla="*/ 176820 h 65"/>
              <a:gd name="T54" fmla="*/ 117358 w 61"/>
              <a:gd name="T55" fmla="*/ 176820 h 65"/>
              <a:gd name="T56" fmla="*/ 91686 w 61"/>
              <a:gd name="T57" fmla="*/ 147350 h 65"/>
              <a:gd name="T58" fmla="*/ 128360 w 61"/>
              <a:gd name="T59" fmla="*/ 139983 h 65"/>
              <a:gd name="T60" fmla="*/ 121025 w 61"/>
              <a:gd name="T61" fmla="*/ 143666 h 65"/>
              <a:gd name="T62" fmla="*/ 128360 w 61"/>
              <a:gd name="T63" fmla="*/ 132615 h 65"/>
              <a:gd name="T64" fmla="*/ 176036 w 61"/>
              <a:gd name="T65" fmla="*/ 162085 h 65"/>
              <a:gd name="T66" fmla="*/ 168702 w 61"/>
              <a:gd name="T67" fmla="*/ 187871 h 65"/>
              <a:gd name="T68" fmla="*/ 209043 w 61"/>
              <a:gd name="T69" fmla="*/ 213658 h 65"/>
              <a:gd name="T70" fmla="*/ 212711 w 61"/>
              <a:gd name="T71" fmla="*/ 228393 h 65"/>
              <a:gd name="T72" fmla="*/ 172369 w 61"/>
              <a:gd name="T73" fmla="*/ 228393 h 65"/>
              <a:gd name="T74" fmla="*/ 198041 w 61"/>
              <a:gd name="T75" fmla="*/ 232076 h 65"/>
              <a:gd name="T76" fmla="*/ 198041 w 61"/>
              <a:gd name="T77" fmla="*/ 202606 h 65"/>
              <a:gd name="T78" fmla="*/ 165034 w 61"/>
              <a:gd name="T79" fmla="*/ 195239 h 65"/>
              <a:gd name="T80" fmla="*/ 168702 w 61"/>
              <a:gd name="T81" fmla="*/ 202606 h 65"/>
              <a:gd name="T82" fmla="*/ 179704 w 61"/>
              <a:gd name="T83" fmla="*/ 206290 h 65"/>
              <a:gd name="T84" fmla="*/ 216378 w 61"/>
              <a:gd name="T85" fmla="*/ 173136 h 65"/>
              <a:gd name="T86" fmla="*/ 176036 w 61"/>
              <a:gd name="T87" fmla="*/ 169453 h 65"/>
              <a:gd name="T88" fmla="*/ 187039 w 61"/>
              <a:gd name="T89" fmla="*/ 169453 h 65"/>
              <a:gd name="T90" fmla="*/ 212711 w 61"/>
              <a:gd name="T91" fmla="*/ 147350 h 65"/>
              <a:gd name="T92" fmla="*/ 172369 w 61"/>
              <a:gd name="T93" fmla="*/ 147350 h 65"/>
              <a:gd name="T94" fmla="*/ 198041 w 61"/>
              <a:gd name="T95" fmla="*/ 151034 h 65"/>
              <a:gd name="T96" fmla="*/ 190706 w 61"/>
              <a:gd name="T97" fmla="*/ 136299 h 65"/>
              <a:gd name="T98" fmla="*/ 66014 w 61"/>
              <a:gd name="T99" fmla="*/ 228393 h 65"/>
              <a:gd name="T100" fmla="*/ 7335 w 61"/>
              <a:gd name="T101" fmla="*/ 213658 h 65"/>
              <a:gd name="T102" fmla="*/ 40342 w 61"/>
              <a:gd name="T103" fmla="*/ 173136 h 65"/>
              <a:gd name="T104" fmla="*/ 33007 w 61"/>
              <a:gd name="T105" fmla="*/ 195239 h 65"/>
              <a:gd name="T106" fmla="*/ 58679 w 61"/>
              <a:gd name="T107" fmla="*/ 213658 h 65"/>
              <a:gd name="T108" fmla="*/ 22005 w 61"/>
              <a:gd name="T109" fmla="*/ 191555 h 65"/>
              <a:gd name="T110" fmla="*/ 62346 w 61"/>
              <a:gd name="T111" fmla="*/ 191555 h 65"/>
              <a:gd name="T112" fmla="*/ 25672 w 61"/>
              <a:gd name="T113" fmla="*/ 184188 h 65"/>
              <a:gd name="T114" fmla="*/ 18337 w 61"/>
              <a:gd name="T115" fmla="*/ 228393 h 65"/>
              <a:gd name="T116" fmla="*/ 58679 w 61"/>
              <a:gd name="T117" fmla="*/ 228393 h 65"/>
              <a:gd name="T118" fmla="*/ 33007 w 61"/>
              <a:gd name="T119" fmla="*/ 232076 h 65"/>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61" h="65">
                <a:moveTo>
                  <a:pt x="12" y="55"/>
                </a:moveTo>
                <a:cubicBezTo>
                  <a:pt x="13" y="55"/>
                  <a:pt x="13" y="55"/>
                  <a:pt x="13" y="55"/>
                </a:cubicBezTo>
                <a:cubicBezTo>
                  <a:pt x="13" y="53"/>
                  <a:pt x="13" y="53"/>
                  <a:pt x="13" y="53"/>
                </a:cubicBezTo>
                <a:cubicBezTo>
                  <a:pt x="13" y="53"/>
                  <a:pt x="13" y="53"/>
                  <a:pt x="12" y="53"/>
                </a:cubicBezTo>
                <a:cubicBezTo>
                  <a:pt x="12" y="55"/>
                  <a:pt x="12" y="55"/>
                  <a:pt x="12" y="55"/>
                </a:cubicBezTo>
                <a:close/>
                <a:moveTo>
                  <a:pt x="0" y="36"/>
                </a:moveTo>
                <a:cubicBezTo>
                  <a:pt x="9" y="29"/>
                  <a:pt x="9" y="29"/>
                  <a:pt x="9" y="29"/>
                </a:cubicBezTo>
                <a:cubicBezTo>
                  <a:pt x="10" y="28"/>
                  <a:pt x="10" y="28"/>
                  <a:pt x="10" y="28"/>
                </a:cubicBezTo>
                <a:cubicBezTo>
                  <a:pt x="11" y="29"/>
                  <a:pt x="11" y="29"/>
                  <a:pt x="11" y="29"/>
                </a:cubicBezTo>
                <a:cubicBezTo>
                  <a:pt x="11" y="29"/>
                  <a:pt x="11" y="29"/>
                  <a:pt x="11" y="29"/>
                </a:cubicBezTo>
                <a:cubicBezTo>
                  <a:pt x="11" y="29"/>
                  <a:pt x="11" y="29"/>
                  <a:pt x="11" y="29"/>
                </a:cubicBezTo>
                <a:cubicBezTo>
                  <a:pt x="12" y="29"/>
                  <a:pt x="12" y="29"/>
                  <a:pt x="12" y="29"/>
                </a:cubicBezTo>
                <a:cubicBezTo>
                  <a:pt x="14" y="29"/>
                  <a:pt x="14" y="29"/>
                  <a:pt x="14" y="29"/>
                </a:cubicBezTo>
                <a:cubicBezTo>
                  <a:pt x="30" y="21"/>
                  <a:pt x="30" y="21"/>
                  <a:pt x="30" y="21"/>
                </a:cubicBezTo>
                <a:cubicBezTo>
                  <a:pt x="31" y="15"/>
                  <a:pt x="31" y="15"/>
                  <a:pt x="31" y="15"/>
                </a:cubicBezTo>
                <a:cubicBezTo>
                  <a:pt x="32" y="14"/>
                  <a:pt x="32" y="14"/>
                  <a:pt x="32" y="14"/>
                </a:cubicBezTo>
                <a:cubicBezTo>
                  <a:pt x="32" y="13"/>
                  <a:pt x="32" y="13"/>
                  <a:pt x="32" y="13"/>
                </a:cubicBezTo>
                <a:cubicBezTo>
                  <a:pt x="33" y="12"/>
                  <a:pt x="33" y="12"/>
                  <a:pt x="33" y="12"/>
                </a:cubicBezTo>
                <a:cubicBezTo>
                  <a:pt x="47" y="3"/>
                  <a:pt x="47" y="3"/>
                  <a:pt x="47" y="3"/>
                </a:cubicBezTo>
                <a:cubicBezTo>
                  <a:pt x="45" y="0"/>
                  <a:pt x="45" y="0"/>
                  <a:pt x="45" y="0"/>
                </a:cubicBezTo>
                <a:cubicBezTo>
                  <a:pt x="52" y="0"/>
                  <a:pt x="52" y="0"/>
                  <a:pt x="52" y="0"/>
                </a:cubicBezTo>
                <a:cubicBezTo>
                  <a:pt x="60" y="0"/>
                  <a:pt x="60" y="0"/>
                  <a:pt x="60" y="0"/>
                </a:cubicBezTo>
                <a:cubicBezTo>
                  <a:pt x="56" y="6"/>
                  <a:pt x="56" y="6"/>
                  <a:pt x="56" y="6"/>
                </a:cubicBezTo>
                <a:cubicBezTo>
                  <a:pt x="52" y="13"/>
                  <a:pt x="52" y="13"/>
                  <a:pt x="52" y="13"/>
                </a:cubicBezTo>
                <a:cubicBezTo>
                  <a:pt x="50" y="9"/>
                  <a:pt x="50" y="9"/>
                  <a:pt x="50" y="9"/>
                </a:cubicBezTo>
                <a:cubicBezTo>
                  <a:pt x="38" y="17"/>
                  <a:pt x="38" y="17"/>
                  <a:pt x="38" y="17"/>
                </a:cubicBezTo>
                <a:cubicBezTo>
                  <a:pt x="36" y="24"/>
                  <a:pt x="36" y="24"/>
                  <a:pt x="36" y="24"/>
                </a:cubicBezTo>
                <a:cubicBezTo>
                  <a:pt x="36" y="25"/>
                  <a:pt x="36" y="25"/>
                  <a:pt x="36" y="25"/>
                </a:cubicBezTo>
                <a:cubicBezTo>
                  <a:pt x="34" y="26"/>
                  <a:pt x="34" y="26"/>
                  <a:pt x="34" y="26"/>
                </a:cubicBezTo>
                <a:cubicBezTo>
                  <a:pt x="16" y="36"/>
                  <a:pt x="16" y="36"/>
                  <a:pt x="16" y="36"/>
                </a:cubicBezTo>
                <a:cubicBezTo>
                  <a:pt x="15" y="36"/>
                  <a:pt x="15" y="36"/>
                  <a:pt x="15" y="36"/>
                </a:cubicBezTo>
                <a:cubicBezTo>
                  <a:pt x="14" y="36"/>
                  <a:pt x="14" y="36"/>
                  <a:pt x="14" y="36"/>
                </a:cubicBezTo>
                <a:cubicBezTo>
                  <a:pt x="12" y="36"/>
                  <a:pt x="12" y="36"/>
                  <a:pt x="12" y="36"/>
                </a:cubicBezTo>
                <a:cubicBezTo>
                  <a:pt x="4" y="41"/>
                  <a:pt x="4" y="41"/>
                  <a:pt x="4" y="41"/>
                </a:cubicBezTo>
                <a:cubicBezTo>
                  <a:pt x="0" y="36"/>
                  <a:pt x="0" y="36"/>
                  <a:pt x="0" y="36"/>
                </a:cubicBezTo>
                <a:close/>
                <a:moveTo>
                  <a:pt x="52" y="33"/>
                </a:moveTo>
                <a:cubicBezTo>
                  <a:pt x="50" y="33"/>
                  <a:pt x="48" y="33"/>
                  <a:pt x="47" y="33"/>
                </a:cubicBezTo>
                <a:cubicBezTo>
                  <a:pt x="45" y="34"/>
                  <a:pt x="44" y="35"/>
                  <a:pt x="44" y="36"/>
                </a:cubicBezTo>
                <a:cubicBezTo>
                  <a:pt x="44" y="40"/>
                  <a:pt x="44" y="40"/>
                  <a:pt x="44" y="40"/>
                </a:cubicBezTo>
                <a:cubicBezTo>
                  <a:pt x="44" y="40"/>
                  <a:pt x="44" y="40"/>
                  <a:pt x="44" y="40"/>
                </a:cubicBezTo>
                <a:cubicBezTo>
                  <a:pt x="44" y="40"/>
                  <a:pt x="44" y="40"/>
                  <a:pt x="44" y="40"/>
                </a:cubicBezTo>
                <a:cubicBezTo>
                  <a:pt x="44" y="41"/>
                  <a:pt x="45" y="41"/>
                  <a:pt x="45" y="42"/>
                </a:cubicBezTo>
                <a:cubicBezTo>
                  <a:pt x="45" y="42"/>
                  <a:pt x="45" y="43"/>
                  <a:pt x="45" y="43"/>
                </a:cubicBezTo>
                <a:cubicBezTo>
                  <a:pt x="45" y="48"/>
                  <a:pt x="45" y="48"/>
                  <a:pt x="45" y="48"/>
                </a:cubicBezTo>
                <a:cubicBezTo>
                  <a:pt x="45" y="48"/>
                  <a:pt x="45" y="48"/>
                  <a:pt x="45" y="48"/>
                </a:cubicBezTo>
                <a:cubicBezTo>
                  <a:pt x="45" y="48"/>
                  <a:pt x="45" y="48"/>
                  <a:pt x="45" y="48"/>
                </a:cubicBezTo>
                <a:cubicBezTo>
                  <a:pt x="45" y="48"/>
                  <a:pt x="45" y="48"/>
                  <a:pt x="45" y="48"/>
                </a:cubicBezTo>
                <a:cubicBezTo>
                  <a:pt x="44" y="49"/>
                  <a:pt x="43" y="50"/>
                  <a:pt x="43" y="51"/>
                </a:cubicBezTo>
                <a:cubicBezTo>
                  <a:pt x="43" y="55"/>
                  <a:pt x="43" y="55"/>
                  <a:pt x="43" y="55"/>
                </a:cubicBezTo>
                <a:cubicBezTo>
                  <a:pt x="43" y="55"/>
                  <a:pt x="43" y="55"/>
                  <a:pt x="43" y="55"/>
                </a:cubicBezTo>
                <a:cubicBezTo>
                  <a:pt x="43" y="55"/>
                  <a:pt x="43" y="55"/>
                  <a:pt x="43" y="55"/>
                </a:cubicBezTo>
                <a:cubicBezTo>
                  <a:pt x="43" y="56"/>
                  <a:pt x="44" y="57"/>
                  <a:pt x="45" y="57"/>
                </a:cubicBezTo>
                <a:cubicBezTo>
                  <a:pt x="45" y="57"/>
                  <a:pt x="45" y="58"/>
                  <a:pt x="45" y="58"/>
                </a:cubicBezTo>
                <a:cubicBezTo>
                  <a:pt x="45" y="62"/>
                  <a:pt x="45" y="62"/>
                  <a:pt x="45" y="62"/>
                </a:cubicBezTo>
                <a:cubicBezTo>
                  <a:pt x="45" y="62"/>
                  <a:pt x="45" y="62"/>
                  <a:pt x="45" y="62"/>
                </a:cubicBezTo>
                <a:cubicBezTo>
                  <a:pt x="45" y="62"/>
                  <a:pt x="45" y="62"/>
                  <a:pt x="45" y="62"/>
                </a:cubicBezTo>
                <a:cubicBezTo>
                  <a:pt x="45" y="63"/>
                  <a:pt x="46" y="64"/>
                  <a:pt x="48" y="65"/>
                </a:cubicBezTo>
                <a:cubicBezTo>
                  <a:pt x="49" y="65"/>
                  <a:pt x="51" y="65"/>
                  <a:pt x="53" y="65"/>
                </a:cubicBezTo>
                <a:cubicBezTo>
                  <a:pt x="55" y="65"/>
                  <a:pt x="57" y="65"/>
                  <a:pt x="58" y="65"/>
                </a:cubicBezTo>
                <a:cubicBezTo>
                  <a:pt x="60" y="64"/>
                  <a:pt x="61" y="63"/>
                  <a:pt x="61" y="62"/>
                </a:cubicBezTo>
                <a:cubicBezTo>
                  <a:pt x="61" y="62"/>
                  <a:pt x="61" y="62"/>
                  <a:pt x="61" y="62"/>
                </a:cubicBezTo>
                <a:cubicBezTo>
                  <a:pt x="61" y="62"/>
                  <a:pt x="61" y="62"/>
                  <a:pt x="61" y="62"/>
                </a:cubicBezTo>
                <a:cubicBezTo>
                  <a:pt x="61" y="62"/>
                  <a:pt x="61" y="62"/>
                  <a:pt x="61" y="62"/>
                </a:cubicBezTo>
                <a:cubicBezTo>
                  <a:pt x="61" y="62"/>
                  <a:pt x="61" y="62"/>
                  <a:pt x="61" y="62"/>
                </a:cubicBezTo>
                <a:cubicBezTo>
                  <a:pt x="61" y="58"/>
                  <a:pt x="61" y="58"/>
                  <a:pt x="61" y="58"/>
                </a:cubicBezTo>
                <a:cubicBezTo>
                  <a:pt x="61" y="58"/>
                  <a:pt x="61" y="58"/>
                  <a:pt x="61" y="58"/>
                </a:cubicBezTo>
                <a:cubicBezTo>
                  <a:pt x="61" y="57"/>
                  <a:pt x="60" y="56"/>
                  <a:pt x="59" y="56"/>
                </a:cubicBezTo>
                <a:cubicBezTo>
                  <a:pt x="59" y="55"/>
                  <a:pt x="59" y="55"/>
                  <a:pt x="59" y="55"/>
                </a:cubicBezTo>
                <a:cubicBezTo>
                  <a:pt x="59" y="55"/>
                  <a:pt x="59" y="55"/>
                  <a:pt x="59" y="55"/>
                </a:cubicBezTo>
                <a:cubicBezTo>
                  <a:pt x="59" y="55"/>
                  <a:pt x="59" y="55"/>
                  <a:pt x="59" y="55"/>
                </a:cubicBezTo>
                <a:cubicBezTo>
                  <a:pt x="59" y="55"/>
                  <a:pt x="59" y="55"/>
                  <a:pt x="59" y="55"/>
                </a:cubicBezTo>
                <a:cubicBezTo>
                  <a:pt x="59" y="55"/>
                  <a:pt x="59" y="55"/>
                  <a:pt x="59" y="55"/>
                </a:cubicBezTo>
                <a:cubicBezTo>
                  <a:pt x="59" y="51"/>
                  <a:pt x="59" y="51"/>
                  <a:pt x="59" y="51"/>
                </a:cubicBezTo>
                <a:cubicBezTo>
                  <a:pt x="59" y="51"/>
                  <a:pt x="59" y="51"/>
                  <a:pt x="59" y="51"/>
                </a:cubicBezTo>
                <a:cubicBezTo>
                  <a:pt x="59" y="50"/>
                  <a:pt x="59" y="50"/>
                  <a:pt x="59" y="50"/>
                </a:cubicBezTo>
                <a:cubicBezTo>
                  <a:pt x="60" y="49"/>
                  <a:pt x="61" y="49"/>
                  <a:pt x="61" y="48"/>
                </a:cubicBezTo>
                <a:cubicBezTo>
                  <a:pt x="61" y="48"/>
                  <a:pt x="61" y="48"/>
                  <a:pt x="61" y="48"/>
                </a:cubicBezTo>
                <a:cubicBezTo>
                  <a:pt x="61" y="48"/>
                  <a:pt x="61" y="48"/>
                  <a:pt x="61" y="48"/>
                </a:cubicBezTo>
                <a:cubicBezTo>
                  <a:pt x="61" y="48"/>
                  <a:pt x="61" y="48"/>
                  <a:pt x="61" y="48"/>
                </a:cubicBezTo>
                <a:cubicBezTo>
                  <a:pt x="61" y="48"/>
                  <a:pt x="61" y="47"/>
                  <a:pt x="61" y="47"/>
                </a:cubicBezTo>
                <a:cubicBezTo>
                  <a:pt x="61" y="43"/>
                  <a:pt x="61" y="43"/>
                  <a:pt x="61" y="43"/>
                </a:cubicBezTo>
                <a:cubicBezTo>
                  <a:pt x="61" y="43"/>
                  <a:pt x="61" y="43"/>
                  <a:pt x="61" y="43"/>
                </a:cubicBezTo>
                <a:cubicBezTo>
                  <a:pt x="61" y="43"/>
                  <a:pt x="60" y="42"/>
                  <a:pt x="59" y="41"/>
                </a:cubicBezTo>
                <a:cubicBezTo>
                  <a:pt x="60" y="41"/>
                  <a:pt x="60" y="41"/>
                  <a:pt x="60" y="40"/>
                </a:cubicBezTo>
                <a:cubicBezTo>
                  <a:pt x="60" y="40"/>
                  <a:pt x="60" y="40"/>
                  <a:pt x="60" y="40"/>
                </a:cubicBezTo>
                <a:cubicBezTo>
                  <a:pt x="60" y="40"/>
                  <a:pt x="60" y="40"/>
                  <a:pt x="60" y="40"/>
                </a:cubicBezTo>
                <a:cubicBezTo>
                  <a:pt x="60" y="40"/>
                  <a:pt x="60" y="40"/>
                  <a:pt x="60" y="40"/>
                </a:cubicBezTo>
                <a:cubicBezTo>
                  <a:pt x="60" y="40"/>
                  <a:pt x="60" y="40"/>
                  <a:pt x="60" y="40"/>
                </a:cubicBezTo>
                <a:cubicBezTo>
                  <a:pt x="60" y="36"/>
                  <a:pt x="60" y="36"/>
                  <a:pt x="60" y="36"/>
                </a:cubicBezTo>
                <a:cubicBezTo>
                  <a:pt x="60" y="36"/>
                  <a:pt x="60" y="36"/>
                  <a:pt x="60" y="36"/>
                </a:cubicBezTo>
                <a:cubicBezTo>
                  <a:pt x="60" y="35"/>
                  <a:pt x="59" y="34"/>
                  <a:pt x="57" y="33"/>
                </a:cubicBezTo>
                <a:cubicBezTo>
                  <a:pt x="56" y="33"/>
                  <a:pt x="54" y="33"/>
                  <a:pt x="52" y="33"/>
                </a:cubicBezTo>
                <a:close/>
                <a:moveTo>
                  <a:pt x="31" y="33"/>
                </a:moveTo>
                <a:cubicBezTo>
                  <a:pt x="29" y="33"/>
                  <a:pt x="27" y="33"/>
                  <a:pt x="25" y="33"/>
                </a:cubicBezTo>
                <a:cubicBezTo>
                  <a:pt x="24" y="34"/>
                  <a:pt x="23" y="35"/>
                  <a:pt x="23" y="36"/>
                </a:cubicBezTo>
                <a:cubicBezTo>
                  <a:pt x="23" y="36"/>
                  <a:pt x="23" y="36"/>
                  <a:pt x="23" y="36"/>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1"/>
                  <a:pt x="23" y="41"/>
                  <a:pt x="23" y="41"/>
                </a:cubicBezTo>
                <a:cubicBezTo>
                  <a:pt x="22" y="42"/>
                  <a:pt x="22" y="43"/>
                  <a:pt x="22" y="43"/>
                </a:cubicBezTo>
                <a:cubicBezTo>
                  <a:pt x="22" y="43"/>
                  <a:pt x="22" y="43"/>
                  <a:pt x="22" y="43"/>
                </a:cubicBezTo>
                <a:cubicBezTo>
                  <a:pt x="22" y="47"/>
                  <a:pt x="22" y="47"/>
                  <a:pt x="22" y="47"/>
                </a:cubicBezTo>
                <a:cubicBezTo>
                  <a:pt x="22" y="47"/>
                  <a:pt x="22" y="48"/>
                  <a:pt x="22" y="48"/>
                </a:cubicBezTo>
                <a:cubicBezTo>
                  <a:pt x="22" y="48"/>
                  <a:pt x="22" y="48"/>
                  <a:pt x="22" y="48"/>
                </a:cubicBezTo>
                <a:cubicBezTo>
                  <a:pt x="22" y="48"/>
                  <a:pt x="22" y="48"/>
                  <a:pt x="22" y="48"/>
                </a:cubicBezTo>
                <a:cubicBezTo>
                  <a:pt x="22" y="48"/>
                  <a:pt x="22" y="48"/>
                  <a:pt x="22" y="48"/>
                </a:cubicBezTo>
                <a:cubicBezTo>
                  <a:pt x="22" y="49"/>
                  <a:pt x="23" y="49"/>
                  <a:pt x="24" y="50"/>
                </a:cubicBezTo>
                <a:cubicBezTo>
                  <a:pt x="24" y="50"/>
                  <a:pt x="24" y="50"/>
                  <a:pt x="24" y="51"/>
                </a:cubicBezTo>
                <a:cubicBezTo>
                  <a:pt x="24" y="51"/>
                  <a:pt x="24" y="51"/>
                  <a:pt x="24" y="51"/>
                </a:cubicBezTo>
                <a:cubicBezTo>
                  <a:pt x="24" y="55"/>
                  <a:pt x="24" y="55"/>
                  <a:pt x="24" y="55"/>
                </a:cubicBezTo>
                <a:cubicBezTo>
                  <a:pt x="24" y="55"/>
                  <a:pt x="24" y="55"/>
                  <a:pt x="24" y="55"/>
                </a:cubicBezTo>
                <a:cubicBezTo>
                  <a:pt x="24" y="55"/>
                  <a:pt x="24" y="55"/>
                  <a:pt x="24" y="55"/>
                </a:cubicBezTo>
                <a:cubicBezTo>
                  <a:pt x="24" y="55"/>
                  <a:pt x="24" y="55"/>
                  <a:pt x="24" y="55"/>
                </a:cubicBezTo>
                <a:cubicBezTo>
                  <a:pt x="24" y="55"/>
                  <a:pt x="24" y="55"/>
                  <a:pt x="24" y="55"/>
                </a:cubicBezTo>
                <a:cubicBezTo>
                  <a:pt x="24" y="55"/>
                  <a:pt x="24" y="55"/>
                  <a:pt x="24" y="56"/>
                </a:cubicBezTo>
                <a:cubicBezTo>
                  <a:pt x="23" y="56"/>
                  <a:pt x="22" y="57"/>
                  <a:pt x="22" y="58"/>
                </a:cubicBezTo>
                <a:cubicBezTo>
                  <a:pt x="22" y="58"/>
                  <a:pt x="22" y="58"/>
                  <a:pt x="22" y="58"/>
                </a:cubicBezTo>
                <a:cubicBezTo>
                  <a:pt x="22" y="62"/>
                  <a:pt x="22" y="62"/>
                  <a:pt x="22" y="62"/>
                </a:cubicBezTo>
                <a:cubicBezTo>
                  <a:pt x="22" y="62"/>
                  <a:pt x="22" y="62"/>
                  <a:pt x="22" y="62"/>
                </a:cubicBezTo>
                <a:cubicBezTo>
                  <a:pt x="22" y="62"/>
                  <a:pt x="22" y="62"/>
                  <a:pt x="22" y="62"/>
                </a:cubicBezTo>
                <a:cubicBezTo>
                  <a:pt x="22" y="62"/>
                  <a:pt x="22" y="62"/>
                  <a:pt x="22" y="62"/>
                </a:cubicBezTo>
                <a:cubicBezTo>
                  <a:pt x="22" y="62"/>
                  <a:pt x="22" y="62"/>
                  <a:pt x="22" y="62"/>
                </a:cubicBezTo>
                <a:cubicBezTo>
                  <a:pt x="22" y="63"/>
                  <a:pt x="23" y="64"/>
                  <a:pt x="25" y="65"/>
                </a:cubicBezTo>
                <a:cubicBezTo>
                  <a:pt x="26" y="65"/>
                  <a:pt x="28" y="65"/>
                  <a:pt x="30" y="65"/>
                </a:cubicBezTo>
                <a:cubicBezTo>
                  <a:pt x="32" y="65"/>
                  <a:pt x="34" y="65"/>
                  <a:pt x="35" y="65"/>
                </a:cubicBezTo>
                <a:cubicBezTo>
                  <a:pt x="37" y="64"/>
                  <a:pt x="38" y="63"/>
                  <a:pt x="38" y="62"/>
                </a:cubicBezTo>
                <a:cubicBezTo>
                  <a:pt x="38" y="62"/>
                  <a:pt x="38" y="62"/>
                  <a:pt x="38" y="62"/>
                </a:cubicBezTo>
                <a:cubicBezTo>
                  <a:pt x="38" y="62"/>
                  <a:pt x="38" y="62"/>
                  <a:pt x="38" y="62"/>
                </a:cubicBezTo>
                <a:cubicBezTo>
                  <a:pt x="38" y="58"/>
                  <a:pt x="38" y="58"/>
                  <a:pt x="38" y="58"/>
                </a:cubicBezTo>
                <a:cubicBezTo>
                  <a:pt x="38" y="58"/>
                  <a:pt x="38" y="57"/>
                  <a:pt x="38" y="57"/>
                </a:cubicBezTo>
                <a:cubicBezTo>
                  <a:pt x="39" y="57"/>
                  <a:pt x="40" y="56"/>
                  <a:pt x="40" y="55"/>
                </a:cubicBezTo>
                <a:cubicBezTo>
                  <a:pt x="40" y="55"/>
                  <a:pt x="40" y="55"/>
                  <a:pt x="40" y="55"/>
                </a:cubicBezTo>
                <a:cubicBezTo>
                  <a:pt x="40" y="55"/>
                  <a:pt x="40" y="55"/>
                  <a:pt x="40" y="55"/>
                </a:cubicBezTo>
                <a:cubicBezTo>
                  <a:pt x="40" y="51"/>
                  <a:pt x="40" y="51"/>
                  <a:pt x="40" y="51"/>
                </a:cubicBezTo>
                <a:cubicBezTo>
                  <a:pt x="40" y="50"/>
                  <a:pt x="39" y="49"/>
                  <a:pt x="38" y="48"/>
                </a:cubicBezTo>
                <a:cubicBezTo>
                  <a:pt x="38" y="48"/>
                  <a:pt x="38" y="48"/>
                  <a:pt x="38" y="48"/>
                </a:cubicBezTo>
                <a:cubicBezTo>
                  <a:pt x="38" y="48"/>
                  <a:pt x="38" y="48"/>
                  <a:pt x="38" y="48"/>
                </a:cubicBezTo>
                <a:cubicBezTo>
                  <a:pt x="38" y="48"/>
                  <a:pt x="38" y="48"/>
                  <a:pt x="38" y="48"/>
                </a:cubicBezTo>
                <a:cubicBezTo>
                  <a:pt x="38" y="43"/>
                  <a:pt x="38" y="43"/>
                  <a:pt x="38" y="43"/>
                </a:cubicBezTo>
                <a:cubicBezTo>
                  <a:pt x="38" y="43"/>
                  <a:pt x="38" y="42"/>
                  <a:pt x="37" y="42"/>
                </a:cubicBezTo>
                <a:cubicBezTo>
                  <a:pt x="38" y="41"/>
                  <a:pt x="39" y="41"/>
                  <a:pt x="39" y="40"/>
                </a:cubicBezTo>
                <a:cubicBezTo>
                  <a:pt x="39" y="40"/>
                  <a:pt x="39" y="40"/>
                  <a:pt x="39" y="40"/>
                </a:cubicBezTo>
                <a:cubicBezTo>
                  <a:pt x="39" y="40"/>
                  <a:pt x="39" y="40"/>
                  <a:pt x="39" y="40"/>
                </a:cubicBezTo>
                <a:cubicBezTo>
                  <a:pt x="39" y="36"/>
                  <a:pt x="39" y="36"/>
                  <a:pt x="39" y="36"/>
                </a:cubicBezTo>
                <a:cubicBezTo>
                  <a:pt x="39" y="35"/>
                  <a:pt x="37" y="34"/>
                  <a:pt x="36" y="33"/>
                </a:cubicBezTo>
                <a:cubicBezTo>
                  <a:pt x="34" y="33"/>
                  <a:pt x="33" y="33"/>
                  <a:pt x="31" y="33"/>
                </a:cubicBezTo>
                <a:close/>
                <a:moveTo>
                  <a:pt x="34" y="43"/>
                </a:moveTo>
                <a:cubicBezTo>
                  <a:pt x="34" y="43"/>
                  <a:pt x="34" y="43"/>
                  <a:pt x="34" y="43"/>
                </a:cubicBezTo>
                <a:cubicBezTo>
                  <a:pt x="35" y="43"/>
                  <a:pt x="36" y="43"/>
                  <a:pt x="36" y="43"/>
                </a:cubicBezTo>
                <a:cubicBezTo>
                  <a:pt x="36" y="43"/>
                  <a:pt x="35" y="43"/>
                  <a:pt x="34" y="44"/>
                </a:cubicBezTo>
                <a:cubicBezTo>
                  <a:pt x="33" y="44"/>
                  <a:pt x="32" y="44"/>
                  <a:pt x="30" y="44"/>
                </a:cubicBezTo>
                <a:cubicBezTo>
                  <a:pt x="28" y="44"/>
                  <a:pt x="27" y="44"/>
                  <a:pt x="25" y="44"/>
                </a:cubicBezTo>
                <a:cubicBezTo>
                  <a:pt x="25" y="43"/>
                  <a:pt x="24" y="43"/>
                  <a:pt x="24" y="43"/>
                </a:cubicBezTo>
                <a:cubicBezTo>
                  <a:pt x="24" y="43"/>
                  <a:pt x="25" y="43"/>
                  <a:pt x="25" y="43"/>
                </a:cubicBezTo>
                <a:cubicBezTo>
                  <a:pt x="26" y="43"/>
                  <a:pt x="26" y="43"/>
                  <a:pt x="26" y="43"/>
                </a:cubicBezTo>
                <a:cubicBezTo>
                  <a:pt x="27" y="43"/>
                  <a:pt x="29" y="43"/>
                  <a:pt x="31" y="43"/>
                </a:cubicBezTo>
                <a:cubicBezTo>
                  <a:pt x="32" y="43"/>
                  <a:pt x="33" y="43"/>
                  <a:pt x="34" y="43"/>
                </a:cubicBezTo>
                <a:close/>
                <a:moveTo>
                  <a:pt x="35" y="50"/>
                </a:moveTo>
                <a:cubicBezTo>
                  <a:pt x="35" y="50"/>
                  <a:pt x="36" y="50"/>
                  <a:pt x="36" y="50"/>
                </a:cubicBezTo>
                <a:cubicBezTo>
                  <a:pt x="37" y="51"/>
                  <a:pt x="38" y="51"/>
                  <a:pt x="38" y="51"/>
                </a:cubicBezTo>
                <a:cubicBezTo>
                  <a:pt x="38" y="51"/>
                  <a:pt x="37" y="51"/>
                  <a:pt x="36" y="51"/>
                </a:cubicBezTo>
                <a:cubicBezTo>
                  <a:pt x="35" y="51"/>
                  <a:pt x="34" y="51"/>
                  <a:pt x="32" y="51"/>
                </a:cubicBezTo>
                <a:cubicBezTo>
                  <a:pt x="30" y="51"/>
                  <a:pt x="29" y="51"/>
                  <a:pt x="27" y="51"/>
                </a:cubicBezTo>
                <a:cubicBezTo>
                  <a:pt x="27" y="51"/>
                  <a:pt x="26" y="51"/>
                  <a:pt x="26" y="51"/>
                </a:cubicBezTo>
                <a:cubicBezTo>
                  <a:pt x="26" y="51"/>
                  <a:pt x="27" y="51"/>
                  <a:pt x="27" y="50"/>
                </a:cubicBezTo>
                <a:cubicBezTo>
                  <a:pt x="28" y="51"/>
                  <a:pt x="29" y="51"/>
                  <a:pt x="30" y="51"/>
                </a:cubicBezTo>
                <a:cubicBezTo>
                  <a:pt x="32" y="51"/>
                  <a:pt x="34" y="50"/>
                  <a:pt x="35" y="50"/>
                </a:cubicBezTo>
                <a:close/>
                <a:moveTo>
                  <a:pt x="35" y="58"/>
                </a:moveTo>
                <a:cubicBezTo>
                  <a:pt x="36" y="58"/>
                  <a:pt x="36" y="58"/>
                  <a:pt x="36" y="58"/>
                </a:cubicBezTo>
                <a:cubicBezTo>
                  <a:pt x="36" y="58"/>
                  <a:pt x="35" y="58"/>
                  <a:pt x="34" y="58"/>
                </a:cubicBezTo>
                <a:cubicBezTo>
                  <a:pt x="33" y="59"/>
                  <a:pt x="32" y="59"/>
                  <a:pt x="30" y="59"/>
                </a:cubicBezTo>
                <a:cubicBezTo>
                  <a:pt x="28" y="59"/>
                  <a:pt x="27" y="59"/>
                  <a:pt x="25" y="58"/>
                </a:cubicBezTo>
                <a:cubicBezTo>
                  <a:pt x="25" y="58"/>
                  <a:pt x="24" y="58"/>
                  <a:pt x="24" y="58"/>
                </a:cubicBezTo>
                <a:cubicBezTo>
                  <a:pt x="24" y="58"/>
                  <a:pt x="25" y="58"/>
                  <a:pt x="25" y="58"/>
                </a:cubicBezTo>
                <a:cubicBezTo>
                  <a:pt x="26" y="57"/>
                  <a:pt x="26" y="57"/>
                  <a:pt x="27" y="57"/>
                </a:cubicBezTo>
                <a:cubicBezTo>
                  <a:pt x="27" y="57"/>
                  <a:pt x="27" y="57"/>
                  <a:pt x="27" y="57"/>
                </a:cubicBezTo>
                <a:cubicBezTo>
                  <a:pt x="28" y="58"/>
                  <a:pt x="30" y="58"/>
                  <a:pt x="32" y="58"/>
                </a:cubicBezTo>
                <a:cubicBezTo>
                  <a:pt x="33" y="58"/>
                  <a:pt x="34" y="58"/>
                  <a:pt x="35" y="58"/>
                </a:cubicBezTo>
                <a:close/>
                <a:moveTo>
                  <a:pt x="26" y="61"/>
                </a:moveTo>
                <a:cubicBezTo>
                  <a:pt x="26" y="61"/>
                  <a:pt x="26" y="61"/>
                  <a:pt x="26" y="61"/>
                </a:cubicBezTo>
                <a:cubicBezTo>
                  <a:pt x="26" y="63"/>
                  <a:pt x="26" y="63"/>
                  <a:pt x="26" y="63"/>
                </a:cubicBezTo>
                <a:cubicBezTo>
                  <a:pt x="26" y="63"/>
                  <a:pt x="26" y="63"/>
                  <a:pt x="26" y="63"/>
                </a:cubicBezTo>
                <a:cubicBezTo>
                  <a:pt x="26" y="61"/>
                  <a:pt x="26" y="61"/>
                  <a:pt x="26" y="61"/>
                </a:cubicBezTo>
                <a:close/>
                <a:moveTo>
                  <a:pt x="25" y="62"/>
                </a:moveTo>
                <a:cubicBezTo>
                  <a:pt x="24" y="62"/>
                  <a:pt x="24" y="62"/>
                  <a:pt x="24" y="62"/>
                </a:cubicBezTo>
                <a:cubicBezTo>
                  <a:pt x="24" y="62"/>
                  <a:pt x="24" y="62"/>
                  <a:pt x="24" y="62"/>
                </a:cubicBezTo>
                <a:cubicBezTo>
                  <a:pt x="24" y="60"/>
                  <a:pt x="24" y="60"/>
                  <a:pt x="24" y="60"/>
                </a:cubicBezTo>
                <a:cubicBezTo>
                  <a:pt x="24" y="60"/>
                  <a:pt x="25" y="60"/>
                  <a:pt x="25" y="60"/>
                </a:cubicBezTo>
                <a:cubicBezTo>
                  <a:pt x="25" y="60"/>
                  <a:pt x="25" y="60"/>
                  <a:pt x="25" y="60"/>
                </a:cubicBezTo>
                <a:cubicBezTo>
                  <a:pt x="25" y="62"/>
                  <a:pt x="25" y="62"/>
                  <a:pt x="25" y="62"/>
                </a:cubicBezTo>
                <a:close/>
                <a:moveTo>
                  <a:pt x="35" y="60"/>
                </a:moveTo>
                <a:cubicBezTo>
                  <a:pt x="35" y="60"/>
                  <a:pt x="36" y="60"/>
                  <a:pt x="36" y="60"/>
                </a:cubicBezTo>
                <a:cubicBezTo>
                  <a:pt x="36" y="62"/>
                  <a:pt x="36" y="62"/>
                  <a:pt x="36" y="62"/>
                </a:cubicBezTo>
                <a:cubicBezTo>
                  <a:pt x="36" y="62"/>
                  <a:pt x="36" y="62"/>
                  <a:pt x="36" y="62"/>
                </a:cubicBezTo>
                <a:cubicBezTo>
                  <a:pt x="36" y="62"/>
                  <a:pt x="36" y="62"/>
                  <a:pt x="35" y="62"/>
                </a:cubicBezTo>
                <a:cubicBezTo>
                  <a:pt x="35" y="60"/>
                  <a:pt x="35" y="60"/>
                  <a:pt x="35" y="60"/>
                </a:cubicBezTo>
                <a:close/>
                <a:moveTo>
                  <a:pt x="34" y="62"/>
                </a:moveTo>
                <a:cubicBezTo>
                  <a:pt x="34" y="63"/>
                  <a:pt x="34" y="63"/>
                  <a:pt x="34" y="63"/>
                </a:cubicBezTo>
                <a:cubicBezTo>
                  <a:pt x="34" y="61"/>
                  <a:pt x="34" y="61"/>
                  <a:pt x="34" y="61"/>
                </a:cubicBezTo>
                <a:cubicBezTo>
                  <a:pt x="34" y="61"/>
                  <a:pt x="34" y="61"/>
                  <a:pt x="34" y="61"/>
                </a:cubicBezTo>
                <a:cubicBezTo>
                  <a:pt x="34" y="62"/>
                  <a:pt x="34" y="62"/>
                  <a:pt x="34" y="62"/>
                </a:cubicBezTo>
                <a:close/>
                <a:moveTo>
                  <a:pt x="28" y="61"/>
                </a:moveTo>
                <a:cubicBezTo>
                  <a:pt x="28" y="61"/>
                  <a:pt x="29" y="61"/>
                  <a:pt x="29" y="61"/>
                </a:cubicBezTo>
                <a:cubicBezTo>
                  <a:pt x="29" y="63"/>
                  <a:pt x="29" y="63"/>
                  <a:pt x="29" y="63"/>
                </a:cubicBezTo>
                <a:cubicBezTo>
                  <a:pt x="29" y="63"/>
                  <a:pt x="28" y="63"/>
                  <a:pt x="28" y="63"/>
                </a:cubicBezTo>
                <a:cubicBezTo>
                  <a:pt x="28" y="61"/>
                  <a:pt x="28" y="61"/>
                  <a:pt x="28" y="61"/>
                </a:cubicBezTo>
                <a:close/>
                <a:moveTo>
                  <a:pt x="32" y="63"/>
                </a:moveTo>
                <a:cubicBezTo>
                  <a:pt x="32" y="63"/>
                  <a:pt x="31" y="63"/>
                  <a:pt x="31" y="63"/>
                </a:cubicBezTo>
                <a:cubicBezTo>
                  <a:pt x="31" y="61"/>
                  <a:pt x="31" y="61"/>
                  <a:pt x="31" y="61"/>
                </a:cubicBezTo>
                <a:cubicBezTo>
                  <a:pt x="31" y="61"/>
                  <a:pt x="32" y="61"/>
                  <a:pt x="32" y="61"/>
                </a:cubicBezTo>
                <a:cubicBezTo>
                  <a:pt x="32" y="63"/>
                  <a:pt x="32" y="63"/>
                  <a:pt x="32" y="63"/>
                </a:cubicBezTo>
                <a:close/>
                <a:moveTo>
                  <a:pt x="28" y="53"/>
                </a:moveTo>
                <a:cubicBezTo>
                  <a:pt x="28" y="53"/>
                  <a:pt x="28" y="53"/>
                  <a:pt x="28" y="53"/>
                </a:cubicBezTo>
                <a:cubicBezTo>
                  <a:pt x="28" y="55"/>
                  <a:pt x="28" y="55"/>
                  <a:pt x="28" y="55"/>
                </a:cubicBezTo>
                <a:cubicBezTo>
                  <a:pt x="28" y="55"/>
                  <a:pt x="28" y="55"/>
                  <a:pt x="28" y="55"/>
                </a:cubicBezTo>
                <a:cubicBezTo>
                  <a:pt x="28" y="53"/>
                  <a:pt x="28" y="53"/>
                  <a:pt x="28" y="53"/>
                </a:cubicBezTo>
                <a:close/>
                <a:moveTo>
                  <a:pt x="27" y="55"/>
                </a:moveTo>
                <a:cubicBezTo>
                  <a:pt x="26" y="55"/>
                  <a:pt x="26" y="55"/>
                  <a:pt x="26" y="55"/>
                </a:cubicBezTo>
                <a:cubicBezTo>
                  <a:pt x="26" y="55"/>
                  <a:pt x="26" y="55"/>
                  <a:pt x="26" y="55"/>
                </a:cubicBezTo>
                <a:cubicBezTo>
                  <a:pt x="26" y="53"/>
                  <a:pt x="26" y="53"/>
                  <a:pt x="26" y="53"/>
                </a:cubicBezTo>
                <a:cubicBezTo>
                  <a:pt x="26" y="53"/>
                  <a:pt x="27" y="53"/>
                  <a:pt x="27" y="53"/>
                </a:cubicBezTo>
                <a:cubicBezTo>
                  <a:pt x="27" y="53"/>
                  <a:pt x="27" y="53"/>
                  <a:pt x="27" y="53"/>
                </a:cubicBezTo>
                <a:cubicBezTo>
                  <a:pt x="27" y="55"/>
                  <a:pt x="27" y="55"/>
                  <a:pt x="27" y="55"/>
                </a:cubicBezTo>
                <a:close/>
                <a:moveTo>
                  <a:pt x="37" y="53"/>
                </a:moveTo>
                <a:cubicBezTo>
                  <a:pt x="37" y="53"/>
                  <a:pt x="38" y="53"/>
                  <a:pt x="38" y="53"/>
                </a:cubicBezTo>
                <a:cubicBezTo>
                  <a:pt x="38" y="55"/>
                  <a:pt x="38" y="55"/>
                  <a:pt x="38" y="55"/>
                </a:cubicBezTo>
                <a:cubicBezTo>
                  <a:pt x="38" y="55"/>
                  <a:pt x="38" y="55"/>
                  <a:pt x="38" y="55"/>
                </a:cubicBezTo>
                <a:cubicBezTo>
                  <a:pt x="38" y="55"/>
                  <a:pt x="38" y="55"/>
                  <a:pt x="37" y="55"/>
                </a:cubicBezTo>
                <a:cubicBezTo>
                  <a:pt x="37" y="53"/>
                  <a:pt x="37" y="53"/>
                  <a:pt x="37" y="53"/>
                </a:cubicBezTo>
                <a:close/>
                <a:moveTo>
                  <a:pt x="36" y="55"/>
                </a:moveTo>
                <a:cubicBezTo>
                  <a:pt x="36" y="55"/>
                  <a:pt x="36" y="55"/>
                  <a:pt x="36" y="55"/>
                </a:cubicBezTo>
                <a:cubicBezTo>
                  <a:pt x="36" y="53"/>
                  <a:pt x="36" y="53"/>
                  <a:pt x="36" y="53"/>
                </a:cubicBezTo>
                <a:cubicBezTo>
                  <a:pt x="36" y="53"/>
                  <a:pt x="36" y="53"/>
                  <a:pt x="36" y="53"/>
                </a:cubicBezTo>
                <a:cubicBezTo>
                  <a:pt x="36" y="55"/>
                  <a:pt x="36" y="55"/>
                  <a:pt x="36" y="55"/>
                </a:cubicBezTo>
                <a:close/>
                <a:moveTo>
                  <a:pt x="30" y="54"/>
                </a:moveTo>
                <a:cubicBezTo>
                  <a:pt x="30" y="54"/>
                  <a:pt x="31" y="54"/>
                  <a:pt x="31" y="54"/>
                </a:cubicBezTo>
                <a:cubicBezTo>
                  <a:pt x="31" y="56"/>
                  <a:pt x="31" y="56"/>
                  <a:pt x="31" y="56"/>
                </a:cubicBezTo>
                <a:cubicBezTo>
                  <a:pt x="31" y="56"/>
                  <a:pt x="30" y="56"/>
                  <a:pt x="30" y="56"/>
                </a:cubicBezTo>
                <a:cubicBezTo>
                  <a:pt x="30" y="54"/>
                  <a:pt x="30" y="54"/>
                  <a:pt x="30" y="54"/>
                </a:cubicBezTo>
                <a:close/>
                <a:moveTo>
                  <a:pt x="34" y="56"/>
                </a:moveTo>
                <a:cubicBezTo>
                  <a:pt x="34" y="56"/>
                  <a:pt x="33" y="56"/>
                  <a:pt x="33" y="56"/>
                </a:cubicBezTo>
                <a:cubicBezTo>
                  <a:pt x="33" y="54"/>
                  <a:pt x="33" y="54"/>
                  <a:pt x="33" y="54"/>
                </a:cubicBezTo>
                <a:cubicBezTo>
                  <a:pt x="33" y="54"/>
                  <a:pt x="34" y="54"/>
                  <a:pt x="34" y="54"/>
                </a:cubicBezTo>
                <a:cubicBezTo>
                  <a:pt x="34" y="56"/>
                  <a:pt x="34" y="56"/>
                  <a:pt x="34" y="56"/>
                </a:cubicBezTo>
                <a:close/>
                <a:moveTo>
                  <a:pt x="26" y="46"/>
                </a:moveTo>
                <a:cubicBezTo>
                  <a:pt x="26" y="46"/>
                  <a:pt x="26" y="46"/>
                  <a:pt x="26" y="46"/>
                </a:cubicBezTo>
                <a:cubicBezTo>
                  <a:pt x="26" y="48"/>
                  <a:pt x="26" y="48"/>
                  <a:pt x="26" y="48"/>
                </a:cubicBezTo>
                <a:cubicBezTo>
                  <a:pt x="26" y="48"/>
                  <a:pt x="26" y="48"/>
                  <a:pt x="26" y="48"/>
                </a:cubicBezTo>
                <a:cubicBezTo>
                  <a:pt x="26" y="46"/>
                  <a:pt x="26" y="46"/>
                  <a:pt x="26" y="46"/>
                </a:cubicBezTo>
                <a:close/>
                <a:moveTo>
                  <a:pt x="25" y="48"/>
                </a:moveTo>
                <a:cubicBezTo>
                  <a:pt x="24" y="48"/>
                  <a:pt x="24" y="48"/>
                  <a:pt x="24" y="48"/>
                </a:cubicBezTo>
                <a:cubicBezTo>
                  <a:pt x="24" y="47"/>
                  <a:pt x="24" y="47"/>
                  <a:pt x="24" y="47"/>
                </a:cubicBezTo>
                <a:cubicBezTo>
                  <a:pt x="24" y="46"/>
                  <a:pt x="24" y="46"/>
                  <a:pt x="24" y="46"/>
                </a:cubicBezTo>
                <a:cubicBezTo>
                  <a:pt x="24" y="46"/>
                  <a:pt x="25" y="46"/>
                  <a:pt x="25" y="46"/>
                </a:cubicBezTo>
                <a:cubicBezTo>
                  <a:pt x="25" y="46"/>
                  <a:pt x="25" y="46"/>
                  <a:pt x="25" y="46"/>
                </a:cubicBezTo>
                <a:cubicBezTo>
                  <a:pt x="25" y="48"/>
                  <a:pt x="25" y="48"/>
                  <a:pt x="25" y="48"/>
                </a:cubicBezTo>
                <a:close/>
                <a:moveTo>
                  <a:pt x="35" y="46"/>
                </a:moveTo>
                <a:cubicBezTo>
                  <a:pt x="35" y="46"/>
                  <a:pt x="36" y="46"/>
                  <a:pt x="36" y="45"/>
                </a:cubicBezTo>
                <a:cubicBezTo>
                  <a:pt x="36" y="47"/>
                  <a:pt x="36" y="47"/>
                  <a:pt x="36" y="47"/>
                </a:cubicBezTo>
                <a:cubicBezTo>
                  <a:pt x="36" y="48"/>
                  <a:pt x="36" y="48"/>
                  <a:pt x="36" y="48"/>
                </a:cubicBezTo>
                <a:cubicBezTo>
                  <a:pt x="36" y="48"/>
                  <a:pt x="35" y="48"/>
                  <a:pt x="35" y="48"/>
                </a:cubicBezTo>
                <a:cubicBezTo>
                  <a:pt x="35" y="46"/>
                  <a:pt x="35" y="46"/>
                  <a:pt x="35" y="46"/>
                </a:cubicBezTo>
                <a:close/>
                <a:moveTo>
                  <a:pt x="34" y="48"/>
                </a:moveTo>
                <a:cubicBezTo>
                  <a:pt x="34" y="48"/>
                  <a:pt x="34" y="48"/>
                  <a:pt x="34" y="48"/>
                </a:cubicBezTo>
                <a:cubicBezTo>
                  <a:pt x="34" y="46"/>
                  <a:pt x="34" y="46"/>
                  <a:pt x="34" y="46"/>
                </a:cubicBezTo>
                <a:cubicBezTo>
                  <a:pt x="34" y="46"/>
                  <a:pt x="34" y="46"/>
                  <a:pt x="34" y="46"/>
                </a:cubicBezTo>
                <a:cubicBezTo>
                  <a:pt x="34" y="48"/>
                  <a:pt x="34" y="48"/>
                  <a:pt x="34" y="48"/>
                </a:cubicBezTo>
                <a:close/>
                <a:moveTo>
                  <a:pt x="28" y="46"/>
                </a:moveTo>
                <a:cubicBezTo>
                  <a:pt x="28" y="46"/>
                  <a:pt x="29" y="46"/>
                  <a:pt x="29" y="46"/>
                </a:cubicBezTo>
                <a:cubicBezTo>
                  <a:pt x="29" y="48"/>
                  <a:pt x="29" y="48"/>
                  <a:pt x="29" y="48"/>
                </a:cubicBezTo>
                <a:cubicBezTo>
                  <a:pt x="29" y="48"/>
                  <a:pt x="28" y="48"/>
                  <a:pt x="28" y="48"/>
                </a:cubicBezTo>
                <a:cubicBezTo>
                  <a:pt x="28" y="46"/>
                  <a:pt x="28" y="46"/>
                  <a:pt x="28" y="46"/>
                </a:cubicBezTo>
                <a:close/>
                <a:moveTo>
                  <a:pt x="32" y="48"/>
                </a:moveTo>
                <a:cubicBezTo>
                  <a:pt x="32" y="48"/>
                  <a:pt x="31" y="48"/>
                  <a:pt x="31" y="48"/>
                </a:cubicBezTo>
                <a:cubicBezTo>
                  <a:pt x="31" y="46"/>
                  <a:pt x="31" y="46"/>
                  <a:pt x="31" y="46"/>
                </a:cubicBezTo>
                <a:cubicBezTo>
                  <a:pt x="31" y="46"/>
                  <a:pt x="32" y="46"/>
                  <a:pt x="32" y="46"/>
                </a:cubicBezTo>
                <a:cubicBezTo>
                  <a:pt x="32" y="48"/>
                  <a:pt x="32" y="48"/>
                  <a:pt x="32" y="48"/>
                </a:cubicBezTo>
                <a:close/>
                <a:moveTo>
                  <a:pt x="26" y="39"/>
                </a:moveTo>
                <a:cubicBezTo>
                  <a:pt x="26" y="41"/>
                  <a:pt x="26" y="41"/>
                  <a:pt x="26" y="41"/>
                </a:cubicBezTo>
                <a:cubicBezTo>
                  <a:pt x="27" y="41"/>
                  <a:pt x="27" y="41"/>
                  <a:pt x="27" y="41"/>
                </a:cubicBezTo>
                <a:cubicBezTo>
                  <a:pt x="27" y="39"/>
                  <a:pt x="27" y="39"/>
                  <a:pt x="27" y="39"/>
                </a:cubicBezTo>
                <a:cubicBezTo>
                  <a:pt x="27" y="39"/>
                  <a:pt x="27" y="39"/>
                  <a:pt x="26" y="39"/>
                </a:cubicBezTo>
                <a:close/>
                <a:moveTo>
                  <a:pt x="26" y="40"/>
                </a:moveTo>
                <a:cubicBezTo>
                  <a:pt x="26" y="38"/>
                  <a:pt x="26" y="38"/>
                  <a:pt x="26" y="38"/>
                </a:cubicBezTo>
                <a:cubicBezTo>
                  <a:pt x="25" y="38"/>
                  <a:pt x="25" y="38"/>
                  <a:pt x="25" y="38"/>
                </a:cubicBezTo>
                <a:cubicBezTo>
                  <a:pt x="25" y="38"/>
                  <a:pt x="25" y="38"/>
                  <a:pt x="25" y="38"/>
                </a:cubicBezTo>
                <a:cubicBezTo>
                  <a:pt x="25" y="40"/>
                  <a:pt x="25" y="40"/>
                  <a:pt x="25" y="40"/>
                </a:cubicBezTo>
                <a:cubicBezTo>
                  <a:pt x="25" y="40"/>
                  <a:pt x="25" y="40"/>
                  <a:pt x="25" y="40"/>
                </a:cubicBezTo>
                <a:cubicBezTo>
                  <a:pt x="25" y="40"/>
                  <a:pt x="25" y="40"/>
                  <a:pt x="26" y="40"/>
                </a:cubicBezTo>
                <a:close/>
                <a:moveTo>
                  <a:pt x="36" y="38"/>
                </a:moveTo>
                <a:cubicBezTo>
                  <a:pt x="36" y="40"/>
                  <a:pt x="36" y="40"/>
                  <a:pt x="36" y="40"/>
                </a:cubicBezTo>
                <a:cubicBezTo>
                  <a:pt x="36" y="40"/>
                  <a:pt x="36" y="40"/>
                  <a:pt x="36" y="40"/>
                </a:cubicBezTo>
                <a:cubicBezTo>
                  <a:pt x="36" y="40"/>
                  <a:pt x="36" y="40"/>
                  <a:pt x="36" y="40"/>
                </a:cubicBezTo>
                <a:cubicBezTo>
                  <a:pt x="36" y="38"/>
                  <a:pt x="36" y="38"/>
                  <a:pt x="36" y="38"/>
                </a:cubicBezTo>
                <a:cubicBezTo>
                  <a:pt x="36" y="38"/>
                  <a:pt x="36" y="38"/>
                  <a:pt x="36" y="38"/>
                </a:cubicBezTo>
                <a:close/>
                <a:moveTo>
                  <a:pt x="35" y="40"/>
                </a:moveTo>
                <a:cubicBezTo>
                  <a:pt x="35" y="38"/>
                  <a:pt x="35" y="38"/>
                  <a:pt x="35" y="38"/>
                </a:cubicBezTo>
                <a:cubicBezTo>
                  <a:pt x="35" y="38"/>
                  <a:pt x="35" y="39"/>
                  <a:pt x="34" y="39"/>
                </a:cubicBezTo>
                <a:cubicBezTo>
                  <a:pt x="34" y="41"/>
                  <a:pt x="34" y="41"/>
                  <a:pt x="34" y="41"/>
                </a:cubicBezTo>
                <a:cubicBezTo>
                  <a:pt x="35" y="41"/>
                  <a:pt x="35" y="40"/>
                  <a:pt x="35" y="40"/>
                </a:cubicBezTo>
                <a:close/>
                <a:moveTo>
                  <a:pt x="29" y="39"/>
                </a:moveTo>
                <a:cubicBezTo>
                  <a:pt x="29" y="41"/>
                  <a:pt x="29" y="41"/>
                  <a:pt x="29" y="41"/>
                </a:cubicBezTo>
                <a:cubicBezTo>
                  <a:pt x="29" y="41"/>
                  <a:pt x="29" y="41"/>
                  <a:pt x="30" y="41"/>
                </a:cubicBezTo>
                <a:cubicBezTo>
                  <a:pt x="30" y="39"/>
                  <a:pt x="30" y="39"/>
                  <a:pt x="30" y="39"/>
                </a:cubicBezTo>
                <a:cubicBezTo>
                  <a:pt x="29" y="39"/>
                  <a:pt x="29" y="39"/>
                  <a:pt x="29" y="39"/>
                </a:cubicBezTo>
                <a:close/>
                <a:moveTo>
                  <a:pt x="33" y="41"/>
                </a:moveTo>
                <a:cubicBezTo>
                  <a:pt x="33" y="39"/>
                  <a:pt x="33" y="39"/>
                  <a:pt x="33" y="39"/>
                </a:cubicBezTo>
                <a:cubicBezTo>
                  <a:pt x="32" y="39"/>
                  <a:pt x="32" y="39"/>
                  <a:pt x="32" y="39"/>
                </a:cubicBezTo>
                <a:cubicBezTo>
                  <a:pt x="32" y="41"/>
                  <a:pt x="32" y="41"/>
                  <a:pt x="32" y="41"/>
                </a:cubicBezTo>
                <a:cubicBezTo>
                  <a:pt x="32" y="41"/>
                  <a:pt x="32" y="41"/>
                  <a:pt x="33" y="41"/>
                </a:cubicBezTo>
                <a:close/>
                <a:moveTo>
                  <a:pt x="35" y="36"/>
                </a:moveTo>
                <a:cubicBezTo>
                  <a:pt x="34" y="35"/>
                  <a:pt x="32" y="35"/>
                  <a:pt x="31" y="35"/>
                </a:cubicBezTo>
                <a:cubicBezTo>
                  <a:pt x="29" y="35"/>
                  <a:pt x="27" y="35"/>
                  <a:pt x="26" y="36"/>
                </a:cubicBezTo>
                <a:cubicBezTo>
                  <a:pt x="25" y="36"/>
                  <a:pt x="25" y="36"/>
                  <a:pt x="25" y="36"/>
                </a:cubicBezTo>
                <a:cubicBezTo>
                  <a:pt x="25" y="36"/>
                  <a:pt x="25" y="36"/>
                  <a:pt x="26" y="36"/>
                </a:cubicBezTo>
                <a:cubicBezTo>
                  <a:pt x="27" y="36"/>
                  <a:pt x="29" y="37"/>
                  <a:pt x="31" y="37"/>
                </a:cubicBezTo>
                <a:cubicBezTo>
                  <a:pt x="32" y="37"/>
                  <a:pt x="34" y="36"/>
                  <a:pt x="35" y="36"/>
                </a:cubicBezTo>
                <a:cubicBezTo>
                  <a:pt x="36" y="36"/>
                  <a:pt x="36" y="36"/>
                  <a:pt x="36" y="36"/>
                </a:cubicBezTo>
                <a:cubicBezTo>
                  <a:pt x="36" y="36"/>
                  <a:pt x="36" y="36"/>
                  <a:pt x="35" y="36"/>
                </a:cubicBezTo>
                <a:close/>
                <a:moveTo>
                  <a:pt x="48" y="43"/>
                </a:moveTo>
                <a:cubicBezTo>
                  <a:pt x="50" y="43"/>
                  <a:pt x="51" y="43"/>
                  <a:pt x="52" y="43"/>
                </a:cubicBezTo>
                <a:cubicBezTo>
                  <a:pt x="54" y="43"/>
                  <a:pt x="55" y="43"/>
                  <a:pt x="57" y="43"/>
                </a:cubicBezTo>
                <a:cubicBezTo>
                  <a:pt x="57" y="43"/>
                  <a:pt x="57" y="43"/>
                  <a:pt x="57" y="43"/>
                </a:cubicBezTo>
                <a:cubicBezTo>
                  <a:pt x="58" y="43"/>
                  <a:pt x="59" y="43"/>
                  <a:pt x="59" y="43"/>
                </a:cubicBezTo>
                <a:cubicBezTo>
                  <a:pt x="59" y="43"/>
                  <a:pt x="58" y="43"/>
                  <a:pt x="57" y="44"/>
                </a:cubicBezTo>
                <a:cubicBezTo>
                  <a:pt x="56" y="44"/>
                  <a:pt x="55" y="44"/>
                  <a:pt x="53" y="44"/>
                </a:cubicBezTo>
                <a:cubicBezTo>
                  <a:pt x="51" y="44"/>
                  <a:pt x="49" y="44"/>
                  <a:pt x="48" y="44"/>
                </a:cubicBezTo>
                <a:cubicBezTo>
                  <a:pt x="48" y="43"/>
                  <a:pt x="47" y="43"/>
                  <a:pt x="47" y="43"/>
                </a:cubicBezTo>
                <a:cubicBezTo>
                  <a:pt x="47" y="43"/>
                  <a:pt x="48" y="43"/>
                  <a:pt x="48" y="43"/>
                </a:cubicBezTo>
                <a:cubicBezTo>
                  <a:pt x="48" y="43"/>
                  <a:pt x="48" y="43"/>
                  <a:pt x="48" y="43"/>
                </a:cubicBezTo>
                <a:close/>
                <a:moveTo>
                  <a:pt x="48" y="50"/>
                </a:moveTo>
                <a:cubicBezTo>
                  <a:pt x="49" y="50"/>
                  <a:pt x="51" y="51"/>
                  <a:pt x="53" y="51"/>
                </a:cubicBezTo>
                <a:cubicBezTo>
                  <a:pt x="54" y="51"/>
                  <a:pt x="55" y="51"/>
                  <a:pt x="56" y="50"/>
                </a:cubicBezTo>
                <a:cubicBezTo>
                  <a:pt x="56" y="51"/>
                  <a:pt x="56" y="51"/>
                  <a:pt x="56" y="51"/>
                </a:cubicBezTo>
                <a:cubicBezTo>
                  <a:pt x="56" y="51"/>
                  <a:pt x="56" y="51"/>
                  <a:pt x="55" y="51"/>
                </a:cubicBezTo>
                <a:cubicBezTo>
                  <a:pt x="54" y="51"/>
                  <a:pt x="53" y="51"/>
                  <a:pt x="51" y="51"/>
                </a:cubicBezTo>
                <a:cubicBezTo>
                  <a:pt x="49" y="51"/>
                  <a:pt x="47" y="51"/>
                  <a:pt x="46" y="51"/>
                </a:cubicBezTo>
                <a:cubicBezTo>
                  <a:pt x="46" y="51"/>
                  <a:pt x="45" y="51"/>
                  <a:pt x="45" y="51"/>
                </a:cubicBezTo>
                <a:cubicBezTo>
                  <a:pt x="45" y="51"/>
                  <a:pt x="46" y="51"/>
                  <a:pt x="46" y="50"/>
                </a:cubicBezTo>
                <a:cubicBezTo>
                  <a:pt x="47" y="50"/>
                  <a:pt x="47" y="50"/>
                  <a:pt x="48" y="50"/>
                </a:cubicBezTo>
                <a:close/>
                <a:moveTo>
                  <a:pt x="47" y="58"/>
                </a:moveTo>
                <a:cubicBezTo>
                  <a:pt x="48" y="58"/>
                  <a:pt x="50" y="58"/>
                  <a:pt x="51" y="58"/>
                </a:cubicBezTo>
                <a:cubicBezTo>
                  <a:pt x="53" y="58"/>
                  <a:pt x="55" y="58"/>
                  <a:pt x="56" y="57"/>
                </a:cubicBezTo>
                <a:cubicBezTo>
                  <a:pt x="56" y="57"/>
                  <a:pt x="56" y="57"/>
                  <a:pt x="56" y="57"/>
                </a:cubicBezTo>
                <a:cubicBezTo>
                  <a:pt x="57" y="57"/>
                  <a:pt x="57" y="57"/>
                  <a:pt x="57" y="58"/>
                </a:cubicBezTo>
                <a:cubicBezTo>
                  <a:pt x="58" y="58"/>
                  <a:pt x="58" y="58"/>
                  <a:pt x="58" y="58"/>
                </a:cubicBezTo>
                <a:cubicBezTo>
                  <a:pt x="58" y="58"/>
                  <a:pt x="58" y="58"/>
                  <a:pt x="57" y="58"/>
                </a:cubicBezTo>
                <a:cubicBezTo>
                  <a:pt x="56" y="59"/>
                  <a:pt x="55" y="59"/>
                  <a:pt x="53" y="59"/>
                </a:cubicBezTo>
                <a:cubicBezTo>
                  <a:pt x="51" y="59"/>
                  <a:pt x="49" y="59"/>
                  <a:pt x="48" y="58"/>
                </a:cubicBezTo>
                <a:cubicBezTo>
                  <a:pt x="48" y="58"/>
                  <a:pt x="47" y="58"/>
                  <a:pt x="47" y="58"/>
                </a:cubicBezTo>
                <a:cubicBezTo>
                  <a:pt x="47" y="58"/>
                  <a:pt x="47" y="58"/>
                  <a:pt x="47" y="58"/>
                </a:cubicBezTo>
                <a:close/>
                <a:moveTo>
                  <a:pt x="57" y="61"/>
                </a:moveTo>
                <a:cubicBezTo>
                  <a:pt x="57" y="63"/>
                  <a:pt x="57" y="63"/>
                  <a:pt x="57" y="63"/>
                </a:cubicBezTo>
                <a:cubicBezTo>
                  <a:pt x="57" y="63"/>
                  <a:pt x="56" y="63"/>
                  <a:pt x="56" y="63"/>
                </a:cubicBezTo>
                <a:cubicBezTo>
                  <a:pt x="56" y="61"/>
                  <a:pt x="56" y="61"/>
                  <a:pt x="56" y="61"/>
                </a:cubicBezTo>
                <a:cubicBezTo>
                  <a:pt x="56" y="61"/>
                  <a:pt x="57" y="61"/>
                  <a:pt x="57" y="61"/>
                </a:cubicBezTo>
                <a:close/>
                <a:moveTo>
                  <a:pt x="58" y="62"/>
                </a:moveTo>
                <a:cubicBezTo>
                  <a:pt x="58" y="60"/>
                  <a:pt x="58" y="60"/>
                  <a:pt x="58" y="60"/>
                </a:cubicBezTo>
                <a:cubicBezTo>
                  <a:pt x="58" y="60"/>
                  <a:pt x="58" y="60"/>
                  <a:pt x="58" y="60"/>
                </a:cubicBezTo>
                <a:cubicBezTo>
                  <a:pt x="58" y="60"/>
                  <a:pt x="58" y="60"/>
                  <a:pt x="59" y="60"/>
                </a:cubicBezTo>
                <a:cubicBezTo>
                  <a:pt x="59" y="62"/>
                  <a:pt x="59" y="62"/>
                  <a:pt x="59" y="62"/>
                </a:cubicBezTo>
                <a:cubicBezTo>
                  <a:pt x="58" y="62"/>
                  <a:pt x="58" y="62"/>
                  <a:pt x="58" y="62"/>
                </a:cubicBezTo>
                <a:cubicBezTo>
                  <a:pt x="58" y="62"/>
                  <a:pt x="58" y="62"/>
                  <a:pt x="58" y="62"/>
                </a:cubicBezTo>
                <a:close/>
                <a:moveTo>
                  <a:pt x="47" y="60"/>
                </a:moveTo>
                <a:cubicBezTo>
                  <a:pt x="47" y="62"/>
                  <a:pt x="47" y="62"/>
                  <a:pt x="47" y="62"/>
                </a:cubicBezTo>
                <a:cubicBezTo>
                  <a:pt x="47" y="62"/>
                  <a:pt x="47" y="62"/>
                  <a:pt x="47" y="62"/>
                </a:cubicBezTo>
                <a:cubicBezTo>
                  <a:pt x="47" y="62"/>
                  <a:pt x="47" y="62"/>
                  <a:pt x="47" y="62"/>
                </a:cubicBezTo>
                <a:cubicBezTo>
                  <a:pt x="47" y="60"/>
                  <a:pt x="47" y="60"/>
                  <a:pt x="47" y="60"/>
                </a:cubicBezTo>
                <a:cubicBezTo>
                  <a:pt x="47" y="60"/>
                  <a:pt x="47" y="60"/>
                  <a:pt x="47" y="60"/>
                </a:cubicBezTo>
                <a:close/>
                <a:moveTo>
                  <a:pt x="48" y="62"/>
                </a:moveTo>
                <a:cubicBezTo>
                  <a:pt x="48" y="61"/>
                  <a:pt x="48" y="61"/>
                  <a:pt x="48" y="61"/>
                </a:cubicBezTo>
                <a:cubicBezTo>
                  <a:pt x="49" y="61"/>
                  <a:pt x="49" y="61"/>
                  <a:pt x="49" y="61"/>
                </a:cubicBezTo>
                <a:cubicBezTo>
                  <a:pt x="49" y="63"/>
                  <a:pt x="49" y="63"/>
                  <a:pt x="49" y="63"/>
                </a:cubicBezTo>
                <a:cubicBezTo>
                  <a:pt x="49" y="63"/>
                  <a:pt x="49" y="63"/>
                  <a:pt x="48" y="62"/>
                </a:cubicBezTo>
                <a:close/>
                <a:moveTo>
                  <a:pt x="55" y="61"/>
                </a:moveTo>
                <a:cubicBezTo>
                  <a:pt x="55" y="63"/>
                  <a:pt x="55" y="63"/>
                  <a:pt x="55" y="63"/>
                </a:cubicBezTo>
                <a:cubicBezTo>
                  <a:pt x="54" y="63"/>
                  <a:pt x="54" y="63"/>
                  <a:pt x="54" y="63"/>
                </a:cubicBezTo>
                <a:cubicBezTo>
                  <a:pt x="54" y="61"/>
                  <a:pt x="54" y="61"/>
                  <a:pt x="54" y="61"/>
                </a:cubicBezTo>
                <a:cubicBezTo>
                  <a:pt x="54" y="61"/>
                  <a:pt x="54" y="61"/>
                  <a:pt x="55" y="61"/>
                </a:cubicBezTo>
                <a:close/>
                <a:moveTo>
                  <a:pt x="51" y="63"/>
                </a:moveTo>
                <a:cubicBezTo>
                  <a:pt x="51" y="61"/>
                  <a:pt x="51" y="61"/>
                  <a:pt x="51" y="61"/>
                </a:cubicBezTo>
                <a:cubicBezTo>
                  <a:pt x="51" y="61"/>
                  <a:pt x="51" y="61"/>
                  <a:pt x="52" y="61"/>
                </a:cubicBezTo>
                <a:cubicBezTo>
                  <a:pt x="52" y="63"/>
                  <a:pt x="52" y="63"/>
                  <a:pt x="52" y="63"/>
                </a:cubicBezTo>
                <a:cubicBezTo>
                  <a:pt x="51" y="63"/>
                  <a:pt x="51" y="63"/>
                  <a:pt x="51" y="63"/>
                </a:cubicBezTo>
                <a:close/>
                <a:moveTo>
                  <a:pt x="55" y="53"/>
                </a:moveTo>
                <a:cubicBezTo>
                  <a:pt x="55" y="55"/>
                  <a:pt x="55" y="55"/>
                  <a:pt x="55" y="55"/>
                </a:cubicBezTo>
                <a:cubicBezTo>
                  <a:pt x="55" y="55"/>
                  <a:pt x="54" y="55"/>
                  <a:pt x="54" y="55"/>
                </a:cubicBezTo>
                <a:cubicBezTo>
                  <a:pt x="54" y="53"/>
                  <a:pt x="54" y="53"/>
                  <a:pt x="54" y="53"/>
                </a:cubicBezTo>
                <a:cubicBezTo>
                  <a:pt x="54" y="53"/>
                  <a:pt x="55" y="53"/>
                  <a:pt x="55" y="53"/>
                </a:cubicBezTo>
                <a:close/>
                <a:moveTo>
                  <a:pt x="56" y="55"/>
                </a:moveTo>
                <a:cubicBezTo>
                  <a:pt x="56" y="53"/>
                  <a:pt x="56" y="53"/>
                  <a:pt x="56" y="53"/>
                </a:cubicBezTo>
                <a:cubicBezTo>
                  <a:pt x="56" y="53"/>
                  <a:pt x="56" y="53"/>
                  <a:pt x="56" y="53"/>
                </a:cubicBezTo>
                <a:cubicBezTo>
                  <a:pt x="56" y="53"/>
                  <a:pt x="56" y="53"/>
                  <a:pt x="57" y="53"/>
                </a:cubicBezTo>
                <a:cubicBezTo>
                  <a:pt x="57" y="55"/>
                  <a:pt x="57" y="55"/>
                  <a:pt x="57" y="55"/>
                </a:cubicBezTo>
                <a:cubicBezTo>
                  <a:pt x="56" y="55"/>
                  <a:pt x="56" y="55"/>
                  <a:pt x="56" y="55"/>
                </a:cubicBezTo>
                <a:cubicBezTo>
                  <a:pt x="56" y="55"/>
                  <a:pt x="56" y="55"/>
                  <a:pt x="56" y="55"/>
                </a:cubicBezTo>
                <a:close/>
                <a:moveTo>
                  <a:pt x="45" y="53"/>
                </a:moveTo>
                <a:cubicBezTo>
                  <a:pt x="45" y="55"/>
                  <a:pt x="45" y="55"/>
                  <a:pt x="45" y="55"/>
                </a:cubicBezTo>
                <a:cubicBezTo>
                  <a:pt x="45" y="55"/>
                  <a:pt x="45" y="55"/>
                  <a:pt x="45" y="55"/>
                </a:cubicBezTo>
                <a:cubicBezTo>
                  <a:pt x="45" y="55"/>
                  <a:pt x="45" y="55"/>
                  <a:pt x="45" y="55"/>
                </a:cubicBezTo>
                <a:cubicBezTo>
                  <a:pt x="45" y="53"/>
                  <a:pt x="45" y="53"/>
                  <a:pt x="45" y="53"/>
                </a:cubicBezTo>
                <a:cubicBezTo>
                  <a:pt x="45" y="53"/>
                  <a:pt x="45" y="53"/>
                  <a:pt x="45" y="53"/>
                </a:cubicBezTo>
                <a:close/>
                <a:moveTo>
                  <a:pt x="46" y="55"/>
                </a:moveTo>
                <a:cubicBezTo>
                  <a:pt x="46" y="53"/>
                  <a:pt x="46" y="53"/>
                  <a:pt x="46" y="53"/>
                </a:cubicBezTo>
                <a:cubicBezTo>
                  <a:pt x="47" y="53"/>
                  <a:pt x="47" y="53"/>
                  <a:pt x="47" y="53"/>
                </a:cubicBezTo>
                <a:cubicBezTo>
                  <a:pt x="47" y="55"/>
                  <a:pt x="47" y="55"/>
                  <a:pt x="47" y="55"/>
                </a:cubicBezTo>
                <a:cubicBezTo>
                  <a:pt x="47" y="55"/>
                  <a:pt x="47" y="55"/>
                  <a:pt x="46" y="55"/>
                </a:cubicBezTo>
                <a:close/>
                <a:moveTo>
                  <a:pt x="53" y="54"/>
                </a:moveTo>
                <a:cubicBezTo>
                  <a:pt x="53" y="56"/>
                  <a:pt x="53" y="56"/>
                  <a:pt x="53" y="56"/>
                </a:cubicBezTo>
                <a:cubicBezTo>
                  <a:pt x="52" y="56"/>
                  <a:pt x="52" y="56"/>
                  <a:pt x="52" y="56"/>
                </a:cubicBezTo>
                <a:cubicBezTo>
                  <a:pt x="52" y="54"/>
                  <a:pt x="52" y="54"/>
                  <a:pt x="52" y="54"/>
                </a:cubicBezTo>
                <a:cubicBezTo>
                  <a:pt x="52" y="54"/>
                  <a:pt x="52" y="54"/>
                  <a:pt x="53" y="54"/>
                </a:cubicBezTo>
                <a:close/>
                <a:moveTo>
                  <a:pt x="49" y="56"/>
                </a:moveTo>
                <a:cubicBezTo>
                  <a:pt x="49" y="54"/>
                  <a:pt x="49" y="54"/>
                  <a:pt x="49" y="54"/>
                </a:cubicBezTo>
                <a:cubicBezTo>
                  <a:pt x="49" y="54"/>
                  <a:pt x="49" y="54"/>
                  <a:pt x="50" y="54"/>
                </a:cubicBezTo>
                <a:cubicBezTo>
                  <a:pt x="50" y="56"/>
                  <a:pt x="50" y="56"/>
                  <a:pt x="50" y="56"/>
                </a:cubicBezTo>
                <a:cubicBezTo>
                  <a:pt x="49" y="56"/>
                  <a:pt x="49" y="56"/>
                  <a:pt x="49" y="56"/>
                </a:cubicBezTo>
                <a:close/>
                <a:moveTo>
                  <a:pt x="57" y="46"/>
                </a:moveTo>
                <a:cubicBezTo>
                  <a:pt x="57" y="48"/>
                  <a:pt x="57" y="48"/>
                  <a:pt x="57" y="48"/>
                </a:cubicBezTo>
                <a:cubicBezTo>
                  <a:pt x="57" y="48"/>
                  <a:pt x="57" y="48"/>
                  <a:pt x="56" y="48"/>
                </a:cubicBezTo>
                <a:cubicBezTo>
                  <a:pt x="56" y="46"/>
                  <a:pt x="56" y="46"/>
                  <a:pt x="56" y="46"/>
                </a:cubicBezTo>
                <a:cubicBezTo>
                  <a:pt x="57" y="46"/>
                  <a:pt x="57" y="46"/>
                  <a:pt x="57" y="46"/>
                </a:cubicBezTo>
                <a:close/>
                <a:moveTo>
                  <a:pt x="58" y="48"/>
                </a:moveTo>
                <a:cubicBezTo>
                  <a:pt x="58" y="46"/>
                  <a:pt x="58" y="46"/>
                  <a:pt x="58" y="46"/>
                </a:cubicBezTo>
                <a:cubicBezTo>
                  <a:pt x="58" y="46"/>
                  <a:pt x="58" y="46"/>
                  <a:pt x="58" y="46"/>
                </a:cubicBezTo>
                <a:cubicBezTo>
                  <a:pt x="58" y="46"/>
                  <a:pt x="58" y="46"/>
                  <a:pt x="59" y="46"/>
                </a:cubicBezTo>
                <a:cubicBezTo>
                  <a:pt x="59" y="47"/>
                  <a:pt x="59" y="47"/>
                  <a:pt x="59" y="47"/>
                </a:cubicBezTo>
                <a:cubicBezTo>
                  <a:pt x="59" y="48"/>
                  <a:pt x="59" y="48"/>
                  <a:pt x="59" y="48"/>
                </a:cubicBezTo>
                <a:cubicBezTo>
                  <a:pt x="59" y="48"/>
                  <a:pt x="58" y="48"/>
                  <a:pt x="58" y="48"/>
                </a:cubicBezTo>
                <a:close/>
                <a:moveTo>
                  <a:pt x="47" y="46"/>
                </a:moveTo>
                <a:cubicBezTo>
                  <a:pt x="47" y="48"/>
                  <a:pt x="47" y="48"/>
                  <a:pt x="47" y="48"/>
                </a:cubicBezTo>
                <a:cubicBezTo>
                  <a:pt x="47" y="48"/>
                  <a:pt x="47" y="48"/>
                  <a:pt x="47" y="48"/>
                </a:cubicBezTo>
                <a:cubicBezTo>
                  <a:pt x="47" y="47"/>
                  <a:pt x="47" y="47"/>
                  <a:pt x="47" y="47"/>
                </a:cubicBezTo>
                <a:cubicBezTo>
                  <a:pt x="47" y="45"/>
                  <a:pt x="47" y="45"/>
                  <a:pt x="47" y="45"/>
                </a:cubicBezTo>
                <a:cubicBezTo>
                  <a:pt x="47" y="46"/>
                  <a:pt x="47" y="46"/>
                  <a:pt x="47" y="46"/>
                </a:cubicBezTo>
                <a:close/>
                <a:moveTo>
                  <a:pt x="48" y="48"/>
                </a:moveTo>
                <a:cubicBezTo>
                  <a:pt x="48" y="46"/>
                  <a:pt x="48" y="46"/>
                  <a:pt x="48" y="46"/>
                </a:cubicBezTo>
                <a:cubicBezTo>
                  <a:pt x="49" y="46"/>
                  <a:pt x="49" y="46"/>
                  <a:pt x="49" y="46"/>
                </a:cubicBezTo>
                <a:cubicBezTo>
                  <a:pt x="49" y="48"/>
                  <a:pt x="49" y="48"/>
                  <a:pt x="49" y="48"/>
                </a:cubicBezTo>
                <a:cubicBezTo>
                  <a:pt x="49" y="48"/>
                  <a:pt x="49" y="48"/>
                  <a:pt x="48" y="48"/>
                </a:cubicBezTo>
                <a:close/>
                <a:moveTo>
                  <a:pt x="55" y="46"/>
                </a:moveTo>
                <a:cubicBezTo>
                  <a:pt x="55" y="48"/>
                  <a:pt x="55" y="48"/>
                  <a:pt x="55" y="48"/>
                </a:cubicBezTo>
                <a:cubicBezTo>
                  <a:pt x="54" y="48"/>
                  <a:pt x="54" y="48"/>
                  <a:pt x="54" y="48"/>
                </a:cubicBezTo>
                <a:cubicBezTo>
                  <a:pt x="54" y="46"/>
                  <a:pt x="54" y="46"/>
                  <a:pt x="54" y="46"/>
                </a:cubicBezTo>
                <a:cubicBezTo>
                  <a:pt x="54" y="46"/>
                  <a:pt x="54" y="46"/>
                  <a:pt x="55" y="46"/>
                </a:cubicBezTo>
                <a:close/>
                <a:moveTo>
                  <a:pt x="51" y="48"/>
                </a:moveTo>
                <a:cubicBezTo>
                  <a:pt x="51" y="46"/>
                  <a:pt x="51" y="46"/>
                  <a:pt x="51" y="46"/>
                </a:cubicBezTo>
                <a:cubicBezTo>
                  <a:pt x="51" y="46"/>
                  <a:pt x="51" y="46"/>
                  <a:pt x="52" y="46"/>
                </a:cubicBezTo>
                <a:cubicBezTo>
                  <a:pt x="52" y="48"/>
                  <a:pt x="52" y="48"/>
                  <a:pt x="52" y="48"/>
                </a:cubicBezTo>
                <a:cubicBezTo>
                  <a:pt x="51" y="48"/>
                  <a:pt x="51" y="48"/>
                  <a:pt x="51" y="48"/>
                </a:cubicBezTo>
                <a:close/>
                <a:moveTo>
                  <a:pt x="56" y="39"/>
                </a:moveTo>
                <a:cubicBezTo>
                  <a:pt x="56" y="39"/>
                  <a:pt x="56" y="39"/>
                  <a:pt x="56" y="39"/>
                </a:cubicBezTo>
                <a:cubicBezTo>
                  <a:pt x="56" y="41"/>
                  <a:pt x="56" y="41"/>
                  <a:pt x="56" y="41"/>
                </a:cubicBezTo>
                <a:cubicBezTo>
                  <a:pt x="56" y="41"/>
                  <a:pt x="56" y="41"/>
                  <a:pt x="56" y="41"/>
                </a:cubicBezTo>
                <a:cubicBezTo>
                  <a:pt x="56" y="39"/>
                  <a:pt x="56" y="39"/>
                  <a:pt x="56" y="39"/>
                </a:cubicBezTo>
                <a:close/>
                <a:moveTo>
                  <a:pt x="57" y="40"/>
                </a:moveTo>
                <a:cubicBezTo>
                  <a:pt x="58" y="40"/>
                  <a:pt x="58" y="40"/>
                  <a:pt x="58" y="40"/>
                </a:cubicBezTo>
                <a:cubicBezTo>
                  <a:pt x="58" y="40"/>
                  <a:pt x="58" y="40"/>
                  <a:pt x="58" y="40"/>
                </a:cubicBezTo>
                <a:cubicBezTo>
                  <a:pt x="58" y="38"/>
                  <a:pt x="58" y="38"/>
                  <a:pt x="58" y="38"/>
                </a:cubicBezTo>
                <a:cubicBezTo>
                  <a:pt x="58" y="38"/>
                  <a:pt x="57" y="38"/>
                  <a:pt x="57" y="38"/>
                </a:cubicBezTo>
                <a:cubicBezTo>
                  <a:pt x="57" y="38"/>
                  <a:pt x="57" y="38"/>
                  <a:pt x="57" y="38"/>
                </a:cubicBezTo>
                <a:cubicBezTo>
                  <a:pt x="57" y="40"/>
                  <a:pt x="57" y="40"/>
                  <a:pt x="57" y="40"/>
                </a:cubicBezTo>
                <a:close/>
                <a:moveTo>
                  <a:pt x="47" y="38"/>
                </a:moveTo>
                <a:cubicBezTo>
                  <a:pt x="47" y="38"/>
                  <a:pt x="46" y="38"/>
                  <a:pt x="46" y="38"/>
                </a:cubicBezTo>
                <a:cubicBezTo>
                  <a:pt x="46" y="40"/>
                  <a:pt x="46" y="40"/>
                  <a:pt x="46" y="40"/>
                </a:cubicBezTo>
                <a:cubicBezTo>
                  <a:pt x="46" y="40"/>
                  <a:pt x="46" y="40"/>
                  <a:pt x="46" y="40"/>
                </a:cubicBezTo>
                <a:cubicBezTo>
                  <a:pt x="46" y="40"/>
                  <a:pt x="47" y="40"/>
                  <a:pt x="47" y="40"/>
                </a:cubicBezTo>
                <a:cubicBezTo>
                  <a:pt x="47" y="38"/>
                  <a:pt x="47" y="38"/>
                  <a:pt x="47" y="38"/>
                </a:cubicBezTo>
                <a:close/>
                <a:moveTo>
                  <a:pt x="48" y="40"/>
                </a:moveTo>
                <a:cubicBezTo>
                  <a:pt x="48" y="40"/>
                  <a:pt x="48" y="41"/>
                  <a:pt x="48" y="41"/>
                </a:cubicBezTo>
                <a:cubicBezTo>
                  <a:pt x="48" y="39"/>
                  <a:pt x="48" y="39"/>
                  <a:pt x="48" y="39"/>
                </a:cubicBezTo>
                <a:cubicBezTo>
                  <a:pt x="48" y="39"/>
                  <a:pt x="48" y="38"/>
                  <a:pt x="48" y="38"/>
                </a:cubicBezTo>
                <a:cubicBezTo>
                  <a:pt x="48" y="40"/>
                  <a:pt x="48" y="40"/>
                  <a:pt x="48" y="40"/>
                </a:cubicBezTo>
                <a:close/>
                <a:moveTo>
                  <a:pt x="54" y="39"/>
                </a:moveTo>
                <a:cubicBezTo>
                  <a:pt x="54" y="39"/>
                  <a:pt x="53" y="39"/>
                  <a:pt x="53" y="39"/>
                </a:cubicBezTo>
                <a:cubicBezTo>
                  <a:pt x="53" y="41"/>
                  <a:pt x="53" y="41"/>
                  <a:pt x="53" y="41"/>
                </a:cubicBezTo>
                <a:cubicBezTo>
                  <a:pt x="53" y="41"/>
                  <a:pt x="54" y="41"/>
                  <a:pt x="54" y="41"/>
                </a:cubicBezTo>
                <a:cubicBezTo>
                  <a:pt x="54" y="39"/>
                  <a:pt x="54" y="39"/>
                  <a:pt x="54" y="39"/>
                </a:cubicBezTo>
                <a:close/>
                <a:moveTo>
                  <a:pt x="50" y="41"/>
                </a:moveTo>
                <a:cubicBezTo>
                  <a:pt x="50" y="41"/>
                  <a:pt x="51" y="41"/>
                  <a:pt x="51" y="41"/>
                </a:cubicBezTo>
                <a:cubicBezTo>
                  <a:pt x="51" y="39"/>
                  <a:pt x="51" y="39"/>
                  <a:pt x="51" y="39"/>
                </a:cubicBezTo>
                <a:cubicBezTo>
                  <a:pt x="51" y="39"/>
                  <a:pt x="50" y="39"/>
                  <a:pt x="50" y="39"/>
                </a:cubicBezTo>
                <a:cubicBezTo>
                  <a:pt x="50" y="41"/>
                  <a:pt x="50" y="41"/>
                  <a:pt x="50" y="41"/>
                </a:cubicBezTo>
                <a:close/>
                <a:moveTo>
                  <a:pt x="48" y="36"/>
                </a:moveTo>
                <a:cubicBezTo>
                  <a:pt x="47" y="36"/>
                  <a:pt x="46" y="36"/>
                  <a:pt x="46" y="36"/>
                </a:cubicBezTo>
                <a:cubicBezTo>
                  <a:pt x="46" y="36"/>
                  <a:pt x="47" y="36"/>
                  <a:pt x="48" y="36"/>
                </a:cubicBezTo>
                <a:cubicBezTo>
                  <a:pt x="49" y="36"/>
                  <a:pt x="50" y="37"/>
                  <a:pt x="52" y="37"/>
                </a:cubicBezTo>
                <a:cubicBezTo>
                  <a:pt x="54" y="37"/>
                  <a:pt x="55" y="36"/>
                  <a:pt x="57" y="36"/>
                </a:cubicBezTo>
                <a:cubicBezTo>
                  <a:pt x="57" y="36"/>
                  <a:pt x="58" y="36"/>
                  <a:pt x="58" y="36"/>
                </a:cubicBezTo>
                <a:cubicBezTo>
                  <a:pt x="58" y="36"/>
                  <a:pt x="57" y="36"/>
                  <a:pt x="57" y="36"/>
                </a:cubicBezTo>
                <a:cubicBezTo>
                  <a:pt x="55" y="35"/>
                  <a:pt x="54" y="35"/>
                  <a:pt x="52" y="35"/>
                </a:cubicBezTo>
                <a:cubicBezTo>
                  <a:pt x="50" y="35"/>
                  <a:pt x="49" y="35"/>
                  <a:pt x="48" y="36"/>
                </a:cubicBezTo>
                <a:close/>
                <a:moveTo>
                  <a:pt x="17" y="56"/>
                </a:moveTo>
                <a:cubicBezTo>
                  <a:pt x="18" y="57"/>
                  <a:pt x="18" y="57"/>
                  <a:pt x="18" y="58"/>
                </a:cubicBezTo>
                <a:cubicBezTo>
                  <a:pt x="18" y="62"/>
                  <a:pt x="18" y="62"/>
                  <a:pt x="18" y="62"/>
                </a:cubicBezTo>
                <a:cubicBezTo>
                  <a:pt x="18" y="62"/>
                  <a:pt x="18" y="62"/>
                  <a:pt x="18" y="62"/>
                </a:cubicBezTo>
                <a:cubicBezTo>
                  <a:pt x="18" y="62"/>
                  <a:pt x="18" y="62"/>
                  <a:pt x="18" y="62"/>
                </a:cubicBezTo>
                <a:cubicBezTo>
                  <a:pt x="18" y="63"/>
                  <a:pt x="17" y="64"/>
                  <a:pt x="15" y="65"/>
                </a:cubicBezTo>
                <a:cubicBezTo>
                  <a:pt x="14" y="65"/>
                  <a:pt x="12" y="65"/>
                  <a:pt x="10" y="65"/>
                </a:cubicBezTo>
                <a:cubicBezTo>
                  <a:pt x="8" y="65"/>
                  <a:pt x="7" y="65"/>
                  <a:pt x="5" y="65"/>
                </a:cubicBezTo>
                <a:cubicBezTo>
                  <a:pt x="4" y="64"/>
                  <a:pt x="2" y="63"/>
                  <a:pt x="2" y="62"/>
                </a:cubicBezTo>
                <a:cubicBezTo>
                  <a:pt x="2" y="62"/>
                  <a:pt x="2" y="62"/>
                  <a:pt x="2" y="62"/>
                </a:cubicBezTo>
                <a:cubicBezTo>
                  <a:pt x="2" y="62"/>
                  <a:pt x="2" y="62"/>
                  <a:pt x="2" y="62"/>
                </a:cubicBezTo>
                <a:cubicBezTo>
                  <a:pt x="2" y="62"/>
                  <a:pt x="2" y="62"/>
                  <a:pt x="2" y="62"/>
                </a:cubicBezTo>
                <a:cubicBezTo>
                  <a:pt x="2" y="62"/>
                  <a:pt x="2" y="62"/>
                  <a:pt x="2" y="62"/>
                </a:cubicBezTo>
                <a:cubicBezTo>
                  <a:pt x="2" y="58"/>
                  <a:pt x="2" y="58"/>
                  <a:pt x="2" y="58"/>
                </a:cubicBezTo>
                <a:cubicBezTo>
                  <a:pt x="2" y="58"/>
                  <a:pt x="2" y="58"/>
                  <a:pt x="2" y="58"/>
                </a:cubicBezTo>
                <a:cubicBezTo>
                  <a:pt x="2" y="57"/>
                  <a:pt x="3" y="56"/>
                  <a:pt x="4" y="56"/>
                </a:cubicBezTo>
                <a:cubicBezTo>
                  <a:pt x="4" y="55"/>
                  <a:pt x="3" y="55"/>
                  <a:pt x="3" y="55"/>
                </a:cubicBezTo>
                <a:cubicBezTo>
                  <a:pt x="3" y="55"/>
                  <a:pt x="3" y="55"/>
                  <a:pt x="3" y="55"/>
                </a:cubicBezTo>
                <a:cubicBezTo>
                  <a:pt x="3" y="54"/>
                  <a:pt x="3" y="54"/>
                  <a:pt x="3" y="54"/>
                </a:cubicBezTo>
                <a:cubicBezTo>
                  <a:pt x="3" y="54"/>
                  <a:pt x="3" y="54"/>
                  <a:pt x="3" y="54"/>
                </a:cubicBezTo>
                <a:cubicBezTo>
                  <a:pt x="3" y="54"/>
                  <a:pt x="3" y="54"/>
                  <a:pt x="3" y="54"/>
                </a:cubicBezTo>
                <a:cubicBezTo>
                  <a:pt x="3" y="50"/>
                  <a:pt x="3" y="50"/>
                  <a:pt x="3" y="50"/>
                </a:cubicBezTo>
                <a:cubicBezTo>
                  <a:pt x="3" y="50"/>
                  <a:pt x="3" y="50"/>
                  <a:pt x="3" y="50"/>
                </a:cubicBezTo>
                <a:cubicBezTo>
                  <a:pt x="3" y="49"/>
                  <a:pt x="4" y="48"/>
                  <a:pt x="6" y="48"/>
                </a:cubicBezTo>
                <a:cubicBezTo>
                  <a:pt x="7" y="47"/>
                  <a:pt x="9" y="47"/>
                  <a:pt x="11" y="47"/>
                </a:cubicBezTo>
                <a:cubicBezTo>
                  <a:pt x="13" y="47"/>
                  <a:pt x="15" y="47"/>
                  <a:pt x="16" y="48"/>
                </a:cubicBezTo>
                <a:cubicBezTo>
                  <a:pt x="18" y="48"/>
                  <a:pt x="19" y="49"/>
                  <a:pt x="19" y="50"/>
                </a:cubicBezTo>
                <a:cubicBezTo>
                  <a:pt x="19" y="54"/>
                  <a:pt x="19" y="54"/>
                  <a:pt x="19" y="54"/>
                </a:cubicBezTo>
                <a:cubicBezTo>
                  <a:pt x="19" y="54"/>
                  <a:pt x="19" y="54"/>
                  <a:pt x="19" y="54"/>
                </a:cubicBezTo>
                <a:cubicBezTo>
                  <a:pt x="19" y="54"/>
                  <a:pt x="19" y="54"/>
                  <a:pt x="19" y="54"/>
                </a:cubicBezTo>
                <a:cubicBezTo>
                  <a:pt x="19" y="55"/>
                  <a:pt x="18" y="56"/>
                  <a:pt x="17" y="56"/>
                </a:cubicBezTo>
                <a:close/>
                <a:moveTo>
                  <a:pt x="9" y="55"/>
                </a:moveTo>
                <a:cubicBezTo>
                  <a:pt x="10" y="55"/>
                  <a:pt x="10" y="55"/>
                  <a:pt x="10" y="55"/>
                </a:cubicBezTo>
                <a:cubicBezTo>
                  <a:pt x="10" y="53"/>
                  <a:pt x="10" y="53"/>
                  <a:pt x="10" y="53"/>
                </a:cubicBezTo>
                <a:cubicBezTo>
                  <a:pt x="10" y="53"/>
                  <a:pt x="10" y="53"/>
                  <a:pt x="9" y="53"/>
                </a:cubicBezTo>
                <a:cubicBezTo>
                  <a:pt x="9" y="55"/>
                  <a:pt x="9" y="55"/>
                  <a:pt x="9" y="55"/>
                </a:cubicBezTo>
                <a:close/>
                <a:moveTo>
                  <a:pt x="13" y="57"/>
                </a:moveTo>
                <a:cubicBezTo>
                  <a:pt x="13" y="57"/>
                  <a:pt x="12" y="57"/>
                  <a:pt x="11" y="57"/>
                </a:cubicBezTo>
                <a:cubicBezTo>
                  <a:pt x="10" y="57"/>
                  <a:pt x="9" y="57"/>
                  <a:pt x="8" y="57"/>
                </a:cubicBezTo>
                <a:cubicBezTo>
                  <a:pt x="7" y="57"/>
                  <a:pt x="6" y="57"/>
                  <a:pt x="6" y="58"/>
                </a:cubicBezTo>
                <a:cubicBezTo>
                  <a:pt x="5" y="58"/>
                  <a:pt x="5" y="58"/>
                  <a:pt x="5" y="58"/>
                </a:cubicBezTo>
                <a:cubicBezTo>
                  <a:pt x="5" y="58"/>
                  <a:pt x="5" y="58"/>
                  <a:pt x="6" y="58"/>
                </a:cubicBezTo>
                <a:cubicBezTo>
                  <a:pt x="7" y="59"/>
                  <a:pt x="9" y="59"/>
                  <a:pt x="10" y="59"/>
                </a:cubicBezTo>
                <a:cubicBezTo>
                  <a:pt x="12" y="59"/>
                  <a:pt x="14" y="59"/>
                  <a:pt x="15" y="58"/>
                </a:cubicBezTo>
                <a:cubicBezTo>
                  <a:pt x="16" y="58"/>
                  <a:pt x="16" y="58"/>
                  <a:pt x="16" y="58"/>
                </a:cubicBezTo>
                <a:cubicBezTo>
                  <a:pt x="16" y="58"/>
                  <a:pt x="16" y="58"/>
                  <a:pt x="15" y="58"/>
                </a:cubicBezTo>
                <a:cubicBezTo>
                  <a:pt x="14" y="57"/>
                  <a:pt x="14" y="57"/>
                  <a:pt x="13" y="57"/>
                </a:cubicBezTo>
                <a:close/>
                <a:moveTo>
                  <a:pt x="7" y="53"/>
                </a:moveTo>
                <a:cubicBezTo>
                  <a:pt x="7" y="55"/>
                  <a:pt x="7" y="55"/>
                  <a:pt x="7" y="55"/>
                </a:cubicBezTo>
                <a:cubicBezTo>
                  <a:pt x="7" y="55"/>
                  <a:pt x="8" y="55"/>
                  <a:pt x="8" y="55"/>
                </a:cubicBezTo>
                <a:cubicBezTo>
                  <a:pt x="8" y="53"/>
                  <a:pt x="8" y="53"/>
                  <a:pt x="8" y="53"/>
                </a:cubicBezTo>
                <a:cubicBezTo>
                  <a:pt x="8" y="53"/>
                  <a:pt x="7" y="53"/>
                  <a:pt x="7" y="53"/>
                </a:cubicBezTo>
                <a:close/>
                <a:moveTo>
                  <a:pt x="6" y="54"/>
                </a:moveTo>
                <a:cubicBezTo>
                  <a:pt x="6" y="52"/>
                  <a:pt x="6" y="52"/>
                  <a:pt x="6" y="52"/>
                </a:cubicBezTo>
                <a:cubicBezTo>
                  <a:pt x="6" y="52"/>
                  <a:pt x="6" y="52"/>
                  <a:pt x="6" y="52"/>
                </a:cubicBezTo>
                <a:cubicBezTo>
                  <a:pt x="6" y="52"/>
                  <a:pt x="6" y="52"/>
                  <a:pt x="5" y="52"/>
                </a:cubicBezTo>
                <a:cubicBezTo>
                  <a:pt x="5" y="54"/>
                  <a:pt x="5" y="54"/>
                  <a:pt x="5" y="54"/>
                </a:cubicBezTo>
                <a:cubicBezTo>
                  <a:pt x="6" y="54"/>
                  <a:pt x="6" y="54"/>
                  <a:pt x="6" y="54"/>
                </a:cubicBezTo>
                <a:cubicBezTo>
                  <a:pt x="6" y="54"/>
                  <a:pt x="6" y="54"/>
                  <a:pt x="6" y="54"/>
                </a:cubicBezTo>
                <a:close/>
                <a:moveTo>
                  <a:pt x="17" y="52"/>
                </a:moveTo>
                <a:cubicBezTo>
                  <a:pt x="17" y="54"/>
                  <a:pt x="17" y="54"/>
                  <a:pt x="17" y="54"/>
                </a:cubicBezTo>
                <a:cubicBezTo>
                  <a:pt x="17" y="54"/>
                  <a:pt x="17" y="54"/>
                  <a:pt x="17" y="54"/>
                </a:cubicBezTo>
                <a:cubicBezTo>
                  <a:pt x="17" y="54"/>
                  <a:pt x="17" y="54"/>
                  <a:pt x="17" y="54"/>
                </a:cubicBezTo>
                <a:cubicBezTo>
                  <a:pt x="17" y="52"/>
                  <a:pt x="17" y="52"/>
                  <a:pt x="17" y="52"/>
                </a:cubicBezTo>
                <a:cubicBezTo>
                  <a:pt x="17" y="52"/>
                  <a:pt x="17" y="52"/>
                  <a:pt x="17" y="52"/>
                </a:cubicBezTo>
                <a:close/>
                <a:moveTo>
                  <a:pt x="16" y="55"/>
                </a:moveTo>
                <a:cubicBezTo>
                  <a:pt x="16" y="53"/>
                  <a:pt x="16" y="53"/>
                  <a:pt x="16" y="53"/>
                </a:cubicBezTo>
                <a:cubicBezTo>
                  <a:pt x="15" y="53"/>
                  <a:pt x="15" y="53"/>
                  <a:pt x="15" y="53"/>
                </a:cubicBezTo>
                <a:cubicBezTo>
                  <a:pt x="15" y="55"/>
                  <a:pt x="15" y="55"/>
                  <a:pt x="15" y="55"/>
                </a:cubicBezTo>
                <a:cubicBezTo>
                  <a:pt x="15" y="55"/>
                  <a:pt x="15" y="55"/>
                  <a:pt x="16" y="55"/>
                </a:cubicBezTo>
                <a:close/>
                <a:moveTo>
                  <a:pt x="16" y="50"/>
                </a:moveTo>
                <a:cubicBezTo>
                  <a:pt x="15" y="49"/>
                  <a:pt x="13" y="49"/>
                  <a:pt x="11" y="49"/>
                </a:cubicBezTo>
                <a:cubicBezTo>
                  <a:pt x="9" y="49"/>
                  <a:pt x="8" y="49"/>
                  <a:pt x="7" y="50"/>
                </a:cubicBezTo>
                <a:cubicBezTo>
                  <a:pt x="6" y="50"/>
                  <a:pt x="6" y="50"/>
                  <a:pt x="6" y="50"/>
                </a:cubicBezTo>
                <a:cubicBezTo>
                  <a:pt x="6" y="50"/>
                  <a:pt x="6" y="50"/>
                  <a:pt x="7" y="50"/>
                </a:cubicBezTo>
                <a:cubicBezTo>
                  <a:pt x="8" y="51"/>
                  <a:pt x="9" y="51"/>
                  <a:pt x="11" y="51"/>
                </a:cubicBezTo>
                <a:cubicBezTo>
                  <a:pt x="13" y="51"/>
                  <a:pt x="15" y="51"/>
                  <a:pt x="16" y="50"/>
                </a:cubicBezTo>
                <a:cubicBezTo>
                  <a:pt x="16" y="50"/>
                  <a:pt x="17" y="50"/>
                  <a:pt x="17" y="50"/>
                </a:cubicBezTo>
                <a:cubicBezTo>
                  <a:pt x="17" y="50"/>
                  <a:pt x="16" y="50"/>
                  <a:pt x="16" y="50"/>
                </a:cubicBezTo>
                <a:close/>
                <a:moveTo>
                  <a:pt x="6" y="61"/>
                </a:moveTo>
                <a:cubicBezTo>
                  <a:pt x="6" y="63"/>
                  <a:pt x="6" y="63"/>
                  <a:pt x="6" y="63"/>
                </a:cubicBezTo>
                <a:cubicBezTo>
                  <a:pt x="6" y="63"/>
                  <a:pt x="7" y="63"/>
                  <a:pt x="7" y="63"/>
                </a:cubicBezTo>
                <a:cubicBezTo>
                  <a:pt x="7" y="61"/>
                  <a:pt x="7" y="61"/>
                  <a:pt x="7" y="61"/>
                </a:cubicBezTo>
                <a:cubicBezTo>
                  <a:pt x="7" y="61"/>
                  <a:pt x="6" y="61"/>
                  <a:pt x="6" y="61"/>
                </a:cubicBezTo>
                <a:close/>
                <a:moveTo>
                  <a:pt x="5" y="62"/>
                </a:moveTo>
                <a:cubicBezTo>
                  <a:pt x="5" y="60"/>
                  <a:pt x="5" y="60"/>
                  <a:pt x="5" y="60"/>
                </a:cubicBezTo>
                <a:cubicBezTo>
                  <a:pt x="5" y="60"/>
                  <a:pt x="5" y="60"/>
                  <a:pt x="5" y="60"/>
                </a:cubicBezTo>
                <a:cubicBezTo>
                  <a:pt x="5" y="60"/>
                  <a:pt x="5" y="60"/>
                  <a:pt x="5" y="60"/>
                </a:cubicBezTo>
                <a:cubicBezTo>
                  <a:pt x="5" y="62"/>
                  <a:pt x="5" y="62"/>
                  <a:pt x="5" y="62"/>
                </a:cubicBezTo>
                <a:cubicBezTo>
                  <a:pt x="5" y="62"/>
                  <a:pt x="5" y="62"/>
                  <a:pt x="5" y="62"/>
                </a:cubicBezTo>
                <a:cubicBezTo>
                  <a:pt x="5" y="62"/>
                  <a:pt x="5" y="62"/>
                  <a:pt x="5" y="62"/>
                </a:cubicBezTo>
                <a:close/>
                <a:moveTo>
                  <a:pt x="16" y="60"/>
                </a:moveTo>
                <a:cubicBezTo>
                  <a:pt x="16" y="62"/>
                  <a:pt x="16" y="62"/>
                  <a:pt x="16" y="62"/>
                </a:cubicBezTo>
                <a:cubicBezTo>
                  <a:pt x="16" y="62"/>
                  <a:pt x="16" y="62"/>
                  <a:pt x="16" y="62"/>
                </a:cubicBezTo>
                <a:cubicBezTo>
                  <a:pt x="16" y="62"/>
                  <a:pt x="16" y="62"/>
                  <a:pt x="16" y="62"/>
                </a:cubicBezTo>
                <a:cubicBezTo>
                  <a:pt x="16" y="60"/>
                  <a:pt x="16" y="60"/>
                  <a:pt x="16" y="60"/>
                </a:cubicBezTo>
                <a:cubicBezTo>
                  <a:pt x="16" y="60"/>
                  <a:pt x="16" y="60"/>
                  <a:pt x="16" y="60"/>
                </a:cubicBezTo>
                <a:close/>
                <a:moveTo>
                  <a:pt x="15" y="63"/>
                </a:moveTo>
                <a:cubicBezTo>
                  <a:pt x="15" y="61"/>
                  <a:pt x="15" y="61"/>
                  <a:pt x="15" y="61"/>
                </a:cubicBezTo>
                <a:cubicBezTo>
                  <a:pt x="15" y="61"/>
                  <a:pt x="14" y="61"/>
                  <a:pt x="14" y="61"/>
                </a:cubicBezTo>
                <a:cubicBezTo>
                  <a:pt x="14" y="63"/>
                  <a:pt x="14" y="63"/>
                  <a:pt x="14" y="63"/>
                </a:cubicBezTo>
                <a:cubicBezTo>
                  <a:pt x="14" y="63"/>
                  <a:pt x="15" y="63"/>
                  <a:pt x="15" y="63"/>
                </a:cubicBezTo>
                <a:close/>
                <a:moveTo>
                  <a:pt x="9" y="61"/>
                </a:moveTo>
                <a:cubicBezTo>
                  <a:pt x="9" y="63"/>
                  <a:pt x="9" y="63"/>
                  <a:pt x="9" y="63"/>
                </a:cubicBezTo>
                <a:cubicBezTo>
                  <a:pt x="9" y="63"/>
                  <a:pt x="9" y="63"/>
                  <a:pt x="9" y="63"/>
                </a:cubicBezTo>
                <a:cubicBezTo>
                  <a:pt x="9" y="61"/>
                  <a:pt x="9" y="61"/>
                  <a:pt x="9" y="61"/>
                </a:cubicBezTo>
                <a:cubicBezTo>
                  <a:pt x="9" y="61"/>
                  <a:pt x="9" y="61"/>
                  <a:pt x="9" y="61"/>
                </a:cubicBezTo>
                <a:close/>
                <a:moveTo>
                  <a:pt x="12" y="63"/>
                </a:moveTo>
                <a:cubicBezTo>
                  <a:pt x="12" y="61"/>
                  <a:pt x="12" y="61"/>
                  <a:pt x="12" y="61"/>
                </a:cubicBezTo>
                <a:cubicBezTo>
                  <a:pt x="12" y="61"/>
                  <a:pt x="12" y="61"/>
                  <a:pt x="11" y="61"/>
                </a:cubicBezTo>
                <a:cubicBezTo>
                  <a:pt x="11" y="63"/>
                  <a:pt x="11" y="63"/>
                  <a:pt x="11" y="63"/>
                </a:cubicBezTo>
                <a:cubicBezTo>
                  <a:pt x="12" y="63"/>
                  <a:pt x="12" y="63"/>
                  <a:pt x="12" y="63"/>
                </a:cubicBezTo>
                <a:close/>
              </a:path>
            </a:pathLst>
          </a:custGeom>
          <a:solidFill>
            <a:schemeClr val="bg1"/>
          </a:solidFill>
          <a:ln>
            <a:noFill/>
          </a:ln>
        </p:spPr>
        <p:txBody>
          <a:body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方正黑体简体" panose="02010601030101010101" pitchFamily="2" charset="-122"/>
              <a:cs typeface="+mn-cs"/>
              <a:sym typeface="Arial" panose="020B0604020202020204" pitchFamily="34" charset="0"/>
            </a:endParaRPr>
          </a:p>
        </p:txBody>
      </p:sp>
      <p:sp>
        <p:nvSpPr>
          <p:cNvPr id="82" name="Freeform 100"/>
          <p:cNvSpPr>
            <a:spLocks noEditPoints="1"/>
          </p:cNvSpPr>
          <p:nvPr/>
        </p:nvSpPr>
        <p:spPr bwMode="auto">
          <a:xfrm>
            <a:off x="6763545" y="1966066"/>
            <a:ext cx="231775" cy="239712"/>
          </a:xfrm>
          <a:custGeom>
            <a:avLst/>
            <a:gdLst>
              <a:gd name="T0" fmla="*/ 73239 w 63"/>
              <a:gd name="T1" fmla="*/ 211956 h 66"/>
              <a:gd name="T2" fmla="*/ 80563 w 63"/>
              <a:gd name="T3" fmla="*/ 222919 h 66"/>
              <a:gd name="T4" fmla="*/ 95211 w 63"/>
              <a:gd name="T5" fmla="*/ 146176 h 66"/>
              <a:gd name="T6" fmla="*/ 135493 w 63"/>
              <a:gd name="T7" fmla="*/ 222919 h 66"/>
              <a:gd name="T8" fmla="*/ 150141 w 63"/>
              <a:gd name="T9" fmla="*/ 211956 h 66"/>
              <a:gd name="T10" fmla="*/ 164789 w 63"/>
              <a:gd name="T11" fmla="*/ 109632 h 66"/>
              <a:gd name="T12" fmla="*/ 161127 w 63"/>
              <a:gd name="T13" fmla="*/ 105978 h 66"/>
              <a:gd name="T14" fmla="*/ 161127 w 63"/>
              <a:gd name="T15" fmla="*/ 102323 h 66"/>
              <a:gd name="T16" fmla="*/ 73239 w 63"/>
              <a:gd name="T17" fmla="*/ 105978 h 66"/>
              <a:gd name="T18" fmla="*/ 65915 w 63"/>
              <a:gd name="T19" fmla="*/ 109632 h 66"/>
              <a:gd name="T20" fmla="*/ 117183 w 63"/>
              <a:gd name="T21" fmla="*/ 3654 h 66"/>
              <a:gd name="T22" fmla="*/ 230704 w 63"/>
              <a:gd name="T23" fmla="*/ 65779 h 66"/>
              <a:gd name="T24" fmla="*/ 212394 w 63"/>
              <a:gd name="T25" fmla="*/ 80397 h 66"/>
              <a:gd name="T26" fmla="*/ 201408 w 63"/>
              <a:gd name="T27" fmla="*/ 95015 h 66"/>
              <a:gd name="T28" fmla="*/ 194084 w 63"/>
              <a:gd name="T29" fmla="*/ 102323 h 66"/>
              <a:gd name="T30" fmla="*/ 194084 w 63"/>
              <a:gd name="T31" fmla="*/ 105978 h 66"/>
              <a:gd name="T32" fmla="*/ 186760 w 63"/>
              <a:gd name="T33" fmla="*/ 109632 h 66"/>
              <a:gd name="T34" fmla="*/ 201408 w 63"/>
              <a:gd name="T35" fmla="*/ 211956 h 66"/>
              <a:gd name="T36" fmla="*/ 212394 w 63"/>
              <a:gd name="T37" fmla="*/ 222919 h 66"/>
              <a:gd name="T38" fmla="*/ 18310 w 63"/>
              <a:gd name="T39" fmla="*/ 241191 h 66"/>
              <a:gd name="T40" fmla="*/ 29296 w 63"/>
              <a:gd name="T41" fmla="*/ 222919 h 66"/>
              <a:gd name="T42" fmla="*/ 36620 w 63"/>
              <a:gd name="T43" fmla="*/ 211956 h 66"/>
              <a:gd name="T44" fmla="*/ 43944 w 63"/>
              <a:gd name="T45" fmla="*/ 109632 h 66"/>
              <a:gd name="T46" fmla="*/ 36620 w 63"/>
              <a:gd name="T47" fmla="*/ 105978 h 66"/>
              <a:gd name="T48" fmla="*/ 32958 w 63"/>
              <a:gd name="T49" fmla="*/ 102323 h 66"/>
              <a:gd name="T50" fmla="*/ 18310 w 63"/>
              <a:gd name="T51" fmla="*/ 95015 h 66"/>
              <a:gd name="T52" fmla="*/ 3662 w 63"/>
              <a:gd name="T53" fmla="*/ 80397 h 66"/>
              <a:gd name="T54" fmla="*/ 54930 w 63"/>
              <a:gd name="T55" fmla="*/ 32890 h 66"/>
              <a:gd name="T56" fmla="*/ 113521 w 63"/>
              <a:gd name="T57" fmla="*/ 0 h 66"/>
              <a:gd name="T58" fmla="*/ 164789 w 63"/>
              <a:gd name="T59" fmla="*/ 47507 h 66"/>
              <a:gd name="T60" fmla="*/ 62253 w 63"/>
              <a:gd name="T61" fmla="*/ 47507 h 66"/>
              <a:gd name="T62" fmla="*/ 113521 w 63"/>
              <a:gd name="T63" fmla="*/ 62125 h 66"/>
              <a:gd name="T64" fmla="*/ 164789 w 63"/>
              <a:gd name="T65" fmla="*/ 47507 h 6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63" h="66">
                <a:moveTo>
                  <a:pt x="18" y="30"/>
                </a:moveTo>
                <a:cubicBezTo>
                  <a:pt x="20" y="58"/>
                  <a:pt x="20" y="58"/>
                  <a:pt x="20" y="58"/>
                </a:cubicBezTo>
                <a:cubicBezTo>
                  <a:pt x="22" y="58"/>
                  <a:pt x="22" y="58"/>
                  <a:pt x="22" y="58"/>
                </a:cubicBezTo>
                <a:cubicBezTo>
                  <a:pt x="22" y="61"/>
                  <a:pt x="22" y="61"/>
                  <a:pt x="22" y="61"/>
                </a:cubicBezTo>
                <a:cubicBezTo>
                  <a:pt x="26" y="61"/>
                  <a:pt x="26" y="61"/>
                  <a:pt x="26" y="61"/>
                </a:cubicBezTo>
                <a:cubicBezTo>
                  <a:pt x="26" y="40"/>
                  <a:pt x="26" y="40"/>
                  <a:pt x="26" y="40"/>
                </a:cubicBezTo>
                <a:cubicBezTo>
                  <a:pt x="37" y="40"/>
                  <a:pt x="37" y="40"/>
                  <a:pt x="37" y="40"/>
                </a:cubicBezTo>
                <a:cubicBezTo>
                  <a:pt x="37" y="61"/>
                  <a:pt x="37" y="61"/>
                  <a:pt x="37" y="61"/>
                </a:cubicBezTo>
                <a:cubicBezTo>
                  <a:pt x="41" y="61"/>
                  <a:pt x="41" y="61"/>
                  <a:pt x="41" y="61"/>
                </a:cubicBezTo>
                <a:cubicBezTo>
                  <a:pt x="41" y="58"/>
                  <a:pt x="41" y="58"/>
                  <a:pt x="41" y="58"/>
                </a:cubicBezTo>
                <a:cubicBezTo>
                  <a:pt x="44" y="58"/>
                  <a:pt x="44" y="58"/>
                  <a:pt x="44" y="58"/>
                </a:cubicBezTo>
                <a:cubicBezTo>
                  <a:pt x="45" y="30"/>
                  <a:pt x="45" y="30"/>
                  <a:pt x="45" y="30"/>
                </a:cubicBezTo>
                <a:cubicBezTo>
                  <a:pt x="45" y="30"/>
                  <a:pt x="45" y="30"/>
                  <a:pt x="45" y="30"/>
                </a:cubicBezTo>
                <a:cubicBezTo>
                  <a:pt x="44" y="30"/>
                  <a:pt x="44" y="30"/>
                  <a:pt x="44" y="29"/>
                </a:cubicBezTo>
                <a:cubicBezTo>
                  <a:pt x="44" y="29"/>
                  <a:pt x="44" y="29"/>
                  <a:pt x="44" y="29"/>
                </a:cubicBezTo>
                <a:cubicBezTo>
                  <a:pt x="44" y="29"/>
                  <a:pt x="44" y="28"/>
                  <a:pt x="44" y="28"/>
                </a:cubicBezTo>
                <a:cubicBezTo>
                  <a:pt x="19" y="28"/>
                  <a:pt x="19" y="28"/>
                  <a:pt x="19" y="28"/>
                </a:cubicBezTo>
                <a:cubicBezTo>
                  <a:pt x="19" y="28"/>
                  <a:pt x="20" y="29"/>
                  <a:pt x="20" y="29"/>
                </a:cubicBezTo>
                <a:cubicBezTo>
                  <a:pt x="20" y="29"/>
                  <a:pt x="20" y="29"/>
                  <a:pt x="20" y="29"/>
                </a:cubicBezTo>
                <a:cubicBezTo>
                  <a:pt x="20" y="30"/>
                  <a:pt x="19" y="30"/>
                  <a:pt x="18" y="30"/>
                </a:cubicBezTo>
                <a:cubicBezTo>
                  <a:pt x="18" y="30"/>
                  <a:pt x="18" y="30"/>
                  <a:pt x="18" y="30"/>
                </a:cubicBezTo>
                <a:close/>
                <a:moveTo>
                  <a:pt x="32" y="1"/>
                </a:moveTo>
                <a:cubicBezTo>
                  <a:pt x="48" y="9"/>
                  <a:pt x="48" y="9"/>
                  <a:pt x="48" y="9"/>
                </a:cubicBezTo>
                <a:cubicBezTo>
                  <a:pt x="63" y="18"/>
                  <a:pt x="63" y="18"/>
                  <a:pt x="63" y="18"/>
                </a:cubicBezTo>
                <a:cubicBezTo>
                  <a:pt x="62" y="22"/>
                  <a:pt x="62" y="22"/>
                  <a:pt x="62" y="22"/>
                </a:cubicBezTo>
                <a:cubicBezTo>
                  <a:pt x="58" y="22"/>
                  <a:pt x="58" y="22"/>
                  <a:pt x="58" y="22"/>
                </a:cubicBezTo>
                <a:cubicBezTo>
                  <a:pt x="58" y="26"/>
                  <a:pt x="58" y="26"/>
                  <a:pt x="58" y="26"/>
                </a:cubicBezTo>
                <a:cubicBezTo>
                  <a:pt x="55" y="26"/>
                  <a:pt x="55" y="26"/>
                  <a:pt x="55" y="26"/>
                </a:cubicBezTo>
                <a:cubicBezTo>
                  <a:pt x="55" y="28"/>
                  <a:pt x="55" y="28"/>
                  <a:pt x="55" y="28"/>
                </a:cubicBezTo>
                <a:cubicBezTo>
                  <a:pt x="53" y="28"/>
                  <a:pt x="53" y="28"/>
                  <a:pt x="53" y="28"/>
                </a:cubicBezTo>
                <a:cubicBezTo>
                  <a:pt x="53" y="28"/>
                  <a:pt x="53" y="29"/>
                  <a:pt x="53" y="29"/>
                </a:cubicBezTo>
                <a:cubicBezTo>
                  <a:pt x="53" y="29"/>
                  <a:pt x="53" y="29"/>
                  <a:pt x="53" y="29"/>
                </a:cubicBezTo>
                <a:cubicBezTo>
                  <a:pt x="53" y="30"/>
                  <a:pt x="52" y="30"/>
                  <a:pt x="52" y="30"/>
                </a:cubicBezTo>
                <a:cubicBezTo>
                  <a:pt x="51" y="30"/>
                  <a:pt x="51" y="30"/>
                  <a:pt x="51" y="30"/>
                </a:cubicBezTo>
                <a:cubicBezTo>
                  <a:pt x="53" y="58"/>
                  <a:pt x="53" y="58"/>
                  <a:pt x="53" y="58"/>
                </a:cubicBezTo>
                <a:cubicBezTo>
                  <a:pt x="55" y="58"/>
                  <a:pt x="55" y="58"/>
                  <a:pt x="55" y="58"/>
                </a:cubicBezTo>
                <a:cubicBezTo>
                  <a:pt x="55" y="61"/>
                  <a:pt x="55" y="61"/>
                  <a:pt x="55" y="61"/>
                </a:cubicBezTo>
                <a:cubicBezTo>
                  <a:pt x="58" y="61"/>
                  <a:pt x="58" y="61"/>
                  <a:pt x="58" y="61"/>
                </a:cubicBezTo>
                <a:cubicBezTo>
                  <a:pt x="58" y="66"/>
                  <a:pt x="58" y="66"/>
                  <a:pt x="58" y="66"/>
                </a:cubicBezTo>
                <a:cubicBezTo>
                  <a:pt x="5" y="66"/>
                  <a:pt x="5" y="66"/>
                  <a:pt x="5" y="66"/>
                </a:cubicBezTo>
                <a:cubicBezTo>
                  <a:pt x="5" y="61"/>
                  <a:pt x="5" y="61"/>
                  <a:pt x="5" y="61"/>
                </a:cubicBezTo>
                <a:cubicBezTo>
                  <a:pt x="8" y="61"/>
                  <a:pt x="8" y="61"/>
                  <a:pt x="8" y="61"/>
                </a:cubicBezTo>
                <a:cubicBezTo>
                  <a:pt x="8" y="58"/>
                  <a:pt x="8" y="58"/>
                  <a:pt x="8" y="58"/>
                </a:cubicBezTo>
                <a:cubicBezTo>
                  <a:pt x="10" y="58"/>
                  <a:pt x="10" y="58"/>
                  <a:pt x="10" y="58"/>
                </a:cubicBezTo>
                <a:cubicBezTo>
                  <a:pt x="12" y="30"/>
                  <a:pt x="12" y="30"/>
                  <a:pt x="12" y="30"/>
                </a:cubicBezTo>
                <a:cubicBezTo>
                  <a:pt x="12" y="30"/>
                  <a:pt x="12" y="30"/>
                  <a:pt x="12" y="30"/>
                </a:cubicBezTo>
                <a:cubicBezTo>
                  <a:pt x="11" y="30"/>
                  <a:pt x="10" y="30"/>
                  <a:pt x="10" y="29"/>
                </a:cubicBezTo>
                <a:cubicBezTo>
                  <a:pt x="10" y="29"/>
                  <a:pt x="10" y="29"/>
                  <a:pt x="10" y="29"/>
                </a:cubicBezTo>
                <a:cubicBezTo>
                  <a:pt x="10" y="29"/>
                  <a:pt x="10" y="28"/>
                  <a:pt x="11" y="28"/>
                </a:cubicBezTo>
                <a:cubicBezTo>
                  <a:pt x="9" y="28"/>
                  <a:pt x="9" y="28"/>
                  <a:pt x="9" y="28"/>
                </a:cubicBezTo>
                <a:cubicBezTo>
                  <a:pt x="9" y="26"/>
                  <a:pt x="9" y="26"/>
                  <a:pt x="9" y="26"/>
                </a:cubicBezTo>
                <a:cubicBezTo>
                  <a:pt x="5" y="26"/>
                  <a:pt x="5" y="26"/>
                  <a:pt x="5" y="26"/>
                </a:cubicBezTo>
                <a:cubicBezTo>
                  <a:pt x="5" y="22"/>
                  <a:pt x="5" y="22"/>
                  <a:pt x="5" y="22"/>
                </a:cubicBezTo>
                <a:cubicBezTo>
                  <a:pt x="1" y="22"/>
                  <a:pt x="1" y="22"/>
                  <a:pt x="1" y="22"/>
                </a:cubicBezTo>
                <a:cubicBezTo>
                  <a:pt x="0" y="18"/>
                  <a:pt x="0" y="18"/>
                  <a:pt x="0" y="18"/>
                </a:cubicBezTo>
                <a:cubicBezTo>
                  <a:pt x="15" y="9"/>
                  <a:pt x="15" y="9"/>
                  <a:pt x="15" y="9"/>
                </a:cubicBezTo>
                <a:cubicBezTo>
                  <a:pt x="30" y="1"/>
                  <a:pt x="30" y="1"/>
                  <a:pt x="30" y="1"/>
                </a:cubicBezTo>
                <a:cubicBezTo>
                  <a:pt x="31" y="0"/>
                  <a:pt x="31" y="0"/>
                  <a:pt x="31" y="0"/>
                </a:cubicBezTo>
                <a:cubicBezTo>
                  <a:pt x="32" y="1"/>
                  <a:pt x="32" y="1"/>
                  <a:pt x="32" y="1"/>
                </a:cubicBezTo>
                <a:close/>
                <a:moveTo>
                  <a:pt x="45" y="13"/>
                </a:moveTo>
                <a:cubicBezTo>
                  <a:pt x="31" y="5"/>
                  <a:pt x="31" y="5"/>
                  <a:pt x="31" y="5"/>
                </a:cubicBezTo>
                <a:cubicBezTo>
                  <a:pt x="17" y="13"/>
                  <a:pt x="17" y="13"/>
                  <a:pt x="17" y="13"/>
                </a:cubicBezTo>
                <a:cubicBezTo>
                  <a:pt x="10" y="17"/>
                  <a:pt x="10" y="17"/>
                  <a:pt x="10" y="17"/>
                </a:cubicBezTo>
                <a:cubicBezTo>
                  <a:pt x="31" y="17"/>
                  <a:pt x="31" y="17"/>
                  <a:pt x="31" y="17"/>
                </a:cubicBezTo>
                <a:cubicBezTo>
                  <a:pt x="53" y="17"/>
                  <a:pt x="53" y="17"/>
                  <a:pt x="53" y="17"/>
                </a:cubicBezTo>
                <a:lnTo>
                  <a:pt x="45" y="13"/>
                </a:lnTo>
                <a:close/>
              </a:path>
            </a:pathLst>
          </a:custGeom>
          <a:solidFill>
            <a:schemeClr val="bg1"/>
          </a:solidFill>
          <a:ln>
            <a:noFill/>
          </a:ln>
        </p:spPr>
        <p:txBody>
          <a:body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方正黑体简体" panose="02010601030101010101" pitchFamily="2" charset="-122"/>
              <a:cs typeface="+mn-cs"/>
              <a:sym typeface="Arial" panose="020B0604020202020204" pitchFamily="34" charset="0"/>
            </a:endParaRPr>
          </a:p>
        </p:txBody>
      </p:sp>
      <p:sp>
        <p:nvSpPr>
          <p:cNvPr id="83" name="Freeform 101"/>
          <p:cNvSpPr>
            <a:spLocks noEditPoints="1"/>
          </p:cNvSpPr>
          <p:nvPr/>
        </p:nvSpPr>
        <p:spPr bwMode="auto">
          <a:xfrm>
            <a:off x="6746083" y="2756641"/>
            <a:ext cx="260350" cy="206375"/>
          </a:xfrm>
          <a:custGeom>
            <a:avLst/>
            <a:gdLst>
              <a:gd name="T0" fmla="*/ 164290 w 149"/>
              <a:gd name="T1" fmla="*/ 33207 h 118"/>
              <a:gd name="T2" fmla="*/ 164290 w 149"/>
              <a:gd name="T3" fmla="*/ 10487 h 118"/>
              <a:gd name="T4" fmla="*/ 174777 w 149"/>
              <a:gd name="T5" fmla="*/ 0 h 118"/>
              <a:gd name="T6" fmla="*/ 260417 w 149"/>
              <a:gd name="T7" fmla="*/ 0 h 118"/>
              <a:gd name="T8" fmla="*/ 260417 w 149"/>
              <a:gd name="T9" fmla="*/ 194002 h 118"/>
              <a:gd name="T10" fmla="*/ 248183 w 149"/>
              <a:gd name="T11" fmla="*/ 206236 h 118"/>
              <a:gd name="T12" fmla="*/ 164290 w 149"/>
              <a:gd name="T13" fmla="*/ 206236 h 118"/>
              <a:gd name="T14" fmla="*/ 164290 w 149"/>
              <a:gd name="T15" fmla="*/ 164290 h 118"/>
              <a:gd name="T16" fmla="*/ 117100 w 149"/>
              <a:gd name="T17" fmla="*/ 164290 h 118"/>
              <a:gd name="T18" fmla="*/ 127587 w 149"/>
              <a:gd name="T19" fmla="*/ 187011 h 118"/>
              <a:gd name="T20" fmla="*/ 40199 w 149"/>
              <a:gd name="T21" fmla="*/ 200993 h 118"/>
              <a:gd name="T22" fmla="*/ 54181 w 149"/>
              <a:gd name="T23" fmla="*/ 187011 h 118"/>
              <a:gd name="T24" fmla="*/ 10487 w 149"/>
              <a:gd name="T25" fmla="*/ 164290 h 118"/>
              <a:gd name="T26" fmla="*/ 0 w 149"/>
              <a:gd name="T27" fmla="*/ 153803 h 118"/>
              <a:gd name="T28" fmla="*/ 0 w 149"/>
              <a:gd name="T29" fmla="*/ 33207 h 118"/>
              <a:gd name="T30" fmla="*/ 10487 w 149"/>
              <a:gd name="T31" fmla="*/ 33207 h 118"/>
              <a:gd name="T32" fmla="*/ 40199 w 149"/>
              <a:gd name="T33" fmla="*/ 106614 h 118"/>
              <a:gd name="T34" fmla="*/ 76902 w 149"/>
              <a:gd name="T35" fmla="*/ 90884 h 118"/>
              <a:gd name="T36" fmla="*/ 87388 w 149"/>
              <a:gd name="T37" fmla="*/ 99622 h 118"/>
              <a:gd name="T38" fmla="*/ 97875 w 149"/>
              <a:gd name="T39" fmla="*/ 103118 h 118"/>
              <a:gd name="T40" fmla="*/ 106614 w 149"/>
              <a:gd name="T41" fmla="*/ 99622 h 118"/>
              <a:gd name="T42" fmla="*/ 117100 w 149"/>
              <a:gd name="T43" fmla="*/ 76902 h 118"/>
              <a:gd name="T44" fmla="*/ 127587 w 149"/>
              <a:gd name="T45" fmla="*/ 76902 h 118"/>
              <a:gd name="T46" fmla="*/ 124091 w 149"/>
              <a:gd name="T47" fmla="*/ 62919 h 118"/>
              <a:gd name="T48" fmla="*/ 113605 w 149"/>
              <a:gd name="T49" fmla="*/ 69911 h 118"/>
              <a:gd name="T50" fmla="*/ 101370 w 149"/>
              <a:gd name="T51" fmla="*/ 73406 h 118"/>
              <a:gd name="T52" fmla="*/ 94379 w 149"/>
              <a:gd name="T53" fmla="*/ 96127 h 118"/>
              <a:gd name="T54" fmla="*/ 83893 w 149"/>
              <a:gd name="T55" fmla="*/ 83893 h 118"/>
              <a:gd name="T56" fmla="*/ 80397 w 149"/>
              <a:gd name="T57" fmla="*/ 83893 h 118"/>
              <a:gd name="T58" fmla="*/ 36703 w 149"/>
              <a:gd name="T59" fmla="*/ 99622 h 118"/>
              <a:gd name="T60" fmla="*/ 47190 w 149"/>
              <a:gd name="T61" fmla="*/ 136325 h 118"/>
              <a:gd name="T62" fmla="*/ 57676 w 149"/>
              <a:gd name="T63" fmla="*/ 110109 h 118"/>
              <a:gd name="T64" fmla="*/ 47190 w 149"/>
              <a:gd name="T65" fmla="*/ 136325 h 118"/>
              <a:gd name="T66" fmla="*/ 117100 w 149"/>
              <a:gd name="T67" fmla="*/ 136325 h 118"/>
              <a:gd name="T68" fmla="*/ 127587 w 149"/>
              <a:gd name="T69" fmla="*/ 87388 h 118"/>
              <a:gd name="T70" fmla="*/ 117100 w 149"/>
              <a:gd name="T71" fmla="*/ 136325 h 118"/>
              <a:gd name="T72" fmla="*/ 97875 w 149"/>
              <a:gd name="T73" fmla="*/ 136325 h 118"/>
              <a:gd name="T74" fmla="*/ 110109 w 149"/>
              <a:gd name="T75" fmla="*/ 113605 h 118"/>
              <a:gd name="T76" fmla="*/ 97875 w 149"/>
              <a:gd name="T77" fmla="*/ 136325 h 118"/>
              <a:gd name="T78" fmla="*/ 80397 w 149"/>
              <a:gd name="T79" fmla="*/ 136325 h 118"/>
              <a:gd name="T80" fmla="*/ 90884 w 149"/>
              <a:gd name="T81" fmla="*/ 110109 h 118"/>
              <a:gd name="T82" fmla="*/ 80397 w 149"/>
              <a:gd name="T83" fmla="*/ 136325 h 118"/>
              <a:gd name="T84" fmla="*/ 61172 w 149"/>
              <a:gd name="T85" fmla="*/ 136325 h 118"/>
              <a:gd name="T86" fmla="*/ 76902 w 149"/>
              <a:gd name="T87" fmla="*/ 103118 h 118"/>
              <a:gd name="T88" fmla="*/ 61172 w 149"/>
              <a:gd name="T89" fmla="*/ 136325 h 118"/>
              <a:gd name="T90" fmla="*/ 197497 w 149"/>
              <a:gd name="T91" fmla="*/ 69911 h 118"/>
              <a:gd name="T92" fmla="*/ 237696 w 149"/>
              <a:gd name="T93" fmla="*/ 59424 h 118"/>
              <a:gd name="T94" fmla="*/ 197497 w 149"/>
              <a:gd name="T95" fmla="*/ 36703 h 118"/>
              <a:gd name="T96" fmla="*/ 237696 w 149"/>
              <a:gd name="T97" fmla="*/ 22721 h 118"/>
              <a:gd name="T98" fmla="*/ 187011 w 149"/>
              <a:gd name="T99" fmla="*/ 183515 h 118"/>
              <a:gd name="T100" fmla="*/ 237696 w 149"/>
              <a:gd name="T101" fmla="*/ 90884 h 118"/>
              <a:gd name="T102" fmla="*/ 197497 w 149"/>
              <a:gd name="T103" fmla="*/ 69911 h 118"/>
              <a:gd name="T104" fmla="*/ 153803 w 149"/>
              <a:gd name="T105" fmla="*/ 54181 h 118"/>
              <a:gd name="T106" fmla="*/ 20973 w 149"/>
              <a:gd name="T107" fmla="*/ 143317 h 118"/>
              <a:gd name="T108" fmla="*/ 153803 w 149"/>
              <a:gd name="T109" fmla="*/ 54181 h 118"/>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149" h="118">
                <a:moveTo>
                  <a:pt x="6" y="19"/>
                </a:moveTo>
                <a:lnTo>
                  <a:pt x="94" y="19"/>
                </a:lnTo>
                <a:lnTo>
                  <a:pt x="94" y="6"/>
                </a:lnTo>
                <a:lnTo>
                  <a:pt x="94" y="0"/>
                </a:lnTo>
                <a:lnTo>
                  <a:pt x="100" y="0"/>
                </a:lnTo>
                <a:lnTo>
                  <a:pt x="142" y="0"/>
                </a:lnTo>
                <a:lnTo>
                  <a:pt x="149" y="0"/>
                </a:lnTo>
                <a:lnTo>
                  <a:pt x="149" y="6"/>
                </a:lnTo>
                <a:lnTo>
                  <a:pt x="149" y="111"/>
                </a:lnTo>
                <a:lnTo>
                  <a:pt x="149" y="118"/>
                </a:lnTo>
                <a:lnTo>
                  <a:pt x="142" y="118"/>
                </a:lnTo>
                <a:lnTo>
                  <a:pt x="100" y="118"/>
                </a:lnTo>
                <a:lnTo>
                  <a:pt x="94" y="118"/>
                </a:lnTo>
                <a:lnTo>
                  <a:pt x="94" y="111"/>
                </a:lnTo>
                <a:lnTo>
                  <a:pt x="94" y="94"/>
                </a:lnTo>
                <a:lnTo>
                  <a:pt x="67" y="94"/>
                </a:lnTo>
                <a:lnTo>
                  <a:pt x="67" y="107"/>
                </a:lnTo>
                <a:lnTo>
                  <a:pt x="73" y="107"/>
                </a:lnTo>
                <a:lnTo>
                  <a:pt x="73" y="115"/>
                </a:lnTo>
                <a:lnTo>
                  <a:pt x="23" y="115"/>
                </a:lnTo>
                <a:lnTo>
                  <a:pt x="23" y="107"/>
                </a:lnTo>
                <a:lnTo>
                  <a:pt x="31" y="107"/>
                </a:lnTo>
                <a:lnTo>
                  <a:pt x="31" y="94"/>
                </a:lnTo>
                <a:lnTo>
                  <a:pt x="6" y="94"/>
                </a:lnTo>
                <a:lnTo>
                  <a:pt x="0" y="94"/>
                </a:lnTo>
                <a:lnTo>
                  <a:pt x="0" y="88"/>
                </a:lnTo>
                <a:lnTo>
                  <a:pt x="0" y="25"/>
                </a:lnTo>
                <a:lnTo>
                  <a:pt x="0" y="19"/>
                </a:lnTo>
                <a:lnTo>
                  <a:pt x="6" y="19"/>
                </a:lnTo>
                <a:close/>
                <a:moveTo>
                  <a:pt x="21" y="57"/>
                </a:moveTo>
                <a:lnTo>
                  <a:pt x="23" y="61"/>
                </a:lnTo>
                <a:lnTo>
                  <a:pt x="37" y="52"/>
                </a:lnTo>
                <a:lnTo>
                  <a:pt x="44" y="52"/>
                </a:lnTo>
                <a:lnTo>
                  <a:pt x="48" y="57"/>
                </a:lnTo>
                <a:lnTo>
                  <a:pt x="50" y="57"/>
                </a:lnTo>
                <a:lnTo>
                  <a:pt x="56" y="59"/>
                </a:lnTo>
                <a:lnTo>
                  <a:pt x="58" y="61"/>
                </a:lnTo>
                <a:lnTo>
                  <a:pt x="61" y="57"/>
                </a:lnTo>
                <a:lnTo>
                  <a:pt x="63" y="44"/>
                </a:lnTo>
                <a:lnTo>
                  <a:pt x="67" y="44"/>
                </a:lnTo>
                <a:lnTo>
                  <a:pt x="67" y="48"/>
                </a:lnTo>
                <a:lnTo>
                  <a:pt x="73" y="44"/>
                </a:lnTo>
                <a:lnTo>
                  <a:pt x="77" y="38"/>
                </a:lnTo>
                <a:lnTo>
                  <a:pt x="71" y="36"/>
                </a:lnTo>
                <a:lnTo>
                  <a:pt x="65" y="36"/>
                </a:lnTo>
                <a:lnTo>
                  <a:pt x="65" y="40"/>
                </a:lnTo>
                <a:lnTo>
                  <a:pt x="58" y="40"/>
                </a:lnTo>
                <a:lnTo>
                  <a:pt x="58" y="42"/>
                </a:lnTo>
                <a:lnTo>
                  <a:pt x="56" y="42"/>
                </a:lnTo>
                <a:lnTo>
                  <a:pt x="54" y="55"/>
                </a:lnTo>
                <a:lnTo>
                  <a:pt x="52" y="52"/>
                </a:lnTo>
                <a:lnTo>
                  <a:pt x="48" y="48"/>
                </a:lnTo>
                <a:lnTo>
                  <a:pt x="46" y="48"/>
                </a:lnTo>
                <a:lnTo>
                  <a:pt x="35" y="46"/>
                </a:lnTo>
                <a:lnTo>
                  <a:pt x="21" y="57"/>
                </a:lnTo>
                <a:close/>
                <a:moveTo>
                  <a:pt x="27" y="78"/>
                </a:moveTo>
                <a:lnTo>
                  <a:pt x="33" y="78"/>
                </a:lnTo>
                <a:lnTo>
                  <a:pt x="33" y="63"/>
                </a:lnTo>
                <a:lnTo>
                  <a:pt x="27" y="63"/>
                </a:lnTo>
                <a:lnTo>
                  <a:pt x="27" y="78"/>
                </a:lnTo>
                <a:close/>
                <a:moveTo>
                  <a:pt x="67" y="78"/>
                </a:moveTo>
                <a:lnTo>
                  <a:pt x="73" y="78"/>
                </a:lnTo>
                <a:lnTo>
                  <a:pt x="73" y="50"/>
                </a:lnTo>
                <a:lnTo>
                  <a:pt x="67" y="50"/>
                </a:lnTo>
                <a:lnTo>
                  <a:pt x="67" y="78"/>
                </a:lnTo>
                <a:close/>
                <a:moveTo>
                  <a:pt x="56" y="78"/>
                </a:moveTo>
                <a:lnTo>
                  <a:pt x="63" y="78"/>
                </a:lnTo>
                <a:lnTo>
                  <a:pt x="63" y="65"/>
                </a:lnTo>
                <a:lnTo>
                  <a:pt x="56" y="65"/>
                </a:lnTo>
                <a:lnTo>
                  <a:pt x="56" y="78"/>
                </a:lnTo>
                <a:close/>
                <a:moveTo>
                  <a:pt x="46" y="78"/>
                </a:moveTo>
                <a:lnTo>
                  <a:pt x="52" y="78"/>
                </a:lnTo>
                <a:lnTo>
                  <a:pt x="52" y="63"/>
                </a:lnTo>
                <a:lnTo>
                  <a:pt x="46" y="63"/>
                </a:lnTo>
                <a:lnTo>
                  <a:pt x="46" y="78"/>
                </a:lnTo>
                <a:close/>
                <a:moveTo>
                  <a:pt x="35" y="78"/>
                </a:moveTo>
                <a:lnTo>
                  <a:pt x="44" y="78"/>
                </a:lnTo>
                <a:lnTo>
                  <a:pt x="44" y="59"/>
                </a:lnTo>
                <a:lnTo>
                  <a:pt x="35" y="59"/>
                </a:lnTo>
                <a:lnTo>
                  <a:pt x="35" y="78"/>
                </a:lnTo>
                <a:close/>
                <a:moveTo>
                  <a:pt x="113" y="40"/>
                </a:moveTo>
                <a:lnTo>
                  <a:pt x="136" y="40"/>
                </a:lnTo>
                <a:lnTo>
                  <a:pt x="136" y="34"/>
                </a:lnTo>
                <a:lnTo>
                  <a:pt x="113" y="34"/>
                </a:lnTo>
                <a:lnTo>
                  <a:pt x="113" y="21"/>
                </a:lnTo>
                <a:lnTo>
                  <a:pt x="136" y="21"/>
                </a:lnTo>
                <a:lnTo>
                  <a:pt x="136" y="13"/>
                </a:lnTo>
                <a:lnTo>
                  <a:pt x="107" y="13"/>
                </a:lnTo>
                <a:lnTo>
                  <a:pt x="107" y="105"/>
                </a:lnTo>
                <a:lnTo>
                  <a:pt x="136" y="105"/>
                </a:lnTo>
                <a:lnTo>
                  <a:pt x="136" y="52"/>
                </a:lnTo>
                <a:lnTo>
                  <a:pt x="113" y="52"/>
                </a:lnTo>
                <a:lnTo>
                  <a:pt x="113" y="40"/>
                </a:lnTo>
                <a:close/>
                <a:moveTo>
                  <a:pt x="88" y="31"/>
                </a:moveTo>
                <a:lnTo>
                  <a:pt x="12" y="31"/>
                </a:lnTo>
                <a:lnTo>
                  <a:pt x="12" y="82"/>
                </a:lnTo>
                <a:lnTo>
                  <a:pt x="88" y="82"/>
                </a:lnTo>
                <a:lnTo>
                  <a:pt x="88" y="31"/>
                </a:lnTo>
                <a:close/>
              </a:path>
            </a:pathLst>
          </a:custGeom>
          <a:solidFill>
            <a:schemeClr val="bg1"/>
          </a:solidFill>
          <a:ln>
            <a:noFill/>
          </a:ln>
        </p:spPr>
        <p:txBody>
          <a:body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方正黑体简体" panose="02010601030101010101" pitchFamily="2" charset="-122"/>
              <a:cs typeface="+mn-cs"/>
              <a:sym typeface="Arial" panose="020B0604020202020204" pitchFamily="34" charset="0"/>
            </a:endParaRPr>
          </a:p>
        </p:txBody>
      </p:sp>
      <p:sp>
        <p:nvSpPr>
          <p:cNvPr id="84" name="Freeform 102"/>
          <p:cNvSpPr>
            <a:spLocks noEditPoints="1"/>
          </p:cNvSpPr>
          <p:nvPr/>
        </p:nvSpPr>
        <p:spPr bwMode="auto">
          <a:xfrm>
            <a:off x="6754020" y="2332778"/>
            <a:ext cx="260350" cy="284163"/>
          </a:xfrm>
          <a:custGeom>
            <a:avLst/>
            <a:gdLst>
              <a:gd name="T0" fmla="*/ 132042 w 71"/>
              <a:gd name="T1" fmla="*/ 94962 h 78"/>
              <a:gd name="T2" fmla="*/ 157717 w 71"/>
              <a:gd name="T3" fmla="*/ 193576 h 78"/>
              <a:gd name="T4" fmla="*/ 132042 w 71"/>
              <a:gd name="T5" fmla="*/ 259319 h 78"/>
              <a:gd name="T6" fmla="*/ 165053 w 71"/>
              <a:gd name="T7" fmla="*/ 255667 h 78"/>
              <a:gd name="T8" fmla="*/ 183392 w 71"/>
              <a:gd name="T9" fmla="*/ 266624 h 78"/>
              <a:gd name="T10" fmla="*/ 150382 w 71"/>
              <a:gd name="T11" fmla="*/ 284886 h 78"/>
              <a:gd name="T12" fmla="*/ 117371 w 71"/>
              <a:gd name="T13" fmla="*/ 270276 h 78"/>
              <a:gd name="T14" fmla="*/ 113703 w 71"/>
              <a:gd name="T15" fmla="*/ 262972 h 78"/>
              <a:gd name="T16" fmla="*/ 80693 w 71"/>
              <a:gd name="T17" fmla="*/ 193576 h 78"/>
              <a:gd name="T18" fmla="*/ 113703 w 71"/>
              <a:gd name="T19" fmla="*/ 94962 h 78"/>
              <a:gd name="T20" fmla="*/ 132042 w 71"/>
              <a:gd name="T21" fmla="*/ 80352 h 78"/>
              <a:gd name="T22" fmla="*/ 157717 w 71"/>
              <a:gd name="T23" fmla="*/ 47481 h 78"/>
              <a:gd name="T24" fmla="*/ 132042 w 71"/>
              <a:gd name="T25" fmla="*/ 54786 h 78"/>
              <a:gd name="T26" fmla="*/ 157717 w 71"/>
              <a:gd name="T27" fmla="*/ 7305 h 78"/>
              <a:gd name="T28" fmla="*/ 165053 w 71"/>
              <a:gd name="T29" fmla="*/ 29219 h 78"/>
              <a:gd name="T30" fmla="*/ 157717 w 71"/>
              <a:gd name="T31" fmla="*/ 7305 h 78"/>
              <a:gd name="T32" fmla="*/ 220071 w 71"/>
              <a:gd name="T33" fmla="*/ 102267 h 78"/>
              <a:gd name="T34" fmla="*/ 242078 w 71"/>
              <a:gd name="T35" fmla="*/ 94962 h 78"/>
              <a:gd name="T36" fmla="*/ 242078 w 71"/>
              <a:gd name="T37" fmla="*/ 54786 h 78"/>
              <a:gd name="T38" fmla="*/ 253081 w 71"/>
              <a:gd name="T39" fmla="*/ 76700 h 78"/>
              <a:gd name="T40" fmla="*/ 242078 w 71"/>
              <a:gd name="T41" fmla="*/ 54786 h 78"/>
              <a:gd name="T42" fmla="*/ 176057 w 71"/>
              <a:gd name="T43" fmla="*/ 84005 h 78"/>
              <a:gd name="T44" fmla="*/ 201731 w 71"/>
              <a:gd name="T45" fmla="*/ 76700 h 78"/>
              <a:gd name="T46" fmla="*/ 212735 w 71"/>
              <a:gd name="T47" fmla="*/ 3652 h 78"/>
              <a:gd name="T48" fmla="*/ 223739 w 71"/>
              <a:gd name="T49" fmla="*/ 25567 h 78"/>
              <a:gd name="T50" fmla="*/ 212735 w 71"/>
              <a:gd name="T51" fmla="*/ 3652 h 78"/>
              <a:gd name="T52" fmla="*/ 216403 w 71"/>
              <a:gd name="T53" fmla="*/ 43829 h 78"/>
              <a:gd name="T54" fmla="*/ 190728 w 71"/>
              <a:gd name="T55" fmla="*/ 51133 h 78"/>
              <a:gd name="T56" fmla="*/ 7336 w 71"/>
              <a:gd name="T57" fmla="*/ 98614 h 78"/>
              <a:gd name="T58" fmla="*/ 14671 w 71"/>
              <a:gd name="T59" fmla="*/ 124181 h 78"/>
              <a:gd name="T60" fmla="*/ 7336 w 71"/>
              <a:gd name="T61" fmla="*/ 98614 h 78"/>
              <a:gd name="T62" fmla="*/ 44014 w 71"/>
              <a:gd name="T63" fmla="*/ 18262 h 78"/>
              <a:gd name="T64" fmla="*/ 66021 w 71"/>
              <a:gd name="T65" fmla="*/ 18262 h 78"/>
              <a:gd name="T66" fmla="*/ 36678 w 71"/>
              <a:gd name="T67" fmla="*/ 32871 h 78"/>
              <a:gd name="T68" fmla="*/ 47682 w 71"/>
              <a:gd name="T69" fmla="*/ 58438 h 78"/>
              <a:gd name="T70" fmla="*/ 36678 w 71"/>
              <a:gd name="T71" fmla="*/ 32871 h 78"/>
              <a:gd name="T72" fmla="*/ 14671 w 71"/>
              <a:gd name="T73" fmla="*/ 84005 h 78"/>
              <a:gd name="T74" fmla="*/ 36678 w 71"/>
              <a:gd name="T75" fmla="*/ 73048 h 78"/>
              <a:gd name="T76" fmla="*/ 73357 w 71"/>
              <a:gd name="T77" fmla="*/ 65743 h 78"/>
              <a:gd name="T78" fmla="*/ 80693 w 71"/>
              <a:gd name="T79" fmla="*/ 91310 h 78"/>
              <a:gd name="T80" fmla="*/ 73357 w 71"/>
              <a:gd name="T81" fmla="*/ 65743 h 78"/>
              <a:gd name="T82" fmla="*/ 121039 w 71"/>
              <a:gd name="T83" fmla="*/ 7305 h 78"/>
              <a:gd name="T84" fmla="*/ 95364 w 71"/>
              <a:gd name="T85" fmla="*/ 18262 h 78"/>
              <a:gd name="T86" fmla="*/ 88028 w 71"/>
              <a:gd name="T87" fmla="*/ 32871 h 78"/>
              <a:gd name="T88" fmla="*/ 99032 w 71"/>
              <a:gd name="T89" fmla="*/ 58438 h 78"/>
              <a:gd name="T90" fmla="*/ 88028 w 71"/>
              <a:gd name="T91" fmla="*/ 32871 h 78"/>
              <a:gd name="T92" fmla="*/ 58686 w 71"/>
              <a:gd name="T93" fmla="*/ 168010 h 78"/>
              <a:gd name="T94" fmla="*/ 33011 w 71"/>
              <a:gd name="T95" fmla="*/ 164357 h 78"/>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71" h="78">
                <a:moveTo>
                  <a:pt x="36" y="22"/>
                </a:moveTo>
                <a:cubicBezTo>
                  <a:pt x="36" y="26"/>
                  <a:pt x="36" y="26"/>
                  <a:pt x="36" y="26"/>
                </a:cubicBezTo>
                <a:cubicBezTo>
                  <a:pt x="52" y="27"/>
                  <a:pt x="64" y="38"/>
                  <a:pt x="66" y="53"/>
                </a:cubicBezTo>
                <a:cubicBezTo>
                  <a:pt x="57" y="49"/>
                  <a:pt x="50" y="50"/>
                  <a:pt x="43" y="53"/>
                </a:cubicBezTo>
                <a:cubicBezTo>
                  <a:pt x="41" y="51"/>
                  <a:pt x="39" y="50"/>
                  <a:pt x="36" y="50"/>
                </a:cubicBezTo>
                <a:cubicBezTo>
                  <a:pt x="36" y="71"/>
                  <a:pt x="36" y="71"/>
                  <a:pt x="36" y="71"/>
                </a:cubicBezTo>
                <a:cubicBezTo>
                  <a:pt x="38" y="72"/>
                  <a:pt x="39" y="72"/>
                  <a:pt x="41" y="72"/>
                </a:cubicBezTo>
                <a:cubicBezTo>
                  <a:pt x="43" y="72"/>
                  <a:pt x="44" y="71"/>
                  <a:pt x="45" y="70"/>
                </a:cubicBezTo>
                <a:cubicBezTo>
                  <a:pt x="46" y="70"/>
                  <a:pt x="46" y="70"/>
                  <a:pt x="46" y="69"/>
                </a:cubicBezTo>
                <a:cubicBezTo>
                  <a:pt x="50" y="73"/>
                  <a:pt x="50" y="73"/>
                  <a:pt x="50" y="73"/>
                </a:cubicBezTo>
                <a:cubicBezTo>
                  <a:pt x="50" y="73"/>
                  <a:pt x="50" y="74"/>
                  <a:pt x="49" y="74"/>
                </a:cubicBezTo>
                <a:cubicBezTo>
                  <a:pt x="47" y="76"/>
                  <a:pt x="44" y="77"/>
                  <a:pt x="41" y="78"/>
                </a:cubicBezTo>
                <a:cubicBezTo>
                  <a:pt x="38" y="78"/>
                  <a:pt x="35" y="77"/>
                  <a:pt x="33" y="75"/>
                </a:cubicBezTo>
                <a:cubicBezTo>
                  <a:pt x="32" y="74"/>
                  <a:pt x="32" y="74"/>
                  <a:pt x="32" y="74"/>
                </a:cubicBezTo>
                <a:cubicBezTo>
                  <a:pt x="31" y="73"/>
                  <a:pt x="31" y="73"/>
                  <a:pt x="31" y="73"/>
                </a:cubicBezTo>
                <a:cubicBezTo>
                  <a:pt x="31" y="72"/>
                  <a:pt x="31" y="72"/>
                  <a:pt x="31" y="72"/>
                </a:cubicBezTo>
                <a:cubicBezTo>
                  <a:pt x="31" y="49"/>
                  <a:pt x="31" y="49"/>
                  <a:pt x="31" y="49"/>
                </a:cubicBezTo>
                <a:cubicBezTo>
                  <a:pt x="28" y="50"/>
                  <a:pt x="25" y="51"/>
                  <a:pt x="22" y="53"/>
                </a:cubicBezTo>
                <a:cubicBezTo>
                  <a:pt x="15" y="49"/>
                  <a:pt x="8" y="49"/>
                  <a:pt x="2" y="53"/>
                </a:cubicBezTo>
                <a:cubicBezTo>
                  <a:pt x="3" y="38"/>
                  <a:pt x="16" y="27"/>
                  <a:pt x="31" y="26"/>
                </a:cubicBezTo>
                <a:cubicBezTo>
                  <a:pt x="31" y="22"/>
                  <a:pt x="31" y="22"/>
                  <a:pt x="31" y="22"/>
                </a:cubicBezTo>
                <a:cubicBezTo>
                  <a:pt x="36" y="22"/>
                  <a:pt x="36" y="22"/>
                  <a:pt x="36" y="22"/>
                </a:cubicBezTo>
                <a:close/>
                <a:moveTo>
                  <a:pt x="38" y="11"/>
                </a:moveTo>
                <a:cubicBezTo>
                  <a:pt x="43" y="13"/>
                  <a:pt x="43" y="13"/>
                  <a:pt x="43" y="13"/>
                </a:cubicBezTo>
                <a:cubicBezTo>
                  <a:pt x="41" y="17"/>
                  <a:pt x="41" y="17"/>
                  <a:pt x="41" y="17"/>
                </a:cubicBezTo>
                <a:cubicBezTo>
                  <a:pt x="36" y="15"/>
                  <a:pt x="36" y="15"/>
                  <a:pt x="36" y="15"/>
                </a:cubicBezTo>
                <a:cubicBezTo>
                  <a:pt x="38" y="11"/>
                  <a:pt x="38" y="11"/>
                  <a:pt x="38" y="11"/>
                </a:cubicBezTo>
                <a:close/>
                <a:moveTo>
                  <a:pt x="43" y="2"/>
                </a:moveTo>
                <a:cubicBezTo>
                  <a:pt x="47" y="4"/>
                  <a:pt x="47" y="4"/>
                  <a:pt x="47" y="4"/>
                </a:cubicBezTo>
                <a:cubicBezTo>
                  <a:pt x="45" y="8"/>
                  <a:pt x="45" y="8"/>
                  <a:pt x="45" y="8"/>
                </a:cubicBezTo>
                <a:cubicBezTo>
                  <a:pt x="41" y="6"/>
                  <a:pt x="41" y="6"/>
                  <a:pt x="41" y="6"/>
                </a:cubicBezTo>
                <a:cubicBezTo>
                  <a:pt x="43" y="2"/>
                  <a:pt x="43" y="2"/>
                  <a:pt x="43" y="2"/>
                </a:cubicBezTo>
                <a:close/>
                <a:moveTo>
                  <a:pt x="62" y="24"/>
                </a:moveTo>
                <a:cubicBezTo>
                  <a:pt x="60" y="28"/>
                  <a:pt x="60" y="28"/>
                  <a:pt x="60" y="28"/>
                </a:cubicBezTo>
                <a:cubicBezTo>
                  <a:pt x="64" y="30"/>
                  <a:pt x="64" y="30"/>
                  <a:pt x="64" y="30"/>
                </a:cubicBezTo>
                <a:cubicBezTo>
                  <a:pt x="66" y="26"/>
                  <a:pt x="66" y="26"/>
                  <a:pt x="66" y="26"/>
                </a:cubicBezTo>
                <a:cubicBezTo>
                  <a:pt x="62" y="24"/>
                  <a:pt x="62" y="24"/>
                  <a:pt x="62" y="24"/>
                </a:cubicBezTo>
                <a:close/>
                <a:moveTo>
                  <a:pt x="66" y="15"/>
                </a:moveTo>
                <a:cubicBezTo>
                  <a:pt x="71" y="17"/>
                  <a:pt x="71" y="17"/>
                  <a:pt x="71" y="17"/>
                </a:cubicBezTo>
                <a:cubicBezTo>
                  <a:pt x="69" y="21"/>
                  <a:pt x="69" y="21"/>
                  <a:pt x="69" y="21"/>
                </a:cubicBezTo>
                <a:cubicBezTo>
                  <a:pt x="64" y="19"/>
                  <a:pt x="64" y="19"/>
                  <a:pt x="64" y="19"/>
                </a:cubicBezTo>
                <a:cubicBezTo>
                  <a:pt x="66" y="15"/>
                  <a:pt x="66" y="15"/>
                  <a:pt x="66" y="15"/>
                </a:cubicBezTo>
                <a:close/>
                <a:moveTo>
                  <a:pt x="50" y="18"/>
                </a:moveTo>
                <a:cubicBezTo>
                  <a:pt x="48" y="23"/>
                  <a:pt x="48" y="23"/>
                  <a:pt x="48" y="23"/>
                </a:cubicBezTo>
                <a:cubicBezTo>
                  <a:pt x="52" y="25"/>
                  <a:pt x="52" y="25"/>
                  <a:pt x="52" y="25"/>
                </a:cubicBezTo>
                <a:cubicBezTo>
                  <a:pt x="55" y="21"/>
                  <a:pt x="55" y="21"/>
                  <a:pt x="55" y="21"/>
                </a:cubicBezTo>
                <a:cubicBezTo>
                  <a:pt x="50" y="18"/>
                  <a:pt x="50" y="18"/>
                  <a:pt x="50" y="18"/>
                </a:cubicBezTo>
                <a:close/>
                <a:moveTo>
                  <a:pt x="58" y="1"/>
                </a:moveTo>
                <a:cubicBezTo>
                  <a:pt x="57" y="5"/>
                  <a:pt x="57" y="5"/>
                  <a:pt x="57" y="5"/>
                </a:cubicBezTo>
                <a:cubicBezTo>
                  <a:pt x="61" y="7"/>
                  <a:pt x="61" y="7"/>
                  <a:pt x="61" y="7"/>
                </a:cubicBezTo>
                <a:cubicBezTo>
                  <a:pt x="63" y="4"/>
                  <a:pt x="63" y="4"/>
                  <a:pt x="63" y="4"/>
                </a:cubicBezTo>
                <a:cubicBezTo>
                  <a:pt x="58" y="1"/>
                  <a:pt x="58" y="1"/>
                  <a:pt x="58" y="1"/>
                </a:cubicBezTo>
                <a:close/>
                <a:moveTo>
                  <a:pt x="54" y="9"/>
                </a:moveTo>
                <a:cubicBezTo>
                  <a:pt x="59" y="12"/>
                  <a:pt x="59" y="12"/>
                  <a:pt x="59" y="12"/>
                </a:cubicBezTo>
                <a:cubicBezTo>
                  <a:pt x="57" y="16"/>
                  <a:pt x="57" y="16"/>
                  <a:pt x="57" y="16"/>
                </a:cubicBezTo>
                <a:cubicBezTo>
                  <a:pt x="52" y="14"/>
                  <a:pt x="52" y="14"/>
                  <a:pt x="52" y="14"/>
                </a:cubicBezTo>
                <a:cubicBezTo>
                  <a:pt x="54" y="9"/>
                  <a:pt x="54" y="9"/>
                  <a:pt x="54" y="9"/>
                </a:cubicBezTo>
                <a:close/>
                <a:moveTo>
                  <a:pt x="2" y="27"/>
                </a:moveTo>
                <a:cubicBezTo>
                  <a:pt x="0" y="32"/>
                  <a:pt x="0" y="32"/>
                  <a:pt x="0" y="32"/>
                </a:cubicBezTo>
                <a:cubicBezTo>
                  <a:pt x="4" y="34"/>
                  <a:pt x="4" y="34"/>
                  <a:pt x="4" y="34"/>
                </a:cubicBezTo>
                <a:cubicBezTo>
                  <a:pt x="6" y="29"/>
                  <a:pt x="6" y="29"/>
                  <a:pt x="6" y="29"/>
                </a:cubicBezTo>
                <a:cubicBezTo>
                  <a:pt x="2" y="27"/>
                  <a:pt x="2" y="27"/>
                  <a:pt x="2" y="27"/>
                </a:cubicBezTo>
                <a:close/>
                <a:moveTo>
                  <a:pt x="13" y="3"/>
                </a:moveTo>
                <a:cubicBezTo>
                  <a:pt x="12" y="5"/>
                  <a:pt x="12" y="5"/>
                  <a:pt x="12" y="5"/>
                </a:cubicBezTo>
                <a:cubicBezTo>
                  <a:pt x="17" y="7"/>
                  <a:pt x="17" y="7"/>
                  <a:pt x="17" y="7"/>
                </a:cubicBezTo>
                <a:cubicBezTo>
                  <a:pt x="18" y="5"/>
                  <a:pt x="18" y="5"/>
                  <a:pt x="18" y="5"/>
                </a:cubicBezTo>
                <a:cubicBezTo>
                  <a:pt x="13" y="3"/>
                  <a:pt x="13" y="3"/>
                  <a:pt x="13" y="3"/>
                </a:cubicBezTo>
                <a:close/>
                <a:moveTo>
                  <a:pt x="10" y="9"/>
                </a:moveTo>
                <a:cubicBezTo>
                  <a:pt x="15" y="11"/>
                  <a:pt x="15" y="11"/>
                  <a:pt x="15" y="11"/>
                </a:cubicBezTo>
                <a:cubicBezTo>
                  <a:pt x="13" y="16"/>
                  <a:pt x="13" y="16"/>
                  <a:pt x="13" y="16"/>
                </a:cubicBezTo>
                <a:cubicBezTo>
                  <a:pt x="8" y="14"/>
                  <a:pt x="8" y="14"/>
                  <a:pt x="8" y="14"/>
                </a:cubicBezTo>
                <a:cubicBezTo>
                  <a:pt x="10" y="9"/>
                  <a:pt x="10" y="9"/>
                  <a:pt x="10" y="9"/>
                </a:cubicBezTo>
                <a:close/>
                <a:moveTo>
                  <a:pt x="6" y="18"/>
                </a:moveTo>
                <a:cubicBezTo>
                  <a:pt x="4" y="23"/>
                  <a:pt x="4" y="23"/>
                  <a:pt x="4" y="23"/>
                </a:cubicBezTo>
                <a:cubicBezTo>
                  <a:pt x="8" y="25"/>
                  <a:pt x="8" y="25"/>
                  <a:pt x="8" y="25"/>
                </a:cubicBezTo>
                <a:cubicBezTo>
                  <a:pt x="10" y="20"/>
                  <a:pt x="10" y="20"/>
                  <a:pt x="10" y="20"/>
                </a:cubicBezTo>
                <a:cubicBezTo>
                  <a:pt x="6" y="18"/>
                  <a:pt x="6" y="18"/>
                  <a:pt x="6" y="18"/>
                </a:cubicBezTo>
                <a:close/>
                <a:moveTo>
                  <a:pt x="20" y="18"/>
                </a:moveTo>
                <a:cubicBezTo>
                  <a:pt x="18" y="23"/>
                  <a:pt x="18" y="23"/>
                  <a:pt x="18" y="23"/>
                </a:cubicBezTo>
                <a:cubicBezTo>
                  <a:pt x="22" y="25"/>
                  <a:pt x="22" y="25"/>
                  <a:pt x="22" y="25"/>
                </a:cubicBezTo>
                <a:cubicBezTo>
                  <a:pt x="24" y="20"/>
                  <a:pt x="24" y="20"/>
                  <a:pt x="24" y="20"/>
                </a:cubicBezTo>
                <a:cubicBezTo>
                  <a:pt x="20" y="18"/>
                  <a:pt x="20" y="18"/>
                  <a:pt x="20" y="18"/>
                </a:cubicBezTo>
                <a:close/>
                <a:moveTo>
                  <a:pt x="29" y="0"/>
                </a:moveTo>
                <a:cubicBezTo>
                  <a:pt x="33" y="2"/>
                  <a:pt x="33" y="2"/>
                  <a:pt x="33" y="2"/>
                </a:cubicBezTo>
                <a:cubicBezTo>
                  <a:pt x="31" y="7"/>
                  <a:pt x="31" y="7"/>
                  <a:pt x="31" y="7"/>
                </a:cubicBezTo>
                <a:cubicBezTo>
                  <a:pt x="26" y="5"/>
                  <a:pt x="26" y="5"/>
                  <a:pt x="26" y="5"/>
                </a:cubicBezTo>
                <a:cubicBezTo>
                  <a:pt x="29" y="0"/>
                  <a:pt x="29" y="0"/>
                  <a:pt x="29" y="0"/>
                </a:cubicBezTo>
                <a:close/>
                <a:moveTo>
                  <a:pt x="24" y="9"/>
                </a:moveTo>
                <a:cubicBezTo>
                  <a:pt x="29" y="11"/>
                  <a:pt x="29" y="11"/>
                  <a:pt x="29" y="11"/>
                </a:cubicBezTo>
                <a:cubicBezTo>
                  <a:pt x="27" y="16"/>
                  <a:pt x="27" y="16"/>
                  <a:pt x="27" y="16"/>
                </a:cubicBezTo>
                <a:cubicBezTo>
                  <a:pt x="22" y="14"/>
                  <a:pt x="22" y="14"/>
                  <a:pt x="22" y="14"/>
                </a:cubicBezTo>
                <a:cubicBezTo>
                  <a:pt x="24" y="9"/>
                  <a:pt x="24" y="9"/>
                  <a:pt x="24" y="9"/>
                </a:cubicBezTo>
                <a:close/>
                <a:moveTo>
                  <a:pt x="9" y="45"/>
                </a:moveTo>
                <a:cubicBezTo>
                  <a:pt x="11" y="45"/>
                  <a:pt x="14" y="46"/>
                  <a:pt x="16" y="46"/>
                </a:cubicBezTo>
                <a:cubicBezTo>
                  <a:pt x="20" y="40"/>
                  <a:pt x="24" y="35"/>
                  <a:pt x="27" y="29"/>
                </a:cubicBezTo>
                <a:cubicBezTo>
                  <a:pt x="18" y="33"/>
                  <a:pt x="12" y="39"/>
                  <a:pt x="9" y="45"/>
                </a:cubicBezTo>
                <a:close/>
              </a:path>
            </a:pathLst>
          </a:custGeom>
          <a:solidFill>
            <a:schemeClr val="bg1"/>
          </a:solidFill>
          <a:ln>
            <a:noFill/>
          </a:ln>
        </p:spPr>
        <p:txBody>
          <a:body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方正黑体简体" panose="02010601030101010101" pitchFamily="2" charset="-122"/>
              <a:cs typeface="+mn-cs"/>
              <a:sym typeface="Arial" panose="020B0604020202020204" pitchFamily="34" charset="0"/>
            </a:endParaRPr>
          </a:p>
        </p:txBody>
      </p:sp>
      <p:sp>
        <p:nvSpPr>
          <p:cNvPr id="85" name="Freeform 103"/>
          <p:cNvSpPr>
            <a:spLocks noEditPoints="1"/>
          </p:cNvSpPr>
          <p:nvPr/>
        </p:nvSpPr>
        <p:spPr bwMode="auto">
          <a:xfrm>
            <a:off x="5957095" y="1626341"/>
            <a:ext cx="282575" cy="206375"/>
          </a:xfrm>
          <a:custGeom>
            <a:avLst/>
            <a:gdLst>
              <a:gd name="T0" fmla="*/ 150761 w 77"/>
              <a:gd name="T1" fmla="*/ 73656 h 56"/>
              <a:gd name="T2" fmla="*/ 191209 w 77"/>
              <a:gd name="T3" fmla="*/ 147311 h 56"/>
              <a:gd name="T4" fmla="*/ 220626 w 77"/>
              <a:gd name="T5" fmla="*/ 158360 h 56"/>
              <a:gd name="T6" fmla="*/ 224303 w 77"/>
              <a:gd name="T7" fmla="*/ 132580 h 56"/>
              <a:gd name="T8" fmla="*/ 194887 w 77"/>
              <a:gd name="T9" fmla="*/ 88387 h 56"/>
              <a:gd name="T10" fmla="*/ 187532 w 77"/>
              <a:gd name="T11" fmla="*/ 69973 h 56"/>
              <a:gd name="T12" fmla="*/ 205918 w 77"/>
              <a:gd name="T13" fmla="*/ 51559 h 56"/>
              <a:gd name="T14" fmla="*/ 213272 w 77"/>
              <a:gd name="T15" fmla="*/ 0 h 56"/>
              <a:gd name="T16" fmla="*/ 220626 w 77"/>
              <a:gd name="T17" fmla="*/ 11048 h 56"/>
              <a:gd name="T18" fmla="*/ 250043 w 77"/>
              <a:gd name="T19" fmla="*/ 51559 h 56"/>
              <a:gd name="T20" fmla="*/ 257397 w 77"/>
              <a:gd name="T21" fmla="*/ 0 h 56"/>
              <a:gd name="T22" fmla="*/ 264751 w 77"/>
              <a:gd name="T23" fmla="*/ 11048 h 56"/>
              <a:gd name="T24" fmla="*/ 283137 w 77"/>
              <a:gd name="T25" fmla="*/ 51559 h 56"/>
              <a:gd name="T26" fmla="*/ 275783 w 77"/>
              <a:gd name="T27" fmla="*/ 69973 h 56"/>
              <a:gd name="T28" fmla="*/ 250043 w 77"/>
              <a:gd name="T29" fmla="*/ 121532 h 56"/>
              <a:gd name="T30" fmla="*/ 246366 w 77"/>
              <a:gd name="T31" fmla="*/ 132580 h 56"/>
              <a:gd name="T32" fmla="*/ 191209 w 77"/>
              <a:gd name="T33" fmla="*/ 191505 h 56"/>
              <a:gd name="T34" fmla="*/ 198564 w 77"/>
              <a:gd name="T35" fmla="*/ 195188 h 56"/>
              <a:gd name="T36" fmla="*/ 7354 w 77"/>
              <a:gd name="T37" fmla="*/ 206236 h 56"/>
              <a:gd name="T38" fmla="*/ 14708 w 77"/>
              <a:gd name="T39" fmla="*/ 195188 h 56"/>
              <a:gd name="T40" fmla="*/ 3677 w 77"/>
              <a:gd name="T41" fmla="*/ 154677 h 56"/>
              <a:gd name="T42" fmla="*/ 55157 w 77"/>
              <a:gd name="T43" fmla="*/ 73656 h 56"/>
              <a:gd name="T44" fmla="*/ 176501 w 77"/>
              <a:gd name="T45" fmla="*/ 147311 h 56"/>
              <a:gd name="T46" fmla="*/ 128699 w 77"/>
              <a:gd name="T47" fmla="*/ 195188 h 56"/>
              <a:gd name="T48" fmla="*/ 139730 w 77"/>
              <a:gd name="T49" fmla="*/ 150994 h 56"/>
              <a:gd name="T50" fmla="*/ 165470 w 77"/>
              <a:gd name="T51" fmla="*/ 195188 h 56"/>
              <a:gd name="T52" fmla="*/ 113990 w 77"/>
              <a:gd name="T53" fmla="*/ 195188 h 56"/>
              <a:gd name="T54" fmla="*/ 110313 w 77"/>
              <a:gd name="T55" fmla="*/ 147311 h 56"/>
              <a:gd name="T56" fmla="*/ 22063 w 77"/>
              <a:gd name="T57" fmla="*/ 136263 h 56"/>
              <a:gd name="T58" fmla="*/ 33094 w 77"/>
              <a:gd name="T59" fmla="*/ 136263 h 56"/>
              <a:gd name="T60" fmla="*/ 113990 w 77"/>
              <a:gd name="T61" fmla="*/ 195188 h 56"/>
              <a:gd name="T62" fmla="*/ 55157 w 77"/>
              <a:gd name="T63" fmla="*/ 180457 h 56"/>
              <a:gd name="T64" fmla="*/ 77219 w 77"/>
              <a:gd name="T65" fmla="*/ 147311 h 5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77" h="56">
                <a:moveTo>
                  <a:pt x="15" y="20"/>
                </a:moveTo>
                <a:cubicBezTo>
                  <a:pt x="41" y="20"/>
                  <a:pt x="41" y="20"/>
                  <a:pt x="41" y="20"/>
                </a:cubicBezTo>
                <a:cubicBezTo>
                  <a:pt x="56" y="40"/>
                  <a:pt x="56" y="40"/>
                  <a:pt x="56" y="40"/>
                </a:cubicBezTo>
                <a:cubicBezTo>
                  <a:pt x="52" y="40"/>
                  <a:pt x="52" y="40"/>
                  <a:pt x="52" y="40"/>
                </a:cubicBezTo>
                <a:cubicBezTo>
                  <a:pt x="52" y="47"/>
                  <a:pt x="52" y="47"/>
                  <a:pt x="52" y="47"/>
                </a:cubicBezTo>
                <a:cubicBezTo>
                  <a:pt x="57" y="47"/>
                  <a:pt x="59" y="45"/>
                  <a:pt x="60" y="43"/>
                </a:cubicBezTo>
                <a:cubicBezTo>
                  <a:pt x="61" y="41"/>
                  <a:pt x="62" y="39"/>
                  <a:pt x="62" y="36"/>
                </a:cubicBezTo>
                <a:cubicBezTo>
                  <a:pt x="61" y="36"/>
                  <a:pt x="61" y="36"/>
                  <a:pt x="61" y="36"/>
                </a:cubicBezTo>
                <a:cubicBezTo>
                  <a:pt x="61" y="33"/>
                  <a:pt x="61" y="33"/>
                  <a:pt x="61" y="33"/>
                </a:cubicBezTo>
                <a:cubicBezTo>
                  <a:pt x="57" y="32"/>
                  <a:pt x="53" y="28"/>
                  <a:pt x="53" y="24"/>
                </a:cubicBezTo>
                <a:cubicBezTo>
                  <a:pt x="53" y="19"/>
                  <a:pt x="53" y="19"/>
                  <a:pt x="53" y="19"/>
                </a:cubicBezTo>
                <a:cubicBezTo>
                  <a:pt x="51" y="19"/>
                  <a:pt x="51" y="19"/>
                  <a:pt x="51" y="19"/>
                </a:cubicBezTo>
                <a:cubicBezTo>
                  <a:pt x="51" y="14"/>
                  <a:pt x="51" y="14"/>
                  <a:pt x="51" y="14"/>
                </a:cubicBezTo>
                <a:cubicBezTo>
                  <a:pt x="56" y="14"/>
                  <a:pt x="56" y="14"/>
                  <a:pt x="56" y="14"/>
                </a:cubicBezTo>
                <a:cubicBezTo>
                  <a:pt x="56" y="3"/>
                  <a:pt x="56" y="3"/>
                  <a:pt x="56" y="3"/>
                </a:cubicBezTo>
                <a:cubicBezTo>
                  <a:pt x="56" y="1"/>
                  <a:pt x="57" y="0"/>
                  <a:pt x="58" y="0"/>
                </a:cubicBezTo>
                <a:cubicBezTo>
                  <a:pt x="58" y="0"/>
                  <a:pt x="58" y="0"/>
                  <a:pt x="58" y="0"/>
                </a:cubicBezTo>
                <a:cubicBezTo>
                  <a:pt x="60" y="0"/>
                  <a:pt x="60" y="1"/>
                  <a:pt x="60" y="3"/>
                </a:cubicBezTo>
                <a:cubicBezTo>
                  <a:pt x="60" y="14"/>
                  <a:pt x="60" y="14"/>
                  <a:pt x="60" y="14"/>
                </a:cubicBezTo>
                <a:cubicBezTo>
                  <a:pt x="68" y="14"/>
                  <a:pt x="68" y="14"/>
                  <a:pt x="68" y="14"/>
                </a:cubicBezTo>
                <a:cubicBezTo>
                  <a:pt x="68" y="3"/>
                  <a:pt x="68" y="3"/>
                  <a:pt x="68" y="3"/>
                </a:cubicBezTo>
                <a:cubicBezTo>
                  <a:pt x="68" y="1"/>
                  <a:pt x="69" y="0"/>
                  <a:pt x="70" y="0"/>
                </a:cubicBezTo>
                <a:cubicBezTo>
                  <a:pt x="70" y="0"/>
                  <a:pt x="70" y="0"/>
                  <a:pt x="70" y="0"/>
                </a:cubicBezTo>
                <a:cubicBezTo>
                  <a:pt x="71" y="0"/>
                  <a:pt x="72" y="1"/>
                  <a:pt x="72" y="3"/>
                </a:cubicBezTo>
                <a:cubicBezTo>
                  <a:pt x="72" y="14"/>
                  <a:pt x="72" y="14"/>
                  <a:pt x="72" y="14"/>
                </a:cubicBezTo>
                <a:cubicBezTo>
                  <a:pt x="77" y="14"/>
                  <a:pt x="77" y="14"/>
                  <a:pt x="77" y="14"/>
                </a:cubicBezTo>
                <a:cubicBezTo>
                  <a:pt x="77" y="19"/>
                  <a:pt x="77" y="19"/>
                  <a:pt x="77" y="19"/>
                </a:cubicBezTo>
                <a:cubicBezTo>
                  <a:pt x="75" y="19"/>
                  <a:pt x="75" y="19"/>
                  <a:pt x="75" y="19"/>
                </a:cubicBezTo>
                <a:cubicBezTo>
                  <a:pt x="75" y="24"/>
                  <a:pt x="75" y="24"/>
                  <a:pt x="75" y="24"/>
                </a:cubicBezTo>
                <a:cubicBezTo>
                  <a:pt x="75" y="28"/>
                  <a:pt x="72" y="32"/>
                  <a:pt x="68" y="33"/>
                </a:cubicBezTo>
                <a:cubicBezTo>
                  <a:pt x="68" y="36"/>
                  <a:pt x="68" y="36"/>
                  <a:pt x="68" y="36"/>
                </a:cubicBezTo>
                <a:cubicBezTo>
                  <a:pt x="67" y="36"/>
                  <a:pt x="67" y="36"/>
                  <a:pt x="67" y="36"/>
                </a:cubicBezTo>
                <a:cubicBezTo>
                  <a:pt x="66" y="40"/>
                  <a:pt x="66" y="43"/>
                  <a:pt x="65" y="45"/>
                </a:cubicBezTo>
                <a:cubicBezTo>
                  <a:pt x="62" y="49"/>
                  <a:pt x="59" y="52"/>
                  <a:pt x="52" y="52"/>
                </a:cubicBezTo>
                <a:cubicBezTo>
                  <a:pt x="52" y="53"/>
                  <a:pt x="52" y="53"/>
                  <a:pt x="52" y="53"/>
                </a:cubicBezTo>
                <a:cubicBezTo>
                  <a:pt x="54" y="53"/>
                  <a:pt x="54" y="53"/>
                  <a:pt x="54" y="53"/>
                </a:cubicBezTo>
                <a:cubicBezTo>
                  <a:pt x="54" y="56"/>
                  <a:pt x="54" y="56"/>
                  <a:pt x="54" y="56"/>
                </a:cubicBezTo>
                <a:cubicBezTo>
                  <a:pt x="2" y="56"/>
                  <a:pt x="2" y="56"/>
                  <a:pt x="2" y="56"/>
                </a:cubicBezTo>
                <a:cubicBezTo>
                  <a:pt x="2" y="53"/>
                  <a:pt x="2" y="53"/>
                  <a:pt x="2" y="53"/>
                </a:cubicBezTo>
                <a:cubicBezTo>
                  <a:pt x="4" y="53"/>
                  <a:pt x="4" y="53"/>
                  <a:pt x="4" y="53"/>
                </a:cubicBezTo>
                <a:cubicBezTo>
                  <a:pt x="4" y="42"/>
                  <a:pt x="4" y="42"/>
                  <a:pt x="4" y="42"/>
                </a:cubicBezTo>
                <a:cubicBezTo>
                  <a:pt x="1" y="42"/>
                  <a:pt x="1" y="42"/>
                  <a:pt x="1" y="42"/>
                </a:cubicBezTo>
                <a:cubicBezTo>
                  <a:pt x="0" y="39"/>
                  <a:pt x="0" y="39"/>
                  <a:pt x="0" y="39"/>
                </a:cubicBezTo>
                <a:cubicBezTo>
                  <a:pt x="15" y="20"/>
                  <a:pt x="15" y="20"/>
                  <a:pt x="15" y="20"/>
                </a:cubicBezTo>
                <a:close/>
                <a:moveTo>
                  <a:pt x="48" y="53"/>
                </a:moveTo>
                <a:cubicBezTo>
                  <a:pt x="48" y="40"/>
                  <a:pt x="48" y="40"/>
                  <a:pt x="48" y="40"/>
                </a:cubicBezTo>
                <a:cubicBezTo>
                  <a:pt x="35" y="40"/>
                  <a:pt x="35" y="40"/>
                  <a:pt x="35" y="40"/>
                </a:cubicBezTo>
                <a:cubicBezTo>
                  <a:pt x="35" y="53"/>
                  <a:pt x="35" y="53"/>
                  <a:pt x="35" y="53"/>
                </a:cubicBezTo>
                <a:cubicBezTo>
                  <a:pt x="38" y="53"/>
                  <a:pt x="38" y="53"/>
                  <a:pt x="38" y="53"/>
                </a:cubicBezTo>
                <a:cubicBezTo>
                  <a:pt x="38" y="41"/>
                  <a:pt x="38" y="41"/>
                  <a:pt x="38" y="41"/>
                </a:cubicBezTo>
                <a:cubicBezTo>
                  <a:pt x="45" y="41"/>
                  <a:pt x="45" y="41"/>
                  <a:pt x="45" y="41"/>
                </a:cubicBezTo>
                <a:cubicBezTo>
                  <a:pt x="45" y="53"/>
                  <a:pt x="45" y="53"/>
                  <a:pt x="45" y="53"/>
                </a:cubicBezTo>
                <a:cubicBezTo>
                  <a:pt x="48" y="53"/>
                  <a:pt x="48" y="53"/>
                  <a:pt x="48" y="53"/>
                </a:cubicBezTo>
                <a:close/>
                <a:moveTo>
                  <a:pt x="31" y="53"/>
                </a:moveTo>
                <a:cubicBezTo>
                  <a:pt x="31" y="40"/>
                  <a:pt x="31" y="40"/>
                  <a:pt x="31" y="40"/>
                </a:cubicBezTo>
                <a:cubicBezTo>
                  <a:pt x="30" y="40"/>
                  <a:pt x="30" y="40"/>
                  <a:pt x="30" y="40"/>
                </a:cubicBezTo>
                <a:cubicBezTo>
                  <a:pt x="17" y="23"/>
                  <a:pt x="17" y="23"/>
                  <a:pt x="17" y="23"/>
                </a:cubicBezTo>
                <a:cubicBezTo>
                  <a:pt x="6" y="37"/>
                  <a:pt x="6" y="37"/>
                  <a:pt x="6" y="37"/>
                </a:cubicBezTo>
                <a:cubicBezTo>
                  <a:pt x="7" y="37"/>
                  <a:pt x="7" y="37"/>
                  <a:pt x="7" y="37"/>
                </a:cubicBezTo>
                <a:cubicBezTo>
                  <a:pt x="9" y="37"/>
                  <a:pt x="9" y="37"/>
                  <a:pt x="9" y="37"/>
                </a:cubicBezTo>
                <a:cubicBezTo>
                  <a:pt x="9" y="53"/>
                  <a:pt x="9" y="53"/>
                  <a:pt x="9" y="53"/>
                </a:cubicBezTo>
                <a:cubicBezTo>
                  <a:pt x="31" y="53"/>
                  <a:pt x="31" y="53"/>
                  <a:pt x="31" y="53"/>
                </a:cubicBezTo>
                <a:close/>
                <a:moveTo>
                  <a:pt x="15" y="40"/>
                </a:moveTo>
                <a:cubicBezTo>
                  <a:pt x="15" y="49"/>
                  <a:pt x="15" y="49"/>
                  <a:pt x="15" y="49"/>
                </a:cubicBezTo>
                <a:cubicBezTo>
                  <a:pt x="21" y="49"/>
                  <a:pt x="21" y="49"/>
                  <a:pt x="21" y="49"/>
                </a:cubicBezTo>
                <a:cubicBezTo>
                  <a:pt x="21" y="40"/>
                  <a:pt x="21" y="40"/>
                  <a:pt x="21" y="40"/>
                </a:cubicBezTo>
                <a:lnTo>
                  <a:pt x="15" y="40"/>
                </a:lnTo>
                <a:close/>
              </a:path>
            </a:pathLst>
          </a:custGeom>
          <a:solidFill>
            <a:schemeClr val="bg1"/>
          </a:solidFill>
          <a:ln>
            <a:noFill/>
          </a:ln>
        </p:spPr>
        <p:txBody>
          <a:body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方正黑体简体" panose="02010601030101010101" pitchFamily="2" charset="-122"/>
              <a:cs typeface="+mn-cs"/>
              <a:sym typeface="Arial" panose="020B0604020202020204" pitchFamily="34" charset="0"/>
            </a:endParaRPr>
          </a:p>
        </p:txBody>
      </p:sp>
      <p:sp>
        <p:nvSpPr>
          <p:cNvPr id="86" name="Freeform 104"/>
          <p:cNvSpPr>
            <a:spLocks noEditPoints="1"/>
          </p:cNvSpPr>
          <p:nvPr/>
        </p:nvSpPr>
        <p:spPr bwMode="auto">
          <a:xfrm>
            <a:off x="5204620" y="1215178"/>
            <a:ext cx="242888" cy="257175"/>
          </a:xfrm>
          <a:custGeom>
            <a:avLst/>
            <a:gdLst>
              <a:gd name="T0" fmla="*/ 136325 w 139"/>
              <a:gd name="T1" fmla="*/ 15730 h 147"/>
              <a:gd name="T2" fmla="*/ 99622 w 139"/>
              <a:gd name="T3" fmla="*/ 26216 h 147"/>
              <a:gd name="T4" fmla="*/ 160794 w 139"/>
              <a:gd name="T5" fmla="*/ 29712 h 147"/>
              <a:gd name="T6" fmla="*/ 216723 w 139"/>
              <a:gd name="T7" fmla="*/ 29712 h 147"/>
              <a:gd name="T8" fmla="*/ 216723 w 139"/>
              <a:gd name="T9" fmla="*/ 52433 h 147"/>
              <a:gd name="T10" fmla="*/ 213227 w 139"/>
              <a:gd name="T11" fmla="*/ 66415 h 147"/>
              <a:gd name="T12" fmla="*/ 200993 w 139"/>
              <a:gd name="T13" fmla="*/ 132830 h 147"/>
              <a:gd name="T14" fmla="*/ 213227 w 139"/>
              <a:gd name="T15" fmla="*/ 136325 h 147"/>
              <a:gd name="T16" fmla="*/ 213227 w 139"/>
              <a:gd name="T17" fmla="*/ 155551 h 147"/>
              <a:gd name="T18" fmla="*/ 180020 w 139"/>
              <a:gd name="T19" fmla="*/ 235948 h 147"/>
              <a:gd name="T20" fmla="*/ 0 w 139"/>
              <a:gd name="T21" fmla="*/ 256921 h 147"/>
              <a:gd name="T22" fmla="*/ 80397 w 139"/>
              <a:gd name="T23" fmla="*/ 155551 h 147"/>
              <a:gd name="T24" fmla="*/ 33207 w 139"/>
              <a:gd name="T25" fmla="*/ 150308 h 147"/>
              <a:gd name="T26" fmla="*/ 33207 w 139"/>
              <a:gd name="T27" fmla="*/ 136325 h 147"/>
              <a:gd name="T28" fmla="*/ 43694 w 139"/>
              <a:gd name="T29" fmla="*/ 132830 h 147"/>
              <a:gd name="T30" fmla="*/ 33207 w 139"/>
              <a:gd name="T31" fmla="*/ 66415 h 147"/>
              <a:gd name="T32" fmla="*/ 29712 w 139"/>
              <a:gd name="T33" fmla="*/ 52433 h 147"/>
              <a:gd name="T34" fmla="*/ 43694 w 139"/>
              <a:gd name="T35" fmla="*/ 29712 h 147"/>
              <a:gd name="T36" fmla="*/ 80397 w 139"/>
              <a:gd name="T37" fmla="*/ 29712 h 147"/>
              <a:gd name="T38" fmla="*/ 99622 w 139"/>
              <a:gd name="T39" fmla="*/ 0 h 147"/>
              <a:gd name="T40" fmla="*/ 143317 w 139"/>
              <a:gd name="T41" fmla="*/ 0 h 147"/>
              <a:gd name="T42" fmla="*/ 160794 w 139"/>
              <a:gd name="T43" fmla="*/ 29712 h 147"/>
              <a:gd name="T44" fmla="*/ 80397 w 139"/>
              <a:gd name="T45" fmla="*/ 235948 h 147"/>
              <a:gd name="T46" fmla="*/ 160794 w 139"/>
              <a:gd name="T47" fmla="*/ 235948 h 147"/>
              <a:gd name="T48" fmla="*/ 87388 w 139"/>
              <a:gd name="T49" fmla="*/ 220218 h 147"/>
              <a:gd name="T50" fmla="*/ 87388 w 139"/>
              <a:gd name="T51" fmla="*/ 220218 h 147"/>
              <a:gd name="T52" fmla="*/ 143317 w 139"/>
              <a:gd name="T53" fmla="*/ 155551 h 147"/>
              <a:gd name="T54" fmla="*/ 83893 w 139"/>
              <a:gd name="T55" fmla="*/ 209731 h 147"/>
              <a:gd name="T56" fmla="*/ 143317 w 139"/>
              <a:gd name="T57" fmla="*/ 118848 h 147"/>
              <a:gd name="T58" fmla="*/ 99622 w 139"/>
              <a:gd name="T59" fmla="*/ 106613 h 147"/>
              <a:gd name="T60" fmla="*/ 99622 w 139"/>
              <a:gd name="T61" fmla="*/ 106613 h 147"/>
              <a:gd name="T62" fmla="*/ 160794 w 139"/>
              <a:gd name="T63" fmla="*/ 59424 h 147"/>
              <a:gd name="T64" fmla="*/ 160794 w 139"/>
              <a:gd name="T65" fmla="*/ 36703 h 147"/>
              <a:gd name="T66" fmla="*/ 80397 w 139"/>
              <a:gd name="T67" fmla="*/ 36703 h 147"/>
              <a:gd name="T68" fmla="*/ 80397 w 139"/>
              <a:gd name="T69" fmla="*/ 59424 h 147"/>
              <a:gd name="T70" fmla="*/ 143317 w 139"/>
              <a:gd name="T71" fmla="*/ 59424 h 147"/>
              <a:gd name="T72" fmla="*/ 99622 w 139"/>
              <a:gd name="T73" fmla="*/ 59424 h 147"/>
              <a:gd name="T74" fmla="*/ 160794 w 139"/>
              <a:gd name="T75" fmla="*/ 139821 h 147"/>
              <a:gd name="T76" fmla="*/ 206236 w 139"/>
              <a:gd name="T77" fmla="*/ 139821 h 147"/>
              <a:gd name="T78" fmla="*/ 80397 w 139"/>
              <a:gd name="T79" fmla="*/ 146812 h 147"/>
              <a:gd name="T80" fmla="*/ 40199 w 139"/>
              <a:gd name="T81" fmla="*/ 139821 h 147"/>
              <a:gd name="T82" fmla="*/ 80397 w 139"/>
              <a:gd name="T83" fmla="*/ 146812 h 147"/>
              <a:gd name="T84" fmla="*/ 143317 w 139"/>
              <a:gd name="T85" fmla="*/ 143316 h 147"/>
              <a:gd name="T86" fmla="*/ 143317 w 139"/>
              <a:gd name="T87" fmla="*/ 125839 h 147"/>
              <a:gd name="T88" fmla="*/ 99622 w 139"/>
              <a:gd name="T89" fmla="*/ 143316 h 147"/>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139" h="147">
                <a:moveTo>
                  <a:pt x="57" y="15"/>
                </a:moveTo>
                <a:lnTo>
                  <a:pt x="84" y="15"/>
                </a:lnTo>
                <a:lnTo>
                  <a:pt x="78" y="9"/>
                </a:lnTo>
                <a:lnTo>
                  <a:pt x="61" y="9"/>
                </a:lnTo>
                <a:lnTo>
                  <a:pt x="57" y="15"/>
                </a:lnTo>
                <a:close/>
                <a:moveTo>
                  <a:pt x="92" y="17"/>
                </a:moveTo>
                <a:lnTo>
                  <a:pt x="92" y="17"/>
                </a:lnTo>
                <a:lnTo>
                  <a:pt x="118" y="26"/>
                </a:lnTo>
                <a:lnTo>
                  <a:pt x="118" y="17"/>
                </a:lnTo>
                <a:lnTo>
                  <a:pt x="124" y="17"/>
                </a:lnTo>
                <a:lnTo>
                  <a:pt x="124" y="28"/>
                </a:lnTo>
                <a:lnTo>
                  <a:pt x="124" y="30"/>
                </a:lnTo>
                <a:lnTo>
                  <a:pt x="124" y="36"/>
                </a:lnTo>
                <a:lnTo>
                  <a:pt x="124" y="38"/>
                </a:lnTo>
                <a:lnTo>
                  <a:pt x="122" y="38"/>
                </a:lnTo>
                <a:lnTo>
                  <a:pt x="92" y="38"/>
                </a:lnTo>
                <a:lnTo>
                  <a:pt x="92" y="68"/>
                </a:lnTo>
                <a:lnTo>
                  <a:pt x="115" y="76"/>
                </a:lnTo>
                <a:lnTo>
                  <a:pt x="115" y="70"/>
                </a:lnTo>
                <a:lnTo>
                  <a:pt x="122" y="70"/>
                </a:lnTo>
                <a:lnTo>
                  <a:pt x="122" y="78"/>
                </a:lnTo>
                <a:lnTo>
                  <a:pt x="122" y="80"/>
                </a:lnTo>
                <a:lnTo>
                  <a:pt x="122" y="86"/>
                </a:lnTo>
                <a:lnTo>
                  <a:pt x="122" y="89"/>
                </a:lnTo>
                <a:lnTo>
                  <a:pt x="120" y="89"/>
                </a:lnTo>
                <a:lnTo>
                  <a:pt x="92" y="89"/>
                </a:lnTo>
                <a:lnTo>
                  <a:pt x="103" y="135"/>
                </a:lnTo>
                <a:lnTo>
                  <a:pt x="139" y="135"/>
                </a:lnTo>
                <a:lnTo>
                  <a:pt x="139" y="147"/>
                </a:lnTo>
                <a:lnTo>
                  <a:pt x="0" y="147"/>
                </a:lnTo>
                <a:lnTo>
                  <a:pt x="0" y="135"/>
                </a:lnTo>
                <a:lnTo>
                  <a:pt x="36" y="135"/>
                </a:lnTo>
                <a:lnTo>
                  <a:pt x="46" y="89"/>
                </a:lnTo>
                <a:lnTo>
                  <a:pt x="21" y="89"/>
                </a:lnTo>
                <a:lnTo>
                  <a:pt x="19" y="89"/>
                </a:lnTo>
                <a:lnTo>
                  <a:pt x="19" y="86"/>
                </a:lnTo>
                <a:lnTo>
                  <a:pt x="19" y="80"/>
                </a:lnTo>
                <a:lnTo>
                  <a:pt x="19" y="78"/>
                </a:lnTo>
                <a:lnTo>
                  <a:pt x="19" y="70"/>
                </a:lnTo>
                <a:lnTo>
                  <a:pt x="25" y="70"/>
                </a:lnTo>
                <a:lnTo>
                  <a:pt x="25" y="76"/>
                </a:lnTo>
                <a:lnTo>
                  <a:pt x="46" y="68"/>
                </a:lnTo>
                <a:lnTo>
                  <a:pt x="46" y="38"/>
                </a:lnTo>
                <a:lnTo>
                  <a:pt x="19" y="38"/>
                </a:lnTo>
                <a:lnTo>
                  <a:pt x="17" y="38"/>
                </a:lnTo>
                <a:lnTo>
                  <a:pt x="17" y="36"/>
                </a:lnTo>
                <a:lnTo>
                  <a:pt x="17" y="30"/>
                </a:lnTo>
                <a:lnTo>
                  <a:pt x="17" y="28"/>
                </a:lnTo>
                <a:lnTo>
                  <a:pt x="17" y="17"/>
                </a:lnTo>
                <a:lnTo>
                  <a:pt x="25" y="17"/>
                </a:lnTo>
                <a:lnTo>
                  <a:pt x="25" y="26"/>
                </a:lnTo>
                <a:lnTo>
                  <a:pt x="46" y="17"/>
                </a:lnTo>
                <a:lnTo>
                  <a:pt x="57" y="2"/>
                </a:lnTo>
                <a:lnTo>
                  <a:pt x="57" y="0"/>
                </a:lnTo>
                <a:lnTo>
                  <a:pt x="59" y="0"/>
                </a:lnTo>
                <a:lnTo>
                  <a:pt x="80" y="0"/>
                </a:lnTo>
                <a:lnTo>
                  <a:pt x="82" y="0"/>
                </a:lnTo>
                <a:lnTo>
                  <a:pt x="84" y="2"/>
                </a:lnTo>
                <a:lnTo>
                  <a:pt x="92" y="17"/>
                </a:lnTo>
                <a:close/>
                <a:moveTo>
                  <a:pt x="92" y="131"/>
                </a:moveTo>
                <a:lnTo>
                  <a:pt x="46" y="131"/>
                </a:lnTo>
                <a:lnTo>
                  <a:pt x="46" y="135"/>
                </a:lnTo>
                <a:lnTo>
                  <a:pt x="65" y="135"/>
                </a:lnTo>
                <a:lnTo>
                  <a:pt x="73" y="135"/>
                </a:lnTo>
                <a:lnTo>
                  <a:pt x="92" y="135"/>
                </a:lnTo>
                <a:lnTo>
                  <a:pt x="92" y="131"/>
                </a:lnTo>
                <a:close/>
                <a:moveTo>
                  <a:pt x="50" y="126"/>
                </a:moveTo>
                <a:lnTo>
                  <a:pt x="90" y="126"/>
                </a:lnTo>
                <a:lnTo>
                  <a:pt x="84" y="93"/>
                </a:lnTo>
                <a:lnTo>
                  <a:pt x="50" y="126"/>
                </a:lnTo>
                <a:close/>
                <a:moveTo>
                  <a:pt x="48" y="120"/>
                </a:moveTo>
                <a:lnTo>
                  <a:pt x="82" y="89"/>
                </a:lnTo>
                <a:lnTo>
                  <a:pt x="55" y="89"/>
                </a:lnTo>
                <a:lnTo>
                  <a:pt x="48" y="120"/>
                </a:lnTo>
                <a:close/>
                <a:moveTo>
                  <a:pt x="82" y="42"/>
                </a:moveTo>
                <a:lnTo>
                  <a:pt x="59" y="68"/>
                </a:lnTo>
                <a:lnTo>
                  <a:pt x="82" y="68"/>
                </a:lnTo>
                <a:lnTo>
                  <a:pt x="82" y="42"/>
                </a:lnTo>
                <a:close/>
                <a:moveTo>
                  <a:pt x="57" y="61"/>
                </a:moveTo>
                <a:lnTo>
                  <a:pt x="80" y="38"/>
                </a:lnTo>
                <a:lnTo>
                  <a:pt x="57" y="38"/>
                </a:lnTo>
                <a:lnTo>
                  <a:pt x="57" y="61"/>
                </a:lnTo>
                <a:close/>
                <a:moveTo>
                  <a:pt x="92" y="21"/>
                </a:moveTo>
                <a:lnTo>
                  <a:pt x="92" y="34"/>
                </a:lnTo>
                <a:lnTo>
                  <a:pt x="120" y="34"/>
                </a:lnTo>
                <a:lnTo>
                  <a:pt x="120" y="30"/>
                </a:lnTo>
                <a:lnTo>
                  <a:pt x="92" y="21"/>
                </a:lnTo>
                <a:close/>
                <a:moveTo>
                  <a:pt x="46" y="34"/>
                </a:moveTo>
                <a:lnTo>
                  <a:pt x="46" y="21"/>
                </a:lnTo>
                <a:lnTo>
                  <a:pt x="23" y="30"/>
                </a:lnTo>
                <a:lnTo>
                  <a:pt x="23" y="34"/>
                </a:lnTo>
                <a:lnTo>
                  <a:pt x="46" y="34"/>
                </a:lnTo>
                <a:close/>
                <a:moveTo>
                  <a:pt x="57" y="34"/>
                </a:moveTo>
                <a:lnTo>
                  <a:pt x="82" y="34"/>
                </a:lnTo>
                <a:lnTo>
                  <a:pt x="82" y="26"/>
                </a:lnTo>
                <a:lnTo>
                  <a:pt x="57" y="26"/>
                </a:lnTo>
                <a:lnTo>
                  <a:pt x="57" y="34"/>
                </a:lnTo>
                <a:close/>
                <a:moveTo>
                  <a:pt x="92" y="72"/>
                </a:moveTo>
                <a:lnTo>
                  <a:pt x="92" y="80"/>
                </a:lnTo>
                <a:lnTo>
                  <a:pt x="92" y="84"/>
                </a:lnTo>
                <a:lnTo>
                  <a:pt x="118" y="84"/>
                </a:lnTo>
                <a:lnTo>
                  <a:pt x="118" y="80"/>
                </a:lnTo>
                <a:lnTo>
                  <a:pt x="92" y="72"/>
                </a:lnTo>
                <a:close/>
                <a:moveTo>
                  <a:pt x="46" y="84"/>
                </a:moveTo>
                <a:lnTo>
                  <a:pt x="46" y="80"/>
                </a:lnTo>
                <a:lnTo>
                  <a:pt x="46" y="72"/>
                </a:lnTo>
                <a:lnTo>
                  <a:pt x="23" y="80"/>
                </a:lnTo>
                <a:lnTo>
                  <a:pt x="23" y="84"/>
                </a:lnTo>
                <a:lnTo>
                  <a:pt x="46" y="84"/>
                </a:lnTo>
                <a:close/>
                <a:moveTo>
                  <a:pt x="57" y="84"/>
                </a:moveTo>
                <a:lnTo>
                  <a:pt x="82" y="84"/>
                </a:lnTo>
                <a:lnTo>
                  <a:pt x="82" y="82"/>
                </a:lnTo>
                <a:lnTo>
                  <a:pt x="82" y="80"/>
                </a:lnTo>
                <a:lnTo>
                  <a:pt x="82" y="72"/>
                </a:lnTo>
                <a:lnTo>
                  <a:pt x="57" y="72"/>
                </a:lnTo>
                <a:lnTo>
                  <a:pt x="57" y="80"/>
                </a:lnTo>
                <a:lnTo>
                  <a:pt x="57" y="82"/>
                </a:lnTo>
                <a:lnTo>
                  <a:pt x="57" y="84"/>
                </a:lnTo>
                <a:close/>
              </a:path>
            </a:pathLst>
          </a:custGeom>
          <a:solidFill>
            <a:schemeClr val="bg1"/>
          </a:solidFill>
          <a:ln>
            <a:noFill/>
          </a:ln>
        </p:spPr>
        <p:txBody>
          <a:body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方正黑体简体" panose="02010601030101010101" pitchFamily="2" charset="-122"/>
              <a:cs typeface="+mn-cs"/>
              <a:sym typeface="Arial" panose="020B0604020202020204" pitchFamily="34" charset="0"/>
            </a:endParaRPr>
          </a:p>
        </p:txBody>
      </p:sp>
      <p:sp>
        <p:nvSpPr>
          <p:cNvPr id="87" name="Freeform 105"/>
          <p:cNvSpPr>
            <a:spLocks noEditPoints="1"/>
          </p:cNvSpPr>
          <p:nvPr/>
        </p:nvSpPr>
        <p:spPr bwMode="auto">
          <a:xfrm>
            <a:off x="5161758" y="1642216"/>
            <a:ext cx="293687" cy="173037"/>
          </a:xfrm>
          <a:custGeom>
            <a:avLst/>
            <a:gdLst>
              <a:gd name="T0" fmla="*/ 212877 w 80"/>
              <a:gd name="T1" fmla="*/ 25770 h 47"/>
              <a:gd name="T2" fmla="*/ 223888 w 80"/>
              <a:gd name="T3" fmla="*/ 22089 h 47"/>
              <a:gd name="T4" fmla="*/ 242240 w 80"/>
              <a:gd name="T5" fmla="*/ 51541 h 47"/>
              <a:gd name="T6" fmla="*/ 271602 w 80"/>
              <a:gd name="T7" fmla="*/ 69948 h 47"/>
              <a:gd name="T8" fmla="*/ 267932 w 80"/>
              <a:gd name="T9" fmla="*/ 80992 h 47"/>
              <a:gd name="T10" fmla="*/ 293624 w 80"/>
              <a:gd name="T11" fmla="*/ 143577 h 47"/>
              <a:gd name="T12" fmla="*/ 282613 w 80"/>
              <a:gd name="T13" fmla="*/ 150940 h 47"/>
              <a:gd name="T14" fmla="*/ 260591 w 80"/>
              <a:gd name="T15" fmla="*/ 150940 h 47"/>
              <a:gd name="T16" fmla="*/ 267932 w 80"/>
              <a:gd name="T17" fmla="*/ 143577 h 47"/>
              <a:gd name="T18" fmla="*/ 245910 w 80"/>
              <a:gd name="T19" fmla="*/ 92037 h 47"/>
              <a:gd name="T20" fmla="*/ 216548 w 80"/>
              <a:gd name="T21" fmla="*/ 143577 h 47"/>
              <a:gd name="T22" fmla="*/ 245910 w 80"/>
              <a:gd name="T23" fmla="*/ 92037 h 47"/>
              <a:gd name="T24" fmla="*/ 249580 w 80"/>
              <a:gd name="T25" fmla="*/ 84674 h 47"/>
              <a:gd name="T26" fmla="*/ 209207 w 80"/>
              <a:gd name="T27" fmla="*/ 44178 h 47"/>
              <a:gd name="T28" fmla="*/ 227559 w 80"/>
              <a:gd name="T29" fmla="*/ 66266 h 47"/>
              <a:gd name="T30" fmla="*/ 205537 w 80"/>
              <a:gd name="T31" fmla="*/ 106763 h 47"/>
              <a:gd name="T32" fmla="*/ 183515 w 80"/>
              <a:gd name="T33" fmla="*/ 88355 h 47"/>
              <a:gd name="T34" fmla="*/ 201867 w 80"/>
              <a:gd name="T35" fmla="*/ 47859 h 47"/>
              <a:gd name="T36" fmla="*/ 150482 w 80"/>
              <a:gd name="T37" fmla="*/ 25770 h 47"/>
              <a:gd name="T38" fmla="*/ 143142 w 80"/>
              <a:gd name="T39" fmla="*/ 33133 h 47"/>
              <a:gd name="T40" fmla="*/ 88087 w 80"/>
              <a:gd name="T41" fmla="*/ 40496 h 47"/>
              <a:gd name="T42" fmla="*/ 143142 w 80"/>
              <a:gd name="T43" fmla="*/ 33133 h 47"/>
              <a:gd name="T44" fmla="*/ 113779 w 80"/>
              <a:gd name="T45" fmla="*/ 84674 h 47"/>
              <a:gd name="T46" fmla="*/ 88087 w 80"/>
              <a:gd name="T47" fmla="*/ 51541 h 47"/>
              <a:gd name="T48" fmla="*/ 62395 w 80"/>
              <a:gd name="T49" fmla="*/ 62585 h 47"/>
              <a:gd name="T50" fmla="*/ 51384 w 80"/>
              <a:gd name="T51" fmla="*/ 88355 h 47"/>
              <a:gd name="T52" fmla="*/ 88087 w 80"/>
              <a:gd name="T53" fmla="*/ 51541 h 47"/>
              <a:gd name="T54" fmla="*/ 102768 w 80"/>
              <a:gd name="T55" fmla="*/ 92037 h 47"/>
              <a:gd name="T56" fmla="*/ 73406 w 80"/>
              <a:gd name="T57" fmla="*/ 80992 h 47"/>
              <a:gd name="T58" fmla="*/ 84417 w 80"/>
              <a:gd name="T59" fmla="*/ 106763 h 47"/>
              <a:gd name="T60" fmla="*/ 47714 w 80"/>
              <a:gd name="T61" fmla="*/ 92037 h 47"/>
              <a:gd name="T62" fmla="*/ 25692 w 80"/>
              <a:gd name="T63" fmla="*/ 143577 h 47"/>
              <a:gd name="T64" fmla="*/ 33033 w 80"/>
              <a:gd name="T65" fmla="*/ 150940 h 47"/>
              <a:gd name="T66" fmla="*/ 11011 w 80"/>
              <a:gd name="T67" fmla="*/ 150940 h 47"/>
              <a:gd name="T68" fmla="*/ 0 w 80"/>
              <a:gd name="T69" fmla="*/ 143577 h 47"/>
              <a:gd name="T70" fmla="*/ 25692 w 80"/>
              <a:gd name="T71" fmla="*/ 80992 h 47"/>
              <a:gd name="T72" fmla="*/ 22022 w 80"/>
              <a:gd name="T73" fmla="*/ 69948 h 47"/>
              <a:gd name="T74" fmla="*/ 51384 w 80"/>
              <a:gd name="T75" fmla="*/ 51541 h 47"/>
              <a:gd name="T76" fmla="*/ 69736 w 80"/>
              <a:gd name="T77" fmla="*/ 22089 h 47"/>
              <a:gd name="T78" fmla="*/ 80747 w 80"/>
              <a:gd name="T79" fmla="*/ 25770 h 47"/>
              <a:gd name="T80" fmla="*/ 143142 w 80"/>
              <a:gd name="T81" fmla="*/ 0 h 47"/>
              <a:gd name="T82" fmla="*/ 150482 w 80"/>
              <a:gd name="T83" fmla="*/ 11044 h 47"/>
              <a:gd name="T84" fmla="*/ 121120 w 80"/>
              <a:gd name="T85" fmla="*/ 147259 h 47"/>
              <a:gd name="T86" fmla="*/ 146812 w 80"/>
              <a:gd name="T87" fmla="*/ 173029 h 47"/>
              <a:gd name="T88" fmla="*/ 165164 w 80"/>
              <a:gd name="T89" fmla="*/ 165666 h 47"/>
              <a:gd name="T90" fmla="*/ 172504 w 80"/>
              <a:gd name="T91" fmla="*/ 143577 h 47"/>
              <a:gd name="T92" fmla="*/ 165164 w 80"/>
              <a:gd name="T93" fmla="*/ 125170 h 47"/>
              <a:gd name="T94" fmla="*/ 143142 w 80"/>
              <a:gd name="T95" fmla="*/ 121488 h 47"/>
              <a:gd name="T96" fmla="*/ 88087 w 80"/>
              <a:gd name="T97" fmla="*/ 84674 h 47"/>
              <a:gd name="T98" fmla="*/ 80747 w 80"/>
              <a:gd name="T99" fmla="*/ 95718 h 47"/>
              <a:gd name="T100" fmla="*/ 146812 w 80"/>
              <a:gd name="T101" fmla="*/ 136214 h 47"/>
              <a:gd name="T102" fmla="*/ 135801 w 80"/>
              <a:gd name="T103" fmla="*/ 147259 h 47"/>
              <a:gd name="T104" fmla="*/ 146812 w 80"/>
              <a:gd name="T105" fmla="*/ 158303 h 47"/>
              <a:gd name="T106" fmla="*/ 154153 w 80"/>
              <a:gd name="T107" fmla="*/ 154622 h 47"/>
              <a:gd name="T108" fmla="*/ 157823 w 80"/>
              <a:gd name="T109" fmla="*/ 147259 h 47"/>
              <a:gd name="T110" fmla="*/ 146812 w 80"/>
              <a:gd name="T111" fmla="*/ 136214 h 47"/>
              <a:gd name="T112" fmla="*/ 150482 w 80"/>
              <a:gd name="T113" fmla="*/ 33133 h 47"/>
              <a:gd name="T114" fmla="*/ 179845 w 80"/>
              <a:gd name="T115" fmla="*/ 84674 h 47"/>
              <a:gd name="T116" fmla="*/ 150482 w 80"/>
              <a:gd name="T117" fmla="*/ 33133 h 47"/>
              <a:gd name="T118" fmla="*/ 47714 w 80"/>
              <a:gd name="T119" fmla="*/ 92037 h 47"/>
              <a:gd name="T120" fmla="*/ 77076 w 80"/>
              <a:gd name="T121" fmla="*/ 143577 h 47"/>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80" h="47">
                <a:moveTo>
                  <a:pt x="41" y="3"/>
                </a:moveTo>
                <a:cubicBezTo>
                  <a:pt x="47" y="3"/>
                  <a:pt x="53" y="5"/>
                  <a:pt x="58" y="7"/>
                </a:cubicBezTo>
                <a:cubicBezTo>
                  <a:pt x="59" y="5"/>
                  <a:pt x="59" y="5"/>
                  <a:pt x="59" y="5"/>
                </a:cubicBezTo>
                <a:cubicBezTo>
                  <a:pt x="61" y="6"/>
                  <a:pt x="61" y="6"/>
                  <a:pt x="61" y="6"/>
                </a:cubicBezTo>
                <a:cubicBezTo>
                  <a:pt x="59" y="8"/>
                  <a:pt x="59" y="8"/>
                  <a:pt x="59" y="8"/>
                </a:cubicBezTo>
                <a:cubicBezTo>
                  <a:pt x="62" y="10"/>
                  <a:pt x="64" y="12"/>
                  <a:pt x="66" y="14"/>
                </a:cubicBezTo>
                <a:cubicBezTo>
                  <a:pt x="68" y="16"/>
                  <a:pt x="70" y="18"/>
                  <a:pt x="72" y="20"/>
                </a:cubicBezTo>
                <a:cubicBezTo>
                  <a:pt x="74" y="19"/>
                  <a:pt x="74" y="19"/>
                  <a:pt x="74" y="19"/>
                </a:cubicBezTo>
                <a:cubicBezTo>
                  <a:pt x="75" y="21"/>
                  <a:pt x="75" y="21"/>
                  <a:pt x="75" y="21"/>
                </a:cubicBezTo>
                <a:cubicBezTo>
                  <a:pt x="73" y="22"/>
                  <a:pt x="73" y="22"/>
                  <a:pt x="73" y="22"/>
                </a:cubicBezTo>
                <a:cubicBezTo>
                  <a:pt x="75" y="27"/>
                  <a:pt x="77" y="33"/>
                  <a:pt x="77" y="39"/>
                </a:cubicBezTo>
                <a:cubicBezTo>
                  <a:pt x="80" y="39"/>
                  <a:pt x="80" y="39"/>
                  <a:pt x="80" y="39"/>
                </a:cubicBezTo>
                <a:cubicBezTo>
                  <a:pt x="80" y="41"/>
                  <a:pt x="80" y="41"/>
                  <a:pt x="80" y="41"/>
                </a:cubicBezTo>
                <a:cubicBezTo>
                  <a:pt x="77" y="41"/>
                  <a:pt x="77" y="41"/>
                  <a:pt x="77" y="41"/>
                </a:cubicBezTo>
                <a:cubicBezTo>
                  <a:pt x="73" y="41"/>
                  <a:pt x="73" y="41"/>
                  <a:pt x="73" y="41"/>
                </a:cubicBezTo>
                <a:cubicBezTo>
                  <a:pt x="71" y="41"/>
                  <a:pt x="71" y="41"/>
                  <a:pt x="71" y="41"/>
                </a:cubicBezTo>
                <a:cubicBezTo>
                  <a:pt x="71" y="39"/>
                  <a:pt x="71" y="39"/>
                  <a:pt x="71" y="39"/>
                </a:cubicBezTo>
                <a:cubicBezTo>
                  <a:pt x="73" y="39"/>
                  <a:pt x="73" y="39"/>
                  <a:pt x="73" y="39"/>
                </a:cubicBezTo>
                <a:cubicBezTo>
                  <a:pt x="73" y="34"/>
                  <a:pt x="71" y="29"/>
                  <a:pt x="69" y="24"/>
                </a:cubicBezTo>
                <a:cubicBezTo>
                  <a:pt x="67" y="25"/>
                  <a:pt x="67" y="25"/>
                  <a:pt x="67" y="25"/>
                </a:cubicBezTo>
                <a:cubicBezTo>
                  <a:pt x="69" y="29"/>
                  <a:pt x="71" y="34"/>
                  <a:pt x="71" y="39"/>
                </a:cubicBezTo>
                <a:cubicBezTo>
                  <a:pt x="59" y="39"/>
                  <a:pt x="59" y="39"/>
                  <a:pt x="59" y="39"/>
                </a:cubicBezTo>
                <a:cubicBezTo>
                  <a:pt x="59" y="36"/>
                  <a:pt x="58" y="33"/>
                  <a:pt x="57" y="31"/>
                </a:cubicBezTo>
                <a:cubicBezTo>
                  <a:pt x="67" y="25"/>
                  <a:pt x="67" y="25"/>
                  <a:pt x="67" y="25"/>
                </a:cubicBezTo>
                <a:cubicBezTo>
                  <a:pt x="66" y="24"/>
                  <a:pt x="66" y="24"/>
                  <a:pt x="66" y="24"/>
                </a:cubicBezTo>
                <a:cubicBezTo>
                  <a:pt x="68" y="23"/>
                  <a:pt x="68" y="23"/>
                  <a:pt x="68" y="23"/>
                </a:cubicBezTo>
                <a:cubicBezTo>
                  <a:pt x="67" y="20"/>
                  <a:pt x="65" y="18"/>
                  <a:pt x="63" y="17"/>
                </a:cubicBezTo>
                <a:cubicBezTo>
                  <a:pt x="61" y="15"/>
                  <a:pt x="59" y="13"/>
                  <a:pt x="57" y="12"/>
                </a:cubicBezTo>
                <a:cubicBezTo>
                  <a:pt x="56" y="14"/>
                  <a:pt x="56" y="14"/>
                  <a:pt x="56" y="14"/>
                </a:cubicBezTo>
                <a:cubicBezTo>
                  <a:pt x="58" y="15"/>
                  <a:pt x="60" y="16"/>
                  <a:pt x="62" y="18"/>
                </a:cubicBezTo>
                <a:cubicBezTo>
                  <a:pt x="63" y="20"/>
                  <a:pt x="65" y="22"/>
                  <a:pt x="66" y="24"/>
                </a:cubicBezTo>
                <a:cubicBezTo>
                  <a:pt x="56" y="29"/>
                  <a:pt x="56" y="29"/>
                  <a:pt x="56" y="29"/>
                </a:cubicBezTo>
                <a:cubicBezTo>
                  <a:pt x="55" y="28"/>
                  <a:pt x="55" y="27"/>
                  <a:pt x="54" y="26"/>
                </a:cubicBezTo>
                <a:cubicBezTo>
                  <a:pt x="53" y="25"/>
                  <a:pt x="52" y="24"/>
                  <a:pt x="50" y="24"/>
                </a:cubicBezTo>
                <a:cubicBezTo>
                  <a:pt x="56" y="14"/>
                  <a:pt x="56" y="14"/>
                  <a:pt x="56" y="14"/>
                </a:cubicBezTo>
                <a:cubicBezTo>
                  <a:pt x="55" y="13"/>
                  <a:pt x="55" y="13"/>
                  <a:pt x="55" y="13"/>
                </a:cubicBezTo>
                <a:cubicBezTo>
                  <a:pt x="56" y="11"/>
                  <a:pt x="56" y="11"/>
                  <a:pt x="56" y="11"/>
                </a:cubicBezTo>
                <a:cubicBezTo>
                  <a:pt x="51" y="8"/>
                  <a:pt x="46" y="7"/>
                  <a:pt x="41" y="7"/>
                </a:cubicBezTo>
                <a:cubicBezTo>
                  <a:pt x="41" y="9"/>
                  <a:pt x="41" y="9"/>
                  <a:pt x="41" y="9"/>
                </a:cubicBezTo>
                <a:cubicBezTo>
                  <a:pt x="39" y="9"/>
                  <a:pt x="39" y="9"/>
                  <a:pt x="39" y="9"/>
                </a:cubicBezTo>
                <a:cubicBezTo>
                  <a:pt x="39" y="7"/>
                  <a:pt x="39" y="7"/>
                  <a:pt x="39" y="7"/>
                </a:cubicBezTo>
                <a:cubicBezTo>
                  <a:pt x="34" y="7"/>
                  <a:pt x="29" y="8"/>
                  <a:pt x="24" y="11"/>
                </a:cubicBezTo>
                <a:cubicBezTo>
                  <a:pt x="25" y="13"/>
                  <a:pt x="25" y="13"/>
                  <a:pt x="25" y="13"/>
                </a:cubicBezTo>
                <a:cubicBezTo>
                  <a:pt x="29" y="11"/>
                  <a:pt x="34" y="9"/>
                  <a:pt x="39" y="9"/>
                </a:cubicBezTo>
                <a:cubicBezTo>
                  <a:pt x="39" y="21"/>
                  <a:pt x="39" y="21"/>
                  <a:pt x="39" y="21"/>
                </a:cubicBezTo>
                <a:cubicBezTo>
                  <a:pt x="36" y="21"/>
                  <a:pt x="34" y="21"/>
                  <a:pt x="31" y="23"/>
                </a:cubicBezTo>
                <a:cubicBezTo>
                  <a:pt x="25" y="13"/>
                  <a:pt x="25" y="13"/>
                  <a:pt x="25" y="13"/>
                </a:cubicBezTo>
                <a:cubicBezTo>
                  <a:pt x="24" y="14"/>
                  <a:pt x="24" y="14"/>
                  <a:pt x="24" y="14"/>
                </a:cubicBezTo>
                <a:cubicBezTo>
                  <a:pt x="23" y="12"/>
                  <a:pt x="23" y="12"/>
                  <a:pt x="23" y="12"/>
                </a:cubicBezTo>
                <a:cubicBezTo>
                  <a:pt x="21" y="13"/>
                  <a:pt x="19" y="15"/>
                  <a:pt x="17" y="17"/>
                </a:cubicBezTo>
                <a:cubicBezTo>
                  <a:pt x="15" y="18"/>
                  <a:pt x="13" y="20"/>
                  <a:pt x="12" y="23"/>
                </a:cubicBezTo>
                <a:cubicBezTo>
                  <a:pt x="14" y="24"/>
                  <a:pt x="14" y="24"/>
                  <a:pt x="14" y="24"/>
                </a:cubicBezTo>
                <a:cubicBezTo>
                  <a:pt x="15" y="22"/>
                  <a:pt x="17" y="20"/>
                  <a:pt x="18" y="18"/>
                </a:cubicBezTo>
                <a:cubicBezTo>
                  <a:pt x="20" y="16"/>
                  <a:pt x="22" y="15"/>
                  <a:pt x="24" y="14"/>
                </a:cubicBezTo>
                <a:cubicBezTo>
                  <a:pt x="30" y="24"/>
                  <a:pt x="30" y="24"/>
                  <a:pt x="30" y="24"/>
                </a:cubicBezTo>
                <a:cubicBezTo>
                  <a:pt x="29" y="24"/>
                  <a:pt x="29" y="24"/>
                  <a:pt x="28" y="25"/>
                </a:cubicBezTo>
                <a:cubicBezTo>
                  <a:pt x="24" y="22"/>
                  <a:pt x="24" y="22"/>
                  <a:pt x="24" y="22"/>
                </a:cubicBezTo>
                <a:cubicBezTo>
                  <a:pt x="20" y="22"/>
                  <a:pt x="20" y="22"/>
                  <a:pt x="20" y="22"/>
                </a:cubicBezTo>
                <a:cubicBezTo>
                  <a:pt x="21" y="26"/>
                  <a:pt x="21" y="26"/>
                  <a:pt x="21" y="26"/>
                </a:cubicBezTo>
                <a:cubicBezTo>
                  <a:pt x="23" y="29"/>
                  <a:pt x="23" y="29"/>
                  <a:pt x="23" y="29"/>
                </a:cubicBezTo>
                <a:cubicBezTo>
                  <a:pt x="14" y="24"/>
                  <a:pt x="14" y="24"/>
                  <a:pt x="14" y="24"/>
                </a:cubicBezTo>
                <a:cubicBezTo>
                  <a:pt x="13" y="25"/>
                  <a:pt x="13" y="25"/>
                  <a:pt x="13" y="25"/>
                </a:cubicBezTo>
                <a:cubicBezTo>
                  <a:pt x="11" y="24"/>
                  <a:pt x="11" y="24"/>
                  <a:pt x="11" y="24"/>
                </a:cubicBezTo>
                <a:cubicBezTo>
                  <a:pt x="9" y="29"/>
                  <a:pt x="7" y="34"/>
                  <a:pt x="7" y="39"/>
                </a:cubicBezTo>
                <a:cubicBezTo>
                  <a:pt x="9" y="39"/>
                  <a:pt x="9" y="39"/>
                  <a:pt x="9" y="39"/>
                </a:cubicBezTo>
                <a:cubicBezTo>
                  <a:pt x="9" y="41"/>
                  <a:pt x="9" y="41"/>
                  <a:pt x="9" y="41"/>
                </a:cubicBezTo>
                <a:cubicBezTo>
                  <a:pt x="7" y="41"/>
                  <a:pt x="7" y="41"/>
                  <a:pt x="7" y="41"/>
                </a:cubicBezTo>
                <a:cubicBezTo>
                  <a:pt x="3" y="41"/>
                  <a:pt x="3" y="41"/>
                  <a:pt x="3" y="41"/>
                </a:cubicBezTo>
                <a:cubicBezTo>
                  <a:pt x="0" y="41"/>
                  <a:pt x="0" y="41"/>
                  <a:pt x="0" y="41"/>
                </a:cubicBezTo>
                <a:cubicBezTo>
                  <a:pt x="0" y="39"/>
                  <a:pt x="0" y="39"/>
                  <a:pt x="0" y="39"/>
                </a:cubicBezTo>
                <a:cubicBezTo>
                  <a:pt x="3" y="39"/>
                  <a:pt x="3" y="39"/>
                  <a:pt x="3" y="39"/>
                </a:cubicBezTo>
                <a:cubicBezTo>
                  <a:pt x="3" y="33"/>
                  <a:pt x="5" y="27"/>
                  <a:pt x="7" y="22"/>
                </a:cubicBezTo>
                <a:cubicBezTo>
                  <a:pt x="5" y="21"/>
                  <a:pt x="5" y="21"/>
                  <a:pt x="5" y="21"/>
                </a:cubicBezTo>
                <a:cubicBezTo>
                  <a:pt x="6" y="19"/>
                  <a:pt x="6" y="19"/>
                  <a:pt x="6" y="19"/>
                </a:cubicBezTo>
                <a:cubicBezTo>
                  <a:pt x="8" y="20"/>
                  <a:pt x="8" y="20"/>
                  <a:pt x="8" y="20"/>
                </a:cubicBezTo>
                <a:cubicBezTo>
                  <a:pt x="10" y="18"/>
                  <a:pt x="12" y="16"/>
                  <a:pt x="14" y="14"/>
                </a:cubicBezTo>
                <a:cubicBezTo>
                  <a:pt x="16" y="12"/>
                  <a:pt x="18" y="10"/>
                  <a:pt x="21" y="8"/>
                </a:cubicBezTo>
                <a:cubicBezTo>
                  <a:pt x="19" y="6"/>
                  <a:pt x="19" y="6"/>
                  <a:pt x="19" y="6"/>
                </a:cubicBezTo>
                <a:cubicBezTo>
                  <a:pt x="21" y="5"/>
                  <a:pt x="21" y="5"/>
                  <a:pt x="21" y="5"/>
                </a:cubicBezTo>
                <a:cubicBezTo>
                  <a:pt x="22" y="7"/>
                  <a:pt x="22" y="7"/>
                  <a:pt x="22" y="7"/>
                </a:cubicBezTo>
                <a:cubicBezTo>
                  <a:pt x="27" y="5"/>
                  <a:pt x="33" y="3"/>
                  <a:pt x="39" y="3"/>
                </a:cubicBezTo>
                <a:cubicBezTo>
                  <a:pt x="39" y="0"/>
                  <a:pt x="39" y="0"/>
                  <a:pt x="39" y="0"/>
                </a:cubicBezTo>
                <a:cubicBezTo>
                  <a:pt x="41" y="0"/>
                  <a:pt x="41" y="0"/>
                  <a:pt x="41" y="0"/>
                </a:cubicBezTo>
                <a:cubicBezTo>
                  <a:pt x="41" y="3"/>
                  <a:pt x="41" y="3"/>
                  <a:pt x="41" y="3"/>
                </a:cubicBezTo>
                <a:close/>
                <a:moveTo>
                  <a:pt x="33" y="39"/>
                </a:moveTo>
                <a:cubicBezTo>
                  <a:pt x="33" y="40"/>
                  <a:pt x="33" y="40"/>
                  <a:pt x="33" y="40"/>
                </a:cubicBezTo>
                <a:cubicBezTo>
                  <a:pt x="33" y="42"/>
                  <a:pt x="34" y="44"/>
                  <a:pt x="35" y="45"/>
                </a:cubicBezTo>
                <a:cubicBezTo>
                  <a:pt x="37" y="47"/>
                  <a:pt x="39" y="47"/>
                  <a:pt x="40" y="47"/>
                </a:cubicBezTo>
                <a:cubicBezTo>
                  <a:pt x="40" y="47"/>
                  <a:pt x="40" y="47"/>
                  <a:pt x="40" y="47"/>
                </a:cubicBezTo>
                <a:cubicBezTo>
                  <a:pt x="42" y="47"/>
                  <a:pt x="44" y="46"/>
                  <a:pt x="45" y="45"/>
                </a:cubicBezTo>
                <a:cubicBezTo>
                  <a:pt x="47" y="43"/>
                  <a:pt x="47" y="41"/>
                  <a:pt x="47" y="39"/>
                </a:cubicBezTo>
                <a:cubicBezTo>
                  <a:pt x="47" y="39"/>
                  <a:pt x="47" y="39"/>
                  <a:pt x="47" y="39"/>
                </a:cubicBezTo>
                <a:cubicBezTo>
                  <a:pt x="47" y="39"/>
                  <a:pt x="47" y="39"/>
                  <a:pt x="47" y="39"/>
                </a:cubicBezTo>
                <a:cubicBezTo>
                  <a:pt x="47" y="37"/>
                  <a:pt x="46" y="36"/>
                  <a:pt x="45" y="34"/>
                </a:cubicBezTo>
                <a:cubicBezTo>
                  <a:pt x="43" y="33"/>
                  <a:pt x="41" y="32"/>
                  <a:pt x="39" y="33"/>
                </a:cubicBezTo>
                <a:cubicBezTo>
                  <a:pt x="39" y="33"/>
                  <a:pt x="39" y="33"/>
                  <a:pt x="39" y="33"/>
                </a:cubicBezTo>
                <a:cubicBezTo>
                  <a:pt x="39" y="33"/>
                  <a:pt x="39" y="33"/>
                  <a:pt x="39" y="33"/>
                </a:cubicBezTo>
                <a:cubicBezTo>
                  <a:pt x="24" y="23"/>
                  <a:pt x="24" y="23"/>
                  <a:pt x="24" y="23"/>
                </a:cubicBezTo>
                <a:cubicBezTo>
                  <a:pt x="21" y="23"/>
                  <a:pt x="21" y="23"/>
                  <a:pt x="21" y="23"/>
                </a:cubicBezTo>
                <a:cubicBezTo>
                  <a:pt x="22" y="26"/>
                  <a:pt x="22" y="26"/>
                  <a:pt x="22" y="26"/>
                </a:cubicBezTo>
                <a:cubicBezTo>
                  <a:pt x="33" y="39"/>
                  <a:pt x="33" y="39"/>
                  <a:pt x="33" y="39"/>
                </a:cubicBezTo>
                <a:close/>
                <a:moveTo>
                  <a:pt x="40" y="37"/>
                </a:moveTo>
                <a:cubicBezTo>
                  <a:pt x="39" y="37"/>
                  <a:pt x="38" y="37"/>
                  <a:pt x="38" y="38"/>
                </a:cubicBezTo>
                <a:cubicBezTo>
                  <a:pt x="37" y="38"/>
                  <a:pt x="37" y="39"/>
                  <a:pt x="37" y="40"/>
                </a:cubicBezTo>
                <a:cubicBezTo>
                  <a:pt x="37" y="41"/>
                  <a:pt x="37" y="42"/>
                  <a:pt x="38" y="42"/>
                </a:cubicBezTo>
                <a:cubicBezTo>
                  <a:pt x="39" y="43"/>
                  <a:pt x="39" y="43"/>
                  <a:pt x="40" y="43"/>
                </a:cubicBezTo>
                <a:cubicBezTo>
                  <a:pt x="40" y="43"/>
                  <a:pt x="40" y="43"/>
                  <a:pt x="40" y="43"/>
                </a:cubicBezTo>
                <a:cubicBezTo>
                  <a:pt x="41" y="43"/>
                  <a:pt x="42" y="42"/>
                  <a:pt x="42" y="42"/>
                </a:cubicBezTo>
                <a:cubicBezTo>
                  <a:pt x="43" y="41"/>
                  <a:pt x="43" y="40"/>
                  <a:pt x="43" y="40"/>
                </a:cubicBezTo>
                <a:cubicBezTo>
                  <a:pt x="43" y="40"/>
                  <a:pt x="43" y="40"/>
                  <a:pt x="43" y="40"/>
                </a:cubicBezTo>
                <a:cubicBezTo>
                  <a:pt x="43" y="39"/>
                  <a:pt x="43" y="38"/>
                  <a:pt x="42" y="37"/>
                </a:cubicBezTo>
                <a:cubicBezTo>
                  <a:pt x="41" y="37"/>
                  <a:pt x="41" y="37"/>
                  <a:pt x="40" y="37"/>
                </a:cubicBezTo>
                <a:cubicBezTo>
                  <a:pt x="40" y="37"/>
                  <a:pt x="40" y="37"/>
                  <a:pt x="40" y="37"/>
                </a:cubicBezTo>
                <a:close/>
                <a:moveTo>
                  <a:pt x="41" y="9"/>
                </a:moveTo>
                <a:cubicBezTo>
                  <a:pt x="41" y="21"/>
                  <a:pt x="41" y="21"/>
                  <a:pt x="41" y="21"/>
                </a:cubicBezTo>
                <a:cubicBezTo>
                  <a:pt x="44" y="21"/>
                  <a:pt x="46" y="21"/>
                  <a:pt x="49" y="23"/>
                </a:cubicBezTo>
                <a:cubicBezTo>
                  <a:pt x="55" y="13"/>
                  <a:pt x="55" y="13"/>
                  <a:pt x="55" y="13"/>
                </a:cubicBezTo>
                <a:cubicBezTo>
                  <a:pt x="50" y="11"/>
                  <a:pt x="46" y="9"/>
                  <a:pt x="41" y="9"/>
                </a:cubicBezTo>
                <a:close/>
                <a:moveTo>
                  <a:pt x="23" y="31"/>
                </a:moveTo>
                <a:cubicBezTo>
                  <a:pt x="13" y="25"/>
                  <a:pt x="13" y="25"/>
                  <a:pt x="13" y="25"/>
                </a:cubicBezTo>
                <a:cubicBezTo>
                  <a:pt x="11" y="29"/>
                  <a:pt x="9" y="34"/>
                  <a:pt x="9" y="39"/>
                </a:cubicBezTo>
                <a:cubicBezTo>
                  <a:pt x="21" y="39"/>
                  <a:pt x="21" y="39"/>
                  <a:pt x="21" y="39"/>
                </a:cubicBezTo>
                <a:cubicBezTo>
                  <a:pt x="21" y="36"/>
                  <a:pt x="22" y="33"/>
                  <a:pt x="23" y="31"/>
                </a:cubicBezTo>
                <a:close/>
              </a:path>
            </a:pathLst>
          </a:custGeom>
          <a:solidFill>
            <a:schemeClr val="bg1"/>
          </a:solidFill>
          <a:ln>
            <a:noFill/>
          </a:ln>
        </p:spPr>
        <p:txBody>
          <a:body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方正黑体简体" panose="02010601030101010101" pitchFamily="2" charset="-122"/>
              <a:cs typeface="+mn-cs"/>
              <a:sym typeface="Arial" panose="020B0604020202020204" pitchFamily="34" charset="0"/>
            </a:endParaRPr>
          </a:p>
        </p:txBody>
      </p:sp>
      <p:sp>
        <p:nvSpPr>
          <p:cNvPr id="88" name="Freeform 106"/>
          <p:cNvSpPr>
            <a:spLocks noEditPoints="1"/>
          </p:cNvSpPr>
          <p:nvPr/>
        </p:nvSpPr>
        <p:spPr bwMode="auto">
          <a:xfrm>
            <a:off x="5658645" y="1581891"/>
            <a:ext cx="133350" cy="260350"/>
          </a:xfrm>
          <a:custGeom>
            <a:avLst/>
            <a:gdLst>
              <a:gd name="T0" fmla="*/ 0 w 76"/>
              <a:gd name="T1" fmla="*/ 0 h 149"/>
              <a:gd name="T2" fmla="*/ 110109 w 76"/>
              <a:gd name="T3" fmla="*/ 0 h 149"/>
              <a:gd name="T4" fmla="*/ 73406 w 76"/>
              <a:gd name="T5" fmla="*/ 76902 h 149"/>
              <a:gd name="T6" fmla="*/ 132830 w 76"/>
              <a:gd name="T7" fmla="*/ 103118 h 149"/>
              <a:gd name="T8" fmla="*/ 73406 w 76"/>
              <a:gd name="T9" fmla="*/ 187011 h 149"/>
              <a:gd name="T10" fmla="*/ 45442 w 76"/>
              <a:gd name="T11" fmla="*/ 187011 h 149"/>
              <a:gd name="T12" fmla="*/ 62919 w 76"/>
              <a:gd name="T13" fmla="*/ 136326 h 149"/>
              <a:gd name="T14" fmla="*/ 8739 w 76"/>
              <a:gd name="T15" fmla="*/ 122344 h 149"/>
              <a:gd name="T16" fmla="*/ 0 w 76"/>
              <a:gd name="T17" fmla="*/ 0 h 149"/>
              <a:gd name="T18" fmla="*/ 0 w 76"/>
              <a:gd name="T19" fmla="*/ 0 h 149"/>
              <a:gd name="T20" fmla="*/ 36703 w 76"/>
              <a:gd name="T21" fmla="*/ 260417 h 149"/>
              <a:gd name="T22" fmla="*/ 22721 w 76"/>
              <a:gd name="T23" fmla="*/ 227209 h 149"/>
              <a:gd name="T24" fmla="*/ 8739 w 76"/>
              <a:gd name="T25" fmla="*/ 195750 h 149"/>
              <a:gd name="T26" fmla="*/ 55928 w 76"/>
              <a:gd name="T27" fmla="*/ 195750 h 149"/>
              <a:gd name="T28" fmla="*/ 103118 w 76"/>
              <a:gd name="T29" fmla="*/ 195750 h 149"/>
              <a:gd name="T30" fmla="*/ 69911 w 76"/>
              <a:gd name="T31" fmla="*/ 227209 h 149"/>
              <a:gd name="T32" fmla="*/ 36703 w 76"/>
              <a:gd name="T33" fmla="*/ 260417 h 14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76" h="149">
                <a:moveTo>
                  <a:pt x="0" y="0"/>
                </a:moveTo>
                <a:lnTo>
                  <a:pt x="63" y="0"/>
                </a:lnTo>
                <a:lnTo>
                  <a:pt x="42" y="44"/>
                </a:lnTo>
                <a:lnTo>
                  <a:pt x="76" y="59"/>
                </a:lnTo>
                <a:lnTo>
                  <a:pt x="42" y="107"/>
                </a:lnTo>
                <a:lnTo>
                  <a:pt x="26" y="107"/>
                </a:lnTo>
                <a:lnTo>
                  <a:pt x="36" y="78"/>
                </a:lnTo>
                <a:lnTo>
                  <a:pt x="5" y="70"/>
                </a:lnTo>
                <a:lnTo>
                  <a:pt x="0" y="0"/>
                </a:lnTo>
                <a:close/>
                <a:moveTo>
                  <a:pt x="21" y="149"/>
                </a:moveTo>
                <a:lnTo>
                  <a:pt x="13" y="130"/>
                </a:lnTo>
                <a:lnTo>
                  <a:pt x="5" y="112"/>
                </a:lnTo>
                <a:lnTo>
                  <a:pt x="32" y="112"/>
                </a:lnTo>
                <a:lnTo>
                  <a:pt x="59" y="112"/>
                </a:lnTo>
                <a:lnTo>
                  <a:pt x="40" y="130"/>
                </a:lnTo>
                <a:lnTo>
                  <a:pt x="21" y="149"/>
                </a:lnTo>
                <a:close/>
              </a:path>
            </a:pathLst>
          </a:custGeom>
          <a:solidFill>
            <a:schemeClr val="bg1"/>
          </a:solidFill>
          <a:ln>
            <a:noFill/>
          </a:ln>
        </p:spPr>
        <p:txBody>
          <a:body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方正黑体简体" panose="02010601030101010101" pitchFamily="2" charset="-122"/>
              <a:cs typeface="+mn-cs"/>
              <a:sym typeface="Arial" panose="020B0604020202020204" pitchFamily="34" charset="0"/>
            </a:endParaRPr>
          </a:p>
        </p:txBody>
      </p:sp>
      <p:sp>
        <p:nvSpPr>
          <p:cNvPr id="89" name="Freeform 107"/>
          <p:cNvSpPr>
            <a:spLocks noEditPoints="1"/>
          </p:cNvSpPr>
          <p:nvPr/>
        </p:nvSpPr>
        <p:spPr bwMode="auto">
          <a:xfrm>
            <a:off x="6379370" y="1586653"/>
            <a:ext cx="220663" cy="268288"/>
          </a:xfrm>
          <a:custGeom>
            <a:avLst/>
            <a:gdLst>
              <a:gd name="T0" fmla="*/ 69736 w 60"/>
              <a:gd name="T1" fmla="*/ 66367 h 73"/>
              <a:gd name="T2" fmla="*/ 77076 w 60"/>
              <a:gd name="T3" fmla="*/ 70054 h 73"/>
              <a:gd name="T4" fmla="*/ 161493 w 60"/>
              <a:gd name="T5" fmla="*/ 70054 h 73"/>
              <a:gd name="T6" fmla="*/ 157823 w 60"/>
              <a:gd name="T7" fmla="*/ 62680 h 73"/>
              <a:gd name="T8" fmla="*/ 62395 w 60"/>
              <a:gd name="T9" fmla="*/ 62680 h 73"/>
              <a:gd name="T10" fmla="*/ 172504 w 60"/>
              <a:gd name="T11" fmla="*/ 81115 h 73"/>
              <a:gd name="T12" fmla="*/ 172504 w 60"/>
              <a:gd name="T13" fmla="*/ 84802 h 73"/>
              <a:gd name="T14" fmla="*/ 161493 w 60"/>
              <a:gd name="T15" fmla="*/ 117986 h 73"/>
              <a:gd name="T16" fmla="*/ 132131 w 60"/>
              <a:gd name="T17" fmla="*/ 162230 h 73"/>
              <a:gd name="T18" fmla="*/ 80747 w 60"/>
              <a:gd name="T19" fmla="*/ 158543 h 73"/>
              <a:gd name="T20" fmla="*/ 51384 w 60"/>
              <a:gd name="T21" fmla="*/ 117986 h 73"/>
              <a:gd name="T22" fmla="*/ 40373 w 60"/>
              <a:gd name="T23" fmla="*/ 84802 h 73"/>
              <a:gd name="T24" fmla="*/ 40373 w 60"/>
              <a:gd name="T25" fmla="*/ 81115 h 73"/>
              <a:gd name="T26" fmla="*/ 47714 w 60"/>
              <a:gd name="T27" fmla="*/ 66367 h 73"/>
              <a:gd name="T28" fmla="*/ 55055 w 60"/>
              <a:gd name="T29" fmla="*/ 18435 h 73"/>
              <a:gd name="T30" fmla="*/ 172504 w 60"/>
              <a:gd name="T31" fmla="*/ 62680 h 73"/>
              <a:gd name="T32" fmla="*/ 172504 w 60"/>
              <a:gd name="T33" fmla="*/ 66367 h 73"/>
              <a:gd name="T34" fmla="*/ 168834 w 60"/>
              <a:gd name="T35" fmla="*/ 81115 h 73"/>
              <a:gd name="T36" fmla="*/ 58725 w 60"/>
              <a:gd name="T37" fmla="*/ 81115 h 73"/>
              <a:gd name="T38" fmla="*/ 55055 w 60"/>
              <a:gd name="T39" fmla="*/ 88489 h 73"/>
              <a:gd name="T40" fmla="*/ 51384 w 60"/>
              <a:gd name="T41" fmla="*/ 88489 h 73"/>
              <a:gd name="T42" fmla="*/ 58725 w 60"/>
              <a:gd name="T43" fmla="*/ 106925 h 73"/>
              <a:gd name="T44" fmla="*/ 62395 w 60"/>
              <a:gd name="T45" fmla="*/ 110612 h 73"/>
              <a:gd name="T46" fmla="*/ 84417 w 60"/>
              <a:gd name="T47" fmla="*/ 151169 h 73"/>
              <a:gd name="T48" fmla="*/ 128461 w 60"/>
              <a:gd name="T49" fmla="*/ 151169 h 73"/>
              <a:gd name="T50" fmla="*/ 154153 w 60"/>
              <a:gd name="T51" fmla="*/ 110612 h 73"/>
              <a:gd name="T52" fmla="*/ 154153 w 60"/>
              <a:gd name="T53" fmla="*/ 106925 h 73"/>
              <a:gd name="T54" fmla="*/ 161493 w 60"/>
              <a:gd name="T55" fmla="*/ 88489 h 73"/>
              <a:gd name="T56" fmla="*/ 157823 w 60"/>
              <a:gd name="T57" fmla="*/ 88489 h 73"/>
              <a:gd name="T58" fmla="*/ 154153 w 60"/>
              <a:gd name="T59" fmla="*/ 81115 h 73"/>
              <a:gd name="T60" fmla="*/ 124790 w 60"/>
              <a:gd name="T61" fmla="*/ 77428 h 73"/>
              <a:gd name="T62" fmla="*/ 77076 w 60"/>
              <a:gd name="T63" fmla="*/ 81115 h 73"/>
              <a:gd name="T64" fmla="*/ 62395 w 60"/>
              <a:gd name="T65" fmla="*/ 73741 h 73"/>
              <a:gd name="T66" fmla="*/ 62395 w 60"/>
              <a:gd name="T67" fmla="*/ 73741 h 73"/>
              <a:gd name="T68" fmla="*/ 216548 w 60"/>
              <a:gd name="T69" fmla="*/ 269155 h 73"/>
              <a:gd name="T70" fmla="*/ 172504 w 60"/>
              <a:gd name="T71" fmla="*/ 173292 h 73"/>
              <a:gd name="T72" fmla="*/ 154153 w 60"/>
              <a:gd name="T73" fmla="*/ 269155 h 73"/>
              <a:gd name="T74" fmla="*/ 58725 w 60"/>
              <a:gd name="T75" fmla="*/ 221223 h 73"/>
              <a:gd name="T76" fmla="*/ 154153 w 60"/>
              <a:gd name="T77" fmla="*/ 269155 h 73"/>
              <a:gd name="T78" fmla="*/ 0 w 60"/>
              <a:gd name="T79" fmla="*/ 269155 h 73"/>
              <a:gd name="T80" fmla="*/ 44044 w 60"/>
              <a:gd name="T81" fmla="*/ 176979 h 73"/>
              <a:gd name="T82" fmla="*/ 58725 w 60"/>
              <a:gd name="T83" fmla="*/ 173292 h 73"/>
              <a:gd name="T84" fmla="*/ 154153 w 60"/>
              <a:gd name="T85" fmla="*/ 184353 h 73"/>
              <a:gd name="T86" fmla="*/ 58725 w 60"/>
              <a:gd name="T87" fmla="*/ 173292 h 73"/>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60" h="73">
                <a:moveTo>
                  <a:pt x="17" y="17"/>
                </a:moveTo>
                <a:cubicBezTo>
                  <a:pt x="18" y="17"/>
                  <a:pt x="18" y="18"/>
                  <a:pt x="19" y="18"/>
                </a:cubicBezTo>
                <a:cubicBezTo>
                  <a:pt x="19" y="18"/>
                  <a:pt x="19" y="18"/>
                  <a:pt x="19" y="18"/>
                </a:cubicBezTo>
                <a:cubicBezTo>
                  <a:pt x="20" y="18"/>
                  <a:pt x="20" y="19"/>
                  <a:pt x="21" y="19"/>
                </a:cubicBezTo>
                <a:cubicBezTo>
                  <a:pt x="25" y="19"/>
                  <a:pt x="30" y="18"/>
                  <a:pt x="34" y="18"/>
                </a:cubicBezTo>
                <a:cubicBezTo>
                  <a:pt x="38" y="18"/>
                  <a:pt x="42" y="19"/>
                  <a:pt x="44" y="19"/>
                </a:cubicBezTo>
                <a:cubicBezTo>
                  <a:pt x="44" y="18"/>
                  <a:pt x="44" y="18"/>
                  <a:pt x="44" y="18"/>
                </a:cubicBezTo>
                <a:cubicBezTo>
                  <a:pt x="44" y="18"/>
                  <a:pt x="43" y="17"/>
                  <a:pt x="43" y="17"/>
                </a:cubicBezTo>
                <a:cubicBezTo>
                  <a:pt x="39" y="15"/>
                  <a:pt x="33" y="14"/>
                  <a:pt x="28" y="14"/>
                </a:cubicBezTo>
                <a:cubicBezTo>
                  <a:pt x="24" y="15"/>
                  <a:pt x="19" y="16"/>
                  <a:pt x="17" y="17"/>
                </a:cubicBezTo>
                <a:close/>
                <a:moveTo>
                  <a:pt x="46" y="22"/>
                </a:moveTo>
                <a:cubicBezTo>
                  <a:pt x="47" y="22"/>
                  <a:pt x="47" y="22"/>
                  <a:pt x="47" y="22"/>
                </a:cubicBezTo>
                <a:cubicBezTo>
                  <a:pt x="47" y="22"/>
                  <a:pt x="47" y="22"/>
                  <a:pt x="47" y="22"/>
                </a:cubicBezTo>
                <a:cubicBezTo>
                  <a:pt x="47" y="23"/>
                  <a:pt x="47" y="23"/>
                  <a:pt x="47" y="23"/>
                </a:cubicBezTo>
                <a:cubicBezTo>
                  <a:pt x="47" y="25"/>
                  <a:pt x="47" y="27"/>
                  <a:pt x="47" y="29"/>
                </a:cubicBezTo>
                <a:cubicBezTo>
                  <a:pt x="46" y="30"/>
                  <a:pt x="45" y="31"/>
                  <a:pt x="44" y="32"/>
                </a:cubicBezTo>
                <a:cubicBezTo>
                  <a:pt x="43" y="34"/>
                  <a:pt x="43" y="37"/>
                  <a:pt x="41" y="39"/>
                </a:cubicBezTo>
                <a:cubicBezTo>
                  <a:pt x="40" y="41"/>
                  <a:pt x="38" y="43"/>
                  <a:pt x="36" y="44"/>
                </a:cubicBezTo>
                <a:cubicBezTo>
                  <a:pt x="34" y="44"/>
                  <a:pt x="31" y="44"/>
                  <a:pt x="29" y="44"/>
                </a:cubicBezTo>
                <a:cubicBezTo>
                  <a:pt x="26" y="44"/>
                  <a:pt x="23" y="44"/>
                  <a:pt x="22" y="43"/>
                </a:cubicBezTo>
                <a:cubicBezTo>
                  <a:pt x="20" y="42"/>
                  <a:pt x="18" y="40"/>
                  <a:pt x="17" y="38"/>
                </a:cubicBezTo>
                <a:cubicBezTo>
                  <a:pt x="16" y="36"/>
                  <a:pt x="15" y="34"/>
                  <a:pt x="14" y="32"/>
                </a:cubicBezTo>
                <a:cubicBezTo>
                  <a:pt x="13" y="31"/>
                  <a:pt x="12" y="30"/>
                  <a:pt x="12" y="29"/>
                </a:cubicBezTo>
                <a:cubicBezTo>
                  <a:pt x="11" y="27"/>
                  <a:pt x="11" y="25"/>
                  <a:pt x="11" y="23"/>
                </a:cubicBezTo>
                <a:cubicBezTo>
                  <a:pt x="11" y="22"/>
                  <a:pt x="11" y="22"/>
                  <a:pt x="11" y="22"/>
                </a:cubicBezTo>
                <a:cubicBezTo>
                  <a:pt x="11" y="22"/>
                  <a:pt x="11" y="22"/>
                  <a:pt x="11" y="22"/>
                </a:cubicBezTo>
                <a:cubicBezTo>
                  <a:pt x="13" y="21"/>
                  <a:pt x="13" y="21"/>
                  <a:pt x="13" y="21"/>
                </a:cubicBezTo>
                <a:cubicBezTo>
                  <a:pt x="13" y="18"/>
                  <a:pt x="13" y="18"/>
                  <a:pt x="13" y="18"/>
                </a:cubicBezTo>
                <a:cubicBezTo>
                  <a:pt x="12" y="18"/>
                  <a:pt x="12" y="18"/>
                  <a:pt x="12" y="18"/>
                </a:cubicBezTo>
                <a:cubicBezTo>
                  <a:pt x="11" y="11"/>
                  <a:pt x="12" y="9"/>
                  <a:pt x="15" y="5"/>
                </a:cubicBezTo>
                <a:cubicBezTo>
                  <a:pt x="21" y="0"/>
                  <a:pt x="36" y="0"/>
                  <a:pt x="43" y="5"/>
                </a:cubicBezTo>
                <a:cubicBezTo>
                  <a:pt x="46" y="8"/>
                  <a:pt x="47" y="12"/>
                  <a:pt x="47" y="17"/>
                </a:cubicBezTo>
                <a:cubicBezTo>
                  <a:pt x="47" y="17"/>
                  <a:pt x="47" y="17"/>
                  <a:pt x="47" y="17"/>
                </a:cubicBezTo>
                <a:cubicBezTo>
                  <a:pt x="47" y="18"/>
                  <a:pt x="47" y="18"/>
                  <a:pt x="47" y="18"/>
                </a:cubicBezTo>
                <a:cubicBezTo>
                  <a:pt x="47" y="21"/>
                  <a:pt x="47" y="21"/>
                  <a:pt x="47" y="21"/>
                </a:cubicBezTo>
                <a:cubicBezTo>
                  <a:pt x="46" y="22"/>
                  <a:pt x="46" y="22"/>
                  <a:pt x="46" y="22"/>
                </a:cubicBezTo>
                <a:close/>
                <a:moveTo>
                  <a:pt x="17" y="20"/>
                </a:moveTo>
                <a:cubicBezTo>
                  <a:pt x="17" y="21"/>
                  <a:pt x="17" y="22"/>
                  <a:pt x="16" y="22"/>
                </a:cubicBezTo>
                <a:cubicBezTo>
                  <a:pt x="16" y="24"/>
                  <a:pt x="16" y="24"/>
                  <a:pt x="16" y="24"/>
                </a:cubicBezTo>
                <a:cubicBezTo>
                  <a:pt x="15" y="24"/>
                  <a:pt x="15" y="24"/>
                  <a:pt x="15" y="24"/>
                </a:cubicBezTo>
                <a:cubicBezTo>
                  <a:pt x="15" y="24"/>
                  <a:pt x="14" y="24"/>
                  <a:pt x="14" y="24"/>
                </a:cubicBezTo>
                <a:cubicBezTo>
                  <a:pt x="14" y="24"/>
                  <a:pt x="14" y="24"/>
                  <a:pt x="14" y="24"/>
                </a:cubicBezTo>
                <a:cubicBezTo>
                  <a:pt x="14" y="25"/>
                  <a:pt x="14" y="27"/>
                  <a:pt x="14" y="28"/>
                </a:cubicBezTo>
                <a:cubicBezTo>
                  <a:pt x="15" y="28"/>
                  <a:pt x="15" y="29"/>
                  <a:pt x="16" y="29"/>
                </a:cubicBezTo>
                <a:cubicBezTo>
                  <a:pt x="17" y="29"/>
                  <a:pt x="17" y="29"/>
                  <a:pt x="17" y="29"/>
                </a:cubicBezTo>
                <a:cubicBezTo>
                  <a:pt x="17" y="30"/>
                  <a:pt x="17" y="30"/>
                  <a:pt x="17" y="30"/>
                </a:cubicBezTo>
                <a:cubicBezTo>
                  <a:pt x="17" y="33"/>
                  <a:pt x="18" y="35"/>
                  <a:pt x="19" y="37"/>
                </a:cubicBezTo>
                <a:cubicBezTo>
                  <a:pt x="20" y="39"/>
                  <a:pt x="21" y="40"/>
                  <a:pt x="23" y="41"/>
                </a:cubicBezTo>
                <a:cubicBezTo>
                  <a:pt x="24" y="41"/>
                  <a:pt x="26" y="41"/>
                  <a:pt x="29" y="41"/>
                </a:cubicBezTo>
                <a:cubicBezTo>
                  <a:pt x="31" y="41"/>
                  <a:pt x="34" y="41"/>
                  <a:pt x="35" y="41"/>
                </a:cubicBezTo>
                <a:cubicBezTo>
                  <a:pt x="36" y="40"/>
                  <a:pt x="38" y="39"/>
                  <a:pt x="39" y="37"/>
                </a:cubicBezTo>
                <a:cubicBezTo>
                  <a:pt x="40" y="35"/>
                  <a:pt x="41" y="33"/>
                  <a:pt x="42" y="30"/>
                </a:cubicBezTo>
                <a:cubicBezTo>
                  <a:pt x="42" y="29"/>
                  <a:pt x="42" y="29"/>
                  <a:pt x="42" y="29"/>
                </a:cubicBezTo>
                <a:cubicBezTo>
                  <a:pt x="42" y="29"/>
                  <a:pt x="42" y="29"/>
                  <a:pt x="42" y="29"/>
                </a:cubicBezTo>
                <a:cubicBezTo>
                  <a:pt x="43" y="29"/>
                  <a:pt x="44" y="28"/>
                  <a:pt x="44" y="27"/>
                </a:cubicBezTo>
                <a:cubicBezTo>
                  <a:pt x="44" y="27"/>
                  <a:pt x="44" y="25"/>
                  <a:pt x="44" y="24"/>
                </a:cubicBezTo>
                <a:cubicBezTo>
                  <a:pt x="44" y="24"/>
                  <a:pt x="44" y="24"/>
                  <a:pt x="44" y="24"/>
                </a:cubicBezTo>
                <a:cubicBezTo>
                  <a:pt x="44" y="24"/>
                  <a:pt x="44" y="24"/>
                  <a:pt x="43" y="24"/>
                </a:cubicBezTo>
                <a:cubicBezTo>
                  <a:pt x="42" y="24"/>
                  <a:pt x="42" y="24"/>
                  <a:pt x="42" y="24"/>
                </a:cubicBezTo>
                <a:cubicBezTo>
                  <a:pt x="42" y="22"/>
                  <a:pt x="42" y="22"/>
                  <a:pt x="42" y="22"/>
                </a:cubicBezTo>
                <a:cubicBezTo>
                  <a:pt x="42" y="22"/>
                  <a:pt x="42" y="22"/>
                  <a:pt x="42" y="21"/>
                </a:cubicBezTo>
                <a:cubicBezTo>
                  <a:pt x="39" y="21"/>
                  <a:pt x="37" y="21"/>
                  <a:pt x="34" y="21"/>
                </a:cubicBezTo>
                <a:cubicBezTo>
                  <a:pt x="30" y="21"/>
                  <a:pt x="25" y="21"/>
                  <a:pt x="21" y="22"/>
                </a:cubicBezTo>
                <a:cubicBezTo>
                  <a:pt x="21" y="22"/>
                  <a:pt x="21" y="22"/>
                  <a:pt x="21" y="22"/>
                </a:cubicBezTo>
                <a:cubicBezTo>
                  <a:pt x="21" y="22"/>
                  <a:pt x="21" y="22"/>
                  <a:pt x="21" y="22"/>
                </a:cubicBezTo>
                <a:cubicBezTo>
                  <a:pt x="20" y="21"/>
                  <a:pt x="19" y="21"/>
                  <a:pt x="17" y="20"/>
                </a:cubicBezTo>
                <a:cubicBezTo>
                  <a:pt x="17" y="20"/>
                  <a:pt x="17" y="20"/>
                  <a:pt x="17" y="20"/>
                </a:cubicBezTo>
                <a:cubicBezTo>
                  <a:pt x="17" y="20"/>
                  <a:pt x="17" y="20"/>
                  <a:pt x="17" y="20"/>
                </a:cubicBezTo>
                <a:close/>
                <a:moveTo>
                  <a:pt x="51" y="47"/>
                </a:moveTo>
                <a:cubicBezTo>
                  <a:pt x="56" y="52"/>
                  <a:pt x="60" y="65"/>
                  <a:pt x="59" y="73"/>
                </a:cubicBezTo>
                <a:cubicBezTo>
                  <a:pt x="47" y="73"/>
                  <a:pt x="47" y="73"/>
                  <a:pt x="47" y="73"/>
                </a:cubicBezTo>
                <a:cubicBezTo>
                  <a:pt x="47" y="47"/>
                  <a:pt x="47" y="47"/>
                  <a:pt x="47" y="47"/>
                </a:cubicBezTo>
                <a:cubicBezTo>
                  <a:pt x="51" y="47"/>
                  <a:pt x="51" y="47"/>
                  <a:pt x="51" y="47"/>
                </a:cubicBezTo>
                <a:close/>
                <a:moveTo>
                  <a:pt x="42" y="73"/>
                </a:moveTo>
                <a:cubicBezTo>
                  <a:pt x="16" y="73"/>
                  <a:pt x="16" y="73"/>
                  <a:pt x="16" y="73"/>
                </a:cubicBezTo>
                <a:cubicBezTo>
                  <a:pt x="16" y="60"/>
                  <a:pt x="16" y="60"/>
                  <a:pt x="16" y="60"/>
                </a:cubicBezTo>
                <a:cubicBezTo>
                  <a:pt x="42" y="60"/>
                  <a:pt x="42" y="60"/>
                  <a:pt x="42" y="60"/>
                </a:cubicBezTo>
                <a:cubicBezTo>
                  <a:pt x="42" y="73"/>
                  <a:pt x="42" y="73"/>
                  <a:pt x="42" y="73"/>
                </a:cubicBezTo>
                <a:close/>
                <a:moveTo>
                  <a:pt x="12" y="73"/>
                </a:moveTo>
                <a:cubicBezTo>
                  <a:pt x="0" y="73"/>
                  <a:pt x="0" y="73"/>
                  <a:pt x="0" y="73"/>
                </a:cubicBezTo>
                <a:cubicBezTo>
                  <a:pt x="0" y="66"/>
                  <a:pt x="1" y="54"/>
                  <a:pt x="8" y="48"/>
                </a:cubicBezTo>
                <a:cubicBezTo>
                  <a:pt x="12" y="48"/>
                  <a:pt x="12" y="48"/>
                  <a:pt x="12" y="48"/>
                </a:cubicBezTo>
                <a:cubicBezTo>
                  <a:pt x="12" y="73"/>
                  <a:pt x="12" y="73"/>
                  <a:pt x="12" y="73"/>
                </a:cubicBezTo>
                <a:close/>
                <a:moveTo>
                  <a:pt x="16" y="47"/>
                </a:moveTo>
                <a:cubicBezTo>
                  <a:pt x="42" y="47"/>
                  <a:pt x="42" y="47"/>
                  <a:pt x="42" y="47"/>
                </a:cubicBezTo>
                <a:cubicBezTo>
                  <a:pt x="42" y="50"/>
                  <a:pt x="42" y="50"/>
                  <a:pt x="42" y="50"/>
                </a:cubicBezTo>
                <a:cubicBezTo>
                  <a:pt x="16" y="50"/>
                  <a:pt x="16" y="50"/>
                  <a:pt x="16" y="50"/>
                </a:cubicBezTo>
                <a:lnTo>
                  <a:pt x="16" y="47"/>
                </a:lnTo>
                <a:close/>
              </a:path>
            </a:pathLst>
          </a:custGeom>
          <a:solidFill>
            <a:schemeClr val="bg1"/>
          </a:solidFill>
          <a:ln>
            <a:noFill/>
          </a:ln>
        </p:spPr>
        <p:txBody>
          <a:body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方正黑体简体" panose="02010601030101010101" pitchFamily="2" charset="-122"/>
              <a:cs typeface="+mn-cs"/>
              <a:sym typeface="Arial" panose="020B0604020202020204" pitchFamily="34" charset="0"/>
            </a:endParaRPr>
          </a:p>
        </p:txBody>
      </p:sp>
      <p:sp>
        <p:nvSpPr>
          <p:cNvPr id="90" name="Freeform 108"/>
          <p:cNvSpPr>
            <a:spLocks noEditPoints="1"/>
          </p:cNvSpPr>
          <p:nvPr/>
        </p:nvSpPr>
        <p:spPr bwMode="auto">
          <a:xfrm>
            <a:off x="5585620" y="2734416"/>
            <a:ext cx="246063" cy="239712"/>
          </a:xfrm>
          <a:custGeom>
            <a:avLst/>
            <a:gdLst>
              <a:gd name="T0" fmla="*/ 209654 w 67"/>
              <a:gd name="T1" fmla="*/ 121564 h 65"/>
              <a:gd name="T2" fmla="*/ 106666 w 67"/>
              <a:gd name="T3" fmla="*/ 169453 h 65"/>
              <a:gd name="T4" fmla="*/ 209654 w 67"/>
              <a:gd name="T5" fmla="*/ 221025 h 65"/>
              <a:gd name="T6" fmla="*/ 0 w 67"/>
              <a:gd name="T7" fmla="*/ 81043 h 65"/>
              <a:gd name="T8" fmla="*/ 80919 w 67"/>
              <a:gd name="T9" fmla="*/ 44205 h 65"/>
              <a:gd name="T10" fmla="*/ 25747 w 67"/>
              <a:gd name="T11" fmla="*/ 221025 h 65"/>
              <a:gd name="T12" fmla="*/ 40459 w 67"/>
              <a:gd name="T13" fmla="*/ 228393 h 65"/>
              <a:gd name="T14" fmla="*/ 25747 w 67"/>
              <a:gd name="T15" fmla="*/ 221025 h 65"/>
              <a:gd name="T16" fmla="*/ 158160 w 67"/>
              <a:gd name="T17" fmla="*/ 154718 h 65"/>
              <a:gd name="T18" fmla="*/ 22069 w 67"/>
              <a:gd name="T19" fmla="*/ 99461 h 65"/>
              <a:gd name="T20" fmla="*/ 44138 w 67"/>
              <a:gd name="T21" fmla="*/ 99461 h 65"/>
              <a:gd name="T22" fmla="*/ 172872 w 67"/>
              <a:gd name="T23" fmla="*/ 99461 h 65"/>
              <a:gd name="T24" fmla="*/ 194941 w 67"/>
              <a:gd name="T25" fmla="*/ 99461 h 65"/>
              <a:gd name="T26" fmla="*/ 147125 w 67"/>
              <a:gd name="T27" fmla="*/ 95778 h 65"/>
              <a:gd name="T28" fmla="*/ 161838 w 67"/>
              <a:gd name="T29" fmla="*/ 103145 h 65"/>
              <a:gd name="T30" fmla="*/ 147125 w 67"/>
              <a:gd name="T31" fmla="*/ 95778 h 65"/>
              <a:gd name="T32" fmla="*/ 117700 w 67"/>
              <a:gd name="T33" fmla="*/ 103145 h 65"/>
              <a:gd name="T34" fmla="*/ 132413 w 67"/>
              <a:gd name="T35" fmla="*/ 95778 h 65"/>
              <a:gd name="T36" fmla="*/ 84597 w 67"/>
              <a:gd name="T37" fmla="*/ 99461 h 65"/>
              <a:gd name="T38" fmla="*/ 106666 w 67"/>
              <a:gd name="T39" fmla="*/ 99461 h 65"/>
              <a:gd name="T40" fmla="*/ 51494 w 67"/>
              <a:gd name="T41" fmla="*/ 99461 h 65"/>
              <a:gd name="T42" fmla="*/ 73563 w 67"/>
              <a:gd name="T43" fmla="*/ 99461 h 65"/>
              <a:gd name="T44" fmla="*/ 18391 w 67"/>
              <a:gd name="T45" fmla="*/ 110513 h 65"/>
              <a:gd name="T46" fmla="*/ 14713 w 67"/>
              <a:gd name="T47" fmla="*/ 125248 h 65"/>
              <a:gd name="T48" fmla="*/ 18391 w 67"/>
              <a:gd name="T49" fmla="*/ 110513 h 65"/>
              <a:gd name="T50" fmla="*/ 18391 w 67"/>
              <a:gd name="T51" fmla="*/ 198923 h 65"/>
              <a:gd name="T52" fmla="*/ 18391 w 67"/>
              <a:gd name="T53" fmla="*/ 221025 h 65"/>
              <a:gd name="T54" fmla="*/ 18391 w 67"/>
              <a:gd name="T55" fmla="*/ 173136 h 65"/>
              <a:gd name="T56" fmla="*/ 14713 w 67"/>
              <a:gd name="T57" fmla="*/ 187871 h 65"/>
              <a:gd name="T58" fmla="*/ 18391 w 67"/>
              <a:gd name="T59" fmla="*/ 173136 h 65"/>
              <a:gd name="T60" fmla="*/ 14713 w 67"/>
              <a:gd name="T61" fmla="*/ 139983 h 65"/>
              <a:gd name="T62" fmla="*/ 18391 w 67"/>
              <a:gd name="T63" fmla="*/ 158401 h 65"/>
              <a:gd name="T64" fmla="*/ 172872 w 67"/>
              <a:gd name="T65" fmla="*/ 224709 h 65"/>
              <a:gd name="T66" fmla="*/ 194941 w 67"/>
              <a:gd name="T67" fmla="*/ 224709 h 65"/>
              <a:gd name="T68" fmla="*/ 143447 w 67"/>
              <a:gd name="T69" fmla="*/ 224709 h 65"/>
              <a:gd name="T70" fmla="*/ 165516 w 67"/>
              <a:gd name="T71" fmla="*/ 224709 h 65"/>
              <a:gd name="T72" fmla="*/ 117700 w 67"/>
              <a:gd name="T73" fmla="*/ 221025 h 65"/>
              <a:gd name="T74" fmla="*/ 132413 w 67"/>
              <a:gd name="T75" fmla="*/ 228393 h 65"/>
              <a:gd name="T76" fmla="*/ 117700 w 67"/>
              <a:gd name="T77" fmla="*/ 221025 h 65"/>
              <a:gd name="T78" fmla="*/ 84597 w 67"/>
              <a:gd name="T79" fmla="*/ 228393 h 65"/>
              <a:gd name="T80" fmla="*/ 102988 w 67"/>
              <a:gd name="T81" fmla="*/ 221025 h 65"/>
              <a:gd name="T82" fmla="*/ 51494 w 67"/>
              <a:gd name="T83" fmla="*/ 224709 h 65"/>
              <a:gd name="T84" fmla="*/ 73563 w 67"/>
              <a:gd name="T85" fmla="*/ 224709 h 65"/>
              <a:gd name="T86" fmla="*/ 58850 w 67"/>
              <a:gd name="T87" fmla="*/ 73675 h 65"/>
              <a:gd name="T88" fmla="*/ 217010 w 67"/>
              <a:gd name="T89" fmla="*/ 125248 h 65"/>
              <a:gd name="T90" fmla="*/ 191263 w 67"/>
              <a:gd name="T91" fmla="*/ 3684 h 65"/>
              <a:gd name="T92" fmla="*/ 128735 w 67"/>
              <a:gd name="T93" fmla="*/ 132615 h 65"/>
              <a:gd name="T94" fmla="*/ 117700 w 67"/>
              <a:gd name="T95" fmla="*/ 176820 h 65"/>
              <a:gd name="T96" fmla="*/ 217010 w 67"/>
              <a:gd name="T97" fmla="*/ 132615 h 65"/>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67" h="65">
                <a:moveTo>
                  <a:pt x="7" y="21"/>
                </a:moveTo>
                <a:cubicBezTo>
                  <a:pt x="52" y="21"/>
                  <a:pt x="52" y="21"/>
                  <a:pt x="52" y="21"/>
                </a:cubicBezTo>
                <a:cubicBezTo>
                  <a:pt x="55" y="21"/>
                  <a:pt x="57" y="24"/>
                  <a:pt x="57" y="27"/>
                </a:cubicBezTo>
                <a:cubicBezTo>
                  <a:pt x="57" y="33"/>
                  <a:pt x="57" y="33"/>
                  <a:pt x="57" y="33"/>
                </a:cubicBezTo>
                <a:cubicBezTo>
                  <a:pt x="35" y="33"/>
                  <a:pt x="35" y="33"/>
                  <a:pt x="35" y="33"/>
                </a:cubicBezTo>
                <a:cubicBezTo>
                  <a:pt x="33" y="33"/>
                  <a:pt x="32" y="34"/>
                  <a:pt x="31" y="35"/>
                </a:cubicBezTo>
                <a:cubicBezTo>
                  <a:pt x="29" y="36"/>
                  <a:pt x="29" y="38"/>
                  <a:pt x="29" y="39"/>
                </a:cubicBezTo>
                <a:cubicBezTo>
                  <a:pt x="29" y="46"/>
                  <a:pt x="29" y="46"/>
                  <a:pt x="29" y="46"/>
                </a:cubicBezTo>
                <a:cubicBezTo>
                  <a:pt x="29" y="47"/>
                  <a:pt x="29" y="49"/>
                  <a:pt x="31" y="50"/>
                </a:cubicBezTo>
                <a:cubicBezTo>
                  <a:pt x="32" y="51"/>
                  <a:pt x="33" y="51"/>
                  <a:pt x="35" y="51"/>
                </a:cubicBezTo>
                <a:cubicBezTo>
                  <a:pt x="57" y="51"/>
                  <a:pt x="57" y="51"/>
                  <a:pt x="57" y="51"/>
                </a:cubicBezTo>
                <a:cubicBezTo>
                  <a:pt x="57" y="60"/>
                  <a:pt x="57" y="60"/>
                  <a:pt x="57" y="60"/>
                </a:cubicBezTo>
                <a:cubicBezTo>
                  <a:pt x="57" y="63"/>
                  <a:pt x="55" y="65"/>
                  <a:pt x="52" y="65"/>
                </a:cubicBezTo>
                <a:cubicBezTo>
                  <a:pt x="7" y="65"/>
                  <a:pt x="7" y="65"/>
                  <a:pt x="7" y="65"/>
                </a:cubicBezTo>
                <a:cubicBezTo>
                  <a:pt x="3" y="65"/>
                  <a:pt x="0" y="64"/>
                  <a:pt x="0" y="60"/>
                </a:cubicBezTo>
                <a:cubicBezTo>
                  <a:pt x="0" y="22"/>
                  <a:pt x="0" y="22"/>
                  <a:pt x="0" y="22"/>
                </a:cubicBezTo>
                <a:cubicBezTo>
                  <a:pt x="0" y="17"/>
                  <a:pt x="2" y="12"/>
                  <a:pt x="5" y="12"/>
                </a:cubicBezTo>
                <a:cubicBezTo>
                  <a:pt x="6" y="12"/>
                  <a:pt x="6" y="12"/>
                  <a:pt x="6" y="12"/>
                </a:cubicBezTo>
                <a:cubicBezTo>
                  <a:pt x="6" y="12"/>
                  <a:pt x="6" y="12"/>
                  <a:pt x="6" y="12"/>
                </a:cubicBezTo>
                <a:cubicBezTo>
                  <a:pt x="22" y="12"/>
                  <a:pt x="22" y="12"/>
                  <a:pt x="22" y="12"/>
                </a:cubicBezTo>
                <a:cubicBezTo>
                  <a:pt x="10" y="17"/>
                  <a:pt x="10" y="17"/>
                  <a:pt x="10" y="17"/>
                </a:cubicBezTo>
                <a:cubicBezTo>
                  <a:pt x="6" y="17"/>
                  <a:pt x="6" y="17"/>
                  <a:pt x="6" y="17"/>
                </a:cubicBezTo>
                <a:cubicBezTo>
                  <a:pt x="5" y="17"/>
                  <a:pt x="5" y="21"/>
                  <a:pt x="7" y="21"/>
                </a:cubicBezTo>
                <a:close/>
                <a:moveTo>
                  <a:pt x="7" y="60"/>
                </a:moveTo>
                <a:cubicBezTo>
                  <a:pt x="6" y="60"/>
                  <a:pt x="6" y="61"/>
                  <a:pt x="6" y="61"/>
                </a:cubicBezTo>
                <a:cubicBezTo>
                  <a:pt x="6" y="61"/>
                  <a:pt x="6" y="61"/>
                  <a:pt x="6" y="61"/>
                </a:cubicBezTo>
                <a:cubicBezTo>
                  <a:pt x="6" y="62"/>
                  <a:pt x="6" y="62"/>
                  <a:pt x="7" y="62"/>
                </a:cubicBezTo>
                <a:cubicBezTo>
                  <a:pt x="11" y="62"/>
                  <a:pt x="11" y="62"/>
                  <a:pt x="11" y="62"/>
                </a:cubicBezTo>
                <a:cubicBezTo>
                  <a:pt x="12" y="62"/>
                  <a:pt x="12" y="62"/>
                  <a:pt x="12" y="61"/>
                </a:cubicBezTo>
                <a:cubicBezTo>
                  <a:pt x="12" y="61"/>
                  <a:pt x="12" y="61"/>
                  <a:pt x="12" y="61"/>
                </a:cubicBezTo>
                <a:cubicBezTo>
                  <a:pt x="12" y="61"/>
                  <a:pt x="12" y="60"/>
                  <a:pt x="11" y="60"/>
                </a:cubicBezTo>
                <a:cubicBezTo>
                  <a:pt x="7" y="60"/>
                  <a:pt x="7" y="60"/>
                  <a:pt x="7" y="60"/>
                </a:cubicBezTo>
                <a:close/>
                <a:moveTo>
                  <a:pt x="39" y="38"/>
                </a:moveTo>
                <a:cubicBezTo>
                  <a:pt x="36" y="38"/>
                  <a:pt x="35" y="40"/>
                  <a:pt x="35" y="42"/>
                </a:cubicBezTo>
                <a:cubicBezTo>
                  <a:pt x="35" y="45"/>
                  <a:pt x="36" y="46"/>
                  <a:pt x="39" y="46"/>
                </a:cubicBezTo>
                <a:cubicBezTo>
                  <a:pt x="41" y="46"/>
                  <a:pt x="43" y="45"/>
                  <a:pt x="43" y="42"/>
                </a:cubicBezTo>
                <a:cubicBezTo>
                  <a:pt x="43" y="40"/>
                  <a:pt x="41" y="38"/>
                  <a:pt x="39" y="38"/>
                </a:cubicBezTo>
                <a:close/>
                <a:moveTo>
                  <a:pt x="7" y="26"/>
                </a:moveTo>
                <a:cubicBezTo>
                  <a:pt x="6" y="26"/>
                  <a:pt x="6" y="27"/>
                  <a:pt x="6" y="27"/>
                </a:cubicBezTo>
                <a:cubicBezTo>
                  <a:pt x="6" y="27"/>
                  <a:pt x="6" y="27"/>
                  <a:pt x="6" y="27"/>
                </a:cubicBezTo>
                <a:cubicBezTo>
                  <a:pt x="6" y="27"/>
                  <a:pt x="6" y="28"/>
                  <a:pt x="7" y="28"/>
                </a:cubicBezTo>
                <a:cubicBezTo>
                  <a:pt x="11" y="28"/>
                  <a:pt x="11" y="28"/>
                  <a:pt x="11" y="28"/>
                </a:cubicBezTo>
                <a:cubicBezTo>
                  <a:pt x="12" y="28"/>
                  <a:pt x="12" y="27"/>
                  <a:pt x="12" y="27"/>
                </a:cubicBezTo>
                <a:cubicBezTo>
                  <a:pt x="12" y="27"/>
                  <a:pt x="12" y="27"/>
                  <a:pt x="12" y="27"/>
                </a:cubicBezTo>
                <a:cubicBezTo>
                  <a:pt x="12" y="27"/>
                  <a:pt x="12" y="26"/>
                  <a:pt x="11" y="26"/>
                </a:cubicBezTo>
                <a:cubicBezTo>
                  <a:pt x="7" y="26"/>
                  <a:pt x="7" y="26"/>
                  <a:pt x="7" y="26"/>
                </a:cubicBezTo>
                <a:close/>
                <a:moveTo>
                  <a:pt x="48" y="26"/>
                </a:moveTo>
                <a:cubicBezTo>
                  <a:pt x="47" y="26"/>
                  <a:pt x="47" y="27"/>
                  <a:pt x="47" y="27"/>
                </a:cubicBezTo>
                <a:cubicBezTo>
                  <a:pt x="47" y="27"/>
                  <a:pt x="47" y="27"/>
                  <a:pt x="47" y="27"/>
                </a:cubicBezTo>
                <a:cubicBezTo>
                  <a:pt x="47" y="27"/>
                  <a:pt x="47" y="28"/>
                  <a:pt x="48" y="28"/>
                </a:cubicBezTo>
                <a:cubicBezTo>
                  <a:pt x="52" y="28"/>
                  <a:pt x="52" y="28"/>
                  <a:pt x="52" y="28"/>
                </a:cubicBezTo>
                <a:cubicBezTo>
                  <a:pt x="53" y="28"/>
                  <a:pt x="53" y="27"/>
                  <a:pt x="53" y="27"/>
                </a:cubicBezTo>
                <a:cubicBezTo>
                  <a:pt x="53" y="27"/>
                  <a:pt x="53" y="27"/>
                  <a:pt x="53" y="27"/>
                </a:cubicBezTo>
                <a:cubicBezTo>
                  <a:pt x="53" y="27"/>
                  <a:pt x="53" y="26"/>
                  <a:pt x="52" y="26"/>
                </a:cubicBezTo>
                <a:cubicBezTo>
                  <a:pt x="48" y="26"/>
                  <a:pt x="48" y="26"/>
                  <a:pt x="48" y="26"/>
                </a:cubicBezTo>
                <a:close/>
                <a:moveTo>
                  <a:pt x="40" y="26"/>
                </a:moveTo>
                <a:cubicBezTo>
                  <a:pt x="39" y="26"/>
                  <a:pt x="39" y="27"/>
                  <a:pt x="39" y="27"/>
                </a:cubicBezTo>
                <a:cubicBezTo>
                  <a:pt x="39" y="27"/>
                  <a:pt x="39" y="27"/>
                  <a:pt x="39" y="27"/>
                </a:cubicBezTo>
                <a:cubicBezTo>
                  <a:pt x="39" y="27"/>
                  <a:pt x="39" y="28"/>
                  <a:pt x="40" y="28"/>
                </a:cubicBezTo>
                <a:cubicBezTo>
                  <a:pt x="44" y="28"/>
                  <a:pt x="44" y="28"/>
                  <a:pt x="44" y="28"/>
                </a:cubicBezTo>
                <a:cubicBezTo>
                  <a:pt x="44" y="28"/>
                  <a:pt x="45" y="27"/>
                  <a:pt x="45" y="27"/>
                </a:cubicBezTo>
                <a:cubicBezTo>
                  <a:pt x="45" y="27"/>
                  <a:pt x="45" y="27"/>
                  <a:pt x="45" y="27"/>
                </a:cubicBezTo>
                <a:cubicBezTo>
                  <a:pt x="45" y="27"/>
                  <a:pt x="44" y="26"/>
                  <a:pt x="44" y="26"/>
                </a:cubicBezTo>
                <a:cubicBezTo>
                  <a:pt x="40" y="26"/>
                  <a:pt x="40" y="26"/>
                  <a:pt x="40" y="26"/>
                </a:cubicBezTo>
                <a:close/>
                <a:moveTo>
                  <a:pt x="32" y="26"/>
                </a:moveTo>
                <a:cubicBezTo>
                  <a:pt x="31" y="26"/>
                  <a:pt x="31" y="27"/>
                  <a:pt x="31" y="27"/>
                </a:cubicBezTo>
                <a:cubicBezTo>
                  <a:pt x="31" y="27"/>
                  <a:pt x="31" y="27"/>
                  <a:pt x="31" y="27"/>
                </a:cubicBezTo>
                <a:cubicBezTo>
                  <a:pt x="31" y="27"/>
                  <a:pt x="31" y="28"/>
                  <a:pt x="32" y="28"/>
                </a:cubicBezTo>
                <a:cubicBezTo>
                  <a:pt x="36" y="28"/>
                  <a:pt x="36" y="28"/>
                  <a:pt x="36" y="28"/>
                </a:cubicBezTo>
                <a:cubicBezTo>
                  <a:pt x="37" y="28"/>
                  <a:pt x="37" y="27"/>
                  <a:pt x="37" y="27"/>
                </a:cubicBezTo>
                <a:cubicBezTo>
                  <a:pt x="37" y="27"/>
                  <a:pt x="37" y="27"/>
                  <a:pt x="37" y="27"/>
                </a:cubicBezTo>
                <a:cubicBezTo>
                  <a:pt x="37" y="27"/>
                  <a:pt x="37" y="26"/>
                  <a:pt x="36" y="26"/>
                </a:cubicBezTo>
                <a:cubicBezTo>
                  <a:pt x="32" y="26"/>
                  <a:pt x="32" y="26"/>
                  <a:pt x="32" y="26"/>
                </a:cubicBezTo>
                <a:close/>
                <a:moveTo>
                  <a:pt x="23" y="26"/>
                </a:moveTo>
                <a:cubicBezTo>
                  <a:pt x="23" y="26"/>
                  <a:pt x="23" y="27"/>
                  <a:pt x="23" y="27"/>
                </a:cubicBezTo>
                <a:cubicBezTo>
                  <a:pt x="23" y="27"/>
                  <a:pt x="23" y="27"/>
                  <a:pt x="23" y="27"/>
                </a:cubicBezTo>
                <a:cubicBezTo>
                  <a:pt x="23" y="27"/>
                  <a:pt x="23" y="28"/>
                  <a:pt x="23" y="28"/>
                </a:cubicBezTo>
                <a:cubicBezTo>
                  <a:pt x="28" y="28"/>
                  <a:pt x="28" y="28"/>
                  <a:pt x="28" y="28"/>
                </a:cubicBezTo>
                <a:cubicBezTo>
                  <a:pt x="28" y="28"/>
                  <a:pt x="29" y="27"/>
                  <a:pt x="29" y="27"/>
                </a:cubicBezTo>
                <a:cubicBezTo>
                  <a:pt x="29" y="27"/>
                  <a:pt x="29" y="27"/>
                  <a:pt x="29" y="27"/>
                </a:cubicBezTo>
                <a:cubicBezTo>
                  <a:pt x="29" y="27"/>
                  <a:pt x="28" y="26"/>
                  <a:pt x="28" y="26"/>
                </a:cubicBezTo>
                <a:cubicBezTo>
                  <a:pt x="23" y="26"/>
                  <a:pt x="23" y="26"/>
                  <a:pt x="23" y="26"/>
                </a:cubicBezTo>
                <a:close/>
                <a:moveTo>
                  <a:pt x="15" y="26"/>
                </a:moveTo>
                <a:cubicBezTo>
                  <a:pt x="14" y="26"/>
                  <a:pt x="14" y="27"/>
                  <a:pt x="14" y="27"/>
                </a:cubicBezTo>
                <a:cubicBezTo>
                  <a:pt x="14" y="27"/>
                  <a:pt x="14" y="27"/>
                  <a:pt x="14" y="27"/>
                </a:cubicBezTo>
                <a:cubicBezTo>
                  <a:pt x="14" y="27"/>
                  <a:pt x="14" y="28"/>
                  <a:pt x="15" y="28"/>
                </a:cubicBezTo>
                <a:cubicBezTo>
                  <a:pt x="19" y="28"/>
                  <a:pt x="19" y="28"/>
                  <a:pt x="19" y="28"/>
                </a:cubicBezTo>
                <a:cubicBezTo>
                  <a:pt x="20" y="28"/>
                  <a:pt x="20" y="27"/>
                  <a:pt x="20" y="27"/>
                </a:cubicBezTo>
                <a:cubicBezTo>
                  <a:pt x="20" y="27"/>
                  <a:pt x="20" y="27"/>
                  <a:pt x="20" y="27"/>
                </a:cubicBezTo>
                <a:cubicBezTo>
                  <a:pt x="20" y="27"/>
                  <a:pt x="20" y="26"/>
                  <a:pt x="19" y="26"/>
                </a:cubicBezTo>
                <a:cubicBezTo>
                  <a:pt x="15" y="26"/>
                  <a:pt x="15" y="26"/>
                  <a:pt x="15" y="26"/>
                </a:cubicBezTo>
                <a:close/>
                <a:moveTo>
                  <a:pt x="5" y="30"/>
                </a:moveTo>
                <a:cubicBezTo>
                  <a:pt x="5" y="30"/>
                  <a:pt x="5" y="29"/>
                  <a:pt x="5" y="29"/>
                </a:cubicBezTo>
                <a:cubicBezTo>
                  <a:pt x="5" y="29"/>
                  <a:pt x="5" y="29"/>
                  <a:pt x="5" y="29"/>
                </a:cubicBezTo>
                <a:cubicBezTo>
                  <a:pt x="4" y="29"/>
                  <a:pt x="4" y="30"/>
                  <a:pt x="4" y="30"/>
                </a:cubicBezTo>
                <a:cubicBezTo>
                  <a:pt x="4" y="34"/>
                  <a:pt x="4" y="34"/>
                  <a:pt x="4" y="34"/>
                </a:cubicBezTo>
                <a:cubicBezTo>
                  <a:pt x="4" y="35"/>
                  <a:pt x="4" y="35"/>
                  <a:pt x="5" y="35"/>
                </a:cubicBezTo>
                <a:cubicBezTo>
                  <a:pt x="5" y="35"/>
                  <a:pt x="5" y="35"/>
                  <a:pt x="5" y="35"/>
                </a:cubicBezTo>
                <a:cubicBezTo>
                  <a:pt x="5" y="35"/>
                  <a:pt x="5" y="35"/>
                  <a:pt x="5" y="34"/>
                </a:cubicBezTo>
                <a:cubicBezTo>
                  <a:pt x="5" y="30"/>
                  <a:pt x="5" y="30"/>
                  <a:pt x="5" y="30"/>
                </a:cubicBezTo>
                <a:close/>
                <a:moveTo>
                  <a:pt x="5" y="62"/>
                </a:moveTo>
                <a:cubicBezTo>
                  <a:pt x="8" y="62"/>
                  <a:pt x="1" y="62"/>
                  <a:pt x="5" y="62"/>
                </a:cubicBezTo>
                <a:close/>
                <a:moveTo>
                  <a:pt x="5" y="55"/>
                </a:moveTo>
                <a:cubicBezTo>
                  <a:pt x="5" y="55"/>
                  <a:pt x="5" y="54"/>
                  <a:pt x="5" y="54"/>
                </a:cubicBezTo>
                <a:cubicBezTo>
                  <a:pt x="5" y="54"/>
                  <a:pt x="5" y="54"/>
                  <a:pt x="5" y="54"/>
                </a:cubicBezTo>
                <a:cubicBezTo>
                  <a:pt x="4" y="54"/>
                  <a:pt x="4" y="55"/>
                  <a:pt x="4" y="55"/>
                </a:cubicBezTo>
                <a:cubicBezTo>
                  <a:pt x="4" y="59"/>
                  <a:pt x="4" y="59"/>
                  <a:pt x="4" y="59"/>
                </a:cubicBezTo>
                <a:cubicBezTo>
                  <a:pt x="4" y="60"/>
                  <a:pt x="4" y="60"/>
                  <a:pt x="5" y="60"/>
                </a:cubicBezTo>
                <a:cubicBezTo>
                  <a:pt x="5" y="60"/>
                  <a:pt x="5" y="60"/>
                  <a:pt x="5" y="60"/>
                </a:cubicBezTo>
                <a:cubicBezTo>
                  <a:pt x="5" y="60"/>
                  <a:pt x="5" y="60"/>
                  <a:pt x="5" y="59"/>
                </a:cubicBezTo>
                <a:cubicBezTo>
                  <a:pt x="5" y="55"/>
                  <a:pt x="5" y="55"/>
                  <a:pt x="5" y="55"/>
                </a:cubicBezTo>
                <a:close/>
                <a:moveTo>
                  <a:pt x="5" y="47"/>
                </a:moveTo>
                <a:cubicBezTo>
                  <a:pt x="5" y="46"/>
                  <a:pt x="5" y="46"/>
                  <a:pt x="5" y="46"/>
                </a:cubicBezTo>
                <a:cubicBezTo>
                  <a:pt x="5" y="46"/>
                  <a:pt x="5" y="46"/>
                  <a:pt x="5" y="46"/>
                </a:cubicBezTo>
                <a:cubicBezTo>
                  <a:pt x="4" y="46"/>
                  <a:pt x="4" y="46"/>
                  <a:pt x="4" y="47"/>
                </a:cubicBezTo>
                <a:cubicBezTo>
                  <a:pt x="4" y="51"/>
                  <a:pt x="4" y="51"/>
                  <a:pt x="4" y="51"/>
                </a:cubicBezTo>
                <a:cubicBezTo>
                  <a:pt x="4" y="52"/>
                  <a:pt x="4" y="52"/>
                  <a:pt x="5" y="52"/>
                </a:cubicBezTo>
                <a:cubicBezTo>
                  <a:pt x="5" y="52"/>
                  <a:pt x="5" y="52"/>
                  <a:pt x="5" y="52"/>
                </a:cubicBezTo>
                <a:cubicBezTo>
                  <a:pt x="5" y="52"/>
                  <a:pt x="5" y="52"/>
                  <a:pt x="5" y="51"/>
                </a:cubicBezTo>
                <a:cubicBezTo>
                  <a:pt x="5" y="47"/>
                  <a:pt x="5" y="47"/>
                  <a:pt x="5" y="47"/>
                </a:cubicBezTo>
                <a:close/>
                <a:moveTo>
                  <a:pt x="5" y="38"/>
                </a:moveTo>
                <a:cubicBezTo>
                  <a:pt x="5" y="38"/>
                  <a:pt x="5" y="37"/>
                  <a:pt x="5" y="37"/>
                </a:cubicBezTo>
                <a:cubicBezTo>
                  <a:pt x="5" y="37"/>
                  <a:pt x="5" y="37"/>
                  <a:pt x="5" y="37"/>
                </a:cubicBezTo>
                <a:cubicBezTo>
                  <a:pt x="4" y="37"/>
                  <a:pt x="4" y="38"/>
                  <a:pt x="4" y="38"/>
                </a:cubicBezTo>
                <a:cubicBezTo>
                  <a:pt x="4" y="43"/>
                  <a:pt x="4" y="43"/>
                  <a:pt x="4" y="43"/>
                </a:cubicBezTo>
                <a:cubicBezTo>
                  <a:pt x="4" y="43"/>
                  <a:pt x="4" y="43"/>
                  <a:pt x="5" y="43"/>
                </a:cubicBezTo>
                <a:cubicBezTo>
                  <a:pt x="5" y="43"/>
                  <a:pt x="5" y="43"/>
                  <a:pt x="5" y="43"/>
                </a:cubicBezTo>
                <a:cubicBezTo>
                  <a:pt x="5" y="43"/>
                  <a:pt x="5" y="43"/>
                  <a:pt x="5" y="43"/>
                </a:cubicBezTo>
                <a:cubicBezTo>
                  <a:pt x="5" y="38"/>
                  <a:pt x="5" y="38"/>
                  <a:pt x="5" y="38"/>
                </a:cubicBezTo>
                <a:close/>
                <a:moveTo>
                  <a:pt x="48" y="60"/>
                </a:moveTo>
                <a:cubicBezTo>
                  <a:pt x="47" y="60"/>
                  <a:pt x="47" y="61"/>
                  <a:pt x="47" y="61"/>
                </a:cubicBezTo>
                <a:cubicBezTo>
                  <a:pt x="47" y="61"/>
                  <a:pt x="47" y="61"/>
                  <a:pt x="47" y="61"/>
                </a:cubicBezTo>
                <a:cubicBezTo>
                  <a:pt x="47" y="62"/>
                  <a:pt x="47" y="62"/>
                  <a:pt x="48" y="62"/>
                </a:cubicBezTo>
                <a:cubicBezTo>
                  <a:pt x="52" y="62"/>
                  <a:pt x="52" y="62"/>
                  <a:pt x="52" y="62"/>
                </a:cubicBezTo>
                <a:cubicBezTo>
                  <a:pt x="53" y="62"/>
                  <a:pt x="53" y="62"/>
                  <a:pt x="53" y="61"/>
                </a:cubicBezTo>
                <a:cubicBezTo>
                  <a:pt x="53" y="61"/>
                  <a:pt x="53" y="61"/>
                  <a:pt x="53" y="61"/>
                </a:cubicBezTo>
                <a:cubicBezTo>
                  <a:pt x="53" y="61"/>
                  <a:pt x="53" y="60"/>
                  <a:pt x="52" y="60"/>
                </a:cubicBezTo>
                <a:cubicBezTo>
                  <a:pt x="48" y="60"/>
                  <a:pt x="48" y="60"/>
                  <a:pt x="48" y="60"/>
                </a:cubicBezTo>
                <a:close/>
                <a:moveTo>
                  <a:pt x="40" y="60"/>
                </a:moveTo>
                <a:cubicBezTo>
                  <a:pt x="39" y="60"/>
                  <a:pt x="39" y="61"/>
                  <a:pt x="39" y="61"/>
                </a:cubicBezTo>
                <a:cubicBezTo>
                  <a:pt x="39" y="61"/>
                  <a:pt x="39" y="61"/>
                  <a:pt x="39" y="61"/>
                </a:cubicBezTo>
                <a:cubicBezTo>
                  <a:pt x="39" y="62"/>
                  <a:pt x="39" y="62"/>
                  <a:pt x="40" y="62"/>
                </a:cubicBezTo>
                <a:cubicBezTo>
                  <a:pt x="44" y="62"/>
                  <a:pt x="44" y="62"/>
                  <a:pt x="44" y="62"/>
                </a:cubicBezTo>
                <a:cubicBezTo>
                  <a:pt x="44" y="62"/>
                  <a:pt x="45" y="62"/>
                  <a:pt x="45" y="61"/>
                </a:cubicBezTo>
                <a:cubicBezTo>
                  <a:pt x="45" y="61"/>
                  <a:pt x="45" y="61"/>
                  <a:pt x="45" y="61"/>
                </a:cubicBezTo>
                <a:cubicBezTo>
                  <a:pt x="45" y="61"/>
                  <a:pt x="44" y="60"/>
                  <a:pt x="44" y="60"/>
                </a:cubicBezTo>
                <a:cubicBezTo>
                  <a:pt x="40" y="60"/>
                  <a:pt x="40" y="60"/>
                  <a:pt x="40" y="60"/>
                </a:cubicBezTo>
                <a:close/>
                <a:moveTo>
                  <a:pt x="32" y="60"/>
                </a:moveTo>
                <a:cubicBezTo>
                  <a:pt x="31" y="60"/>
                  <a:pt x="31" y="61"/>
                  <a:pt x="31" y="61"/>
                </a:cubicBezTo>
                <a:cubicBezTo>
                  <a:pt x="31" y="61"/>
                  <a:pt x="31" y="61"/>
                  <a:pt x="31" y="61"/>
                </a:cubicBezTo>
                <a:cubicBezTo>
                  <a:pt x="31" y="62"/>
                  <a:pt x="31" y="62"/>
                  <a:pt x="32" y="62"/>
                </a:cubicBezTo>
                <a:cubicBezTo>
                  <a:pt x="36" y="62"/>
                  <a:pt x="36" y="62"/>
                  <a:pt x="36" y="62"/>
                </a:cubicBezTo>
                <a:cubicBezTo>
                  <a:pt x="37" y="62"/>
                  <a:pt x="37" y="62"/>
                  <a:pt x="37" y="61"/>
                </a:cubicBezTo>
                <a:cubicBezTo>
                  <a:pt x="37" y="61"/>
                  <a:pt x="37" y="61"/>
                  <a:pt x="37" y="61"/>
                </a:cubicBezTo>
                <a:cubicBezTo>
                  <a:pt x="37" y="61"/>
                  <a:pt x="37" y="60"/>
                  <a:pt x="36" y="60"/>
                </a:cubicBezTo>
                <a:cubicBezTo>
                  <a:pt x="32" y="60"/>
                  <a:pt x="32" y="60"/>
                  <a:pt x="32" y="60"/>
                </a:cubicBezTo>
                <a:close/>
                <a:moveTo>
                  <a:pt x="23" y="60"/>
                </a:moveTo>
                <a:cubicBezTo>
                  <a:pt x="23" y="60"/>
                  <a:pt x="23" y="61"/>
                  <a:pt x="23" y="61"/>
                </a:cubicBezTo>
                <a:cubicBezTo>
                  <a:pt x="23" y="61"/>
                  <a:pt x="23" y="61"/>
                  <a:pt x="23" y="61"/>
                </a:cubicBezTo>
                <a:cubicBezTo>
                  <a:pt x="23" y="62"/>
                  <a:pt x="23" y="62"/>
                  <a:pt x="23" y="62"/>
                </a:cubicBezTo>
                <a:cubicBezTo>
                  <a:pt x="28" y="62"/>
                  <a:pt x="28" y="62"/>
                  <a:pt x="28" y="62"/>
                </a:cubicBezTo>
                <a:cubicBezTo>
                  <a:pt x="28" y="62"/>
                  <a:pt x="29" y="62"/>
                  <a:pt x="29" y="61"/>
                </a:cubicBezTo>
                <a:cubicBezTo>
                  <a:pt x="29" y="61"/>
                  <a:pt x="29" y="61"/>
                  <a:pt x="29" y="61"/>
                </a:cubicBezTo>
                <a:cubicBezTo>
                  <a:pt x="29" y="61"/>
                  <a:pt x="28" y="60"/>
                  <a:pt x="28" y="60"/>
                </a:cubicBezTo>
                <a:cubicBezTo>
                  <a:pt x="23" y="60"/>
                  <a:pt x="23" y="60"/>
                  <a:pt x="23" y="60"/>
                </a:cubicBezTo>
                <a:close/>
                <a:moveTo>
                  <a:pt x="15" y="60"/>
                </a:moveTo>
                <a:cubicBezTo>
                  <a:pt x="14" y="60"/>
                  <a:pt x="14" y="61"/>
                  <a:pt x="14" y="61"/>
                </a:cubicBezTo>
                <a:cubicBezTo>
                  <a:pt x="14" y="61"/>
                  <a:pt x="14" y="61"/>
                  <a:pt x="14" y="61"/>
                </a:cubicBezTo>
                <a:cubicBezTo>
                  <a:pt x="14" y="62"/>
                  <a:pt x="14" y="62"/>
                  <a:pt x="15" y="62"/>
                </a:cubicBezTo>
                <a:cubicBezTo>
                  <a:pt x="19" y="62"/>
                  <a:pt x="19" y="62"/>
                  <a:pt x="19" y="62"/>
                </a:cubicBezTo>
                <a:cubicBezTo>
                  <a:pt x="20" y="62"/>
                  <a:pt x="20" y="62"/>
                  <a:pt x="20" y="61"/>
                </a:cubicBezTo>
                <a:cubicBezTo>
                  <a:pt x="20" y="61"/>
                  <a:pt x="20" y="61"/>
                  <a:pt x="20" y="61"/>
                </a:cubicBezTo>
                <a:cubicBezTo>
                  <a:pt x="20" y="61"/>
                  <a:pt x="20" y="60"/>
                  <a:pt x="19" y="60"/>
                </a:cubicBezTo>
                <a:cubicBezTo>
                  <a:pt x="15" y="60"/>
                  <a:pt x="15" y="60"/>
                  <a:pt x="15" y="60"/>
                </a:cubicBezTo>
                <a:close/>
                <a:moveTo>
                  <a:pt x="7" y="20"/>
                </a:moveTo>
                <a:cubicBezTo>
                  <a:pt x="16" y="20"/>
                  <a:pt x="16" y="20"/>
                  <a:pt x="16" y="20"/>
                </a:cubicBezTo>
                <a:cubicBezTo>
                  <a:pt x="51" y="5"/>
                  <a:pt x="51" y="5"/>
                  <a:pt x="51" y="5"/>
                </a:cubicBezTo>
                <a:cubicBezTo>
                  <a:pt x="62" y="28"/>
                  <a:pt x="62" y="28"/>
                  <a:pt x="62" y="28"/>
                </a:cubicBezTo>
                <a:cubicBezTo>
                  <a:pt x="59" y="30"/>
                  <a:pt x="59" y="30"/>
                  <a:pt x="59" y="30"/>
                </a:cubicBezTo>
                <a:cubicBezTo>
                  <a:pt x="59" y="34"/>
                  <a:pt x="59" y="34"/>
                  <a:pt x="59" y="34"/>
                </a:cubicBezTo>
                <a:cubicBezTo>
                  <a:pt x="67" y="30"/>
                  <a:pt x="67" y="30"/>
                  <a:pt x="67" y="30"/>
                </a:cubicBezTo>
                <a:cubicBezTo>
                  <a:pt x="54" y="2"/>
                  <a:pt x="54" y="2"/>
                  <a:pt x="54" y="2"/>
                </a:cubicBezTo>
                <a:cubicBezTo>
                  <a:pt x="53" y="0"/>
                  <a:pt x="53" y="0"/>
                  <a:pt x="53" y="0"/>
                </a:cubicBezTo>
                <a:cubicBezTo>
                  <a:pt x="52" y="1"/>
                  <a:pt x="52" y="1"/>
                  <a:pt x="52" y="1"/>
                </a:cubicBezTo>
                <a:cubicBezTo>
                  <a:pt x="7" y="20"/>
                  <a:pt x="7" y="20"/>
                  <a:pt x="7" y="20"/>
                </a:cubicBezTo>
                <a:close/>
                <a:moveTo>
                  <a:pt x="59" y="36"/>
                </a:moveTo>
                <a:cubicBezTo>
                  <a:pt x="57" y="36"/>
                  <a:pt x="57" y="36"/>
                  <a:pt x="57" y="36"/>
                </a:cubicBezTo>
                <a:cubicBezTo>
                  <a:pt x="35" y="36"/>
                  <a:pt x="35" y="36"/>
                  <a:pt x="35" y="36"/>
                </a:cubicBezTo>
                <a:cubicBezTo>
                  <a:pt x="34" y="36"/>
                  <a:pt x="33" y="36"/>
                  <a:pt x="32" y="37"/>
                </a:cubicBezTo>
                <a:cubicBezTo>
                  <a:pt x="32" y="38"/>
                  <a:pt x="31" y="38"/>
                  <a:pt x="31" y="39"/>
                </a:cubicBezTo>
                <a:cubicBezTo>
                  <a:pt x="31" y="46"/>
                  <a:pt x="31" y="46"/>
                  <a:pt x="31" y="46"/>
                </a:cubicBezTo>
                <a:cubicBezTo>
                  <a:pt x="31" y="47"/>
                  <a:pt x="32" y="47"/>
                  <a:pt x="32" y="48"/>
                </a:cubicBezTo>
                <a:cubicBezTo>
                  <a:pt x="33" y="49"/>
                  <a:pt x="34" y="49"/>
                  <a:pt x="35" y="49"/>
                </a:cubicBezTo>
                <a:cubicBezTo>
                  <a:pt x="57" y="49"/>
                  <a:pt x="57" y="49"/>
                  <a:pt x="57" y="49"/>
                </a:cubicBezTo>
                <a:cubicBezTo>
                  <a:pt x="59" y="49"/>
                  <a:pt x="59" y="49"/>
                  <a:pt x="59" y="49"/>
                </a:cubicBezTo>
                <a:lnTo>
                  <a:pt x="59" y="36"/>
                </a:lnTo>
                <a:close/>
              </a:path>
            </a:pathLst>
          </a:custGeom>
          <a:solidFill>
            <a:schemeClr val="bg1"/>
          </a:solidFill>
          <a:ln>
            <a:noFill/>
          </a:ln>
        </p:spPr>
        <p:txBody>
          <a:body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方正黑体简体" panose="02010601030101010101" pitchFamily="2" charset="-122"/>
              <a:cs typeface="+mn-cs"/>
              <a:sym typeface="Arial" panose="020B0604020202020204" pitchFamily="34" charset="0"/>
            </a:endParaRPr>
          </a:p>
        </p:txBody>
      </p:sp>
      <p:sp>
        <p:nvSpPr>
          <p:cNvPr id="91" name="Freeform 109"/>
          <p:cNvSpPr>
            <a:spLocks noEditPoints="1"/>
          </p:cNvSpPr>
          <p:nvPr/>
        </p:nvSpPr>
        <p:spPr bwMode="auto">
          <a:xfrm>
            <a:off x="4420395" y="2008928"/>
            <a:ext cx="241300" cy="187325"/>
          </a:xfrm>
          <a:custGeom>
            <a:avLst/>
            <a:gdLst>
              <a:gd name="T0" fmla="*/ 219265 w 66"/>
              <a:gd name="T1" fmla="*/ 0 h 51"/>
              <a:gd name="T2" fmla="*/ 241191 w 66"/>
              <a:gd name="T3" fmla="*/ 73338 h 51"/>
              <a:gd name="T4" fmla="*/ 219265 w 66"/>
              <a:gd name="T5" fmla="*/ 176010 h 51"/>
              <a:gd name="T6" fmla="*/ 29235 w 66"/>
              <a:gd name="T7" fmla="*/ 187011 h 51"/>
              <a:gd name="T8" fmla="*/ 47507 w 66"/>
              <a:gd name="T9" fmla="*/ 36669 h 51"/>
              <a:gd name="T10" fmla="*/ 36544 w 66"/>
              <a:gd name="T11" fmla="*/ 29335 h 51"/>
              <a:gd name="T12" fmla="*/ 0 w 66"/>
              <a:gd name="T13" fmla="*/ 73338 h 51"/>
              <a:gd name="T14" fmla="*/ 21926 w 66"/>
              <a:gd name="T15" fmla="*/ 0 h 51"/>
              <a:gd name="T16" fmla="*/ 102323 w 66"/>
              <a:gd name="T17" fmla="*/ 62337 h 51"/>
              <a:gd name="T18" fmla="*/ 87706 w 66"/>
              <a:gd name="T19" fmla="*/ 69671 h 51"/>
              <a:gd name="T20" fmla="*/ 76743 w 66"/>
              <a:gd name="T21" fmla="*/ 77005 h 51"/>
              <a:gd name="T22" fmla="*/ 84051 w 66"/>
              <a:gd name="T23" fmla="*/ 84338 h 51"/>
              <a:gd name="T24" fmla="*/ 87706 w 66"/>
              <a:gd name="T25" fmla="*/ 95339 h 51"/>
              <a:gd name="T26" fmla="*/ 113287 w 66"/>
              <a:gd name="T27" fmla="*/ 99006 h 51"/>
              <a:gd name="T28" fmla="*/ 127904 w 66"/>
              <a:gd name="T29" fmla="*/ 84338 h 51"/>
              <a:gd name="T30" fmla="*/ 142522 w 66"/>
              <a:gd name="T31" fmla="*/ 77005 h 51"/>
              <a:gd name="T32" fmla="*/ 146176 w 66"/>
              <a:gd name="T33" fmla="*/ 80671 h 51"/>
              <a:gd name="T34" fmla="*/ 135213 w 66"/>
              <a:gd name="T35" fmla="*/ 84338 h 51"/>
              <a:gd name="T36" fmla="*/ 131559 w 66"/>
              <a:gd name="T37" fmla="*/ 91672 h 51"/>
              <a:gd name="T38" fmla="*/ 135213 w 66"/>
              <a:gd name="T39" fmla="*/ 99006 h 51"/>
              <a:gd name="T40" fmla="*/ 157140 w 66"/>
              <a:gd name="T41" fmla="*/ 88005 h 51"/>
              <a:gd name="T42" fmla="*/ 164448 w 66"/>
              <a:gd name="T43" fmla="*/ 84338 h 51"/>
              <a:gd name="T44" fmla="*/ 157140 w 66"/>
              <a:gd name="T45" fmla="*/ 77005 h 51"/>
              <a:gd name="T46" fmla="*/ 149831 w 66"/>
              <a:gd name="T47" fmla="*/ 66004 h 51"/>
              <a:gd name="T48" fmla="*/ 124250 w 66"/>
              <a:gd name="T49" fmla="*/ 62337 h 51"/>
              <a:gd name="T50" fmla="*/ 113287 w 66"/>
              <a:gd name="T51" fmla="*/ 73338 h 51"/>
              <a:gd name="T52" fmla="*/ 98669 w 66"/>
              <a:gd name="T53" fmla="*/ 84338 h 51"/>
              <a:gd name="T54" fmla="*/ 95015 w 66"/>
              <a:gd name="T55" fmla="*/ 80671 h 51"/>
              <a:gd name="T56" fmla="*/ 102323 w 66"/>
              <a:gd name="T57" fmla="*/ 77005 h 51"/>
              <a:gd name="T58" fmla="*/ 105978 w 66"/>
              <a:gd name="T59" fmla="*/ 69671 h 51"/>
              <a:gd name="T60" fmla="*/ 182720 w 66"/>
              <a:gd name="T61" fmla="*/ 88005 h 51"/>
              <a:gd name="T62" fmla="*/ 54816 w 66"/>
              <a:gd name="T63" fmla="*/ 88005 h 51"/>
              <a:gd name="T64" fmla="*/ 65779 w 66"/>
              <a:gd name="T65" fmla="*/ 146675 h 51"/>
              <a:gd name="T66" fmla="*/ 160794 w 66"/>
              <a:gd name="T67" fmla="*/ 168677 h 51"/>
              <a:gd name="T68" fmla="*/ 193684 w 66"/>
              <a:gd name="T69" fmla="*/ 139342 h 51"/>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66" h="51">
                <a:moveTo>
                  <a:pt x="6" y="0"/>
                </a:moveTo>
                <a:cubicBezTo>
                  <a:pt x="60" y="0"/>
                  <a:pt x="60" y="0"/>
                  <a:pt x="60" y="0"/>
                </a:cubicBezTo>
                <a:cubicBezTo>
                  <a:pt x="64" y="0"/>
                  <a:pt x="66" y="3"/>
                  <a:pt x="66" y="6"/>
                </a:cubicBezTo>
                <a:cubicBezTo>
                  <a:pt x="66" y="20"/>
                  <a:pt x="66" y="20"/>
                  <a:pt x="66" y="20"/>
                </a:cubicBezTo>
                <a:cubicBezTo>
                  <a:pt x="55" y="20"/>
                  <a:pt x="55" y="20"/>
                  <a:pt x="55" y="20"/>
                </a:cubicBezTo>
                <a:cubicBezTo>
                  <a:pt x="60" y="48"/>
                  <a:pt x="60" y="48"/>
                  <a:pt x="60" y="48"/>
                </a:cubicBezTo>
                <a:cubicBezTo>
                  <a:pt x="58" y="51"/>
                  <a:pt x="58" y="51"/>
                  <a:pt x="58" y="51"/>
                </a:cubicBezTo>
                <a:cubicBezTo>
                  <a:pt x="8" y="51"/>
                  <a:pt x="8" y="51"/>
                  <a:pt x="8" y="51"/>
                </a:cubicBezTo>
                <a:cubicBezTo>
                  <a:pt x="5" y="48"/>
                  <a:pt x="5" y="48"/>
                  <a:pt x="5" y="48"/>
                </a:cubicBezTo>
                <a:cubicBezTo>
                  <a:pt x="13" y="10"/>
                  <a:pt x="13" y="10"/>
                  <a:pt x="13" y="10"/>
                </a:cubicBezTo>
                <a:cubicBezTo>
                  <a:pt x="13" y="8"/>
                  <a:pt x="13" y="8"/>
                  <a:pt x="13" y="8"/>
                </a:cubicBezTo>
                <a:cubicBezTo>
                  <a:pt x="10" y="8"/>
                  <a:pt x="10" y="8"/>
                  <a:pt x="10" y="8"/>
                </a:cubicBezTo>
                <a:cubicBezTo>
                  <a:pt x="6" y="20"/>
                  <a:pt x="6" y="20"/>
                  <a:pt x="6" y="20"/>
                </a:cubicBezTo>
                <a:cubicBezTo>
                  <a:pt x="0" y="20"/>
                  <a:pt x="0" y="20"/>
                  <a:pt x="0" y="20"/>
                </a:cubicBezTo>
                <a:cubicBezTo>
                  <a:pt x="0" y="6"/>
                  <a:pt x="0" y="6"/>
                  <a:pt x="0" y="6"/>
                </a:cubicBezTo>
                <a:cubicBezTo>
                  <a:pt x="0" y="3"/>
                  <a:pt x="3" y="0"/>
                  <a:pt x="6" y="0"/>
                </a:cubicBezTo>
                <a:close/>
                <a:moveTo>
                  <a:pt x="29" y="17"/>
                </a:moveTo>
                <a:cubicBezTo>
                  <a:pt x="29" y="17"/>
                  <a:pt x="28" y="17"/>
                  <a:pt x="28" y="17"/>
                </a:cubicBezTo>
                <a:cubicBezTo>
                  <a:pt x="27" y="17"/>
                  <a:pt x="26" y="18"/>
                  <a:pt x="25" y="18"/>
                </a:cubicBezTo>
                <a:cubicBezTo>
                  <a:pt x="24" y="18"/>
                  <a:pt x="24" y="19"/>
                  <a:pt x="24" y="19"/>
                </a:cubicBezTo>
                <a:cubicBezTo>
                  <a:pt x="23" y="20"/>
                  <a:pt x="23" y="20"/>
                  <a:pt x="23" y="21"/>
                </a:cubicBezTo>
                <a:cubicBezTo>
                  <a:pt x="22" y="21"/>
                  <a:pt x="22" y="21"/>
                  <a:pt x="21" y="21"/>
                </a:cubicBezTo>
                <a:cubicBezTo>
                  <a:pt x="21" y="21"/>
                  <a:pt x="21" y="22"/>
                  <a:pt x="21" y="23"/>
                </a:cubicBezTo>
                <a:cubicBezTo>
                  <a:pt x="21" y="23"/>
                  <a:pt x="22" y="23"/>
                  <a:pt x="23" y="23"/>
                </a:cubicBezTo>
                <a:cubicBezTo>
                  <a:pt x="23" y="24"/>
                  <a:pt x="23" y="24"/>
                  <a:pt x="23" y="25"/>
                </a:cubicBezTo>
                <a:cubicBezTo>
                  <a:pt x="23" y="25"/>
                  <a:pt x="23" y="26"/>
                  <a:pt x="24" y="26"/>
                </a:cubicBezTo>
                <a:cubicBezTo>
                  <a:pt x="25" y="27"/>
                  <a:pt x="26" y="28"/>
                  <a:pt x="28" y="28"/>
                </a:cubicBezTo>
                <a:cubicBezTo>
                  <a:pt x="29" y="28"/>
                  <a:pt x="30" y="27"/>
                  <a:pt x="31" y="27"/>
                </a:cubicBezTo>
                <a:cubicBezTo>
                  <a:pt x="31" y="27"/>
                  <a:pt x="32" y="26"/>
                  <a:pt x="33" y="26"/>
                </a:cubicBezTo>
                <a:cubicBezTo>
                  <a:pt x="33" y="25"/>
                  <a:pt x="34" y="24"/>
                  <a:pt x="35" y="23"/>
                </a:cubicBezTo>
                <a:cubicBezTo>
                  <a:pt x="35" y="22"/>
                  <a:pt x="36" y="21"/>
                  <a:pt x="36" y="21"/>
                </a:cubicBezTo>
                <a:cubicBezTo>
                  <a:pt x="37" y="21"/>
                  <a:pt x="38" y="21"/>
                  <a:pt x="39" y="21"/>
                </a:cubicBezTo>
                <a:cubicBezTo>
                  <a:pt x="39" y="21"/>
                  <a:pt x="40" y="21"/>
                  <a:pt x="40" y="21"/>
                </a:cubicBezTo>
                <a:cubicBezTo>
                  <a:pt x="40" y="21"/>
                  <a:pt x="40" y="22"/>
                  <a:pt x="40" y="22"/>
                </a:cubicBezTo>
                <a:cubicBezTo>
                  <a:pt x="40" y="22"/>
                  <a:pt x="40" y="23"/>
                  <a:pt x="40" y="23"/>
                </a:cubicBezTo>
                <a:cubicBezTo>
                  <a:pt x="39" y="23"/>
                  <a:pt x="39" y="23"/>
                  <a:pt x="37" y="23"/>
                </a:cubicBezTo>
                <a:cubicBezTo>
                  <a:pt x="37" y="23"/>
                  <a:pt x="36" y="23"/>
                  <a:pt x="36" y="23"/>
                </a:cubicBezTo>
                <a:cubicBezTo>
                  <a:pt x="36" y="24"/>
                  <a:pt x="36" y="24"/>
                  <a:pt x="36" y="25"/>
                </a:cubicBezTo>
                <a:cubicBezTo>
                  <a:pt x="36" y="26"/>
                  <a:pt x="36" y="27"/>
                  <a:pt x="36" y="27"/>
                </a:cubicBezTo>
                <a:cubicBezTo>
                  <a:pt x="37" y="27"/>
                  <a:pt x="37" y="27"/>
                  <a:pt x="37" y="27"/>
                </a:cubicBezTo>
                <a:cubicBezTo>
                  <a:pt x="40" y="27"/>
                  <a:pt x="41" y="27"/>
                  <a:pt x="42" y="26"/>
                </a:cubicBezTo>
                <a:cubicBezTo>
                  <a:pt x="43" y="25"/>
                  <a:pt x="43" y="25"/>
                  <a:pt x="43" y="24"/>
                </a:cubicBezTo>
                <a:cubicBezTo>
                  <a:pt x="43" y="24"/>
                  <a:pt x="43" y="23"/>
                  <a:pt x="43" y="23"/>
                </a:cubicBezTo>
                <a:cubicBezTo>
                  <a:pt x="44" y="23"/>
                  <a:pt x="45" y="23"/>
                  <a:pt x="45" y="23"/>
                </a:cubicBezTo>
                <a:cubicBezTo>
                  <a:pt x="45" y="22"/>
                  <a:pt x="45" y="21"/>
                  <a:pt x="45" y="21"/>
                </a:cubicBezTo>
                <a:cubicBezTo>
                  <a:pt x="44" y="21"/>
                  <a:pt x="44" y="21"/>
                  <a:pt x="43" y="21"/>
                </a:cubicBezTo>
                <a:cubicBezTo>
                  <a:pt x="43" y="20"/>
                  <a:pt x="43" y="20"/>
                  <a:pt x="42" y="19"/>
                </a:cubicBezTo>
                <a:cubicBezTo>
                  <a:pt x="42" y="19"/>
                  <a:pt x="41" y="18"/>
                  <a:pt x="41" y="18"/>
                </a:cubicBezTo>
                <a:cubicBezTo>
                  <a:pt x="40" y="17"/>
                  <a:pt x="38" y="17"/>
                  <a:pt x="37" y="17"/>
                </a:cubicBezTo>
                <a:cubicBezTo>
                  <a:pt x="36" y="17"/>
                  <a:pt x="35" y="17"/>
                  <a:pt x="34" y="17"/>
                </a:cubicBezTo>
                <a:cubicBezTo>
                  <a:pt x="33" y="17"/>
                  <a:pt x="33" y="18"/>
                  <a:pt x="33" y="18"/>
                </a:cubicBezTo>
                <a:cubicBezTo>
                  <a:pt x="32" y="18"/>
                  <a:pt x="32" y="19"/>
                  <a:pt x="31" y="20"/>
                </a:cubicBezTo>
                <a:cubicBezTo>
                  <a:pt x="30" y="21"/>
                  <a:pt x="29" y="22"/>
                  <a:pt x="29" y="22"/>
                </a:cubicBezTo>
                <a:cubicBezTo>
                  <a:pt x="29" y="23"/>
                  <a:pt x="28" y="23"/>
                  <a:pt x="27" y="23"/>
                </a:cubicBezTo>
                <a:cubicBezTo>
                  <a:pt x="27" y="23"/>
                  <a:pt x="26" y="23"/>
                  <a:pt x="26" y="23"/>
                </a:cubicBezTo>
                <a:cubicBezTo>
                  <a:pt x="26" y="22"/>
                  <a:pt x="26" y="22"/>
                  <a:pt x="26" y="22"/>
                </a:cubicBezTo>
                <a:cubicBezTo>
                  <a:pt x="26" y="22"/>
                  <a:pt x="26" y="21"/>
                  <a:pt x="26" y="21"/>
                </a:cubicBezTo>
                <a:cubicBezTo>
                  <a:pt x="27" y="21"/>
                  <a:pt x="27" y="21"/>
                  <a:pt x="28" y="21"/>
                </a:cubicBezTo>
                <a:cubicBezTo>
                  <a:pt x="28" y="21"/>
                  <a:pt x="29" y="21"/>
                  <a:pt x="29" y="21"/>
                </a:cubicBezTo>
                <a:cubicBezTo>
                  <a:pt x="29" y="20"/>
                  <a:pt x="29" y="20"/>
                  <a:pt x="29" y="19"/>
                </a:cubicBezTo>
                <a:cubicBezTo>
                  <a:pt x="29" y="19"/>
                  <a:pt x="29" y="18"/>
                  <a:pt x="29" y="17"/>
                </a:cubicBezTo>
                <a:close/>
                <a:moveTo>
                  <a:pt x="50" y="24"/>
                </a:moveTo>
                <a:cubicBezTo>
                  <a:pt x="49" y="29"/>
                  <a:pt x="41" y="32"/>
                  <a:pt x="33" y="32"/>
                </a:cubicBezTo>
                <a:cubicBezTo>
                  <a:pt x="24" y="32"/>
                  <a:pt x="17" y="29"/>
                  <a:pt x="15" y="24"/>
                </a:cubicBezTo>
                <a:cubicBezTo>
                  <a:pt x="12" y="38"/>
                  <a:pt x="12" y="38"/>
                  <a:pt x="12" y="38"/>
                </a:cubicBezTo>
                <a:cubicBezTo>
                  <a:pt x="14" y="38"/>
                  <a:pt x="16" y="39"/>
                  <a:pt x="18" y="40"/>
                </a:cubicBezTo>
                <a:cubicBezTo>
                  <a:pt x="21" y="42"/>
                  <a:pt x="21" y="45"/>
                  <a:pt x="21" y="46"/>
                </a:cubicBezTo>
                <a:cubicBezTo>
                  <a:pt x="44" y="46"/>
                  <a:pt x="44" y="46"/>
                  <a:pt x="44" y="46"/>
                </a:cubicBezTo>
                <a:cubicBezTo>
                  <a:pt x="44" y="45"/>
                  <a:pt x="45" y="42"/>
                  <a:pt x="47" y="40"/>
                </a:cubicBezTo>
                <a:cubicBezTo>
                  <a:pt x="49" y="39"/>
                  <a:pt x="52" y="38"/>
                  <a:pt x="53" y="38"/>
                </a:cubicBezTo>
                <a:lnTo>
                  <a:pt x="50" y="24"/>
                </a:lnTo>
                <a:close/>
              </a:path>
            </a:pathLst>
          </a:custGeom>
          <a:solidFill>
            <a:schemeClr val="bg1"/>
          </a:solidFill>
          <a:ln>
            <a:noFill/>
          </a:ln>
        </p:spPr>
        <p:txBody>
          <a:body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方正黑体简体" panose="02010601030101010101" pitchFamily="2" charset="-122"/>
              <a:cs typeface="+mn-cs"/>
              <a:sym typeface="Arial" panose="020B0604020202020204" pitchFamily="34" charset="0"/>
            </a:endParaRPr>
          </a:p>
        </p:txBody>
      </p:sp>
      <p:sp>
        <p:nvSpPr>
          <p:cNvPr id="92" name="Freeform 110"/>
          <p:cNvSpPr>
            <a:spLocks noEditPoints="1"/>
          </p:cNvSpPr>
          <p:nvPr/>
        </p:nvSpPr>
        <p:spPr bwMode="auto">
          <a:xfrm>
            <a:off x="5968208" y="2350241"/>
            <a:ext cx="282575" cy="215900"/>
          </a:xfrm>
          <a:custGeom>
            <a:avLst/>
            <a:gdLst>
              <a:gd name="T0" fmla="*/ 200993 w 77"/>
              <a:gd name="T1" fmla="*/ 51426 h 59"/>
              <a:gd name="T2" fmla="*/ 14618 w 77"/>
              <a:gd name="T3" fmla="*/ 66119 h 59"/>
              <a:gd name="T4" fmla="*/ 237537 w 77"/>
              <a:gd name="T5" fmla="*/ 202029 h 59"/>
              <a:gd name="T6" fmla="*/ 244846 w 77"/>
              <a:gd name="T7" fmla="*/ 124891 h 59"/>
              <a:gd name="T8" fmla="*/ 248500 w 77"/>
              <a:gd name="T9" fmla="*/ 117544 h 59"/>
              <a:gd name="T10" fmla="*/ 248500 w 77"/>
              <a:gd name="T11" fmla="*/ 113871 h 59"/>
              <a:gd name="T12" fmla="*/ 248500 w 77"/>
              <a:gd name="T13" fmla="*/ 216722 h 59"/>
              <a:gd name="T14" fmla="*/ 7309 w 77"/>
              <a:gd name="T15" fmla="*/ 216722 h 59"/>
              <a:gd name="T16" fmla="*/ 0 w 77"/>
              <a:gd name="T17" fmla="*/ 209375 h 59"/>
              <a:gd name="T18" fmla="*/ 0 w 77"/>
              <a:gd name="T19" fmla="*/ 51426 h 59"/>
              <a:gd name="T20" fmla="*/ 36544 w 77"/>
              <a:gd name="T21" fmla="*/ 139584 h 59"/>
              <a:gd name="T22" fmla="*/ 105978 w 77"/>
              <a:gd name="T23" fmla="*/ 150603 h 59"/>
              <a:gd name="T24" fmla="*/ 36544 w 77"/>
              <a:gd name="T25" fmla="*/ 139584 h 59"/>
              <a:gd name="T26" fmla="*/ 36544 w 77"/>
              <a:gd name="T27" fmla="*/ 121217 h 59"/>
              <a:gd name="T28" fmla="*/ 157140 w 77"/>
              <a:gd name="T29" fmla="*/ 110198 h 59"/>
              <a:gd name="T30" fmla="*/ 36544 w 77"/>
              <a:gd name="T31" fmla="*/ 80812 h 59"/>
              <a:gd name="T32" fmla="*/ 157140 w 77"/>
              <a:gd name="T33" fmla="*/ 91831 h 59"/>
              <a:gd name="T34" fmla="*/ 36544 w 77"/>
              <a:gd name="T35" fmla="*/ 80812 h 59"/>
              <a:gd name="T36" fmla="*/ 259464 w 77"/>
              <a:gd name="T37" fmla="*/ 33059 h 59"/>
              <a:gd name="T38" fmla="*/ 244846 w 77"/>
              <a:gd name="T39" fmla="*/ 91831 h 59"/>
              <a:gd name="T40" fmla="*/ 255809 w 77"/>
              <a:gd name="T41" fmla="*/ 88158 h 59"/>
              <a:gd name="T42" fmla="*/ 277736 w 77"/>
              <a:gd name="T43" fmla="*/ 36733 h 59"/>
              <a:gd name="T44" fmla="*/ 274081 w 77"/>
              <a:gd name="T45" fmla="*/ 29386 h 59"/>
              <a:gd name="T46" fmla="*/ 222919 w 77"/>
              <a:gd name="T47" fmla="*/ 33059 h 59"/>
              <a:gd name="T48" fmla="*/ 237537 w 77"/>
              <a:gd name="T49" fmla="*/ 106524 h 59"/>
              <a:gd name="T50" fmla="*/ 190030 w 77"/>
              <a:gd name="T51" fmla="*/ 146930 h 59"/>
              <a:gd name="T52" fmla="*/ 182721 w 77"/>
              <a:gd name="T53" fmla="*/ 179989 h 59"/>
              <a:gd name="T54" fmla="*/ 193684 w 77"/>
              <a:gd name="T55" fmla="*/ 165296 h 59"/>
              <a:gd name="T56" fmla="*/ 197338 w 77"/>
              <a:gd name="T57" fmla="*/ 157950 h 59"/>
              <a:gd name="T58" fmla="*/ 197338 w 77"/>
              <a:gd name="T59" fmla="*/ 168970 h 59"/>
              <a:gd name="T60" fmla="*/ 193684 w 77"/>
              <a:gd name="T61" fmla="*/ 183663 h 59"/>
              <a:gd name="T62" fmla="*/ 215611 w 77"/>
              <a:gd name="T63" fmla="*/ 154277 h 59"/>
              <a:gd name="T64" fmla="*/ 233883 w 77"/>
              <a:gd name="T65" fmla="*/ 110198 h 59"/>
              <a:gd name="T66" fmla="*/ 186375 w 77"/>
              <a:gd name="T67" fmla="*/ 139584 h 59"/>
              <a:gd name="T68" fmla="*/ 233883 w 77"/>
              <a:gd name="T69" fmla="*/ 110198 h 59"/>
              <a:gd name="T70" fmla="*/ 87706 w 77"/>
              <a:gd name="T71" fmla="*/ 191009 h 59"/>
              <a:gd name="T72" fmla="*/ 105978 w 77"/>
              <a:gd name="T73" fmla="*/ 176316 h 59"/>
              <a:gd name="T74" fmla="*/ 109632 w 77"/>
              <a:gd name="T75" fmla="*/ 191009 h 59"/>
              <a:gd name="T76" fmla="*/ 135213 w 77"/>
              <a:gd name="T77" fmla="*/ 183663 h 59"/>
              <a:gd name="T78" fmla="*/ 146177 w 77"/>
              <a:gd name="T79" fmla="*/ 187336 h 59"/>
              <a:gd name="T80" fmla="*/ 146177 w 77"/>
              <a:gd name="T81" fmla="*/ 187336 h 59"/>
              <a:gd name="T82" fmla="*/ 146177 w 77"/>
              <a:gd name="T83" fmla="*/ 198356 h 59"/>
              <a:gd name="T84" fmla="*/ 168103 w 77"/>
              <a:gd name="T85" fmla="*/ 202029 h 59"/>
              <a:gd name="T86" fmla="*/ 157140 w 77"/>
              <a:gd name="T87" fmla="*/ 191009 h 59"/>
              <a:gd name="T88" fmla="*/ 157140 w 77"/>
              <a:gd name="T89" fmla="*/ 191009 h 59"/>
              <a:gd name="T90" fmla="*/ 153485 w 77"/>
              <a:gd name="T91" fmla="*/ 176316 h 59"/>
              <a:gd name="T92" fmla="*/ 142522 w 77"/>
              <a:gd name="T93" fmla="*/ 179989 h 59"/>
              <a:gd name="T94" fmla="*/ 113287 w 77"/>
              <a:gd name="T95" fmla="*/ 179989 h 59"/>
              <a:gd name="T96" fmla="*/ 84052 w 77"/>
              <a:gd name="T97" fmla="*/ 183663 h 59"/>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77" h="59">
                <a:moveTo>
                  <a:pt x="2" y="14"/>
                </a:moveTo>
                <a:cubicBezTo>
                  <a:pt x="55" y="14"/>
                  <a:pt x="55" y="14"/>
                  <a:pt x="55" y="14"/>
                </a:cubicBezTo>
                <a:cubicBezTo>
                  <a:pt x="55" y="16"/>
                  <a:pt x="54" y="17"/>
                  <a:pt x="54" y="18"/>
                </a:cubicBezTo>
                <a:cubicBezTo>
                  <a:pt x="4" y="18"/>
                  <a:pt x="4" y="18"/>
                  <a:pt x="4" y="18"/>
                </a:cubicBezTo>
                <a:cubicBezTo>
                  <a:pt x="4" y="55"/>
                  <a:pt x="4" y="55"/>
                  <a:pt x="4" y="55"/>
                </a:cubicBezTo>
                <a:cubicBezTo>
                  <a:pt x="65" y="55"/>
                  <a:pt x="65" y="55"/>
                  <a:pt x="65" y="55"/>
                </a:cubicBezTo>
                <a:cubicBezTo>
                  <a:pt x="65" y="40"/>
                  <a:pt x="65" y="40"/>
                  <a:pt x="65" y="40"/>
                </a:cubicBezTo>
                <a:cubicBezTo>
                  <a:pt x="65" y="38"/>
                  <a:pt x="66" y="36"/>
                  <a:pt x="67" y="34"/>
                </a:cubicBezTo>
                <a:cubicBezTo>
                  <a:pt x="67" y="34"/>
                  <a:pt x="67" y="34"/>
                  <a:pt x="67" y="34"/>
                </a:cubicBezTo>
                <a:cubicBezTo>
                  <a:pt x="68" y="32"/>
                  <a:pt x="68" y="32"/>
                  <a:pt x="68" y="32"/>
                </a:cubicBezTo>
                <a:cubicBezTo>
                  <a:pt x="68" y="31"/>
                  <a:pt x="68" y="31"/>
                  <a:pt x="68" y="31"/>
                </a:cubicBezTo>
                <a:cubicBezTo>
                  <a:pt x="68" y="31"/>
                  <a:pt x="68" y="31"/>
                  <a:pt x="68" y="31"/>
                </a:cubicBezTo>
                <a:cubicBezTo>
                  <a:pt x="68" y="57"/>
                  <a:pt x="68" y="57"/>
                  <a:pt x="68" y="57"/>
                </a:cubicBezTo>
                <a:cubicBezTo>
                  <a:pt x="68" y="59"/>
                  <a:pt x="68" y="59"/>
                  <a:pt x="68" y="59"/>
                </a:cubicBezTo>
                <a:cubicBezTo>
                  <a:pt x="66" y="59"/>
                  <a:pt x="66" y="59"/>
                  <a:pt x="66" y="59"/>
                </a:cubicBezTo>
                <a:cubicBezTo>
                  <a:pt x="2" y="59"/>
                  <a:pt x="2" y="59"/>
                  <a:pt x="2" y="59"/>
                </a:cubicBezTo>
                <a:cubicBezTo>
                  <a:pt x="0" y="59"/>
                  <a:pt x="0" y="59"/>
                  <a:pt x="0" y="59"/>
                </a:cubicBezTo>
                <a:cubicBezTo>
                  <a:pt x="0" y="57"/>
                  <a:pt x="0" y="57"/>
                  <a:pt x="0" y="57"/>
                </a:cubicBezTo>
                <a:cubicBezTo>
                  <a:pt x="0" y="16"/>
                  <a:pt x="0" y="16"/>
                  <a:pt x="0" y="16"/>
                </a:cubicBezTo>
                <a:cubicBezTo>
                  <a:pt x="0" y="14"/>
                  <a:pt x="0" y="14"/>
                  <a:pt x="0" y="14"/>
                </a:cubicBezTo>
                <a:cubicBezTo>
                  <a:pt x="2" y="14"/>
                  <a:pt x="2" y="14"/>
                  <a:pt x="2" y="14"/>
                </a:cubicBezTo>
                <a:close/>
                <a:moveTo>
                  <a:pt x="10" y="38"/>
                </a:moveTo>
                <a:cubicBezTo>
                  <a:pt x="10" y="41"/>
                  <a:pt x="10" y="41"/>
                  <a:pt x="10" y="41"/>
                </a:cubicBezTo>
                <a:cubicBezTo>
                  <a:pt x="29" y="41"/>
                  <a:pt x="29" y="41"/>
                  <a:pt x="29" y="41"/>
                </a:cubicBezTo>
                <a:cubicBezTo>
                  <a:pt x="29" y="38"/>
                  <a:pt x="29" y="38"/>
                  <a:pt x="29" y="38"/>
                </a:cubicBezTo>
                <a:cubicBezTo>
                  <a:pt x="10" y="38"/>
                  <a:pt x="10" y="38"/>
                  <a:pt x="10" y="38"/>
                </a:cubicBezTo>
                <a:close/>
                <a:moveTo>
                  <a:pt x="10" y="30"/>
                </a:moveTo>
                <a:cubicBezTo>
                  <a:pt x="10" y="33"/>
                  <a:pt x="10" y="33"/>
                  <a:pt x="10" y="33"/>
                </a:cubicBezTo>
                <a:cubicBezTo>
                  <a:pt x="43" y="33"/>
                  <a:pt x="43" y="33"/>
                  <a:pt x="43" y="33"/>
                </a:cubicBezTo>
                <a:cubicBezTo>
                  <a:pt x="43" y="30"/>
                  <a:pt x="43" y="30"/>
                  <a:pt x="43" y="30"/>
                </a:cubicBezTo>
                <a:cubicBezTo>
                  <a:pt x="10" y="30"/>
                  <a:pt x="10" y="30"/>
                  <a:pt x="10" y="30"/>
                </a:cubicBezTo>
                <a:close/>
                <a:moveTo>
                  <a:pt x="10" y="22"/>
                </a:moveTo>
                <a:cubicBezTo>
                  <a:pt x="10" y="25"/>
                  <a:pt x="10" y="25"/>
                  <a:pt x="10" y="25"/>
                </a:cubicBezTo>
                <a:cubicBezTo>
                  <a:pt x="43" y="25"/>
                  <a:pt x="43" y="25"/>
                  <a:pt x="43" y="25"/>
                </a:cubicBezTo>
                <a:cubicBezTo>
                  <a:pt x="43" y="22"/>
                  <a:pt x="43" y="22"/>
                  <a:pt x="43" y="22"/>
                </a:cubicBezTo>
                <a:cubicBezTo>
                  <a:pt x="10" y="22"/>
                  <a:pt x="10" y="22"/>
                  <a:pt x="10" y="22"/>
                </a:cubicBezTo>
                <a:close/>
                <a:moveTo>
                  <a:pt x="70" y="12"/>
                </a:moveTo>
                <a:cubicBezTo>
                  <a:pt x="71" y="11"/>
                  <a:pt x="71" y="10"/>
                  <a:pt x="71" y="9"/>
                </a:cubicBezTo>
                <a:cubicBezTo>
                  <a:pt x="74" y="10"/>
                  <a:pt x="74" y="10"/>
                  <a:pt x="74" y="10"/>
                </a:cubicBezTo>
                <a:cubicBezTo>
                  <a:pt x="72" y="13"/>
                  <a:pt x="67" y="24"/>
                  <a:pt x="67" y="25"/>
                </a:cubicBezTo>
                <a:cubicBezTo>
                  <a:pt x="68" y="27"/>
                  <a:pt x="69" y="27"/>
                  <a:pt x="69" y="27"/>
                </a:cubicBezTo>
                <a:cubicBezTo>
                  <a:pt x="70" y="24"/>
                  <a:pt x="70" y="24"/>
                  <a:pt x="70" y="24"/>
                </a:cubicBezTo>
                <a:cubicBezTo>
                  <a:pt x="70" y="24"/>
                  <a:pt x="69" y="24"/>
                  <a:pt x="69" y="24"/>
                </a:cubicBezTo>
                <a:cubicBezTo>
                  <a:pt x="69" y="24"/>
                  <a:pt x="76" y="10"/>
                  <a:pt x="76" y="10"/>
                </a:cubicBezTo>
                <a:cubicBezTo>
                  <a:pt x="77" y="9"/>
                  <a:pt x="77" y="9"/>
                  <a:pt x="77" y="9"/>
                </a:cubicBezTo>
                <a:cubicBezTo>
                  <a:pt x="75" y="8"/>
                  <a:pt x="75" y="8"/>
                  <a:pt x="75" y="8"/>
                </a:cubicBezTo>
                <a:cubicBezTo>
                  <a:pt x="71" y="7"/>
                  <a:pt x="71" y="7"/>
                  <a:pt x="71" y="7"/>
                </a:cubicBezTo>
                <a:cubicBezTo>
                  <a:pt x="71" y="0"/>
                  <a:pt x="65" y="0"/>
                  <a:pt x="61" y="9"/>
                </a:cubicBezTo>
                <a:cubicBezTo>
                  <a:pt x="59" y="15"/>
                  <a:pt x="57" y="20"/>
                  <a:pt x="55" y="25"/>
                </a:cubicBezTo>
                <a:cubicBezTo>
                  <a:pt x="65" y="29"/>
                  <a:pt x="65" y="29"/>
                  <a:pt x="65" y="29"/>
                </a:cubicBezTo>
                <a:cubicBezTo>
                  <a:pt x="67" y="23"/>
                  <a:pt x="69" y="18"/>
                  <a:pt x="70" y="12"/>
                </a:cubicBezTo>
                <a:close/>
                <a:moveTo>
                  <a:pt x="52" y="40"/>
                </a:moveTo>
                <a:cubicBezTo>
                  <a:pt x="49" y="42"/>
                  <a:pt x="49" y="42"/>
                  <a:pt x="49" y="42"/>
                </a:cubicBezTo>
                <a:cubicBezTo>
                  <a:pt x="50" y="49"/>
                  <a:pt x="50" y="49"/>
                  <a:pt x="50" y="49"/>
                </a:cubicBezTo>
                <a:cubicBezTo>
                  <a:pt x="51" y="49"/>
                  <a:pt x="51" y="49"/>
                  <a:pt x="51" y="49"/>
                </a:cubicBezTo>
                <a:cubicBezTo>
                  <a:pt x="53" y="45"/>
                  <a:pt x="53" y="45"/>
                  <a:pt x="53" y="45"/>
                </a:cubicBezTo>
                <a:cubicBezTo>
                  <a:pt x="52" y="45"/>
                  <a:pt x="52" y="44"/>
                  <a:pt x="52" y="44"/>
                </a:cubicBezTo>
                <a:cubicBezTo>
                  <a:pt x="53" y="43"/>
                  <a:pt x="54" y="42"/>
                  <a:pt x="54" y="43"/>
                </a:cubicBezTo>
                <a:cubicBezTo>
                  <a:pt x="55" y="43"/>
                  <a:pt x="55" y="44"/>
                  <a:pt x="55" y="45"/>
                </a:cubicBezTo>
                <a:cubicBezTo>
                  <a:pt x="55" y="45"/>
                  <a:pt x="54" y="46"/>
                  <a:pt x="54" y="46"/>
                </a:cubicBezTo>
                <a:cubicBezTo>
                  <a:pt x="52" y="50"/>
                  <a:pt x="52" y="50"/>
                  <a:pt x="52" y="50"/>
                </a:cubicBezTo>
                <a:cubicBezTo>
                  <a:pt x="53" y="50"/>
                  <a:pt x="53" y="50"/>
                  <a:pt x="53" y="50"/>
                </a:cubicBezTo>
                <a:cubicBezTo>
                  <a:pt x="58" y="46"/>
                  <a:pt x="58" y="46"/>
                  <a:pt x="58" y="46"/>
                </a:cubicBezTo>
                <a:cubicBezTo>
                  <a:pt x="59" y="42"/>
                  <a:pt x="59" y="42"/>
                  <a:pt x="59" y="42"/>
                </a:cubicBezTo>
                <a:cubicBezTo>
                  <a:pt x="52" y="40"/>
                  <a:pt x="52" y="40"/>
                  <a:pt x="52" y="40"/>
                </a:cubicBezTo>
                <a:close/>
                <a:moveTo>
                  <a:pt x="64" y="30"/>
                </a:moveTo>
                <a:cubicBezTo>
                  <a:pt x="55" y="27"/>
                  <a:pt x="55" y="27"/>
                  <a:pt x="55" y="27"/>
                </a:cubicBezTo>
                <a:cubicBezTo>
                  <a:pt x="54" y="31"/>
                  <a:pt x="53" y="34"/>
                  <a:pt x="51" y="38"/>
                </a:cubicBezTo>
                <a:cubicBezTo>
                  <a:pt x="54" y="39"/>
                  <a:pt x="57" y="40"/>
                  <a:pt x="59" y="41"/>
                </a:cubicBezTo>
                <a:cubicBezTo>
                  <a:pt x="61" y="38"/>
                  <a:pt x="63" y="34"/>
                  <a:pt x="64" y="30"/>
                </a:cubicBezTo>
                <a:close/>
                <a:moveTo>
                  <a:pt x="23" y="50"/>
                </a:moveTo>
                <a:cubicBezTo>
                  <a:pt x="24" y="52"/>
                  <a:pt x="24" y="52"/>
                  <a:pt x="24" y="52"/>
                </a:cubicBezTo>
                <a:cubicBezTo>
                  <a:pt x="24" y="52"/>
                  <a:pt x="30" y="46"/>
                  <a:pt x="30" y="47"/>
                </a:cubicBezTo>
                <a:cubicBezTo>
                  <a:pt x="30" y="47"/>
                  <a:pt x="30" y="47"/>
                  <a:pt x="29" y="48"/>
                </a:cubicBezTo>
                <a:cubicBezTo>
                  <a:pt x="28" y="49"/>
                  <a:pt x="28" y="49"/>
                  <a:pt x="28" y="50"/>
                </a:cubicBezTo>
                <a:cubicBezTo>
                  <a:pt x="28" y="51"/>
                  <a:pt x="28" y="52"/>
                  <a:pt x="30" y="52"/>
                </a:cubicBezTo>
                <a:cubicBezTo>
                  <a:pt x="32" y="52"/>
                  <a:pt x="33" y="51"/>
                  <a:pt x="34" y="51"/>
                </a:cubicBezTo>
                <a:cubicBezTo>
                  <a:pt x="35" y="51"/>
                  <a:pt x="36" y="50"/>
                  <a:pt x="37" y="50"/>
                </a:cubicBezTo>
                <a:cubicBezTo>
                  <a:pt x="37" y="51"/>
                  <a:pt x="37" y="51"/>
                  <a:pt x="38" y="51"/>
                </a:cubicBezTo>
                <a:cubicBezTo>
                  <a:pt x="38" y="51"/>
                  <a:pt x="39" y="51"/>
                  <a:pt x="40" y="51"/>
                </a:cubicBezTo>
                <a:cubicBezTo>
                  <a:pt x="40" y="51"/>
                  <a:pt x="40" y="51"/>
                  <a:pt x="40" y="51"/>
                </a:cubicBezTo>
                <a:cubicBezTo>
                  <a:pt x="40" y="51"/>
                  <a:pt x="40" y="51"/>
                  <a:pt x="40" y="51"/>
                </a:cubicBezTo>
                <a:cubicBezTo>
                  <a:pt x="40" y="51"/>
                  <a:pt x="40" y="51"/>
                  <a:pt x="40" y="51"/>
                </a:cubicBezTo>
                <a:cubicBezTo>
                  <a:pt x="40" y="52"/>
                  <a:pt x="40" y="53"/>
                  <a:pt x="40" y="54"/>
                </a:cubicBezTo>
                <a:cubicBezTo>
                  <a:pt x="40" y="55"/>
                  <a:pt x="41" y="55"/>
                  <a:pt x="42" y="55"/>
                </a:cubicBezTo>
                <a:cubicBezTo>
                  <a:pt x="43" y="54"/>
                  <a:pt x="46" y="55"/>
                  <a:pt x="46" y="55"/>
                </a:cubicBezTo>
                <a:cubicBezTo>
                  <a:pt x="46" y="52"/>
                  <a:pt x="46" y="52"/>
                  <a:pt x="46" y="52"/>
                </a:cubicBezTo>
                <a:cubicBezTo>
                  <a:pt x="46" y="52"/>
                  <a:pt x="44" y="52"/>
                  <a:pt x="43" y="52"/>
                </a:cubicBezTo>
                <a:cubicBezTo>
                  <a:pt x="43" y="52"/>
                  <a:pt x="43" y="52"/>
                  <a:pt x="43" y="52"/>
                </a:cubicBezTo>
                <a:cubicBezTo>
                  <a:pt x="43" y="52"/>
                  <a:pt x="43" y="52"/>
                  <a:pt x="43" y="52"/>
                </a:cubicBezTo>
                <a:cubicBezTo>
                  <a:pt x="43" y="51"/>
                  <a:pt x="43" y="51"/>
                  <a:pt x="43" y="51"/>
                </a:cubicBezTo>
                <a:cubicBezTo>
                  <a:pt x="43" y="49"/>
                  <a:pt x="43" y="48"/>
                  <a:pt x="42" y="48"/>
                </a:cubicBezTo>
                <a:cubicBezTo>
                  <a:pt x="41" y="48"/>
                  <a:pt x="40" y="48"/>
                  <a:pt x="39" y="49"/>
                </a:cubicBezTo>
                <a:cubicBezTo>
                  <a:pt x="39" y="49"/>
                  <a:pt x="39" y="49"/>
                  <a:pt x="39" y="49"/>
                </a:cubicBezTo>
                <a:cubicBezTo>
                  <a:pt x="37" y="47"/>
                  <a:pt x="35" y="48"/>
                  <a:pt x="33" y="49"/>
                </a:cubicBezTo>
                <a:cubicBezTo>
                  <a:pt x="33" y="49"/>
                  <a:pt x="32" y="49"/>
                  <a:pt x="31" y="49"/>
                </a:cubicBezTo>
                <a:cubicBezTo>
                  <a:pt x="32" y="48"/>
                  <a:pt x="33" y="48"/>
                  <a:pt x="33" y="47"/>
                </a:cubicBezTo>
                <a:cubicBezTo>
                  <a:pt x="33" y="42"/>
                  <a:pt x="23" y="50"/>
                  <a:pt x="23" y="50"/>
                </a:cubicBezTo>
                <a:close/>
              </a:path>
            </a:pathLst>
          </a:custGeom>
          <a:solidFill>
            <a:schemeClr val="bg1"/>
          </a:solidFill>
          <a:ln>
            <a:noFill/>
          </a:ln>
        </p:spPr>
        <p:txBody>
          <a:body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方正黑体简体" panose="02010601030101010101" pitchFamily="2" charset="-122"/>
              <a:cs typeface="+mn-cs"/>
              <a:sym typeface="Arial" panose="020B0604020202020204" pitchFamily="34" charset="0"/>
            </a:endParaRPr>
          </a:p>
        </p:txBody>
      </p:sp>
      <p:sp>
        <p:nvSpPr>
          <p:cNvPr id="93" name="Freeform 111"/>
          <p:cNvSpPr>
            <a:spLocks noEditPoints="1"/>
          </p:cNvSpPr>
          <p:nvPr/>
        </p:nvSpPr>
        <p:spPr bwMode="auto">
          <a:xfrm>
            <a:off x="4417220" y="1597766"/>
            <a:ext cx="266700" cy="244475"/>
          </a:xfrm>
          <a:custGeom>
            <a:avLst/>
            <a:gdLst>
              <a:gd name="T0" fmla="*/ 249092 w 73"/>
              <a:gd name="T1" fmla="*/ 0 h 67"/>
              <a:gd name="T2" fmla="*/ 267408 w 73"/>
              <a:gd name="T3" fmla="*/ 164341 h 67"/>
              <a:gd name="T4" fmla="*/ 238103 w 73"/>
              <a:gd name="T5" fmla="*/ 178949 h 67"/>
              <a:gd name="T6" fmla="*/ 245429 w 73"/>
              <a:gd name="T7" fmla="*/ 164341 h 67"/>
              <a:gd name="T8" fmla="*/ 21979 w 73"/>
              <a:gd name="T9" fmla="*/ 18260 h 67"/>
              <a:gd name="T10" fmla="*/ 102567 w 73"/>
              <a:gd name="T11" fmla="*/ 164341 h 67"/>
              <a:gd name="T12" fmla="*/ 117220 w 73"/>
              <a:gd name="T13" fmla="*/ 178949 h 67"/>
              <a:gd name="T14" fmla="*/ 0 w 73"/>
              <a:gd name="T15" fmla="*/ 164341 h 67"/>
              <a:gd name="T16" fmla="*/ 18316 w 73"/>
              <a:gd name="T17" fmla="*/ 0 h 67"/>
              <a:gd name="T18" fmla="*/ 183156 w 73"/>
              <a:gd name="T19" fmla="*/ 102257 h 67"/>
              <a:gd name="T20" fmla="*/ 234440 w 73"/>
              <a:gd name="T21" fmla="*/ 98605 h 67"/>
              <a:gd name="T22" fmla="*/ 183156 w 73"/>
              <a:gd name="T23" fmla="*/ 80345 h 67"/>
              <a:gd name="T24" fmla="*/ 234440 w 73"/>
              <a:gd name="T25" fmla="*/ 87649 h 67"/>
              <a:gd name="T26" fmla="*/ 183156 w 73"/>
              <a:gd name="T27" fmla="*/ 80345 h 67"/>
              <a:gd name="T28" fmla="*/ 208798 w 73"/>
              <a:gd name="T29" fmla="*/ 65737 h 67"/>
              <a:gd name="T30" fmla="*/ 234440 w 73"/>
              <a:gd name="T31" fmla="*/ 62085 h 67"/>
              <a:gd name="T32" fmla="*/ 208798 w 73"/>
              <a:gd name="T33" fmla="*/ 47476 h 67"/>
              <a:gd name="T34" fmla="*/ 234440 w 73"/>
              <a:gd name="T35" fmla="*/ 54780 h 67"/>
              <a:gd name="T36" fmla="*/ 208798 w 73"/>
              <a:gd name="T37" fmla="*/ 47476 h 67"/>
              <a:gd name="T38" fmla="*/ 208798 w 73"/>
              <a:gd name="T39" fmla="*/ 40172 h 67"/>
              <a:gd name="T40" fmla="*/ 234440 w 73"/>
              <a:gd name="T41" fmla="*/ 32868 h 67"/>
              <a:gd name="T42" fmla="*/ 153851 w 73"/>
              <a:gd name="T43" fmla="*/ 36520 h 67"/>
              <a:gd name="T44" fmla="*/ 201472 w 73"/>
              <a:gd name="T45" fmla="*/ 73041 h 67"/>
              <a:gd name="T46" fmla="*/ 153851 w 73"/>
              <a:gd name="T47" fmla="*/ 36520 h 67"/>
              <a:gd name="T48" fmla="*/ 76926 w 73"/>
              <a:gd name="T49" fmla="*/ 120517 h 67"/>
              <a:gd name="T50" fmla="*/ 65936 w 73"/>
              <a:gd name="T51" fmla="*/ 83997 h 67"/>
              <a:gd name="T52" fmla="*/ 36631 w 73"/>
              <a:gd name="T53" fmla="*/ 83997 h 67"/>
              <a:gd name="T54" fmla="*/ 65936 w 73"/>
              <a:gd name="T55" fmla="*/ 73041 h 67"/>
              <a:gd name="T56" fmla="*/ 87915 w 73"/>
              <a:gd name="T57" fmla="*/ 80345 h 67"/>
              <a:gd name="T58" fmla="*/ 91578 w 73"/>
              <a:gd name="T59" fmla="*/ 83997 h 67"/>
              <a:gd name="T60" fmla="*/ 106231 w 73"/>
              <a:gd name="T61" fmla="*/ 87649 h 67"/>
              <a:gd name="T62" fmla="*/ 113557 w 73"/>
              <a:gd name="T63" fmla="*/ 58432 h 67"/>
              <a:gd name="T64" fmla="*/ 124546 w 73"/>
              <a:gd name="T65" fmla="*/ 65737 h 67"/>
              <a:gd name="T66" fmla="*/ 139199 w 73"/>
              <a:gd name="T67" fmla="*/ 47476 h 67"/>
              <a:gd name="T68" fmla="*/ 117220 w 73"/>
              <a:gd name="T69" fmla="*/ 40172 h 67"/>
              <a:gd name="T70" fmla="*/ 106231 w 73"/>
              <a:gd name="T71" fmla="*/ 51128 h 67"/>
              <a:gd name="T72" fmla="*/ 102567 w 73"/>
              <a:gd name="T73" fmla="*/ 54780 h 67"/>
              <a:gd name="T74" fmla="*/ 95241 w 73"/>
              <a:gd name="T75" fmla="*/ 73041 h 67"/>
              <a:gd name="T76" fmla="*/ 87915 w 73"/>
              <a:gd name="T77" fmla="*/ 65737 h 67"/>
              <a:gd name="T78" fmla="*/ 65936 w 73"/>
              <a:gd name="T79" fmla="*/ 62085 h 67"/>
              <a:gd name="T80" fmla="*/ 47621 w 73"/>
              <a:gd name="T81" fmla="*/ 120517 h 67"/>
              <a:gd name="T82" fmla="*/ 58610 w 73"/>
              <a:gd name="T83" fmla="*/ 94953 h 67"/>
              <a:gd name="T84" fmla="*/ 47621 w 73"/>
              <a:gd name="T85" fmla="*/ 120517 h 67"/>
              <a:gd name="T86" fmla="*/ 131872 w 73"/>
              <a:gd name="T87" fmla="*/ 120517 h 67"/>
              <a:gd name="T88" fmla="*/ 120883 w 73"/>
              <a:gd name="T89" fmla="*/ 69389 h 67"/>
              <a:gd name="T90" fmla="*/ 102567 w 73"/>
              <a:gd name="T91" fmla="*/ 120517 h 67"/>
              <a:gd name="T92" fmla="*/ 113557 w 73"/>
              <a:gd name="T93" fmla="*/ 98605 h 67"/>
              <a:gd name="T94" fmla="*/ 102567 w 73"/>
              <a:gd name="T95" fmla="*/ 120517 h 67"/>
              <a:gd name="T96" fmla="*/ 95241 w 73"/>
              <a:gd name="T97" fmla="*/ 120517 h 67"/>
              <a:gd name="T98" fmla="*/ 84252 w 73"/>
              <a:gd name="T99" fmla="*/ 91301 h 67"/>
              <a:gd name="T100" fmla="*/ 172167 w 73"/>
              <a:gd name="T101" fmla="*/ 142429 h 67"/>
              <a:gd name="T102" fmla="*/ 153851 w 73"/>
              <a:gd name="T103" fmla="*/ 87649 h 67"/>
              <a:gd name="T104" fmla="*/ 128209 w 73"/>
              <a:gd name="T105" fmla="*/ 149733 h 67"/>
              <a:gd name="T106" fmla="*/ 139199 w 73"/>
              <a:gd name="T107" fmla="*/ 193558 h 67"/>
              <a:gd name="T108" fmla="*/ 153851 w 73"/>
              <a:gd name="T109" fmla="*/ 244686 h 67"/>
              <a:gd name="T110" fmla="*/ 212461 w 73"/>
              <a:gd name="T111" fmla="*/ 230078 h 67"/>
              <a:gd name="T112" fmla="*/ 208798 w 73"/>
              <a:gd name="T113" fmla="*/ 138777 h 67"/>
              <a:gd name="T114" fmla="*/ 205135 w 73"/>
              <a:gd name="T115" fmla="*/ 127821 h 67"/>
              <a:gd name="T116" fmla="*/ 190482 w 73"/>
              <a:gd name="T117" fmla="*/ 131473 h 67"/>
              <a:gd name="T118" fmla="*/ 175830 w 73"/>
              <a:gd name="T119" fmla="*/ 120517 h 67"/>
              <a:gd name="T120" fmla="*/ 7326 w 73"/>
              <a:gd name="T121" fmla="*/ 65737 h 67"/>
              <a:gd name="T122" fmla="*/ 14652 w 73"/>
              <a:gd name="T123" fmla="*/ 113213 h 67"/>
              <a:gd name="T124" fmla="*/ 7326 w 73"/>
              <a:gd name="T125" fmla="*/ 65737 h 67"/>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73" h="67">
                <a:moveTo>
                  <a:pt x="5" y="0"/>
                </a:moveTo>
                <a:cubicBezTo>
                  <a:pt x="68" y="0"/>
                  <a:pt x="68" y="0"/>
                  <a:pt x="68" y="0"/>
                </a:cubicBezTo>
                <a:cubicBezTo>
                  <a:pt x="70" y="0"/>
                  <a:pt x="73" y="2"/>
                  <a:pt x="73" y="5"/>
                </a:cubicBezTo>
                <a:cubicBezTo>
                  <a:pt x="73" y="45"/>
                  <a:pt x="73" y="45"/>
                  <a:pt x="73" y="45"/>
                </a:cubicBezTo>
                <a:cubicBezTo>
                  <a:pt x="73" y="47"/>
                  <a:pt x="70" y="49"/>
                  <a:pt x="68" y="49"/>
                </a:cubicBezTo>
                <a:cubicBezTo>
                  <a:pt x="65" y="49"/>
                  <a:pt x="65" y="49"/>
                  <a:pt x="65" y="49"/>
                </a:cubicBezTo>
                <a:cubicBezTo>
                  <a:pt x="65" y="48"/>
                  <a:pt x="65" y="46"/>
                  <a:pt x="65" y="45"/>
                </a:cubicBezTo>
                <a:cubicBezTo>
                  <a:pt x="67" y="45"/>
                  <a:pt x="67" y="45"/>
                  <a:pt x="67" y="45"/>
                </a:cubicBezTo>
                <a:cubicBezTo>
                  <a:pt x="67" y="5"/>
                  <a:pt x="67" y="5"/>
                  <a:pt x="67" y="5"/>
                </a:cubicBezTo>
                <a:cubicBezTo>
                  <a:pt x="6" y="5"/>
                  <a:pt x="6" y="5"/>
                  <a:pt x="6" y="5"/>
                </a:cubicBezTo>
                <a:cubicBezTo>
                  <a:pt x="6" y="45"/>
                  <a:pt x="6" y="45"/>
                  <a:pt x="6" y="45"/>
                </a:cubicBezTo>
                <a:cubicBezTo>
                  <a:pt x="28" y="45"/>
                  <a:pt x="28" y="45"/>
                  <a:pt x="28" y="45"/>
                </a:cubicBezTo>
                <a:cubicBezTo>
                  <a:pt x="30" y="46"/>
                  <a:pt x="30" y="46"/>
                  <a:pt x="30" y="46"/>
                </a:cubicBezTo>
                <a:cubicBezTo>
                  <a:pt x="30" y="47"/>
                  <a:pt x="31" y="48"/>
                  <a:pt x="32" y="49"/>
                </a:cubicBezTo>
                <a:cubicBezTo>
                  <a:pt x="5" y="49"/>
                  <a:pt x="5" y="49"/>
                  <a:pt x="5" y="49"/>
                </a:cubicBezTo>
                <a:cubicBezTo>
                  <a:pt x="2" y="49"/>
                  <a:pt x="0" y="47"/>
                  <a:pt x="0" y="45"/>
                </a:cubicBezTo>
                <a:cubicBezTo>
                  <a:pt x="0" y="5"/>
                  <a:pt x="0" y="5"/>
                  <a:pt x="0" y="5"/>
                </a:cubicBezTo>
                <a:cubicBezTo>
                  <a:pt x="0" y="2"/>
                  <a:pt x="2" y="0"/>
                  <a:pt x="5" y="0"/>
                </a:cubicBezTo>
                <a:close/>
                <a:moveTo>
                  <a:pt x="50" y="27"/>
                </a:moveTo>
                <a:cubicBezTo>
                  <a:pt x="50" y="28"/>
                  <a:pt x="50" y="28"/>
                  <a:pt x="50" y="28"/>
                </a:cubicBezTo>
                <a:cubicBezTo>
                  <a:pt x="64" y="28"/>
                  <a:pt x="64" y="28"/>
                  <a:pt x="64" y="28"/>
                </a:cubicBezTo>
                <a:cubicBezTo>
                  <a:pt x="64" y="27"/>
                  <a:pt x="64" y="27"/>
                  <a:pt x="64" y="27"/>
                </a:cubicBezTo>
                <a:cubicBezTo>
                  <a:pt x="50" y="27"/>
                  <a:pt x="50" y="27"/>
                  <a:pt x="50" y="27"/>
                </a:cubicBezTo>
                <a:close/>
                <a:moveTo>
                  <a:pt x="50" y="22"/>
                </a:moveTo>
                <a:cubicBezTo>
                  <a:pt x="50" y="24"/>
                  <a:pt x="50" y="24"/>
                  <a:pt x="50" y="24"/>
                </a:cubicBezTo>
                <a:cubicBezTo>
                  <a:pt x="64" y="24"/>
                  <a:pt x="64" y="24"/>
                  <a:pt x="64" y="24"/>
                </a:cubicBezTo>
                <a:cubicBezTo>
                  <a:pt x="64" y="22"/>
                  <a:pt x="64" y="22"/>
                  <a:pt x="64" y="22"/>
                </a:cubicBezTo>
                <a:cubicBezTo>
                  <a:pt x="50" y="22"/>
                  <a:pt x="50" y="22"/>
                  <a:pt x="50" y="22"/>
                </a:cubicBezTo>
                <a:close/>
                <a:moveTo>
                  <a:pt x="57" y="17"/>
                </a:moveTo>
                <a:cubicBezTo>
                  <a:pt x="57" y="18"/>
                  <a:pt x="57" y="18"/>
                  <a:pt x="57" y="18"/>
                </a:cubicBezTo>
                <a:cubicBezTo>
                  <a:pt x="64" y="18"/>
                  <a:pt x="64" y="18"/>
                  <a:pt x="64" y="18"/>
                </a:cubicBezTo>
                <a:cubicBezTo>
                  <a:pt x="64" y="17"/>
                  <a:pt x="64" y="17"/>
                  <a:pt x="64" y="17"/>
                </a:cubicBezTo>
                <a:cubicBezTo>
                  <a:pt x="57" y="17"/>
                  <a:pt x="57" y="17"/>
                  <a:pt x="57" y="17"/>
                </a:cubicBezTo>
                <a:close/>
                <a:moveTo>
                  <a:pt x="57" y="13"/>
                </a:moveTo>
                <a:cubicBezTo>
                  <a:pt x="57" y="15"/>
                  <a:pt x="57" y="15"/>
                  <a:pt x="57" y="15"/>
                </a:cubicBezTo>
                <a:cubicBezTo>
                  <a:pt x="64" y="15"/>
                  <a:pt x="64" y="15"/>
                  <a:pt x="64" y="15"/>
                </a:cubicBezTo>
                <a:cubicBezTo>
                  <a:pt x="64" y="13"/>
                  <a:pt x="64" y="13"/>
                  <a:pt x="64" y="13"/>
                </a:cubicBezTo>
                <a:cubicBezTo>
                  <a:pt x="57" y="13"/>
                  <a:pt x="57" y="13"/>
                  <a:pt x="57" y="13"/>
                </a:cubicBezTo>
                <a:close/>
                <a:moveTo>
                  <a:pt x="57" y="9"/>
                </a:moveTo>
                <a:cubicBezTo>
                  <a:pt x="57" y="11"/>
                  <a:pt x="57" y="11"/>
                  <a:pt x="57" y="11"/>
                </a:cubicBezTo>
                <a:cubicBezTo>
                  <a:pt x="64" y="11"/>
                  <a:pt x="64" y="11"/>
                  <a:pt x="64" y="11"/>
                </a:cubicBezTo>
                <a:cubicBezTo>
                  <a:pt x="64" y="9"/>
                  <a:pt x="64" y="9"/>
                  <a:pt x="64" y="9"/>
                </a:cubicBezTo>
                <a:cubicBezTo>
                  <a:pt x="57" y="9"/>
                  <a:pt x="57" y="9"/>
                  <a:pt x="57" y="9"/>
                </a:cubicBezTo>
                <a:close/>
                <a:moveTo>
                  <a:pt x="42" y="10"/>
                </a:moveTo>
                <a:cubicBezTo>
                  <a:pt x="42" y="20"/>
                  <a:pt x="42" y="20"/>
                  <a:pt x="42" y="20"/>
                </a:cubicBezTo>
                <a:cubicBezTo>
                  <a:pt x="55" y="20"/>
                  <a:pt x="55" y="20"/>
                  <a:pt x="55" y="20"/>
                </a:cubicBezTo>
                <a:cubicBezTo>
                  <a:pt x="55" y="10"/>
                  <a:pt x="55" y="10"/>
                  <a:pt x="55" y="10"/>
                </a:cubicBezTo>
                <a:cubicBezTo>
                  <a:pt x="42" y="10"/>
                  <a:pt x="42" y="10"/>
                  <a:pt x="42" y="10"/>
                </a:cubicBezTo>
                <a:close/>
                <a:moveTo>
                  <a:pt x="18" y="33"/>
                </a:moveTo>
                <a:cubicBezTo>
                  <a:pt x="21" y="33"/>
                  <a:pt x="21" y="33"/>
                  <a:pt x="21" y="33"/>
                </a:cubicBezTo>
                <a:cubicBezTo>
                  <a:pt x="21" y="23"/>
                  <a:pt x="21" y="23"/>
                  <a:pt x="21" y="23"/>
                </a:cubicBezTo>
                <a:cubicBezTo>
                  <a:pt x="18" y="23"/>
                  <a:pt x="18" y="23"/>
                  <a:pt x="18" y="23"/>
                </a:cubicBezTo>
                <a:cubicBezTo>
                  <a:pt x="18" y="33"/>
                  <a:pt x="18" y="33"/>
                  <a:pt x="18" y="33"/>
                </a:cubicBezTo>
                <a:close/>
                <a:moveTo>
                  <a:pt x="10" y="23"/>
                </a:moveTo>
                <a:cubicBezTo>
                  <a:pt x="11" y="25"/>
                  <a:pt x="11" y="25"/>
                  <a:pt x="11" y="25"/>
                </a:cubicBezTo>
                <a:cubicBezTo>
                  <a:pt x="18" y="20"/>
                  <a:pt x="18" y="20"/>
                  <a:pt x="18" y="20"/>
                </a:cubicBezTo>
                <a:cubicBezTo>
                  <a:pt x="22" y="20"/>
                  <a:pt x="22" y="20"/>
                  <a:pt x="22" y="20"/>
                </a:cubicBezTo>
                <a:cubicBezTo>
                  <a:pt x="24" y="22"/>
                  <a:pt x="24" y="22"/>
                  <a:pt x="24" y="22"/>
                </a:cubicBezTo>
                <a:cubicBezTo>
                  <a:pt x="24" y="23"/>
                  <a:pt x="24" y="23"/>
                  <a:pt x="24" y="23"/>
                </a:cubicBezTo>
                <a:cubicBezTo>
                  <a:pt x="25" y="23"/>
                  <a:pt x="25" y="23"/>
                  <a:pt x="25" y="23"/>
                </a:cubicBezTo>
                <a:cubicBezTo>
                  <a:pt x="28" y="24"/>
                  <a:pt x="28" y="24"/>
                  <a:pt x="28" y="24"/>
                </a:cubicBezTo>
                <a:cubicBezTo>
                  <a:pt x="29" y="24"/>
                  <a:pt x="29" y="24"/>
                  <a:pt x="29" y="24"/>
                </a:cubicBezTo>
                <a:cubicBezTo>
                  <a:pt x="30" y="23"/>
                  <a:pt x="30" y="23"/>
                  <a:pt x="30" y="23"/>
                </a:cubicBezTo>
                <a:cubicBezTo>
                  <a:pt x="31" y="16"/>
                  <a:pt x="31" y="16"/>
                  <a:pt x="31" y="16"/>
                </a:cubicBezTo>
                <a:cubicBezTo>
                  <a:pt x="33" y="16"/>
                  <a:pt x="33" y="16"/>
                  <a:pt x="33" y="16"/>
                </a:cubicBezTo>
                <a:cubicBezTo>
                  <a:pt x="34" y="18"/>
                  <a:pt x="34" y="18"/>
                  <a:pt x="34" y="18"/>
                </a:cubicBezTo>
                <a:cubicBezTo>
                  <a:pt x="36" y="15"/>
                  <a:pt x="36" y="15"/>
                  <a:pt x="36" y="15"/>
                </a:cubicBezTo>
                <a:cubicBezTo>
                  <a:pt x="38" y="13"/>
                  <a:pt x="38" y="13"/>
                  <a:pt x="38" y="13"/>
                </a:cubicBezTo>
                <a:cubicBezTo>
                  <a:pt x="35" y="12"/>
                  <a:pt x="35" y="12"/>
                  <a:pt x="35" y="12"/>
                </a:cubicBezTo>
                <a:cubicBezTo>
                  <a:pt x="32" y="11"/>
                  <a:pt x="32" y="11"/>
                  <a:pt x="32" y="11"/>
                </a:cubicBezTo>
                <a:cubicBezTo>
                  <a:pt x="32" y="13"/>
                  <a:pt x="32" y="13"/>
                  <a:pt x="32" y="13"/>
                </a:cubicBezTo>
                <a:cubicBezTo>
                  <a:pt x="29" y="14"/>
                  <a:pt x="29" y="14"/>
                  <a:pt x="29" y="14"/>
                </a:cubicBezTo>
                <a:cubicBezTo>
                  <a:pt x="29" y="14"/>
                  <a:pt x="29" y="14"/>
                  <a:pt x="29" y="14"/>
                </a:cubicBezTo>
                <a:cubicBezTo>
                  <a:pt x="28" y="15"/>
                  <a:pt x="28" y="15"/>
                  <a:pt x="28" y="15"/>
                </a:cubicBezTo>
                <a:cubicBezTo>
                  <a:pt x="27" y="21"/>
                  <a:pt x="27" y="21"/>
                  <a:pt x="27" y="21"/>
                </a:cubicBezTo>
                <a:cubicBezTo>
                  <a:pt x="26" y="20"/>
                  <a:pt x="26" y="20"/>
                  <a:pt x="26" y="20"/>
                </a:cubicBezTo>
                <a:cubicBezTo>
                  <a:pt x="24" y="18"/>
                  <a:pt x="24" y="18"/>
                  <a:pt x="24" y="18"/>
                </a:cubicBezTo>
                <a:cubicBezTo>
                  <a:pt x="24" y="18"/>
                  <a:pt x="24" y="18"/>
                  <a:pt x="24" y="18"/>
                </a:cubicBezTo>
                <a:cubicBezTo>
                  <a:pt x="23" y="18"/>
                  <a:pt x="23" y="18"/>
                  <a:pt x="23" y="18"/>
                </a:cubicBezTo>
                <a:cubicBezTo>
                  <a:pt x="18" y="17"/>
                  <a:pt x="18" y="17"/>
                  <a:pt x="18" y="17"/>
                </a:cubicBezTo>
                <a:cubicBezTo>
                  <a:pt x="10" y="23"/>
                  <a:pt x="10" y="23"/>
                  <a:pt x="10" y="23"/>
                </a:cubicBezTo>
                <a:close/>
                <a:moveTo>
                  <a:pt x="13" y="33"/>
                </a:moveTo>
                <a:cubicBezTo>
                  <a:pt x="16" y="33"/>
                  <a:pt x="16" y="33"/>
                  <a:pt x="16" y="33"/>
                </a:cubicBezTo>
                <a:cubicBezTo>
                  <a:pt x="16" y="26"/>
                  <a:pt x="16" y="26"/>
                  <a:pt x="16" y="26"/>
                </a:cubicBezTo>
                <a:cubicBezTo>
                  <a:pt x="13" y="26"/>
                  <a:pt x="13" y="26"/>
                  <a:pt x="13" y="26"/>
                </a:cubicBezTo>
                <a:cubicBezTo>
                  <a:pt x="13" y="33"/>
                  <a:pt x="13" y="33"/>
                  <a:pt x="13" y="33"/>
                </a:cubicBezTo>
                <a:close/>
                <a:moveTo>
                  <a:pt x="33" y="33"/>
                </a:moveTo>
                <a:cubicBezTo>
                  <a:pt x="36" y="33"/>
                  <a:pt x="36" y="33"/>
                  <a:pt x="36" y="33"/>
                </a:cubicBezTo>
                <a:cubicBezTo>
                  <a:pt x="36" y="19"/>
                  <a:pt x="36" y="19"/>
                  <a:pt x="36" y="19"/>
                </a:cubicBezTo>
                <a:cubicBezTo>
                  <a:pt x="33" y="19"/>
                  <a:pt x="33" y="19"/>
                  <a:pt x="33" y="19"/>
                </a:cubicBezTo>
                <a:cubicBezTo>
                  <a:pt x="33" y="33"/>
                  <a:pt x="33" y="33"/>
                  <a:pt x="33" y="33"/>
                </a:cubicBezTo>
                <a:close/>
                <a:moveTo>
                  <a:pt x="28" y="33"/>
                </a:moveTo>
                <a:cubicBezTo>
                  <a:pt x="31" y="33"/>
                  <a:pt x="31" y="33"/>
                  <a:pt x="31" y="33"/>
                </a:cubicBezTo>
                <a:cubicBezTo>
                  <a:pt x="31" y="27"/>
                  <a:pt x="31" y="27"/>
                  <a:pt x="31" y="27"/>
                </a:cubicBezTo>
                <a:cubicBezTo>
                  <a:pt x="28" y="27"/>
                  <a:pt x="28" y="27"/>
                  <a:pt x="28" y="27"/>
                </a:cubicBezTo>
                <a:cubicBezTo>
                  <a:pt x="28" y="33"/>
                  <a:pt x="28" y="33"/>
                  <a:pt x="28" y="33"/>
                </a:cubicBezTo>
                <a:close/>
                <a:moveTo>
                  <a:pt x="23" y="33"/>
                </a:moveTo>
                <a:cubicBezTo>
                  <a:pt x="26" y="33"/>
                  <a:pt x="26" y="33"/>
                  <a:pt x="26" y="33"/>
                </a:cubicBezTo>
                <a:cubicBezTo>
                  <a:pt x="26" y="25"/>
                  <a:pt x="26" y="25"/>
                  <a:pt x="26" y="25"/>
                </a:cubicBezTo>
                <a:cubicBezTo>
                  <a:pt x="23" y="25"/>
                  <a:pt x="23" y="25"/>
                  <a:pt x="23" y="25"/>
                </a:cubicBezTo>
                <a:cubicBezTo>
                  <a:pt x="23" y="33"/>
                  <a:pt x="23" y="33"/>
                  <a:pt x="23" y="33"/>
                </a:cubicBezTo>
                <a:close/>
                <a:moveTo>
                  <a:pt x="47" y="39"/>
                </a:moveTo>
                <a:cubicBezTo>
                  <a:pt x="47" y="34"/>
                  <a:pt x="47" y="29"/>
                  <a:pt x="46" y="24"/>
                </a:cubicBezTo>
                <a:cubicBezTo>
                  <a:pt x="45" y="24"/>
                  <a:pt x="43" y="24"/>
                  <a:pt x="42" y="24"/>
                </a:cubicBezTo>
                <a:cubicBezTo>
                  <a:pt x="42" y="32"/>
                  <a:pt x="42" y="39"/>
                  <a:pt x="42" y="47"/>
                </a:cubicBezTo>
                <a:cubicBezTo>
                  <a:pt x="41" y="45"/>
                  <a:pt x="39" y="42"/>
                  <a:pt x="35" y="41"/>
                </a:cubicBezTo>
                <a:cubicBezTo>
                  <a:pt x="34" y="42"/>
                  <a:pt x="34" y="42"/>
                  <a:pt x="33" y="43"/>
                </a:cubicBezTo>
                <a:cubicBezTo>
                  <a:pt x="36" y="46"/>
                  <a:pt x="37" y="50"/>
                  <a:pt x="38" y="53"/>
                </a:cubicBezTo>
                <a:cubicBezTo>
                  <a:pt x="39" y="62"/>
                  <a:pt x="39" y="62"/>
                  <a:pt x="39" y="62"/>
                </a:cubicBezTo>
                <a:cubicBezTo>
                  <a:pt x="40" y="63"/>
                  <a:pt x="41" y="65"/>
                  <a:pt x="42" y="67"/>
                </a:cubicBezTo>
                <a:cubicBezTo>
                  <a:pt x="47" y="67"/>
                  <a:pt x="51" y="67"/>
                  <a:pt x="57" y="67"/>
                </a:cubicBezTo>
                <a:cubicBezTo>
                  <a:pt x="57" y="65"/>
                  <a:pt x="58" y="64"/>
                  <a:pt x="58" y="63"/>
                </a:cubicBezTo>
                <a:cubicBezTo>
                  <a:pt x="59" y="57"/>
                  <a:pt x="61" y="45"/>
                  <a:pt x="60" y="39"/>
                </a:cubicBezTo>
                <a:cubicBezTo>
                  <a:pt x="59" y="39"/>
                  <a:pt x="58" y="38"/>
                  <a:pt x="57" y="38"/>
                </a:cubicBezTo>
                <a:cubicBezTo>
                  <a:pt x="56" y="39"/>
                  <a:pt x="56" y="41"/>
                  <a:pt x="56" y="42"/>
                </a:cubicBezTo>
                <a:cubicBezTo>
                  <a:pt x="56" y="40"/>
                  <a:pt x="56" y="38"/>
                  <a:pt x="56" y="35"/>
                </a:cubicBezTo>
                <a:cubicBezTo>
                  <a:pt x="54" y="35"/>
                  <a:pt x="53" y="35"/>
                  <a:pt x="52" y="35"/>
                </a:cubicBezTo>
                <a:cubicBezTo>
                  <a:pt x="52" y="35"/>
                  <a:pt x="52" y="36"/>
                  <a:pt x="52" y="36"/>
                </a:cubicBezTo>
                <a:cubicBezTo>
                  <a:pt x="51" y="36"/>
                  <a:pt x="51" y="35"/>
                  <a:pt x="51" y="34"/>
                </a:cubicBezTo>
                <a:cubicBezTo>
                  <a:pt x="50" y="34"/>
                  <a:pt x="49" y="33"/>
                  <a:pt x="48" y="33"/>
                </a:cubicBezTo>
                <a:cubicBezTo>
                  <a:pt x="48" y="35"/>
                  <a:pt x="48" y="37"/>
                  <a:pt x="47" y="39"/>
                </a:cubicBezTo>
                <a:close/>
                <a:moveTo>
                  <a:pt x="2" y="18"/>
                </a:moveTo>
                <a:cubicBezTo>
                  <a:pt x="2" y="31"/>
                  <a:pt x="2" y="31"/>
                  <a:pt x="2" y="31"/>
                </a:cubicBezTo>
                <a:cubicBezTo>
                  <a:pt x="4" y="31"/>
                  <a:pt x="4" y="31"/>
                  <a:pt x="4" y="31"/>
                </a:cubicBezTo>
                <a:cubicBezTo>
                  <a:pt x="4" y="18"/>
                  <a:pt x="4" y="18"/>
                  <a:pt x="4" y="18"/>
                </a:cubicBezTo>
                <a:lnTo>
                  <a:pt x="2" y="18"/>
                </a:lnTo>
                <a:close/>
              </a:path>
            </a:pathLst>
          </a:custGeom>
          <a:solidFill>
            <a:schemeClr val="bg1"/>
          </a:solidFill>
          <a:ln>
            <a:noFill/>
          </a:ln>
        </p:spPr>
        <p:txBody>
          <a:body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方正黑体简体" panose="02010601030101010101" pitchFamily="2" charset="-122"/>
              <a:cs typeface="+mn-cs"/>
              <a:sym typeface="Arial" panose="020B0604020202020204" pitchFamily="34" charset="0"/>
            </a:endParaRPr>
          </a:p>
        </p:txBody>
      </p:sp>
      <p:sp>
        <p:nvSpPr>
          <p:cNvPr id="94" name="Freeform 112"/>
          <p:cNvSpPr>
            <a:spLocks noEditPoints="1"/>
          </p:cNvSpPr>
          <p:nvPr/>
        </p:nvSpPr>
        <p:spPr bwMode="auto">
          <a:xfrm>
            <a:off x="4401345" y="1234228"/>
            <a:ext cx="246063" cy="234950"/>
          </a:xfrm>
          <a:custGeom>
            <a:avLst/>
            <a:gdLst>
              <a:gd name="T0" fmla="*/ 69885 w 67"/>
              <a:gd name="T1" fmla="*/ 58550 h 64"/>
              <a:gd name="T2" fmla="*/ 80919 w 67"/>
              <a:gd name="T3" fmla="*/ 69528 h 64"/>
              <a:gd name="T4" fmla="*/ 132413 w 67"/>
              <a:gd name="T5" fmla="*/ 139056 h 64"/>
              <a:gd name="T6" fmla="*/ 106666 w 67"/>
              <a:gd name="T7" fmla="*/ 117100 h 64"/>
              <a:gd name="T8" fmla="*/ 228044 w 67"/>
              <a:gd name="T9" fmla="*/ 91484 h 64"/>
              <a:gd name="T10" fmla="*/ 239079 w 67"/>
              <a:gd name="T11" fmla="*/ 109781 h 64"/>
              <a:gd name="T12" fmla="*/ 231722 w 67"/>
              <a:gd name="T13" fmla="*/ 175650 h 64"/>
              <a:gd name="T14" fmla="*/ 231722 w 67"/>
              <a:gd name="T15" fmla="*/ 223222 h 64"/>
              <a:gd name="T16" fmla="*/ 205976 w 67"/>
              <a:gd name="T17" fmla="*/ 234200 h 64"/>
              <a:gd name="T18" fmla="*/ 172872 w 67"/>
              <a:gd name="T19" fmla="*/ 204925 h 64"/>
              <a:gd name="T20" fmla="*/ 121378 w 67"/>
              <a:gd name="T21" fmla="*/ 223222 h 64"/>
              <a:gd name="T22" fmla="*/ 95631 w 67"/>
              <a:gd name="T23" fmla="*/ 234200 h 64"/>
              <a:gd name="T24" fmla="*/ 62528 w 67"/>
              <a:gd name="T25" fmla="*/ 201266 h 64"/>
              <a:gd name="T26" fmla="*/ 69885 w 67"/>
              <a:gd name="T27" fmla="*/ 175650 h 64"/>
              <a:gd name="T28" fmla="*/ 80919 w 67"/>
              <a:gd name="T29" fmla="*/ 168331 h 64"/>
              <a:gd name="T30" fmla="*/ 0 w 67"/>
              <a:gd name="T31" fmla="*/ 84166 h 64"/>
              <a:gd name="T32" fmla="*/ 136091 w 67"/>
              <a:gd name="T33" fmla="*/ 0 h 64"/>
              <a:gd name="T34" fmla="*/ 117700 w 67"/>
              <a:gd name="T35" fmla="*/ 40253 h 64"/>
              <a:gd name="T36" fmla="*/ 198619 w 67"/>
              <a:gd name="T37" fmla="*/ 40253 h 64"/>
              <a:gd name="T38" fmla="*/ 176550 w 67"/>
              <a:gd name="T39" fmla="*/ 0 h 64"/>
              <a:gd name="T40" fmla="*/ 106666 w 67"/>
              <a:gd name="T41" fmla="*/ 153694 h 64"/>
              <a:gd name="T42" fmla="*/ 121378 w 67"/>
              <a:gd name="T43" fmla="*/ 175650 h 64"/>
              <a:gd name="T44" fmla="*/ 132413 w 67"/>
              <a:gd name="T45" fmla="*/ 179309 h 64"/>
              <a:gd name="T46" fmla="*/ 106666 w 67"/>
              <a:gd name="T47" fmla="*/ 153694 h 64"/>
              <a:gd name="T48" fmla="*/ 187585 w 67"/>
              <a:gd name="T49" fmla="*/ 153694 h 64"/>
              <a:gd name="T50" fmla="*/ 198619 w 67"/>
              <a:gd name="T51" fmla="*/ 168331 h 64"/>
              <a:gd name="T52" fmla="*/ 172872 w 67"/>
              <a:gd name="T53" fmla="*/ 153694 h 64"/>
              <a:gd name="T54" fmla="*/ 147125 w 67"/>
              <a:gd name="T55" fmla="*/ 179309 h 64"/>
              <a:gd name="T56" fmla="*/ 172872 w 67"/>
              <a:gd name="T57" fmla="*/ 153694 h 64"/>
              <a:gd name="T58" fmla="*/ 172872 w 67"/>
              <a:gd name="T59" fmla="*/ 139056 h 64"/>
              <a:gd name="T60" fmla="*/ 147125 w 67"/>
              <a:gd name="T61" fmla="*/ 117100 h 64"/>
              <a:gd name="T62" fmla="*/ 187585 w 67"/>
              <a:gd name="T63" fmla="*/ 139056 h 64"/>
              <a:gd name="T64" fmla="*/ 209654 w 67"/>
              <a:gd name="T65" fmla="*/ 117100 h 64"/>
              <a:gd name="T66" fmla="*/ 187585 w 67"/>
              <a:gd name="T67" fmla="*/ 139056 h 64"/>
              <a:gd name="T68" fmla="*/ 205976 w 67"/>
              <a:gd name="T69" fmla="*/ 186628 h 64"/>
              <a:gd name="T70" fmla="*/ 194941 w 67"/>
              <a:gd name="T71" fmla="*/ 190288 h 64"/>
              <a:gd name="T72" fmla="*/ 194941 w 67"/>
              <a:gd name="T73" fmla="*/ 212244 h 64"/>
              <a:gd name="T74" fmla="*/ 217010 w 67"/>
              <a:gd name="T75" fmla="*/ 212244 h 64"/>
              <a:gd name="T76" fmla="*/ 217010 w 67"/>
              <a:gd name="T77" fmla="*/ 190288 h 64"/>
              <a:gd name="T78" fmla="*/ 95631 w 67"/>
              <a:gd name="T79" fmla="*/ 186628 h 64"/>
              <a:gd name="T80" fmla="*/ 84597 w 67"/>
              <a:gd name="T81" fmla="*/ 190288 h 64"/>
              <a:gd name="T82" fmla="*/ 84597 w 67"/>
              <a:gd name="T83" fmla="*/ 212244 h 64"/>
              <a:gd name="T84" fmla="*/ 106666 w 67"/>
              <a:gd name="T85" fmla="*/ 212244 h 64"/>
              <a:gd name="T86" fmla="*/ 106666 w 67"/>
              <a:gd name="T87" fmla="*/ 190288 h 64"/>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67" h="64">
                <a:moveTo>
                  <a:pt x="0" y="16"/>
                </a:moveTo>
                <a:cubicBezTo>
                  <a:pt x="19" y="16"/>
                  <a:pt x="19" y="16"/>
                  <a:pt x="19" y="16"/>
                </a:cubicBezTo>
                <a:cubicBezTo>
                  <a:pt x="22" y="16"/>
                  <a:pt x="22" y="16"/>
                  <a:pt x="22" y="16"/>
                </a:cubicBezTo>
                <a:cubicBezTo>
                  <a:pt x="22" y="19"/>
                  <a:pt x="22" y="19"/>
                  <a:pt x="22" y="19"/>
                </a:cubicBezTo>
                <a:cubicBezTo>
                  <a:pt x="27" y="38"/>
                  <a:pt x="27" y="38"/>
                  <a:pt x="27" y="38"/>
                </a:cubicBezTo>
                <a:cubicBezTo>
                  <a:pt x="36" y="38"/>
                  <a:pt x="36" y="38"/>
                  <a:pt x="36" y="38"/>
                </a:cubicBezTo>
                <a:cubicBezTo>
                  <a:pt x="36" y="32"/>
                  <a:pt x="36" y="32"/>
                  <a:pt x="36" y="32"/>
                </a:cubicBezTo>
                <a:cubicBezTo>
                  <a:pt x="29" y="32"/>
                  <a:pt x="29" y="32"/>
                  <a:pt x="29" y="32"/>
                </a:cubicBezTo>
                <a:cubicBezTo>
                  <a:pt x="28" y="25"/>
                  <a:pt x="28" y="25"/>
                  <a:pt x="28" y="25"/>
                </a:cubicBezTo>
                <a:cubicBezTo>
                  <a:pt x="62" y="25"/>
                  <a:pt x="62" y="25"/>
                  <a:pt x="62" y="25"/>
                </a:cubicBezTo>
                <a:cubicBezTo>
                  <a:pt x="67" y="25"/>
                  <a:pt x="67" y="25"/>
                  <a:pt x="67" y="25"/>
                </a:cubicBezTo>
                <a:cubicBezTo>
                  <a:pt x="65" y="30"/>
                  <a:pt x="65" y="30"/>
                  <a:pt x="65" y="30"/>
                </a:cubicBezTo>
                <a:cubicBezTo>
                  <a:pt x="61" y="46"/>
                  <a:pt x="61" y="46"/>
                  <a:pt x="61" y="46"/>
                </a:cubicBezTo>
                <a:cubicBezTo>
                  <a:pt x="62" y="47"/>
                  <a:pt x="62" y="47"/>
                  <a:pt x="63" y="48"/>
                </a:cubicBezTo>
                <a:cubicBezTo>
                  <a:pt x="65" y="50"/>
                  <a:pt x="66" y="52"/>
                  <a:pt x="66" y="55"/>
                </a:cubicBezTo>
                <a:cubicBezTo>
                  <a:pt x="66" y="57"/>
                  <a:pt x="65" y="60"/>
                  <a:pt x="63" y="61"/>
                </a:cubicBezTo>
                <a:cubicBezTo>
                  <a:pt x="63" y="61"/>
                  <a:pt x="63" y="61"/>
                  <a:pt x="63" y="61"/>
                </a:cubicBezTo>
                <a:cubicBezTo>
                  <a:pt x="61" y="63"/>
                  <a:pt x="59" y="64"/>
                  <a:pt x="56" y="64"/>
                </a:cubicBezTo>
                <a:cubicBezTo>
                  <a:pt x="54" y="64"/>
                  <a:pt x="51" y="63"/>
                  <a:pt x="50" y="61"/>
                </a:cubicBezTo>
                <a:cubicBezTo>
                  <a:pt x="48" y="60"/>
                  <a:pt x="47" y="58"/>
                  <a:pt x="47" y="56"/>
                </a:cubicBezTo>
                <a:cubicBezTo>
                  <a:pt x="36" y="56"/>
                  <a:pt x="36" y="56"/>
                  <a:pt x="36" y="56"/>
                </a:cubicBezTo>
                <a:cubicBezTo>
                  <a:pt x="35" y="58"/>
                  <a:pt x="34" y="60"/>
                  <a:pt x="33" y="61"/>
                </a:cubicBezTo>
                <a:cubicBezTo>
                  <a:pt x="33" y="61"/>
                  <a:pt x="33" y="61"/>
                  <a:pt x="33" y="61"/>
                </a:cubicBezTo>
                <a:cubicBezTo>
                  <a:pt x="31" y="63"/>
                  <a:pt x="29" y="64"/>
                  <a:pt x="26" y="64"/>
                </a:cubicBezTo>
                <a:cubicBezTo>
                  <a:pt x="24" y="64"/>
                  <a:pt x="21" y="63"/>
                  <a:pt x="19" y="61"/>
                </a:cubicBezTo>
                <a:cubicBezTo>
                  <a:pt x="18" y="60"/>
                  <a:pt x="17" y="57"/>
                  <a:pt x="17" y="55"/>
                </a:cubicBezTo>
                <a:cubicBezTo>
                  <a:pt x="17" y="52"/>
                  <a:pt x="18" y="50"/>
                  <a:pt x="19" y="48"/>
                </a:cubicBezTo>
                <a:cubicBezTo>
                  <a:pt x="19" y="48"/>
                  <a:pt x="19" y="48"/>
                  <a:pt x="19" y="48"/>
                </a:cubicBezTo>
                <a:cubicBezTo>
                  <a:pt x="19" y="48"/>
                  <a:pt x="19" y="48"/>
                  <a:pt x="19" y="48"/>
                </a:cubicBezTo>
                <a:cubicBezTo>
                  <a:pt x="20" y="47"/>
                  <a:pt x="21" y="47"/>
                  <a:pt x="22" y="46"/>
                </a:cubicBezTo>
                <a:cubicBezTo>
                  <a:pt x="16" y="23"/>
                  <a:pt x="16" y="23"/>
                  <a:pt x="16" y="23"/>
                </a:cubicBezTo>
                <a:cubicBezTo>
                  <a:pt x="0" y="23"/>
                  <a:pt x="0" y="23"/>
                  <a:pt x="0" y="23"/>
                </a:cubicBezTo>
                <a:cubicBezTo>
                  <a:pt x="0" y="16"/>
                  <a:pt x="0" y="16"/>
                  <a:pt x="0" y="16"/>
                </a:cubicBezTo>
                <a:close/>
                <a:moveTo>
                  <a:pt x="37" y="0"/>
                </a:moveTo>
                <a:cubicBezTo>
                  <a:pt x="37" y="11"/>
                  <a:pt x="37" y="11"/>
                  <a:pt x="37" y="11"/>
                </a:cubicBezTo>
                <a:cubicBezTo>
                  <a:pt x="32" y="11"/>
                  <a:pt x="32" y="11"/>
                  <a:pt x="32" y="11"/>
                </a:cubicBezTo>
                <a:cubicBezTo>
                  <a:pt x="43" y="22"/>
                  <a:pt x="43" y="22"/>
                  <a:pt x="43" y="22"/>
                </a:cubicBezTo>
                <a:cubicBezTo>
                  <a:pt x="54" y="11"/>
                  <a:pt x="54" y="11"/>
                  <a:pt x="54" y="11"/>
                </a:cubicBezTo>
                <a:cubicBezTo>
                  <a:pt x="48" y="11"/>
                  <a:pt x="48" y="11"/>
                  <a:pt x="48" y="11"/>
                </a:cubicBezTo>
                <a:cubicBezTo>
                  <a:pt x="48" y="0"/>
                  <a:pt x="48" y="0"/>
                  <a:pt x="48" y="0"/>
                </a:cubicBezTo>
                <a:cubicBezTo>
                  <a:pt x="37" y="0"/>
                  <a:pt x="37" y="0"/>
                  <a:pt x="37" y="0"/>
                </a:cubicBezTo>
                <a:close/>
                <a:moveTo>
                  <a:pt x="29" y="42"/>
                </a:moveTo>
                <a:cubicBezTo>
                  <a:pt x="30" y="46"/>
                  <a:pt x="30" y="46"/>
                  <a:pt x="30" y="46"/>
                </a:cubicBezTo>
                <a:cubicBezTo>
                  <a:pt x="31" y="46"/>
                  <a:pt x="32" y="47"/>
                  <a:pt x="33" y="48"/>
                </a:cubicBezTo>
                <a:cubicBezTo>
                  <a:pt x="33" y="48"/>
                  <a:pt x="33" y="48"/>
                  <a:pt x="33" y="49"/>
                </a:cubicBezTo>
                <a:cubicBezTo>
                  <a:pt x="36" y="49"/>
                  <a:pt x="36" y="49"/>
                  <a:pt x="36" y="49"/>
                </a:cubicBezTo>
                <a:cubicBezTo>
                  <a:pt x="36" y="42"/>
                  <a:pt x="36" y="42"/>
                  <a:pt x="36" y="42"/>
                </a:cubicBezTo>
                <a:cubicBezTo>
                  <a:pt x="29" y="42"/>
                  <a:pt x="29" y="42"/>
                  <a:pt x="29" y="42"/>
                </a:cubicBezTo>
                <a:close/>
                <a:moveTo>
                  <a:pt x="55" y="42"/>
                </a:moveTo>
                <a:cubicBezTo>
                  <a:pt x="51" y="42"/>
                  <a:pt x="51" y="42"/>
                  <a:pt x="51" y="42"/>
                </a:cubicBezTo>
                <a:cubicBezTo>
                  <a:pt x="51" y="47"/>
                  <a:pt x="51" y="47"/>
                  <a:pt x="51" y="47"/>
                </a:cubicBezTo>
                <a:cubicBezTo>
                  <a:pt x="52" y="46"/>
                  <a:pt x="53" y="46"/>
                  <a:pt x="54" y="46"/>
                </a:cubicBezTo>
                <a:cubicBezTo>
                  <a:pt x="55" y="42"/>
                  <a:pt x="55" y="42"/>
                  <a:pt x="55" y="42"/>
                </a:cubicBezTo>
                <a:close/>
                <a:moveTo>
                  <a:pt x="47" y="42"/>
                </a:moveTo>
                <a:cubicBezTo>
                  <a:pt x="40" y="42"/>
                  <a:pt x="40" y="42"/>
                  <a:pt x="40" y="42"/>
                </a:cubicBezTo>
                <a:cubicBezTo>
                  <a:pt x="40" y="49"/>
                  <a:pt x="40" y="49"/>
                  <a:pt x="40" y="49"/>
                </a:cubicBezTo>
                <a:cubicBezTo>
                  <a:pt x="47" y="49"/>
                  <a:pt x="47" y="49"/>
                  <a:pt x="47" y="49"/>
                </a:cubicBezTo>
                <a:cubicBezTo>
                  <a:pt x="47" y="42"/>
                  <a:pt x="47" y="42"/>
                  <a:pt x="47" y="42"/>
                </a:cubicBezTo>
                <a:close/>
                <a:moveTo>
                  <a:pt x="40" y="38"/>
                </a:moveTo>
                <a:cubicBezTo>
                  <a:pt x="47" y="38"/>
                  <a:pt x="47" y="38"/>
                  <a:pt x="47" y="38"/>
                </a:cubicBezTo>
                <a:cubicBezTo>
                  <a:pt x="47" y="32"/>
                  <a:pt x="47" y="32"/>
                  <a:pt x="47" y="32"/>
                </a:cubicBezTo>
                <a:cubicBezTo>
                  <a:pt x="40" y="32"/>
                  <a:pt x="40" y="32"/>
                  <a:pt x="40" y="32"/>
                </a:cubicBezTo>
                <a:cubicBezTo>
                  <a:pt x="40" y="38"/>
                  <a:pt x="40" y="38"/>
                  <a:pt x="40" y="38"/>
                </a:cubicBezTo>
                <a:close/>
                <a:moveTo>
                  <a:pt x="51" y="38"/>
                </a:moveTo>
                <a:cubicBezTo>
                  <a:pt x="56" y="38"/>
                  <a:pt x="56" y="38"/>
                  <a:pt x="56" y="38"/>
                </a:cubicBezTo>
                <a:cubicBezTo>
                  <a:pt x="57" y="32"/>
                  <a:pt x="57" y="32"/>
                  <a:pt x="57" y="32"/>
                </a:cubicBezTo>
                <a:cubicBezTo>
                  <a:pt x="51" y="32"/>
                  <a:pt x="51" y="32"/>
                  <a:pt x="51" y="32"/>
                </a:cubicBezTo>
                <a:cubicBezTo>
                  <a:pt x="51" y="38"/>
                  <a:pt x="51" y="38"/>
                  <a:pt x="51" y="38"/>
                </a:cubicBezTo>
                <a:close/>
                <a:moveTo>
                  <a:pt x="59" y="52"/>
                </a:moveTo>
                <a:cubicBezTo>
                  <a:pt x="59" y="51"/>
                  <a:pt x="57" y="51"/>
                  <a:pt x="56" y="51"/>
                </a:cubicBezTo>
                <a:cubicBezTo>
                  <a:pt x="55" y="51"/>
                  <a:pt x="54" y="51"/>
                  <a:pt x="53" y="52"/>
                </a:cubicBezTo>
                <a:cubicBezTo>
                  <a:pt x="53" y="52"/>
                  <a:pt x="53" y="52"/>
                  <a:pt x="53" y="52"/>
                </a:cubicBezTo>
                <a:cubicBezTo>
                  <a:pt x="53" y="53"/>
                  <a:pt x="52" y="54"/>
                  <a:pt x="52" y="55"/>
                </a:cubicBezTo>
                <a:cubicBezTo>
                  <a:pt x="52" y="56"/>
                  <a:pt x="53" y="57"/>
                  <a:pt x="53" y="58"/>
                </a:cubicBezTo>
                <a:cubicBezTo>
                  <a:pt x="54" y="58"/>
                  <a:pt x="55" y="59"/>
                  <a:pt x="56" y="59"/>
                </a:cubicBezTo>
                <a:cubicBezTo>
                  <a:pt x="57" y="59"/>
                  <a:pt x="59" y="58"/>
                  <a:pt x="59" y="58"/>
                </a:cubicBezTo>
                <a:cubicBezTo>
                  <a:pt x="60" y="57"/>
                  <a:pt x="60" y="56"/>
                  <a:pt x="60" y="55"/>
                </a:cubicBezTo>
                <a:cubicBezTo>
                  <a:pt x="60" y="54"/>
                  <a:pt x="60" y="53"/>
                  <a:pt x="59" y="52"/>
                </a:cubicBezTo>
                <a:close/>
                <a:moveTo>
                  <a:pt x="29" y="52"/>
                </a:moveTo>
                <a:cubicBezTo>
                  <a:pt x="28" y="51"/>
                  <a:pt x="27" y="51"/>
                  <a:pt x="26" y="51"/>
                </a:cubicBezTo>
                <a:cubicBezTo>
                  <a:pt x="25" y="51"/>
                  <a:pt x="24" y="51"/>
                  <a:pt x="23" y="52"/>
                </a:cubicBezTo>
                <a:cubicBezTo>
                  <a:pt x="23" y="52"/>
                  <a:pt x="23" y="52"/>
                  <a:pt x="23" y="52"/>
                </a:cubicBezTo>
                <a:cubicBezTo>
                  <a:pt x="23" y="53"/>
                  <a:pt x="22" y="54"/>
                  <a:pt x="22" y="55"/>
                </a:cubicBezTo>
                <a:cubicBezTo>
                  <a:pt x="22" y="56"/>
                  <a:pt x="23" y="57"/>
                  <a:pt x="23" y="58"/>
                </a:cubicBezTo>
                <a:cubicBezTo>
                  <a:pt x="24" y="58"/>
                  <a:pt x="25" y="59"/>
                  <a:pt x="26" y="59"/>
                </a:cubicBezTo>
                <a:cubicBezTo>
                  <a:pt x="27" y="59"/>
                  <a:pt x="28" y="58"/>
                  <a:pt x="29" y="58"/>
                </a:cubicBezTo>
                <a:cubicBezTo>
                  <a:pt x="30" y="57"/>
                  <a:pt x="30" y="56"/>
                  <a:pt x="30" y="55"/>
                </a:cubicBezTo>
                <a:cubicBezTo>
                  <a:pt x="30" y="54"/>
                  <a:pt x="30" y="53"/>
                  <a:pt x="29" y="52"/>
                </a:cubicBezTo>
                <a:close/>
              </a:path>
            </a:pathLst>
          </a:custGeom>
          <a:solidFill>
            <a:schemeClr val="bg1"/>
          </a:solidFill>
          <a:ln>
            <a:noFill/>
          </a:ln>
        </p:spPr>
        <p:txBody>
          <a:body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方正黑体简体" panose="02010601030101010101" pitchFamily="2" charset="-122"/>
              <a:cs typeface="+mn-cs"/>
              <a:sym typeface="Arial" panose="020B0604020202020204" pitchFamily="34" charset="0"/>
            </a:endParaRPr>
          </a:p>
        </p:txBody>
      </p:sp>
      <p:sp>
        <p:nvSpPr>
          <p:cNvPr id="95" name="Freeform 113"/>
          <p:cNvSpPr>
            <a:spLocks noEditPoints="1"/>
          </p:cNvSpPr>
          <p:nvPr/>
        </p:nvSpPr>
        <p:spPr bwMode="auto">
          <a:xfrm>
            <a:off x="5187158" y="2032741"/>
            <a:ext cx="268287" cy="160337"/>
          </a:xfrm>
          <a:custGeom>
            <a:avLst/>
            <a:gdLst>
              <a:gd name="T0" fmla="*/ 263745 w 73"/>
              <a:gd name="T1" fmla="*/ 118361 h 43"/>
              <a:gd name="T2" fmla="*/ 208798 w 73"/>
              <a:gd name="T3" fmla="*/ 99867 h 43"/>
              <a:gd name="T4" fmla="*/ 216124 w 73"/>
              <a:gd name="T5" fmla="*/ 107264 h 43"/>
              <a:gd name="T6" fmla="*/ 230777 w 73"/>
              <a:gd name="T7" fmla="*/ 96168 h 43"/>
              <a:gd name="T8" fmla="*/ 230777 w 73"/>
              <a:gd name="T9" fmla="*/ 77674 h 43"/>
              <a:gd name="T10" fmla="*/ 216124 w 73"/>
              <a:gd name="T11" fmla="*/ 66578 h 43"/>
              <a:gd name="T12" fmla="*/ 219787 w 73"/>
              <a:gd name="T13" fmla="*/ 62879 h 43"/>
              <a:gd name="T14" fmla="*/ 230777 w 73"/>
              <a:gd name="T15" fmla="*/ 70277 h 43"/>
              <a:gd name="T16" fmla="*/ 223451 w 73"/>
              <a:gd name="T17" fmla="*/ 55482 h 43"/>
              <a:gd name="T18" fmla="*/ 216124 w 73"/>
              <a:gd name="T19" fmla="*/ 55482 h 43"/>
              <a:gd name="T20" fmla="*/ 205135 w 73"/>
              <a:gd name="T21" fmla="*/ 73975 h 43"/>
              <a:gd name="T22" fmla="*/ 219787 w 73"/>
              <a:gd name="T23" fmla="*/ 85072 h 43"/>
              <a:gd name="T24" fmla="*/ 219787 w 73"/>
              <a:gd name="T25" fmla="*/ 96168 h 43"/>
              <a:gd name="T26" fmla="*/ 216124 w 73"/>
              <a:gd name="T27" fmla="*/ 85072 h 43"/>
              <a:gd name="T28" fmla="*/ 201472 w 73"/>
              <a:gd name="T29" fmla="*/ 36988 h 43"/>
              <a:gd name="T30" fmla="*/ 194146 w 73"/>
              <a:gd name="T31" fmla="*/ 7398 h 43"/>
              <a:gd name="T32" fmla="*/ 216124 w 73"/>
              <a:gd name="T33" fmla="*/ 0 h 43"/>
              <a:gd name="T34" fmla="*/ 230777 w 73"/>
              <a:gd name="T35" fmla="*/ 0 h 43"/>
              <a:gd name="T36" fmla="*/ 234440 w 73"/>
              <a:gd name="T37" fmla="*/ 25891 h 43"/>
              <a:gd name="T38" fmla="*/ 84252 w 73"/>
              <a:gd name="T39" fmla="*/ 51783 h 43"/>
              <a:gd name="T40" fmla="*/ 3663 w 73"/>
              <a:gd name="T41" fmla="*/ 118361 h 43"/>
              <a:gd name="T42" fmla="*/ 32968 w 73"/>
              <a:gd name="T43" fmla="*/ 25891 h 43"/>
              <a:gd name="T44" fmla="*/ 36631 w 73"/>
              <a:gd name="T45" fmla="*/ 3699 h 43"/>
              <a:gd name="T46" fmla="*/ 54947 w 73"/>
              <a:gd name="T47" fmla="*/ 3699 h 43"/>
              <a:gd name="T48" fmla="*/ 73262 w 73"/>
              <a:gd name="T49" fmla="*/ 7398 h 43"/>
              <a:gd name="T50" fmla="*/ 62273 w 73"/>
              <a:gd name="T51" fmla="*/ 33289 h 43"/>
              <a:gd name="T52" fmla="*/ 58610 w 73"/>
              <a:gd name="T53" fmla="*/ 59180 h 43"/>
              <a:gd name="T54" fmla="*/ 47621 w 73"/>
              <a:gd name="T55" fmla="*/ 51783 h 43"/>
              <a:gd name="T56" fmla="*/ 36631 w 73"/>
              <a:gd name="T57" fmla="*/ 66578 h 43"/>
              <a:gd name="T58" fmla="*/ 47621 w 73"/>
              <a:gd name="T59" fmla="*/ 81373 h 43"/>
              <a:gd name="T60" fmla="*/ 51284 w 73"/>
              <a:gd name="T61" fmla="*/ 96168 h 43"/>
              <a:gd name="T62" fmla="*/ 47621 w 73"/>
              <a:gd name="T63" fmla="*/ 88770 h 43"/>
              <a:gd name="T64" fmla="*/ 36631 w 73"/>
              <a:gd name="T65" fmla="*/ 88770 h 43"/>
              <a:gd name="T66" fmla="*/ 47621 w 73"/>
              <a:gd name="T67" fmla="*/ 107264 h 43"/>
              <a:gd name="T68" fmla="*/ 58610 w 73"/>
              <a:gd name="T69" fmla="*/ 96168 h 43"/>
              <a:gd name="T70" fmla="*/ 58610 w 73"/>
              <a:gd name="T71" fmla="*/ 77674 h 43"/>
              <a:gd name="T72" fmla="*/ 47621 w 73"/>
              <a:gd name="T73" fmla="*/ 66578 h 43"/>
              <a:gd name="T74" fmla="*/ 51284 w 73"/>
              <a:gd name="T75" fmla="*/ 62879 h 43"/>
              <a:gd name="T76" fmla="*/ 62273 w 73"/>
              <a:gd name="T77" fmla="*/ 70277 h 43"/>
              <a:gd name="T78" fmla="*/ 153851 w 73"/>
              <a:gd name="T79" fmla="*/ 33289 h 43"/>
              <a:gd name="T80" fmla="*/ 142862 w 73"/>
              <a:gd name="T81" fmla="*/ 11096 h 43"/>
              <a:gd name="T82" fmla="*/ 124546 w 73"/>
              <a:gd name="T83" fmla="*/ 11096 h 43"/>
              <a:gd name="T84" fmla="*/ 117220 w 73"/>
              <a:gd name="T85" fmla="*/ 33289 h 43"/>
              <a:gd name="T86" fmla="*/ 73262 w 73"/>
              <a:gd name="T87" fmla="*/ 118361 h 43"/>
              <a:gd name="T88" fmla="*/ 197809 w 73"/>
              <a:gd name="T89" fmla="*/ 118361 h 43"/>
              <a:gd name="T90" fmla="*/ 139199 w 73"/>
              <a:gd name="T91" fmla="*/ 85072 h 43"/>
              <a:gd name="T92" fmla="*/ 135536 w 73"/>
              <a:gd name="T93" fmla="*/ 77674 h 43"/>
              <a:gd name="T94" fmla="*/ 135536 w 73"/>
              <a:gd name="T95" fmla="*/ 85072 h 43"/>
              <a:gd name="T96" fmla="*/ 153851 w 73"/>
              <a:gd name="T97" fmla="*/ 103565 h 43"/>
              <a:gd name="T98" fmla="*/ 139199 w 73"/>
              <a:gd name="T99" fmla="*/ 129457 h 43"/>
              <a:gd name="T100" fmla="*/ 131872 w 73"/>
              <a:gd name="T101" fmla="*/ 129457 h 43"/>
              <a:gd name="T102" fmla="*/ 117220 w 73"/>
              <a:gd name="T103" fmla="*/ 107264 h 43"/>
              <a:gd name="T104" fmla="*/ 131872 w 73"/>
              <a:gd name="T105" fmla="*/ 118361 h 43"/>
              <a:gd name="T106" fmla="*/ 139199 w 73"/>
              <a:gd name="T107" fmla="*/ 114662 h 43"/>
              <a:gd name="T108" fmla="*/ 124546 w 73"/>
              <a:gd name="T109" fmla="*/ 96168 h 43"/>
              <a:gd name="T110" fmla="*/ 120883 w 73"/>
              <a:gd name="T111" fmla="*/ 73975 h 43"/>
              <a:gd name="T112" fmla="*/ 139199 w 73"/>
              <a:gd name="T113" fmla="*/ 62879 h 43"/>
              <a:gd name="T114" fmla="*/ 153851 w 73"/>
              <a:gd name="T115" fmla="*/ 85072 h 43"/>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73" h="43">
                <a:moveTo>
                  <a:pt x="64" y="9"/>
                </a:moveTo>
                <a:cubicBezTo>
                  <a:pt x="69" y="12"/>
                  <a:pt x="73" y="18"/>
                  <a:pt x="73" y="26"/>
                </a:cubicBezTo>
                <a:cubicBezTo>
                  <a:pt x="73" y="28"/>
                  <a:pt x="73" y="30"/>
                  <a:pt x="72" y="32"/>
                </a:cubicBezTo>
                <a:cubicBezTo>
                  <a:pt x="67" y="33"/>
                  <a:pt x="62" y="34"/>
                  <a:pt x="57" y="34"/>
                </a:cubicBezTo>
                <a:cubicBezTo>
                  <a:pt x="58" y="33"/>
                  <a:pt x="58" y="33"/>
                  <a:pt x="58" y="32"/>
                </a:cubicBezTo>
                <a:cubicBezTo>
                  <a:pt x="58" y="30"/>
                  <a:pt x="57" y="28"/>
                  <a:pt x="57" y="27"/>
                </a:cubicBezTo>
                <a:cubicBezTo>
                  <a:pt x="57" y="27"/>
                  <a:pt x="57" y="27"/>
                  <a:pt x="57" y="27"/>
                </a:cubicBezTo>
                <a:cubicBezTo>
                  <a:pt x="58" y="27"/>
                  <a:pt x="58" y="28"/>
                  <a:pt x="59" y="28"/>
                </a:cubicBezTo>
                <a:cubicBezTo>
                  <a:pt x="59" y="29"/>
                  <a:pt x="59" y="29"/>
                  <a:pt x="59" y="29"/>
                </a:cubicBezTo>
                <a:cubicBezTo>
                  <a:pt x="61" y="29"/>
                  <a:pt x="61" y="29"/>
                  <a:pt x="61" y="29"/>
                </a:cubicBezTo>
                <a:cubicBezTo>
                  <a:pt x="61" y="28"/>
                  <a:pt x="61" y="28"/>
                  <a:pt x="61" y="28"/>
                </a:cubicBezTo>
                <a:cubicBezTo>
                  <a:pt x="62" y="27"/>
                  <a:pt x="63" y="27"/>
                  <a:pt x="63" y="26"/>
                </a:cubicBezTo>
                <a:cubicBezTo>
                  <a:pt x="64" y="26"/>
                  <a:pt x="64" y="25"/>
                  <a:pt x="64" y="24"/>
                </a:cubicBezTo>
                <a:cubicBezTo>
                  <a:pt x="64" y="23"/>
                  <a:pt x="64" y="23"/>
                  <a:pt x="64" y="22"/>
                </a:cubicBezTo>
                <a:cubicBezTo>
                  <a:pt x="63" y="22"/>
                  <a:pt x="63" y="21"/>
                  <a:pt x="63" y="21"/>
                </a:cubicBezTo>
                <a:cubicBezTo>
                  <a:pt x="63" y="21"/>
                  <a:pt x="62" y="20"/>
                  <a:pt x="61" y="20"/>
                </a:cubicBezTo>
                <a:cubicBezTo>
                  <a:pt x="60" y="19"/>
                  <a:pt x="60" y="19"/>
                  <a:pt x="60" y="19"/>
                </a:cubicBezTo>
                <a:cubicBezTo>
                  <a:pt x="59" y="19"/>
                  <a:pt x="59" y="18"/>
                  <a:pt x="59" y="18"/>
                </a:cubicBezTo>
                <a:cubicBezTo>
                  <a:pt x="59" y="17"/>
                  <a:pt x="59" y="17"/>
                  <a:pt x="59" y="17"/>
                </a:cubicBezTo>
                <a:cubicBezTo>
                  <a:pt x="59" y="17"/>
                  <a:pt x="60" y="17"/>
                  <a:pt x="60" y="17"/>
                </a:cubicBezTo>
                <a:cubicBezTo>
                  <a:pt x="60" y="17"/>
                  <a:pt x="60" y="17"/>
                  <a:pt x="60" y="17"/>
                </a:cubicBezTo>
                <a:cubicBezTo>
                  <a:pt x="60" y="17"/>
                  <a:pt x="60" y="18"/>
                  <a:pt x="60" y="18"/>
                </a:cubicBezTo>
                <a:cubicBezTo>
                  <a:pt x="60" y="19"/>
                  <a:pt x="60" y="19"/>
                  <a:pt x="60" y="19"/>
                </a:cubicBezTo>
                <a:cubicBezTo>
                  <a:pt x="63" y="19"/>
                  <a:pt x="63" y="19"/>
                  <a:pt x="63" y="19"/>
                </a:cubicBezTo>
                <a:cubicBezTo>
                  <a:pt x="64" y="18"/>
                  <a:pt x="64" y="18"/>
                  <a:pt x="64" y="18"/>
                </a:cubicBezTo>
                <a:cubicBezTo>
                  <a:pt x="64" y="17"/>
                  <a:pt x="63" y="17"/>
                  <a:pt x="63" y="16"/>
                </a:cubicBezTo>
                <a:cubicBezTo>
                  <a:pt x="62" y="15"/>
                  <a:pt x="62" y="15"/>
                  <a:pt x="61" y="15"/>
                </a:cubicBezTo>
                <a:cubicBezTo>
                  <a:pt x="61" y="14"/>
                  <a:pt x="61" y="14"/>
                  <a:pt x="61" y="14"/>
                </a:cubicBezTo>
                <a:cubicBezTo>
                  <a:pt x="59" y="14"/>
                  <a:pt x="59" y="14"/>
                  <a:pt x="59" y="14"/>
                </a:cubicBezTo>
                <a:cubicBezTo>
                  <a:pt x="59" y="15"/>
                  <a:pt x="59" y="15"/>
                  <a:pt x="59" y="15"/>
                </a:cubicBezTo>
                <a:cubicBezTo>
                  <a:pt x="58" y="15"/>
                  <a:pt x="57" y="15"/>
                  <a:pt x="57" y="16"/>
                </a:cubicBezTo>
                <a:cubicBezTo>
                  <a:pt x="56" y="17"/>
                  <a:pt x="56" y="17"/>
                  <a:pt x="56" y="18"/>
                </a:cubicBezTo>
                <a:cubicBezTo>
                  <a:pt x="56" y="19"/>
                  <a:pt x="56" y="19"/>
                  <a:pt x="56" y="20"/>
                </a:cubicBezTo>
                <a:cubicBezTo>
                  <a:pt x="57" y="20"/>
                  <a:pt x="57" y="21"/>
                  <a:pt x="57" y="21"/>
                </a:cubicBezTo>
                <a:cubicBezTo>
                  <a:pt x="58" y="21"/>
                  <a:pt x="58" y="22"/>
                  <a:pt x="59" y="22"/>
                </a:cubicBezTo>
                <a:cubicBezTo>
                  <a:pt x="60" y="23"/>
                  <a:pt x="60" y="23"/>
                  <a:pt x="60" y="23"/>
                </a:cubicBezTo>
                <a:cubicBezTo>
                  <a:pt x="60" y="24"/>
                  <a:pt x="60" y="24"/>
                  <a:pt x="60" y="25"/>
                </a:cubicBezTo>
                <a:cubicBezTo>
                  <a:pt x="60" y="25"/>
                  <a:pt x="60" y="25"/>
                  <a:pt x="60" y="26"/>
                </a:cubicBezTo>
                <a:cubicBezTo>
                  <a:pt x="60" y="26"/>
                  <a:pt x="60" y="26"/>
                  <a:pt x="60" y="26"/>
                </a:cubicBezTo>
                <a:cubicBezTo>
                  <a:pt x="60" y="26"/>
                  <a:pt x="59" y="26"/>
                  <a:pt x="59" y="25"/>
                </a:cubicBezTo>
                <a:cubicBezTo>
                  <a:pt x="59" y="25"/>
                  <a:pt x="59" y="25"/>
                  <a:pt x="59" y="24"/>
                </a:cubicBezTo>
                <a:cubicBezTo>
                  <a:pt x="59" y="23"/>
                  <a:pt x="59" y="23"/>
                  <a:pt x="59" y="23"/>
                </a:cubicBezTo>
                <a:cubicBezTo>
                  <a:pt x="56" y="23"/>
                  <a:pt x="56" y="23"/>
                  <a:pt x="56" y="23"/>
                </a:cubicBezTo>
                <a:cubicBezTo>
                  <a:pt x="55" y="19"/>
                  <a:pt x="53" y="16"/>
                  <a:pt x="51" y="13"/>
                </a:cubicBezTo>
                <a:cubicBezTo>
                  <a:pt x="52" y="12"/>
                  <a:pt x="54" y="10"/>
                  <a:pt x="55" y="10"/>
                </a:cubicBezTo>
                <a:cubicBezTo>
                  <a:pt x="55" y="7"/>
                  <a:pt x="55" y="7"/>
                  <a:pt x="55" y="7"/>
                </a:cubicBezTo>
                <a:cubicBezTo>
                  <a:pt x="56" y="7"/>
                  <a:pt x="56" y="7"/>
                  <a:pt x="56" y="7"/>
                </a:cubicBezTo>
                <a:cubicBezTo>
                  <a:pt x="53" y="2"/>
                  <a:pt x="53" y="2"/>
                  <a:pt x="53" y="2"/>
                </a:cubicBezTo>
                <a:cubicBezTo>
                  <a:pt x="57" y="1"/>
                  <a:pt x="57" y="1"/>
                  <a:pt x="57" y="1"/>
                </a:cubicBezTo>
                <a:cubicBezTo>
                  <a:pt x="58" y="3"/>
                  <a:pt x="58" y="3"/>
                  <a:pt x="58" y="3"/>
                </a:cubicBezTo>
                <a:cubicBezTo>
                  <a:pt x="59" y="0"/>
                  <a:pt x="59" y="0"/>
                  <a:pt x="59" y="0"/>
                </a:cubicBezTo>
                <a:cubicBezTo>
                  <a:pt x="62" y="1"/>
                  <a:pt x="62" y="1"/>
                  <a:pt x="62" y="1"/>
                </a:cubicBezTo>
                <a:cubicBezTo>
                  <a:pt x="61" y="3"/>
                  <a:pt x="61" y="3"/>
                  <a:pt x="61" y="3"/>
                </a:cubicBezTo>
                <a:cubicBezTo>
                  <a:pt x="63" y="0"/>
                  <a:pt x="63" y="0"/>
                  <a:pt x="63" y="0"/>
                </a:cubicBezTo>
                <a:cubicBezTo>
                  <a:pt x="66" y="2"/>
                  <a:pt x="66" y="2"/>
                  <a:pt x="66" y="2"/>
                </a:cubicBezTo>
                <a:cubicBezTo>
                  <a:pt x="64" y="7"/>
                  <a:pt x="64" y="7"/>
                  <a:pt x="64" y="7"/>
                </a:cubicBezTo>
                <a:cubicBezTo>
                  <a:pt x="64" y="7"/>
                  <a:pt x="64" y="7"/>
                  <a:pt x="64" y="7"/>
                </a:cubicBezTo>
                <a:cubicBezTo>
                  <a:pt x="64" y="9"/>
                  <a:pt x="64" y="9"/>
                  <a:pt x="64" y="9"/>
                </a:cubicBezTo>
                <a:close/>
                <a:moveTo>
                  <a:pt x="17" y="9"/>
                </a:moveTo>
                <a:cubicBezTo>
                  <a:pt x="19" y="10"/>
                  <a:pt x="21" y="12"/>
                  <a:pt x="23" y="14"/>
                </a:cubicBezTo>
                <a:cubicBezTo>
                  <a:pt x="19" y="19"/>
                  <a:pt x="17" y="26"/>
                  <a:pt x="17" y="32"/>
                </a:cubicBezTo>
                <a:cubicBezTo>
                  <a:pt x="17" y="33"/>
                  <a:pt x="17" y="33"/>
                  <a:pt x="17" y="34"/>
                </a:cubicBezTo>
                <a:cubicBezTo>
                  <a:pt x="11" y="34"/>
                  <a:pt x="6" y="33"/>
                  <a:pt x="1" y="32"/>
                </a:cubicBezTo>
                <a:cubicBezTo>
                  <a:pt x="1" y="30"/>
                  <a:pt x="0" y="28"/>
                  <a:pt x="0" y="26"/>
                </a:cubicBezTo>
                <a:cubicBezTo>
                  <a:pt x="0" y="18"/>
                  <a:pt x="4" y="12"/>
                  <a:pt x="9" y="10"/>
                </a:cubicBezTo>
                <a:cubicBezTo>
                  <a:pt x="9" y="7"/>
                  <a:pt x="9" y="7"/>
                  <a:pt x="9" y="7"/>
                </a:cubicBezTo>
                <a:cubicBezTo>
                  <a:pt x="9" y="7"/>
                  <a:pt x="9" y="7"/>
                  <a:pt x="9" y="7"/>
                </a:cubicBezTo>
                <a:cubicBezTo>
                  <a:pt x="7" y="2"/>
                  <a:pt x="7" y="2"/>
                  <a:pt x="7" y="2"/>
                </a:cubicBezTo>
                <a:cubicBezTo>
                  <a:pt x="10" y="1"/>
                  <a:pt x="10" y="1"/>
                  <a:pt x="10" y="1"/>
                </a:cubicBezTo>
                <a:cubicBezTo>
                  <a:pt x="11" y="3"/>
                  <a:pt x="11" y="3"/>
                  <a:pt x="11" y="3"/>
                </a:cubicBezTo>
                <a:cubicBezTo>
                  <a:pt x="12" y="0"/>
                  <a:pt x="12" y="0"/>
                  <a:pt x="12" y="0"/>
                </a:cubicBezTo>
                <a:cubicBezTo>
                  <a:pt x="15" y="1"/>
                  <a:pt x="15" y="1"/>
                  <a:pt x="15" y="1"/>
                </a:cubicBezTo>
                <a:cubicBezTo>
                  <a:pt x="15" y="3"/>
                  <a:pt x="15" y="3"/>
                  <a:pt x="15" y="3"/>
                </a:cubicBezTo>
                <a:cubicBezTo>
                  <a:pt x="17" y="0"/>
                  <a:pt x="17" y="0"/>
                  <a:pt x="17" y="0"/>
                </a:cubicBezTo>
                <a:cubicBezTo>
                  <a:pt x="20" y="2"/>
                  <a:pt x="20" y="2"/>
                  <a:pt x="20" y="2"/>
                </a:cubicBezTo>
                <a:cubicBezTo>
                  <a:pt x="17" y="7"/>
                  <a:pt x="17" y="7"/>
                  <a:pt x="17" y="7"/>
                </a:cubicBezTo>
                <a:cubicBezTo>
                  <a:pt x="17" y="7"/>
                  <a:pt x="17" y="7"/>
                  <a:pt x="17" y="7"/>
                </a:cubicBezTo>
                <a:cubicBezTo>
                  <a:pt x="17" y="9"/>
                  <a:pt x="17" y="9"/>
                  <a:pt x="17" y="9"/>
                </a:cubicBezTo>
                <a:close/>
                <a:moveTo>
                  <a:pt x="17" y="19"/>
                </a:moveTo>
                <a:cubicBezTo>
                  <a:pt x="17" y="18"/>
                  <a:pt x="17" y="18"/>
                  <a:pt x="17" y="18"/>
                </a:cubicBezTo>
                <a:cubicBezTo>
                  <a:pt x="17" y="17"/>
                  <a:pt x="17" y="17"/>
                  <a:pt x="16" y="16"/>
                </a:cubicBezTo>
                <a:cubicBezTo>
                  <a:pt x="16" y="15"/>
                  <a:pt x="15" y="15"/>
                  <a:pt x="14" y="15"/>
                </a:cubicBezTo>
                <a:cubicBezTo>
                  <a:pt x="14" y="14"/>
                  <a:pt x="14" y="14"/>
                  <a:pt x="14" y="14"/>
                </a:cubicBezTo>
                <a:cubicBezTo>
                  <a:pt x="13" y="14"/>
                  <a:pt x="13" y="14"/>
                  <a:pt x="13" y="14"/>
                </a:cubicBezTo>
                <a:cubicBezTo>
                  <a:pt x="13" y="15"/>
                  <a:pt x="13" y="15"/>
                  <a:pt x="13" y="15"/>
                </a:cubicBezTo>
                <a:cubicBezTo>
                  <a:pt x="12" y="15"/>
                  <a:pt x="11" y="15"/>
                  <a:pt x="10" y="16"/>
                </a:cubicBezTo>
                <a:cubicBezTo>
                  <a:pt x="10" y="17"/>
                  <a:pt x="10" y="17"/>
                  <a:pt x="10" y="18"/>
                </a:cubicBezTo>
                <a:cubicBezTo>
                  <a:pt x="10" y="19"/>
                  <a:pt x="10" y="19"/>
                  <a:pt x="10" y="20"/>
                </a:cubicBezTo>
                <a:cubicBezTo>
                  <a:pt x="10" y="20"/>
                  <a:pt x="10" y="21"/>
                  <a:pt x="11" y="21"/>
                </a:cubicBezTo>
                <a:cubicBezTo>
                  <a:pt x="11" y="21"/>
                  <a:pt x="12" y="22"/>
                  <a:pt x="13" y="22"/>
                </a:cubicBezTo>
                <a:cubicBezTo>
                  <a:pt x="13" y="23"/>
                  <a:pt x="14" y="23"/>
                  <a:pt x="14" y="23"/>
                </a:cubicBezTo>
                <a:cubicBezTo>
                  <a:pt x="14" y="24"/>
                  <a:pt x="14" y="24"/>
                  <a:pt x="14" y="25"/>
                </a:cubicBezTo>
                <a:cubicBezTo>
                  <a:pt x="14" y="25"/>
                  <a:pt x="14" y="25"/>
                  <a:pt x="14" y="26"/>
                </a:cubicBezTo>
                <a:cubicBezTo>
                  <a:pt x="14" y="26"/>
                  <a:pt x="13" y="26"/>
                  <a:pt x="13" y="26"/>
                </a:cubicBezTo>
                <a:cubicBezTo>
                  <a:pt x="13" y="26"/>
                  <a:pt x="13" y="26"/>
                  <a:pt x="13" y="25"/>
                </a:cubicBezTo>
                <a:cubicBezTo>
                  <a:pt x="13" y="25"/>
                  <a:pt x="13" y="25"/>
                  <a:pt x="13" y="24"/>
                </a:cubicBezTo>
                <a:cubicBezTo>
                  <a:pt x="13" y="23"/>
                  <a:pt x="13" y="23"/>
                  <a:pt x="13" y="23"/>
                </a:cubicBezTo>
                <a:cubicBezTo>
                  <a:pt x="10" y="23"/>
                  <a:pt x="10" y="23"/>
                  <a:pt x="10" y="23"/>
                </a:cubicBezTo>
                <a:cubicBezTo>
                  <a:pt x="10" y="24"/>
                  <a:pt x="10" y="24"/>
                  <a:pt x="10" y="24"/>
                </a:cubicBezTo>
                <a:cubicBezTo>
                  <a:pt x="10" y="25"/>
                  <a:pt x="10" y="26"/>
                  <a:pt x="10" y="27"/>
                </a:cubicBezTo>
                <a:cubicBezTo>
                  <a:pt x="11" y="27"/>
                  <a:pt x="12" y="28"/>
                  <a:pt x="13" y="28"/>
                </a:cubicBezTo>
                <a:cubicBezTo>
                  <a:pt x="13" y="29"/>
                  <a:pt x="13" y="29"/>
                  <a:pt x="13" y="29"/>
                </a:cubicBezTo>
                <a:cubicBezTo>
                  <a:pt x="14" y="29"/>
                  <a:pt x="14" y="29"/>
                  <a:pt x="14" y="29"/>
                </a:cubicBezTo>
                <a:cubicBezTo>
                  <a:pt x="14" y="28"/>
                  <a:pt x="14" y="28"/>
                  <a:pt x="14" y="28"/>
                </a:cubicBezTo>
                <a:cubicBezTo>
                  <a:pt x="15" y="27"/>
                  <a:pt x="16" y="27"/>
                  <a:pt x="16" y="26"/>
                </a:cubicBezTo>
                <a:cubicBezTo>
                  <a:pt x="17" y="26"/>
                  <a:pt x="17" y="25"/>
                  <a:pt x="17" y="24"/>
                </a:cubicBezTo>
                <a:cubicBezTo>
                  <a:pt x="17" y="23"/>
                  <a:pt x="17" y="23"/>
                  <a:pt x="17" y="22"/>
                </a:cubicBezTo>
                <a:cubicBezTo>
                  <a:pt x="17" y="22"/>
                  <a:pt x="17" y="21"/>
                  <a:pt x="16" y="21"/>
                </a:cubicBezTo>
                <a:cubicBezTo>
                  <a:pt x="16" y="21"/>
                  <a:pt x="15" y="20"/>
                  <a:pt x="15" y="20"/>
                </a:cubicBezTo>
                <a:cubicBezTo>
                  <a:pt x="14" y="19"/>
                  <a:pt x="13" y="19"/>
                  <a:pt x="13" y="19"/>
                </a:cubicBezTo>
                <a:cubicBezTo>
                  <a:pt x="13" y="19"/>
                  <a:pt x="13" y="18"/>
                  <a:pt x="13" y="18"/>
                </a:cubicBezTo>
                <a:cubicBezTo>
                  <a:pt x="13" y="17"/>
                  <a:pt x="13" y="17"/>
                  <a:pt x="13" y="17"/>
                </a:cubicBezTo>
                <a:cubicBezTo>
                  <a:pt x="13" y="17"/>
                  <a:pt x="13" y="17"/>
                  <a:pt x="13" y="17"/>
                </a:cubicBezTo>
                <a:cubicBezTo>
                  <a:pt x="13" y="17"/>
                  <a:pt x="14" y="17"/>
                  <a:pt x="14" y="17"/>
                </a:cubicBezTo>
                <a:cubicBezTo>
                  <a:pt x="14" y="17"/>
                  <a:pt x="14" y="18"/>
                  <a:pt x="14" y="18"/>
                </a:cubicBezTo>
                <a:cubicBezTo>
                  <a:pt x="14" y="19"/>
                  <a:pt x="14" y="19"/>
                  <a:pt x="14" y="19"/>
                </a:cubicBezTo>
                <a:cubicBezTo>
                  <a:pt x="17" y="19"/>
                  <a:pt x="17" y="19"/>
                  <a:pt x="17" y="19"/>
                </a:cubicBezTo>
                <a:close/>
                <a:moveTo>
                  <a:pt x="42" y="11"/>
                </a:moveTo>
                <a:cubicBezTo>
                  <a:pt x="42" y="9"/>
                  <a:pt x="42" y="9"/>
                  <a:pt x="42" y="9"/>
                </a:cubicBezTo>
                <a:cubicBezTo>
                  <a:pt x="42" y="9"/>
                  <a:pt x="42" y="9"/>
                  <a:pt x="42" y="9"/>
                </a:cubicBezTo>
                <a:cubicBezTo>
                  <a:pt x="45" y="2"/>
                  <a:pt x="45" y="2"/>
                  <a:pt x="45" y="2"/>
                </a:cubicBezTo>
                <a:cubicBezTo>
                  <a:pt x="41" y="0"/>
                  <a:pt x="41" y="0"/>
                  <a:pt x="41" y="0"/>
                </a:cubicBezTo>
                <a:cubicBezTo>
                  <a:pt x="39" y="3"/>
                  <a:pt x="39" y="3"/>
                  <a:pt x="39" y="3"/>
                </a:cubicBezTo>
                <a:cubicBezTo>
                  <a:pt x="39" y="0"/>
                  <a:pt x="39" y="0"/>
                  <a:pt x="39" y="0"/>
                </a:cubicBezTo>
                <a:cubicBezTo>
                  <a:pt x="35" y="0"/>
                  <a:pt x="35" y="0"/>
                  <a:pt x="35" y="0"/>
                </a:cubicBezTo>
                <a:cubicBezTo>
                  <a:pt x="34" y="3"/>
                  <a:pt x="34" y="3"/>
                  <a:pt x="34" y="3"/>
                </a:cubicBezTo>
                <a:cubicBezTo>
                  <a:pt x="33" y="0"/>
                  <a:pt x="33" y="0"/>
                  <a:pt x="33" y="0"/>
                </a:cubicBezTo>
                <a:cubicBezTo>
                  <a:pt x="29" y="2"/>
                  <a:pt x="29" y="2"/>
                  <a:pt x="29" y="2"/>
                </a:cubicBezTo>
                <a:cubicBezTo>
                  <a:pt x="32" y="9"/>
                  <a:pt x="32" y="9"/>
                  <a:pt x="32" y="9"/>
                </a:cubicBezTo>
                <a:cubicBezTo>
                  <a:pt x="31" y="9"/>
                  <a:pt x="31" y="9"/>
                  <a:pt x="31" y="9"/>
                </a:cubicBezTo>
                <a:cubicBezTo>
                  <a:pt x="31" y="12"/>
                  <a:pt x="31" y="12"/>
                  <a:pt x="31" y="12"/>
                </a:cubicBezTo>
                <a:cubicBezTo>
                  <a:pt x="25" y="15"/>
                  <a:pt x="20" y="23"/>
                  <a:pt x="20" y="32"/>
                </a:cubicBezTo>
                <a:cubicBezTo>
                  <a:pt x="20" y="35"/>
                  <a:pt x="21" y="38"/>
                  <a:pt x="22" y="41"/>
                </a:cubicBezTo>
                <a:cubicBezTo>
                  <a:pt x="32" y="43"/>
                  <a:pt x="42" y="43"/>
                  <a:pt x="52" y="41"/>
                </a:cubicBezTo>
                <a:cubicBezTo>
                  <a:pt x="53" y="38"/>
                  <a:pt x="54" y="35"/>
                  <a:pt x="54" y="32"/>
                </a:cubicBezTo>
                <a:cubicBezTo>
                  <a:pt x="54" y="22"/>
                  <a:pt x="49" y="14"/>
                  <a:pt x="42" y="11"/>
                </a:cubicBezTo>
                <a:close/>
                <a:moveTo>
                  <a:pt x="42" y="23"/>
                </a:moveTo>
                <a:cubicBezTo>
                  <a:pt x="38" y="23"/>
                  <a:pt x="38" y="23"/>
                  <a:pt x="38" y="23"/>
                </a:cubicBezTo>
                <a:cubicBezTo>
                  <a:pt x="38" y="23"/>
                  <a:pt x="38" y="23"/>
                  <a:pt x="38" y="23"/>
                </a:cubicBezTo>
                <a:cubicBezTo>
                  <a:pt x="38" y="22"/>
                  <a:pt x="38" y="22"/>
                  <a:pt x="37" y="21"/>
                </a:cubicBezTo>
                <a:cubicBezTo>
                  <a:pt x="37" y="21"/>
                  <a:pt x="37" y="21"/>
                  <a:pt x="37" y="21"/>
                </a:cubicBezTo>
                <a:cubicBezTo>
                  <a:pt x="37" y="21"/>
                  <a:pt x="36" y="21"/>
                  <a:pt x="36" y="21"/>
                </a:cubicBezTo>
                <a:cubicBezTo>
                  <a:pt x="36" y="21"/>
                  <a:pt x="36" y="22"/>
                  <a:pt x="36" y="22"/>
                </a:cubicBezTo>
                <a:cubicBezTo>
                  <a:pt x="36" y="23"/>
                  <a:pt x="36" y="23"/>
                  <a:pt x="37" y="23"/>
                </a:cubicBezTo>
                <a:cubicBezTo>
                  <a:pt x="37" y="24"/>
                  <a:pt x="37" y="24"/>
                  <a:pt x="39" y="25"/>
                </a:cubicBezTo>
                <a:cubicBezTo>
                  <a:pt x="40" y="25"/>
                  <a:pt x="40" y="26"/>
                  <a:pt x="41" y="26"/>
                </a:cubicBezTo>
                <a:cubicBezTo>
                  <a:pt x="41" y="27"/>
                  <a:pt x="41" y="27"/>
                  <a:pt x="42" y="28"/>
                </a:cubicBezTo>
                <a:cubicBezTo>
                  <a:pt x="42" y="28"/>
                  <a:pt x="42" y="29"/>
                  <a:pt x="42" y="30"/>
                </a:cubicBezTo>
                <a:cubicBezTo>
                  <a:pt x="42" y="31"/>
                  <a:pt x="42" y="32"/>
                  <a:pt x="41" y="33"/>
                </a:cubicBezTo>
                <a:cubicBezTo>
                  <a:pt x="40" y="34"/>
                  <a:pt x="39" y="34"/>
                  <a:pt x="38" y="35"/>
                </a:cubicBezTo>
                <a:cubicBezTo>
                  <a:pt x="38" y="36"/>
                  <a:pt x="38" y="36"/>
                  <a:pt x="38" y="36"/>
                </a:cubicBezTo>
                <a:cubicBezTo>
                  <a:pt x="36" y="36"/>
                  <a:pt x="36" y="36"/>
                  <a:pt x="36" y="36"/>
                </a:cubicBezTo>
                <a:cubicBezTo>
                  <a:pt x="36" y="35"/>
                  <a:pt x="36" y="35"/>
                  <a:pt x="36" y="35"/>
                </a:cubicBezTo>
                <a:cubicBezTo>
                  <a:pt x="35" y="35"/>
                  <a:pt x="34" y="34"/>
                  <a:pt x="33" y="33"/>
                </a:cubicBezTo>
                <a:cubicBezTo>
                  <a:pt x="33" y="33"/>
                  <a:pt x="32" y="31"/>
                  <a:pt x="32" y="30"/>
                </a:cubicBezTo>
                <a:cubicBezTo>
                  <a:pt x="32" y="29"/>
                  <a:pt x="32" y="29"/>
                  <a:pt x="32" y="29"/>
                </a:cubicBezTo>
                <a:cubicBezTo>
                  <a:pt x="36" y="29"/>
                  <a:pt x="36" y="29"/>
                  <a:pt x="36" y="29"/>
                </a:cubicBezTo>
                <a:cubicBezTo>
                  <a:pt x="36" y="30"/>
                  <a:pt x="36" y="30"/>
                  <a:pt x="36" y="30"/>
                </a:cubicBezTo>
                <a:cubicBezTo>
                  <a:pt x="36" y="31"/>
                  <a:pt x="36" y="32"/>
                  <a:pt x="36" y="32"/>
                </a:cubicBezTo>
                <a:cubicBezTo>
                  <a:pt x="36" y="32"/>
                  <a:pt x="37" y="32"/>
                  <a:pt x="37" y="32"/>
                </a:cubicBezTo>
                <a:cubicBezTo>
                  <a:pt x="37" y="32"/>
                  <a:pt x="37" y="32"/>
                  <a:pt x="37" y="32"/>
                </a:cubicBezTo>
                <a:cubicBezTo>
                  <a:pt x="38" y="32"/>
                  <a:pt x="38" y="32"/>
                  <a:pt x="38" y="31"/>
                </a:cubicBezTo>
                <a:cubicBezTo>
                  <a:pt x="38" y="30"/>
                  <a:pt x="38" y="30"/>
                  <a:pt x="37" y="29"/>
                </a:cubicBezTo>
                <a:cubicBezTo>
                  <a:pt x="37" y="29"/>
                  <a:pt x="37" y="28"/>
                  <a:pt x="36" y="28"/>
                </a:cubicBezTo>
                <a:cubicBezTo>
                  <a:pt x="35" y="27"/>
                  <a:pt x="34" y="27"/>
                  <a:pt x="34" y="26"/>
                </a:cubicBezTo>
                <a:cubicBezTo>
                  <a:pt x="33" y="26"/>
                  <a:pt x="33" y="25"/>
                  <a:pt x="33" y="25"/>
                </a:cubicBezTo>
                <a:cubicBezTo>
                  <a:pt x="32" y="24"/>
                  <a:pt x="32" y="23"/>
                  <a:pt x="32" y="23"/>
                </a:cubicBezTo>
                <a:cubicBezTo>
                  <a:pt x="32" y="21"/>
                  <a:pt x="32" y="21"/>
                  <a:pt x="33" y="20"/>
                </a:cubicBezTo>
                <a:cubicBezTo>
                  <a:pt x="34" y="19"/>
                  <a:pt x="35" y="19"/>
                  <a:pt x="36" y="19"/>
                </a:cubicBezTo>
                <a:cubicBezTo>
                  <a:pt x="36" y="17"/>
                  <a:pt x="36" y="17"/>
                  <a:pt x="36" y="17"/>
                </a:cubicBezTo>
                <a:cubicBezTo>
                  <a:pt x="38" y="17"/>
                  <a:pt x="38" y="17"/>
                  <a:pt x="38" y="17"/>
                </a:cubicBezTo>
                <a:cubicBezTo>
                  <a:pt x="38" y="19"/>
                  <a:pt x="38" y="19"/>
                  <a:pt x="38" y="19"/>
                </a:cubicBezTo>
                <a:cubicBezTo>
                  <a:pt x="39" y="19"/>
                  <a:pt x="40" y="19"/>
                  <a:pt x="41" y="20"/>
                </a:cubicBezTo>
                <a:cubicBezTo>
                  <a:pt x="41" y="21"/>
                  <a:pt x="42" y="21"/>
                  <a:pt x="42" y="23"/>
                </a:cubicBezTo>
                <a:cubicBezTo>
                  <a:pt x="42" y="23"/>
                  <a:pt x="42" y="23"/>
                  <a:pt x="42" y="23"/>
                </a:cubicBezTo>
                <a:close/>
              </a:path>
            </a:pathLst>
          </a:custGeom>
          <a:solidFill>
            <a:schemeClr val="bg1"/>
          </a:solidFill>
          <a:ln>
            <a:noFill/>
          </a:ln>
        </p:spPr>
        <p:txBody>
          <a:body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方正黑体简体" panose="02010601030101010101" pitchFamily="2" charset="-122"/>
              <a:cs typeface="+mn-cs"/>
              <a:sym typeface="Arial" panose="020B0604020202020204" pitchFamily="34" charset="0"/>
            </a:endParaRPr>
          </a:p>
        </p:txBody>
      </p:sp>
      <p:sp>
        <p:nvSpPr>
          <p:cNvPr id="96" name="Freeform 114"/>
          <p:cNvSpPr>
            <a:spLocks noEditPoints="1"/>
          </p:cNvSpPr>
          <p:nvPr/>
        </p:nvSpPr>
        <p:spPr bwMode="auto">
          <a:xfrm>
            <a:off x="4815683" y="1256453"/>
            <a:ext cx="225425" cy="201613"/>
          </a:xfrm>
          <a:custGeom>
            <a:avLst/>
            <a:gdLst>
              <a:gd name="T0" fmla="*/ 162628 w 61"/>
              <a:gd name="T1" fmla="*/ 180623 h 55"/>
              <a:gd name="T2" fmla="*/ 184805 w 61"/>
              <a:gd name="T3" fmla="*/ 202740 h 55"/>
              <a:gd name="T4" fmla="*/ 210678 w 61"/>
              <a:gd name="T5" fmla="*/ 202740 h 55"/>
              <a:gd name="T6" fmla="*/ 199589 w 61"/>
              <a:gd name="T7" fmla="*/ 151133 h 55"/>
              <a:gd name="T8" fmla="*/ 218070 w 61"/>
              <a:gd name="T9" fmla="*/ 95841 h 55"/>
              <a:gd name="T10" fmla="*/ 206982 w 61"/>
              <a:gd name="T11" fmla="*/ 55293 h 55"/>
              <a:gd name="T12" fmla="*/ 225462 w 61"/>
              <a:gd name="T13" fmla="*/ 0 h 55"/>
              <a:gd name="T14" fmla="*/ 173717 w 61"/>
              <a:gd name="T15" fmla="*/ 18431 h 55"/>
              <a:gd name="T16" fmla="*/ 133060 w 61"/>
              <a:gd name="T17" fmla="*/ 0 h 55"/>
              <a:gd name="T18" fmla="*/ 133060 w 61"/>
              <a:gd name="T19" fmla="*/ 25803 h 55"/>
              <a:gd name="T20" fmla="*/ 96099 w 61"/>
              <a:gd name="T21" fmla="*/ 25803 h 55"/>
              <a:gd name="T22" fmla="*/ 96099 w 61"/>
              <a:gd name="T23" fmla="*/ 0 h 55"/>
              <a:gd name="T24" fmla="*/ 51745 w 61"/>
              <a:gd name="T25" fmla="*/ 18431 h 55"/>
              <a:gd name="T26" fmla="*/ 0 w 61"/>
              <a:gd name="T27" fmla="*/ 0 h 55"/>
              <a:gd name="T28" fmla="*/ 18480 w 61"/>
              <a:gd name="T29" fmla="*/ 58979 h 55"/>
              <a:gd name="T30" fmla="*/ 11088 w 61"/>
              <a:gd name="T31" fmla="*/ 95841 h 55"/>
              <a:gd name="T32" fmla="*/ 33265 w 61"/>
              <a:gd name="T33" fmla="*/ 154820 h 55"/>
              <a:gd name="T34" fmla="*/ 22177 w 61"/>
              <a:gd name="T35" fmla="*/ 202740 h 55"/>
              <a:gd name="T36" fmla="*/ 48049 w 61"/>
              <a:gd name="T37" fmla="*/ 202740 h 55"/>
              <a:gd name="T38" fmla="*/ 70226 w 61"/>
              <a:gd name="T39" fmla="*/ 184309 h 55"/>
              <a:gd name="T40" fmla="*/ 114579 w 61"/>
              <a:gd name="T41" fmla="*/ 191681 h 55"/>
              <a:gd name="T42" fmla="*/ 162628 w 61"/>
              <a:gd name="T43" fmla="*/ 180623 h 55"/>
              <a:gd name="T44" fmla="*/ 155236 w 61"/>
              <a:gd name="T45" fmla="*/ 51607 h 55"/>
              <a:gd name="T46" fmla="*/ 162628 w 61"/>
              <a:gd name="T47" fmla="*/ 58979 h 55"/>
              <a:gd name="T48" fmla="*/ 155236 w 61"/>
              <a:gd name="T49" fmla="*/ 70037 h 55"/>
              <a:gd name="T50" fmla="*/ 147844 w 61"/>
              <a:gd name="T51" fmla="*/ 58979 h 55"/>
              <a:gd name="T52" fmla="*/ 155236 w 61"/>
              <a:gd name="T53" fmla="*/ 51607 h 55"/>
              <a:gd name="T54" fmla="*/ 118275 w 61"/>
              <a:gd name="T55" fmla="*/ 77410 h 55"/>
              <a:gd name="T56" fmla="*/ 151540 w 61"/>
              <a:gd name="T57" fmla="*/ 110585 h 55"/>
              <a:gd name="T58" fmla="*/ 118275 w 61"/>
              <a:gd name="T59" fmla="*/ 143761 h 55"/>
              <a:gd name="T60" fmla="*/ 81314 w 61"/>
              <a:gd name="T61" fmla="*/ 110585 h 55"/>
              <a:gd name="T62" fmla="*/ 118275 w 61"/>
              <a:gd name="T63" fmla="*/ 77410 h 55"/>
              <a:gd name="T64" fmla="*/ 103491 w 61"/>
              <a:gd name="T65" fmla="*/ 103213 h 55"/>
              <a:gd name="T66" fmla="*/ 110883 w 61"/>
              <a:gd name="T67" fmla="*/ 110585 h 55"/>
              <a:gd name="T68" fmla="*/ 103491 w 61"/>
              <a:gd name="T69" fmla="*/ 117958 h 55"/>
              <a:gd name="T70" fmla="*/ 96099 w 61"/>
              <a:gd name="T71" fmla="*/ 110585 h 55"/>
              <a:gd name="T72" fmla="*/ 103491 w 61"/>
              <a:gd name="T73" fmla="*/ 103213 h 55"/>
              <a:gd name="T74" fmla="*/ 129363 w 61"/>
              <a:gd name="T75" fmla="*/ 103213 h 55"/>
              <a:gd name="T76" fmla="*/ 136756 w 61"/>
              <a:gd name="T77" fmla="*/ 110585 h 55"/>
              <a:gd name="T78" fmla="*/ 129363 w 61"/>
              <a:gd name="T79" fmla="*/ 117958 h 55"/>
              <a:gd name="T80" fmla="*/ 121971 w 61"/>
              <a:gd name="T81" fmla="*/ 110585 h 55"/>
              <a:gd name="T82" fmla="*/ 129363 w 61"/>
              <a:gd name="T83" fmla="*/ 103213 h 55"/>
              <a:gd name="T84" fmla="*/ 77618 w 61"/>
              <a:gd name="T85" fmla="*/ 51607 h 55"/>
              <a:gd name="T86" fmla="*/ 85010 w 61"/>
              <a:gd name="T87" fmla="*/ 58979 h 55"/>
              <a:gd name="T88" fmla="*/ 77618 w 61"/>
              <a:gd name="T89" fmla="*/ 70037 h 55"/>
              <a:gd name="T90" fmla="*/ 70226 w 61"/>
              <a:gd name="T91" fmla="*/ 58979 h 55"/>
              <a:gd name="T92" fmla="*/ 77618 w 61"/>
              <a:gd name="T93" fmla="*/ 51607 h 55"/>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61" h="55">
                <a:moveTo>
                  <a:pt x="44" y="49"/>
                </a:moveTo>
                <a:cubicBezTo>
                  <a:pt x="50" y="55"/>
                  <a:pt x="50" y="55"/>
                  <a:pt x="50" y="55"/>
                </a:cubicBezTo>
                <a:cubicBezTo>
                  <a:pt x="57" y="55"/>
                  <a:pt x="57" y="55"/>
                  <a:pt x="57" y="55"/>
                </a:cubicBezTo>
                <a:cubicBezTo>
                  <a:pt x="54" y="41"/>
                  <a:pt x="54" y="41"/>
                  <a:pt x="54" y="41"/>
                </a:cubicBezTo>
                <a:cubicBezTo>
                  <a:pt x="57" y="37"/>
                  <a:pt x="59" y="32"/>
                  <a:pt x="59" y="26"/>
                </a:cubicBezTo>
                <a:cubicBezTo>
                  <a:pt x="59" y="22"/>
                  <a:pt x="58" y="18"/>
                  <a:pt x="56" y="15"/>
                </a:cubicBezTo>
                <a:cubicBezTo>
                  <a:pt x="61" y="9"/>
                  <a:pt x="61" y="4"/>
                  <a:pt x="61" y="0"/>
                </a:cubicBezTo>
                <a:cubicBezTo>
                  <a:pt x="55" y="0"/>
                  <a:pt x="51" y="2"/>
                  <a:pt x="47" y="5"/>
                </a:cubicBezTo>
                <a:cubicBezTo>
                  <a:pt x="44" y="3"/>
                  <a:pt x="40" y="1"/>
                  <a:pt x="36" y="0"/>
                </a:cubicBezTo>
                <a:cubicBezTo>
                  <a:pt x="36" y="7"/>
                  <a:pt x="36" y="7"/>
                  <a:pt x="36" y="7"/>
                </a:cubicBezTo>
                <a:cubicBezTo>
                  <a:pt x="26" y="7"/>
                  <a:pt x="26" y="7"/>
                  <a:pt x="26" y="7"/>
                </a:cubicBezTo>
                <a:cubicBezTo>
                  <a:pt x="26" y="0"/>
                  <a:pt x="26" y="0"/>
                  <a:pt x="26" y="0"/>
                </a:cubicBezTo>
                <a:cubicBezTo>
                  <a:pt x="22" y="1"/>
                  <a:pt x="18" y="3"/>
                  <a:pt x="14" y="5"/>
                </a:cubicBezTo>
                <a:cubicBezTo>
                  <a:pt x="11" y="2"/>
                  <a:pt x="6" y="0"/>
                  <a:pt x="0" y="0"/>
                </a:cubicBezTo>
                <a:cubicBezTo>
                  <a:pt x="0" y="4"/>
                  <a:pt x="1" y="10"/>
                  <a:pt x="5" y="16"/>
                </a:cubicBezTo>
                <a:cubicBezTo>
                  <a:pt x="4" y="19"/>
                  <a:pt x="3" y="22"/>
                  <a:pt x="3" y="26"/>
                </a:cubicBezTo>
                <a:cubicBezTo>
                  <a:pt x="3" y="32"/>
                  <a:pt x="5" y="38"/>
                  <a:pt x="9" y="42"/>
                </a:cubicBezTo>
                <a:cubicBezTo>
                  <a:pt x="6" y="55"/>
                  <a:pt x="6" y="55"/>
                  <a:pt x="6" y="55"/>
                </a:cubicBezTo>
                <a:cubicBezTo>
                  <a:pt x="13" y="55"/>
                  <a:pt x="13" y="55"/>
                  <a:pt x="13" y="55"/>
                </a:cubicBezTo>
                <a:cubicBezTo>
                  <a:pt x="19" y="50"/>
                  <a:pt x="19" y="50"/>
                  <a:pt x="19" y="50"/>
                </a:cubicBezTo>
                <a:cubicBezTo>
                  <a:pt x="23" y="51"/>
                  <a:pt x="27" y="52"/>
                  <a:pt x="31" y="52"/>
                </a:cubicBezTo>
                <a:cubicBezTo>
                  <a:pt x="36" y="52"/>
                  <a:pt x="40" y="51"/>
                  <a:pt x="44" y="49"/>
                </a:cubicBezTo>
                <a:close/>
                <a:moveTo>
                  <a:pt x="42" y="14"/>
                </a:moveTo>
                <a:cubicBezTo>
                  <a:pt x="43" y="14"/>
                  <a:pt x="44" y="15"/>
                  <a:pt x="44" y="16"/>
                </a:cubicBezTo>
                <a:cubicBezTo>
                  <a:pt x="44" y="18"/>
                  <a:pt x="43" y="19"/>
                  <a:pt x="42" y="19"/>
                </a:cubicBezTo>
                <a:cubicBezTo>
                  <a:pt x="41" y="19"/>
                  <a:pt x="40" y="18"/>
                  <a:pt x="40" y="16"/>
                </a:cubicBezTo>
                <a:cubicBezTo>
                  <a:pt x="40" y="15"/>
                  <a:pt x="41" y="14"/>
                  <a:pt x="42" y="14"/>
                </a:cubicBezTo>
                <a:close/>
                <a:moveTo>
                  <a:pt x="32" y="21"/>
                </a:moveTo>
                <a:cubicBezTo>
                  <a:pt x="37" y="21"/>
                  <a:pt x="41" y="25"/>
                  <a:pt x="41" y="30"/>
                </a:cubicBezTo>
                <a:cubicBezTo>
                  <a:pt x="41" y="35"/>
                  <a:pt x="37" y="39"/>
                  <a:pt x="32" y="39"/>
                </a:cubicBezTo>
                <a:cubicBezTo>
                  <a:pt x="27" y="39"/>
                  <a:pt x="22" y="35"/>
                  <a:pt x="22" y="30"/>
                </a:cubicBezTo>
                <a:cubicBezTo>
                  <a:pt x="22" y="25"/>
                  <a:pt x="27" y="21"/>
                  <a:pt x="32" y="21"/>
                </a:cubicBezTo>
                <a:close/>
                <a:moveTo>
                  <a:pt x="28" y="28"/>
                </a:moveTo>
                <a:cubicBezTo>
                  <a:pt x="29" y="28"/>
                  <a:pt x="30" y="29"/>
                  <a:pt x="30" y="30"/>
                </a:cubicBezTo>
                <a:cubicBezTo>
                  <a:pt x="30" y="31"/>
                  <a:pt x="29" y="32"/>
                  <a:pt x="28" y="32"/>
                </a:cubicBezTo>
                <a:cubicBezTo>
                  <a:pt x="27" y="32"/>
                  <a:pt x="26" y="31"/>
                  <a:pt x="26" y="30"/>
                </a:cubicBezTo>
                <a:cubicBezTo>
                  <a:pt x="26" y="29"/>
                  <a:pt x="27" y="28"/>
                  <a:pt x="28" y="28"/>
                </a:cubicBezTo>
                <a:close/>
                <a:moveTo>
                  <a:pt x="35" y="28"/>
                </a:moveTo>
                <a:cubicBezTo>
                  <a:pt x="36" y="28"/>
                  <a:pt x="37" y="29"/>
                  <a:pt x="37" y="30"/>
                </a:cubicBezTo>
                <a:cubicBezTo>
                  <a:pt x="37" y="31"/>
                  <a:pt x="36" y="32"/>
                  <a:pt x="35" y="32"/>
                </a:cubicBezTo>
                <a:cubicBezTo>
                  <a:pt x="34" y="32"/>
                  <a:pt x="33" y="31"/>
                  <a:pt x="33" y="30"/>
                </a:cubicBezTo>
                <a:cubicBezTo>
                  <a:pt x="33" y="29"/>
                  <a:pt x="34" y="28"/>
                  <a:pt x="35" y="28"/>
                </a:cubicBezTo>
                <a:close/>
                <a:moveTo>
                  <a:pt x="21" y="14"/>
                </a:moveTo>
                <a:cubicBezTo>
                  <a:pt x="22" y="14"/>
                  <a:pt x="23" y="15"/>
                  <a:pt x="23" y="16"/>
                </a:cubicBezTo>
                <a:cubicBezTo>
                  <a:pt x="23" y="18"/>
                  <a:pt x="22" y="19"/>
                  <a:pt x="21" y="19"/>
                </a:cubicBezTo>
                <a:cubicBezTo>
                  <a:pt x="20" y="19"/>
                  <a:pt x="19" y="18"/>
                  <a:pt x="19" y="16"/>
                </a:cubicBezTo>
                <a:cubicBezTo>
                  <a:pt x="19" y="15"/>
                  <a:pt x="20" y="14"/>
                  <a:pt x="21" y="14"/>
                </a:cubicBezTo>
                <a:close/>
              </a:path>
            </a:pathLst>
          </a:custGeom>
          <a:solidFill>
            <a:schemeClr val="bg1"/>
          </a:solidFill>
          <a:ln>
            <a:noFill/>
          </a:ln>
        </p:spPr>
        <p:txBody>
          <a:body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方正黑体简体" panose="02010601030101010101" pitchFamily="2" charset="-122"/>
              <a:cs typeface="+mn-cs"/>
              <a:sym typeface="Arial" panose="020B0604020202020204" pitchFamily="34" charset="0"/>
            </a:endParaRPr>
          </a:p>
        </p:txBody>
      </p:sp>
      <p:sp>
        <p:nvSpPr>
          <p:cNvPr id="97" name="Freeform 115"/>
          <p:cNvSpPr>
            <a:spLocks noEditPoints="1"/>
          </p:cNvSpPr>
          <p:nvPr/>
        </p:nvSpPr>
        <p:spPr bwMode="auto">
          <a:xfrm>
            <a:off x="4820445" y="1605703"/>
            <a:ext cx="244475" cy="230188"/>
          </a:xfrm>
          <a:custGeom>
            <a:avLst/>
            <a:gdLst>
              <a:gd name="T0" fmla="*/ 7304 w 67"/>
              <a:gd name="T1" fmla="*/ 183098 h 63"/>
              <a:gd name="T2" fmla="*/ 171645 w 67"/>
              <a:gd name="T3" fmla="*/ 142817 h 63"/>
              <a:gd name="T4" fmla="*/ 153385 w 67"/>
              <a:gd name="T5" fmla="*/ 172113 h 63"/>
              <a:gd name="T6" fmla="*/ 171645 w 67"/>
              <a:gd name="T7" fmla="*/ 128169 h 63"/>
              <a:gd name="T8" fmla="*/ 153385 w 67"/>
              <a:gd name="T9" fmla="*/ 106197 h 63"/>
              <a:gd name="T10" fmla="*/ 149733 w 67"/>
              <a:gd name="T11" fmla="*/ 106197 h 63"/>
              <a:gd name="T12" fmla="*/ 153385 w 67"/>
              <a:gd name="T13" fmla="*/ 109859 h 63"/>
              <a:gd name="T14" fmla="*/ 135125 w 67"/>
              <a:gd name="T15" fmla="*/ 113521 h 63"/>
              <a:gd name="T16" fmla="*/ 131473 w 67"/>
              <a:gd name="T17" fmla="*/ 117183 h 63"/>
              <a:gd name="T18" fmla="*/ 135125 w 67"/>
              <a:gd name="T19" fmla="*/ 120845 h 63"/>
              <a:gd name="T20" fmla="*/ 138777 w 67"/>
              <a:gd name="T21" fmla="*/ 120845 h 63"/>
              <a:gd name="T22" fmla="*/ 120517 w 67"/>
              <a:gd name="T23" fmla="*/ 131831 h 63"/>
              <a:gd name="T24" fmla="*/ 120517 w 67"/>
              <a:gd name="T25" fmla="*/ 135493 h 63"/>
              <a:gd name="T26" fmla="*/ 127821 w 67"/>
              <a:gd name="T27" fmla="*/ 135493 h 63"/>
              <a:gd name="T28" fmla="*/ 113213 w 67"/>
              <a:gd name="T29" fmla="*/ 150141 h 63"/>
              <a:gd name="T30" fmla="*/ 113213 w 67"/>
              <a:gd name="T31" fmla="*/ 153803 h 63"/>
              <a:gd name="T32" fmla="*/ 120517 w 67"/>
              <a:gd name="T33" fmla="*/ 153803 h 63"/>
              <a:gd name="T34" fmla="*/ 120517 w 67"/>
              <a:gd name="T35" fmla="*/ 150141 h 63"/>
              <a:gd name="T36" fmla="*/ 116865 w 67"/>
              <a:gd name="T37" fmla="*/ 175774 h 63"/>
              <a:gd name="T38" fmla="*/ 124169 w 67"/>
              <a:gd name="T39" fmla="*/ 175774 h 63"/>
              <a:gd name="T40" fmla="*/ 120517 w 67"/>
              <a:gd name="T41" fmla="*/ 172113 h 63"/>
              <a:gd name="T42" fmla="*/ 124169 w 67"/>
              <a:gd name="T43" fmla="*/ 190422 h 63"/>
              <a:gd name="T44" fmla="*/ 127821 w 67"/>
              <a:gd name="T45" fmla="*/ 194084 h 63"/>
              <a:gd name="T46" fmla="*/ 131473 w 67"/>
              <a:gd name="T47" fmla="*/ 190422 h 63"/>
              <a:gd name="T48" fmla="*/ 127821 w 67"/>
              <a:gd name="T49" fmla="*/ 186760 h 63"/>
              <a:gd name="T50" fmla="*/ 142429 w 67"/>
              <a:gd name="T51" fmla="*/ 208732 h 63"/>
              <a:gd name="T52" fmla="*/ 146081 w 67"/>
              <a:gd name="T53" fmla="*/ 205070 h 63"/>
              <a:gd name="T54" fmla="*/ 142429 w 67"/>
              <a:gd name="T55" fmla="*/ 201408 h 63"/>
              <a:gd name="T56" fmla="*/ 157037 w 67"/>
              <a:gd name="T57" fmla="*/ 216056 h 63"/>
              <a:gd name="T58" fmla="*/ 164341 w 67"/>
              <a:gd name="T59" fmla="*/ 216056 h 63"/>
              <a:gd name="T60" fmla="*/ 160689 w 67"/>
              <a:gd name="T61" fmla="*/ 208732 h 63"/>
              <a:gd name="T62" fmla="*/ 157037 w 67"/>
              <a:gd name="T63" fmla="*/ 216056 h 63"/>
              <a:gd name="T64" fmla="*/ 182601 w 67"/>
              <a:gd name="T65" fmla="*/ 216056 h 63"/>
              <a:gd name="T66" fmla="*/ 182601 w 67"/>
              <a:gd name="T67" fmla="*/ 208732 h 63"/>
              <a:gd name="T68" fmla="*/ 178949 w 67"/>
              <a:gd name="T69" fmla="*/ 212394 h 63"/>
              <a:gd name="T70" fmla="*/ 200862 w 67"/>
              <a:gd name="T71" fmla="*/ 212394 h 63"/>
              <a:gd name="T72" fmla="*/ 204514 w 67"/>
              <a:gd name="T73" fmla="*/ 208732 h 63"/>
              <a:gd name="T74" fmla="*/ 197210 w 67"/>
              <a:gd name="T75" fmla="*/ 205070 h 63"/>
              <a:gd name="T76" fmla="*/ 215470 w 67"/>
              <a:gd name="T77" fmla="*/ 197746 h 63"/>
              <a:gd name="T78" fmla="*/ 219122 w 67"/>
              <a:gd name="T79" fmla="*/ 197746 h 63"/>
              <a:gd name="T80" fmla="*/ 211818 w 67"/>
              <a:gd name="T81" fmla="*/ 190422 h 63"/>
              <a:gd name="T82" fmla="*/ 211818 w 67"/>
              <a:gd name="T83" fmla="*/ 194084 h 63"/>
              <a:gd name="T84" fmla="*/ 226426 w 67"/>
              <a:gd name="T85" fmla="*/ 179436 h 63"/>
              <a:gd name="T86" fmla="*/ 230078 w 67"/>
              <a:gd name="T87" fmla="*/ 175774 h 63"/>
              <a:gd name="T88" fmla="*/ 222774 w 67"/>
              <a:gd name="T89" fmla="*/ 175774 h 63"/>
              <a:gd name="T90" fmla="*/ 230078 w 67"/>
              <a:gd name="T91" fmla="*/ 161127 h 63"/>
              <a:gd name="T92" fmla="*/ 230078 w 67"/>
              <a:gd name="T93" fmla="*/ 153803 h 63"/>
              <a:gd name="T94" fmla="*/ 222774 w 67"/>
              <a:gd name="T95" fmla="*/ 157465 h 63"/>
              <a:gd name="T96" fmla="*/ 222774 w 67"/>
              <a:gd name="T97" fmla="*/ 161127 h 63"/>
              <a:gd name="T98" fmla="*/ 226426 w 67"/>
              <a:gd name="T99" fmla="*/ 135493 h 63"/>
              <a:gd name="T100" fmla="*/ 219122 w 67"/>
              <a:gd name="T101" fmla="*/ 135493 h 63"/>
              <a:gd name="T102" fmla="*/ 219122 w 67"/>
              <a:gd name="T103" fmla="*/ 139155 h 63"/>
              <a:gd name="T104" fmla="*/ 215470 w 67"/>
              <a:gd name="T105" fmla="*/ 120845 h 63"/>
              <a:gd name="T106" fmla="*/ 211818 w 67"/>
              <a:gd name="T107" fmla="*/ 117183 h 63"/>
              <a:gd name="T108" fmla="*/ 208166 w 67"/>
              <a:gd name="T109" fmla="*/ 124507 h 63"/>
              <a:gd name="T110" fmla="*/ 211818 w 67"/>
              <a:gd name="T111" fmla="*/ 124507 h 63"/>
              <a:gd name="T112" fmla="*/ 197210 w 67"/>
              <a:gd name="T113" fmla="*/ 106197 h 63"/>
              <a:gd name="T114" fmla="*/ 189906 w 67"/>
              <a:gd name="T115" fmla="*/ 109859 h 63"/>
              <a:gd name="T116" fmla="*/ 193558 w 67"/>
              <a:gd name="T117" fmla="*/ 113521 h 63"/>
              <a:gd name="T118" fmla="*/ 10956 w 67"/>
              <a:gd name="T119" fmla="*/ 58591 h 63"/>
              <a:gd name="T120" fmla="*/ 131473 w 67"/>
              <a:gd name="T121" fmla="*/ 84225 h 63"/>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67" h="63">
                <a:moveTo>
                  <a:pt x="5" y="47"/>
                </a:moveTo>
                <a:cubicBezTo>
                  <a:pt x="8" y="46"/>
                  <a:pt x="12" y="46"/>
                  <a:pt x="15" y="46"/>
                </a:cubicBezTo>
                <a:cubicBezTo>
                  <a:pt x="13" y="46"/>
                  <a:pt x="11" y="46"/>
                  <a:pt x="9" y="46"/>
                </a:cubicBezTo>
                <a:cubicBezTo>
                  <a:pt x="7" y="45"/>
                  <a:pt x="6" y="44"/>
                  <a:pt x="6" y="43"/>
                </a:cubicBezTo>
                <a:cubicBezTo>
                  <a:pt x="6" y="40"/>
                  <a:pt x="6" y="38"/>
                  <a:pt x="6" y="35"/>
                </a:cubicBezTo>
                <a:cubicBezTo>
                  <a:pt x="6" y="33"/>
                  <a:pt x="7" y="32"/>
                  <a:pt x="9" y="32"/>
                </a:cubicBezTo>
                <a:cubicBezTo>
                  <a:pt x="15" y="31"/>
                  <a:pt x="21" y="31"/>
                  <a:pt x="27" y="31"/>
                </a:cubicBezTo>
                <a:cubicBezTo>
                  <a:pt x="25" y="35"/>
                  <a:pt x="24" y="39"/>
                  <a:pt x="24" y="44"/>
                </a:cubicBezTo>
                <a:cubicBezTo>
                  <a:pt x="24" y="50"/>
                  <a:pt x="26" y="56"/>
                  <a:pt x="31" y="60"/>
                </a:cubicBezTo>
                <a:cubicBezTo>
                  <a:pt x="31" y="60"/>
                  <a:pt x="31" y="61"/>
                  <a:pt x="31" y="61"/>
                </a:cubicBezTo>
                <a:cubicBezTo>
                  <a:pt x="23" y="62"/>
                  <a:pt x="14" y="61"/>
                  <a:pt x="5" y="61"/>
                </a:cubicBezTo>
                <a:cubicBezTo>
                  <a:pt x="3" y="60"/>
                  <a:pt x="2" y="59"/>
                  <a:pt x="2" y="57"/>
                </a:cubicBezTo>
                <a:cubicBezTo>
                  <a:pt x="2" y="55"/>
                  <a:pt x="2" y="52"/>
                  <a:pt x="2" y="50"/>
                </a:cubicBezTo>
                <a:cubicBezTo>
                  <a:pt x="2" y="48"/>
                  <a:pt x="3" y="47"/>
                  <a:pt x="5" y="47"/>
                </a:cubicBezTo>
                <a:close/>
                <a:moveTo>
                  <a:pt x="46" y="28"/>
                </a:moveTo>
                <a:cubicBezTo>
                  <a:pt x="47" y="27"/>
                  <a:pt x="48" y="27"/>
                  <a:pt x="49" y="28"/>
                </a:cubicBezTo>
                <a:cubicBezTo>
                  <a:pt x="49" y="28"/>
                  <a:pt x="49" y="29"/>
                  <a:pt x="49" y="30"/>
                </a:cubicBezTo>
                <a:cubicBezTo>
                  <a:pt x="48" y="30"/>
                  <a:pt x="47" y="30"/>
                  <a:pt x="46" y="30"/>
                </a:cubicBezTo>
                <a:cubicBezTo>
                  <a:pt x="46" y="29"/>
                  <a:pt x="46" y="28"/>
                  <a:pt x="46" y="28"/>
                </a:cubicBezTo>
                <a:close/>
                <a:moveTo>
                  <a:pt x="53" y="40"/>
                </a:moveTo>
                <a:cubicBezTo>
                  <a:pt x="48" y="40"/>
                  <a:pt x="48" y="40"/>
                  <a:pt x="48" y="40"/>
                </a:cubicBezTo>
                <a:cubicBezTo>
                  <a:pt x="48" y="39"/>
                  <a:pt x="48" y="39"/>
                  <a:pt x="48" y="39"/>
                </a:cubicBezTo>
                <a:cubicBezTo>
                  <a:pt x="48" y="39"/>
                  <a:pt x="48" y="38"/>
                  <a:pt x="48" y="38"/>
                </a:cubicBezTo>
                <a:cubicBezTo>
                  <a:pt x="48" y="38"/>
                  <a:pt x="48" y="37"/>
                  <a:pt x="47" y="37"/>
                </a:cubicBezTo>
                <a:cubicBezTo>
                  <a:pt x="47" y="37"/>
                  <a:pt x="47" y="38"/>
                  <a:pt x="47" y="38"/>
                </a:cubicBezTo>
                <a:cubicBezTo>
                  <a:pt x="47" y="38"/>
                  <a:pt x="47" y="38"/>
                  <a:pt x="47" y="39"/>
                </a:cubicBezTo>
                <a:cubicBezTo>
                  <a:pt x="47" y="39"/>
                  <a:pt x="47" y="40"/>
                  <a:pt x="47" y="40"/>
                </a:cubicBezTo>
                <a:cubicBezTo>
                  <a:pt x="47" y="41"/>
                  <a:pt x="48" y="41"/>
                  <a:pt x="49" y="42"/>
                </a:cubicBezTo>
                <a:cubicBezTo>
                  <a:pt x="51" y="43"/>
                  <a:pt x="51" y="43"/>
                  <a:pt x="52" y="43"/>
                </a:cubicBezTo>
                <a:cubicBezTo>
                  <a:pt x="52" y="44"/>
                  <a:pt x="53" y="44"/>
                  <a:pt x="53" y="45"/>
                </a:cubicBezTo>
                <a:cubicBezTo>
                  <a:pt x="53" y="46"/>
                  <a:pt x="53" y="47"/>
                  <a:pt x="53" y="48"/>
                </a:cubicBezTo>
                <a:cubicBezTo>
                  <a:pt x="53" y="49"/>
                  <a:pt x="53" y="50"/>
                  <a:pt x="52" y="51"/>
                </a:cubicBezTo>
                <a:cubicBezTo>
                  <a:pt x="51" y="52"/>
                  <a:pt x="50" y="53"/>
                  <a:pt x="49" y="53"/>
                </a:cubicBezTo>
                <a:cubicBezTo>
                  <a:pt x="49" y="55"/>
                  <a:pt x="49" y="55"/>
                  <a:pt x="49" y="55"/>
                </a:cubicBezTo>
                <a:cubicBezTo>
                  <a:pt x="47" y="55"/>
                  <a:pt x="47" y="55"/>
                  <a:pt x="47" y="55"/>
                </a:cubicBezTo>
                <a:cubicBezTo>
                  <a:pt x="47" y="53"/>
                  <a:pt x="47" y="53"/>
                  <a:pt x="47" y="53"/>
                </a:cubicBezTo>
                <a:cubicBezTo>
                  <a:pt x="45" y="53"/>
                  <a:pt x="44" y="52"/>
                  <a:pt x="43" y="52"/>
                </a:cubicBezTo>
                <a:cubicBezTo>
                  <a:pt x="42" y="51"/>
                  <a:pt x="42" y="49"/>
                  <a:pt x="42" y="47"/>
                </a:cubicBezTo>
                <a:cubicBezTo>
                  <a:pt x="42" y="47"/>
                  <a:pt x="42" y="47"/>
                  <a:pt x="42" y="47"/>
                </a:cubicBezTo>
                <a:cubicBezTo>
                  <a:pt x="47" y="47"/>
                  <a:pt x="47" y="47"/>
                  <a:pt x="47" y="47"/>
                </a:cubicBezTo>
                <a:cubicBezTo>
                  <a:pt x="47" y="48"/>
                  <a:pt x="47" y="48"/>
                  <a:pt x="47" y="48"/>
                </a:cubicBezTo>
                <a:cubicBezTo>
                  <a:pt x="47" y="49"/>
                  <a:pt x="47" y="50"/>
                  <a:pt x="47" y="50"/>
                </a:cubicBezTo>
                <a:cubicBezTo>
                  <a:pt x="47" y="50"/>
                  <a:pt x="47" y="50"/>
                  <a:pt x="47" y="50"/>
                </a:cubicBezTo>
                <a:cubicBezTo>
                  <a:pt x="48" y="50"/>
                  <a:pt x="48" y="50"/>
                  <a:pt x="48" y="50"/>
                </a:cubicBezTo>
                <a:cubicBezTo>
                  <a:pt x="48" y="50"/>
                  <a:pt x="48" y="49"/>
                  <a:pt x="48" y="49"/>
                </a:cubicBezTo>
                <a:cubicBezTo>
                  <a:pt x="48" y="48"/>
                  <a:pt x="48" y="47"/>
                  <a:pt x="48" y="47"/>
                </a:cubicBezTo>
                <a:cubicBezTo>
                  <a:pt x="48" y="46"/>
                  <a:pt x="47" y="46"/>
                  <a:pt x="47" y="46"/>
                </a:cubicBezTo>
                <a:cubicBezTo>
                  <a:pt x="45" y="45"/>
                  <a:pt x="44" y="44"/>
                  <a:pt x="44" y="44"/>
                </a:cubicBezTo>
                <a:cubicBezTo>
                  <a:pt x="43" y="43"/>
                  <a:pt x="43" y="43"/>
                  <a:pt x="42" y="42"/>
                </a:cubicBezTo>
                <a:cubicBezTo>
                  <a:pt x="42" y="41"/>
                  <a:pt x="42" y="40"/>
                  <a:pt x="42" y="39"/>
                </a:cubicBezTo>
                <a:cubicBezTo>
                  <a:pt x="42" y="38"/>
                  <a:pt x="42" y="37"/>
                  <a:pt x="43" y="36"/>
                </a:cubicBezTo>
                <a:cubicBezTo>
                  <a:pt x="44" y="35"/>
                  <a:pt x="45" y="35"/>
                  <a:pt x="47" y="35"/>
                </a:cubicBezTo>
                <a:cubicBezTo>
                  <a:pt x="47" y="33"/>
                  <a:pt x="47" y="33"/>
                  <a:pt x="47" y="33"/>
                </a:cubicBezTo>
                <a:cubicBezTo>
                  <a:pt x="49" y="33"/>
                  <a:pt x="49" y="33"/>
                  <a:pt x="49" y="33"/>
                </a:cubicBezTo>
                <a:cubicBezTo>
                  <a:pt x="49" y="35"/>
                  <a:pt x="49" y="35"/>
                  <a:pt x="49" y="35"/>
                </a:cubicBezTo>
                <a:cubicBezTo>
                  <a:pt x="50" y="35"/>
                  <a:pt x="51" y="35"/>
                  <a:pt x="52" y="36"/>
                </a:cubicBezTo>
                <a:cubicBezTo>
                  <a:pt x="52" y="37"/>
                  <a:pt x="53" y="38"/>
                  <a:pt x="53" y="39"/>
                </a:cubicBezTo>
                <a:cubicBezTo>
                  <a:pt x="53" y="40"/>
                  <a:pt x="53" y="40"/>
                  <a:pt x="53" y="40"/>
                </a:cubicBezTo>
                <a:close/>
                <a:moveTo>
                  <a:pt x="42" y="28"/>
                </a:moveTo>
                <a:cubicBezTo>
                  <a:pt x="42" y="28"/>
                  <a:pt x="42" y="28"/>
                  <a:pt x="42" y="28"/>
                </a:cubicBezTo>
                <a:cubicBezTo>
                  <a:pt x="42" y="28"/>
                  <a:pt x="42" y="28"/>
                  <a:pt x="42" y="28"/>
                </a:cubicBezTo>
                <a:cubicBezTo>
                  <a:pt x="42" y="28"/>
                  <a:pt x="42" y="28"/>
                  <a:pt x="42" y="28"/>
                </a:cubicBezTo>
                <a:cubicBezTo>
                  <a:pt x="42" y="28"/>
                  <a:pt x="42" y="28"/>
                  <a:pt x="42" y="28"/>
                </a:cubicBezTo>
                <a:cubicBezTo>
                  <a:pt x="42" y="29"/>
                  <a:pt x="42" y="29"/>
                  <a:pt x="42" y="29"/>
                </a:cubicBezTo>
                <a:cubicBezTo>
                  <a:pt x="42" y="29"/>
                  <a:pt x="42" y="29"/>
                  <a:pt x="42" y="29"/>
                </a:cubicBezTo>
                <a:cubicBezTo>
                  <a:pt x="42" y="29"/>
                  <a:pt x="42" y="29"/>
                  <a:pt x="42" y="29"/>
                </a:cubicBezTo>
                <a:cubicBezTo>
                  <a:pt x="42" y="29"/>
                  <a:pt x="42" y="29"/>
                  <a:pt x="42" y="29"/>
                </a:cubicBezTo>
                <a:cubicBezTo>
                  <a:pt x="42" y="29"/>
                  <a:pt x="42" y="29"/>
                  <a:pt x="42" y="29"/>
                </a:cubicBezTo>
                <a:cubicBezTo>
                  <a:pt x="41" y="29"/>
                  <a:pt x="41" y="29"/>
                  <a:pt x="41" y="29"/>
                </a:cubicBezTo>
                <a:cubicBezTo>
                  <a:pt x="41" y="29"/>
                  <a:pt x="41" y="29"/>
                  <a:pt x="41" y="29"/>
                </a:cubicBezTo>
                <a:cubicBezTo>
                  <a:pt x="41" y="29"/>
                  <a:pt x="41" y="29"/>
                  <a:pt x="41" y="29"/>
                </a:cubicBezTo>
                <a:cubicBezTo>
                  <a:pt x="41" y="29"/>
                  <a:pt x="41" y="29"/>
                  <a:pt x="41" y="29"/>
                </a:cubicBezTo>
                <a:cubicBezTo>
                  <a:pt x="41" y="29"/>
                  <a:pt x="41" y="29"/>
                  <a:pt x="41" y="29"/>
                </a:cubicBezTo>
                <a:cubicBezTo>
                  <a:pt x="41" y="29"/>
                  <a:pt x="41" y="29"/>
                  <a:pt x="41" y="29"/>
                </a:cubicBezTo>
                <a:cubicBezTo>
                  <a:pt x="41" y="29"/>
                  <a:pt x="41" y="29"/>
                  <a:pt x="41" y="29"/>
                </a:cubicBezTo>
                <a:cubicBezTo>
                  <a:pt x="41" y="29"/>
                  <a:pt x="41" y="29"/>
                  <a:pt x="41" y="29"/>
                </a:cubicBezTo>
                <a:cubicBezTo>
                  <a:pt x="41" y="29"/>
                  <a:pt x="41" y="29"/>
                  <a:pt x="41" y="29"/>
                </a:cubicBezTo>
                <a:cubicBezTo>
                  <a:pt x="41" y="29"/>
                  <a:pt x="41" y="29"/>
                  <a:pt x="41" y="29"/>
                </a:cubicBezTo>
                <a:cubicBezTo>
                  <a:pt x="41" y="29"/>
                  <a:pt x="41" y="29"/>
                  <a:pt x="41" y="29"/>
                </a:cubicBezTo>
                <a:cubicBezTo>
                  <a:pt x="41" y="29"/>
                  <a:pt x="41" y="29"/>
                  <a:pt x="41" y="29"/>
                </a:cubicBezTo>
                <a:cubicBezTo>
                  <a:pt x="41" y="31"/>
                  <a:pt x="41" y="31"/>
                  <a:pt x="41" y="31"/>
                </a:cubicBezTo>
                <a:cubicBezTo>
                  <a:pt x="41" y="31"/>
                  <a:pt x="41" y="31"/>
                  <a:pt x="41" y="31"/>
                </a:cubicBezTo>
                <a:cubicBezTo>
                  <a:pt x="41" y="31"/>
                  <a:pt x="41" y="31"/>
                  <a:pt x="41" y="31"/>
                </a:cubicBezTo>
                <a:cubicBezTo>
                  <a:pt x="41" y="31"/>
                  <a:pt x="41" y="31"/>
                  <a:pt x="41" y="31"/>
                </a:cubicBezTo>
                <a:cubicBezTo>
                  <a:pt x="42" y="31"/>
                  <a:pt x="42" y="31"/>
                  <a:pt x="42" y="31"/>
                </a:cubicBezTo>
                <a:cubicBezTo>
                  <a:pt x="42" y="31"/>
                  <a:pt x="42" y="31"/>
                  <a:pt x="42" y="31"/>
                </a:cubicBezTo>
                <a:cubicBezTo>
                  <a:pt x="42" y="31"/>
                  <a:pt x="42" y="31"/>
                  <a:pt x="42" y="31"/>
                </a:cubicBezTo>
                <a:cubicBezTo>
                  <a:pt x="42" y="31"/>
                  <a:pt x="42" y="31"/>
                  <a:pt x="42" y="31"/>
                </a:cubicBezTo>
                <a:cubicBezTo>
                  <a:pt x="42" y="30"/>
                  <a:pt x="42" y="30"/>
                  <a:pt x="42" y="30"/>
                </a:cubicBezTo>
                <a:cubicBezTo>
                  <a:pt x="42" y="30"/>
                  <a:pt x="42" y="30"/>
                  <a:pt x="42" y="30"/>
                </a:cubicBezTo>
                <a:cubicBezTo>
                  <a:pt x="42" y="30"/>
                  <a:pt x="42" y="30"/>
                  <a:pt x="42" y="30"/>
                </a:cubicBezTo>
                <a:cubicBezTo>
                  <a:pt x="42" y="30"/>
                  <a:pt x="42" y="30"/>
                  <a:pt x="42" y="30"/>
                </a:cubicBezTo>
                <a:cubicBezTo>
                  <a:pt x="42" y="30"/>
                  <a:pt x="42" y="30"/>
                  <a:pt x="42" y="30"/>
                </a:cubicBezTo>
                <a:cubicBezTo>
                  <a:pt x="42" y="30"/>
                  <a:pt x="42" y="30"/>
                  <a:pt x="42" y="30"/>
                </a:cubicBezTo>
                <a:cubicBezTo>
                  <a:pt x="42" y="30"/>
                  <a:pt x="42" y="30"/>
                  <a:pt x="42" y="30"/>
                </a:cubicBezTo>
                <a:cubicBezTo>
                  <a:pt x="42" y="30"/>
                  <a:pt x="42" y="30"/>
                  <a:pt x="42" y="30"/>
                </a:cubicBezTo>
                <a:cubicBezTo>
                  <a:pt x="43" y="30"/>
                  <a:pt x="43" y="30"/>
                  <a:pt x="43" y="30"/>
                </a:cubicBezTo>
                <a:cubicBezTo>
                  <a:pt x="43" y="30"/>
                  <a:pt x="43" y="30"/>
                  <a:pt x="43" y="30"/>
                </a:cubicBezTo>
                <a:cubicBezTo>
                  <a:pt x="43" y="30"/>
                  <a:pt x="43" y="30"/>
                  <a:pt x="43" y="30"/>
                </a:cubicBezTo>
                <a:cubicBezTo>
                  <a:pt x="43" y="30"/>
                  <a:pt x="43" y="30"/>
                  <a:pt x="43" y="30"/>
                </a:cubicBezTo>
                <a:cubicBezTo>
                  <a:pt x="43" y="30"/>
                  <a:pt x="43" y="30"/>
                  <a:pt x="43" y="30"/>
                </a:cubicBezTo>
                <a:cubicBezTo>
                  <a:pt x="43" y="30"/>
                  <a:pt x="43" y="30"/>
                  <a:pt x="43" y="30"/>
                </a:cubicBezTo>
                <a:cubicBezTo>
                  <a:pt x="42" y="28"/>
                  <a:pt x="42" y="28"/>
                  <a:pt x="42" y="28"/>
                </a:cubicBezTo>
                <a:close/>
                <a:moveTo>
                  <a:pt x="37" y="31"/>
                </a:moveTo>
                <a:cubicBezTo>
                  <a:pt x="37" y="31"/>
                  <a:pt x="37" y="31"/>
                  <a:pt x="37" y="31"/>
                </a:cubicBezTo>
                <a:cubicBezTo>
                  <a:pt x="37" y="31"/>
                  <a:pt x="37" y="31"/>
                  <a:pt x="37" y="31"/>
                </a:cubicBezTo>
                <a:cubicBezTo>
                  <a:pt x="37" y="31"/>
                  <a:pt x="37" y="31"/>
                  <a:pt x="37" y="31"/>
                </a:cubicBezTo>
                <a:cubicBezTo>
                  <a:pt x="37" y="31"/>
                  <a:pt x="37" y="31"/>
                  <a:pt x="37" y="31"/>
                </a:cubicBezTo>
                <a:cubicBezTo>
                  <a:pt x="37" y="31"/>
                  <a:pt x="37" y="31"/>
                  <a:pt x="37" y="31"/>
                </a:cubicBezTo>
                <a:cubicBezTo>
                  <a:pt x="37" y="31"/>
                  <a:pt x="37" y="31"/>
                  <a:pt x="37" y="31"/>
                </a:cubicBezTo>
                <a:cubicBezTo>
                  <a:pt x="37" y="32"/>
                  <a:pt x="37" y="32"/>
                  <a:pt x="37" y="32"/>
                </a:cubicBezTo>
                <a:cubicBezTo>
                  <a:pt x="37" y="32"/>
                  <a:pt x="37" y="32"/>
                  <a:pt x="37" y="32"/>
                </a:cubicBezTo>
                <a:cubicBezTo>
                  <a:pt x="37" y="32"/>
                  <a:pt x="37" y="32"/>
                  <a:pt x="37" y="32"/>
                </a:cubicBezTo>
                <a:cubicBezTo>
                  <a:pt x="37" y="32"/>
                  <a:pt x="37" y="32"/>
                  <a:pt x="37" y="32"/>
                </a:cubicBezTo>
                <a:cubicBezTo>
                  <a:pt x="36" y="32"/>
                  <a:pt x="36" y="32"/>
                  <a:pt x="36" y="32"/>
                </a:cubicBezTo>
                <a:cubicBezTo>
                  <a:pt x="36" y="32"/>
                  <a:pt x="36" y="32"/>
                  <a:pt x="36" y="32"/>
                </a:cubicBezTo>
                <a:cubicBezTo>
                  <a:pt x="36" y="32"/>
                  <a:pt x="36" y="32"/>
                  <a:pt x="36" y="32"/>
                </a:cubicBezTo>
                <a:cubicBezTo>
                  <a:pt x="36" y="32"/>
                  <a:pt x="36" y="32"/>
                  <a:pt x="36" y="32"/>
                </a:cubicBezTo>
                <a:cubicBezTo>
                  <a:pt x="36" y="32"/>
                  <a:pt x="36" y="32"/>
                  <a:pt x="36" y="32"/>
                </a:cubicBezTo>
                <a:cubicBezTo>
                  <a:pt x="36" y="32"/>
                  <a:pt x="36" y="32"/>
                  <a:pt x="36" y="32"/>
                </a:cubicBezTo>
                <a:cubicBezTo>
                  <a:pt x="36" y="32"/>
                  <a:pt x="36" y="32"/>
                  <a:pt x="36" y="32"/>
                </a:cubicBezTo>
                <a:cubicBezTo>
                  <a:pt x="36" y="32"/>
                  <a:pt x="36" y="32"/>
                  <a:pt x="36" y="32"/>
                </a:cubicBezTo>
                <a:cubicBezTo>
                  <a:pt x="36" y="32"/>
                  <a:pt x="36" y="32"/>
                  <a:pt x="36" y="32"/>
                </a:cubicBezTo>
                <a:cubicBezTo>
                  <a:pt x="36" y="32"/>
                  <a:pt x="36" y="32"/>
                  <a:pt x="36" y="32"/>
                </a:cubicBezTo>
                <a:cubicBezTo>
                  <a:pt x="36" y="32"/>
                  <a:pt x="36" y="32"/>
                  <a:pt x="36" y="32"/>
                </a:cubicBezTo>
                <a:cubicBezTo>
                  <a:pt x="37" y="34"/>
                  <a:pt x="37" y="34"/>
                  <a:pt x="37" y="34"/>
                </a:cubicBezTo>
                <a:cubicBezTo>
                  <a:pt x="37" y="34"/>
                  <a:pt x="37" y="34"/>
                  <a:pt x="37" y="34"/>
                </a:cubicBezTo>
                <a:cubicBezTo>
                  <a:pt x="37" y="34"/>
                  <a:pt x="37" y="34"/>
                  <a:pt x="37" y="34"/>
                </a:cubicBezTo>
                <a:cubicBezTo>
                  <a:pt x="37" y="34"/>
                  <a:pt x="37" y="34"/>
                  <a:pt x="37" y="34"/>
                </a:cubicBezTo>
                <a:cubicBezTo>
                  <a:pt x="37" y="33"/>
                  <a:pt x="37" y="33"/>
                  <a:pt x="37" y="33"/>
                </a:cubicBezTo>
                <a:cubicBezTo>
                  <a:pt x="37" y="33"/>
                  <a:pt x="37" y="33"/>
                  <a:pt x="37" y="33"/>
                </a:cubicBezTo>
                <a:cubicBezTo>
                  <a:pt x="37" y="33"/>
                  <a:pt x="37" y="33"/>
                  <a:pt x="37" y="33"/>
                </a:cubicBezTo>
                <a:cubicBezTo>
                  <a:pt x="38" y="33"/>
                  <a:pt x="38" y="33"/>
                  <a:pt x="38" y="33"/>
                </a:cubicBezTo>
                <a:cubicBezTo>
                  <a:pt x="38" y="33"/>
                  <a:pt x="38" y="33"/>
                  <a:pt x="38" y="33"/>
                </a:cubicBezTo>
                <a:cubicBezTo>
                  <a:pt x="38" y="33"/>
                  <a:pt x="38" y="33"/>
                  <a:pt x="38" y="33"/>
                </a:cubicBezTo>
                <a:cubicBezTo>
                  <a:pt x="38" y="33"/>
                  <a:pt x="38" y="33"/>
                  <a:pt x="38" y="33"/>
                </a:cubicBezTo>
                <a:cubicBezTo>
                  <a:pt x="38" y="33"/>
                  <a:pt x="38" y="33"/>
                  <a:pt x="38" y="33"/>
                </a:cubicBezTo>
                <a:cubicBezTo>
                  <a:pt x="38" y="33"/>
                  <a:pt x="38" y="33"/>
                  <a:pt x="38" y="33"/>
                </a:cubicBezTo>
                <a:cubicBezTo>
                  <a:pt x="38" y="33"/>
                  <a:pt x="38" y="33"/>
                  <a:pt x="38" y="33"/>
                </a:cubicBezTo>
                <a:cubicBezTo>
                  <a:pt x="38" y="33"/>
                  <a:pt x="38" y="33"/>
                  <a:pt x="38" y="33"/>
                </a:cubicBezTo>
                <a:cubicBezTo>
                  <a:pt x="38" y="33"/>
                  <a:pt x="38" y="33"/>
                  <a:pt x="38" y="33"/>
                </a:cubicBezTo>
                <a:cubicBezTo>
                  <a:pt x="38" y="33"/>
                  <a:pt x="38" y="33"/>
                  <a:pt x="38" y="33"/>
                </a:cubicBezTo>
                <a:cubicBezTo>
                  <a:pt x="38" y="33"/>
                  <a:pt x="38" y="33"/>
                  <a:pt x="38" y="33"/>
                </a:cubicBezTo>
                <a:cubicBezTo>
                  <a:pt x="38" y="33"/>
                  <a:pt x="38" y="33"/>
                  <a:pt x="38" y="33"/>
                </a:cubicBezTo>
                <a:cubicBezTo>
                  <a:pt x="38" y="33"/>
                  <a:pt x="38" y="33"/>
                  <a:pt x="38" y="33"/>
                </a:cubicBezTo>
                <a:cubicBezTo>
                  <a:pt x="38" y="33"/>
                  <a:pt x="38" y="33"/>
                  <a:pt x="38" y="33"/>
                </a:cubicBezTo>
                <a:cubicBezTo>
                  <a:pt x="38" y="33"/>
                  <a:pt x="38" y="33"/>
                  <a:pt x="38" y="33"/>
                </a:cubicBezTo>
                <a:cubicBezTo>
                  <a:pt x="37" y="31"/>
                  <a:pt x="37" y="31"/>
                  <a:pt x="37" y="31"/>
                </a:cubicBezTo>
                <a:close/>
                <a:moveTo>
                  <a:pt x="33" y="36"/>
                </a:moveTo>
                <a:cubicBezTo>
                  <a:pt x="33" y="36"/>
                  <a:pt x="33" y="36"/>
                  <a:pt x="33" y="36"/>
                </a:cubicBezTo>
                <a:cubicBezTo>
                  <a:pt x="33" y="36"/>
                  <a:pt x="33" y="36"/>
                  <a:pt x="33" y="36"/>
                </a:cubicBezTo>
                <a:cubicBezTo>
                  <a:pt x="33" y="36"/>
                  <a:pt x="33" y="36"/>
                  <a:pt x="33" y="36"/>
                </a:cubicBezTo>
                <a:cubicBezTo>
                  <a:pt x="33" y="36"/>
                  <a:pt x="33" y="36"/>
                  <a:pt x="33" y="36"/>
                </a:cubicBezTo>
                <a:cubicBezTo>
                  <a:pt x="33" y="36"/>
                  <a:pt x="33" y="36"/>
                  <a:pt x="33" y="36"/>
                </a:cubicBezTo>
                <a:cubicBezTo>
                  <a:pt x="33" y="36"/>
                  <a:pt x="33" y="36"/>
                  <a:pt x="33" y="36"/>
                </a:cubicBezTo>
                <a:cubicBezTo>
                  <a:pt x="33" y="36"/>
                  <a:pt x="33" y="36"/>
                  <a:pt x="33" y="36"/>
                </a:cubicBezTo>
                <a:cubicBezTo>
                  <a:pt x="33" y="36"/>
                  <a:pt x="33" y="36"/>
                  <a:pt x="33" y="36"/>
                </a:cubicBezTo>
                <a:cubicBezTo>
                  <a:pt x="33" y="36"/>
                  <a:pt x="33" y="36"/>
                  <a:pt x="33" y="36"/>
                </a:cubicBezTo>
                <a:cubicBezTo>
                  <a:pt x="33" y="36"/>
                  <a:pt x="33" y="36"/>
                  <a:pt x="33" y="36"/>
                </a:cubicBezTo>
                <a:cubicBezTo>
                  <a:pt x="33" y="36"/>
                  <a:pt x="33" y="36"/>
                  <a:pt x="33" y="36"/>
                </a:cubicBezTo>
                <a:cubicBezTo>
                  <a:pt x="33" y="36"/>
                  <a:pt x="33" y="36"/>
                  <a:pt x="33" y="36"/>
                </a:cubicBezTo>
                <a:cubicBezTo>
                  <a:pt x="33" y="37"/>
                  <a:pt x="33" y="37"/>
                  <a:pt x="33" y="37"/>
                </a:cubicBezTo>
                <a:cubicBezTo>
                  <a:pt x="33" y="37"/>
                  <a:pt x="33" y="37"/>
                  <a:pt x="33" y="37"/>
                </a:cubicBezTo>
                <a:cubicBezTo>
                  <a:pt x="33" y="37"/>
                  <a:pt x="33" y="37"/>
                  <a:pt x="33" y="37"/>
                </a:cubicBezTo>
                <a:cubicBezTo>
                  <a:pt x="33" y="37"/>
                  <a:pt x="33" y="37"/>
                  <a:pt x="33" y="37"/>
                </a:cubicBezTo>
                <a:cubicBezTo>
                  <a:pt x="33" y="37"/>
                  <a:pt x="33" y="37"/>
                  <a:pt x="33" y="37"/>
                </a:cubicBezTo>
                <a:cubicBezTo>
                  <a:pt x="33" y="37"/>
                  <a:pt x="33" y="37"/>
                  <a:pt x="33" y="37"/>
                </a:cubicBezTo>
                <a:cubicBezTo>
                  <a:pt x="33" y="37"/>
                  <a:pt x="33" y="37"/>
                  <a:pt x="33" y="37"/>
                </a:cubicBezTo>
                <a:cubicBezTo>
                  <a:pt x="33" y="37"/>
                  <a:pt x="33" y="37"/>
                  <a:pt x="33" y="37"/>
                </a:cubicBezTo>
                <a:cubicBezTo>
                  <a:pt x="33" y="37"/>
                  <a:pt x="33" y="37"/>
                  <a:pt x="33" y="37"/>
                </a:cubicBezTo>
                <a:cubicBezTo>
                  <a:pt x="34" y="38"/>
                  <a:pt x="34" y="38"/>
                  <a:pt x="34" y="38"/>
                </a:cubicBezTo>
                <a:cubicBezTo>
                  <a:pt x="34" y="38"/>
                  <a:pt x="34" y="38"/>
                  <a:pt x="34" y="38"/>
                </a:cubicBezTo>
                <a:cubicBezTo>
                  <a:pt x="34" y="38"/>
                  <a:pt x="34" y="38"/>
                  <a:pt x="34" y="38"/>
                </a:cubicBezTo>
                <a:cubicBezTo>
                  <a:pt x="34" y="38"/>
                  <a:pt x="34" y="38"/>
                  <a:pt x="34" y="38"/>
                </a:cubicBezTo>
                <a:cubicBezTo>
                  <a:pt x="34" y="38"/>
                  <a:pt x="34" y="38"/>
                  <a:pt x="34" y="38"/>
                </a:cubicBezTo>
                <a:cubicBezTo>
                  <a:pt x="34" y="38"/>
                  <a:pt x="34" y="38"/>
                  <a:pt x="34" y="38"/>
                </a:cubicBezTo>
                <a:cubicBezTo>
                  <a:pt x="34" y="38"/>
                  <a:pt x="34" y="38"/>
                  <a:pt x="34" y="38"/>
                </a:cubicBezTo>
                <a:cubicBezTo>
                  <a:pt x="34" y="37"/>
                  <a:pt x="34" y="37"/>
                  <a:pt x="34" y="37"/>
                </a:cubicBezTo>
                <a:cubicBezTo>
                  <a:pt x="35" y="37"/>
                  <a:pt x="35" y="37"/>
                  <a:pt x="35" y="37"/>
                </a:cubicBezTo>
                <a:cubicBezTo>
                  <a:pt x="35" y="37"/>
                  <a:pt x="35" y="37"/>
                  <a:pt x="35" y="37"/>
                </a:cubicBezTo>
                <a:cubicBezTo>
                  <a:pt x="35" y="37"/>
                  <a:pt x="35" y="37"/>
                  <a:pt x="35" y="37"/>
                </a:cubicBezTo>
                <a:cubicBezTo>
                  <a:pt x="35" y="37"/>
                  <a:pt x="35" y="37"/>
                  <a:pt x="35" y="37"/>
                </a:cubicBezTo>
                <a:cubicBezTo>
                  <a:pt x="35" y="37"/>
                  <a:pt x="35" y="37"/>
                  <a:pt x="35" y="37"/>
                </a:cubicBezTo>
                <a:cubicBezTo>
                  <a:pt x="35" y="37"/>
                  <a:pt x="35" y="37"/>
                  <a:pt x="35" y="37"/>
                </a:cubicBezTo>
                <a:cubicBezTo>
                  <a:pt x="35" y="37"/>
                  <a:pt x="35" y="37"/>
                  <a:pt x="35" y="37"/>
                </a:cubicBezTo>
                <a:cubicBezTo>
                  <a:pt x="35" y="37"/>
                  <a:pt x="35" y="37"/>
                  <a:pt x="35" y="37"/>
                </a:cubicBezTo>
                <a:cubicBezTo>
                  <a:pt x="35" y="37"/>
                  <a:pt x="35" y="37"/>
                  <a:pt x="35" y="37"/>
                </a:cubicBezTo>
                <a:cubicBezTo>
                  <a:pt x="35" y="37"/>
                  <a:pt x="35" y="37"/>
                  <a:pt x="35" y="37"/>
                </a:cubicBezTo>
                <a:cubicBezTo>
                  <a:pt x="35" y="37"/>
                  <a:pt x="35" y="37"/>
                  <a:pt x="35" y="37"/>
                </a:cubicBezTo>
                <a:cubicBezTo>
                  <a:pt x="35" y="37"/>
                  <a:pt x="35" y="37"/>
                  <a:pt x="35" y="37"/>
                </a:cubicBezTo>
                <a:cubicBezTo>
                  <a:pt x="35" y="36"/>
                  <a:pt x="35" y="36"/>
                  <a:pt x="35" y="36"/>
                </a:cubicBezTo>
                <a:cubicBezTo>
                  <a:pt x="35" y="36"/>
                  <a:pt x="35" y="36"/>
                  <a:pt x="35" y="36"/>
                </a:cubicBezTo>
                <a:cubicBezTo>
                  <a:pt x="33" y="36"/>
                  <a:pt x="33" y="36"/>
                  <a:pt x="33" y="36"/>
                </a:cubicBezTo>
                <a:close/>
                <a:moveTo>
                  <a:pt x="31" y="41"/>
                </a:moveTo>
                <a:cubicBezTo>
                  <a:pt x="31" y="41"/>
                  <a:pt x="31" y="41"/>
                  <a:pt x="31" y="41"/>
                </a:cubicBezTo>
                <a:cubicBezTo>
                  <a:pt x="31" y="41"/>
                  <a:pt x="31" y="41"/>
                  <a:pt x="31" y="41"/>
                </a:cubicBezTo>
                <a:cubicBezTo>
                  <a:pt x="31" y="41"/>
                  <a:pt x="31" y="41"/>
                  <a:pt x="31" y="41"/>
                </a:cubicBezTo>
                <a:cubicBezTo>
                  <a:pt x="31" y="41"/>
                  <a:pt x="31" y="41"/>
                  <a:pt x="31" y="41"/>
                </a:cubicBezTo>
                <a:cubicBezTo>
                  <a:pt x="31" y="41"/>
                  <a:pt x="31" y="41"/>
                  <a:pt x="31" y="41"/>
                </a:cubicBezTo>
                <a:cubicBezTo>
                  <a:pt x="31" y="42"/>
                  <a:pt x="31" y="42"/>
                  <a:pt x="31" y="42"/>
                </a:cubicBezTo>
                <a:cubicBezTo>
                  <a:pt x="31" y="42"/>
                  <a:pt x="31" y="42"/>
                  <a:pt x="31" y="42"/>
                </a:cubicBezTo>
                <a:cubicBezTo>
                  <a:pt x="31" y="42"/>
                  <a:pt x="31" y="42"/>
                  <a:pt x="31" y="42"/>
                </a:cubicBezTo>
                <a:cubicBezTo>
                  <a:pt x="31" y="42"/>
                  <a:pt x="31" y="42"/>
                  <a:pt x="31" y="42"/>
                </a:cubicBezTo>
                <a:cubicBezTo>
                  <a:pt x="31" y="42"/>
                  <a:pt x="31" y="42"/>
                  <a:pt x="31" y="42"/>
                </a:cubicBezTo>
                <a:cubicBezTo>
                  <a:pt x="31" y="42"/>
                  <a:pt x="31" y="42"/>
                  <a:pt x="31" y="42"/>
                </a:cubicBezTo>
                <a:cubicBezTo>
                  <a:pt x="31" y="42"/>
                  <a:pt x="31" y="42"/>
                  <a:pt x="31" y="42"/>
                </a:cubicBezTo>
                <a:cubicBezTo>
                  <a:pt x="31" y="42"/>
                  <a:pt x="31" y="42"/>
                  <a:pt x="31" y="42"/>
                </a:cubicBezTo>
                <a:cubicBezTo>
                  <a:pt x="31" y="42"/>
                  <a:pt x="31" y="42"/>
                  <a:pt x="31" y="42"/>
                </a:cubicBezTo>
                <a:cubicBezTo>
                  <a:pt x="31" y="42"/>
                  <a:pt x="31" y="42"/>
                  <a:pt x="31" y="42"/>
                </a:cubicBezTo>
                <a:cubicBezTo>
                  <a:pt x="31" y="43"/>
                  <a:pt x="31" y="43"/>
                  <a:pt x="31" y="43"/>
                </a:cubicBezTo>
                <a:cubicBezTo>
                  <a:pt x="31" y="43"/>
                  <a:pt x="31" y="43"/>
                  <a:pt x="31" y="43"/>
                </a:cubicBezTo>
                <a:cubicBezTo>
                  <a:pt x="31" y="43"/>
                  <a:pt x="31" y="43"/>
                  <a:pt x="31" y="43"/>
                </a:cubicBezTo>
                <a:cubicBezTo>
                  <a:pt x="31" y="43"/>
                  <a:pt x="31" y="43"/>
                  <a:pt x="31" y="43"/>
                </a:cubicBezTo>
                <a:cubicBezTo>
                  <a:pt x="31" y="43"/>
                  <a:pt x="31" y="43"/>
                  <a:pt x="31" y="43"/>
                </a:cubicBezTo>
                <a:cubicBezTo>
                  <a:pt x="33" y="43"/>
                  <a:pt x="33" y="43"/>
                  <a:pt x="33" y="43"/>
                </a:cubicBezTo>
                <a:cubicBezTo>
                  <a:pt x="33" y="43"/>
                  <a:pt x="33" y="43"/>
                  <a:pt x="33" y="43"/>
                </a:cubicBezTo>
                <a:cubicBezTo>
                  <a:pt x="33" y="43"/>
                  <a:pt x="33" y="43"/>
                  <a:pt x="33" y="43"/>
                </a:cubicBezTo>
                <a:cubicBezTo>
                  <a:pt x="33" y="43"/>
                  <a:pt x="33" y="43"/>
                  <a:pt x="33" y="43"/>
                </a:cubicBezTo>
                <a:cubicBezTo>
                  <a:pt x="33" y="43"/>
                  <a:pt x="33" y="43"/>
                  <a:pt x="33" y="43"/>
                </a:cubicBezTo>
                <a:cubicBezTo>
                  <a:pt x="33" y="43"/>
                  <a:pt x="33" y="43"/>
                  <a:pt x="33" y="43"/>
                </a:cubicBezTo>
                <a:cubicBezTo>
                  <a:pt x="33" y="42"/>
                  <a:pt x="33" y="42"/>
                  <a:pt x="33" y="42"/>
                </a:cubicBezTo>
                <a:cubicBezTo>
                  <a:pt x="33" y="42"/>
                  <a:pt x="33" y="42"/>
                  <a:pt x="33" y="42"/>
                </a:cubicBezTo>
                <a:cubicBezTo>
                  <a:pt x="33" y="42"/>
                  <a:pt x="33" y="42"/>
                  <a:pt x="33" y="42"/>
                </a:cubicBezTo>
                <a:cubicBezTo>
                  <a:pt x="33" y="42"/>
                  <a:pt x="33" y="42"/>
                  <a:pt x="33" y="42"/>
                </a:cubicBezTo>
                <a:cubicBezTo>
                  <a:pt x="33" y="42"/>
                  <a:pt x="33" y="42"/>
                  <a:pt x="33" y="42"/>
                </a:cubicBezTo>
                <a:cubicBezTo>
                  <a:pt x="33" y="42"/>
                  <a:pt x="33" y="42"/>
                  <a:pt x="33" y="42"/>
                </a:cubicBezTo>
                <a:cubicBezTo>
                  <a:pt x="33" y="42"/>
                  <a:pt x="33" y="42"/>
                  <a:pt x="33" y="42"/>
                </a:cubicBezTo>
                <a:cubicBezTo>
                  <a:pt x="33" y="42"/>
                  <a:pt x="33" y="42"/>
                  <a:pt x="33" y="42"/>
                </a:cubicBezTo>
                <a:cubicBezTo>
                  <a:pt x="33" y="42"/>
                  <a:pt x="33" y="42"/>
                  <a:pt x="33" y="42"/>
                </a:cubicBezTo>
                <a:cubicBezTo>
                  <a:pt x="33" y="42"/>
                  <a:pt x="33" y="42"/>
                  <a:pt x="33" y="42"/>
                </a:cubicBezTo>
                <a:cubicBezTo>
                  <a:pt x="33" y="42"/>
                  <a:pt x="33" y="42"/>
                  <a:pt x="33" y="42"/>
                </a:cubicBezTo>
                <a:cubicBezTo>
                  <a:pt x="33" y="42"/>
                  <a:pt x="33" y="42"/>
                  <a:pt x="33" y="42"/>
                </a:cubicBezTo>
                <a:cubicBezTo>
                  <a:pt x="33" y="41"/>
                  <a:pt x="33" y="41"/>
                  <a:pt x="33" y="41"/>
                </a:cubicBezTo>
                <a:cubicBezTo>
                  <a:pt x="33" y="41"/>
                  <a:pt x="33" y="41"/>
                  <a:pt x="33" y="41"/>
                </a:cubicBezTo>
                <a:cubicBezTo>
                  <a:pt x="33" y="41"/>
                  <a:pt x="33" y="41"/>
                  <a:pt x="33" y="41"/>
                </a:cubicBezTo>
                <a:cubicBezTo>
                  <a:pt x="31" y="41"/>
                  <a:pt x="31" y="41"/>
                  <a:pt x="31" y="41"/>
                </a:cubicBezTo>
                <a:close/>
                <a:moveTo>
                  <a:pt x="32" y="47"/>
                </a:moveTo>
                <a:cubicBezTo>
                  <a:pt x="32" y="47"/>
                  <a:pt x="32" y="47"/>
                  <a:pt x="32" y="47"/>
                </a:cubicBezTo>
                <a:cubicBezTo>
                  <a:pt x="32" y="47"/>
                  <a:pt x="32" y="47"/>
                  <a:pt x="32" y="47"/>
                </a:cubicBezTo>
                <a:cubicBezTo>
                  <a:pt x="32" y="47"/>
                  <a:pt x="32" y="47"/>
                  <a:pt x="32" y="47"/>
                </a:cubicBezTo>
                <a:cubicBezTo>
                  <a:pt x="32" y="47"/>
                  <a:pt x="32" y="47"/>
                  <a:pt x="32" y="47"/>
                </a:cubicBezTo>
                <a:cubicBezTo>
                  <a:pt x="32" y="47"/>
                  <a:pt x="32" y="47"/>
                  <a:pt x="32" y="47"/>
                </a:cubicBezTo>
                <a:cubicBezTo>
                  <a:pt x="32" y="47"/>
                  <a:pt x="32" y="47"/>
                  <a:pt x="32" y="47"/>
                </a:cubicBezTo>
                <a:cubicBezTo>
                  <a:pt x="32" y="47"/>
                  <a:pt x="32" y="47"/>
                  <a:pt x="32" y="47"/>
                </a:cubicBezTo>
                <a:cubicBezTo>
                  <a:pt x="32" y="47"/>
                  <a:pt x="32" y="47"/>
                  <a:pt x="32" y="47"/>
                </a:cubicBezTo>
                <a:cubicBezTo>
                  <a:pt x="32" y="48"/>
                  <a:pt x="32" y="48"/>
                  <a:pt x="32" y="48"/>
                </a:cubicBezTo>
                <a:cubicBezTo>
                  <a:pt x="32" y="48"/>
                  <a:pt x="32" y="48"/>
                  <a:pt x="32" y="48"/>
                </a:cubicBezTo>
                <a:cubicBezTo>
                  <a:pt x="32" y="48"/>
                  <a:pt x="32" y="48"/>
                  <a:pt x="32" y="48"/>
                </a:cubicBezTo>
                <a:cubicBezTo>
                  <a:pt x="32" y="48"/>
                  <a:pt x="32" y="48"/>
                  <a:pt x="32" y="48"/>
                </a:cubicBezTo>
                <a:cubicBezTo>
                  <a:pt x="32" y="48"/>
                  <a:pt x="32" y="48"/>
                  <a:pt x="32" y="48"/>
                </a:cubicBezTo>
                <a:cubicBezTo>
                  <a:pt x="32" y="48"/>
                  <a:pt x="32" y="48"/>
                  <a:pt x="32" y="48"/>
                </a:cubicBezTo>
                <a:cubicBezTo>
                  <a:pt x="32" y="48"/>
                  <a:pt x="32" y="48"/>
                  <a:pt x="32" y="48"/>
                </a:cubicBezTo>
                <a:cubicBezTo>
                  <a:pt x="32" y="48"/>
                  <a:pt x="32" y="48"/>
                  <a:pt x="32" y="48"/>
                </a:cubicBezTo>
                <a:cubicBezTo>
                  <a:pt x="32" y="48"/>
                  <a:pt x="32" y="48"/>
                  <a:pt x="32" y="48"/>
                </a:cubicBezTo>
                <a:cubicBezTo>
                  <a:pt x="32" y="48"/>
                  <a:pt x="32" y="48"/>
                  <a:pt x="32" y="48"/>
                </a:cubicBezTo>
                <a:cubicBezTo>
                  <a:pt x="32" y="49"/>
                  <a:pt x="32" y="49"/>
                  <a:pt x="32" y="49"/>
                </a:cubicBezTo>
                <a:cubicBezTo>
                  <a:pt x="32" y="49"/>
                  <a:pt x="32" y="49"/>
                  <a:pt x="32" y="49"/>
                </a:cubicBezTo>
                <a:cubicBezTo>
                  <a:pt x="32" y="49"/>
                  <a:pt x="32" y="49"/>
                  <a:pt x="32" y="49"/>
                </a:cubicBezTo>
                <a:cubicBezTo>
                  <a:pt x="34" y="48"/>
                  <a:pt x="34" y="48"/>
                  <a:pt x="34" y="48"/>
                </a:cubicBezTo>
                <a:cubicBezTo>
                  <a:pt x="34" y="48"/>
                  <a:pt x="34" y="48"/>
                  <a:pt x="34" y="48"/>
                </a:cubicBezTo>
                <a:cubicBezTo>
                  <a:pt x="34" y="48"/>
                  <a:pt x="34" y="48"/>
                  <a:pt x="34" y="48"/>
                </a:cubicBezTo>
                <a:cubicBezTo>
                  <a:pt x="34" y="48"/>
                  <a:pt x="34" y="48"/>
                  <a:pt x="34" y="48"/>
                </a:cubicBezTo>
                <a:cubicBezTo>
                  <a:pt x="34" y="48"/>
                  <a:pt x="34" y="48"/>
                  <a:pt x="34" y="48"/>
                </a:cubicBezTo>
                <a:cubicBezTo>
                  <a:pt x="34" y="48"/>
                  <a:pt x="34" y="48"/>
                  <a:pt x="34" y="48"/>
                </a:cubicBezTo>
                <a:cubicBezTo>
                  <a:pt x="34" y="48"/>
                  <a:pt x="34" y="48"/>
                  <a:pt x="34" y="48"/>
                </a:cubicBezTo>
                <a:cubicBezTo>
                  <a:pt x="34" y="48"/>
                  <a:pt x="34" y="48"/>
                  <a:pt x="34" y="48"/>
                </a:cubicBezTo>
                <a:cubicBezTo>
                  <a:pt x="34" y="47"/>
                  <a:pt x="34" y="47"/>
                  <a:pt x="34" y="47"/>
                </a:cubicBezTo>
                <a:cubicBezTo>
                  <a:pt x="34" y="47"/>
                  <a:pt x="34" y="47"/>
                  <a:pt x="34" y="47"/>
                </a:cubicBezTo>
                <a:cubicBezTo>
                  <a:pt x="34" y="47"/>
                  <a:pt x="34" y="47"/>
                  <a:pt x="34" y="47"/>
                </a:cubicBezTo>
                <a:cubicBezTo>
                  <a:pt x="34" y="47"/>
                  <a:pt x="34" y="47"/>
                  <a:pt x="34" y="47"/>
                </a:cubicBezTo>
                <a:cubicBezTo>
                  <a:pt x="34" y="47"/>
                  <a:pt x="34" y="47"/>
                  <a:pt x="34" y="47"/>
                </a:cubicBezTo>
                <a:cubicBezTo>
                  <a:pt x="34" y="47"/>
                  <a:pt x="34" y="47"/>
                  <a:pt x="34" y="47"/>
                </a:cubicBezTo>
                <a:cubicBezTo>
                  <a:pt x="33" y="47"/>
                  <a:pt x="33" y="47"/>
                  <a:pt x="33" y="47"/>
                </a:cubicBezTo>
                <a:cubicBezTo>
                  <a:pt x="33" y="47"/>
                  <a:pt x="33" y="47"/>
                  <a:pt x="33" y="47"/>
                </a:cubicBezTo>
                <a:cubicBezTo>
                  <a:pt x="33" y="47"/>
                  <a:pt x="33" y="47"/>
                  <a:pt x="33" y="47"/>
                </a:cubicBezTo>
                <a:cubicBezTo>
                  <a:pt x="33" y="47"/>
                  <a:pt x="33" y="47"/>
                  <a:pt x="33" y="47"/>
                </a:cubicBezTo>
                <a:cubicBezTo>
                  <a:pt x="33" y="47"/>
                  <a:pt x="33" y="47"/>
                  <a:pt x="33" y="47"/>
                </a:cubicBezTo>
                <a:cubicBezTo>
                  <a:pt x="33" y="47"/>
                  <a:pt x="33" y="47"/>
                  <a:pt x="33" y="47"/>
                </a:cubicBezTo>
                <a:cubicBezTo>
                  <a:pt x="33" y="46"/>
                  <a:pt x="33" y="46"/>
                  <a:pt x="33" y="46"/>
                </a:cubicBezTo>
                <a:cubicBezTo>
                  <a:pt x="33" y="46"/>
                  <a:pt x="33" y="46"/>
                  <a:pt x="33" y="46"/>
                </a:cubicBezTo>
                <a:cubicBezTo>
                  <a:pt x="32" y="47"/>
                  <a:pt x="32" y="47"/>
                  <a:pt x="32" y="47"/>
                </a:cubicBezTo>
                <a:close/>
                <a:moveTo>
                  <a:pt x="34" y="52"/>
                </a:moveTo>
                <a:cubicBezTo>
                  <a:pt x="34" y="52"/>
                  <a:pt x="34" y="52"/>
                  <a:pt x="34" y="52"/>
                </a:cubicBezTo>
                <a:cubicBezTo>
                  <a:pt x="34" y="52"/>
                  <a:pt x="34" y="52"/>
                  <a:pt x="34" y="52"/>
                </a:cubicBezTo>
                <a:cubicBezTo>
                  <a:pt x="34" y="52"/>
                  <a:pt x="34" y="52"/>
                  <a:pt x="34" y="52"/>
                </a:cubicBezTo>
                <a:cubicBezTo>
                  <a:pt x="34" y="52"/>
                  <a:pt x="34" y="52"/>
                  <a:pt x="34" y="52"/>
                </a:cubicBezTo>
                <a:cubicBezTo>
                  <a:pt x="34" y="53"/>
                  <a:pt x="34" y="53"/>
                  <a:pt x="34" y="53"/>
                </a:cubicBezTo>
                <a:cubicBezTo>
                  <a:pt x="34" y="53"/>
                  <a:pt x="34" y="53"/>
                  <a:pt x="34" y="53"/>
                </a:cubicBezTo>
                <a:cubicBezTo>
                  <a:pt x="34" y="53"/>
                  <a:pt x="34" y="53"/>
                  <a:pt x="34" y="53"/>
                </a:cubicBezTo>
                <a:cubicBezTo>
                  <a:pt x="34" y="53"/>
                  <a:pt x="34" y="53"/>
                  <a:pt x="34" y="53"/>
                </a:cubicBezTo>
                <a:cubicBezTo>
                  <a:pt x="34" y="53"/>
                  <a:pt x="34" y="53"/>
                  <a:pt x="34" y="53"/>
                </a:cubicBezTo>
                <a:cubicBezTo>
                  <a:pt x="34" y="53"/>
                  <a:pt x="34" y="53"/>
                  <a:pt x="34" y="53"/>
                </a:cubicBezTo>
                <a:cubicBezTo>
                  <a:pt x="34" y="53"/>
                  <a:pt x="34" y="53"/>
                  <a:pt x="34" y="53"/>
                </a:cubicBezTo>
                <a:cubicBezTo>
                  <a:pt x="34" y="53"/>
                  <a:pt x="34" y="53"/>
                  <a:pt x="34" y="53"/>
                </a:cubicBezTo>
                <a:cubicBezTo>
                  <a:pt x="34" y="53"/>
                  <a:pt x="34" y="53"/>
                  <a:pt x="34" y="53"/>
                </a:cubicBezTo>
                <a:cubicBezTo>
                  <a:pt x="34" y="53"/>
                  <a:pt x="34" y="53"/>
                  <a:pt x="34" y="53"/>
                </a:cubicBezTo>
                <a:cubicBezTo>
                  <a:pt x="35" y="53"/>
                  <a:pt x="35" y="53"/>
                  <a:pt x="35" y="53"/>
                </a:cubicBezTo>
                <a:cubicBezTo>
                  <a:pt x="35" y="53"/>
                  <a:pt x="35" y="53"/>
                  <a:pt x="35" y="53"/>
                </a:cubicBezTo>
                <a:cubicBezTo>
                  <a:pt x="35" y="53"/>
                  <a:pt x="35" y="53"/>
                  <a:pt x="35" y="53"/>
                </a:cubicBezTo>
                <a:cubicBezTo>
                  <a:pt x="35" y="54"/>
                  <a:pt x="35" y="54"/>
                  <a:pt x="35" y="54"/>
                </a:cubicBezTo>
                <a:cubicBezTo>
                  <a:pt x="35" y="54"/>
                  <a:pt x="35" y="54"/>
                  <a:pt x="35" y="54"/>
                </a:cubicBezTo>
                <a:cubicBezTo>
                  <a:pt x="35" y="54"/>
                  <a:pt x="35" y="54"/>
                  <a:pt x="35" y="54"/>
                </a:cubicBezTo>
                <a:cubicBezTo>
                  <a:pt x="35" y="54"/>
                  <a:pt x="35" y="54"/>
                  <a:pt x="35" y="54"/>
                </a:cubicBezTo>
                <a:cubicBezTo>
                  <a:pt x="36" y="53"/>
                  <a:pt x="36" y="53"/>
                  <a:pt x="36" y="53"/>
                </a:cubicBezTo>
                <a:cubicBezTo>
                  <a:pt x="36" y="53"/>
                  <a:pt x="36" y="53"/>
                  <a:pt x="36" y="53"/>
                </a:cubicBezTo>
                <a:cubicBezTo>
                  <a:pt x="36" y="52"/>
                  <a:pt x="36" y="52"/>
                  <a:pt x="36" y="52"/>
                </a:cubicBezTo>
                <a:cubicBezTo>
                  <a:pt x="36" y="52"/>
                  <a:pt x="36" y="52"/>
                  <a:pt x="36" y="52"/>
                </a:cubicBezTo>
                <a:cubicBezTo>
                  <a:pt x="36" y="52"/>
                  <a:pt x="36" y="52"/>
                  <a:pt x="36" y="52"/>
                </a:cubicBezTo>
                <a:cubicBezTo>
                  <a:pt x="36" y="52"/>
                  <a:pt x="36" y="52"/>
                  <a:pt x="36" y="52"/>
                </a:cubicBezTo>
                <a:cubicBezTo>
                  <a:pt x="36" y="52"/>
                  <a:pt x="36" y="52"/>
                  <a:pt x="36" y="52"/>
                </a:cubicBezTo>
                <a:cubicBezTo>
                  <a:pt x="36" y="52"/>
                  <a:pt x="36" y="52"/>
                  <a:pt x="36" y="52"/>
                </a:cubicBezTo>
                <a:cubicBezTo>
                  <a:pt x="36" y="52"/>
                  <a:pt x="36" y="52"/>
                  <a:pt x="36" y="52"/>
                </a:cubicBezTo>
                <a:cubicBezTo>
                  <a:pt x="36" y="52"/>
                  <a:pt x="36" y="52"/>
                  <a:pt x="36" y="52"/>
                </a:cubicBezTo>
                <a:cubicBezTo>
                  <a:pt x="36" y="52"/>
                  <a:pt x="36" y="52"/>
                  <a:pt x="36" y="52"/>
                </a:cubicBezTo>
                <a:cubicBezTo>
                  <a:pt x="36" y="52"/>
                  <a:pt x="36" y="52"/>
                  <a:pt x="36" y="52"/>
                </a:cubicBezTo>
                <a:cubicBezTo>
                  <a:pt x="36" y="52"/>
                  <a:pt x="36" y="52"/>
                  <a:pt x="36" y="52"/>
                </a:cubicBezTo>
                <a:cubicBezTo>
                  <a:pt x="36" y="52"/>
                  <a:pt x="36" y="52"/>
                  <a:pt x="36" y="52"/>
                </a:cubicBezTo>
                <a:cubicBezTo>
                  <a:pt x="36" y="52"/>
                  <a:pt x="36" y="52"/>
                  <a:pt x="36" y="52"/>
                </a:cubicBezTo>
                <a:cubicBezTo>
                  <a:pt x="36" y="52"/>
                  <a:pt x="36" y="52"/>
                  <a:pt x="36" y="52"/>
                </a:cubicBezTo>
                <a:cubicBezTo>
                  <a:pt x="35" y="51"/>
                  <a:pt x="35" y="51"/>
                  <a:pt x="35" y="51"/>
                </a:cubicBezTo>
                <a:cubicBezTo>
                  <a:pt x="35" y="51"/>
                  <a:pt x="35" y="51"/>
                  <a:pt x="35" y="51"/>
                </a:cubicBezTo>
                <a:cubicBezTo>
                  <a:pt x="35" y="51"/>
                  <a:pt x="35" y="51"/>
                  <a:pt x="35" y="51"/>
                </a:cubicBezTo>
                <a:cubicBezTo>
                  <a:pt x="35" y="51"/>
                  <a:pt x="35" y="51"/>
                  <a:pt x="35" y="51"/>
                </a:cubicBezTo>
                <a:cubicBezTo>
                  <a:pt x="35" y="51"/>
                  <a:pt x="35" y="51"/>
                  <a:pt x="35" y="51"/>
                </a:cubicBezTo>
                <a:cubicBezTo>
                  <a:pt x="35" y="51"/>
                  <a:pt x="35" y="51"/>
                  <a:pt x="35" y="51"/>
                </a:cubicBezTo>
                <a:cubicBezTo>
                  <a:pt x="34" y="52"/>
                  <a:pt x="34" y="52"/>
                  <a:pt x="34" y="52"/>
                </a:cubicBezTo>
                <a:close/>
                <a:moveTo>
                  <a:pt x="38" y="56"/>
                </a:moveTo>
                <a:cubicBezTo>
                  <a:pt x="38" y="56"/>
                  <a:pt x="38" y="56"/>
                  <a:pt x="38" y="56"/>
                </a:cubicBezTo>
                <a:cubicBezTo>
                  <a:pt x="38" y="56"/>
                  <a:pt x="38" y="56"/>
                  <a:pt x="38" y="56"/>
                </a:cubicBezTo>
                <a:cubicBezTo>
                  <a:pt x="38" y="57"/>
                  <a:pt x="38" y="57"/>
                  <a:pt x="38" y="57"/>
                </a:cubicBezTo>
                <a:cubicBezTo>
                  <a:pt x="38" y="57"/>
                  <a:pt x="38" y="57"/>
                  <a:pt x="38" y="57"/>
                </a:cubicBezTo>
                <a:cubicBezTo>
                  <a:pt x="38" y="57"/>
                  <a:pt x="38" y="57"/>
                  <a:pt x="38" y="57"/>
                </a:cubicBezTo>
                <a:cubicBezTo>
                  <a:pt x="38" y="57"/>
                  <a:pt x="38" y="57"/>
                  <a:pt x="38" y="57"/>
                </a:cubicBezTo>
                <a:cubicBezTo>
                  <a:pt x="38" y="57"/>
                  <a:pt x="38" y="57"/>
                  <a:pt x="38" y="57"/>
                </a:cubicBezTo>
                <a:cubicBezTo>
                  <a:pt x="38" y="57"/>
                  <a:pt x="38" y="57"/>
                  <a:pt x="38" y="57"/>
                </a:cubicBezTo>
                <a:cubicBezTo>
                  <a:pt x="38" y="57"/>
                  <a:pt x="38" y="57"/>
                  <a:pt x="38" y="57"/>
                </a:cubicBezTo>
                <a:cubicBezTo>
                  <a:pt x="38" y="57"/>
                  <a:pt x="38" y="57"/>
                  <a:pt x="38" y="57"/>
                </a:cubicBezTo>
                <a:cubicBezTo>
                  <a:pt x="39" y="57"/>
                  <a:pt x="39" y="57"/>
                  <a:pt x="39" y="57"/>
                </a:cubicBezTo>
                <a:cubicBezTo>
                  <a:pt x="39" y="57"/>
                  <a:pt x="39" y="57"/>
                  <a:pt x="39" y="57"/>
                </a:cubicBezTo>
                <a:cubicBezTo>
                  <a:pt x="39" y="57"/>
                  <a:pt x="39" y="57"/>
                  <a:pt x="39" y="57"/>
                </a:cubicBezTo>
                <a:cubicBezTo>
                  <a:pt x="39" y="57"/>
                  <a:pt x="39" y="57"/>
                  <a:pt x="39" y="57"/>
                </a:cubicBezTo>
                <a:cubicBezTo>
                  <a:pt x="39" y="57"/>
                  <a:pt x="39" y="57"/>
                  <a:pt x="39" y="57"/>
                </a:cubicBezTo>
                <a:cubicBezTo>
                  <a:pt x="39" y="57"/>
                  <a:pt x="39" y="57"/>
                  <a:pt x="39" y="57"/>
                </a:cubicBezTo>
                <a:cubicBezTo>
                  <a:pt x="39" y="57"/>
                  <a:pt x="39" y="57"/>
                  <a:pt x="39" y="57"/>
                </a:cubicBezTo>
                <a:cubicBezTo>
                  <a:pt x="39" y="57"/>
                  <a:pt x="39" y="57"/>
                  <a:pt x="39" y="57"/>
                </a:cubicBezTo>
                <a:cubicBezTo>
                  <a:pt x="39" y="57"/>
                  <a:pt x="39" y="57"/>
                  <a:pt x="39" y="57"/>
                </a:cubicBezTo>
                <a:cubicBezTo>
                  <a:pt x="39" y="57"/>
                  <a:pt x="39" y="57"/>
                  <a:pt x="39" y="57"/>
                </a:cubicBezTo>
                <a:cubicBezTo>
                  <a:pt x="39" y="57"/>
                  <a:pt x="39" y="57"/>
                  <a:pt x="39" y="57"/>
                </a:cubicBezTo>
                <a:cubicBezTo>
                  <a:pt x="40" y="56"/>
                  <a:pt x="40" y="56"/>
                  <a:pt x="40" y="56"/>
                </a:cubicBezTo>
                <a:cubicBezTo>
                  <a:pt x="40" y="56"/>
                  <a:pt x="40" y="56"/>
                  <a:pt x="40" y="56"/>
                </a:cubicBezTo>
                <a:cubicBezTo>
                  <a:pt x="40" y="56"/>
                  <a:pt x="40" y="56"/>
                  <a:pt x="40" y="56"/>
                </a:cubicBezTo>
                <a:cubicBezTo>
                  <a:pt x="40" y="56"/>
                  <a:pt x="40" y="56"/>
                  <a:pt x="40" y="56"/>
                </a:cubicBezTo>
                <a:cubicBezTo>
                  <a:pt x="40" y="56"/>
                  <a:pt x="40" y="56"/>
                  <a:pt x="40" y="56"/>
                </a:cubicBezTo>
                <a:cubicBezTo>
                  <a:pt x="40" y="56"/>
                  <a:pt x="40" y="56"/>
                  <a:pt x="40" y="56"/>
                </a:cubicBezTo>
                <a:cubicBezTo>
                  <a:pt x="40" y="56"/>
                  <a:pt x="40" y="56"/>
                  <a:pt x="40" y="56"/>
                </a:cubicBezTo>
                <a:cubicBezTo>
                  <a:pt x="40" y="56"/>
                  <a:pt x="40" y="56"/>
                  <a:pt x="40" y="56"/>
                </a:cubicBezTo>
                <a:cubicBezTo>
                  <a:pt x="40" y="56"/>
                  <a:pt x="40" y="56"/>
                  <a:pt x="40" y="56"/>
                </a:cubicBezTo>
                <a:cubicBezTo>
                  <a:pt x="40" y="55"/>
                  <a:pt x="40" y="55"/>
                  <a:pt x="40" y="55"/>
                </a:cubicBezTo>
                <a:cubicBezTo>
                  <a:pt x="40" y="55"/>
                  <a:pt x="40" y="55"/>
                  <a:pt x="40" y="55"/>
                </a:cubicBezTo>
                <a:cubicBezTo>
                  <a:pt x="39" y="55"/>
                  <a:pt x="39" y="55"/>
                  <a:pt x="39" y="55"/>
                </a:cubicBezTo>
                <a:cubicBezTo>
                  <a:pt x="39" y="55"/>
                  <a:pt x="39" y="55"/>
                  <a:pt x="39" y="55"/>
                </a:cubicBezTo>
                <a:cubicBezTo>
                  <a:pt x="39" y="55"/>
                  <a:pt x="39" y="55"/>
                  <a:pt x="39" y="55"/>
                </a:cubicBezTo>
                <a:cubicBezTo>
                  <a:pt x="39" y="55"/>
                  <a:pt x="39" y="55"/>
                  <a:pt x="39" y="55"/>
                </a:cubicBezTo>
                <a:cubicBezTo>
                  <a:pt x="39" y="55"/>
                  <a:pt x="39" y="55"/>
                  <a:pt x="39" y="55"/>
                </a:cubicBezTo>
                <a:cubicBezTo>
                  <a:pt x="39" y="55"/>
                  <a:pt x="39" y="55"/>
                  <a:pt x="39" y="55"/>
                </a:cubicBezTo>
                <a:cubicBezTo>
                  <a:pt x="39" y="55"/>
                  <a:pt x="39" y="55"/>
                  <a:pt x="39" y="55"/>
                </a:cubicBezTo>
                <a:cubicBezTo>
                  <a:pt x="39" y="55"/>
                  <a:pt x="39" y="55"/>
                  <a:pt x="39" y="55"/>
                </a:cubicBezTo>
                <a:cubicBezTo>
                  <a:pt x="39" y="55"/>
                  <a:pt x="39" y="55"/>
                  <a:pt x="39" y="55"/>
                </a:cubicBezTo>
                <a:cubicBezTo>
                  <a:pt x="39" y="55"/>
                  <a:pt x="39" y="55"/>
                  <a:pt x="39" y="55"/>
                </a:cubicBezTo>
                <a:cubicBezTo>
                  <a:pt x="39" y="55"/>
                  <a:pt x="39" y="55"/>
                  <a:pt x="39" y="55"/>
                </a:cubicBezTo>
                <a:cubicBezTo>
                  <a:pt x="38" y="56"/>
                  <a:pt x="38" y="56"/>
                  <a:pt x="38" y="56"/>
                </a:cubicBezTo>
                <a:close/>
                <a:moveTo>
                  <a:pt x="43" y="59"/>
                </a:moveTo>
                <a:cubicBezTo>
                  <a:pt x="43" y="59"/>
                  <a:pt x="43" y="59"/>
                  <a:pt x="43" y="59"/>
                </a:cubicBezTo>
                <a:cubicBezTo>
                  <a:pt x="43" y="59"/>
                  <a:pt x="43" y="59"/>
                  <a:pt x="43" y="59"/>
                </a:cubicBezTo>
                <a:cubicBezTo>
                  <a:pt x="43" y="59"/>
                  <a:pt x="43" y="59"/>
                  <a:pt x="43" y="59"/>
                </a:cubicBezTo>
                <a:cubicBezTo>
                  <a:pt x="43" y="59"/>
                  <a:pt x="43" y="59"/>
                  <a:pt x="43" y="59"/>
                </a:cubicBezTo>
                <a:cubicBezTo>
                  <a:pt x="43" y="59"/>
                  <a:pt x="43" y="59"/>
                  <a:pt x="43" y="59"/>
                </a:cubicBezTo>
                <a:cubicBezTo>
                  <a:pt x="43" y="59"/>
                  <a:pt x="43" y="59"/>
                  <a:pt x="43" y="59"/>
                </a:cubicBezTo>
                <a:cubicBezTo>
                  <a:pt x="44" y="59"/>
                  <a:pt x="44" y="59"/>
                  <a:pt x="44" y="59"/>
                </a:cubicBezTo>
                <a:cubicBezTo>
                  <a:pt x="44" y="59"/>
                  <a:pt x="44" y="59"/>
                  <a:pt x="44" y="59"/>
                </a:cubicBezTo>
                <a:cubicBezTo>
                  <a:pt x="44" y="59"/>
                  <a:pt x="44" y="59"/>
                  <a:pt x="44" y="59"/>
                </a:cubicBezTo>
                <a:cubicBezTo>
                  <a:pt x="44" y="59"/>
                  <a:pt x="44" y="59"/>
                  <a:pt x="44" y="59"/>
                </a:cubicBezTo>
                <a:cubicBezTo>
                  <a:pt x="44" y="59"/>
                  <a:pt x="44" y="59"/>
                  <a:pt x="44" y="59"/>
                </a:cubicBezTo>
                <a:cubicBezTo>
                  <a:pt x="44" y="59"/>
                  <a:pt x="44" y="59"/>
                  <a:pt x="44" y="59"/>
                </a:cubicBezTo>
                <a:cubicBezTo>
                  <a:pt x="44" y="59"/>
                  <a:pt x="44" y="59"/>
                  <a:pt x="44" y="59"/>
                </a:cubicBezTo>
                <a:cubicBezTo>
                  <a:pt x="44" y="59"/>
                  <a:pt x="44" y="59"/>
                  <a:pt x="44" y="59"/>
                </a:cubicBezTo>
                <a:cubicBezTo>
                  <a:pt x="44" y="59"/>
                  <a:pt x="44" y="59"/>
                  <a:pt x="44" y="59"/>
                </a:cubicBezTo>
                <a:cubicBezTo>
                  <a:pt x="44" y="59"/>
                  <a:pt x="44" y="59"/>
                  <a:pt x="44" y="59"/>
                </a:cubicBezTo>
                <a:cubicBezTo>
                  <a:pt x="44" y="59"/>
                  <a:pt x="44" y="59"/>
                  <a:pt x="44" y="59"/>
                </a:cubicBezTo>
                <a:cubicBezTo>
                  <a:pt x="45" y="59"/>
                  <a:pt x="45" y="59"/>
                  <a:pt x="45" y="59"/>
                </a:cubicBezTo>
                <a:cubicBezTo>
                  <a:pt x="45" y="59"/>
                  <a:pt x="45" y="59"/>
                  <a:pt x="45" y="59"/>
                </a:cubicBezTo>
                <a:cubicBezTo>
                  <a:pt x="45" y="59"/>
                  <a:pt x="45" y="59"/>
                  <a:pt x="45" y="59"/>
                </a:cubicBezTo>
                <a:cubicBezTo>
                  <a:pt x="45" y="59"/>
                  <a:pt x="45" y="59"/>
                  <a:pt x="45" y="59"/>
                </a:cubicBezTo>
                <a:cubicBezTo>
                  <a:pt x="45" y="58"/>
                  <a:pt x="45" y="58"/>
                  <a:pt x="45" y="58"/>
                </a:cubicBezTo>
                <a:cubicBezTo>
                  <a:pt x="45" y="58"/>
                  <a:pt x="45" y="58"/>
                  <a:pt x="45" y="58"/>
                </a:cubicBezTo>
                <a:cubicBezTo>
                  <a:pt x="45" y="58"/>
                  <a:pt x="45" y="58"/>
                  <a:pt x="45" y="58"/>
                </a:cubicBezTo>
                <a:cubicBezTo>
                  <a:pt x="45" y="58"/>
                  <a:pt x="45" y="58"/>
                  <a:pt x="45" y="58"/>
                </a:cubicBezTo>
                <a:cubicBezTo>
                  <a:pt x="45" y="58"/>
                  <a:pt x="45" y="58"/>
                  <a:pt x="45" y="58"/>
                </a:cubicBezTo>
                <a:cubicBezTo>
                  <a:pt x="45" y="57"/>
                  <a:pt x="45" y="57"/>
                  <a:pt x="45" y="57"/>
                </a:cubicBezTo>
                <a:cubicBezTo>
                  <a:pt x="45" y="57"/>
                  <a:pt x="45" y="57"/>
                  <a:pt x="45" y="57"/>
                </a:cubicBezTo>
                <a:cubicBezTo>
                  <a:pt x="45" y="57"/>
                  <a:pt x="45" y="57"/>
                  <a:pt x="45" y="57"/>
                </a:cubicBezTo>
                <a:cubicBezTo>
                  <a:pt x="44" y="57"/>
                  <a:pt x="44" y="57"/>
                  <a:pt x="44" y="57"/>
                </a:cubicBezTo>
                <a:cubicBezTo>
                  <a:pt x="44" y="57"/>
                  <a:pt x="44" y="57"/>
                  <a:pt x="44" y="57"/>
                </a:cubicBezTo>
                <a:cubicBezTo>
                  <a:pt x="44" y="57"/>
                  <a:pt x="44" y="57"/>
                  <a:pt x="44" y="57"/>
                </a:cubicBezTo>
                <a:cubicBezTo>
                  <a:pt x="44" y="57"/>
                  <a:pt x="44" y="57"/>
                  <a:pt x="44" y="57"/>
                </a:cubicBezTo>
                <a:cubicBezTo>
                  <a:pt x="44" y="57"/>
                  <a:pt x="44" y="57"/>
                  <a:pt x="44" y="57"/>
                </a:cubicBezTo>
                <a:cubicBezTo>
                  <a:pt x="44" y="57"/>
                  <a:pt x="44" y="57"/>
                  <a:pt x="44" y="57"/>
                </a:cubicBezTo>
                <a:cubicBezTo>
                  <a:pt x="44" y="57"/>
                  <a:pt x="44" y="57"/>
                  <a:pt x="44" y="57"/>
                </a:cubicBezTo>
                <a:cubicBezTo>
                  <a:pt x="44" y="57"/>
                  <a:pt x="44" y="57"/>
                  <a:pt x="44" y="57"/>
                </a:cubicBezTo>
                <a:cubicBezTo>
                  <a:pt x="44" y="57"/>
                  <a:pt x="44" y="57"/>
                  <a:pt x="44" y="57"/>
                </a:cubicBezTo>
                <a:cubicBezTo>
                  <a:pt x="44" y="57"/>
                  <a:pt x="44" y="57"/>
                  <a:pt x="44" y="57"/>
                </a:cubicBezTo>
                <a:cubicBezTo>
                  <a:pt x="44" y="57"/>
                  <a:pt x="44" y="57"/>
                  <a:pt x="44" y="57"/>
                </a:cubicBezTo>
                <a:cubicBezTo>
                  <a:pt x="44" y="57"/>
                  <a:pt x="44" y="57"/>
                  <a:pt x="44" y="57"/>
                </a:cubicBezTo>
                <a:cubicBezTo>
                  <a:pt x="43" y="57"/>
                  <a:pt x="43" y="57"/>
                  <a:pt x="43" y="57"/>
                </a:cubicBezTo>
                <a:cubicBezTo>
                  <a:pt x="43" y="57"/>
                  <a:pt x="43" y="57"/>
                  <a:pt x="43" y="57"/>
                </a:cubicBezTo>
                <a:cubicBezTo>
                  <a:pt x="43" y="59"/>
                  <a:pt x="43" y="59"/>
                  <a:pt x="43" y="59"/>
                </a:cubicBezTo>
                <a:close/>
                <a:moveTo>
                  <a:pt x="49" y="59"/>
                </a:moveTo>
                <a:cubicBezTo>
                  <a:pt x="49" y="59"/>
                  <a:pt x="49" y="59"/>
                  <a:pt x="49" y="59"/>
                </a:cubicBezTo>
                <a:cubicBezTo>
                  <a:pt x="49" y="59"/>
                  <a:pt x="49" y="59"/>
                  <a:pt x="49" y="59"/>
                </a:cubicBezTo>
                <a:cubicBezTo>
                  <a:pt x="49" y="59"/>
                  <a:pt x="49" y="59"/>
                  <a:pt x="49" y="59"/>
                </a:cubicBezTo>
                <a:cubicBezTo>
                  <a:pt x="49" y="59"/>
                  <a:pt x="49" y="59"/>
                  <a:pt x="49" y="59"/>
                </a:cubicBezTo>
                <a:cubicBezTo>
                  <a:pt x="49" y="59"/>
                  <a:pt x="49" y="59"/>
                  <a:pt x="49" y="59"/>
                </a:cubicBezTo>
                <a:cubicBezTo>
                  <a:pt x="49" y="59"/>
                  <a:pt x="49" y="59"/>
                  <a:pt x="49" y="59"/>
                </a:cubicBezTo>
                <a:cubicBezTo>
                  <a:pt x="49" y="59"/>
                  <a:pt x="49" y="59"/>
                  <a:pt x="49" y="59"/>
                </a:cubicBezTo>
                <a:cubicBezTo>
                  <a:pt x="49" y="59"/>
                  <a:pt x="49" y="59"/>
                  <a:pt x="49" y="59"/>
                </a:cubicBezTo>
                <a:cubicBezTo>
                  <a:pt x="50" y="59"/>
                  <a:pt x="50" y="59"/>
                  <a:pt x="50" y="59"/>
                </a:cubicBezTo>
                <a:cubicBezTo>
                  <a:pt x="50" y="59"/>
                  <a:pt x="50" y="59"/>
                  <a:pt x="50" y="59"/>
                </a:cubicBezTo>
                <a:cubicBezTo>
                  <a:pt x="50" y="59"/>
                  <a:pt x="50" y="59"/>
                  <a:pt x="50" y="59"/>
                </a:cubicBezTo>
                <a:cubicBezTo>
                  <a:pt x="50" y="59"/>
                  <a:pt x="50" y="59"/>
                  <a:pt x="50" y="59"/>
                </a:cubicBezTo>
                <a:cubicBezTo>
                  <a:pt x="50" y="59"/>
                  <a:pt x="50" y="59"/>
                  <a:pt x="50" y="59"/>
                </a:cubicBezTo>
                <a:cubicBezTo>
                  <a:pt x="50" y="59"/>
                  <a:pt x="50" y="59"/>
                  <a:pt x="50" y="59"/>
                </a:cubicBezTo>
                <a:cubicBezTo>
                  <a:pt x="50" y="59"/>
                  <a:pt x="50" y="59"/>
                  <a:pt x="50" y="59"/>
                </a:cubicBezTo>
                <a:cubicBezTo>
                  <a:pt x="50" y="59"/>
                  <a:pt x="50" y="59"/>
                  <a:pt x="50" y="59"/>
                </a:cubicBezTo>
                <a:cubicBezTo>
                  <a:pt x="50" y="59"/>
                  <a:pt x="50" y="59"/>
                  <a:pt x="50" y="59"/>
                </a:cubicBezTo>
                <a:cubicBezTo>
                  <a:pt x="50" y="59"/>
                  <a:pt x="50" y="59"/>
                  <a:pt x="50" y="59"/>
                </a:cubicBezTo>
                <a:cubicBezTo>
                  <a:pt x="51" y="59"/>
                  <a:pt x="51" y="59"/>
                  <a:pt x="51" y="59"/>
                </a:cubicBezTo>
                <a:cubicBezTo>
                  <a:pt x="51" y="59"/>
                  <a:pt x="51" y="59"/>
                  <a:pt x="51" y="59"/>
                </a:cubicBezTo>
                <a:cubicBezTo>
                  <a:pt x="51" y="59"/>
                  <a:pt x="51" y="59"/>
                  <a:pt x="51" y="59"/>
                </a:cubicBezTo>
                <a:cubicBezTo>
                  <a:pt x="50" y="57"/>
                  <a:pt x="50" y="57"/>
                  <a:pt x="50" y="57"/>
                </a:cubicBezTo>
                <a:cubicBezTo>
                  <a:pt x="50" y="57"/>
                  <a:pt x="50" y="57"/>
                  <a:pt x="50" y="57"/>
                </a:cubicBezTo>
                <a:cubicBezTo>
                  <a:pt x="50" y="57"/>
                  <a:pt x="50" y="57"/>
                  <a:pt x="50" y="57"/>
                </a:cubicBezTo>
                <a:cubicBezTo>
                  <a:pt x="50" y="57"/>
                  <a:pt x="50" y="57"/>
                  <a:pt x="50" y="57"/>
                </a:cubicBezTo>
                <a:cubicBezTo>
                  <a:pt x="50" y="57"/>
                  <a:pt x="50" y="57"/>
                  <a:pt x="50" y="57"/>
                </a:cubicBezTo>
                <a:cubicBezTo>
                  <a:pt x="50" y="57"/>
                  <a:pt x="50" y="57"/>
                  <a:pt x="50" y="57"/>
                </a:cubicBezTo>
                <a:cubicBezTo>
                  <a:pt x="50" y="57"/>
                  <a:pt x="50" y="57"/>
                  <a:pt x="50" y="57"/>
                </a:cubicBezTo>
                <a:cubicBezTo>
                  <a:pt x="50" y="57"/>
                  <a:pt x="50" y="57"/>
                  <a:pt x="50" y="57"/>
                </a:cubicBezTo>
                <a:cubicBezTo>
                  <a:pt x="50" y="58"/>
                  <a:pt x="50" y="58"/>
                  <a:pt x="50" y="58"/>
                </a:cubicBezTo>
                <a:cubicBezTo>
                  <a:pt x="50" y="58"/>
                  <a:pt x="50" y="58"/>
                  <a:pt x="50" y="58"/>
                </a:cubicBezTo>
                <a:cubicBezTo>
                  <a:pt x="49" y="58"/>
                  <a:pt x="49" y="58"/>
                  <a:pt x="49" y="58"/>
                </a:cubicBezTo>
                <a:cubicBezTo>
                  <a:pt x="49" y="58"/>
                  <a:pt x="49" y="58"/>
                  <a:pt x="49" y="58"/>
                </a:cubicBezTo>
                <a:cubicBezTo>
                  <a:pt x="49" y="58"/>
                  <a:pt x="49" y="58"/>
                  <a:pt x="49" y="58"/>
                </a:cubicBezTo>
                <a:cubicBezTo>
                  <a:pt x="49" y="58"/>
                  <a:pt x="49" y="58"/>
                  <a:pt x="49" y="58"/>
                </a:cubicBezTo>
                <a:cubicBezTo>
                  <a:pt x="49" y="58"/>
                  <a:pt x="49" y="58"/>
                  <a:pt x="49" y="58"/>
                </a:cubicBezTo>
                <a:cubicBezTo>
                  <a:pt x="49" y="58"/>
                  <a:pt x="49" y="58"/>
                  <a:pt x="49" y="58"/>
                </a:cubicBezTo>
                <a:cubicBezTo>
                  <a:pt x="49" y="58"/>
                  <a:pt x="49" y="58"/>
                  <a:pt x="49" y="58"/>
                </a:cubicBezTo>
                <a:cubicBezTo>
                  <a:pt x="49" y="58"/>
                  <a:pt x="49" y="58"/>
                  <a:pt x="49" y="58"/>
                </a:cubicBezTo>
                <a:cubicBezTo>
                  <a:pt x="49" y="58"/>
                  <a:pt x="49" y="58"/>
                  <a:pt x="49" y="58"/>
                </a:cubicBezTo>
                <a:cubicBezTo>
                  <a:pt x="49" y="58"/>
                  <a:pt x="49" y="58"/>
                  <a:pt x="49" y="58"/>
                </a:cubicBezTo>
                <a:cubicBezTo>
                  <a:pt x="49" y="58"/>
                  <a:pt x="49" y="58"/>
                  <a:pt x="49" y="58"/>
                </a:cubicBezTo>
                <a:cubicBezTo>
                  <a:pt x="49" y="58"/>
                  <a:pt x="49" y="58"/>
                  <a:pt x="49" y="58"/>
                </a:cubicBezTo>
                <a:cubicBezTo>
                  <a:pt x="49" y="59"/>
                  <a:pt x="49" y="59"/>
                  <a:pt x="49" y="59"/>
                </a:cubicBezTo>
                <a:close/>
                <a:moveTo>
                  <a:pt x="54" y="58"/>
                </a:moveTo>
                <a:cubicBezTo>
                  <a:pt x="54" y="58"/>
                  <a:pt x="54" y="58"/>
                  <a:pt x="54" y="58"/>
                </a:cubicBezTo>
                <a:cubicBezTo>
                  <a:pt x="54" y="58"/>
                  <a:pt x="54" y="58"/>
                  <a:pt x="54" y="58"/>
                </a:cubicBezTo>
                <a:cubicBezTo>
                  <a:pt x="54" y="58"/>
                  <a:pt x="54" y="58"/>
                  <a:pt x="54" y="58"/>
                </a:cubicBezTo>
                <a:cubicBezTo>
                  <a:pt x="55" y="58"/>
                  <a:pt x="55" y="58"/>
                  <a:pt x="55" y="58"/>
                </a:cubicBezTo>
                <a:cubicBezTo>
                  <a:pt x="55" y="58"/>
                  <a:pt x="55" y="58"/>
                  <a:pt x="55" y="58"/>
                </a:cubicBezTo>
                <a:cubicBezTo>
                  <a:pt x="55" y="58"/>
                  <a:pt x="55" y="58"/>
                  <a:pt x="55" y="58"/>
                </a:cubicBezTo>
                <a:cubicBezTo>
                  <a:pt x="55" y="58"/>
                  <a:pt x="55" y="58"/>
                  <a:pt x="55" y="58"/>
                </a:cubicBezTo>
                <a:cubicBezTo>
                  <a:pt x="55" y="58"/>
                  <a:pt x="55" y="58"/>
                  <a:pt x="55" y="58"/>
                </a:cubicBezTo>
                <a:cubicBezTo>
                  <a:pt x="55" y="58"/>
                  <a:pt x="55" y="58"/>
                  <a:pt x="55" y="58"/>
                </a:cubicBezTo>
                <a:cubicBezTo>
                  <a:pt x="55" y="57"/>
                  <a:pt x="55" y="57"/>
                  <a:pt x="55" y="57"/>
                </a:cubicBezTo>
                <a:cubicBezTo>
                  <a:pt x="55" y="57"/>
                  <a:pt x="55" y="57"/>
                  <a:pt x="55" y="57"/>
                </a:cubicBezTo>
                <a:cubicBezTo>
                  <a:pt x="55" y="57"/>
                  <a:pt x="55" y="57"/>
                  <a:pt x="55" y="57"/>
                </a:cubicBezTo>
                <a:cubicBezTo>
                  <a:pt x="55" y="57"/>
                  <a:pt x="55" y="57"/>
                  <a:pt x="55" y="57"/>
                </a:cubicBezTo>
                <a:cubicBezTo>
                  <a:pt x="55" y="57"/>
                  <a:pt x="55" y="57"/>
                  <a:pt x="55" y="57"/>
                </a:cubicBezTo>
                <a:cubicBezTo>
                  <a:pt x="55" y="57"/>
                  <a:pt x="55" y="57"/>
                  <a:pt x="55" y="57"/>
                </a:cubicBezTo>
                <a:cubicBezTo>
                  <a:pt x="56" y="57"/>
                  <a:pt x="56" y="57"/>
                  <a:pt x="56" y="57"/>
                </a:cubicBezTo>
                <a:cubicBezTo>
                  <a:pt x="56" y="57"/>
                  <a:pt x="56" y="57"/>
                  <a:pt x="56" y="57"/>
                </a:cubicBezTo>
                <a:cubicBezTo>
                  <a:pt x="56" y="57"/>
                  <a:pt x="56" y="57"/>
                  <a:pt x="56" y="57"/>
                </a:cubicBezTo>
                <a:cubicBezTo>
                  <a:pt x="56" y="57"/>
                  <a:pt x="56" y="57"/>
                  <a:pt x="56" y="57"/>
                </a:cubicBezTo>
                <a:cubicBezTo>
                  <a:pt x="56" y="57"/>
                  <a:pt x="56" y="57"/>
                  <a:pt x="56" y="57"/>
                </a:cubicBezTo>
                <a:cubicBezTo>
                  <a:pt x="56" y="57"/>
                  <a:pt x="56" y="57"/>
                  <a:pt x="56" y="57"/>
                </a:cubicBezTo>
                <a:cubicBezTo>
                  <a:pt x="55" y="55"/>
                  <a:pt x="55" y="55"/>
                  <a:pt x="55" y="55"/>
                </a:cubicBezTo>
                <a:cubicBezTo>
                  <a:pt x="55" y="55"/>
                  <a:pt x="55" y="55"/>
                  <a:pt x="55" y="55"/>
                </a:cubicBezTo>
                <a:cubicBezTo>
                  <a:pt x="55" y="55"/>
                  <a:pt x="55" y="55"/>
                  <a:pt x="55" y="55"/>
                </a:cubicBezTo>
                <a:cubicBezTo>
                  <a:pt x="55" y="56"/>
                  <a:pt x="55" y="56"/>
                  <a:pt x="55" y="56"/>
                </a:cubicBezTo>
                <a:cubicBezTo>
                  <a:pt x="55" y="56"/>
                  <a:pt x="55" y="56"/>
                  <a:pt x="55" y="56"/>
                </a:cubicBezTo>
                <a:cubicBezTo>
                  <a:pt x="55" y="56"/>
                  <a:pt x="55" y="56"/>
                  <a:pt x="55" y="56"/>
                </a:cubicBezTo>
                <a:cubicBezTo>
                  <a:pt x="55" y="56"/>
                  <a:pt x="55" y="56"/>
                  <a:pt x="55" y="56"/>
                </a:cubicBezTo>
                <a:cubicBezTo>
                  <a:pt x="54" y="56"/>
                  <a:pt x="54" y="56"/>
                  <a:pt x="54" y="56"/>
                </a:cubicBezTo>
                <a:cubicBezTo>
                  <a:pt x="54" y="56"/>
                  <a:pt x="54" y="56"/>
                  <a:pt x="54" y="56"/>
                </a:cubicBezTo>
                <a:cubicBezTo>
                  <a:pt x="54" y="56"/>
                  <a:pt x="54" y="56"/>
                  <a:pt x="54" y="56"/>
                </a:cubicBezTo>
                <a:cubicBezTo>
                  <a:pt x="54" y="56"/>
                  <a:pt x="54" y="56"/>
                  <a:pt x="54" y="56"/>
                </a:cubicBezTo>
                <a:cubicBezTo>
                  <a:pt x="54" y="56"/>
                  <a:pt x="54" y="56"/>
                  <a:pt x="54" y="56"/>
                </a:cubicBezTo>
                <a:cubicBezTo>
                  <a:pt x="54" y="56"/>
                  <a:pt x="54" y="56"/>
                  <a:pt x="54" y="56"/>
                </a:cubicBezTo>
                <a:cubicBezTo>
                  <a:pt x="54" y="56"/>
                  <a:pt x="54" y="56"/>
                  <a:pt x="54" y="56"/>
                </a:cubicBezTo>
                <a:cubicBezTo>
                  <a:pt x="54" y="56"/>
                  <a:pt x="54" y="56"/>
                  <a:pt x="54" y="56"/>
                </a:cubicBezTo>
                <a:cubicBezTo>
                  <a:pt x="54" y="56"/>
                  <a:pt x="54" y="56"/>
                  <a:pt x="54" y="56"/>
                </a:cubicBezTo>
                <a:cubicBezTo>
                  <a:pt x="54" y="56"/>
                  <a:pt x="54" y="56"/>
                  <a:pt x="54" y="56"/>
                </a:cubicBezTo>
                <a:cubicBezTo>
                  <a:pt x="54" y="56"/>
                  <a:pt x="54" y="56"/>
                  <a:pt x="54" y="56"/>
                </a:cubicBezTo>
                <a:cubicBezTo>
                  <a:pt x="54" y="56"/>
                  <a:pt x="54" y="56"/>
                  <a:pt x="54" y="56"/>
                </a:cubicBezTo>
                <a:cubicBezTo>
                  <a:pt x="54" y="56"/>
                  <a:pt x="54" y="56"/>
                  <a:pt x="54" y="56"/>
                </a:cubicBezTo>
                <a:cubicBezTo>
                  <a:pt x="53" y="56"/>
                  <a:pt x="53" y="56"/>
                  <a:pt x="53" y="56"/>
                </a:cubicBezTo>
                <a:cubicBezTo>
                  <a:pt x="53" y="56"/>
                  <a:pt x="53" y="56"/>
                  <a:pt x="53" y="56"/>
                </a:cubicBezTo>
                <a:cubicBezTo>
                  <a:pt x="54" y="58"/>
                  <a:pt x="54" y="58"/>
                  <a:pt x="54" y="58"/>
                </a:cubicBezTo>
                <a:close/>
                <a:moveTo>
                  <a:pt x="59" y="54"/>
                </a:moveTo>
                <a:cubicBezTo>
                  <a:pt x="59" y="54"/>
                  <a:pt x="59" y="54"/>
                  <a:pt x="59" y="54"/>
                </a:cubicBezTo>
                <a:cubicBezTo>
                  <a:pt x="59" y="54"/>
                  <a:pt x="59" y="54"/>
                  <a:pt x="59" y="54"/>
                </a:cubicBezTo>
                <a:cubicBezTo>
                  <a:pt x="59" y="54"/>
                  <a:pt x="59" y="54"/>
                  <a:pt x="59" y="54"/>
                </a:cubicBezTo>
                <a:cubicBezTo>
                  <a:pt x="59" y="54"/>
                  <a:pt x="59" y="54"/>
                  <a:pt x="59" y="54"/>
                </a:cubicBezTo>
                <a:cubicBezTo>
                  <a:pt x="59" y="54"/>
                  <a:pt x="59" y="54"/>
                  <a:pt x="59" y="54"/>
                </a:cubicBezTo>
                <a:cubicBezTo>
                  <a:pt x="59" y="54"/>
                  <a:pt x="59" y="54"/>
                  <a:pt x="59" y="54"/>
                </a:cubicBezTo>
                <a:cubicBezTo>
                  <a:pt x="59" y="54"/>
                  <a:pt x="59" y="54"/>
                  <a:pt x="59" y="54"/>
                </a:cubicBezTo>
                <a:cubicBezTo>
                  <a:pt x="59" y="54"/>
                  <a:pt x="59" y="54"/>
                  <a:pt x="59" y="54"/>
                </a:cubicBezTo>
                <a:cubicBezTo>
                  <a:pt x="59" y="54"/>
                  <a:pt x="59" y="54"/>
                  <a:pt x="59" y="54"/>
                </a:cubicBezTo>
                <a:cubicBezTo>
                  <a:pt x="60" y="54"/>
                  <a:pt x="60" y="54"/>
                  <a:pt x="60" y="54"/>
                </a:cubicBezTo>
                <a:cubicBezTo>
                  <a:pt x="60" y="54"/>
                  <a:pt x="60" y="54"/>
                  <a:pt x="60" y="54"/>
                </a:cubicBezTo>
                <a:cubicBezTo>
                  <a:pt x="60" y="54"/>
                  <a:pt x="60" y="54"/>
                  <a:pt x="60" y="54"/>
                </a:cubicBezTo>
                <a:cubicBezTo>
                  <a:pt x="60" y="54"/>
                  <a:pt x="60" y="54"/>
                  <a:pt x="60" y="54"/>
                </a:cubicBezTo>
                <a:cubicBezTo>
                  <a:pt x="60" y="53"/>
                  <a:pt x="60" y="53"/>
                  <a:pt x="60" y="53"/>
                </a:cubicBezTo>
                <a:cubicBezTo>
                  <a:pt x="60" y="53"/>
                  <a:pt x="60" y="53"/>
                  <a:pt x="60" y="53"/>
                </a:cubicBezTo>
                <a:cubicBezTo>
                  <a:pt x="60" y="53"/>
                  <a:pt x="60" y="53"/>
                  <a:pt x="60" y="53"/>
                </a:cubicBezTo>
                <a:cubicBezTo>
                  <a:pt x="60" y="53"/>
                  <a:pt x="60" y="53"/>
                  <a:pt x="60" y="53"/>
                </a:cubicBezTo>
                <a:cubicBezTo>
                  <a:pt x="60" y="53"/>
                  <a:pt x="60" y="53"/>
                  <a:pt x="60" y="53"/>
                </a:cubicBezTo>
                <a:cubicBezTo>
                  <a:pt x="60" y="53"/>
                  <a:pt x="60" y="53"/>
                  <a:pt x="60" y="53"/>
                </a:cubicBezTo>
                <a:cubicBezTo>
                  <a:pt x="60" y="53"/>
                  <a:pt x="60" y="53"/>
                  <a:pt x="60" y="53"/>
                </a:cubicBezTo>
                <a:cubicBezTo>
                  <a:pt x="60" y="53"/>
                  <a:pt x="60" y="53"/>
                  <a:pt x="60" y="53"/>
                </a:cubicBezTo>
                <a:cubicBezTo>
                  <a:pt x="59" y="52"/>
                  <a:pt x="59" y="52"/>
                  <a:pt x="59" y="52"/>
                </a:cubicBezTo>
                <a:cubicBezTo>
                  <a:pt x="59" y="52"/>
                  <a:pt x="59" y="52"/>
                  <a:pt x="59" y="52"/>
                </a:cubicBezTo>
                <a:cubicBezTo>
                  <a:pt x="59" y="52"/>
                  <a:pt x="59" y="52"/>
                  <a:pt x="59" y="52"/>
                </a:cubicBezTo>
                <a:cubicBezTo>
                  <a:pt x="59" y="52"/>
                  <a:pt x="59" y="52"/>
                  <a:pt x="59" y="52"/>
                </a:cubicBezTo>
                <a:cubicBezTo>
                  <a:pt x="58" y="52"/>
                  <a:pt x="58" y="52"/>
                  <a:pt x="58" y="52"/>
                </a:cubicBezTo>
                <a:cubicBezTo>
                  <a:pt x="58" y="52"/>
                  <a:pt x="58" y="52"/>
                  <a:pt x="58" y="52"/>
                </a:cubicBezTo>
                <a:cubicBezTo>
                  <a:pt x="58" y="52"/>
                  <a:pt x="58" y="52"/>
                  <a:pt x="58" y="52"/>
                </a:cubicBezTo>
                <a:cubicBezTo>
                  <a:pt x="58" y="52"/>
                  <a:pt x="58" y="52"/>
                  <a:pt x="58" y="52"/>
                </a:cubicBezTo>
                <a:cubicBezTo>
                  <a:pt x="58" y="52"/>
                  <a:pt x="58" y="52"/>
                  <a:pt x="58" y="52"/>
                </a:cubicBezTo>
                <a:cubicBezTo>
                  <a:pt x="58" y="52"/>
                  <a:pt x="58" y="52"/>
                  <a:pt x="58" y="52"/>
                </a:cubicBezTo>
                <a:cubicBezTo>
                  <a:pt x="58" y="53"/>
                  <a:pt x="58" y="53"/>
                  <a:pt x="58" y="53"/>
                </a:cubicBezTo>
                <a:cubicBezTo>
                  <a:pt x="58" y="53"/>
                  <a:pt x="58" y="53"/>
                  <a:pt x="58" y="53"/>
                </a:cubicBezTo>
                <a:cubicBezTo>
                  <a:pt x="58" y="53"/>
                  <a:pt x="58" y="53"/>
                  <a:pt x="58" y="53"/>
                </a:cubicBezTo>
                <a:cubicBezTo>
                  <a:pt x="58" y="53"/>
                  <a:pt x="58" y="53"/>
                  <a:pt x="58" y="53"/>
                </a:cubicBezTo>
                <a:cubicBezTo>
                  <a:pt x="58" y="53"/>
                  <a:pt x="58" y="53"/>
                  <a:pt x="58" y="53"/>
                </a:cubicBezTo>
                <a:cubicBezTo>
                  <a:pt x="58" y="53"/>
                  <a:pt x="58" y="53"/>
                  <a:pt x="58" y="53"/>
                </a:cubicBezTo>
                <a:cubicBezTo>
                  <a:pt x="58" y="53"/>
                  <a:pt x="58" y="53"/>
                  <a:pt x="58" y="53"/>
                </a:cubicBezTo>
                <a:cubicBezTo>
                  <a:pt x="58" y="53"/>
                  <a:pt x="58" y="53"/>
                  <a:pt x="58" y="53"/>
                </a:cubicBezTo>
                <a:cubicBezTo>
                  <a:pt x="58" y="53"/>
                  <a:pt x="58" y="53"/>
                  <a:pt x="58" y="53"/>
                </a:cubicBezTo>
                <a:cubicBezTo>
                  <a:pt x="58" y="53"/>
                  <a:pt x="58" y="53"/>
                  <a:pt x="58" y="53"/>
                </a:cubicBezTo>
                <a:cubicBezTo>
                  <a:pt x="58" y="53"/>
                  <a:pt x="58" y="53"/>
                  <a:pt x="58" y="53"/>
                </a:cubicBezTo>
                <a:cubicBezTo>
                  <a:pt x="58" y="53"/>
                  <a:pt x="58" y="53"/>
                  <a:pt x="58" y="53"/>
                </a:cubicBezTo>
                <a:cubicBezTo>
                  <a:pt x="59" y="54"/>
                  <a:pt x="59" y="54"/>
                  <a:pt x="59" y="54"/>
                </a:cubicBezTo>
                <a:close/>
                <a:moveTo>
                  <a:pt x="62" y="50"/>
                </a:moveTo>
                <a:cubicBezTo>
                  <a:pt x="62" y="49"/>
                  <a:pt x="62" y="49"/>
                  <a:pt x="62" y="49"/>
                </a:cubicBezTo>
                <a:cubicBezTo>
                  <a:pt x="62" y="49"/>
                  <a:pt x="62" y="49"/>
                  <a:pt x="62" y="49"/>
                </a:cubicBezTo>
                <a:cubicBezTo>
                  <a:pt x="62" y="49"/>
                  <a:pt x="62" y="49"/>
                  <a:pt x="62" y="49"/>
                </a:cubicBezTo>
                <a:cubicBezTo>
                  <a:pt x="62" y="49"/>
                  <a:pt x="62" y="49"/>
                  <a:pt x="62" y="49"/>
                </a:cubicBezTo>
                <a:cubicBezTo>
                  <a:pt x="62" y="49"/>
                  <a:pt x="62" y="49"/>
                  <a:pt x="62" y="49"/>
                </a:cubicBezTo>
                <a:cubicBezTo>
                  <a:pt x="62" y="49"/>
                  <a:pt x="62" y="49"/>
                  <a:pt x="62" y="49"/>
                </a:cubicBezTo>
                <a:cubicBezTo>
                  <a:pt x="62" y="49"/>
                  <a:pt x="62" y="49"/>
                  <a:pt x="62" y="49"/>
                </a:cubicBezTo>
                <a:cubicBezTo>
                  <a:pt x="62" y="49"/>
                  <a:pt x="62" y="49"/>
                  <a:pt x="62" y="49"/>
                </a:cubicBezTo>
                <a:cubicBezTo>
                  <a:pt x="62" y="49"/>
                  <a:pt x="62" y="49"/>
                  <a:pt x="62" y="49"/>
                </a:cubicBezTo>
                <a:cubicBezTo>
                  <a:pt x="62" y="49"/>
                  <a:pt x="62" y="49"/>
                  <a:pt x="62" y="49"/>
                </a:cubicBezTo>
                <a:cubicBezTo>
                  <a:pt x="62" y="49"/>
                  <a:pt x="62" y="49"/>
                  <a:pt x="62" y="49"/>
                </a:cubicBezTo>
                <a:cubicBezTo>
                  <a:pt x="62" y="48"/>
                  <a:pt x="62" y="48"/>
                  <a:pt x="62" y="48"/>
                </a:cubicBezTo>
                <a:cubicBezTo>
                  <a:pt x="62" y="48"/>
                  <a:pt x="62" y="48"/>
                  <a:pt x="62" y="48"/>
                </a:cubicBezTo>
                <a:cubicBezTo>
                  <a:pt x="62" y="48"/>
                  <a:pt x="62" y="48"/>
                  <a:pt x="62" y="48"/>
                </a:cubicBezTo>
                <a:cubicBezTo>
                  <a:pt x="63" y="48"/>
                  <a:pt x="63" y="48"/>
                  <a:pt x="63" y="48"/>
                </a:cubicBezTo>
                <a:cubicBezTo>
                  <a:pt x="63" y="48"/>
                  <a:pt x="63" y="48"/>
                  <a:pt x="63" y="48"/>
                </a:cubicBezTo>
                <a:cubicBezTo>
                  <a:pt x="63" y="48"/>
                  <a:pt x="63" y="48"/>
                  <a:pt x="63" y="48"/>
                </a:cubicBezTo>
                <a:cubicBezTo>
                  <a:pt x="63" y="48"/>
                  <a:pt x="63" y="48"/>
                  <a:pt x="63" y="48"/>
                </a:cubicBezTo>
                <a:cubicBezTo>
                  <a:pt x="63" y="48"/>
                  <a:pt x="63" y="48"/>
                  <a:pt x="63" y="48"/>
                </a:cubicBezTo>
                <a:cubicBezTo>
                  <a:pt x="63" y="48"/>
                  <a:pt x="63" y="48"/>
                  <a:pt x="63" y="48"/>
                </a:cubicBezTo>
                <a:cubicBezTo>
                  <a:pt x="63" y="48"/>
                  <a:pt x="63" y="48"/>
                  <a:pt x="63" y="48"/>
                </a:cubicBezTo>
                <a:cubicBezTo>
                  <a:pt x="61" y="47"/>
                  <a:pt x="61" y="47"/>
                  <a:pt x="61" y="47"/>
                </a:cubicBezTo>
                <a:cubicBezTo>
                  <a:pt x="61" y="47"/>
                  <a:pt x="61" y="47"/>
                  <a:pt x="61" y="47"/>
                </a:cubicBezTo>
                <a:cubicBezTo>
                  <a:pt x="61" y="47"/>
                  <a:pt x="61" y="47"/>
                  <a:pt x="61" y="47"/>
                </a:cubicBezTo>
                <a:cubicBezTo>
                  <a:pt x="61" y="47"/>
                  <a:pt x="61" y="47"/>
                  <a:pt x="61" y="47"/>
                </a:cubicBezTo>
                <a:cubicBezTo>
                  <a:pt x="61" y="47"/>
                  <a:pt x="61" y="47"/>
                  <a:pt x="61" y="47"/>
                </a:cubicBezTo>
                <a:cubicBezTo>
                  <a:pt x="61" y="48"/>
                  <a:pt x="61" y="48"/>
                  <a:pt x="61" y="48"/>
                </a:cubicBezTo>
                <a:cubicBezTo>
                  <a:pt x="61" y="48"/>
                  <a:pt x="61" y="48"/>
                  <a:pt x="61" y="48"/>
                </a:cubicBezTo>
                <a:cubicBezTo>
                  <a:pt x="61" y="48"/>
                  <a:pt x="61" y="48"/>
                  <a:pt x="61" y="48"/>
                </a:cubicBezTo>
                <a:cubicBezTo>
                  <a:pt x="61" y="48"/>
                  <a:pt x="61" y="48"/>
                  <a:pt x="61" y="48"/>
                </a:cubicBezTo>
                <a:cubicBezTo>
                  <a:pt x="61" y="48"/>
                  <a:pt x="61" y="48"/>
                  <a:pt x="61" y="48"/>
                </a:cubicBezTo>
                <a:cubicBezTo>
                  <a:pt x="61" y="48"/>
                  <a:pt x="61" y="48"/>
                  <a:pt x="61" y="48"/>
                </a:cubicBezTo>
                <a:cubicBezTo>
                  <a:pt x="61" y="48"/>
                  <a:pt x="61" y="48"/>
                  <a:pt x="61" y="48"/>
                </a:cubicBezTo>
                <a:cubicBezTo>
                  <a:pt x="61" y="48"/>
                  <a:pt x="61" y="48"/>
                  <a:pt x="61" y="48"/>
                </a:cubicBezTo>
                <a:cubicBezTo>
                  <a:pt x="61" y="48"/>
                  <a:pt x="61" y="48"/>
                  <a:pt x="61" y="48"/>
                </a:cubicBezTo>
                <a:cubicBezTo>
                  <a:pt x="61" y="48"/>
                  <a:pt x="61" y="48"/>
                  <a:pt x="61" y="48"/>
                </a:cubicBezTo>
                <a:cubicBezTo>
                  <a:pt x="61" y="48"/>
                  <a:pt x="61" y="48"/>
                  <a:pt x="61" y="48"/>
                </a:cubicBezTo>
                <a:cubicBezTo>
                  <a:pt x="60" y="48"/>
                  <a:pt x="60" y="48"/>
                  <a:pt x="60" y="48"/>
                </a:cubicBezTo>
                <a:cubicBezTo>
                  <a:pt x="60" y="49"/>
                  <a:pt x="60" y="49"/>
                  <a:pt x="60" y="49"/>
                </a:cubicBezTo>
                <a:cubicBezTo>
                  <a:pt x="60" y="49"/>
                  <a:pt x="60" y="49"/>
                  <a:pt x="60" y="49"/>
                </a:cubicBezTo>
                <a:cubicBezTo>
                  <a:pt x="60" y="49"/>
                  <a:pt x="60" y="49"/>
                  <a:pt x="60" y="49"/>
                </a:cubicBezTo>
                <a:cubicBezTo>
                  <a:pt x="60" y="49"/>
                  <a:pt x="60" y="49"/>
                  <a:pt x="60" y="49"/>
                </a:cubicBezTo>
                <a:cubicBezTo>
                  <a:pt x="60" y="49"/>
                  <a:pt x="60" y="49"/>
                  <a:pt x="60" y="49"/>
                </a:cubicBezTo>
                <a:cubicBezTo>
                  <a:pt x="62" y="50"/>
                  <a:pt x="62" y="50"/>
                  <a:pt x="62" y="50"/>
                </a:cubicBezTo>
                <a:close/>
                <a:moveTo>
                  <a:pt x="63" y="44"/>
                </a:moveTo>
                <a:cubicBezTo>
                  <a:pt x="63" y="44"/>
                  <a:pt x="63" y="44"/>
                  <a:pt x="63" y="44"/>
                </a:cubicBezTo>
                <a:cubicBezTo>
                  <a:pt x="63" y="44"/>
                  <a:pt x="63" y="44"/>
                  <a:pt x="63" y="44"/>
                </a:cubicBezTo>
                <a:cubicBezTo>
                  <a:pt x="63" y="44"/>
                  <a:pt x="63" y="44"/>
                  <a:pt x="63" y="44"/>
                </a:cubicBezTo>
                <a:cubicBezTo>
                  <a:pt x="63" y="43"/>
                  <a:pt x="63" y="43"/>
                  <a:pt x="63" y="43"/>
                </a:cubicBezTo>
                <a:cubicBezTo>
                  <a:pt x="63" y="43"/>
                  <a:pt x="63" y="43"/>
                  <a:pt x="63" y="43"/>
                </a:cubicBezTo>
                <a:cubicBezTo>
                  <a:pt x="63" y="43"/>
                  <a:pt x="63" y="43"/>
                  <a:pt x="63" y="43"/>
                </a:cubicBezTo>
                <a:cubicBezTo>
                  <a:pt x="63" y="43"/>
                  <a:pt x="63" y="43"/>
                  <a:pt x="63" y="43"/>
                </a:cubicBezTo>
                <a:cubicBezTo>
                  <a:pt x="63" y="43"/>
                  <a:pt x="63" y="43"/>
                  <a:pt x="63" y="43"/>
                </a:cubicBezTo>
                <a:cubicBezTo>
                  <a:pt x="63" y="43"/>
                  <a:pt x="63" y="43"/>
                  <a:pt x="63" y="43"/>
                </a:cubicBezTo>
                <a:cubicBezTo>
                  <a:pt x="63" y="43"/>
                  <a:pt x="63" y="43"/>
                  <a:pt x="63" y="43"/>
                </a:cubicBezTo>
                <a:cubicBezTo>
                  <a:pt x="63" y="43"/>
                  <a:pt x="63" y="43"/>
                  <a:pt x="63" y="43"/>
                </a:cubicBezTo>
                <a:cubicBezTo>
                  <a:pt x="63" y="43"/>
                  <a:pt x="63" y="43"/>
                  <a:pt x="63" y="43"/>
                </a:cubicBezTo>
                <a:cubicBezTo>
                  <a:pt x="63" y="43"/>
                  <a:pt x="63" y="43"/>
                  <a:pt x="63" y="43"/>
                </a:cubicBezTo>
                <a:cubicBezTo>
                  <a:pt x="63" y="42"/>
                  <a:pt x="63" y="42"/>
                  <a:pt x="63" y="42"/>
                </a:cubicBezTo>
                <a:cubicBezTo>
                  <a:pt x="63" y="42"/>
                  <a:pt x="63" y="42"/>
                  <a:pt x="63" y="42"/>
                </a:cubicBezTo>
                <a:cubicBezTo>
                  <a:pt x="63" y="42"/>
                  <a:pt x="63" y="42"/>
                  <a:pt x="63" y="42"/>
                </a:cubicBezTo>
                <a:cubicBezTo>
                  <a:pt x="63" y="42"/>
                  <a:pt x="63" y="42"/>
                  <a:pt x="63" y="42"/>
                </a:cubicBezTo>
                <a:cubicBezTo>
                  <a:pt x="63" y="42"/>
                  <a:pt x="63" y="42"/>
                  <a:pt x="63" y="42"/>
                </a:cubicBezTo>
                <a:cubicBezTo>
                  <a:pt x="63" y="42"/>
                  <a:pt x="63" y="42"/>
                  <a:pt x="63" y="42"/>
                </a:cubicBezTo>
                <a:cubicBezTo>
                  <a:pt x="63" y="42"/>
                  <a:pt x="63" y="42"/>
                  <a:pt x="63" y="42"/>
                </a:cubicBezTo>
                <a:cubicBezTo>
                  <a:pt x="61" y="42"/>
                  <a:pt x="61" y="42"/>
                  <a:pt x="61" y="42"/>
                </a:cubicBezTo>
                <a:cubicBezTo>
                  <a:pt x="61" y="42"/>
                  <a:pt x="61" y="42"/>
                  <a:pt x="61" y="42"/>
                </a:cubicBezTo>
                <a:cubicBezTo>
                  <a:pt x="61" y="42"/>
                  <a:pt x="61" y="42"/>
                  <a:pt x="61" y="42"/>
                </a:cubicBezTo>
                <a:cubicBezTo>
                  <a:pt x="61" y="42"/>
                  <a:pt x="61" y="42"/>
                  <a:pt x="61" y="42"/>
                </a:cubicBezTo>
                <a:cubicBezTo>
                  <a:pt x="61" y="42"/>
                  <a:pt x="61" y="42"/>
                  <a:pt x="61" y="42"/>
                </a:cubicBezTo>
                <a:cubicBezTo>
                  <a:pt x="61" y="42"/>
                  <a:pt x="61" y="42"/>
                  <a:pt x="61" y="42"/>
                </a:cubicBezTo>
                <a:cubicBezTo>
                  <a:pt x="61" y="43"/>
                  <a:pt x="61" y="43"/>
                  <a:pt x="61" y="43"/>
                </a:cubicBezTo>
                <a:cubicBezTo>
                  <a:pt x="61" y="43"/>
                  <a:pt x="61" y="43"/>
                  <a:pt x="61" y="43"/>
                </a:cubicBezTo>
                <a:cubicBezTo>
                  <a:pt x="61" y="43"/>
                  <a:pt x="61" y="43"/>
                  <a:pt x="61" y="43"/>
                </a:cubicBezTo>
                <a:cubicBezTo>
                  <a:pt x="61" y="43"/>
                  <a:pt x="61" y="43"/>
                  <a:pt x="61" y="43"/>
                </a:cubicBezTo>
                <a:cubicBezTo>
                  <a:pt x="61" y="43"/>
                  <a:pt x="61" y="43"/>
                  <a:pt x="61" y="43"/>
                </a:cubicBezTo>
                <a:cubicBezTo>
                  <a:pt x="61" y="43"/>
                  <a:pt x="61" y="43"/>
                  <a:pt x="61" y="43"/>
                </a:cubicBezTo>
                <a:cubicBezTo>
                  <a:pt x="61" y="43"/>
                  <a:pt x="61" y="43"/>
                  <a:pt x="61" y="43"/>
                </a:cubicBezTo>
                <a:cubicBezTo>
                  <a:pt x="61" y="43"/>
                  <a:pt x="61" y="43"/>
                  <a:pt x="61" y="43"/>
                </a:cubicBezTo>
                <a:cubicBezTo>
                  <a:pt x="61" y="43"/>
                  <a:pt x="61" y="43"/>
                  <a:pt x="61" y="43"/>
                </a:cubicBezTo>
                <a:cubicBezTo>
                  <a:pt x="61" y="43"/>
                  <a:pt x="61" y="43"/>
                  <a:pt x="61" y="43"/>
                </a:cubicBezTo>
                <a:cubicBezTo>
                  <a:pt x="61" y="43"/>
                  <a:pt x="61" y="43"/>
                  <a:pt x="61" y="43"/>
                </a:cubicBezTo>
                <a:cubicBezTo>
                  <a:pt x="61" y="44"/>
                  <a:pt x="61" y="44"/>
                  <a:pt x="61" y="44"/>
                </a:cubicBezTo>
                <a:cubicBezTo>
                  <a:pt x="61" y="44"/>
                  <a:pt x="61" y="44"/>
                  <a:pt x="61" y="44"/>
                </a:cubicBezTo>
                <a:cubicBezTo>
                  <a:pt x="61" y="44"/>
                  <a:pt x="61" y="44"/>
                  <a:pt x="61" y="44"/>
                </a:cubicBezTo>
                <a:cubicBezTo>
                  <a:pt x="61" y="44"/>
                  <a:pt x="61" y="44"/>
                  <a:pt x="61" y="44"/>
                </a:cubicBezTo>
                <a:cubicBezTo>
                  <a:pt x="63" y="44"/>
                  <a:pt x="63" y="44"/>
                  <a:pt x="63" y="44"/>
                </a:cubicBezTo>
                <a:close/>
                <a:moveTo>
                  <a:pt x="62" y="38"/>
                </a:moveTo>
                <a:cubicBezTo>
                  <a:pt x="62" y="38"/>
                  <a:pt x="62" y="38"/>
                  <a:pt x="62" y="38"/>
                </a:cubicBezTo>
                <a:cubicBezTo>
                  <a:pt x="62" y="38"/>
                  <a:pt x="62" y="38"/>
                  <a:pt x="62" y="38"/>
                </a:cubicBezTo>
                <a:cubicBezTo>
                  <a:pt x="62" y="38"/>
                  <a:pt x="62" y="38"/>
                  <a:pt x="62" y="38"/>
                </a:cubicBezTo>
                <a:cubicBezTo>
                  <a:pt x="62" y="38"/>
                  <a:pt x="62" y="38"/>
                  <a:pt x="62" y="38"/>
                </a:cubicBezTo>
                <a:cubicBezTo>
                  <a:pt x="62" y="38"/>
                  <a:pt x="62" y="38"/>
                  <a:pt x="62" y="38"/>
                </a:cubicBezTo>
                <a:cubicBezTo>
                  <a:pt x="62" y="38"/>
                  <a:pt x="62" y="38"/>
                  <a:pt x="62" y="38"/>
                </a:cubicBezTo>
                <a:cubicBezTo>
                  <a:pt x="62" y="37"/>
                  <a:pt x="62" y="37"/>
                  <a:pt x="62" y="37"/>
                </a:cubicBezTo>
                <a:cubicBezTo>
                  <a:pt x="62" y="37"/>
                  <a:pt x="62" y="37"/>
                  <a:pt x="62" y="37"/>
                </a:cubicBezTo>
                <a:cubicBezTo>
                  <a:pt x="62" y="37"/>
                  <a:pt x="62" y="37"/>
                  <a:pt x="62" y="37"/>
                </a:cubicBezTo>
                <a:cubicBezTo>
                  <a:pt x="62" y="37"/>
                  <a:pt x="62" y="37"/>
                  <a:pt x="62" y="37"/>
                </a:cubicBezTo>
                <a:cubicBezTo>
                  <a:pt x="62" y="37"/>
                  <a:pt x="62" y="37"/>
                  <a:pt x="62" y="37"/>
                </a:cubicBezTo>
                <a:cubicBezTo>
                  <a:pt x="62" y="37"/>
                  <a:pt x="62" y="37"/>
                  <a:pt x="62" y="37"/>
                </a:cubicBezTo>
                <a:cubicBezTo>
                  <a:pt x="62" y="37"/>
                  <a:pt x="62" y="37"/>
                  <a:pt x="62" y="37"/>
                </a:cubicBezTo>
                <a:cubicBezTo>
                  <a:pt x="62" y="37"/>
                  <a:pt x="62" y="37"/>
                  <a:pt x="62" y="37"/>
                </a:cubicBezTo>
                <a:cubicBezTo>
                  <a:pt x="62" y="37"/>
                  <a:pt x="62" y="37"/>
                  <a:pt x="62" y="37"/>
                </a:cubicBezTo>
                <a:cubicBezTo>
                  <a:pt x="62" y="37"/>
                  <a:pt x="62" y="37"/>
                  <a:pt x="62" y="37"/>
                </a:cubicBezTo>
                <a:cubicBezTo>
                  <a:pt x="62" y="37"/>
                  <a:pt x="62" y="37"/>
                  <a:pt x="62" y="37"/>
                </a:cubicBezTo>
                <a:cubicBezTo>
                  <a:pt x="62" y="36"/>
                  <a:pt x="62" y="36"/>
                  <a:pt x="62" y="36"/>
                </a:cubicBezTo>
                <a:cubicBezTo>
                  <a:pt x="61" y="36"/>
                  <a:pt x="61" y="36"/>
                  <a:pt x="61" y="36"/>
                </a:cubicBezTo>
                <a:cubicBezTo>
                  <a:pt x="61" y="36"/>
                  <a:pt x="61" y="36"/>
                  <a:pt x="61" y="36"/>
                </a:cubicBezTo>
                <a:cubicBezTo>
                  <a:pt x="61" y="36"/>
                  <a:pt x="61" y="36"/>
                  <a:pt x="61" y="36"/>
                </a:cubicBezTo>
                <a:cubicBezTo>
                  <a:pt x="60" y="37"/>
                  <a:pt x="60" y="37"/>
                  <a:pt x="60" y="37"/>
                </a:cubicBezTo>
                <a:cubicBezTo>
                  <a:pt x="60" y="37"/>
                  <a:pt x="60" y="37"/>
                  <a:pt x="60" y="37"/>
                </a:cubicBezTo>
                <a:cubicBezTo>
                  <a:pt x="60" y="37"/>
                  <a:pt x="60" y="37"/>
                  <a:pt x="60" y="37"/>
                </a:cubicBezTo>
                <a:cubicBezTo>
                  <a:pt x="60" y="37"/>
                  <a:pt x="60" y="37"/>
                  <a:pt x="60" y="37"/>
                </a:cubicBezTo>
                <a:cubicBezTo>
                  <a:pt x="60" y="37"/>
                  <a:pt x="60" y="37"/>
                  <a:pt x="60" y="37"/>
                </a:cubicBezTo>
                <a:cubicBezTo>
                  <a:pt x="60" y="37"/>
                  <a:pt x="60" y="37"/>
                  <a:pt x="60" y="37"/>
                </a:cubicBezTo>
                <a:cubicBezTo>
                  <a:pt x="60" y="38"/>
                  <a:pt x="60" y="38"/>
                  <a:pt x="60" y="38"/>
                </a:cubicBezTo>
                <a:cubicBezTo>
                  <a:pt x="60" y="38"/>
                  <a:pt x="60" y="38"/>
                  <a:pt x="60" y="38"/>
                </a:cubicBezTo>
                <a:cubicBezTo>
                  <a:pt x="60" y="38"/>
                  <a:pt x="60" y="38"/>
                  <a:pt x="60" y="38"/>
                </a:cubicBezTo>
                <a:cubicBezTo>
                  <a:pt x="60" y="38"/>
                  <a:pt x="60" y="38"/>
                  <a:pt x="60" y="38"/>
                </a:cubicBezTo>
                <a:cubicBezTo>
                  <a:pt x="60" y="38"/>
                  <a:pt x="60" y="38"/>
                  <a:pt x="60" y="38"/>
                </a:cubicBezTo>
                <a:cubicBezTo>
                  <a:pt x="60" y="38"/>
                  <a:pt x="60" y="38"/>
                  <a:pt x="60" y="38"/>
                </a:cubicBezTo>
                <a:cubicBezTo>
                  <a:pt x="60" y="38"/>
                  <a:pt x="60" y="38"/>
                  <a:pt x="60" y="38"/>
                </a:cubicBezTo>
                <a:cubicBezTo>
                  <a:pt x="60" y="38"/>
                  <a:pt x="60" y="38"/>
                  <a:pt x="60" y="38"/>
                </a:cubicBezTo>
                <a:cubicBezTo>
                  <a:pt x="60" y="38"/>
                  <a:pt x="60" y="38"/>
                  <a:pt x="60" y="38"/>
                </a:cubicBezTo>
                <a:cubicBezTo>
                  <a:pt x="60" y="38"/>
                  <a:pt x="60" y="38"/>
                  <a:pt x="60" y="38"/>
                </a:cubicBezTo>
                <a:cubicBezTo>
                  <a:pt x="60" y="38"/>
                  <a:pt x="60" y="38"/>
                  <a:pt x="60" y="38"/>
                </a:cubicBezTo>
                <a:cubicBezTo>
                  <a:pt x="60" y="38"/>
                  <a:pt x="60" y="38"/>
                  <a:pt x="60" y="38"/>
                </a:cubicBezTo>
                <a:cubicBezTo>
                  <a:pt x="60" y="38"/>
                  <a:pt x="60" y="38"/>
                  <a:pt x="60" y="38"/>
                </a:cubicBezTo>
                <a:cubicBezTo>
                  <a:pt x="60" y="39"/>
                  <a:pt x="60" y="39"/>
                  <a:pt x="60" y="39"/>
                </a:cubicBezTo>
                <a:cubicBezTo>
                  <a:pt x="60" y="39"/>
                  <a:pt x="60" y="39"/>
                  <a:pt x="60" y="39"/>
                </a:cubicBezTo>
                <a:cubicBezTo>
                  <a:pt x="60" y="39"/>
                  <a:pt x="60" y="39"/>
                  <a:pt x="60" y="39"/>
                </a:cubicBezTo>
                <a:cubicBezTo>
                  <a:pt x="62" y="38"/>
                  <a:pt x="62" y="38"/>
                  <a:pt x="62" y="38"/>
                </a:cubicBezTo>
                <a:close/>
                <a:moveTo>
                  <a:pt x="59" y="33"/>
                </a:moveTo>
                <a:cubicBezTo>
                  <a:pt x="59" y="33"/>
                  <a:pt x="59" y="33"/>
                  <a:pt x="59" y="33"/>
                </a:cubicBezTo>
                <a:cubicBezTo>
                  <a:pt x="59" y="33"/>
                  <a:pt x="59" y="33"/>
                  <a:pt x="59" y="33"/>
                </a:cubicBezTo>
                <a:cubicBezTo>
                  <a:pt x="59" y="33"/>
                  <a:pt x="59" y="33"/>
                  <a:pt x="59" y="33"/>
                </a:cubicBezTo>
                <a:cubicBezTo>
                  <a:pt x="59" y="33"/>
                  <a:pt x="59" y="33"/>
                  <a:pt x="59" y="33"/>
                </a:cubicBezTo>
                <a:cubicBezTo>
                  <a:pt x="59" y="33"/>
                  <a:pt x="59" y="33"/>
                  <a:pt x="59" y="33"/>
                </a:cubicBezTo>
                <a:cubicBezTo>
                  <a:pt x="59" y="33"/>
                  <a:pt x="59" y="33"/>
                  <a:pt x="59" y="33"/>
                </a:cubicBezTo>
                <a:cubicBezTo>
                  <a:pt x="59" y="33"/>
                  <a:pt x="59" y="33"/>
                  <a:pt x="59" y="33"/>
                </a:cubicBezTo>
                <a:cubicBezTo>
                  <a:pt x="59" y="33"/>
                  <a:pt x="59" y="33"/>
                  <a:pt x="59" y="33"/>
                </a:cubicBezTo>
                <a:cubicBezTo>
                  <a:pt x="59" y="32"/>
                  <a:pt x="59" y="32"/>
                  <a:pt x="59" y="32"/>
                </a:cubicBezTo>
                <a:cubicBezTo>
                  <a:pt x="59" y="32"/>
                  <a:pt x="59" y="32"/>
                  <a:pt x="59" y="32"/>
                </a:cubicBezTo>
                <a:cubicBezTo>
                  <a:pt x="59" y="32"/>
                  <a:pt x="59" y="32"/>
                  <a:pt x="59" y="32"/>
                </a:cubicBezTo>
                <a:cubicBezTo>
                  <a:pt x="59" y="32"/>
                  <a:pt x="59" y="32"/>
                  <a:pt x="59" y="32"/>
                </a:cubicBezTo>
                <a:cubicBezTo>
                  <a:pt x="58" y="32"/>
                  <a:pt x="58" y="32"/>
                  <a:pt x="58" y="32"/>
                </a:cubicBezTo>
                <a:cubicBezTo>
                  <a:pt x="58" y="32"/>
                  <a:pt x="58" y="32"/>
                  <a:pt x="58" y="32"/>
                </a:cubicBezTo>
                <a:cubicBezTo>
                  <a:pt x="58" y="32"/>
                  <a:pt x="58" y="32"/>
                  <a:pt x="58" y="32"/>
                </a:cubicBezTo>
                <a:cubicBezTo>
                  <a:pt x="58" y="32"/>
                  <a:pt x="58" y="32"/>
                  <a:pt x="58" y="32"/>
                </a:cubicBezTo>
                <a:cubicBezTo>
                  <a:pt x="58" y="32"/>
                  <a:pt x="58" y="32"/>
                  <a:pt x="58" y="32"/>
                </a:cubicBezTo>
                <a:cubicBezTo>
                  <a:pt x="58" y="32"/>
                  <a:pt x="58" y="32"/>
                  <a:pt x="58" y="32"/>
                </a:cubicBezTo>
                <a:cubicBezTo>
                  <a:pt x="58" y="32"/>
                  <a:pt x="58" y="32"/>
                  <a:pt x="58" y="32"/>
                </a:cubicBezTo>
                <a:cubicBezTo>
                  <a:pt x="58" y="32"/>
                  <a:pt x="58" y="32"/>
                  <a:pt x="58" y="32"/>
                </a:cubicBezTo>
                <a:cubicBezTo>
                  <a:pt x="58" y="32"/>
                  <a:pt x="58" y="32"/>
                  <a:pt x="58" y="32"/>
                </a:cubicBezTo>
                <a:cubicBezTo>
                  <a:pt x="57" y="33"/>
                  <a:pt x="57" y="33"/>
                  <a:pt x="57" y="33"/>
                </a:cubicBezTo>
                <a:cubicBezTo>
                  <a:pt x="57" y="33"/>
                  <a:pt x="57" y="33"/>
                  <a:pt x="57" y="33"/>
                </a:cubicBezTo>
                <a:cubicBezTo>
                  <a:pt x="57" y="33"/>
                  <a:pt x="57" y="33"/>
                  <a:pt x="57" y="33"/>
                </a:cubicBezTo>
                <a:cubicBezTo>
                  <a:pt x="57" y="33"/>
                  <a:pt x="57" y="33"/>
                  <a:pt x="57" y="33"/>
                </a:cubicBezTo>
                <a:cubicBezTo>
                  <a:pt x="57" y="33"/>
                  <a:pt x="57" y="33"/>
                  <a:pt x="57" y="33"/>
                </a:cubicBezTo>
                <a:cubicBezTo>
                  <a:pt x="57" y="33"/>
                  <a:pt x="57" y="33"/>
                  <a:pt x="57" y="33"/>
                </a:cubicBezTo>
                <a:cubicBezTo>
                  <a:pt x="57" y="33"/>
                  <a:pt x="57" y="33"/>
                  <a:pt x="57" y="33"/>
                </a:cubicBezTo>
                <a:cubicBezTo>
                  <a:pt x="57" y="33"/>
                  <a:pt x="57" y="33"/>
                  <a:pt x="57" y="33"/>
                </a:cubicBezTo>
                <a:cubicBezTo>
                  <a:pt x="57" y="34"/>
                  <a:pt x="57" y="34"/>
                  <a:pt x="57" y="34"/>
                </a:cubicBezTo>
                <a:cubicBezTo>
                  <a:pt x="57" y="34"/>
                  <a:pt x="57" y="34"/>
                  <a:pt x="57" y="34"/>
                </a:cubicBezTo>
                <a:cubicBezTo>
                  <a:pt x="57" y="34"/>
                  <a:pt x="57" y="34"/>
                  <a:pt x="57" y="34"/>
                </a:cubicBezTo>
                <a:cubicBezTo>
                  <a:pt x="57" y="34"/>
                  <a:pt x="57" y="34"/>
                  <a:pt x="57" y="34"/>
                </a:cubicBezTo>
                <a:cubicBezTo>
                  <a:pt x="57" y="34"/>
                  <a:pt x="57" y="34"/>
                  <a:pt x="57" y="34"/>
                </a:cubicBezTo>
                <a:cubicBezTo>
                  <a:pt x="57" y="34"/>
                  <a:pt x="57" y="34"/>
                  <a:pt x="57" y="34"/>
                </a:cubicBezTo>
                <a:cubicBezTo>
                  <a:pt x="58" y="34"/>
                  <a:pt x="58" y="34"/>
                  <a:pt x="58" y="34"/>
                </a:cubicBezTo>
                <a:cubicBezTo>
                  <a:pt x="58" y="34"/>
                  <a:pt x="58" y="34"/>
                  <a:pt x="58" y="34"/>
                </a:cubicBezTo>
                <a:cubicBezTo>
                  <a:pt x="58" y="34"/>
                  <a:pt x="58" y="34"/>
                  <a:pt x="58" y="34"/>
                </a:cubicBezTo>
                <a:cubicBezTo>
                  <a:pt x="58" y="34"/>
                  <a:pt x="58" y="34"/>
                  <a:pt x="58" y="34"/>
                </a:cubicBezTo>
                <a:cubicBezTo>
                  <a:pt x="58" y="34"/>
                  <a:pt x="58" y="34"/>
                  <a:pt x="58" y="34"/>
                </a:cubicBezTo>
                <a:cubicBezTo>
                  <a:pt x="58" y="34"/>
                  <a:pt x="58" y="34"/>
                  <a:pt x="58" y="34"/>
                </a:cubicBezTo>
                <a:cubicBezTo>
                  <a:pt x="58" y="34"/>
                  <a:pt x="58" y="34"/>
                  <a:pt x="58" y="34"/>
                </a:cubicBezTo>
                <a:cubicBezTo>
                  <a:pt x="58" y="34"/>
                  <a:pt x="58" y="34"/>
                  <a:pt x="58" y="34"/>
                </a:cubicBezTo>
                <a:cubicBezTo>
                  <a:pt x="59" y="33"/>
                  <a:pt x="59" y="33"/>
                  <a:pt x="59" y="33"/>
                </a:cubicBezTo>
                <a:close/>
                <a:moveTo>
                  <a:pt x="55" y="29"/>
                </a:moveTo>
                <a:cubicBezTo>
                  <a:pt x="55" y="29"/>
                  <a:pt x="55" y="29"/>
                  <a:pt x="55" y="29"/>
                </a:cubicBezTo>
                <a:cubicBezTo>
                  <a:pt x="55" y="29"/>
                  <a:pt x="55" y="29"/>
                  <a:pt x="55" y="29"/>
                </a:cubicBezTo>
                <a:cubicBezTo>
                  <a:pt x="54" y="29"/>
                  <a:pt x="54" y="29"/>
                  <a:pt x="54" y="29"/>
                </a:cubicBezTo>
                <a:cubicBezTo>
                  <a:pt x="54" y="29"/>
                  <a:pt x="54" y="29"/>
                  <a:pt x="54" y="29"/>
                </a:cubicBezTo>
                <a:cubicBezTo>
                  <a:pt x="54" y="29"/>
                  <a:pt x="54" y="29"/>
                  <a:pt x="54" y="29"/>
                </a:cubicBezTo>
                <a:cubicBezTo>
                  <a:pt x="54" y="29"/>
                  <a:pt x="54" y="29"/>
                  <a:pt x="54" y="29"/>
                </a:cubicBezTo>
                <a:cubicBezTo>
                  <a:pt x="54" y="29"/>
                  <a:pt x="54" y="29"/>
                  <a:pt x="54" y="29"/>
                </a:cubicBezTo>
                <a:cubicBezTo>
                  <a:pt x="54" y="29"/>
                  <a:pt x="54" y="29"/>
                  <a:pt x="54" y="29"/>
                </a:cubicBezTo>
                <a:cubicBezTo>
                  <a:pt x="54" y="29"/>
                  <a:pt x="54" y="29"/>
                  <a:pt x="54" y="29"/>
                </a:cubicBezTo>
                <a:cubicBezTo>
                  <a:pt x="54" y="29"/>
                  <a:pt x="54" y="29"/>
                  <a:pt x="54" y="29"/>
                </a:cubicBezTo>
                <a:cubicBezTo>
                  <a:pt x="54" y="29"/>
                  <a:pt x="54" y="29"/>
                  <a:pt x="54" y="29"/>
                </a:cubicBezTo>
                <a:cubicBezTo>
                  <a:pt x="54" y="29"/>
                  <a:pt x="54" y="29"/>
                  <a:pt x="54" y="29"/>
                </a:cubicBezTo>
                <a:cubicBezTo>
                  <a:pt x="54" y="29"/>
                  <a:pt x="54" y="29"/>
                  <a:pt x="54" y="29"/>
                </a:cubicBezTo>
                <a:cubicBezTo>
                  <a:pt x="54" y="29"/>
                  <a:pt x="54" y="29"/>
                  <a:pt x="54" y="29"/>
                </a:cubicBezTo>
                <a:cubicBezTo>
                  <a:pt x="53" y="29"/>
                  <a:pt x="53" y="29"/>
                  <a:pt x="53" y="29"/>
                </a:cubicBezTo>
                <a:cubicBezTo>
                  <a:pt x="53" y="29"/>
                  <a:pt x="53" y="29"/>
                  <a:pt x="53" y="29"/>
                </a:cubicBezTo>
                <a:cubicBezTo>
                  <a:pt x="53" y="29"/>
                  <a:pt x="53" y="29"/>
                  <a:pt x="53" y="29"/>
                </a:cubicBezTo>
                <a:cubicBezTo>
                  <a:pt x="53" y="29"/>
                  <a:pt x="53" y="29"/>
                  <a:pt x="53" y="29"/>
                </a:cubicBezTo>
                <a:cubicBezTo>
                  <a:pt x="53" y="29"/>
                  <a:pt x="53" y="29"/>
                  <a:pt x="53" y="29"/>
                </a:cubicBezTo>
                <a:cubicBezTo>
                  <a:pt x="53" y="29"/>
                  <a:pt x="53" y="29"/>
                  <a:pt x="53" y="29"/>
                </a:cubicBezTo>
                <a:cubicBezTo>
                  <a:pt x="53" y="29"/>
                  <a:pt x="53" y="29"/>
                  <a:pt x="53" y="29"/>
                </a:cubicBezTo>
                <a:cubicBezTo>
                  <a:pt x="52" y="30"/>
                  <a:pt x="52" y="30"/>
                  <a:pt x="52" y="30"/>
                </a:cubicBezTo>
                <a:cubicBezTo>
                  <a:pt x="52" y="30"/>
                  <a:pt x="52" y="30"/>
                  <a:pt x="52" y="30"/>
                </a:cubicBezTo>
                <a:cubicBezTo>
                  <a:pt x="52" y="30"/>
                  <a:pt x="52" y="30"/>
                  <a:pt x="52" y="30"/>
                </a:cubicBezTo>
                <a:cubicBezTo>
                  <a:pt x="52" y="30"/>
                  <a:pt x="52" y="30"/>
                  <a:pt x="52" y="30"/>
                </a:cubicBezTo>
                <a:cubicBezTo>
                  <a:pt x="53" y="30"/>
                  <a:pt x="53" y="30"/>
                  <a:pt x="53" y="30"/>
                </a:cubicBezTo>
                <a:cubicBezTo>
                  <a:pt x="53" y="31"/>
                  <a:pt x="53" y="31"/>
                  <a:pt x="53" y="31"/>
                </a:cubicBezTo>
                <a:cubicBezTo>
                  <a:pt x="53" y="31"/>
                  <a:pt x="53" y="31"/>
                  <a:pt x="53" y="31"/>
                </a:cubicBezTo>
                <a:cubicBezTo>
                  <a:pt x="53" y="31"/>
                  <a:pt x="53" y="31"/>
                  <a:pt x="53" y="31"/>
                </a:cubicBezTo>
                <a:cubicBezTo>
                  <a:pt x="53" y="31"/>
                  <a:pt x="53" y="31"/>
                  <a:pt x="53" y="31"/>
                </a:cubicBezTo>
                <a:cubicBezTo>
                  <a:pt x="53" y="31"/>
                  <a:pt x="53" y="31"/>
                  <a:pt x="53" y="31"/>
                </a:cubicBezTo>
                <a:cubicBezTo>
                  <a:pt x="53" y="31"/>
                  <a:pt x="53" y="31"/>
                  <a:pt x="53" y="31"/>
                </a:cubicBezTo>
                <a:cubicBezTo>
                  <a:pt x="53" y="31"/>
                  <a:pt x="53" y="31"/>
                  <a:pt x="53" y="31"/>
                </a:cubicBezTo>
                <a:cubicBezTo>
                  <a:pt x="53" y="31"/>
                  <a:pt x="53" y="31"/>
                  <a:pt x="53" y="31"/>
                </a:cubicBezTo>
                <a:cubicBezTo>
                  <a:pt x="53" y="31"/>
                  <a:pt x="53" y="31"/>
                  <a:pt x="53" y="31"/>
                </a:cubicBezTo>
                <a:cubicBezTo>
                  <a:pt x="53" y="31"/>
                  <a:pt x="53" y="31"/>
                  <a:pt x="53" y="31"/>
                </a:cubicBezTo>
                <a:cubicBezTo>
                  <a:pt x="53" y="31"/>
                  <a:pt x="53" y="31"/>
                  <a:pt x="53" y="31"/>
                </a:cubicBezTo>
                <a:cubicBezTo>
                  <a:pt x="53" y="31"/>
                  <a:pt x="53" y="31"/>
                  <a:pt x="53" y="31"/>
                </a:cubicBezTo>
                <a:cubicBezTo>
                  <a:pt x="54" y="31"/>
                  <a:pt x="54" y="31"/>
                  <a:pt x="54" y="31"/>
                </a:cubicBezTo>
                <a:cubicBezTo>
                  <a:pt x="54" y="31"/>
                  <a:pt x="54" y="31"/>
                  <a:pt x="54" y="31"/>
                </a:cubicBezTo>
                <a:cubicBezTo>
                  <a:pt x="54" y="31"/>
                  <a:pt x="54" y="31"/>
                  <a:pt x="54" y="31"/>
                </a:cubicBezTo>
                <a:cubicBezTo>
                  <a:pt x="54" y="31"/>
                  <a:pt x="54" y="31"/>
                  <a:pt x="54" y="31"/>
                </a:cubicBezTo>
                <a:cubicBezTo>
                  <a:pt x="54" y="31"/>
                  <a:pt x="54" y="31"/>
                  <a:pt x="54" y="31"/>
                </a:cubicBezTo>
                <a:cubicBezTo>
                  <a:pt x="55" y="29"/>
                  <a:pt x="55" y="29"/>
                  <a:pt x="55" y="29"/>
                </a:cubicBezTo>
                <a:close/>
                <a:moveTo>
                  <a:pt x="47" y="24"/>
                </a:moveTo>
                <a:cubicBezTo>
                  <a:pt x="36" y="24"/>
                  <a:pt x="28" y="33"/>
                  <a:pt x="28" y="44"/>
                </a:cubicBezTo>
                <a:cubicBezTo>
                  <a:pt x="28" y="54"/>
                  <a:pt x="36" y="63"/>
                  <a:pt x="47" y="63"/>
                </a:cubicBezTo>
                <a:cubicBezTo>
                  <a:pt x="58" y="63"/>
                  <a:pt x="67" y="54"/>
                  <a:pt x="67" y="44"/>
                </a:cubicBezTo>
                <a:cubicBezTo>
                  <a:pt x="67" y="33"/>
                  <a:pt x="58" y="24"/>
                  <a:pt x="47" y="24"/>
                </a:cubicBezTo>
                <a:close/>
                <a:moveTo>
                  <a:pt x="3" y="16"/>
                </a:moveTo>
                <a:cubicBezTo>
                  <a:pt x="6" y="16"/>
                  <a:pt x="10" y="16"/>
                  <a:pt x="14" y="15"/>
                </a:cubicBezTo>
                <a:cubicBezTo>
                  <a:pt x="11" y="15"/>
                  <a:pt x="9" y="15"/>
                  <a:pt x="6" y="15"/>
                </a:cubicBezTo>
                <a:cubicBezTo>
                  <a:pt x="5" y="15"/>
                  <a:pt x="3" y="13"/>
                  <a:pt x="3" y="12"/>
                </a:cubicBezTo>
                <a:cubicBezTo>
                  <a:pt x="3" y="9"/>
                  <a:pt x="3" y="7"/>
                  <a:pt x="3" y="4"/>
                </a:cubicBezTo>
                <a:cubicBezTo>
                  <a:pt x="3" y="2"/>
                  <a:pt x="5" y="1"/>
                  <a:pt x="6" y="1"/>
                </a:cubicBezTo>
                <a:cubicBezTo>
                  <a:pt x="16" y="0"/>
                  <a:pt x="27" y="0"/>
                  <a:pt x="37" y="1"/>
                </a:cubicBezTo>
                <a:cubicBezTo>
                  <a:pt x="39" y="1"/>
                  <a:pt x="40" y="2"/>
                  <a:pt x="40" y="4"/>
                </a:cubicBezTo>
                <a:cubicBezTo>
                  <a:pt x="40" y="7"/>
                  <a:pt x="40" y="9"/>
                  <a:pt x="40" y="12"/>
                </a:cubicBezTo>
                <a:cubicBezTo>
                  <a:pt x="40" y="13"/>
                  <a:pt x="39" y="15"/>
                  <a:pt x="37" y="15"/>
                </a:cubicBezTo>
                <a:cubicBezTo>
                  <a:pt x="33" y="15"/>
                  <a:pt x="30" y="15"/>
                  <a:pt x="26" y="16"/>
                </a:cubicBezTo>
                <a:cubicBezTo>
                  <a:pt x="28" y="16"/>
                  <a:pt x="31" y="16"/>
                  <a:pt x="33" y="16"/>
                </a:cubicBezTo>
                <a:cubicBezTo>
                  <a:pt x="35" y="16"/>
                  <a:pt x="36" y="18"/>
                  <a:pt x="36" y="19"/>
                </a:cubicBezTo>
                <a:cubicBezTo>
                  <a:pt x="36" y="23"/>
                  <a:pt x="36" y="23"/>
                  <a:pt x="36" y="23"/>
                </a:cubicBezTo>
                <a:cubicBezTo>
                  <a:pt x="34" y="24"/>
                  <a:pt x="32" y="25"/>
                  <a:pt x="31" y="27"/>
                </a:cubicBezTo>
                <a:cubicBezTo>
                  <a:pt x="30" y="28"/>
                  <a:pt x="29" y="29"/>
                  <a:pt x="28" y="30"/>
                </a:cubicBezTo>
                <a:cubicBezTo>
                  <a:pt x="20" y="31"/>
                  <a:pt x="11" y="31"/>
                  <a:pt x="3" y="30"/>
                </a:cubicBezTo>
                <a:cubicBezTo>
                  <a:pt x="1" y="30"/>
                  <a:pt x="0" y="28"/>
                  <a:pt x="0" y="27"/>
                </a:cubicBezTo>
                <a:cubicBezTo>
                  <a:pt x="0" y="24"/>
                  <a:pt x="0" y="22"/>
                  <a:pt x="0" y="19"/>
                </a:cubicBezTo>
                <a:cubicBezTo>
                  <a:pt x="0" y="18"/>
                  <a:pt x="1" y="16"/>
                  <a:pt x="3" y="16"/>
                </a:cubicBezTo>
                <a:close/>
              </a:path>
            </a:pathLst>
          </a:custGeom>
          <a:solidFill>
            <a:schemeClr val="bg1"/>
          </a:solidFill>
          <a:ln>
            <a:noFill/>
          </a:ln>
        </p:spPr>
        <p:txBody>
          <a:body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方正黑体简体" panose="02010601030101010101" pitchFamily="2" charset="-122"/>
              <a:cs typeface="+mn-cs"/>
              <a:sym typeface="Arial" panose="020B0604020202020204" pitchFamily="34" charset="0"/>
            </a:endParaRPr>
          </a:p>
        </p:txBody>
      </p:sp>
      <p:sp>
        <p:nvSpPr>
          <p:cNvPr id="98" name="Freeform 116"/>
          <p:cNvSpPr>
            <a:spLocks noEditPoints="1"/>
          </p:cNvSpPr>
          <p:nvPr/>
        </p:nvSpPr>
        <p:spPr bwMode="auto">
          <a:xfrm>
            <a:off x="4071145" y="2350241"/>
            <a:ext cx="209550" cy="242887"/>
          </a:xfrm>
          <a:custGeom>
            <a:avLst/>
            <a:gdLst>
              <a:gd name="T0" fmla="*/ 22077 w 57"/>
              <a:gd name="T1" fmla="*/ 206130 h 66"/>
              <a:gd name="T2" fmla="*/ 143500 w 57"/>
              <a:gd name="T3" fmla="*/ 206130 h 66"/>
              <a:gd name="T4" fmla="*/ 165577 w 57"/>
              <a:gd name="T5" fmla="*/ 235577 h 66"/>
              <a:gd name="T6" fmla="*/ 7359 w 57"/>
              <a:gd name="T7" fmla="*/ 242939 h 66"/>
              <a:gd name="T8" fmla="*/ 0 w 57"/>
              <a:gd name="T9" fmla="*/ 11043 h 66"/>
              <a:gd name="T10" fmla="*/ 7359 w 57"/>
              <a:gd name="T11" fmla="*/ 0 h 66"/>
              <a:gd name="T12" fmla="*/ 165577 w 57"/>
              <a:gd name="T13" fmla="*/ 11043 h 66"/>
              <a:gd name="T14" fmla="*/ 143500 w 57"/>
              <a:gd name="T15" fmla="*/ 33128 h 66"/>
              <a:gd name="T16" fmla="*/ 22077 w 57"/>
              <a:gd name="T17" fmla="*/ 22085 h 66"/>
              <a:gd name="T18" fmla="*/ 51513 w 57"/>
              <a:gd name="T19" fmla="*/ 114108 h 66"/>
              <a:gd name="T20" fmla="*/ 110385 w 57"/>
              <a:gd name="T21" fmla="*/ 114108 h 66"/>
              <a:gd name="T22" fmla="*/ 84628 w 57"/>
              <a:gd name="T23" fmla="*/ 136193 h 66"/>
              <a:gd name="T24" fmla="*/ 62551 w 57"/>
              <a:gd name="T25" fmla="*/ 121470 h 66"/>
              <a:gd name="T26" fmla="*/ 77269 w 57"/>
              <a:gd name="T27" fmla="*/ 187726 h 66"/>
              <a:gd name="T28" fmla="*/ 176616 w 57"/>
              <a:gd name="T29" fmla="*/ 187726 h 66"/>
              <a:gd name="T30" fmla="*/ 183975 w 57"/>
              <a:gd name="T31" fmla="*/ 180364 h 66"/>
              <a:gd name="T32" fmla="*/ 209731 w 57"/>
              <a:gd name="T33" fmla="*/ 114108 h 66"/>
              <a:gd name="T34" fmla="*/ 191334 w 57"/>
              <a:gd name="T35" fmla="*/ 95703 h 66"/>
              <a:gd name="T36" fmla="*/ 183975 w 57"/>
              <a:gd name="T37" fmla="*/ 95703 h 66"/>
              <a:gd name="T38" fmla="*/ 150859 w 57"/>
              <a:gd name="T39" fmla="*/ 51533 h 66"/>
              <a:gd name="T40" fmla="*/ 147180 w 57"/>
              <a:gd name="T41" fmla="*/ 62575 h 66"/>
              <a:gd name="T42" fmla="*/ 99346 w 57"/>
              <a:gd name="T43" fmla="*/ 95703 h 66"/>
              <a:gd name="T44" fmla="*/ 114064 w 57"/>
              <a:gd name="T45" fmla="*/ 51533 h 66"/>
              <a:gd name="T46" fmla="*/ 99346 w 57"/>
              <a:gd name="T47" fmla="*/ 55213 h 66"/>
              <a:gd name="T48" fmla="*/ 51513 w 57"/>
              <a:gd name="T49" fmla="*/ 95703 h 66"/>
              <a:gd name="T50" fmla="*/ 84628 w 57"/>
              <a:gd name="T51" fmla="*/ 147236 h 66"/>
              <a:gd name="T52" fmla="*/ 110385 w 57"/>
              <a:gd name="T53" fmla="*/ 169321 h 66"/>
              <a:gd name="T54" fmla="*/ 84628 w 57"/>
              <a:gd name="T55" fmla="*/ 147236 h 66"/>
              <a:gd name="T56" fmla="*/ 150859 w 57"/>
              <a:gd name="T57" fmla="*/ 147236 h 66"/>
              <a:gd name="T58" fmla="*/ 169257 w 57"/>
              <a:gd name="T59" fmla="*/ 169321 h 66"/>
              <a:gd name="T60" fmla="*/ 143500 w 57"/>
              <a:gd name="T61" fmla="*/ 147236 h 66"/>
              <a:gd name="T62" fmla="*/ 121423 w 57"/>
              <a:gd name="T63" fmla="*/ 169321 h 66"/>
              <a:gd name="T64" fmla="*/ 143500 w 57"/>
              <a:gd name="T65" fmla="*/ 147236 h 66"/>
              <a:gd name="T66" fmla="*/ 143500 w 57"/>
              <a:gd name="T67" fmla="*/ 136193 h 66"/>
              <a:gd name="T68" fmla="*/ 121423 w 57"/>
              <a:gd name="T69" fmla="*/ 114108 h 66"/>
              <a:gd name="T70" fmla="*/ 150859 w 57"/>
              <a:gd name="T71" fmla="*/ 136193 h 66"/>
              <a:gd name="T72" fmla="*/ 180295 w 57"/>
              <a:gd name="T73" fmla="*/ 114108 h 66"/>
              <a:gd name="T74" fmla="*/ 150859 w 57"/>
              <a:gd name="T75" fmla="*/ 136193 h 66"/>
              <a:gd name="T76" fmla="*/ 62551 w 57"/>
              <a:gd name="T77" fmla="*/ 220854 h 66"/>
              <a:gd name="T78" fmla="*/ 66231 w 57"/>
              <a:gd name="T79" fmla="*/ 231896 h 66"/>
              <a:gd name="T80" fmla="*/ 103026 w 57"/>
              <a:gd name="T81" fmla="*/ 228215 h 66"/>
              <a:gd name="T82" fmla="*/ 99346 w 57"/>
              <a:gd name="T83" fmla="*/ 220854 h 6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57" h="66">
                <a:moveTo>
                  <a:pt x="6" y="6"/>
                </a:moveTo>
                <a:cubicBezTo>
                  <a:pt x="6" y="56"/>
                  <a:pt x="6" y="56"/>
                  <a:pt x="6" y="56"/>
                </a:cubicBezTo>
                <a:cubicBezTo>
                  <a:pt x="17" y="56"/>
                  <a:pt x="17" y="56"/>
                  <a:pt x="17" y="56"/>
                </a:cubicBezTo>
                <a:cubicBezTo>
                  <a:pt x="39" y="56"/>
                  <a:pt x="39" y="56"/>
                  <a:pt x="39" y="56"/>
                </a:cubicBezTo>
                <a:cubicBezTo>
                  <a:pt x="45" y="56"/>
                  <a:pt x="45" y="56"/>
                  <a:pt x="45" y="56"/>
                </a:cubicBezTo>
                <a:cubicBezTo>
                  <a:pt x="45" y="64"/>
                  <a:pt x="45" y="64"/>
                  <a:pt x="45" y="64"/>
                </a:cubicBezTo>
                <a:cubicBezTo>
                  <a:pt x="45" y="65"/>
                  <a:pt x="43" y="66"/>
                  <a:pt x="42" y="66"/>
                </a:cubicBezTo>
                <a:cubicBezTo>
                  <a:pt x="2" y="66"/>
                  <a:pt x="2" y="66"/>
                  <a:pt x="2" y="66"/>
                </a:cubicBezTo>
                <a:cubicBezTo>
                  <a:pt x="1" y="66"/>
                  <a:pt x="0" y="65"/>
                  <a:pt x="0" y="64"/>
                </a:cubicBezTo>
                <a:cubicBezTo>
                  <a:pt x="0" y="3"/>
                  <a:pt x="0" y="3"/>
                  <a:pt x="0" y="3"/>
                </a:cubicBezTo>
                <a:cubicBezTo>
                  <a:pt x="0" y="1"/>
                  <a:pt x="1" y="0"/>
                  <a:pt x="2" y="0"/>
                </a:cubicBezTo>
                <a:cubicBezTo>
                  <a:pt x="2" y="0"/>
                  <a:pt x="2" y="0"/>
                  <a:pt x="2" y="0"/>
                </a:cubicBezTo>
                <a:cubicBezTo>
                  <a:pt x="42" y="0"/>
                  <a:pt x="42" y="0"/>
                  <a:pt x="42" y="0"/>
                </a:cubicBezTo>
                <a:cubicBezTo>
                  <a:pt x="43" y="0"/>
                  <a:pt x="45" y="1"/>
                  <a:pt x="45" y="3"/>
                </a:cubicBezTo>
                <a:cubicBezTo>
                  <a:pt x="45" y="9"/>
                  <a:pt x="45" y="9"/>
                  <a:pt x="45" y="9"/>
                </a:cubicBezTo>
                <a:cubicBezTo>
                  <a:pt x="43" y="8"/>
                  <a:pt x="41" y="8"/>
                  <a:pt x="39" y="9"/>
                </a:cubicBezTo>
                <a:cubicBezTo>
                  <a:pt x="39" y="6"/>
                  <a:pt x="39" y="6"/>
                  <a:pt x="39" y="6"/>
                </a:cubicBezTo>
                <a:cubicBezTo>
                  <a:pt x="6" y="6"/>
                  <a:pt x="6" y="6"/>
                  <a:pt x="6" y="6"/>
                </a:cubicBezTo>
                <a:close/>
                <a:moveTo>
                  <a:pt x="14" y="26"/>
                </a:moveTo>
                <a:cubicBezTo>
                  <a:pt x="14" y="31"/>
                  <a:pt x="14" y="31"/>
                  <a:pt x="14" y="31"/>
                </a:cubicBezTo>
                <a:cubicBezTo>
                  <a:pt x="14" y="31"/>
                  <a:pt x="14" y="31"/>
                  <a:pt x="14" y="31"/>
                </a:cubicBezTo>
                <a:cubicBezTo>
                  <a:pt x="30" y="31"/>
                  <a:pt x="30" y="31"/>
                  <a:pt x="30" y="31"/>
                </a:cubicBezTo>
                <a:cubicBezTo>
                  <a:pt x="30" y="37"/>
                  <a:pt x="30" y="37"/>
                  <a:pt x="30" y="37"/>
                </a:cubicBezTo>
                <a:cubicBezTo>
                  <a:pt x="23" y="37"/>
                  <a:pt x="23" y="37"/>
                  <a:pt x="23" y="37"/>
                </a:cubicBezTo>
                <a:cubicBezTo>
                  <a:pt x="22" y="33"/>
                  <a:pt x="22" y="33"/>
                  <a:pt x="22" y="33"/>
                </a:cubicBezTo>
                <a:cubicBezTo>
                  <a:pt x="17" y="33"/>
                  <a:pt x="17" y="33"/>
                  <a:pt x="17" y="33"/>
                </a:cubicBezTo>
                <a:cubicBezTo>
                  <a:pt x="20" y="49"/>
                  <a:pt x="20" y="49"/>
                  <a:pt x="20" y="49"/>
                </a:cubicBezTo>
                <a:cubicBezTo>
                  <a:pt x="21" y="51"/>
                  <a:pt x="21" y="51"/>
                  <a:pt x="21" y="51"/>
                </a:cubicBezTo>
                <a:cubicBezTo>
                  <a:pt x="23" y="51"/>
                  <a:pt x="23" y="51"/>
                  <a:pt x="23" y="51"/>
                </a:cubicBezTo>
                <a:cubicBezTo>
                  <a:pt x="48" y="51"/>
                  <a:pt x="48" y="51"/>
                  <a:pt x="48" y="51"/>
                </a:cubicBezTo>
                <a:cubicBezTo>
                  <a:pt x="50" y="51"/>
                  <a:pt x="50" y="51"/>
                  <a:pt x="50" y="51"/>
                </a:cubicBezTo>
                <a:cubicBezTo>
                  <a:pt x="50" y="49"/>
                  <a:pt x="50" y="49"/>
                  <a:pt x="50" y="49"/>
                </a:cubicBezTo>
                <a:cubicBezTo>
                  <a:pt x="54" y="31"/>
                  <a:pt x="54" y="31"/>
                  <a:pt x="54" y="31"/>
                </a:cubicBezTo>
                <a:cubicBezTo>
                  <a:pt x="57" y="31"/>
                  <a:pt x="57" y="31"/>
                  <a:pt x="57" y="31"/>
                </a:cubicBezTo>
                <a:cubicBezTo>
                  <a:pt x="57" y="26"/>
                  <a:pt x="57" y="26"/>
                  <a:pt x="57" y="26"/>
                </a:cubicBezTo>
                <a:cubicBezTo>
                  <a:pt x="52" y="26"/>
                  <a:pt x="52" y="26"/>
                  <a:pt x="52" y="26"/>
                </a:cubicBezTo>
                <a:cubicBezTo>
                  <a:pt x="50" y="26"/>
                  <a:pt x="50" y="26"/>
                  <a:pt x="50" y="26"/>
                </a:cubicBezTo>
                <a:cubicBezTo>
                  <a:pt x="50" y="26"/>
                  <a:pt x="50" y="26"/>
                  <a:pt x="50" y="26"/>
                </a:cubicBezTo>
                <a:cubicBezTo>
                  <a:pt x="44" y="15"/>
                  <a:pt x="44" y="15"/>
                  <a:pt x="44" y="15"/>
                </a:cubicBezTo>
                <a:cubicBezTo>
                  <a:pt x="43" y="13"/>
                  <a:pt x="42" y="13"/>
                  <a:pt x="41" y="14"/>
                </a:cubicBezTo>
                <a:cubicBezTo>
                  <a:pt x="41" y="14"/>
                  <a:pt x="41" y="14"/>
                  <a:pt x="41" y="14"/>
                </a:cubicBezTo>
                <a:cubicBezTo>
                  <a:pt x="39" y="14"/>
                  <a:pt x="39" y="16"/>
                  <a:pt x="40" y="17"/>
                </a:cubicBezTo>
                <a:cubicBezTo>
                  <a:pt x="44" y="26"/>
                  <a:pt x="44" y="26"/>
                  <a:pt x="44" y="26"/>
                </a:cubicBezTo>
                <a:cubicBezTo>
                  <a:pt x="27" y="26"/>
                  <a:pt x="27" y="26"/>
                  <a:pt x="27" y="26"/>
                </a:cubicBezTo>
                <a:cubicBezTo>
                  <a:pt x="32" y="17"/>
                  <a:pt x="32" y="17"/>
                  <a:pt x="32" y="17"/>
                </a:cubicBezTo>
                <a:cubicBezTo>
                  <a:pt x="32" y="16"/>
                  <a:pt x="32" y="14"/>
                  <a:pt x="31" y="14"/>
                </a:cubicBezTo>
                <a:cubicBezTo>
                  <a:pt x="31" y="14"/>
                  <a:pt x="31" y="14"/>
                  <a:pt x="31" y="14"/>
                </a:cubicBezTo>
                <a:cubicBezTo>
                  <a:pt x="29" y="13"/>
                  <a:pt x="28" y="13"/>
                  <a:pt x="27" y="15"/>
                </a:cubicBezTo>
                <a:cubicBezTo>
                  <a:pt x="21" y="26"/>
                  <a:pt x="21" y="26"/>
                  <a:pt x="21" y="26"/>
                </a:cubicBezTo>
                <a:cubicBezTo>
                  <a:pt x="14" y="26"/>
                  <a:pt x="14" y="26"/>
                  <a:pt x="14" y="26"/>
                </a:cubicBezTo>
                <a:cubicBezTo>
                  <a:pt x="14" y="26"/>
                  <a:pt x="14" y="26"/>
                  <a:pt x="14" y="26"/>
                </a:cubicBezTo>
                <a:close/>
                <a:moveTo>
                  <a:pt x="23" y="40"/>
                </a:moveTo>
                <a:cubicBezTo>
                  <a:pt x="25" y="46"/>
                  <a:pt x="25" y="46"/>
                  <a:pt x="25" y="46"/>
                </a:cubicBezTo>
                <a:cubicBezTo>
                  <a:pt x="30" y="46"/>
                  <a:pt x="30" y="46"/>
                  <a:pt x="30" y="46"/>
                </a:cubicBezTo>
                <a:cubicBezTo>
                  <a:pt x="30" y="40"/>
                  <a:pt x="30" y="40"/>
                  <a:pt x="30" y="40"/>
                </a:cubicBezTo>
                <a:cubicBezTo>
                  <a:pt x="23" y="40"/>
                  <a:pt x="23" y="40"/>
                  <a:pt x="23" y="40"/>
                </a:cubicBezTo>
                <a:close/>
                <a:moveTo>
                  <a:pt x="47" y="40"/>
                </a:moveTo>
                <a:cubicBezTo>
                  <a:pt x="41" y="40"/>
                  <a:pt x="41" y="40"/>
                  <a:pt x="41" y="40"/>
                </a:cubicBezTo>
                <a:cubicBezTo>
                  <a:pt x="41" y="46"/>
                  <a:pt x="41" y="46"/>
                  <a:pt x="41" y="46"/>
                </a:cubicBezTo>
                <a:cubicBezTo>
                  <a:pt x="46" y="46"/>
                  <a:pt x="46" y="46"/>
                  <a:pt x="46" y="46"/>
                </a:cubicBezTo>
                <a:cubicBezTo>
                  <a:pt x="47" y="40"/>
                  <a:pt x="47" y="40"/>
                  <a:pt x="47" y="40"/>
                </a:cubicBezTo>
                <a:close/>
                <a:moveTo>
                  <a:pt x="39" y="40"/>
                </a:moveTo>
                <a:cubicBezTo>
                  <a:pt x="33" y="40"/>
                  <a:pt x="33" y="40"/>
                  <a:pt x="33" y="40"/>
                </a:cubicBezTo>
                <a:cubicBezTo>
                  <a:pt x="33" y="46"/>
                  <a:pt x="33" y="46"/>
                  <a:pt x="33" y="46"/>
                </a:cubicBezTo>
                <a:cubicBezTo>
                  <a:pt x="39" y="46"/>
                  <a:pt x="39" y="46"/>
                  <a:pt x="39" y="46"/>
                </a:cubicBezTo>
                <a:cubicBezTo>
                  <a:pt x="39" y="40"/>
                  <a:pt x="39" y="40"/>
                  <a:pt x="39" y="40"/>
                </a:cubicBezTo>
                <a:close/>
                <a:moveTo>
                  <a:pt x="33" y="37"/>
                </a:moveTo>
                <a:cubicBezTo>
                  <a:pt x="39" y="37"/>
                  <a:pt x="39" y="37"/>
                  <a:pt x="39" y="37"/>
                </a:cubicBezTo>
                <a:cubicBezTo>
                  <a:pt x="39" y="31"/>
                  <a:pt x="39" y="31"/>
                  <a:pt x="39" y="31"/>
                </a:cubicBezTo>
                <a:cubicBezTo>
                  <a:pt x="33" y="31"/>
                  <a:pt x="33" y="31"/>
                  <a:pt x="33" y="31"/>
                </a:cubicBezTo>
                <a:cubicBezTo>
                  <a:pt x="33" y="37"/>
                  <a:pt x="33" y="37"/>
                  <a:pt x="33" y="37"/>
                </a:cubicBezTo>
                <a:close/>
                <a:moveTo>
                  <a:pt x="41" y="37"/>
                </a:moveTo>
                <a:cubicBezTo>
                  <a:pt x="48" y="37"/>
                  <a:pt x="48" y="37"/>
                  <a:pt x="48" y="37"/>
                </a:cubicBezTo>
                <a:cubicBezTo>
                  <a:pt x="49" y="31"/>
                  <a:pt x="49" y="31"/>
                  <a:pt x="49" y="31"/>
                </a:cubicBezTo>
                <a:cubicBezTo>
                  <a:pt x="41" y="31"/>
                  <a:pt x="41" y="31"/>
                  <a:pt x="41" y="31"/>
                </a:cubicBezTo>
                <a:cubicBezTo>
                  <a:pt x="41" y="37"/>
                  <a:pt x="41" y="37"/>
                  <a:pt x="41" y="37"/>
                </a:cubicBezTo>
                <a:close/>
                <a:moveTo>
                  <a:pt x="18" y="60"/>
                </a:moveTo>
                <a:cubicBezTo>
                  <a:pt x="17" y="60"/>
                  <a:pt x="17" y="60"/>
                  <a:pt x="17" y="60"/>
                </a:cubicBezTo>
                <a:cubicBezTo>
                  <a:pt x="17" y="62"/>
                  <a:pt x="17" y="62"/>
                  <a:pt x="17" y="62"/>
                </a:cubicBezTo>
                <a:cubicBezTo>
                  <a:pt x="17" y="62"/>
                  <a:pt x="17" y="63"/>
                  <a:pt x="18" y="63"/>
                </a:cubicBezTo>
                <a:cubicBezTo>
                  <a:pt x="27" y="63"/>
                  <a:pt x="27" y="63"/>
                  <a:pt x="27" y="63"/>
                </a:cubicBezTo>
                <a:cubicBezTo>
                  <a:pt x="27" y="63"/>
                  <a:pt x="28" y="62"/>
                  <a:pt x="28" y="62"/>
                </a:cubicBezTo>
                <a:cubicBezTo>
                  <a:pt x="28" y="60"/>
                  <a:pt x="28" y="60"/>
                  <a:pt x="28" y="60"/>
                </a:cubicBezTo>
                <a:cubicBezTo>
                  <a:pt x="28" y="60"/>
                  <a:pt x="27" y="60"/>
                  <a:pt x="27" y="60"/>
                </a:cubicBezTo>
                <a:lnTo>
                  <a:pt x="18" y="60"/>
                </a:lnTo>
                <a:close/>
              </a:path>
            </a:pathLst>
          </a:custGeom>
          <a:solidFill>
            <a:schemeClr val="bg1"/>
          </a:solidFill>
          <a:ln>
            <a:noFill/>
          </a:ln>
        </p:spPr>
        <p:txBody>
          <a:body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方正黑体简体" panose="02010601030101010101" pitchFamily="2" charset="-122"/>
              <a:cs typeface="+mn-cs"/>
              <a:sym typeface="Arial" panose="020B0604020202020204" pitchFamily="34" charset="0"/>
            </a:endParaRPr>
          </a:p>
        </p:txBody>
      </p:sp>
      <p:sp>
        <p:nvSpPr>
          <p:cNvPr id="99" name="Freeform 117"/>
          <p:cNvSpPr>
            <a:spLocks noEditPoints="1"/>
          </p:cNvSpPr>
          <p:nvPr/>
        </p:nvSpPr>
        <p:spPr bwMode="auto">
          <a:xfrm>
            <a:off x="3682208" y="1212003"/>
            <a:ext cx="198437" cy="246063"/>
          </a:xfrm>
          <a:custGeom>
            <a:avLst/>
            <a:gdLst>
              <a:gd name="T0" fmla="*/ 21944 w 54"/>
              <a:gd name="T1" fmla="*/ 205976 h 67"/>
              <a:gd name="T2" fmla="*/ 142637 w 54"/>
              <a:gd name="T3" fmla="*/ 202297 h 67"/>
              <a:gd name="T4" fmla="*/ 164582 w 54"/>
              <a:gd name="T5" fmla="*/ 194941 h 67"/>
              <a:gd name="T6" fmla="*/ 153610 w 54"/>
              <a:gd name="T7" fmla="*/ 246435 h 67"/>
              <a:gd name="T8" fmla="*/ 0 w 54"/>
              <a:gd name="T9" fmla="*/ 235401 h 67"/>
              <a:gd name="T10" fmla="*/ 7315 w 54"/>
              <a:gd name="T11" fmla="*/ 0 h 67"/>
              <a:gd name="T12" fmla="*/ 153610 w 54"/>
              <a:gd name="T13" fmla="*/ 0 h 67"/>
              <a:gd name="T14" fmla="*/ 164582 w 54"/>
              <a:gd name="T15" fmla="*/ 44138 h 67"/>
              <a:gd name="T16" fmla="*/ 142637 w 54"/>
              <a:gd name="T17" fmla="*/ 22069 h 67"/>
              <a:gd name="T18" fmla="*/ 117036 w 54"/>
              <a:gd name="T19" fmla="*/ 172872 h 67"/>
              <a:gd name="T20" fmla="*/ 117036 w 54"/>
              <a:gd name="T21" fmla="*/ 172872 h 67"/>
              <a:gd name="T22" fmla="*/ 117036 w 54"/>
              <a:gd name="T23" fmla="*/ 158160 h 67"/>
              <a:gd name="T24" fmla="*/ 117036 w 54"/>
              <a:gd name="T25" fmla="*/ 172872 h 67"/>
              <a:gd name="T26" fmla="*/ 193841 w 54"/>
              <a:gd name="T27" fmla="*/ 158160 h 67"/>
              <a:gd name="T28" fmla="*/ 168239 w 54"/>
              <a:gd name="T29" fmla="*/ 128735 h 67"/>
              <a:gd name="T30" fmla="*/ 146295 w 54"/>
              <a:gd name="T31" fmla="*/ 136091 h 67"/>
              <a:gd name="T32" fmla="*/ 142637 w 54"/>
              <a:gd name="T33" fmla="*/ 91953 h 67"/>
              <a:gd name="T34" fmla="*/ 138980 w 54"/>
              <a:gd name="T35" fmla="*/ 51494 h 67"/>
              <a:gd name="T36" fmla="*/ 106064 w 54"/>
              <a:gd name="T37" fmla="*/ 47816 h 67"/>
              <a:gd name="T38" fmla="*/ 153610 w 54"/>
              <a:gd name="T39" fmla="*/ 172872 h 67"/>
              <a:gd name="T40" fmla="*/ 124351 w 54"/>
              <a:gd name="T41" fmla="*/ 176550 h 67"/>
              <a:gd name="T42" fmla="*/ 117036 w 54"/>
              <a:gd name="T43" fmla="*/ 150804 h 67"/>
              <a:gd name="T44" fmla="*/ 98749 w 54"/>
              <a:gd name="T45" fmla="*/ 150804 h 67"/>
              <a:gd name="T46" fmla="*/ 84120 w 54"/>
              <a:gd name="T47" fmla="*/ 150804 h 67"/>
              <a:gd name="T48" fmla="*/ 65833 w 54"/>
              <a:gd name="T49" fmla="*/ 150804 h 67"/>
              <a:gd name="T50" fmla="*/ 54861 w 54"/>
              <a:gd name="T51" fmla="*/ 161838 h 67"/>
              <a:gd name="T52" fmla="*/ 73147 w 54"/>
              <a:gd name="T53" fmla="*/ 187585 h 67"/>
              <a:gd name="T54" fmla="*/ 91434 w 54"/>
              <a:gd name="T55" fmla="*/ 187585 h 67"/>
              <a:gd name="T56" fmla="*/ 109721 w 54"/>
              <a:gd name="T57" fmla="*/ 187585 h 67"/>
              <a:gd name="T58" fmla="*/ 164582 w 54"/>
              <a:gd name="T59" fmla="*/ 180229 h 67"/>
              <a:gd name="T60" fmla="*/ 179211 w 54"/>
              <a:gd name="T61" fmla="*/ 180229 h 67"/>
              <a:gd name="T62" fmla="*/ 98749 w 54"/>
              <a:gd name="T63" fmla="*/ 172872 h 67"/>
              <a:gd name="T64" fmla="*/ 98749 w 54"/>
              <a:gd name="T65" fmla="*/ 158160 h 67"/>
              <a:gd name="T66" fmla="*/ 98749 w 54"/>
              <a:gd name="T67" fmla="*/ 172872 h 67"/>
              <a:gd name="T68" fmla="*/ 84120 w 54"/>
              <a:gd name="T69" fmla="*/ 172872 h 67"/>
              <a:gd name="T70" fmla="*/ 84120 w 54"/>
              <a:gd name="T71" fmla="*/ 158160 h 67"/>
              <a:gd name="T72" fmla="*/ 80462 w 54"/>
              <a:gd name="T73" fmla="*/ 158160 h 67"/>
              <a:gd name="T74" fmla="*/ 84120 w 54"/>
              <a:gd name="T75" fmla="*/ 172872 h 67"/>
              <a:gd name="T76" fmla="*/ 69490 w 54"/>
              <a:gd name="T77" fmla="*/ 158160 h 67"/>
              <a:gd name="T78" fmla="*/ 65833 w 54"/>
              <a:gd name="T79" fmla="*/ 158160 h 67"/>
              <a:gd name="T80" fmla="*/ 65833 w 54"/>
              <a:gd name="T81" fmla="*/ 172872 h 67"/>
              <a:gd name="T82" fmla="*/ 76805 w 54"/>
              <a:gd name="T83" fmla="*/ 176550 h 67"/>
              <a:gd name="T84" fmla="*/ 69490 w 54"/>
              <a:gd name="T85" fmla="*/ 161838 h 67"/>
              <a:gd name="T86" fmla="*/ 62175 w 54"/>
              <a:gd name="T87" fmla="*/ 224366 h 67"/>
              <a:gd name="T88" fmla="*/ 65833 w 54"/>
              <a:gd name="T89" fmla="*/ 231722 h 67"/>
              <a:gd name="T90" fmla="*/ 102406 w 54"/>
              <a:gd name="T91" fmla="*/ 228044 h 67"/>
              <a:gd name="T92" fmla="*/ 98749 w 54"/>
              <a:gd name="T93" fmla="*/ 220688 h 67"/>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54" h="67">
                <a:moveTo>
                  <a:pt x="6" y="6"/>
                </a:moveTo>
                <a:cubicBezTo>
                  <a:pt x="6" y="56"/>
                  <a:pt x="6" y="56"/>
                  <a:pt x="6" y="56"/>
                </a:cubicBezTo>
                <a:cubicBezTo>
                  <a:pt x="39" y="56"/>
                  <a:pt x="39" y="56"/>
                  <a:pt x="39" y="56"/>
                </a:cubicBezTo>
                <a:cubicBezTo>
                  <a:pt x="39" y="55"/>
                  <a:pt x="39" y="55"/>
                  <a:pt x="39" y="55"/>
                </a:cubicBezTo>
                <a:cubicBezTo>
                  <a:pt x="41" y="54"/>
                  <a:pt x="43" y="54"/>
                  <a:pt x="45" y="53"/>
                </a:cubicBezTo>
                <a:cubicBezTo>
                  <a:pt x="45" y="53"/>
                  <a:pt x="45" y="53"/>
                  <a:pt x="45" y="53"/>
                </a:cubicBezTo>
                <a:cubicBezTo>
                  <a:pt x="45" y="64"/>
                  <a:pt x="45" y="64"/>
                  <a:pt x="45" y="64"/>
                </a:cubicBezTo>
                <a:cubicBezTo>
                  <a:pt x="45" y="65"/>
                  <a:pt x="44" y="67"/>
                  <a:pt x="42" y="67"/>
                </a:cubicBezTo>
                <a:cubicBezTo>
                  <a:pt x="2" y="67"/>
                  <a:pt x="2" y="67"/>
                  <a:pt x="2" y="67"/>
                </a:cubicBezTo>
                <a:cubicBezTo>
                  <a:pt x="1" y="67"/>
                  <a:pt x="0" y="65"/>
                  <a:pt x="0" y="64"/>
                </a:cubicBezTo>
                <a:cubicBezTo>
                  <a:pt x="0" y="3"/>
                  <a:pt x="0" y="3"/>
                  <a:pt x="0" y="3"/>
                </a:cubicBezTo>
                <a:cubicBezTo>
                  <a:pt x="0" y="1"/>
                  <a:pt x="1" y="0"/>
                  <a:pt x="2" y="0"/>
                </a:cubicBezTo>
                <a:cubicBezTo>
                  <a:pt x="2" y="0"/>
                  <a:pt x="2" y="0"/>
                  <a:pt x="2" y="0"/>
                </a:cubicBezTo>
                <a:cubicBezTo>
                  <a:pt x="42" y="0"/>
                  <a:pt x="42" y="0"/>
                  <a:pt x="42" y="0"/>
                </a:cubicBezTo>
                <a:cubicBezTo>
                  <a:pt x="44" y="0"/>
                  <a:pt x="45" y="1"/>
                  <a:pt x="45" y="3"/>
                </a:cubicBezTo>
                <a:cubicBezTo>
                  <a:pt x="45" y="12"/>
                  <a:pt x="45" y="12"/>
                  <a:pt x="45" y="12"/>
                </a:cubicBezTo>
                <a:cubicBezTo>
                  <a:pt x="39" y="9"/>
                  <a:pt x="39" y="9"/>
                  <a:pt x="39" y="9"/>
                </a:cubicBezTo>
                <a:cubicBezTo>
                  <a:pt x="39" y="6"/>
                  <a:pt x="39" y="6"/>
                  <a:pt x="39" y="6"/>
                </a:cubicBezTo>
                <a:cubicBezTo>
                  <a:pt x="6" y="6"/>
                  <a:pt x="6" y="6"/>
                  <a:pt x="6" y="6"/>
                </a:cubicBezTo>
                <a:close/>
                <a:moveTo>
                  <a:pt x="32" y="47"/>
                </a:moveTo>
                <a:cubicBezTo>
                  <a:pt x="32" y="47"/>
                  <a:pt x="32" y="47"/>
                  <a:pt x="32" y="47"/>
                </a:cubicBezTo>
                <a:cubicBezTo>
                  <a:pt x="32" y="47"/>
                  <a:pt x="32" y="47"/>
                  <a:pt x="32" y="47"/>
                </a:cubicBezTo>
                <a:cubicBezTo>
                  <a:pt x="33" y="47"/>
                  <a:pt x="33" y="44"/>
                  <a:pt x="32" y="43"/>
                </a:cubicBezTo>
                <a:cubicBezTo>
                  <a:pt x="32" y="43"/>
                  <a:pt x="32" y="43"/>
                  <a:pt x="32" y="43"/>
                </a:cubicBezTo>
                <a:cubicBezTo>
                  <a:pt x="32" y="43"/>
                  <a:pt x="31" y="43"/>
                  <a:pt x="31" y="43"/>
                </a:cubicBezTo>
                <a:cubicBezTo>
                  <a:pt x="30" y="44"/>
                  <a:pt x="31" y="47"/>
                  <a:pt x="32" y="47"/>
                </a:cubicBezTo>
                <a:close/>
                <a:moveTo>
                  <a:pt x="49" y="49"/>
                </a:moveTo>
                <a:cubicBezTo>
                  <a:pt x="51" y="47"/>
                  <a:pt x="52" y="45"/>
                  <a:pt x="53" y="43"/>
                </a:cubicBezTo>
                <a:cubicBezTo>
                  <a:pt x="54" y="42"/>
                  <a:pt x="53" y="41"/>
                  <a:pt x="53" y="41"/>
                </a:cubicBezTo>
                <a:cubicBezTo>
                  <a:pt x="51" y="39"/>
                  <a:pt x="48" y="37"/>
                  <a:pt x="46" y="35"/>
                </a:cubicBezTo>
                <a:cubicBezTo>
                  <a:pt x="45" y="34"/>
                  <a:pt x="45" y="34"/>
                  <a:pt x="44" y="34"/>
                </a:cubicBezTo>
                <a:cubicBezTo>
                  <a:pt x="43" y="35"/>
                  <a:pt x="41" y="36"/>
                  <a:pt x="40" y="37"/>
                </a:cubicBezTo>
                <a:cubicBezTo>
                  <a:pt x="38" y="34"/>
                  <a:pt x="36" y="31"/>
                  <a:pt x="35" y="27"/>
                </a:cubicBezTo>
                <a:cubicBezTo>
                  <a:pt x="37" y="26"/>
                  <a:pt x="38" y="26"/>
                  <a:pt x="39" y="25"/>
                </a:cubicBezTo>
                <a:cubicBezTo>
                  <a:pt x="40" y="24"/>
                  <a:pt x="40" y="24"/>
                  <a:pt x="40" y="22"/>
                </a:cubicBezTo>
                <a:cubicBezTo>
                  <a:pt x="39" y="20"/>
                  <a:pt x="39" y="17"/>
                  <a:pt x="38" y="14"/>
                </a:cubicBezTo>
                <a:cubicBezTo>
                  <a:pt x="37" y="13"/>
                  <a:pt x="37" y="12"/>
                  <a:pt x="36" y="12"/>
                </a:cubicBezTo>
                <a:cubicBezTo>
                  <a:pt x="34" y="13"/>
                  <a:pt x="31" y="13"/>
                  <a:pt x="29" y="13"/>
                </a:cubicBezTo>
                <a:cubicBezTo>
                  <a:pt x="27" y="13"/>
                  <a:pt x="27" y="14"/>
                  <a:pt x="27" y="15"/>
                </a:cubicBezTo>
                <a:cubicBezTo>
                  <a:pt x="28" y="31"/>
                  <a:pt x="32" y="40"/>
                  <a:pt x="42" y="47"/>
                </a:cubicBezTo>
                <a:cubicBezTo>
                  <a:pt x="39" y="48"/>
                  <a:pt x="35" y="49"/>
                  <a:pt x="34" y="48"/>
                </a:cubicBezTo>
                <a:cubicBezTo>
                  <a:pt x="34" y="48"/>
                  <a:pt x="34" y="48"/>
                  <a:pt x="34" y="48"/>
                </a:cubicBezTo>
                <a:cubicBezTo>
                  <a:pt x="35" y="47"/>
                  <a:pt x="36" y="44"/>
                  <a:pt x="34" y="42"/>
                </a:cubicBezTo>
                <a:cubicBezTo>
                  <a:pt x="34" y="41"/>
                  <a:pt x="33" y="41"/>
                  <a:pt x="32" y="41"/>
                </a:cubicBezTo>
                <a:cubicBezTo>
                  <a:pt x="31" y="41"/>
                  <a:pt x="30" y="41"/>
                  <a:pt x="30" y="42"/>
                </a:cubicBezTo>
                <a:cubicBezTo>
                  <a:pt x="29" y="41"/>
                  <a:pt x="28" y="41"/>
                  <a:pt x="27" y="41"/>
                </a:cubicBezTo>
                <a:cubicBezTo>
                  <a:pt x="26" y="41"/>
                  <a:pt x="26" y="41"/>
                  <a:pt x="25" y="42"/>
                </a:cubicBezTo>
                <a:cubicBezTo>
                  <a:pt x="24" y="41"/>
                  <a:pt x="24" y="41"/>
                  <a:pt x="23" y="41"/>
                </a:cubicBezTo>
                <a:cubicBezTo>
                  <a:pt x="22" y="41"/>
                  <a:pt x="21" y="41"/>
                  <a:pt x="20" y="42"/>
                </a:cubicBezTo>
                <a:cubicBezTo>
                  <a:pt x="20" y="41"/>
                  <a:pt x="19" y="41"/>
                  <a:pt x="18" y="41"/>
                </a:cubicBezTo>
                <a:cubicBezTo>
                  <a:pt x="17" y="41"/>
                  <a:pt x="16" y="41"/>
                  <a:pt x="16" y="42"/>
                </a:cubicBezTo>
                <a:cubicBezTo>
                  <a:pt x="15" y="42"/>
                  <a:pt x="15" y="43"/>
                  <a:pt x="15" y="44"/>
                </a:cubicBezTo>
                <a:cubicBezTo>
                  <a:pt x="15" y="46"/>
                  <a:pt x="15" y="48"/>
                  <a:pt x="16" y="49"/>
                </a:cubicBezTo>
                <a:cubicBezTo>
                  <a:pt x="17" y="50"/>
                  <a:pt x="19" y="51"/>
                  <a:pt x="20" y="51"/>
                </a:cubicBezTo>
                <a:cubicBezTo>
                  <a:pt x="21" y="51"/>
                  <a:pt x="22" y="51"/>
                  <a:pt x="23" y="50"/>
                </a:cubicBezTo>
                <a:cubicBezTo>
                  <a:pt x="23" y="51"/>
                  <a:pt x="24" y="51"/>
                  <a:pt x="25" y="51"/>
                </a:cubicBezTo>
                <a:cubicBezTo>
                  <a:pt x="26" y="51"/>
                  <a:pt x="27" y="51"/>
                  <a:pt x="27" y="50"/>
                </a:cubicBezTo>
                <a:cubicBezTo>
                  <a:pt x="28" y="51"/>
                  <a:pt x="29" y="51"/>
                  <a:pt x="30" y="51"/>
                </a:cubicBezTo>
                <a:cubicBezTo>
                  <a:pt x="30" y="51"/>
                  <a:pt x="31" y="51"/>
                  <a:pt x="32" y="50"/>
                </a:cubicBezTo>
                <a:cubicBezTo>
                  <a:pt x="35" y="52"/>
                  <a:pt x="41" y="51"/>
                  <a:pt x="45" y="49"/>
                </a:cubicBezTo>
                <a:cubicBezTo>
                  <a:pt x="45" y="49"/>
                  <a:pt x="46" y="49"/>
                  <a:pt x="46" y="50"/>
                </a:cubicBezTo>
                <a:cubicBezTo>
                  <a:pt x="48" y="50"/>
                  <a:pt x="48" y="50"/>
                  <a:pt x="49" y="49"/>
                </a:cubicBezTo>
                <a:close/>
                <a:moveTo>
                  <a:pt x="27" y="47"/>
                </a:moveTo>
                <a:cubicBezTo>
                  <a:pt x="27" y="47"/>
                  <a:pt x="27" y="47"/>
                  <a:pt x="27" y="47"/>
                </a:cubicBezTo>
                <a:cubicBezTo>
                  <a:pt x="28" y="47"/>
                  <a:pt x="29" y="44"/>
                  <a:pt x="28" y="43"/>
                </a:cubicBezTo>
                <a:cubicBezTo>
                  <a:pt x="28" y="43"/>
                  <a:pt x="28" y="43"/>
                  <a:pt x="27" y="43"/>
                </a:cubicBezTo>
                <a:cubicBezTo>
                  <a:pt x="27" y="43"/>
                  <a:pt x="27" y="43"/>
                  <a:pt x="27" y="43"/>
                </a:cubicBezTo>
                <a:cubicBezTo>
                  <a:pt x="26" y="44"/>
                  <a:pt x="26" y="46"/>
                  <a:pt x="27" y="47"/>
                </a:cubicBezTo>
                <a:cubicBezTo>
                  <a:pt x="27" y="47"/>
                  <a:pt x="27" y="47"/>
                  <a:pt x="27" y="47"/>
                </a:cubicBezTo>
                <a:close/>
                <a:moveTo>
                  <a:pt x="23" y="47"/>
                </a:moveTo>
                <a:cubicBezTo>
                  <a:pt x="23" y="47"/>
                  <a:pt x="23" y="47"/>
                  <a:pt x="23" y="47"/>
                </a:cubicBezTo>
                <a:cubicBezTo>
                  <a:pt x="23" y="47"/>
                  <a:pt x="24" y="44"/>
                  <a:pt x="23" y="43"/>
                </a:cubicBezTo>
                <a:cubicBezTo>
                  <a:pt x="23" y="43"/>
                  <a:pt x="23" y="43"/>
                  <a:pt x="23" y="43"/>
                </a:cubicBezTo>
                <a:cubicBezTo>
                  <a:pt x="22" y="43"/>
                  <a:pt x="22" y="43"/>
                  <a:pt x="22" y="43"/>
                </a:cubicBezTo>
                <a:cubicBezTo>
                  <a:pt x="21" y="44"/>
                  <a:pt x="22" y="46"/>
                  <a:pt x="23" y="47"/>
                </a:cubicBezTo>
                <a:cubicBezTo>
                  <a:pt x="23" y="47"/>
                  <a:pt x="23" y="47"/>
                  <a:pt x="23" y="47"/>
                </a:cubicBezTo>
                <a:close/>
                <a:moveTo>
                  <a:pt x="19" y="44"/>
                </a:moveTo>
                <a:cubicBezTo>
                  <a:pt x="19" y="44"/>
                  <a:pt x="19" y="44"/>
                  <a:pt x="19" y="43"/>
                </a:cubicBezTo>
                <a:cubicBezTo>
                  <a:pt x="19" y="43"/>
                  <a:pt x="18" y="43"/>
                  <a:pt x="18" y="43"/>
                </a:cubicBezTo>
                <a:cubicBezTo>
                  <a:pt x="18" y="43"/>
                  <a:pt x="18" y="43"/>
                  <a:pt x="18" y="43"/>
                </a:cubicBezTo>
                <a:cubicBezTo>
                  <a:pt x="17" y="44"/>
                  <a:pt x="17" y="44"/>
                  <a:pt x="17" y="44"/>
                </a:cubicBezTo>
                <a:cubicBezTo>
                  <a:pt x="17" y="46"/>
                  <a:pt x="18" y="47"/>
                  <a:pt x="18" y="47"/>
                </a:cubicBezTo>
                <a:cubicBezTo>
                  <a:pt x="19" y="48"/>
                  <a:pt x="20" y="48"/>
                  <a:pt x="20" y="48"/>
                </a:cubicBezTo>
                <a:cubicBezTo>
                  <a:pt x="21" y="48"/>
                  <a:pt x="21" y="48"/>
                  <a:pt x="21" y="48"/>
                </a:cubicBezTo>
                <a:cubicBezTo>
                  <a:pt x="20" y="47"/>
                  <a:pt x="19" y="46"/>
                  <a:pt x="19" y="44"/>
                </a:cubicBezTo>
                <a:cubicBezTo>
                  <a:pt x="19" y="44"/>
                  <a:pt x="19" y="44"/>
                  <a:pt x="19" y="44"/>
                </a:cubicBezTo>
                <a:close/>
                <a:moveTo>
                  <a:pt x="18" y="60"/>
                </a:moveTo>
                <a:cubicBezTo>
                  <a:pt x="17" y="60"/>
                  <a:pt x="17" y="60"/>
                  <a:pt x="17" y="61"/>
                </a:cubicBezTo>
                <a:cubicBezTo>
                  <a:pt x="17" y="62"/>
                  <a:pt x="17" y="62"/>
                  <a:pt x="17" y="62"/>
                </a:cubicBezTo>
                <a:cubicBezTo>
                  <a:pt x="17" y="62"/>
                  <a:pt x="17" y="63"/>
                  <a:pt x="18" y="63"/>
                </a:cubicBezTo>
                <a:cubicBezTo>
                  <a:pt x="27" y="63"/>
                  <a:pt x="27" y="63"/>
                  <a:pt x="27" y="63"/>
                </a:cubicBezTo>
                <a:cubicBezTo>
                  <a:pt x="28" y="63"/>
                  <a:pt x="28" y="62"/>
                  <a:pt x="28" y="62"/>
                </a:cubicBezTo>
                <a:cubicBezTo>
                  <a:pt x="28" y="61"/>
                  <a:pt x="28" y="61"/>
                  <a:pt x="28" y="61"/>
                </a:cubicBezTo>
                <a:cubicBezTo>
                  <a:pt x="28" y="60"/>
                  <a:pt x="28" y="60"/>
                  <a:pt x="27" y="60"/>
                </a:cubicBezTo>
                <a:lnTo>
                  <a:pt x="18" y="60"/>
                </a:lnTo>
                <a:close/>
              </a:path>
            </a:pathLst>
          </a:custGeom>
          <a:solidFill>
            <a:schemeClr val="bg1"/>
          </a:solidFill>
          <a:ln>
            <a:noFill/>
          </a:ln>
        </p:spPr>
        <p:txBody>
          <a:body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方正黑体简体" panose="02010601030101010101" pitchFamily="2" charset="-122"/>
              <a:cs typeface="+mn-cs"/>
              <a:sym typeface="Arial" panose="020B0604020202020204" pitchFamily="34" charset="0"/>
            </a:endParaRPr>
          </a:p>
        </p:txBody>
      </p:sp>
      <p:sp>
        <p:nvSpPr>
          <p:cNvPr id="100" name="Freeform 118"/>
          <p:cNvSpPr>
            <a:spLocks noEditPoints="1"/>
          </p:cNvSpPr>
          <p:nvPr/>
        </p:nvSpPr>
        <p:spPr bwMode="auto">
          <a:xfrm>
            <a:off x="4460083" y="2356591"/>
            <a:ext cx="184150" cy="242887"/>
          </a:xfrm>
          <a:custGeom>
            <a:avLst/>
            <a:gdLst>
              <a:gd name="T0" fmla="*/ 143142 w 50"/>
              <a:gd name="T1" fmla="*/ 206130 h 66"/>
              <a:gd name="T2" fmla="*/ 165164 w 50"/>
              <a:gd name="T3" fmla="*/ 231896 h 66"/>
              <a:gd name="T4" fmla="*/ 0 w 50"/>
              <a:gd name="T5" fmla="*/ 231896 h 66"/>
              <a:gd name="T6" fmla="*/ 7341 w 50"/>
              <a:gd name="T7" fmla="*/ 0 h 66"/>
              <a:gd name="T8" fmla="*/ 165164 w 50"/>
              <a:gd name="T9" fmla="*/ 40490 h 66"/>
              <a:gd name="T10" fmla="*/ 143142 w 50"/>
              <a:gd name="T11" fmla="*/ 33128 h 66"/>
              <a:gd name="T12" fmla="*/ 117450 w 50"/>
              <a:gd name="T13" fmla="*/ 47852 h 66"/>
              <a:gd name="T14" fmla="*/ 73406 w 50"/>
              <a:gd name="T15" fmla="*/ 158278 h 66"/>
              <a:gd name="T16" fmla="*/ 183515 w 50"/>
              <a:gd name="T17" fmla="*/ 114108 h 66"/>
              <a:gd name="T18" fmla="*/ 168834 w 50"/>
              <a:gd name="T19" fmla="*/ 114108 h 66"/>
              <a:gd name="T20" fmla="*/ 84417 w 50"/>
              <a:gd name="T21" fmla="*/ 150917 h 66"/>
              <a:gd name="T22" fmla="*/ 73406 w 50"/>
              <a:gd name="T23" fmla="*/ 95703 h 66"/>
              <a:gd name="T24" fmla="*/ 80747 w 50"/>
              <a:gd name="T25" fmla="*/ 110427 h 66"/>
              <a:gd name="T26" fmla="*/ 84417 w 50"/>
              <a:gd name="T27" fmla="*/ 125150 h 66"/>
              <a:gd name="T28" fmla="*/ 95428 w 50"/>
              <a:gd name="T29" fmla="*/ 150917 h 66"/>
              <a:gd name="T30" fmla="*/ 102768 w 50"/>
              <a:gd name="T31" fmla="*/ 154598 h 66"/>
              <a:gd name="T32" fmla="*/ 121120 w 50"/>
              <a:gd name="T33" fmla="*/ 125150 h 66"/>
              <a:gd name="T34" fmla="*/ 113779 w 50"/>
              <a:gd name="T35" fmla="*/ 125150 h 66"/>
              <a:gd name="T36" fmla="*/ 91758 w 50"/>
              <a:gd name="T37" fmla="*/ 106746 h 66"/>
              <a:gd name="T38" fmla="*/ 84417 w 50"/>
              <a:gd name="T39" fmla="*/ 99384 h 66"/>
              <a:gd name="T40" fmla="*/ 84417 w 50"/>
              <a:gd name="T41" fmla="*/ 88341 h 66"/>
              <a:gd name="T42" fmla="*/ 95428 w 50"/>
              <a:gd name="T43" fmla="*/ 84661 h 66"/>
              <a:gd name="T44" fmla="*/ 106439 w 50"/>
              <a:gd name="T45" fmla="*/ 73618 h 66"/>
              <a:gd name="T46" fmla="*/ 117450 w 50"/>
              <a:gd name="T47" fmla="*/ 62575 h 66"/>
              <a:gd name="T48" fmla="*/ 135801 w 50"/>
              <a:gd name="T49" fmla="*/ 77299 h 66"/>
              <a:gd name="T50" fmla="*/ 132131 w 50"/>
              <a:gd name="T51" fmla="*/ 80980 h 66"/>
              <a:gd name="T52" fmla="*/ 143142 w 50"/>
              <a:gd name="T53" fmla="*/ 80980 h 66"/>
              <a:gd name="T54" fmla="*/ 150482 w 50"/>
              <a:gd name="T55" fmla="*/ 58894 h 66"/>
              <a:gd name="T56" fmla="*/ 165164 w 50"/>
              <a:gd name="T57" fmla="*/ 58894 h 66"/>
              <a:gd name="T58" fmla="*/ 165164 w 50"/>
              <a:gd name="T59" fmla="*/ 99384 h 66"/>
              <a:gd name="T60" fmla="*/ 165164 w 50"/>
              <a:gd name="T61" fmla="*/ 58894 h 66"/>
              <a:gd name="T62" fmla="*/ 157823 w 50"/>
              <a:gd name="T63" fmla="*/ 69937 h 66"/>
              <a:gd name="T64" fmla="*/ 165164 w 50"/>
              <a:gd name="T65" fmla="*/ 80980 h 66"/>
              <a:gd name="T66" fmla="*/ 168834 w 50"/>
              <a:gd name="T67" fmla="*/ 69937 h 66"/>
              <a:gd name="T68" fmla="*/ 95428 w 50"/>
              <a:gd name="T69" fmla="*/ 95703 h 66"/>
              <a:gd name="T70" fmla="*/ 117450 w 50"/>
              <a:gd name="T71" fmla="*/ 88341 h 66"/>
              <a:gd name="T72" fmla="*/ 110109 w 50"/>
              <a:gd name="T73" fmla="*/ 92022 h 66"/>
              <a:gd name="T74" fmla="*/ 102768 w 50"/>
              <a:gd name="T75" fmla="*/ 99384 h 66"/>
              <a:gd name="T76" fmla="*/ 113779 w 50"/>
              <a:gd name="T77" fmla="*/ 95703 h 66"/>
              <a:gd name="T78" fmla="*/ 132131 w 50"/>
              <a:gd name="T79" fmla="*/ 114108 h 66"/>
              <a:gd name="T80" fmla="*/ 154153 w 50"/>
              <a:gd name="T81" fmla="*/ 143555 h 66"/>
              <a:gd name="T82" fmla="*/ 168834 w 50"/>
              <a:gd name="T83" fmla="*/ 103065 h 66"/>
              <a:gd name="T84" fmla="*/ 150482 w 50"/>
              <a:gd name="T85" fmla="*/ 88341 h 66"/>
              <a:gd name="T86" fmla="*/ 139471 w 50"/>
              <a:gd name="T87" fmla="*/ 88341 h 66"/>
              <a:gd name="T88" fmla="*/ 128461 w 50"/>
              <a:gd name="T89" fmla="*/ 95703 h 66"/>
              <a:gd name="T90" fmla="*/ 66065 w 50"/>
              <a:gd name="T91" fmla="*/ 217173 h 66"/>
              <a:gd name="T92" fmla="*/ 66065 w 50"/>
              <a:gd name="T93" fmla="*/ 228215 h 66"/>
              <a:gd name="T94" fmla="*/ 102768 w 50"/>
              <a:gd name="T95" fmla="*/ 220854 h 6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50" h="66">
                <a:moveTo>
                  <a:pt x="6" y="5"/>
                </a:moveTo>
                <a:cubicBezTo>
                  <a:pt x="6" y="56"/>
                  <a:pt x="6" y="56"/>
                  <a:pt x="6" y="56"/>
                </a:cubicBezTo>
                <a:cubicBezTo>
                  <a:pt x="39" y="56"/>
                  <a:pt x="39" y="56"/>
                  <a:pt x="39" y="56"/>
                </a:cubicBezTo>
                <a:cubicBezTo>
                  <a:pt x="39" y="52"/>
                  <a:pt x="39" y="52"/>
                  <a:pt x="39" y="52"/>
                </a:cubicBezTo>
                <a:cubicBezTo>
                  <a:pt x="41" y="52"/>
                  <a:pt x="43" y="51"/>
                  <a:pt x="45" y="50"/>
                </a:cubicBezTo>
                <a:cubicBezTo>
                  <a:pt x="45" y="63"/>
                  <a:pt x="45" y="63"/>
                  <a:pt x="45" y="63"/>
                </a:cubicBezTo>
                <a:cubicBezTo>
                  <a:pt x="45" y="65"/>
                  <a:pt x="44" y="66"/>
                  <a:pt x="42" y="66"/>
                </a:cubicBezTo>
                <a:cubicBezTo>
                  <a:pt x="2" y="66"/>
                  <a:pt x="2" y="66"/>
                  <a:pt x="2" y="66"/>
                </a:cubicBezTo>
                <a:cubicBezTo>
                  <a:pt x="1" y="66"/>
                  <a:pt x="0" y="65"/>
                  <a:pt x="0" y="63"/>
                </a:cubicBezTo>
                <a:cubicBezTo>
                  <a:pt x="0" y="2"/>
                  <a:pt x="0" y="2"/>
                  <a:pt x="0" y="2"/>
                </a:cubicBezTo>
                <a:cubicBezTo>
                  <a:pt x="0" y="1"/>
                  <a:pt x="1" y="0"/>
                  <a:pt x="2" y="0"/>
                </a:cubicBezTo>
                <a:cubicBezTo>
                  <a:pt x="2" y="0"/>
                  <a:pt x="2" y="0"/>
                  <a:pt x="2" y="0"/>
                </a:cubicBezTo>
                <a:cubicBezTo>
                  <a:pt x="42" y="0"/>
                  <a:pt x="42" y="0"/>
                  <a:pt x="42" y="0"/>
                </a:cubicBezTo>
                <a:cubicBezTo>
                  <a:pt x="44" y="0"/>
                  <a:pt x="45" y="1"/>
                  <a:pt x="45" y="2"/>
                </a:cubicBezTo>
                <a:cubicBezTo>
                  <a:pt x="45" y="11"/>
                  <a:pt x="45" y="11"/>
                  <a:pt x="45" y="11"/>
                </a:cubicBezTo>
                <a:cubicBezTo>
                  <a:pt x="45" y="11"/>
                  <a:pt x="45" y="11"/>
                  <a:pt x="45" y="11"/>
                </a:cubicBezTo>
                <a:cubicBezTo>
                  <a:pt x="44" y="11"/>
                  <a:pt x="43" y="11"/>
                  <a:pt x="43" y="11"/>
                </a:cubicBezTo>
                <a:cubicBezTo>
                  <a:pt x="42" y="10"/>
                  <a:pt x="40" y="10"/>
                  <a:pt x="39" y="9"/>
                </a:cubicBezTo>
                <a:cubicBezTo>
                  <a:pt x="39" y="5"/>
                  <a:pt x="39" y="5"/>
                  <a:pt x="39" y="5"/>
                </a:cubicBezTo>
                <a:cubicBezTo>
                  <a:pt x="6" y="5"/>
                  <a:pt x="6" y="5"/>
                  <a:pt x="6" y="5"/>
                </a:cubicBezTo>
                <a:close/>
                <a:moveTo>
                  <a:pt x="32" y="13"/>
                </a:moveTo>
                <a:cubicBezTo>
                  <a:pt x="28" y="13"/>
                  <a:pt x="23" y="15"/>
                  <a:pt x="20" y="19"/>
                </a:cubicBezTo>
                <a:cubicBezTo>
                  <a:pt x="17" y="22"/>
                  <a:pt x="15" y="26"/>
                  <a:pt x="15" y="31"/>
                </a:cubicBezTo>
                <a:cubicBezTo>
                  <a:pt x="15" y="36"/>
                  <a:pt x="17" y="40"/>
                  <a:pt x="20" y="43"/>
                </a:cubicBezTo>
                <a:cubicBezTo>
                  <a:pt x="23" y="46"/>
                  <a:pt x="28" y="48"/>
                  <a:pt x="32" y="48"/>
                </a:cubicBezTo>
                <a:cubicBezTo>
                  <a:pt x="37" y="48"/>
                  <a:pt x="42" y="46"/>
                  <a:pt x="45" y="43"/>
                </a:cubicBezTo>
                <a:cubicBezTo>
                  <a:pt x="48" y="40"/>
                  <a:pt x="50" y="36"/>
                  <a:pt x="50" y="31"/>
                </a:cubicBezTo>
                <a:cubicBezTo>
                  <a:pt x="50" y="29"/>
                  <a:pt x="49" y="26"/>
                  <a:pt x="49" y="24"/>
                </a:cubicBezTo>
                <a:cubicBezTo>
                  <a:pt x="48" y="26"/>
                  <a:pt x="47" y="27"/>
                  <a:pt x="46" y="28"/>
                </a:cubicBezTo>
                <a:cubicBezTo>
                  <a:pt x="46" y="29"/>
                  <a:pt x="46" y="30"/>
                  <a:pt x="46" y="31"/>
                </a:cubicBezTo>
                <a:cubicBezTo>
                  <a:pt x="46" y="35"/>
                  <a:pt x="45" y="38"/>
                  <a:pt x="42" y="41"/>
                </a:cubicBezTo>
                <a:cubicBezTo>
                  <a:pt x="40" y="43"/>
                  <a:pt x="36" y="45"/>
                  <a:pt x="32" y="45"/>
                </a:cubicBezTo>
                <a:cubicBezTo>
                  <a:pt x="29" y="45"/>
                  <a:pt x="25" y="43"/>
                  <a:pt x="23" y="41"/>
                </a:cubicBezTo>
                <a:cubicBezTo>
                  <a:pt x="20" y="38"/>
                  <a:pt x="18" y="35"/>
                  <a:pt x="18" y="31"/>
                </a:cubicBezTo>
                <a:cubicBezTo>
                  <a:pt x="18" y="29"/>
                  <a:pt x="19" y="26"/>
                  <a:pt x="20" y="24"/>
                </a:cubicBezTo>
                <a:cubicBezTo>
                  <a:pt x="20" y="25"/>
                  <a:pt x="20" y="26"/>
                  <a:pt x="20" y="26"/>
                </a:cubicBezTo>
                <a:cubicBezTo>
                  <a:pt x="20" y="27"/>
                  <a:pt x="20" y="27"/>
                  <a:pt x="20" y="28"/>
                </a:cubicBezTo>
                <a:cubicBezTo>
                  <a:pt x="21" y="28"/>
                  <a:pt x="22" y="28"/>
                  <a:pt x="22" y="29"/>
                </a:cubicBezTo>
                <a:cubicBezTo>
                  <a:pt x="22" y="29"/>
                  <a:pt x="22" y="29"/>
                  <a:pt x="22" y="30"/>
                </a:cubicBezTo>
                <a:cubicBezTo>
                  <a:pt x="23" y="30"/>
                  <a:pt x="23" y="30"/>
                  <a:pt x="23" y="30"/>
                </a:cubicBezTo>
                <a:cubicBezTo>
                  <a:pt x="23" y="30"/>
                  <a:pt x="23" y="30"/>
                  <a:pt x="23" y="30"/>
                </a:cubicBezTo>
                <a:cubicBezTo>
                  <a:pt x="22" y="31"/>
                  <a:pt x="23" y="33"/>
                  <a:pt x="23" y="34"/>
                </a:cubicBezTo>
                <a:cubicBezTo>
                  <a:pt x="23" y="34"/>
                  <a:pt x="24" y="35"/>
                  <a:pt x="25" y="36"/>
                </a:cubicBezTo>
                <a:cubicBezTo>
                  <a:pt x="25" y="36"/>
                  <a:pt x="25" y="37"/>
                  <a:pt x="25" y="38"/>
                </a:cubicBezTo>
                <a:cubicBezTo>
                  <a:pt x="25" y="38"/>
                  <a:pt x="26" y="40"/>
                  <a:pt x="26" y="41"/>
                </a:cubicBezTo>
                <a:cubicBezTo>
                  <a:pt x="26" y="41"/>
                  <a:pt x="26" y="43"/>
                  <a:pt x="26" y="43"/>
                </a:cubicBezTo>
                <a:cubicBezTo>
                  <a:pt x="26" y="43"/>
                  <a:pt x="27" y="43"/>
                  <a:pt x="27" y="43"/>
                </a:cubicBezTo>
                <a:cubicBezTo>
                  <a:pt x="27" y="43"/>
                  <a:pt x="27" y="43"/>
                  <a:pt x="28" y="42"/>
                </a:cubicBezTo>
                <a:cubicBezTo>
                  <a:pt x="28" y="41"/>
                  <a:pt x="28" y="41"/>
                  <a:pt x="29" y="40"/>
                </a:cubicBezTo>
                <a:cubicBezTo>
                  <a:pt x="31" y="39"/>
                  <a:pt x="32" y="36"/>
                  <a:pt x="32" y="35"/>
                </a:cubicBezTo>
                <a:cubicBezTo>
                  <a:pt x="33" y="34"/>
                  <a:pt x="33" y="34"/>
                  <a:pt x="33" y="34"/>
                </a:cubicBezTo>
                <a:cubicBezTo>
                  <a:pt x="34" y="33"/>
                  <a:pt x="32" y="33"/>
                  <a:pt x="32" y="33"/>
                </a:cubicBezTo>
                <a:cubicBezTo>
                  <a:pt x="32" y="32"/>
                  <a:pt x="32" y="32"/>
                  <a:pt x="32" y="32"/>
                </a:cubicBezTo>
                <a:cubicBezTo>
                  <a:pt x="31" y="33"/>
                  <a:pt x="31" y="33"/>
                  <a:pt x="31" y="34"/>
                </a:cubicBezTo>
                <a:cubicBezTo>
                  <a:pt x="30" y="34"/>
                  <a:pt x="30" y="34"/>
                  <a:pt x="30" y="34"/>
                </a:cubicBezTo>
                <a:cubicBezTo>
                  <a:pt x="29" y="33"/>
                  <a:pt x="29" y="33"/>
                  <a:pt x="29" y="33"/>
                </a:cubicBezTo>
                <a:cubicBezTo>
                  <a:pt x="27" y="33"/>
                  <a:pt x="26" y="31"/>
                  <a:pt x="25" y="29"/>
                </a:cubicBezTo>
                <a:cubicBezTo>
                  <a:pt x="25" y="29"/>
                  <a:pt x="24" y="29"/>
                  <a:pt x="24" y="30"/>
                </a:cubicBezTo>
                <a:cubicBezTo>
                  <a:pt x="23" y="30"/>
                  <a:pt x="23" y="29"/>
                  <a:pt x="23" y="29"/>
                </a:cubicBezTo>
                <a:cubicBezTo>
                  <a:pt x="23" y="28"/>
                  <a:pt x="23" y="28"/>
                  <a:pt x="23" y="27"/>
                </a:cubicBezTo>
                <a:cubicBezTo>
                  <a:pt x="23" y="27"/>
                  <a:pt x="23" y="26"/>
                  <a:pt x="23" y="26"/>
                </a:cubicBezTo>
                <a:cubicBezTo>
                  <a:pt x="22" y="27"/>
                  <a:pt x="21" y="27"/>
                  <a:pt x="21" y="27"/>
                </a:cubicBezTo>
                <a:cubicBezTo>
                  <a:pt x="21" y="26"/>
                  <a:pt x="21" y="24"/>
                  <a:pt x="23" y="24"/>
                </a:cubicBezTo>
                <a:cubicBezTo>
                  <a:pt x="24" y="24"/>
                  <a:pt x="23" y="26"/>
                  <a:pt x="24" y="25"/>
                </a:cubicBezTo>
                <a:cubicBezTo>
                  <a:pt x="24" y="25"/>
                  <a:pt x="24" y="25"/>
                  <a:pt x="25" y="25"/>
                </a:cubicBezTo>
                <a:cubicBezTo>
                  <a:pt x="25" y="24"/>
                  <a:pt x="25" y="23"/>
                  <a:pt x="26" y="23"/>
                </a:cubicBezTo>
                <a:cubicBezTo>
                  <a:pt x="26" y="22"/>
                  <a:pt x="26" y="22"/>
                  <a:pt x="27" y="22"/>
                </a:cubicBezTo>
                <a:cubicBezTo>
                  <a:pt x="27" y="22"/>
                  <a:pt x="28" y="21"/>
                  <a:pt x="28" y="21"/>
                </a:cubicBezTo>
                <a:cubicBezTo>
                  <a:pt x="28" y="21"/>
                  <a:pt x="29" y="20"/>
                  <a:pt x="29" y="20"/>
                </a:cubicBezTo>
                <a:cubicBezTo>
                  <a:pt x="30" y="19"/>
                  <a:pt x="31" y="20"/>
                  <a:pt x="31" y="19"/>
                </a:cubicBezTo>
                <a:cubicBezTo>
                  <a:pt x="31" y="18"/>
                  <a:pt x="31" y="17"/>
                  <a:pt x="31" y="17"/>
                </a:cubicBezTo>
                <a:cubicBezTo>
                  <a:pt x="31" y="17"/>
                  <a:pt x="32" y="17"/>
                  <a:pt x="32" y="17"/>
                </a:cubicBezTo>
                <a:cubicBezTo>
                  <a:pt x="35" y="17"/>
                  <a:pt x="37" y="18"/>
                  <a:pt x="39" y="19"/>
                </a:cubicBezTo>
                <a:cubicBezTo>
                  <a:pt x="38" y="19"/>
                  <a:pt x="38" y="19"/>
                  <a:pt x="38" y="20"/>
                </a:cubicBezTo>
                <a:cubicBezTo>
                  <a:pt x="38" y="20"/>
                  <a:pt x="37" y="21"/>
                  <a:pt x="37" y="21"/>
                </a:cubicBezTo>
                <a:cubicBezTo>
                  <a:pt x="37" y="21"/>
                  <a:pt x="36" y="21"/>
                  <a:pt x="36" y="21"/>
                </a:cubicBezTo>
                <a:cubicBezTo>
                  <a:pt x="36" y="22"/>
                  <a:pt x="36" y="22"/>
                  <a:pt x="36" y="22"/>
                </a:cubicBezTo>
                <a:cubicBezTo>
                  <a:pt x="36" y="22"/>
                  <a:pt x="36" y="22"/>
                  <a:pt x="36" y="22"/>
                </a:cubicBezTo>
                <a:cubicBezTo>
                  <a:pt x="36" y="22"/>
                  <a:pt x="36" y="24"/>
                  <a:pt x="37" y="24"/>
                </a:cubicBezTo>
                <a:cubicBezTo>
                  <a:pt x="37" y="24"/>
                  <a:pt x="37" y="23"/>
                  <a:pt x="38" y="23"/>
                </a:cubicBezTo>
                <a:cubicBezTo>
                  <a:pt x="38" y="22"/>
                  <a:pt x="38" y="21"/>
                  <a:pt x="39" y="22"/>
                </a:cubicBezTo>
                <a:cubicBezTo>
                  <a:pt x="39" y="22"/>
                  <a:pt x="39" y="22"/>
                  <a:pt x="40" y="23"/>
                </a:cubicBezTo>
                <a:cubicBezTo>
                  <a:pt x="39" y="22"/>
                  <a:pt x="39" y="21"/>
                  <a:pt x="39" y="20"/>
                </a:cubicBezTo>
                <a:cubicBezTo>
                  <a:pt x="39" y="18"/>
                  <a:pt x="39" y="17"/>
                  <a:pt x="41" y="16"/>
                </a:cubicBezTo>
                <a:cubicBezTo>
                  <a:pt x="41" y="16"/>
                  <a:pt x="41" y="16"/>
                  <a:pt x="41" y="16"/>
                </a:cubicBezTo>
                <a:cubicBezTo>
                  <a:pt x="38" y="14"/>
                  <a:pt x="35" y="13"/>
                  <a:pt x="32" y="13"/>
                </a:cubicBezTo>
                <a:close/>
                <a:moveTo>
                  <a:pt x="45" y="16"/>
                </a:moveTo>
                <a:cubicBezTo>
                  <a:pt x="43" y="16"/>
                  <a:pt x="42" y="16"/>
                  <a:pt x="42" y="17"/>
                </a:cubicBezTo>
                <a:cubicBezTo>
                  <a:pt x="41" y="18"/>
                  <a:pt x="41" y="19"/>
                  <a:pt x="41" y="20"/>
                </a:cubicBezTo>
                <a:cubicBezTo>
                  <a:pt x="41" y="22"/>
                  <a:pt x="43" y="25"/>
                  <a:pt x="45" y="27"/>
                </a:cubicBezTo>
                <a:cubicBezTo>
                  <a:pt x="46" y="25"/>
                  <a:pt x="49" y="22"/>
                  <a:pt x="49" y="20"/>
                </a:cubicBezTo>
                <a:cubicBezTo>
                  <a:pt x="49" y="19"/>
                  <a:pt x="48" y="18"/>
                  <a:pt x="47" y="17"/>
                </a:cubicBezTo>
                <a:cubicBezTo>
                  <a:pt x="47" y="16"/>
                  <a:pt x="46" y="16"/>
                  <a:pt x="45" y="16"/>
                </a:cubicBezTo>
                <a:close/>
                <a:moveTo>
                  <a:pt x="46" y="19"/>
                </a:moveTo>
                <a:cubicBezTo>
                  <a:pt x="46" y="18"/>
                  <a:pt x="45" y="18"/>
                  <a:pt x="45" y="18"/>
                </a:cubicBezTo>
                <a:cubicBezTo>
                  <a:pt x="44" y="18"/>
                  <a:pt x="44" y="18"/>
                  <a:pt x="43" y="19"/>
                </a:cubicBezTo>
                <a:cubicBezTo>
                  <a:pt x="43" y="19"/>
                  <a:pt x="43" y="19"/>
                  <a:pt x="43" y="20"/>
                </a:cubicBezTo>
                <a:cubicBezTo>
                  <a:pt x="43" y="20"/>
                  <a:pt x="43" y="21"/>
                  <a:pt x="43" y="21"/>
                </a:cubicBezTo>
                <a:cubicBezTo>
                  <a:pt x="44" y="22"/>
                  <a:pt x="44" y="22"/>
                  <a:pt x="45" y="22"/>
                </a:cubicBezTo>
                <a:cubicBezTo>
                  <a:pt x="45" y="22"/>
                  <a:pt x="46" y="22"/>
                  <a:pt x="46" y="21"/>
                </a:cubicBezTo>
                <a:cubicBezTo>
                  <a:pt x="46" y="21"/>
                  <a:pt x="46" y="20"/>
                  <a:pt x="46" y="20"/>
                </a:cubicBezTo>
                <a:cubicBezTo>
                  <a:pt x="46" y="19"/>
                  <a:pt x="46" y="19"/>
                  <a:pt x="46" y="19"/>
                </a:cubicBezTo>
                <a:close/>
                <a:moveTo>
                  <a:pt x="30" y="23"/>
                </a:moveTo>
                <a:cubicBezTo>
                  <a:pt x="29" y="23"/>
                  <a:pt x="28" y="23"/>
                  <a:pt x="27" y="24"/>
                </a:cubicBezTo>
                <a:cubicBezTo>
                  <a:pt x="26" y="24"/>
                  <a:pt x="26" y="25"/>
                  <a:pt x="26" y="26"/>
                </a:cubicBezTo>
                <a:cubicBezTo>
                  <a:pt x="26" y="28"/>
                  <a:pt x="28" y="31"/>
                  <a:pt x="30" y="32"/>
                </a:cubicBezTo>
                <a:cubicBezTo>
                  <a:pt x="31" y="31"/>
                  <a:pt x="33" y="28"/>
                  <a:pt x="33" y="26"/>
                </a:cubicBezTo>
                <a:cubicBezTo>
                  <a:pt x="33" y="25"/>
                  <a:pt x="33" y="24"/>
                  <a:pt x="32" y="24"/>
                </a:cubicBezTo>
                <a:cubicBezTo>
                  <a:pt x="32" y="23"/>
                  <a:pt x="31" y="23"/>
                  <a:pt x="30" y="23"/>
                </a:cubicBezTo>
                <a:close/>
                <a:moveTo>
                  <a:pt x="31" y="25"/>
                </a:moveTo>
                <a:cubicBezTo>
                  <a:pt x="30" y="25"/>
                  <a:pt x="30" y="25"/>
                  <a:pt x="30" y="25"/>
                </a:cubicBezTo>
                <a:cubicBezTo>
                  <a:pt x="29" y="25"/>
                  <a:pt x="29" y="25"/>
                  <a:pt x="28" y="25"/>
                </a:cubicBezTo>
                <a:cubicBezTo>
                  <a:pt x="28" y="26"/>
                  <a:pt x="28" y="26"/>
                  <a:pt x="28" y="26"/>
                </a:cubicBezTo>
                <a:cubicBezTo>
                  <a:pt x="28" y="27"/>
                  <a:pt x="28" y="27"/>
                  <a:pt x="28" y="27"/>
                </a:cubicBezTo>
                <a:cubicBezTo>
                  <a:pt x="29" y="28"/>
                  <a:pt x="29" y="28"/>
                  <a:pt x="30" y="28"/>
                </a:cubicBezTo>
                <a:cubicBezTo>
                  <a:pt x="30" y="28"/>
                  <a:pt x="30" y="28"/>
                  <a:pt x="31" y="27"/>
                </a:cubicBezTo>
                <a:cubicBezTo>
                  <a:pt x="31" y="27"/>
                  <a:pt x="31" y="27"/>
                  <a:pt x="31" y="26"/>
                </a:cubicBezTo>
                <a:cubicBezTo>
                  <a:pt x="31" y="26"/>
                  <a:pt x="31" y="26"/>
                  <a:pt x="31" y="25"/>
                </a:cubicBezTo>
                <a:close/>
                <a:moveTo>
                  <a:pt x="35" y="28"/>
                </a:moveTo>
                <a:cubicBezTo>
                  <a:pt x="35" y="28"/>
                  <a:pt x="36" y="30"/>
                  <a:pt x="36" y="31"/>
                </a:cubicBezTo>
                <a:cubicBezTo>
                  <a:pt x="37" y="31"/>
                  <a:pt x="40" y="30"/>
                  <a:pt x="40" y="30"/>
                </a:cubicBezTo>
                <a:cubicBezTo>
                  <a:pt x="41" y="31"/>
                  <a:pt x="40" y="31"/>
                  <a:pt x="41" y="32"/>
                </a:cubicBezTo>
                <a:cubicBezTo>
                  <a:pt x="41" y="34"/>
                  <a:pt x="41" y="39"/>
                  <a:pt x="42" y="39"/>
                </a:cubicBezTo>
                <a:cubicBezTo>
                  <a:pt x="42" y="40"/>
                  <a:pt x="44" y="36"/>
                  <a:pt x="45" y="36"/>
                </a:cubicBezTo>
                <a:cubicBezTo>
                  <a:pt x="45" y="35"/>
                  <a:pt x="46" y="29"/>
                  <a:pt x="46" y="28"/>
                </a:cubicBezTo>
                <a:cubicBezTo>
                  <a:pt x="46" y="28"/>
                  <a:pt x="46" y="28"/>
                  <a:pt x="46" y="28"/>
                </a:cubicBezTo>
                <a:cubicBezTo>
                  <a:pt x="45" y="29"/>
                  <a:pt x="45" y="29"/>
                  <a:pt x="45" y="29"/>
                </a:cubicBezTo>
                <a:cubicBezTo>
                  <a:pt x="44" y="28"/>
                  <a:pt x="44" y="28"/>
                  <a:pt x="44" y="28"/>
                </a:cubicBezTo>
                <a:cubicBezTo>
                  <a:pt x="43" y="27"/>
                  <a:pt x="41" y="26"/>
                  <a:pt x="41" y="24"/>
                </a:cubicBezTo>
                <a:cubicBezTo>
                  <a:pt x="40" y="24"/>
                  <a:pt x="40" y="24"/>
                  <a:pt x="40" y="24"/>
                </a:cubicBezTo>
                <a:cubicBezTo>
                  <a:pt x="40" y="24"/>
                  <a:pt x="39" y="24"/>
                  <a:pt x="39" y="23"/>
                </a:cubicBezTo>
                <a:cubicBezTo>
                  <a:pt x="39" y="23"/>
                  <a:pt x="38" y="24"/>
                  <a:pt x="38" y="24"/>
                </a:cubicBezTo>
                <a:cubicBezTo>
                  <a:pt x="37" y="23"/>
                  <a:pt x="37" y="24"/>
                  <a:pt x="37" y="24"/>
                </a:cubicBezTo>
                <a:cubicBezTo>
                  <a:pt x="36" y="24"/>
                  <a:pt x="36" y="25"/>
                  <a:pt x="36" y="25"/>
                </a:cubicBezTo>
                <a:cubicBezTo>
                  <a:pt x="36" y="25"/>
                  <a:pt x="36" y="25"/>
                  <a:pt x="35" y="26"/>
                </a:cubicBezTo>
                <a:cubicBezTo>
                  <a:pt x="35" y="26"/>
                  <a:pt x="35" y="27"/>
                  <a:pt x="35" y="27"/>
                </a:cubicBezTo>
                <a:cubicBezTo>
                  <a:pt x="35" y="28"/>
                  <a:pt x="35" y="28"/>
                  <a:pt x="35" y="28"/>
                </a:cubicBezTo>
                <a:close/>
                <a:moveTo>
                  <a:pt x="18" y="59"/>
                </a:moveTo>
                <a:cubicBezTo>
                  <a:pt x="17" y="59"/>
                  <a:pt x="17" y="60"/>
                  <a:pt x="17" y="60"/>
                </a:cubicBezTo>
                <a:cubicBezTo>
                  <a:pt x="17" y="61"/>
                  <a:pt x="17" y="61"/>
                  <a:pt x="17" y="61"/>
                </a:cubicBezTo>
                <a:cubicBezTo>
                  <a:pt x="17" y="62"/>
                  <a:pt x="17" y="62"/>
                  <a:pt x="18" y="62"/>
                </a:cubicBezTo>
                <a:cubicBezTo>
                  <a:pt x="27" y="62"/>
                  <a:pt x="27" y="62"/>
                  <a:pt x="27" y="62"/>
                </a:cubicBezTo>
                <a:cubicBezTo>
                  <a:pt x="27" y="62"/>
                  <a:pt x="28" y="62"/>
                  <a:pt x="28" y="61"/>
                </a:cubicBezTo>
                <a:cubicBezTo>
                  <a:pt x="28" y="60"/>
                  <a:pt x="28" y="60"/>
                  <a:pt x="28" y="60"/>
                </a:cubicBezTo>
                <a:cubicBezTo>
                  <a:pt x="28" y="60"/>
                  <a:pt x="27" y="59"/>
                  <a:pt x="27" y="59"/>
                </a:cubicBezTo>
                <a:lnTo>
                  <a:pt x="18" y="59"/>
                </a:lnTo>
                <a:close/>
              </a:path>
            </a:pathLst>
          </a:custGeom>
          <a:solidFill>
            <a:schemeClr val="bg1"/>
          </a:solidFill>
          <a:ln>
            <a:noFill/>
          </a:ln>
        </p:spPr>
        <p:txBody>
          <a:body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方正黑体简体" panose="02010601030101010101" pitchFamily="2" charset="-122"/>
              <a:cs typeface="+mn-cs"/>
              <a:sym typeface="Arial" panose="020B0604020202020204" pitchFamily="34" charset="0"/>
            </a:endParaRPr>
          </a:p>
        </p:txBody>
      </p:sp>
      <p:sp>
        <p:nvSpPr>
          <p:cNvPr id="101" name="Freeform 119"/>
          <p:cNvSpPr>
            <a:spLocks noEditPoints="1"/>
          </p:cNvSpPr>
          <p:nvPr/>
        </p:nvSpPr>
        <p:spPr bwMode="auto">
          <a:xfrm>
            <a:off x="4071145" y="1969241"/>
            <a:ext cx="201613" cy="244475"/>
          </a:xfrm>
          <a:custGeom>
            <a:avLst/>
            <a:gdLst>
              <a:gd name="T0" fmla="*/ 22117 w 55"/>
              <a:gd name="T1" fmla="*/ 21912 h 67"/>
              <a:gd name="T2" fmla="*/ 22117 w 55"/>
              <a:gd name="T3" fmla="*/ 204514 h 67"/>
              <a:gd name="T4" fmla="*/ 143761 w 55"/>
              <a:gd name="T5" fmla="*/ 204514 h 67"/>
              <a:gd name="T6" fmla="*/ 143761 w 55"/>
              <a:gd name="T7" fmla="*/ 189906 h 67"/>
              <a:gd name="T8" fmla="*/ 165878 w 55"/>
              <a:gd name="T9" fmla="*/ 182601 h 67"/>
              <a:gd name="T10" fmla="*/ 165878 w 55"/>
              <a:gd name="T11" fmla="*/ 233730 h 67"/>
              <a:gd name="T12" fmla="*/ 158506 w 55"/>
              <a:gd name="T13" fmla="*/ 244686 h 67"/>
              <a:gd name="T14" fmla="*/ 11059 w 55"/>
              <a:gd name="T15" fmla="*/ 244686 h 67"/>
              <a:gd name="T16" fmla="*/ 0 w 55"/>
              <a:gd name="T17" fmla="*/ 233730 h 67"/>
              <a:gd name="T18" fmla="*/ 0 w 55"/>
              <a:gd name="T19" fmla="*/ 10956 h 67"/>
              <a:gd name="T20" fmla="*/ 11059 w 55"/>
              <a:gd name="T21" fmla="*/ 0 h 67"/>
              <a:gd name="T22" fmla="*/ 11059 w 55"/>
              <a:gd name="T23" fmla="*/ 0 h 67"/>
              <a:gd name="T24" fmla="*/ 158506 w 55"/>
              <a:gd name="T25" fmla="*/ 0 h 67"/>
              <a:gd name="T26" fmla="*/ 165878 w 55"/>
              <a:gd name="T27" fmla="*/ 10956 h 67"/>
              <a:gd name="T28" fmla="*/ 165878 w 55"/>
              <a:gd name="T29" fmla="*/ 40172 h 67"/>
              <a:gd name="T30" fmla="*/ 143761 w 55"/>
              <a:gd name="T31" fmla="*/ 32868 h 67"/>
              <a:gd name="T32" fmla="*/ 143761 w 55"/>
              <a:gd name="T33" fmla="*/ 21912 h 67"/>
              <a:gd name="T34" fmla="*/ 22117 w 55"/>
              <a:gd name="T35" fmla="*/ 21912 h 67"/>
              <a:gd name="T36" fmla="*/ 184309 w 55"/>
              <a:gd name="T37" fmla="*/ 138777 h 67"/>
              <a:gd name="T38" fmla="*/ 121644 w 55"/>
              <a:gd name="T39" fmla="*/ 120517 h 67"/>
              <a:gd name="T40" fmla="*/ 121644 w 55"/>
              <a:gd name="T41" fmla="*/ 116865 h 67"/>
              <a:gd name="T42" fmla="*/ 121644 w 55"/>
              <a:gd name="T43" fmla="*/ 54780 h 67"/>
              <a:gd name="T44" fmla="*/ 62665 w 55"/>
              <a:gd name="T45" fmla="*/ 116865 h 67"/>
              <a:gd name="T46" fmla="*/ 125330 w 55"/>
              <a:gd name="T47" fmla="*/ 178949 h 67"/>
              <a:gd name="T48" fmla="*/ 184309 w 55"/>
              <a:gd name="T49" fmla="*/ 138777 h 67"/>
              <a:gd name="T50" fmla="*/ 129016 w 55"/>
              <a:gd name="T51" fmla="*/ 43824 h 67"/>
              <a:gd name="T52" fmla="*/ 129016 w 55"/>
              <a:gd name="T53" fmla="*/ 102257 h 67"/>
              <a:gd name="T54" fmla="*/ 187995 w 55"/>
              <a:gd name="T55" fmla="*/ 91301 h 67"/>
              <a:gd name="T56" fmla="*/ 129016 w 55"/>
              <a:gd name="T57" fmla="*/ 43824 h 67"/>
              <a:gd name="T58" fmla="*/ 202740 w 55"/>
              <a:gd name="T59" fmla="*/ 105909 h 67"/>
              <a:gd name="T60" fmla="*/ 147447 w 55"/>
              <a:gd name="T61" fmla="*/ 116865 h 67"/>
              <a:gd name="T62" fmla="*/ 199054 w 55"/>
              <a:gd name="T63" fmla="*/ 135125 h 67"/>
              <a:gd name="T64" fmla="*/ 202740 w 55"/>
              <a:gd name="T65" fmla="*/ 116865 h 67"/>
              <a:gd name="T66" fmla="*/ 202740 w 55"/>
              <a:gd name="T67" fmla="*/ 105909 h 67"/>
              <a:gd name="T68" fmla="*/ 66351 w 55"/>
              <a:gd name="T69" fmla="*/ 219122 h 67"/>
              <a:gd name="T70" fmla="*/ 62665 w 55"/>
              <a:gd name="T71" fmla="*/ 222774 h 67"/>
              <a:gd name="T72" fmla="*/ 62665 w 55"/>
              <a:gd name="T73" fmla="*/ 226426 h 67"/>
              <a:gd name="T74" fmla="*/ 66351 w 55"/>
              <a:gd name="T75" fmla="*/ 230078 h 67"/>
              <a:gd name="T76" fmla="*/ 103213 w 55"/>
              <a:gd name="T77" fmla="*/ 230078 h 67"/>
              <a:gd name="T78" fmla="*/ 103213 w 55"/>
              <a:gd name="T79" fmla="*/ 226426 h 67"/>
              <a:gd name="T80" fmla="*/ 103213 w 55"/>
              <a:gd name="T81" fmla="*/ 222774 h 67"/>
              <a:gd name="T82" fmla="*/ 103213 w 55"/>
              <a:gd name="T83" fmla="*/ 219122 h 67"/>
              <a:gd name="T84" fmla="*/ 66351 w 55"/>
              <a:gd name="T85" fmla="*/ 219122 h 67"/>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55" h="67">
                <a:moveTo>
                  <a:pt x="6" y="6"/>
                </a:moveTo>
                <a:cubicBezTo>
                  <a:pt x="6" y="56"/>
                  <a:pt x="6" y="56"/>
                  <a:pt x="6" y="56"/>
                </a:cubicBezTo>
                <a:cubicBezTo>
                  <a:pt x="39" y="56"/>
                  <a:pt x="39" y="56"/>
                  <a:pt x="39" y="56"/>
                </a:cubicBezTo>
                <a:cubicBezTo>
                  <a:pt x="39" y="52"/>
                  <a:pt x="39" y="52"/>
                  <a:pt x="39" y="52"/>
                </a:cubicBezTo>
                <a:cubicBezTo>
                  <a:pt x="42" y="52"/>
                  <a:pt x="43" y="51"/>
                  <a:pt x="45" y="50"/>
                </a:cubicBezTo>
                <a:cubicBezTo>
                  <a:pt x="45" y="64"/>
                  <a:pt x="45" y="64"/>
                  <a:pt x="45" y="64"/>
                </a:cubicBezTo>
                <a:cubicBezTo>
                  <a:pt x="45" y="65"/>
                  <a:pt x="44" y="67"/>
                  <a:pt x="43" y="67"/>
                </a:cubicBezTo>
                <a:cubicBezTo>
                  <a:pt x="3" y="67"/>
                  <a:pt x="3" y="67"/>
                  <a:pt x="3" y="67"/>
                </a:cubicBezTo>
                <a:cubicBezTo>
                  <a:pt x="1" y="67"/>
                  <a:pt x="0" y="65"/>
                  <a:pt x="0" y="64"/>
                </a:cubicBezTo>
                <a:cubicBezTo>
                  <a:pt x="0" y="3"/>
                  <a:pt x="0" y="3"/>
                  <a:pt x="0" y="3"/>
                </a:cubicBezTo>
                <a:cubicBezTo>
                  <a:pt x="0" y="2"/>
                  <a:pt x="1" y="0"/>
                  <a:pt x="3" y="0"/>
                </a:cubicBezTo>
                <a:cubicBezTo>
                  <a:pt x="3" y="0"/>
                  <a:pt x="3" y="0"/>
                  <a:pt x="3" y="0"/>
                </a:cubicBezTo>
                <a:cubicBezTo>
                  <a:pt x="43" y="0"/>
                  <a:pt x="43" y="0"/>
                  <a:pt x="43" y="0"/>
                </a:cubicBezTo>
                <a:cubicBezTo>
                  <a:pt x="44" y="0"/>
                  <a:pt x="45" y="2"/>
                  <a:pt x="45" y="3"/>
                </a:cubicBezTo>
                <a:cubicBezTo>
                  <a:pt x="45" y="11"/>
                  <a:pt x="45" y="11"/>
                  <a:pt x="45" y="11"/>
                </a:cubicBezTo>
                <a:cubicBezTo>
                  <a:pt x="43" y="10"/>
                  <a:pt x="42" y="9"/>
                  <a:pt x="39" y="9"/>
                </a:cubicBezTo>
                <a:cubicBezTo>
                  <a:pt x="39" y="6"/>
                  <a:pt x="39" y="6"/>
                  <a:pt x="39" y="6"/>
                </a:cubicBezTo>
                <a:cubicBezTo>
                  <a:pt x="6" y="6"/>
                  <a:pt x="6" y="6"/>
                  <a:pt x="6" y="6"/>
                </a:cubicBezTo>
                <a:close/>
                <a:moveTo>
                  <a:pt x="50" y="38"/>
                </a:moveTo>
                <a:cubicBezTo>
                  <a:pt x="33" y="33"/>
                  <a:pt x="33" y="33"/>
                  <a:pt x="33" y="33"/>
                </a:cubicBezTo>
                <a:cubicBezTo>
                  <a:pt x="33" y="32"/>
                  <a:pt x="33" y="32"/>
                  <a:pt x="33" y="32"/>
                </a:cubicBezTo>
                <a:cubicBezTo>
                  <a:pt x="33" y="15"/>
                  <a:pt x="33" y="15"/>
                  <a:pt x="33" y="15"/>
                </a:cubicBezTo>
                <a:cubicBezTo>
                  <a:pt x="24" y="16"/>
                  <a:pt x="17" y="23"/>
                  <a:pt x="17" y="32"/>
                </a:cubicBezTo>
                <a:cubicBezTo>
                  <a:pt x="17" y="42"/>
                  <a:pt x="24" y="49"/>
                  <a:pt x="34" y="49"/>
                </a:cubicBezTo>
                <a:cubicBezTo>
                  <a:pt x="41" y="49"/>
                  <a:pt x="47" y="45"/>
                  <a:pt x="50" y="38"/>
                </a:cubicBezTo>
                <a:close/>
                <a:moveTo>
                  <a:pt x="35" y="12"/>
                </a:moveTo>
                <a:cubicBezTo>
                  <a:pt x="35" y="28"/>
                  <a:pt x="35" y="28"/>
                  <a:pt x="35" y="28"/>
                </a:cubicBezTo>
                <a:cubicBezTo>
                  <a:pt x="51" y="25"/>
                  <a:pt x="51" y="25"/>
                  <a:pt x="51" y="25"/>
                </a:cubicBezTo>
                <a:cubicBezTo>
                  <a:pt x="49" y="18"/>
                  <a:pt x="43" y="12"/>
                  <a:pt x="35" y="12"/>
                </a:cubicBezTo>
                <a:close/>
                <a:moveTo>
                  <a:pt x="55" y="29"/>
                </a:moveTo>
                <a:cubicBezTo>
                  <a:pt x="40" y="32"/>
                  <a:pt x="40" y="32"/>
                  <a:pt x="40" y="32"/>
                </a:cubicBezTo>
                <a:cubicBezTo>
                  <a:pt x="54" y="37"/>
                  <a:pt x="54" y="37"/>
                  <a:pt x="54" y="37"/>
                </a:cubicBezTo>
                <a:cubicBezTo>
                  <a:pt x="55" y="35"/>
                  <a:pt x="55" y="34"/>
                  <a:pt x="55" y="32"/>
                </a:cubicBezTo>
                <a:cubicBezTo>
                  <a:pt x="55" y="31"/>
                  <a:pt x="55" y="30"/>
                  <a:pt x="55" y="29"/>
                </a:cubicBezTo>
                <a:close/>
                <a:moveTo>
                  <a:pt x="18" y="60"/>
                </a:moveTo>
                <a:cubicBezTo>
                  <a:pt x="18" y="60"/>
                  <a:pt x="17" y="60"/>
                  <a:pt x="17" y="61"/>
                </a:cubicBezTo>
                <a:cubicBezTo>
                  <a:pt x="17" y="62"/>
                  <a:pt x="17" y="62"/>
                  <a:pt x="17" y="62"/>
                </a:cubicBezTo>
                <a:cubicBezTo>
                  <a:pt x="17" y="63"/>
                  <a:pt x="18" y="63"/>
                  <a:pt x="18" y="63"/>
                </a:cubicBezTo>
                <a:cubicBezTo>
                  <a:pt x="28" y="63"/>
                  <a:pt x="28" y="63"/>
                  <a:pt x="28" y="63"/>
                </a:cubicBezTo>
                <a:cubicBezTo>
                  <a:pt x="28" y="63"/>
                  <a:pt x="28" y="63"/>
                  <a:pt x="28" y="62"/>
                </a:cubicBezTo>
                <a:cubicBezTo>
                  <a:pt x="28" y="61"/>
                  <a:pt x="28" y="61"/>
                  <a:pt x="28" y="61"/>
                </a:cubicBezTo>
                <a:cubicBezTo>
                  <a:pt x="28" y="60"/>
                  <a:pt x="28" y="60"/>
                  <a:pt x="28" y="60"/>
                </a:cubicBezTo>
                <a:lnTo>
                  <a:pt x="18" y="60"/>
                </a:lnTo>
                <a:close/>
              </a:path>
            </a:pathLst>
          </a:custGeom>
          <a:solidFill>
            <a:schemeClr val="bg1"/>
          </a:solidFill>
          <a:ln>
            <a:noFill/>
          </a:ln>
        </p:spPr>
        <p:txBody>
          <a:body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方正黑体简体" panose="02010601030101010101" pitchFamily="2" charset="-122"/>
              <a:cs typeface="+mn-cs"/>
              <a:sym typeface="Arial" panose="020B0604020202020204" pitchFamily="34" charset="0"/>
            </a:endParaRPr>
          </a:p>
        </p:txBody>
      </p:sp>
      <p:sp>
        <p:nvSpPr>
          <p:cNvPr id="102" name="Freeform 120"/>
          <p:cNvSpPr>
            <a:spLocks noEditPoints="1"/>
          </p:cNvSpPr>
          <p:nvPr/>
        </p:nvSpPr>
        <p:spPr bwMode="auto">
          <a:xfrm>
            <a:off x="4852195" y="2350241"/>
            <a:ext cx="209550" cy="242887"/>
          </a:xfrm>
          <a:custGeom>
            <a:avLst/>
            <a:gdLst>
              <a:gd name="T0" fmla="*/ 22077 w 57"/>
              <a:gd name="T1" fmla="*/ 206130 h 66"/>
              <a:gd name="T2" fmla="*/ 143500 w 57"/>
              <a:gd name="T3" fmla="*/ 191406 h 66"/>
              <a:gd name="T4" fmla="*/ 158218 w 57"/>
              <a:gd name="T5" fmla="*/ 187726 h 66"/>
              <a:gd name="T6" fmla="*/ 143500 w 57"/>
              <a:gd name="T7" fmla="*/ 136193 h 66"/>
              <a:gd name="T8" fmla="*/ 165577 w 57"/>
              <a:gd name="T9" fmla="*/ 125150 h 66"/>
              <a:gd name="T10" fmla="*/ 154539 w 57"/>
              <a:gd name="T11" fmla="*/ 242939 h 66"/>
              <a:gd name="T12" fmla="*/ 0 w 57"/>
              <a:gd name="T13" fmla="*/ 235577 h 66"/>
              <a:gd name="T14" fmla="*/ 7359 w 57"/>
              <a:gd name="T15" fmla="*/ 0 h 66"/>
              <a:gd name="T16" fmla="*/ 154539 w 57"/>
              <a:gd name="T17" fmla="*/ 0 h 66"/>
              <a:gd name="T18" fmla="*/ 165577 w 57"/>
              <a:gd name="T19" fmla="*/ 22085 h 66"/>
              <a:gd name="T20" fmla="*/ 143500 w 57"/>
              <a:gd name="T21" fmla="*/ 18404 h 66"/>
              <a:gd name="T22" fmla="*/ 121423 w 57"/>
              <a:gd name="T23" fmla="*/ 36809 h 66"/>
              <a:gd name="T24" fmla="*/ 103026 w 57"/>
              <a:gd name="T25" fmla="*/ 55213 h 66"/>
              <a:gd name="T26" fmla="*/ 114064 w 57"/>
              <a:gd name="T27" fmla="*/ 62575 h 66"/>
              <a:gd name="T28" fmla="*/ 114064 w 57"/>
              <a:gd name="T29" fmla="*/ 47852 h 66"/>
              <a:gd name="T30" fmla="*/ 191334 w 57"/>
              <a:gd name="T31" fmla="*/ 44171 h 66"/>
              <a:gd name="T32" fmla="*/ 198693 w 57"/>
              <a:gd name="T33" fmla="*/ 55213 h 66"/>
              <a:gd name="T34" fmla="*/ 198693 w 57"/>
              <a:gd name="T35" fmla="*/ 99384 h 66"/>
              <a:gd name="T36" fmla="*/ 150859 w 57"/>
              <a:gd name="T37" fmla="*/ 103065 h 66"/>
              <a:gd name="T38" fmla="*/ 147180 w 57"/>
              <a:gd name="T39" fmla="*/ 103065 h 66"/>
              <a:gd name="T40" fmla="*/ 139821 w 57"/>
              <a:gd name="T41" fmla="*/ 110427 h 66"/>
              <a:gd name="T42" fmla="*/ 136141 w 57"/>
              <a:gd name="T43" fmla="*/ 103065 h 66"/>
              <a:gd name="T44" fmla="*/ 128782 w 57"/>
              <a:gd name="T45" fmla="*/ 110427 h 66"/>
              <a:gd name="T46" fmla="*/ 125103 w 57"/>
              <a:gd name="T47" fmla="*/ 125150 h 66"/>
              <a:gd name="T48" fmla="*/ 132462 w 57"/>
              <a:gd name="T49" fmla="*/ 128831 h 66"/>
              <a:gd name="T50" fmla="*/ 191334 w 57"/>
              <a:gd name="T51" fmla="*/ 110427 h 66"/>
              <a:gd name="T52" fmla="*/ 209731 w 57"/>
              <a:gd name="T53" fmla="*/ 92022 h 66"/>
              <a:gd name="T54" fmla="*/ 202372 w 57"/>
              <a:gd name="T55" fmla="*/ 44171 h 66"/>
              <a:gd name="T56" fmla="*/ 121423 w 57"/>
              <a:gd name="T57" fmla="*/ 36809 h 66"/>
              <a:gd name="T58" fmla="*/ 183975 w 57"/>
              <a:gd name="T59" fmla="*/ 73618 h 66"/>
              <a:gd name="T60" fmla="*/ 169257 w 57"/>
              <a:gd name="T61" fmla="*/ 73618 h 66"/>
              <a:gd name="T62" fmla="*/ 158218 w 57"/>
              <a:gd name="T63" fmla="*/ 66256 h 66"/>
              <a:gd name="T64" fmla="*/ 158218 w 57"/>
              <a:gd name="T65" fmla="*/ 80980 h 66"/>
              <a:gd name="T66" fmla="*/ 158218 w 57"/>
              <a:gd name="T67" fmla="*/ 66256 h 66"/>
              <a:gd name="T68" fmla="*/ 128782 w 57"/>
              <a:gd name="T69" fmla="*/ 73618 h 66"/>
              <a:gd name="T70" fmla="*/ 143500 w 57"/>
              <a:gd name="T71" fmla="*/ 73618 h 66"/>
              <a:gd name="T72" fmla="*/ 95667 w 57"/>
              <a:gd name="T73" fmla="*/ 66256 h 66"/>
              <a:gd name="T74" fmla="*/ 95667 w 57"/>
              <a:gd name="T75" fmla="*/ 121470 h 66"/>
              <a:gd name="T76" fmla="*/ 95667 w 57"/>
              <a:gd name="T77" fmla="*/ 66256 h 66"/>
              <a:gd name="T78" fmla="*/ 114064 w 57"/>
              <a:gd name="T79" fmla="*/ 128831 h 66"/>
              <a:gd name="T80" fmla="*/ 77269 w 57"/>
              <a:gd name="T81" fmla="*/ 128831 h 66"/>
              <a:gd name="T82" fmla="*/ 143500 w 57"/>
              <a:gd name="T83" fmla="*/ 180364 h 66"/>
              <a:gd name="T84" fmla="*/ 62551 w 57"/>
              <a:gd name="T85" fmla="*/ 220854 h 66"/>
              <a:gd name="T86" fmla="*/ 66231 w 57"/>
              <a:gd name="T87" fmla="*/ 228215 h 66"/>
              <a:gd name="T88" fmla="*/ 103026 w 57"/>
              <a:gd name="T89" fmla="*/ 228215 h 66"/>
              <a:gd name="T90" fmla="*/ 99346 w 57"/>
              <a:gd name="T91" fmla="*/ 217173 h 6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57" h="66">
                <a:moveTo>
                  <a:pt x="6" y="5"/>
                </a:moveTo>
                <a:cubicBezTo>
                  <a:pt x="6" y="56"/>
                  <a:pt x="6" y="56"/>
                  <a:pt x="6" y="56"/>
                </a:cubicBezTo>
                <a:cubicBezTo>
                  <a:pt x="39" y="56"/>
                  <a:pt x="39" y="56"/>
                  <a:pt x="39" y="56"/>
                </a:cubicBezTo>
                <a:cubicBezTo>
                  <a:pt x="39" y="52"/>
                  <a:pt x="39" y="52"/>
                  <a:pt x="39" y="52"/>
                </a:cubicBezTo>
                <a:cubicBezTo>
                  <a:pt x="39" y="52"/>
                  <a:pt x="40" y="52"/>
                  <a:pt x="40" y="52"/>
                </a:cubicBezTo>
                <a:cubicBezTo>
                  <a:pt x="43" y="51"/>
                  <a:pt x="43" y="51"/>
                  <a:pt x="43" y="51"/>
                </a:cubicBezTo>
                <a:cubicBezTo>
                  <a:pt x="43" y="48"/>
                  <a:pt x="43" y="48"/>
                  <a:pt x="43" y="48"/>
                </a:cubicBezTo>
                <a:cubicBezTo>
                  <a:pt x="43" y="44"/>
                  <a:pt x="41" y="40"/>
                  <a:pt x="39" y="37"/>
                </a:cubicBezTo>
                <a:cubicBezTo>
                  <a:pt x="43" y="34"/>
                  <a:pt x="43" y="34"/>
                  <a:pt x="43" y="34"/>
                </a:cubicBezTo>
                <a:cubicBezTo>
                  <a:pt x="45" y="34"/>
                  <a:pt x="45" y="34"/>
                  <a:pt x="45" y="34"/>
                </a:cubicBezTo>
                <a:cubicBezTo>
                  <a:pt x="45" y="64"/>
                  <a:pt x="45" y="64"/>
                  <a:pt x="45" y="64"/>
                </a:cubicBezTo>
                <a:cubicBezTo>
                  <a:pt x="45" y="65"/>
                  <a:pt x="44" y="66"/>
                  <a:pt x="42" y="66"/>
                </a:cubicBezTo>
                <a:cubicBezTo>
                  <a:pt x="2" y="66"/>
                  <a:pt x="2" y="66"/>
                  <a:pt x="2" y="66"/>
                </a:cubicBezTo>
                <a:cubicBezTo>
                  <a:pt x="1" y="66"/>
                  <a:pt x="0" y="65"/>
                  <a:pt x="0" y="64"/>
                </a:cubicBezTo>
                <a:cubicBezTo>
                  <a:pt x="0" y="2"/>
                  <a:pt x="0" y="2"/>
                  <a:pt x="0" y="2"/>
                </a:cubicBezTo>
                <a:cubicBezTo>
                  <a:pt x="0" y="1"/>
                  <a:pt x="1" y="0"/>
                  <a:pt x="2" y="0"/>
                </a:cubicBezTo>
                <a:cubicBezTo>
                  <a:pt x="2" y="0"/>
                  <a:pt x="2" y="0"/>
                  <a:pt x="2" y="0"/>
                </a:cubicBezTo>
                <a:cubicBezTo>
                  <a:pt x="42" y="0"/>
                  <a:pt x="42" y="0"/>
                  <a:pt x="42" y="0"/>
                </a:cubicBezTo>
                <a:cubicBezTo>
                  <a:pt x="44" y="0"/>
                  <a:pt x="45" y="1"/>
                  <a:pt x="45" y="2"/>
                </a:cubicBezTo>
                <a:cubicBezTo>
                  <a:pt x="45" y="6"/>
                  <a:pt x="45" y="6"/>
                  <a:pt x="45" y="6"/>
                </a:cubicBezTo>
                <a:cubicBezTo>
                  <a:pt x="39" y="6"/>
                  <a:pt x="39" y="6"/>
                  <a:pt x="39" y="6"/>
                </a:cubicBezTo>
                <a:cubicBezTo>
                  <a:pt x="39" y="5"/>
                  <a:pt x="39" y="5"/>
                  <a:pt x="39" y="5"/>
                </a:cubicBezTo>
                <a:cubicBezTo>
                  <a:pt x="6" y="5"/>
                  <a:pt x="6" y="5"/>
                  <a:pt x="6" y="5"/>
                </a:cubicBezTo>
                <a:close/>
                <a:moveTo>
                  <a:pt x="33" y="10"/>
                </a:moveTo>
                <a:cubicBezTo>
                  <a:pt x="32" y="10"/>
                  <a:pt x="31" y="11"/>
                  <a:pt x="30" y="12"/>
                </a:cubicBezTo>
                <a:cubicBezTo>
                  <a:pt x="29" y="13"/>
                  <a:pt x="28" y="14"/>
                  <a:pt x="28" y="15"/>
                </a:cubicBezTo>
                <a:cubicBezTo>
                  <a:pt x="28" y="16"/>
                  <a:pt x="28" y="16"/>
                  <a:pt x="28" y="16"/>
                </a:cubicBezTo>
                <a:cubicBezTo>
                  <a:pt x="29" y="16"/>
                  <a:pt x="30" y="16"/>
                  <a:pt x="31" y="17"/>
                </a:cubicBezTo>
                <a:cubicBezTo>
                  <a:pt x="31" y="15"/>
                  <a:pt x="31" y="15"/>
                  <a:pt x="31" y="15"/>
                </a:cubicBezTo>
                <a:cubicBezTo>
                  <a:pt x="31" y="14"/>
                  <a:pt x="31" y="14"/>
                  <a:pt x="31" y="13"/>
                </a:cubicBezTo>
                <a:cubicBezTo>
                  <a:pt x="32" y="13"/>
                  <a:pt x="33" y="12"/>
                  <a:pt x="33" y="12"/>
                </a:cubicBezTo>
                <a:cubicBezTo>
                  <a:pt x="52" y="12"/>
                  <a:pt x="52" y="12"/>
                  <a:pt x="52" y="12"/>
                </a:cubicBezTo>
                <a:cubicBezTo>
                  <a:pt x="52" y="12"/>
                  <a:pt x="53" y="13"/>
                  <a:pt x="54" y="13"/>
                </a:cubicBezTo>
                <a:cubicBezTo>
                  <a:pt x="54" y="14"/>
                  <a:pt x="54" y="14"/>
                  <a:pt x="54" y="15"/>
                </a:cubicBezTo>
                <a:cubicBezTo>
                  <a:pt x="54" y="25"/>
                  <a:pt x="54" y="25"/>
                  <a:pt x="54" y="25"/>
                </a:cubicBezTo>
                <a:cubicBezTo>
                  <a:pt x="54" y="26"/>
                  <a:pt x="54" y="27"/>
                  <a:pt x="54" y="27"/>
                </a:cubicBezTo>
                <a:cubicBezTo>
                  <a:pt x="53" y="28"/>
                  <a:pt x="52" y="28"/>
                  <a:pt x="52" y="28"/>
                </a:cubicBezTo>
                <a:cubicBezTo>
                  <a:pt x="41" y="28"/>
                  <a:pt x="41" y="28"/>
                  <a:pt x="41" y="28"/>
                </a:cubicBezTo>
                <a:cubicBezTo>
                  <a:pt x="41" y="28"/>
                  <a:pt x="41" y="28"/>
                  <a:pt x="41" y="28"/>
                </a:cubicBezTo>
                <a:cubicBezTo>
                  <a:pt x="40" y="28"/>
                  <a:pt x="40" y="28"/>
                  <a:pt x="40" y="28"/>
                </a:cubicBezTo>
                <a:cubicBezTo>
                  <a:pt x="37" y="31"/>
                  <a:pt x="37" y="31"/>
                  <a:pt x="37" y="31"/>
                </a:cubicBezTo>
                <a:cubicBezTo>
                  <a:pt x="38" y="30"/>
                  <a:pt x="38" y="30"/>
                  <a:pt x="38" y="30"/>
                </a:cubicBezTo>
                <a:cubicBezTo>
                  <a:pt x="38" y="28"/>
                  <a:pt x="38" y="28"/>
                  <a:pt x="38" y="28"/>
                </a:cubicBezTo>
                <a:cubicBezTo>
                  <a:pt x="37" y="28"/>
                  <a:pt x="37" y="28"/>
                  <a:pt x="37" y="28"/>
                </a:cubicBezTo>
                <a:cubicBezTo>
                  <a:pt x="36" y="28"/>
                  <a:pt x="36" y="28"/>
                  <a:pt x="36" y="28"/>
                </a:cubicBezTo>
                <a:cubicBezTo>
                  <a:pt x="35" y="29"/>
                  <a:pt x="35" y="30"/>
                  <a:pt x="35" y="30"/>
                </a:cubicBezTo>
                <a:cubicBezTo>
                  <a:pt x="35" y="30"/>
                  <a:pt x="35" y="30"/>
                  <a:pt x="35" y="30"/>
                </a:cubicBezTo>
                <a:cubicBezTo>
                  <a:pt x="34" y="34"/>
                  <a:pt x="34" y="34"/>
                  <a:pt x="34" y="34"/>
                </a:cubicBezTo>
                <a:cubicBezTo>
                  <a:pt x="35" y="34"/>
                  <a:pt x="35" y="34"/>
                  <a:pt x="36" y="35"/>
                </a:cubicBezTo>
                <a:cubicBezTo>
                  <a:pt x="36" y="35"/>
                  <a:pt x="36" y="35"/>
                  <a:pt x="36" y="35"/>
                </a:cubicBezTo>
                <a:cubicBezTo>
                  <a:pt x="41" y="30"/>
                  <a:pt x="41" y="30"/>
                  <a:pt x="41" y="30"/>
                </a:cubicBezTo>
                <a:cubicBezTo>
                  <a:pt x="52" y="30"/>
                  <a:pt x="52" y="30"/>
                  <a:pt x="52" y="30"/>
                </a:cubicBezTo>
                <a:cubicBezTo>
                  <a:pt x="53" y="30"/>
                  <a:pt x="54" y="30"/>
                  <a:pt x="55" y="29"/>
                </a:cubicBezTo>
                <a:cubicBezTo>
                  <a:pt x="56" y="28"/>
                  <a:pt x="57" y="27"/>
                  <a:pt x="57" y="25"/>
                </a:cubicBezTo>
                <a:cubicBezTo>
                  <a:pt x="57" y="15"/>
                  <a:pt x="57" y="15"/>
                  <a:pt x="57" y="15"/>
                </a:cubicBezTo>
                <a:cubicBezTo>
                  <a:pt x="57" y="14"/>
                  <a:pt x="56" y="13"/>
                  <a:pt x="55" y="12"/>
                </a:cubicBezTo>
                <a:cubicBezTo>
                  <a:pt x="54" y="11"/>
                  <a:pt x="53" y="10"/>
                  <a:pt x="52" y="10"/>
                </a:cubicBezTo>
                <a:cubicBezTo>
                  <a:pt x="33" y="10"/>
                  <a:pt x="33" y="10"/>
                  <a:pt x="33" y="10"/>
                </a:cubicBezTo>
                <a:close/>
                <a:moveTo>
                  <a:pt x="48" y="18"/>
                </a:moveTo>
                <a:cubicBezTo>
                  <a:pt x="49" y="18"/>
                  <a:pt x="50" y="19"/>
                  <a:pt x="50" y="20"/>
                </a:cubicBezTo>
                <a:cubicBezTo>
                  <a:pt x="50" y="21"/>
                  <a:pt x="49" y="22"/>
                  <a:pt x="48" y="22"/>
                </a:cubicBezTo>
                <a:cubicBezTo>
                  <a:pt x="47" y="22"/>
                  <a:pt x="46" y="21"/>
                  <a:pt x="46" y="20"/>
                </a:cubicBezTo>
                <a:cubicBezTo>
                  <a:pt x="46" y="19"/>
                  <a:pt x="47" y="18"/>
                  <a:pt x="48" y="18"/>
                </a:cubicBezTo>
                <a:close/>
                <a:moveTo>
                  <a:pt x="43" y="18"/>
                </a:moveTo>
                <a:cubicBezTo>
                  <a:pt x="42" y="18"/>
                  <a:pt x="41" y="19"/>
                  <a:pt x="41" y="20"/>
                </a:cubicBezTo>
                <a:cubicBezTo>
                  <a:pt x="41" y="21"/>
                  <a:pt x="42" y="22"/>
                  <a:pt x="43" y="22"/>
                </a:cubicBezTo>
                <a:cubicBezTo>
                  <a:pt x="44" y="22"/>
                  <a:pt x="44" y="21"/>
                  <a:pt x="44" y="20"/>
                </a:cubicBezTo>
                <a:cubicBezTo>
                  <a:pt x="44" y="19"/>
                  <a:pt x="44" y="18"/>
                  <a:pt x="43" y="18"/>
                </a:cubicBezTo>
                <a:close/>
                <a:moveTo>
                  <a:pt x="37" y="18"/>
                </a:moveTo>
                <a:cubicBezTo>
                  <a:pt x="36" y="18"/>
                  <a:pt x="35" y="19"/>
                  <a:pt x="35" y="20"/>
                </a:cubicBezTo>
                <a:cubicBezTo>
                  <a:pt x="35" y="21"/>
                  <a:pt x="36" y="22"/>
                  <a:pt x="37" y="22"/>
                </a:cubicBezTo>
                <a:cubicBezTo>
                  <a:pt x="38" y="22"/>
                  <a:pt x="39" y="21"/>
                  <a:pt x="39" y="20"/>
                </a:cubicBezTo>
                <a:cubicBezTo>
                  <a:pt x="39" y="19"/>
                  <a:pt x="38" y="18"/>
                  <a:pt x="37" y="18"/>
                </a:cubicBezTo>
                <a:close/>
                <a:moveTo>
                  <a:pt x="26" y="18"/>
                </a:moveTo>
                <a:cubicBezTo>
                  <a:pt x="22" y="18"/>
                  <a:pt x="19" y="22"/>
                  <a:pt x="19" y="26"/>
                </a:cubicBezTo>
                <a:cubicBezTo>
                  <a:pt x="19" y="30"/>
                  <a:pt x="22" y="33"/>
                  <a:pt x="26" y="33"/>
                </a:cubicBezTo>
                <a:cubicBezTo>
                  <a:pt x="30" y="33"/>
                  <a:pt x="33" y="30"/>
                  <a:pt x="33" y="26"/>
                </a:cubicBezTo>
                <a:cubicBezTo>
                  <a:pt x="33" y="22"/>
                  <a:pt x="30" y="18"/>
                  <a:pt x="26" y="18"/>
                </a:cubicBezTo>
                <a:close/>
                <a:moveTo>
                  <a:pt x="39" y="49"/>
                </a:moveTo>
                <a:cubicBezTo>
                  <a:pt x="39" y="41"/>
                  <a:pt x="35" y="37"/>
                  <a:pt x="31" y="35"/>
                </a:cubicBezTo>
                <a:cubicBezTo>
                  <a:pt x="26" y="42"/>
                  <a:pt x="26" y="42"/>
                  <a:pt x="26" y="42"/>
                </a:cubicBezTo>
                <a:cubicBezTo>
                  <a:pt x="21" y="35"/>
                  <a:pt x="21" y="35"/>
                  <a:pt x="21" y="35"/>
                </a:cubicBezTo>
                <a:cubicBezTo>
                  <a:pt x="17" y="37"/>
                  <a:pt x="13" y="41"/>
                  <a:pt x="13" y="49"/>
                </a:cubicBezTo>
                <a:cubicBezTo>
                  <a:pt x="22" y="52"/>
                  <a:pt x="31" y="52"/>
                  <a:pt x="39" y="49"/>
                </a:cubicBezTo>
                <a:close/>
                <a:moveTo>
                  <a:pt x="18" y="59"/>
                </a:moveTo>
                <a:cubicBezTo>
                  <a:pt x="17" y="59"/>
                  <a:pt x="17" y="60"/>
                  <a:pt x="17" y="60"/>
                </a:cubicBezTo>
                <a:cubicBezTo>
                  <a:pt x="17" y="62"/>
                  <a:pt x="17" y="62"/>
                  <a:pt x="17" y="62"/>
                </a:cubicBezTo>
                <a:cubicBezTo>
                  <a:pt x="17" y="62"/>
                  <a:pt x="17" y="62"/>
                  <a:pt x="18" y="62"/>
                </a:cubicBezTo>
                <a:cubicBezTo>
                  <a:pt x="27" y="62"/>
                  <a:pt x="27" y="62"/>
                  <a:pt x="27" y="62"/>
                </a:cubicBezTo>
                <a:cubicBezTo>
                  <a:pt x="28" y="62"/>
                  <a:pt x="28" y="62"/>
                  <a:pt x="28" y="62"/>
                </a:cubicBezTo>
                <a:cubicBezTo>
                  <a:pt x="28" y="60"/>
                  <a:pt x="28" y="60"/>
                  <a:pt x="28" y="60"/>
                </a:cubicBezTo>
                <a:cubicBezTo>
                  <a:pt x="28" y="60"/>
                  <a:pt x="28" y="59"/>
                  <a:pt x="27" y="59"/>
                </a:cubicBezTo>
                <a:lnTo>
                  <a:pt x="18" y="59"/>
                </a:lnTo>
                <a:close/>
              </a:path>
            </a:pathLst>
          </a:custGeom>
          <a:solidFill>
            <a:schemeClr val="bg1"/>
          </a:solidFill>
          <a:ln>
            <a:noFill/>
          </a:ln>
        </p:spPr>
        <p:txBody>
          <a:body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方正黑体简体" panose="02010601030101010101" pitchFamily="2" charset="-122"/>
              <a:cs typeface="+mn-cs"/>
              <a:sym typeface="Arial" panose="020B0604020202020204" pitchFamily="34" charset="0"/>
            </a:endParaRPr>
          </a:p>
        </p:txBody>
      </p:sp>
      <p:sp>
        <p:nvSpPr>
          <p:cNvPr id="103" name="Freeform 121"/>
          <p:cNvSpPr>
            <a:spLocks noEditPoints="1"/>
          </p:cNvSpPr>
          <p:nvPr/>
        </p:nvSpPr>
        <p:spPr bwMode="auto">
          <a:xfrm>
            <a:off x="4056858" y="1218353"/>
            <a:ext cx="196850" cy="242888"/>
          </a:xfrm>
          <a:custGeom>
            <a:avLst/>
            <a:gdLst>
              <a:gd name="T0" fmla="*/ 21944 w 54"/>
              <a:gd name="T1" fmla="*/ 206130 h 66"/>
              <a:gd name="T2" fmla="*/ 142637 w 54"/>
              <a:gd name="T3" fmla="*/ 191406 h 66"/>
              <a:gd name="T4" fmla="*/ 146295 w 54"/>
              <a:gd name="T5" fmla="*/ 173002 h 66"/>
              <a:gd name="T6" fmla="*/ 164582 w 54"/>
              <a:gd name="T7" fmla="*/ 235577 h 66"/>
              <a:gd name="T8" fmla="*/ 7315 w 54"/>
              <a:gd name="T9" fmla="*/ 242939 h 66"/>
              <a:gd name="T10" fmla="*/ 0 w 54"/>
              <a:gd name="T11" fmla="*/ 11043 h 66"/>
              <a:gd name="T12" fmla="*/ 7315 w 54"/>
              <a:gd name="T13" fmla="*/ 0 h 66"/>
              <a:gd name="T14" fmla="*/ 164582 w 54"/>
              <a:gd name="T15" fmla="*/ 11043 h 66"/>
              <a:gd name="T16" fmla="*/ 142637 w 54"/>
              <a:gd name="T17" fmla="*/ 40490 h 66"/>
              <a:gd name="T18" fmla="*/ 21944 w 54"/>
              <a:gd name="T19" fmla="*/ 22085 h 66"/>
              <a:gd name="T20" fmla="*/ 80462 w 54"/>
              <a:gd name="T21" fmla="*/ 80980 h 66"/>
              <a:gd name="T22" fmla="*/ 190183 w 54"/>
              <a:gd name="T23" fmla="*/ 80980 h 66"/>
              <a:gd name="T24" fmla="*/ 84120 w 54"/>
              <a:gd name="T25" fmla="*/ 80980 h 66"/>
              <a:gd name="T26" fmla="*/ 69490 w 54"/>
              <a:gd name="T27" fmla="*/ 125150 h 66"/>
              <a:gd name="T28" fmla="*/ 73147 w 54"/>
              <a:gd name="T29" fmla="*/ 139874 h 66"/>
              <a:gd name="T30" fmla="*/ 47546 w 54"/>
              <a:gd name="T31" fmla="*/ 147236 h 66"/>
              <a:gd name="T32" fmla="*/ 73147 w 54"/>
              <a:gd name="T33" fmla="*/ 150917 h 66"/>
              <a:gd name="T34" fmla="*/ 73147 w 54"/>
              <a:gd name="T35" fmla="*/ 88341 h 66"/>
              <a:gd name="T36" fmla="*/ 73147 w 54"/>
              <a:gd name="T37" fmla="*/ 114108 h 66"/>
              <a:gd name="T38" fmla="*/ 62175 w 54"/>
              <a:gd name="T39" fmla="*/ 169321 h 66"/>
              <a:gd name="T40" fmla="*/ 135323 w 54"/>
              <a:gd name="T41" fmla="*/ 176683 h 66"/>
              <a:gd name="T42" fmla="*/ 62175 w 54"/>
              <a:gd name="T43" fmla="*/ 169321 h 66"/>
              <a:gd name="T44" fmla="*/ 95092 w 54"/>
              <a:gd name="T45" fmla="*/ 62575 h 66"/>
              <a:gd name="T46" fmla="*/ 54861 w 54"/>
              <a:gd name="T47" fmla="*/ 73618 h 66"/>
              <a:gd name="T48" fmla="*/ 131665 w 54"/>
              <a:gd name="T49" fmla="*/ 62575 h 66"/>
              <a:gd name="T50" fmla="*/ 160924 w 54"/>
              <a:gd name="T51" fmla="*/ 55213 h 66"/>
              <a:gd name="T52" fmla="*/ 197498 w 54"/>
              <a:gd name="T53" fmla="*/ 88341 h 66"/>
              <a:gd name="T54" fmla="*/ 197498 w 54"/>
              <a:gd name="T55" fmla="*/ 150917 h 66"/>
              <a:gd name="T56" fmla="*/ 197498 w 54"/>
              <a:gd name="T57" fmla="*/ 88341 h 66"/>
              <a:gd name="T58" fmla="*/ 190183 w 54"/>
              <a:gd name="T59" fmla="*/ 158278 h 66"/>
              <a:gd name="T60" fmla="*/ 138980 w 54"/>
              <a:gd name="T61" fmla="*/ 132512 h 66"/>
              <a:gd name="T62" fmla="*/ 131665 w 54"/>
              <a:gd name="T63" fmla="*/ 132512 h 66"/>
              <a:gd name="T64" fmla="*/ 84120 w 54"/>
              <a:gd name="T65" fmla="*/ 158278 h 66"/>
              <a:gd name="T66" fmla="*/ 186526 w 54"/>
              <a:gd name="T67" fmla="*/ 158278 h 66"/>
              <a:gd name="T68" fmla="*/ 65833 w 54"/>
              <a:gd name="T69" fmla="*/ 220854 h 66"/>
              <a:gd name="T70" fmla="*/ 62175 w 54"/>
              <a:gd name="T71" fmla="*/ 228215 h 66"/>
              <a:gd name="T72" fmla="*/ 98749 w 54"/>
              <a:gd name="T73" fmla="*/ 231896 h 66"/>
              <a:gd name="T74" fmla="*/ 102406 w 54"/>
              <a:gd name="T75" fmla="*/ 224535 h 66"/>
              <a:gd name="T76" fmla="*/ 65833 w 54"/>
              <a:gd name="T77" fmla="*/ 220854 h 6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54" h="66">
                <a:moveTo>
                  <a:pt x="6" y="6"/>
                </a:moveTo>
                <a:cubicBezTo>
                  <a:pt x="6" y="56"/>
                  <a:pt x="6" y="56"/>
                  <a:pt x="6" y="56"/>
                </a:cubicBezTo>
                <a:cubicBezTo>
                  <a:pt x="39" y="56"/>
                  <a:pt x="39" y="56"/>
                  <a:pt x="39" y="56"/>
                </a:cubicBezTo>
                <a:cubicBezTo>
                  <a:pt x="39" y="52"/>
                  <a:pt x="39" y="52"/>
                  <a:pt x="39" y="52"/>
                </a:cubicBezTo>
                <a:cubicBezTo>
                  <a:pt x="42" y="52"/>
                  <a:pt x="42" y="52"/>
                  <a:pt x="42" y="52"/>
                </a:cubicBezTo>
                <a:cubicBezTo>
                  <a:pt x="40" y="47"/>
                  <a:pt x="40" y="47"/>
                  <a:pt x="40" y="47"/>
                </a:cubicBezTo>
                <a:cubicBezTo>
                  <a:pt x="45" y="47"/>
                  <a:pt x="45" y="47"/>
                  <a:pt x="45" y="47"/>
                </a:cubicBezTo>
                <a:cubicBezTo>
                  <a:pt x="45" y="64"/>
                  <a:pt x="45" y="64"/>
                  <a:pt x="45" y="64"/>
                </a:cubicBezTo>
                <a:cubicBezTo>
                  <a:pt x="45" y="65"/>
                  <a:pt x="44" y="66"/>
                  <a:pt x="42" y="66"/>
                </a:cubicBezTo>
                <a:cubicBezTo>
                  <a:pt x="2" y="66"/>
                  <a:pt x="2" y="66"/>
                  <a:pt x="2" y="66"/>
                </a:cubicBezTo>
                <a:cubicBezTo>
                  <a:pt x="1" y="66"/>
                  <a:pt x="0" y="65"/>
                  <a:pt x="0" y="64"/>
                </a:cubicBezTo>
                <a:cubicBezTo>
                  <a:pt x="0" y="3"/>
                  <a:pt x="0" y="3"/>
                  <a:pt x="0" y="3"/>
                </a:cubicBezTo>
                <a:cubicBezTo>
                  <a:pt x="0" y="1"/>
                  <a:pt x="1" y="0"/>
                  <a:pt x="2" y="0"/>
                </a:cubicBezTo>
                <a:cubicBezTo>
                  <a:pt x="2" y="0"/>
                  <a:pt x="2" y="0"/>
                  <a:pt x="2" y="0"/>
                </a:cubicBezTo>
                <a:cubicBezTo>
                  <a:pt x="42" y="0"/>
                  <a:pt x="42" y="0"/>
                  <a:pt x="42" y="0"/>
                </a:cubicBezTo>
                <a:cubicBezTo>
                  <a:pt x="44" y="0"/>
                  <a:pt x="45" y="1"/>
                  <a:pt x="45" y="3"/>
                </a:cubicBezTo>
                <a:cubicBezTo>
                  <a:pt x="45" y="11"/>
                  <a:pt x="45" y="11"/>
                  <a:pt x="45" y="11"/>
                </a:cubicBezTo>
                <a:cubicBezTo>
                  <a:pt x="39" y="11"/>
                  <a:pt x="39" y="11"/>
                  <a:pt x="39" y="11"/>
                </a:cubicBezTo>
                <a:cubicBezTo>
                  <a:pt x="39" y="6"/>
                  <a:pt x="39" y="6"/>
                  <a:pt x="39" y="6"/>
                </a:cubicBezTo>
                <a:cubicBezTo>
                  <a:pt x="6" y="6"/>
                  <a:pt x="6" y="6"/>
                  <a:pt x="6" y="6"/>
                </a:cubicBezTo>
                <a:close/>
                <a:moveTo>
                  <a:pt x="23" y="22"/>
                </a:moveTo>
                <a:cubicBezTo>
                  <a:pt x="23" y="22"/>
                  <a:pt x="22" y="22"/>
                  <a:pt x="22" y="22"/>
                </a:cubicBezTo>
                <a:cubicBezTo>
                  <a:pt x="37" y="33"/>
                  <a:pt x="37" y="33"/>
                  <a:pt x="37" y="33"/>
                </a:cubicBezTo>
                <a:cubicBezTo>
                  <a:pt x="52" y="22"/>
                  <a:pt x="52" y="22"/>
                  <a:pt x="52" y="22"/>
                </a:cubicBezTo>
                <a:cubicBezTo>
                  <a:pt x="52" y="22"/>
                  <a:pt x="52" y="22"/>
                  <a:pt x="51" y="22"/>
                </a:cubicBezTo>
                <a:cubicBezTo>
                  <a:pt x="23" y="22"/>
                  <a:pt x="23" y="22"/>
                  <a:pt x="23" y="22"/>
                </a:cubicBezTo>
                <a:close/>
                <a:moveTo>
                  <a:pt x="18" y="31"/>
                </a:moveTo>
                <a:cubicBezTo>
                  <a:pt x="19" y="34"/>
                  <a:pt x="19" y="34"/>
                  <a:pt x="19" y="34"/>
                </a:cubicBezTo>
                <a:cubicBezTo>
                  <a:pt x="20" y="34"/>
                  <a:pt x="20" y="34"/>
                  <a:pt x="20" y="34"/>
                </a:cubicBezTo>
                <a:cubicBezTo>
                  <a:pt x="20" y="38"/>
                  <a:pt x="20" y="38"/>
                  <a:pt x="20" y="38"/>
                </a:cubicBezTo>
                <a:cubicBezTo>
                  <a:pt x="12" y="38"/>
                  <a:pt x="12" y="38"/>
                  <a:pt x="12" y="38"/>
                </a:cubicBezTo>
                <a:cubicBezTo>
                  <a:pt x="13" y="40"/>
                  <a:pt x="13" y="40"/>
                  <a:pt x="13" y="40"/>
                </a:cubicBezTo>
                <a:cubicBezTo>
                  <a:pt x="20" y="40"/>
                  <a:pt x="20" y="40"/>
                  <a:pt x="20" y="40"/>
                </a:cubicBezTo>
                <a:cubicBezTo>
                  <a:pt x="20" y="41"/>
                  <a:pt x="20" y="41"/>
                  <a:pt x="20" y="41"/>
                </a:cubicBezTo>
                <a:cubicBezTo>
                  <a:pt x="32" y="33"/>
                  <a:pt x="32" y="33"/>
                  <a:pt x="32" y="33"/>
                </a:cubicBezTo>
                <a:cubicBezTo>
                  <a:pt x="20" y="24"/>
                  <a:pt x="20" y="24"/>
                  <a:pt x="20" y="24"/>
                </a:cubicBezTo>
                <a:cubicBezTo>
                  <a:pt x="20" y="24"/>
                  <a:pt x="20" y="24"/>
                  <a:pt x="20" y="24"/>
                </a:cubicBezTo>
                <a:cubicBezTo>
                  <a:pt x="20" y="31"/>
                  <a:pt x="20" y="31"/>
                  <a:pt x="20" y="31"/>
                </a:cubicBezTo>
                <a:cubicBezTo>
                  <a:pt x="18" y="31"/>
                  <a:pt x="18" y="31"/>
                  <a:pt x="18" y="31"/>
                </a:cubicBezTo>
                <a:close/>
                <a:moveTo>
                  <a:pt x="17" y="46"/>
                </a:moveTo>
                <a:cubicBezTo>
                  <a:pt x="18" y="48"/>
                  <a:pt x="18" y="48"/>
                  <a:pt x="18" y="48"/>
                </a:cubicBezTo>
                <a:cubicBezTo>
                  <a:pt x="37" y="48"/>
                  <a:pt x="37" y="48"/>
                  <a:pt x="37" y="48"/>
                </a:cubicBezTo>
                <a:cubicBezTo>
                  <a:pt x="36" y="46"/>
                  <a:pt x="36" y="46"/>
                  <a:pt x="36" y="46"/>
                </a:cubicBezTo>
                <a:cubicBezTo>
                  <a:pt x="17" y="46"/>
                  <a:pt x="17" y="46"/>
                  <a:pt x="17" y="46"/>
                </a:cubicBezTo>
                <a:close/>
                <a:moveTo>
                  <a:pt x="25" y="15"/>
                </a:moveTo>
                <a:cubicBezTo>
                  <a:pt x="26" y="17"/>
                  <a:pt x="26" y="17"/>
                  <a:pt x="26" y="17"/>
                </a:cubicBezTo>
                <a:cubicBezTo>
                  <a:pt x="14" y="17"/>
                  <a:pt x="14" y="17"/>
                  <a:pt x="14" y="17"/>
                </a:cubicBezTo>
                <a:cubicBezTo>
                  <a:pt x="15" y="20"/>
                  <a:pt x="15" y="20"/>
                  <a:pt x="15" y="20"/>
                </a:cubicBezTo>
                <a:cubicBezTo>
                  <a:pt x="37" y="20"/>
                  <a:pt x="37" y="20"/>
                  <a:pt x="37" y="20"/>
                </a:cubicBezTo>
                <a:cubicBezTo>
                  <a:pt x="36" y="17"/>
                  <a:pt x="36" y="17"/>
                  <a:pt x="36" y="17"/>
                </a:cubicBezTo>
                <a:cubicBezTo>
                  <a:pt x="45" y="17"/>
                  <a:pt x="45" y="17"/>
                  <a:pt x="45" y="17"/>
                </a:cubicBezTo>
                <a:cubicBezTo>
                  <a:pt x="44" y="15"/>
                  <a:pt x="44" y="15"/>
                  <a:pt x="44" y="15"/>
                </a:cubicBezTo>
                <a:cubicBezTo>
                  <a:pt x="25" y="15"/>
                  <a:pt x="25" y="15"/>
                  <a:pt x="25" y="15"/>
                </a:cubicBezTo>
                <a:close/>
                <a:moveTo>
                  <a:pt x="54" y="24"/>
                </a:moveTo>
                <a:cubicBezTo>
                  <a:pt x="43" y="33"/>
                  <a:pt x="43" y="33"/>
                  <a:pt x="43" y="33"/>
                </a:cubicBezTo>
                <a:cubicBezTo>
                  <a:pt x="54" y="41"/>
                  <a:pt x="54" y="41"/>
                  <a:pt x="54" y="41"/>
                </a:cubicBezTo>
                <a:cubicBezTo>
                  <a:pt x="54" y="41"/>
                  <a:pt x="54" y="40"/>
                  <a:pt x="54" y="40"/>
                </a:cubicBezTo>
                <a:cubicBezTo>
                  <a:pt x="54" y="24"/>
                  <a:pt x="54" y="24"/>
                  <a:pt x="54" y="24"/>
                </a:cubicBezTo>
                <a:cubicBezTo>
                  <a:pt x="54" y="24"/>
                  <a:pt x="54" y="24"/>
                  <a:pt x="54" y="24"/>
                </a:cubicBezTo>
                <a:close/>
                <a:moveTo>
                  <a:pt x="52" y="43"/>
                </a:moveTo>
                <a:cubicBezTo>
                  <a:pt x="40" y="34"/>
                  <a:pt x="40" y="34"/>
                  <a:pt x="40" y="34"/>
                </a:cubicBezTo>
                <a:cubicBezTo>
                  <a:pt x="38" y="36"/>
                  <a:pt x="38" y="36"/>
                  <a:pt x="38" y="36"/>
                </a:cubicBezTo>
                <a:cubicBezTo>
                  <a:pt x="37" y="37"/>
                  <a:pt x="37" y="37"/>
                  <a:pt x="37" y="37"/>
                </a:cubicBezTo>
                <a:cubicBezTo>
                  <a:pt x="36" y="36"/>
                  <a:pt x="36" y="36"/>
                  <a:pt x="36" y="36"/>
                </a:cubicBezTo>
                <a:cubicBezTo>
                  <a:pt x="34" y="35"/>
                  <a:pt x="34" y="35"/>
                  <a:pt x="34" y="35"/>
                </a:cubicBezTo>
                <a:cubicBezTo>
                  <a:pt x="23" y="43"/>
                  <a:pt x="23" y="43"/>
                  <a:pt x="23" y="43"/>
                </a:cubicBezTo>
                <a:cubicBezTo>
                  <a:pt x="23" y="43"/>
                  <a:pt x="23" y="43"/>
                  <a:pt x="23" y="43"/>
                </a:cubicBezTo>
                <a:cubicBezTo>
                  <a:pt x="51" y="43"/>
                  <a:pt x="51" y="43"/>
                  <a:pt x="51" y="43"/>
                </a:cubicBezTo>
                <a:cubicBezTo>
                  <a:pt x="51" y="43"/>
                  <a:pt x="52" y="43"/>
                  <a:pt x="52" y="43"/>
                </a:cubicBezTo>
                <a:close/>
                <a:moveTo>
                  <a:pt x="18" y="60"/>
                </a:moveTo>
                <a:cubicBezTo>
                  <a:pt x="17" y="60"/>
                  <a:pt x="17" y="60"/>
                  <a:pt x="17" y="61"/>
                </a:cubicBezTo>
                <a:cubicBezTo>
                  <a:pt x="17" y="62"/>
                  <a:pt x="17" y="62"/>
                  <a:pt x="17" y="62"/>
                </a:cubicBezTo>
                <a:cubicBezTo>
                  <a:pt x="17" y="62"/>
                  <a:pt x="17" y="63"/>
                  <a:pt x="18" y="63"/>
                </a:cubicBezTo>
                <a:cubicBezTo>
                  <a:pt x="27" y="63"/>
                  <a:pt x="27" y="63"/>
                  <a:pt x="27" y="63"/>
                </a:cubicBezTo>
                <a:cubicBezTo>
                  <a:pt x="27" y="63"/>
                  <a:pt x="28" y="62"/>
                  <a:pt x="28" y="62"/>
                </a:cubicBezTo>
                <a:cubicBezTo>
                  <a:pt x="28" y="61"/>
                  <a:pt x="28" y="61"/>
                  <a:pt x="28" y="61"/>
                </a:cubicBezTo>
                <a:cubicBezTo>
                  <a:pt x="28" y="60"/>
                  <a:pt x="27" y="60"/>
                  <a:pt x="27" y="60"/>
                </a:cubicBezTo>
                <a:lnTo>
                  <a:pt x="18" y="60"/>
                </a:lnTo>
                <a:close/>
              </a:path>
            </a:pathLst>
          </a:custGeom>
          <a:solidFill>
            <a:schemeClr val="bg1"/>
          </a:solidFill>
          <a:ln>
            <a:noFill/>
          </a:ln>
        </p:spPr>
        <p:txBody>
          <a:body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方正黑体简体" panose="02010601030101010101" pitchFamily="2" charset="-122"/>
              <a:cs typeface="+mn-cs"/>
              <a:sym typeface="Arial" panose="020B0604020202020204" pitchFamily="34" charset="0"/>
            </a:endParaRPr>
          </a:p>
        </p:txBody>
      </p:sp>
      <p:sp>
        <p:nvSpPr>
          <p:cNvPr id="104" name="Freeform 122"/>
          <p:cNvSpPr>
            <a:spLocks noEditPoints="1"/>
          </p:cNvSpPr>
          <p:nvPr/>
        </p:nvSpPr>
        <p:spPr bwMode="auto">
          <a:xfrm>
            <a:off x="3693320" y="1602528"/>
            <a:ext cx="193675" cy="244475"/>
          </a:xfrm>
          <a:custGeom>
            <a:avLst/>
            <a:gdLst>
              <a:gd name="T0" fmla="*/ 21962 w 53"/>
              <a:gd name="T1" fmla="*/ 21912 h 67"/>
              <a:gd name="T2" fmla="*/ 21962 w 53"/>
              <a:gd name="T3" fmla="*/ 204514 h 67"/>
              <a:gd name="T4" fmla="*/ 142756 w 53"/>
              <a:gd name="T5" fmla="*/ 204514 h 67"/>
              <a:gd name="T6" fmla="*/ 142756 w 53"/>
              <a:gd name="T7" fmla="*/ 186254 h 67"/>
              <a:gd name="T8" fmla="*/ 164719 w 53"/>
              <a:gd name="T9" fmla="*/ 178949 h 67"/>
              <a:gd name="T10" fmla="*/ 164719 w 53"/>
              <a:gd name="T11" fmla="*/ 233730 h 67"/>
              <a:gd name="T12" fmla="*/ 153737 w 53"/>
              <a:gd name="T13" fmla="*/ 244686 h 67"/>
              <a:gd name="T14" fmla="*/ 7321 w 53"/>
              <a:gd name="T15" fmla="*/ 244686 h 67"/>
              <a:gd name="T16" fmla="*/ 0 w 53"/>
              <a:gd name="T17" fmla="*/ 233730 h 67"/>
              <a:gd name="T18" fmla="*/ 0 w 53"/>
              <a:gd name="T19" fmla="*/ 10956 h 67"/>
              <a:gd name="T20" fmla="*/ 7321 w 53"/>
              <a:gd name="T21" fmla="*/ 0 h 67"/>
              <a:gd name="T22" fmla="*/ 7321 w 53"/>
              <a:gd name="T23" fmla="*/ 0 h 67"/>
              <a:gd name="T24" fmla="*/ 153737 w 53"/>
              <a:gd name="T25" fmla="*/ 0 h 67"/>
              <a:gd name="T26" fmla="*/ 164719 w 53"/>
              <a:gd name="T27" fmla="*/ 10956 h 67"/>
              <a:gd name="T28" fmla="*/ 164719 w 53"/>
              <a:gd name="T29" fmla="*/ 47476 h 67"/>
              <a:gd name="T30" fmla="*/ 142756 w 53"/>
              <a:gd name="T31" fmla="*/ 40172 h 67"/>
              <a:gd name="T32" fmla="*/ 142756 w 53"/>
              <a:gd name="T33" fmla="*/ 21912 h 67"/>
              <a:gd name="T34" fmla="*/ 21962 w 53"/>
              <a:gd name="T35" fmla="*/ 21912 h 67"/>
              <a:gd name="T36" fmla="*/ 102492 w 53"/>
              <a:gd name="T37" fmla="*/ 120517 h 67"/>
              <a:gd name="T38" fmla="*/ 69548 w 53"/>
              <a:gd name="T39" fmla="*/ 153385 h 67"/>
              <a:gd name="T40" fmla="*/ 102492 w 53"/>
              <a:gd name="T41" fmla="*/ 182601 h 67"/>
              <a:gd name="T42" fmla="*/ 135435 w 53"/>
              <a:gd name="T43" fmla="*/ 153385 h 67"/>
              <a:gd name="T44" fmla="*/ 135435 w 53"/>
              <a:gd name="T45" fmla="*/ 87649 h 67"/>
              <a:gd name="T46" fmla="*/ 161058 w 53"/>
              <a:gd name="T47" fmla="*/ 98605 h 67"/>
              <a:gd name="T48" fmla="*/ 161058 w 53"/>
              <a:gd name="T49" fmla="*/ 131473 h 67"/>
              <a:gd name="T50" fmla="*/ 168379 w 53"/>
              <a:gd name="T51" fmla="*/ 135125 h 67"/>
              <a:gd name="T52" fmla="*/ 186681 w 53"/>
              <a:gd name="T53" fmla="*/ 87649 h 67"/>
              <a:gd name="T54" fmla="*/ 113473 w 53"/>
              <a:gd name="T55" fmla="*/ 47476 h 67"/>
              <a:gd name="T56" fmla="*/ 113473 w 53"/>
              <a:gd name="T57" fmla="*/ 120517 h 67"/>
              <a:gd name="T58" fmla="*/ 102492 w 53"/>
              <a:gd name="T59" fmla="*/ 120517 h 67"/>
              <a:gd name="T60" fmla="*/ 65887 w 53"/>
              <a:gd name="T61" fmla="*/ 219122 h 67"/>
              <a:gd name="T62" fmla="*/ 62227 w 53"/>
              <a:gd name="T63" fmla="*/ 222774 h 67"/>
              <a:gd name="T64" fmla="*/ 62227 w 53"/>
              <a:gd name="T65" fmla="*/ 226426 h 67"/>
              <a:gd name="T66" fmla="*/ 65887 w 53"/>
              <a:gd name="T67" fmla="*/ 230078 h 67"/>
              <a:gd name="T68" fmla="*/ 98831 w 53"/>
              <a:gd name="T69" fmla="*/ 230078 h 67"/>
              <a:gd name="T70" fmla="*/ 102492 w 53"/>
              <a:gd name="T71" fmla="*/ 226426 h 67"/>
              <a:gd name="T72" fmla="*/ 102492 w 53"/>
              <a:gd name="T73" fmla="*/ 222774 h 67"/>
              <a:gd name="T74" fmla="*/ 98831 w 53"/>
              <a:gd name="T75" fmla="*/ 219122 h 67"/>
              <a:gd name="T76" fmla="*/ 65887 w 53"/>
              <a:gd name="T77" fmla="*/ 219122 h 67"/>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53" h="67">
                <a:moveTo>
                  <a:pt x="6" y="6"/>
                </a:moveTo>
                <a:cubicBezTo>
                  <a:pt x="6" y="56"/>
                  <a:pt x="6" y="56"/>
                  <a:pt x="6" y="56"/>
                </a:cubicBezTo>
                <a:cubicBezTo>
                  <a:pt x="39" y="56"/>
                  <a:pt x="39" y="56"/>
                  <a:pt x="39" y="56"/>
                </a:cubicBezTo>
                <a:cubicBezTo>
                  <a:pt x="39" y="51"/>
                  <a:pt x="39" y="51"/>
                  <a:pt x="39" y="51"/>
                </a:cubicBezTo>
                <a:cubicBezTo>
                  <a:pt x="45" y="49"/>
                  <a:pt x="45" y="49"/>
                  <a:pt x="45" y="49"/>
                </a:cubicBezTo>
                <a:cubicBezTo>
                  <a:pt x="45" y="64"/>
                  <a:pt x="45" y="64"/>
                  <a:pt x="45" y="64"/>
                </a:cubicBezTo>
                <a:cubicBezTo>
                  <a:pt x="45" y="65"/>
                  <a:pt x="44" y="67"/>
                  <a:pt x="42" y="67"/>
                </a:cubicBezTo>
                <a:cubicBezTo>
                  <a:pt x="2" y="67"/>
                  <a:pt x="2" y="67"/>
                  <a:pt x="2" y="67"/>
                </a:cubicBezTo>
                <a:cubicBezTo>
                  <a:pt x="1" y="67"/>
                  <a:pt x="0" y="65"/>
                  <a:pt x="0" y="64"/>
                </a:cubicBezTo>
                <a:cubicBezTo>
                  <a:pt x="0" y="3"/>
                  <a:pt x="0" y="3"/>
                  <a:pt x="0" y="3"/>
                </a:cubicBezTo>
                <a:cubicBezTo>
                  <a:pt x="0" y="1"/>
                  <a:pt x="1" y="0"/>
                  <a:pt x="2" y="0"/>
                </a:cubicBezTo>
                <a:cubicBezTo>
                  <a:pt x="2" y="0"/>
                  <a:pt x="2" y="0"/>
                  <a:pt x="2" y="0"/>
                </a:cubicBezTo>
                <a:cubicBezTo>
                  <a:pt x="42" y="0"/>
                  <a:pt x="42" y="0"/>
                  <a:pt x="42" y="0"/>
                </a:cubicBezTo>
                <a:cubicBezTo>
                  <a:pt x="44" y="0"/>
                  <a:pt x="45" y="1"/>
                  <a:pt x="45" y="3"/>
                </a:cubicBezTo>
                <a:cubicBezTo>
                  <a:pt x="45" y="13"/>
                  <a:pt x="45" y="13"/>
                  <a:pt x="45" y="13"/>
                </a:cubicBezTo>
                <a:cubicBezTo>
                  <a:pt x="39" y="11"/>
                  <a:pt x="39" y="11"/>
                  <a:pt x="39" y="11"/>
                </a:cubicBezTo>
                <a:cubicBezTo>
                  <a:pt x="39" y="6"/>
                  <a:pt x="39" y="6"/>
                  <a:pt x="39" y="6"/>
                </a:cubicBezTo>
                <a:cubicBezTo>
                  <a:pt x="6" y="6"/>
                  <a:pt x="6" y="6"/>
                  <a:pt x="6" y="6"/>
                </a:cubicBezTo>
                <a:close/>
                <a:moveTo>
                  <a:pt x="28" y="33"/>
                </a:moveTo>
                <a:cubicBezTo>
                  <a:pt x="23" y="33"/>
                  <a:pt x="19" y="37"/>
                  <a:pt x="19" y="42"/>
                </a:cubicBezTo>
                <a:cubicBezTo>
                  <a:pt x="19" y="46"/>
                  <a:pt x="23" y="50"/>
                  <a:pt x="28" y="50"/>
                </a:cubicBezTo>
                <a:cubicBezTo>
                  <a:pt x="33" y="50"/>
                  <a:pt x="37" y="46"/>
                  <a:pt x="37" y="42"/>
                </a:cubicBezTo>
                <a:cubicBezTo>
                  <a:pt x="37" y="24"/>
                  <a:pt x="37" y="24"/>
                  <a:pt x="37" y="24"/>
                </a:cubicBezTo>
                <a:cubicBezTo>
                  <a:pt x="40" y="24"/>
                  <a:pt x="43" y="25"/>
                  <a:pt x="44" y="27"/>
                </a:cubicBezTo>
                <a:cubicBezTo>
                  <a:pt x="47" y="30"/>
                  <a:pt x="44" y="36"/>
                  <a:pt x="44" y="36"/>
                </a:cubicBezTo>
                <a:cubicBezTo>
                  <a:pt x="46" y="37"/>
                  <a:pt x="46" y="37"/>
                  <a:pt x="46" y="37"/>
                </a:cubicBezTo>
                <a:cubicBezTo>
                  <a:pt x="46" y="37"/>
                  <a:pt x="53" y="29"/>
                  <a:pt x="51" y="24"/>
                </a:cubicBezTo>
                <a:cubicBezTo>
                  <a:pt x="48" y="19"/>
                  <a:pt x="31" y="13"/>
                  <a:pt x="31" y="13"/>
                </a:cubicBezTo>
                <a:cubicBezTo>
                  <a:pt x="31" y="33"/>
                  <a:pt x="31" y="33"/>
                  <a:pt x="31" y="33"/>
                </a:cubicBezTo>
                <a:cubicBezTo>
                  <a:pt x="30" y="33"/>
                  <a:pt x="29" y="33"/>
                  <a:pt x="28" y="33"/>
                </a:cubicBezTo>
                <a:close/>
                <a:moveTo>
                  <a:pt x="18" y="60"/>
                </a:moveTo>
                <a:cubicBezTo>
                  <a:pt x="17" y="60"/>
                  <a:pt x="17" y="60"/>
                  <a:pt x="17" y="61"/>
                </a:cubicBezTo>
                <a:cubicBezTo>
                  <a:pt x="17" y="62"/>
                  <a:pt x="17" y="62"/>
                  <a:pt x="17" y="62"/>
                </a:cubicBezTo>
                <a:cubicBezTo>
                  <a:pt x="17" y="62"/>
                  <a:pt x="17" y="63"/>
                  <a:pt x="18" y="63"/>
                </a:cubicBezTo>
                <a:cubicBezTo>
                  <a:pt x="27" y="63"/>
                  <a:pt x="27" y="63"/>
                  <a:pt x="27" y="63"/>
                </a:cubicBezTo>
                <a:cubicBezTo>
                  <a:pt x="28" y="63"/>
                  <a:pt x="28" y="62"/>
                  <a:pt x="28" y="62"/>
                </a:cubicBezTo>
                <a:cubicBezTo>
                  <a:pt x="28" y="61"/>
                  <a:pt x="28" y="61"/>
                  <a:pt x="28" y="61"/>
                </a:cubicBezTo>
                <a:cubicBezTo>
                  <a:pt x="28" y="60"/>
                  <a:pt x="28" y="60"/>
                  <a:pt x="27" y="60"/>
                </a:cubicBezTo>
                <a:lnTo>
                  <a:pt x="18" y="60"/>
                </a:lnTo>
                <a:close/>
              </a:path>
            </a:pathLst>
          </a:custGeom>
          <a:solidFill>
            <a:schemeClr val="bg1"/>
          </a:solidFill>
          <a:ln>
            <a:noFill/>
          </a:ln>
        </p:spPr>
        <p:txBody>
          <a:body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方正黑体简体" panose="02010601030101010101" pitchFamily="2" charset="-122"/>
              <a:cs typeface="+mn-cs"/>
              <a:sym typeface="Arial" panose="020B0604020202020204" pitchFamily="34" charset="0"/>
            </a:endParaRPr>
          </a:p>
        </p:txBody>
      </p:sp>
      <p:sp>
        <p:nvSpPr>
          <p:cNvPr id="105" name="Freeform 123"/>
          <p:cNvSpPr>
            <a:spLocks noEditPoints="1"/>
          </p:cNvSpPr>
          <p:nvPr/>
        </p:nvSpPr>
        <p:spPr bwMode="auto">
          <a:xfrm>
            <a:off x="4063208" y="1594591"/>
            <a:ext cx="176212" cy="241300"/>
          </a:xfrm>
          <a:custGeom>
            <a:avLst/>
            <a:gdLst>
              <a:gd name="T0" fmla="*/ 22066 w 48"/>
              <a:gd name="T1" fmla="*/ 193684 h 66"/>
              <a:gd name="T2" fmla="*/ 22066 w 48"/>
              <a:gd name="T3" fmla="*/ 193684 h 66"/>
              <a:gd name="T4" fmla="*/ 143426 w 48"/>
              <a:gd name="T5" fmla="*/ 204647 h 66"/>
              <a:gd name="T6" fmla="*/ 165491 w 48"/>
              <a:gd name="T7" fmla="*/ 193684 h 66"/>
              <a:gd name="T8" fmla="*/ 154459 w 48"/>
              <a:gd name="T9" fmla="*/ 241191 h 66"/>
              <a:gd name="T10" fmla="*/ 0 w 48"/>
              <a:gd name="T11" fmla="*/ 230228 h 66"/>
              <a:gd name="T12" fmla="*/ 7355 w 48"/>
              <a:gd name="T13" fmla="*/ 0 h 66"/>
              <a:gd name="T14" fmla="*/ 154459 w 48"/>
              <a:gd name="T15" fmla="*/ 0 h 66"/>
              <a:gd name="T16" fmla="*/ 165491 w 48"/>
              <a:gd name="T17" fmla="*/ 62125 h 66"/>
              <a:gd name="T18" fmla="*/ 143426 w 48"/>
              <a:gd name="T19" fmla="*/ 18272 h 66"/>
              <a:gd name="T20" fmla="*/ 62519 w 48"/>
              <a:gd name="T21" fmla="*/ 171757 h 66"/>
              <a:gd name="T22" fmla="*/ 88262 w 48"/>
              <a:gd name="T23" fmla="*/ 120596 h 66"/>
              <a:gd name="T24" fmla="*/ 110328 w 48"/>
              <a:gd name="T25" fmla="*/ 135213 h 66"/>
              <a:gd name="T26" fmla="*/ 69874 w 48"/>
              <a:gd name="T27" fmla="*/ 175412 h 66"/>
              <a:gd name="T28" fmla="*/ 132393 w 48"/>
              <a:gd name="T29" fmla="*/ 157140 h 66"/>
              <a:gd name="T30" fmla="*/ 139748 w 48"/>
              <a:gd name="T31" fmla="*/ 95015 h 66"/>
              <a:gd name="T32" fmla="*/ 139748 w 48"/>
              <a:gd name="T33" fmla="*/ 95015 h 66"/>
              <a:gd name="T34" fmla="*/ 139748 w 48"/>
              <a:gd name="T35" fmla="*/ 95015 h 66"/>
              <a:gd name="T36" fmla="*/ 136071 w 48"/>
              <a:gd name="T37" fmla="*/ 95015 h 66"/>
              <a:gd name="T38" fmla="*/ 136071 w 48"/>
              <a:gd name="T39" fmla="*/ 95015 h 66"/>
              <a:gd name="T40" fmla="*/ 136071 w 48"/>
              <a:gd name="T41" fmla="*/ 95015 h 66"/>
              <a:gd name="T42" fmla="*/ 136071 w 48"/>
              <a:gd name="T43" fmla="*/ 91360 h 66"/>
              <a:gd name="T44" fmla="*/ 136071 w 48"/>
              <a:gd name="T45" fmla="*/ 91360 h 66"/>
              <a:gd name="T46" fmla="*/ 132393 w 48"/>
              <a:gd name="T47" fmla="*/ 91360 h 66"/>
              <a:gd name="T48" fmla="*/ 132393 w 48"/>
              <a:gd name="T49" fmla="*/ 91360 h 66"/>
              <a:gd name="T50" fmla="*/ 132393 w 48"/>
              <a:gd name="T51" fmla="*/ 91360 h 66"/>
              <a:gd name="T52" fmla="*/ 132393 w 48"/>
              <a:gd name="T53" fmla="*/ 91360 h 66"/>
              <a:gd name="T54" fmla="*/ 132393 w 48"/>
              <a:gd name="T55" fmla="*/ 91360 h 66"/>
              <a:gd name="T56" fmla="*/ 125038 w 48"/>
              <a:gd name="T57" fmla="*/ 84051 h 66"/>
              <a:gd name="T58" fmla="*/ 125038 w 48"/>
              <a:gd name="T59" fmla="*/ 84051 h 66"/>
              <a:gd name="T60" fmla="*/ 125038 w 48"/>
              <a:gd name="T61" fmla="*/ 84051 h 66"/>
              <a:gd name="T62" fmla="*/ 121360 w 48"/>
              <a:gd name="T63" fmla="*/ 84051 h 66"/>
              <a:gd name="T64" fmla="*/ 121360 w 48"/>
              <a:gd name="T65" fmla="*/ 84051 h 66"/>
              <a:gd name="T66" fmla="*/ 121360 w 48"/>
              <a:gd name="T67" fmla="*/ 84051 h 66"/>
              <a:gd name="T68" fmla="*/ 121360 w 48"/>
              <a:gd name="T69" fmla="*/ 84051 h 66"/>
              <a:gd name="T70" fmla="*/ 121360 w 48"/>
              <a:gd name="T71" fmla="*/ 84051 h 66"/>
              <a:gd name="T72" fmla="*/ 117683 w 48"/>
              <a:gd name="T73" fmla="*/ 80397 h 66"/>
              <a:gd name="T74" fmla="*/ 117683 w 48"/>
              <a:gd name="T75" fmla="*/ 80397 h 66"/>
              <a:gd name="T76" fmla="*/ 117683 w 48"/>
              <a:gd name="T77" fmla="*/ 80397 h 66"/>
              <a:gd name="T78" fmla="*/ 117683 w 48"/>
              <a:gd name="T79" fmla="*/ 80397 h 66"/>
              <a:gd name="T80" fmla="*/ 117683 w 48"/>
              <a:gd name="T81" fmla="*/ 80397 h 66"/>
              <a:gd name="T82" fmla="*/ 102972 w 48"/>
              <a:gd name="T83" fmla="*/ 69434 h 66"/>
              <a:gd name="T84" fmla="*/ 58841 w 48"/>
              <a:gd name="T85" fmla="*/ 168103 h 66"/>
              <a:gd name="T86" fmla="*/ 99295 w 48"/>
              <a:gd name="T87" fmla="*/ 179066 h 66"/>
              <a:gd name="T88" fmla="*/ 169169 w 48"/>
              <a:gd name="T89" fmla="*/ 164448 h 66"/>
              <a:gd name="T90" fmla="*/ 99295 w 48"/>
              <a:gd name="T91" fmla="*/ 179066 h 66"/>
              <a:gd name="T92" fmla="*/ 176524 w 48"/>
              <a:gd name="T93" fmla="*/ 87706 h 66"/>
              <a:gd name="T94" fmla="*/ 99295 w 48"/>
              <a:gd name="T95" fmla="*/ 58471 h 66"/>
              <a:gd name="T96" fmla="*/ 66197 w 48"/>
              <a:gd name="T97" fmla="*/ 215610 h 66"/>
              <a:gd name="T98" fmla="*/ 62519 w 48"/>
              <a:gd name="T99" fmla="*/ 222919 h 66"/>
              <a:gd name="T100" fmla="*/ 99295 w 48"/>
              <a:gd name="T101" fmla="*/ 226573 h 66"/>
              <a:gd name="T102" fmla="*/ 102972 w 48"/>
              <a:gd name="T103" fmla="*/ 219265 h 66"/>
              <a:gd name="T104" fmla="*/ 66197 w 48"/>
              <a:gd name="T105" fmla="*/ 215610 h 6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48" h="66">
                <a:moveTo>
                  <a:pt x="6" y="5"/>
                </a:moveTo>
                <a:cubicBezTo>
                  <a:pt x="6" y="53"/>
                  <a:pt x="6" y="53"/>
                  <a:pt x="6" y="53"/>
                </a:cubicBezTo>
                <a:cubicBezTo>
                  <a:pt x="6" y="53"/>
                  <a:pt x="6" y="53"/>
                  <a:pt x="6" y="53"/>
                </a:cubicBezTo>
                <a:cubicBezTo>
                  <a:pt x="6" y="53"/>
                  <a:pt x="6" y="53"/>
                  <a:pt x="6" y="53"/>
                </a:cubicBezTo>
                <a:cubicBezTo>
                  <a:pt x="6" y="56"/>
                  <a:pt x="6" y="56"/>
                  <a:pt x="6" y="56"/>
                </a:cubicBezTo>
                <a:cubicBezTo>
                  <a:pt x="39" y="56"/>
                  <a:pt x="39" y="56"/>
                  <a:pt x="39" y="56"/>
                </a:cubicBezTo>
                <a:cubicBezTo>
                  <a:pt x="39" y="53"/>
                  <a:pt x="39" y="53"/>
                  <a:pt x="39" y="53"/>
                </a:cubicBezTo>
                <a:cubicBezTo>
                  <a:pt x="45" y="53"/>
                  <a:pt x="45" y="53"/>
                  <a:pt x="45" y="53"/>
                </a:cubicBezTo>
                <a:cubicBezTo>
                  <a:pt x="45" y="63"/>
                  <a:pt x="45" y="63"/>
                  <a:pt x="45" y="63"/>
                </a:cubicBezTo>
                <a:cubicBezTo>
                  <a:pt x="45" y="65"/>
                  <a:pt x="44" y="66"/>
                  <a:pt x="42" y="66"/>
                </a:cubicBezTo>
                <a:cubicBezTo>
                  <a:pt x="2" y="66"/>
                  <a:pt x="2" y="66"/>
                  <a:pt x="2" y="66"/>
                </a:cubicBezTo>
                <a:cubicBezTo>
                  <a:pt x="1" y="66"/>
                  <a:pt x="0" y="65"/>
                  <a:pt x="0" y="63"/>
                </a:cubicBezTo>
                <a:cubicBezTo>
                  <a:pt x="0" y="2"/>
                  <a:pt x="0" y="2"/>
                  <a:pt x="0" y="2"/>
                </a:cubicBezTo>
                <a:cubicBezTo>
                  <a:pt x="0" y="1"/>
                  <a:pt x="1" y="0"/>
                  <a:pt x="2" y="0"/>
                </a:cubicBezTo>
                <a:cubicBezTo>
                  <a:pt x="2" y="0"/>
                  <a:pt x="2" y="0"/>
                  <a:pt x="2" y="0"/>
                </a:cubicBezTo>
                <a:cubicBezTo>
                  <a:pt x="42" y="0"/>
                  <a:pt x="42" y="0"/>
                  <a:pt x="42" y="0"/>
                </a:cubicBezTo>
                <a:cubicBezTo>
                  <a:pt x="44" y="0"/>
                  <a:pt x="45" y="1"/>
                  <a:pt x="45" y="2"/>
                </a:cubicBezTo>
                <a:cubicBezTo>
                  <a:pt x="45" y="17"/>
                  <a:pt x="45" y="17"/>
                  <a:pt x="45" y="17"/>
                </a:cubicBezTo>
                <a:cubicBezTo>
                  <a:pt x="39" y="13"/>
                  <a:pt x="39" y="13"/>
                  <a:pt x="39" y="13"/>
                </a:cubicBezTo>
                <a:cubicBezTo>
                  <a:pt x="39" y="5"/>
                  <a:pt x="39" y="5"/>
                  <a:pt x="39" y="5"/>
                </a:cubicBezTo>
                <a:cubicBezTo>
                  <a:pt x="6" y="5"/>
                  <a:pt x="6" y="5"/>
                  <a:pt x="6" y="5"/>
                </a:cubicBezTo>
                <a:close/>
                <a:moveTo>
                  <a:pt x="17" y="47"/>
                </a:moveTo>
                <a:cubicBezTo>
                  <a:pt x="24" y="38"/>
                  <a:pt x="24" y="38"/>
                  <a:pt x="24" y="38"/>
                </a:cubicBezTo>
                <a:cubicBezTo>
                  <a:pt x="23" y="36"/>
                  <a:pt x="23" y="34"/>
                  <a:pt x="24" y="33"/>
                </a:cubicBezTo>
                <a:cubicBezTo>
                  <a:pt x="25" y="31"/>
                  <a:pt x="28" y="31"/>
                  <a:pt x="29" y="32"/>
                </a:cubicBezTo>
                <a:cubicBezTo>
                  <a:pt x="31" y="33"/>
                  <a:pt x="32" y="36"/>
                  <a:pt x="30" y="37"/>
                </a:cubicBezTo>
                <a:cubicBezTo>
                  <a:pt x="29" y="39"/>
                  <a:pt x="27" y="39"/>
                  <a:pt x="26" y="39"/>
                </a:cubicBezTo>
                <a:cubicBezTo>
                  <a:pt x="19" y="48"/>
                  <a:pt x="19" y="48"/>
                  <a:pt x="19" y="48"/>
                </a:cubicBezTo>
                <a:cubicBezTo>
                  <a:pt x="20" y="49"/>
                  <a:pt x="20" y="49"/>
                  <a:pt x="20" y="49"/>
                </a:cubicBezTo>
                <a:cubicBezTo>
                  <a:pt x="26" y="47"/>
                  <a:pt x="31" y="45"/>
                  <a:pt x="36" y="43"/>
                </a:cubicBezTo>
                <a:cubicBezTo>
                  <a:pt x="36" y="38"/>
                  <a:pt x="38" y="34"/>
                  <a:pt x="41" y="29"/>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7" y="26"/>
                  <a:pt x="37" y="26"/>
                  <a:pt x="37" y="26"/>
                </a:cubicBezTo>
                <a:cubicBezTo>
                  <a:pt x="37" y="26"/>
                  <a:pt x="37" y="26"/>
                  <a:pt x="37" y="26"/>
                </a:cubicBezTo>
                <a:cubicBezTo>
                  <a:pt x="37" y="26"/>
                  <a:pt x="37" y="26"/>
                  <a:pt x="37" y="26"/>
                </a:cubicBezTo>
                <a:cubicBezTo>
                  <a:pt x="37" y="26"/>
                  <a:pt x="37" y="26"/>
                  <a:pt x="37" y="26"/>
                </a:cubicBezTo>
                <a:cubicBezTo>
                  <a:pt x="37" y="26"/>
                  <a:pt x="37" y="26"/>
                  <a:pt x="37" y="26"/>
                </a:cubicBezTo>
                <a:cubicBezTo>
                  <a:pt x="37" y="26"/>
                  <a:pt x="37" y="26"/>
                  <a:pt x="37" y="26"/>
                </a:cubicBezTo>
                <a:cubicBezTo>
                  <a:pt x="37" y="25"/>
                  <a:pt x="37" y="25"/>
                  <a:pt x="37" y="25"/>
                </a:cubicBezTo>
                <a:cubicBezTo>
                  <a:pt x="37" y="25"/>
                  <a:pt x="37" y="25"/>
                  <a:pt x="37" y="25"/>
                </a:cubicBezTo>
                <a:cubicBezTo>
                  <a:pt x="37" y="25"/>
                  <a:pt x="37" y="25"/>
                  <a:pt x="37" y="25"/>
                </a:cubicBezTo>
                <a:cubicBezTo>
                  <a:pt x="37" y="25"/>
                  <a:pt x="37" y="25"/>
                  <a:pt x="37" y="25"/>
                </a:cubicBezTo>
                <a:cubicBezTo>
                  <a:pt x="37" y="25"/>
                  <a:pt x="37" y="25"/>
                  <a:pt x="37" y="25"/>
                </a:cubicBezTo>
                <a:cubicBezTo>
                  <a:pt x="36" y="25"/>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4" y="23"/>
                  <a:pt x="34" y="23"/>
                  <a:pt x="34" y="23"/>
                </a:cubicBezTo>
                <a:cubicBezTo>
                  <a:pt x="34" y="23"/>
                  <a:pt x="34" y="23"/>
                  <a:pt x="34" y="23"/>
                </a:cubicBezTo>
                <a:cubicBezTo>
                  <a:pt x="34" y="23"/>
                  <a:pt x="34" y="23"/>
                  <a:pt x="34" y="23"/>
                </a:cubicBezTo>
                <a:cubicBezTo>
                  <a:pt x="34" y="23"/>
                  <a:pt x="34" y="23"/>
                  <a:pt x="34" y="23"/>
                </a:cubicBezTo>
                <a:cubicBezTo>
                  <a:pt x="34" y="23"/>
                  <a:pt x="34" y="23"/>
                  <a:pt x="34" y="23"/>
                </a:cubicBezTo>
                <a:cubicBezTo>
                  <a:pt x="34" y="23"/>
                  <a:pt x="34" y="23"/>
                  <a:pt x="34" y="23"/>
                </a:cubicBezTo>
                <a:cubicBezTo>
                  <a:pt x="33" y="23"/>
                  <a:pt x="33" y="23"/>
                  <a:pt x="33" y="23"/>
                </a:cubicBezTo>
                <a:cubicBezTo>
                  <a:pt x="33" y="23"/>
                  <a:pt x="33" y="23"/>
                  <a:pt x="33" y="23"/>
                </a:cubicBezTo>
                <a:cubicBezTo>
                  <a:pt x="33" y="23"/>
                  <a:pt x="33" y="23"/>
                  <a:pt x="33" y="23"/>
                </a:cubicBezTo>
                <a:cubicBezTo>
                  <a:pt x="33" y="23"/>
                  <a:pt x="33" y="23"/>
                  <a:pt x="33" y="23"/>
                </a:cubicBezTo>
                <a:cubicBezTo>
                  <a:pt x="33" y="23"/>
                  <a:pt x="33" y="23"/>
                  <a:pt x="33" y="23"/>
                </a:cubicBezTo>
                <a:cubicBezTo>
                  <a:pt x="33" y="23"/>
                  <a:pt x="33" y="23"/>
                  <a:pt x="33" y="23"/>
                </a:cubicBezTo>
                <a:cubicBezTo>
                  <a:pt x="33" y="23"/>
                  <a:pt x="33" y="23"/>
                  <a:pt x="33" y="23"/>
                </a:cubicBezTo>
                <a:cubicBezTo>
                  <a:pt x="33" y="23"/>
                  <a:pt x="33" y="23"/>
                  <a:pt x="33" y="23"/>
                </a:cubicBezTo>
                <a:cubicBezTo>
                  <a:pt x="33" y="23"/>
                  <a:pt x="33" y="23"/>
                  <a:pt x="33" y="23"/>
                </a:cubicBezTo>
                <a:cubicBezTo>
                  <a:pt x="33" y="23"/>
                  <a:pt x="33" y="23"/>
                  <a:pt x="33" y="23"/>
                </a:cubicBezTo>
                <a:cubicBezTo>
                  <a:pt x="33" y="22"/>
                  <a:pt x="33" y="22"/>
                  <a:pt x="33" y="22"/>
                </a:cubicBezTo>
                <a:cubicBezTo>
                  <a:pt x="32" y="22"/>
                  <a:pt x="32" y="22"/>
                  <a:pt x="32" y="22"/>
                </a:cubicBezTo>
                <a:cubicBezTo>
                  <a:pt x="32" y="22"/>
                  <a:pt x="32" y="22"/>
                  <a:pt x="32" y="22"/>
                </a:cubicBezTo>
                <a:cubicBezTo>
                  <a:pt x="32" y="22"/>
                  <a:pt x="32" y="22"/>
                  <a:pt x="32" y="22"/>
                </a:cubicBezTo>
                <a:cubicBezTo>
                  <a:pt x="32" y="22"/>
                  <a:pt x="32" y="22"/>
                  <a:pt x="32" y="22"/>
                </a:cubicBezTo>
                <a:cubicBezTo>
                  <a:pt x="32" y="22"/>
                  <a:pt x="32" y="22"/>
                  <a:pt x="32" y="22"/>
                </a:cubicBezTo>
                <a:cubicBezTo>
                  <a:pt x="32" y="22"/>
                  <a:pt x="32" y="22"/>
                  <a:pt x="32" y="22"/>
                </a:cubicBezTo>
                <a:cubicBezTo>
                  <a:pt x="32" y="22"/>
                  <a:pt x="32" y="22"/>
                  <a:pt x="32" y="22"/>
                </a:cubicBezTo>
                <a:cubicBezTo>
                  <a:pt x="32" y="22"/>
                  <a:pt x="32" y="22"/>
                  <a:pt x="32" y="22"/>
                </a:cubicBezTo>
                <a:cubicBezTo>
                  <a:pt x="32" y="22"/>
                  <a:pt x="32" y="22"/>
                  <a:pt x="32" y="22"/>
                </a:cubicBezTo>
                <a:cubicBezTo>
                  <a:pt x="32" y="22"/>
                  <a:pt x="32" y="22"/>
                  <a:pt x="32" y="22"/>
                </a:cubicBezTo>
                <a:cubicBezTo>
                  <a:pt x="28" y="19"/>
                  <a:pt x="28" y="19"/>
                  <a:pt x="28" y="19"/>
                </a:cubicBezTo>
                <a:cubicBezTo>
                  <a:pt x="25" y="24"/>
                  <a:pt x="21" y="28"/>
                  <a:pt x="16" y="29"/>
                </a:cubicBezTo>
                <a:cubicBezTo>
                  <a:pt x="16" y="35"/>
                  <a:pt x="16" y="41"/>
                  <a:pt x="16" y="46"/>
                </a:cubicBezTo>
                <a:cubicBezTo>
                  <a:pt x="16" y="46"/>
                  <a:pt x="17" y="47"/>
                  <a:pt x="17" y="47"/>
                </a:cubicBezTo>
                <a:close/>
                <a:moveTo>
                  <a:pt x="27" y="49"/>
                </a:moveTo>
                <a:cubicBezTo>
                  <a:pt x="46" y="49"/>
                  <a:pt x="46" y="49"/>
                  <a:pt x="46" y="49"/>
                </a:cubicBezTo>
                <a:cubicBezTo>
                  <a:pt x="46" y="45"/>
                  <a:pt x="46" y="45"/>
                  <a:pt x="46" y="45"/>
                </a:cubicBezTo>
                <a:cubicBezTo>
                  <a:pt x="38" y="45"/>
                  <a:pt x="38" y="45"/>
                  <a:pt x="38" y="45"/>
                </a:cubicBezTo>
                <a:cubicBezTo>
                  <a:pt x="27" y="49"/>
                  <a:pt x="27" y="49"/>
                  <a:pt x="27" y="49"/>
                </a:cubicBezTo>
                <a:close/>
                <a:moveTo>
                  <a:pt x="44" y="28"/>
                </a:moveTo>
                <a:cubicBezTo>
                  <a:pt x="48" y="24"/>
                  <a:pt x="48" y="24"/>
                  <a:pt x="48" y="24"/>
                </a:cubicBezTo>
                <a:cubicBezTo>
                  <a:pt x="30" y="11"/>
                  <a:pt x="30" y="11"/>
                  <a:pt x="30" y="11"/>
                </a:cubicBezTo>
                <a:cubicBezTo>
                  <a:pt x="27" y="16"/>
                  <a:pt x="27" y="16"/>
                  <a:pt x="27" y="16"/>
                </a:cubicBezTo>
                <a:cubicBezTo>
                  <a:pt x="44" y="28"/>
                  <a:pt x="44" y="28"/>
                  <a:pt x="44" y="28"/>
                </a:cubicBezTo>
                <a:close/>
                <a:moveTo>
                  <a:pt x="18" y="59"/>
                </a:moveTo>
                <a:cubicBezTo>
                  <a:pt x="17" y="59"/>
                  <a:pt x="17" y="60"/>
                  <a:pt x="17" y="60"/>
                </a:cubicBezTo>
                <a:cubicBezTo>
                  <a:pt x="17" y="61"/>
                  <a:pt x="17" y="61"/>
                  <a:pt x="17" y="61"/>
                </a:cubicBezTo>
                <a:cubicBezTo>
                  <a:pt x="17" y="62"/>
                  <a:pt x="17" y="62"/>
                  <a:pt x="18" y="62"/>
                </a:cubicBezTo>
                <a:cubicBezTo>
                  <a:pt x="27" y="62"/>
                  <a:pt x="27" y="62"/>
                  <a:pt x="27" y="62"/>
                </a:cubicBezTo>
                <a:cubicBezTo>
                  <a:pt x="27" y="62"/>
                  <a:pt x="28" y="62"/>
                  <a:pt x="28" y="61"/>
                </a:cubicBezTo>
                <a:cubicBezTo>
                  <a:pt x="28" y="60"/>
                  <a:pt x="28" y="60"/>
                  <a:pt x="28" y="60"/>
                </a:cubicBezTo>
                <a:cubicBezTo>
                  <a:pt x="28" y="60"/>
                  <a:pt x="27" y="59"/>
                  <a:pt x="27" y="59"/>
                </a:cubicBezTo>
                <a:lnTo>
                  <a:pt x="18" y="59"/>
                </a:lnTo>
                <a:close/>
              </a:path>
            </a:pathLst>
          </a:custGeom>
          <a:solidFill>
            <a:schemeClr val="bg1"/>
          </a:solidFill>
          <a:ln>
            <a:noFill/>
          </a:ln>
        </p:spPr>
        <p:txBody>
          <a:body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方正黑体简体" panose="02010601030101010101" pitchFamily="2" charset="-122"/>
              <a:cs typeface="+mn-cs"/>
              <a:sym typeface="Arial" panose="020B0604020202020204" pitchFamily="34" charset="0"/>
            </a:endParaRPr>
          </a:p>
        </p:txBody>
      </p:sp>
      <p:sp>
        <p:nvSpPr>
          <p:cNvPr id="106" name="Freeform 127"/>
          <p:cNvSpPr>
            <a:spLocks noEditPoints="1"/>
          </p:cNvSpPr>
          <p:nvPr/>
        </p:nvSpPr>
        <p:spPr bwMode="auto">
          <a:xfrm>
            <a:off x="1353345" y="2364528"/>
            <a:ext cx="171450" cy="231775"/>
          </a:xfrm>
          <a:custGeom>
            <a:avLst/>
            <a:gdLst>
              <a:gd name="T0" fmla="*/ 153060 w 47"/>
              <a:gd name="T1" fmla="*/ 18449 h 63"/>
              <a:gd name="T2" fmla="*/ 153060 w 47"/>
              <a:gd name="T3" fmla="*/ 18449 h 63"/>
              <a:gd name="T4" fmla="*/ 171281 w 47"/>
              <a:gd name="T5" fmla="*/ 59036 h 63"/>
              <a:gd name="T6" fmla="*/ 153060 w 47"/>
              <a:gd name="T7" fmla="*/ 99623 h 63"/>
              <a:gd name="T8" fmla="*/ 116617 w 47"/>
              <a:gd name="T9" fmla="*/ 136520 h 63"/>
              <a:gd name="T10" fmla="*/ 76530 w 47"/>
              <a:gd name="T11" fmla="*/ 154969 h 63"/>
              <a:gd name="T12" fmla="*/ 51020 w 47"/>
              <a:gd name="T13" fmla="*/ 151279 h 63"/>
              <a:gd name="T14" fmla="*/ 80174 w 47"/>
              <a:gd name="T15" fmla="*/ 121761 h 63"/>
              <a:gd name="T16" fmla="*/ 94751 w 47"/>
              <a:gd name="T17" fmla="*/ 114382 h 63"/>
              <a:gd name="T18" fmla="*/ 131194 w 47"/>
              <a:gd name="T19" fmla="*/ 77484 h 63"/>
              <a:gd name="T20" fmla="*/ 138483 w 47"/>
              <a:gd name="T21" fmla="*/ 59036 h 63"/>
              <a:gd name="T22" fmla="*/ 131194 w 47"/>
              <a:gd name="T23" fmla="*/ 40587 h 63"/>
              <a:gd name="T24" fmla="*/ 131194 w 47"/>
              <a:gd name="T25" fmla="*/ 40587 h 63"/>
              <a:gd name="T26" fmla="*/ 112973 w 47"/>
              <a:gd name="T27" fmla="*/ 33208 h 63"/>
              <a:gd name="T28" fmla="*/ 94751 w 47"/>
              <a:gd name="T29" fmla="*/ 40587 h 63"/>
              <a:gd name="T30" fmla="*/ 58308 w 47"/>
              <a:gd name="T31" fmla="*/ 77484 h 63"/>
              <a:gd name="T32" fmla="*/ 54664 w 47"/>
              <a:gd name="T33" fmla="*/ 81174 h 63"/>
              <a:gd name="T34" fmla="*/ 18221 w 47"/>
              <a:gd name="T35" fmla="*/ 114382 h 63"/>
              <a:gd name="T36" fmla="*/ 18221 w 47"/>
              <a:gd name="T37" fmla="*/ 95933 h 63"/>
              <a:gd name="T38" fmla="*/ 32798 w 47"/>
              <a:gd name="T39" fmla="*/ 55346 h 63"/>
              <a:gd name="T40" fmla="*/ 69241 w 47"/>
              <a:gd name="T41" fmla="*/ 18449 h 63"/>
              <a:gd name="T42" fmla="*/ 112973 w 47"/>
              <a:gd name="T43" fmla="*/ 0 h 63"/>
              <a:gd name="T44" fmla="*/ 153060 w 47"/>
              <a:gd name="T45" fmla="*/ 18449 h 63"/>
              <a:gd name="T46" fmla="*/ 149415 w 47"/>
              <a:gd name="T47" fmla="*/ 118071 h 63"/>
              <a:gd name="T48" fmla="*/ 112973 w 47"/>
              <a:gd name="T49" fmla="*/ 154969 h 63"/>
              <a:gd name="T50" fmla="*/ 83818 w 47"/>
              <a:gd name="T51" fmla="*/ 184487 h 63"/>
              <a:gd name="T52" fmla="*/ 76530 w 47"/>
              <a:gd name="T53" fmla="*/ 191866 h 63"/>
              <a:gd name="T54" fmla="*/ 58308 w 47"/>
              <a:gd name="T55" fmla="*/ 199245 h 63"/>
              <a:gd name="T56" fmla="*/ 40087 w 47"/>
              <a:gd name="T57" fmla="*/ 191866 h 63"/>
              <a:gd name="T58" fmla="*/ 40087 w 47"/>
              <a:gd name="T59" fmla="*/ 191866 h 63"/>
              <a:gd name="T60" fmla="*/ 29154 w 47"/>
              <a:gd name="T61" fmla="*/ 173417 h 63"/>
              <a:gd name="T62" fmla="*/ 40087 w 47"/>
              <a:gd name="T63" fmla="*/ 151279 h 63"/>
              <a:gd name="T64" fmla="*/ 76530 w 47"/>
              <a:gd name="T65" fmla="*/ 114382 h 63"/>
              <a:gd name="T66" fmla="*/ 91107 w 47"/>
              <a:gd name="T67" fmla="*/ 107002 h 63"/>
              <a:gd name="T68" fmla="*/ 116617 w 47"/>
              <a:gd name="T69" fmla="*/ 81174 h 63"/>
              <a:gd name="T70" fmla="*/ 94751 w 47"/>
              <a:gd name="T71" fmla="*/ 77484 h 63"/>
              <a:gd name="T72" fmla="*/ 51020 w 47"/>
              <a:gd name="T73" fmla="*/ 92243 h 63"/>
              <a:gd name="T74" fmla="*/ 14577 w 47"/>
              <a:gd name="T75" fmla="*/ 129141 h 63"/>
              <a:gd name="T76" fmla="*/ 0 w 47"/>
              <a:gd name="T77" fmla="*/ 173417 h 63"/>
              <a:gd name="T78" fmla="*/ 14577 w 47"/>
              <a:gd name="T79" fmla="*/ 214004 h 63"/>
              <a:gd name="T80" fmla="*/ 14577 w 47"/>
              <a:gd name="T81" fmla="*/ 214004 h 63"/>
              <a:gd name="T82" fmla="*/ 58308 w 47"/>
              <a:gd name="T83" fmla="*/ 232453 h 63"/>
              <a:gd name="T84" fmla="*/ 98395 w 47"/>
              <a:gd name="T85" fmla="*/ 214004 h 63"/>
              <a:gd name="T86" fmla="*/ 134838 w 47"/>
              <a:gd name="T87" fmla="*/ 177107 h 63"/>
              <a:gd name="T88" fmla="*/ 153060 w 47"/>
              <a:gd name="T89" fmla="*/ 136520 h 63"/>
              <a:gd name="T90" fmla="*/ 149415 w 47"/>
              <a:gd name="T91" fmla="*/ 118071 h 63"/>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47" h="63">
                <a:moveTo>
                  <a:pt x="42" y="5"/>
                </a:moveTo>
                <a:cubicBezTo>
                  <a:pt x="42" y="5"/>
                  <a:pt x="42" y="5"/>
                  <a:pt x="42" y="5"/>
                </a:cubicBezTo>
                <a:cubicBezTo>
                  <a:pt x="45" y="8"/>
                  <a:pt x="47" y="12"/>
                  <a:pt x="47" y="16"/>
                </a:cubicBezTo>
                <a:cubicBezTo>
                  <a:pt x="47" y="20"/>
                  <a:pt x="45" y="24"/>
                  <a:pt x="42" y="27"/>
                </a:cubicBezTo>
                <a:cubicBezTo>
                  <a:pt x="32" y="37"/>
                  <a:pt x="32" y="37"/>
                  <a:pt x="32" y="37"/>
                </a:cubicBezTo>
                <a:cubicBezTo>
                  <a:pt x="29" y="41"/>
                  <a:pt x="25" y="42"/>
                  <a:pt x="21" y="42"/>
                </a:cubicBezTo>
                <a:cubicBezTo>
                  <a:pt x="19" y="42"/>
                  <a:pt x="16" y="42"/>
                  <a:pt x="14" y="41"/>
                </a:cubicBezTo>
                <a:cubicBezTo>
                  <a:pt x="22" y="33"/>
                  <a:pt x="22" y="33"/>
                  <a:pt x="22" y="33"/>
                </a:cubicBezTo>
                <a:cubicBezTo>
                  <a:pt x="23" y="33"/>
                  <a:pt x="25" y="33"/>
                  <a:pt x="26" y="31"/>
                </a:cubicBezTo>
                <a:cubicBezTo>
                  <a:pt x="36" y="21"/>
                  <a:pt x="36" y="21"/>
                  <a:pt x="36" y="21"/>
                </a:cubicBezTo>
                <a:cubicBezTo>
                  <a:pt x="38" y="20"/>
                  <a:pt x="38" y="18"/>
                  <a:pt x="38" y="16"/>
                </a:cubicBezTo>
                <a:cubicBezTo>
                  <a:pt x="38" y="14"/>
                  <a:pt x="38" y="12"/>
                  <a:pt x="36" y="11"/>
                </a:cubicBezTo>
                <a:cubicBezTo>
                  <a:pt x="36" y="11"/>
                  <a:pt x="36" y="11"/>
                  <a:pt x="36" y="11"/>
                </a:cubicBezTo>
                <a:cubicBezTo>
                  <a:pt x="35" y="9"/>
                  <a:pt x="33" y="9"/>
                  <a:pt x="31" y="9"/>
                </a:cubicBezTo>
                <a:cubicBezTo>
                  <a:pt x="29" y="9"/>
                  <a:pt x="27" y="9"/>
                  <a:pt x="26" y="11"/>
                </a:cubicBezTo>
                <a:cubicBezTo>
                  <a:pt x="16" y="21"/>
                  <a:pt x="16" y="21"/>
                  <a:pt x="16" y="21"/>
                </a:cubicBezTo>
                <a:cubicBezTo>
                  <a:pt x="15" y="21"/>
                  <a:pt x="15" y="21"/>
                  <a:pt x="15" y="22"/>
                </a:cubicBezTo>
                <a:cubicBezTo>
                  <a:pt x="5" y="31"/>
                  <a:pt x="5" y="31"/>
                  <a:pt x="5" y="31"/>
                </a:cubicBezTo>
                <a:cubicBezTo>
                  <a:pt x="5" y="29"/>
                  <a:pt x="5" y="28"/>
                  <a:pt x="5" y="26"/>
                </a:cubicBezTo>
                <a:cubicBezTo>
                  <a:pt x="5" y="22"/>
                  <a:pt x="6" y="18"/>
                  <a:pt x="9" y="15"/>
                </a:cubicBezTo>
                <a:cubicBezTo>
                  <a:pt x="19" y="5"/>
                  <a:pt x="19" y="5"/>
                  <a:pt x="19" y="5"/>
                </a:cubicBezTo>
                <a:cubicBezTo>
                  <a:pt x="23" y="1"/>
                  <a:pt x="27" y="0"/>
                  <a:pt x="31" y="0"/>
                </a:cubicBezTo>
                <a:cubicBezTo>
                  <a:pt x="35" y="0"/>
                  <a:pt x="39" y="1"/>
                  <a:pt x="42" y="5"/>
                </a:cubicBezTo>
                <a:close/>
                <a:moveTo>
                  <a:pt x="41" y="32"/>
                </a:moveTo>
                <a:cubicBezTo>
                  <a:pt x="31" y="42"/>
                  <a:pt x="31" y="42"/>
                  <a:pt x="31" y="42"/>
                </a:cubicBezTo>
                <a:cubicBezTo>
                  <a:pt x="23" y="50"/>
                  <a:pt x="23" y="50"/>
                  <a:pt x="23" y="50"/>
                </a:cubicBezTo>
                <a:cubicBezTo>
                  <a:pt x="21" y="52"/>
                  <a:pt x="21" y="52"/>
                  <a:pt x="21" y="52"/>
                </a:cubicBezTo>
                <a:cubicBezTo>
                  <a:pt x="20" y="53"/>
                  <a:pt x="18" y="54"/>
                  <a:pt x="16" y="54"/>
                </a:cubicBezTo>
                <a:cubicBezTo>
                  <a:pt x="14" y="54"/>
                  <a:pt x="12" y="53"/>
                  <a:pt x="11" y="52"/>
                </a:cubicBezTo>
                <a:cubicBezTo>
                  <a:pt x="11" y="52"/>
                  <a:pt x="11" y="52"/>
                  <a:pt x="11" y="52"/>
                </a:cubicBezTo>
                <a:cubicBezTo>
                  <a:pt x="9" y="51"/>
                  <a:pt x="8" y="49"/>
                  <a:pt x="8" y="47"/>
                </a:cubicBezTo>
                <a:cubicBezTo>
                  <a:pt x="8" y="45"/>
                  <a:pt x="9" y="43"/>
                  <a:pt x="11" y="41"/>
                </a:cubicBezTo>
                <a:cubicBezTo>
                  <a:pt x="21" y="31"/>
                  <a:pt x="21" y="31"/>
                  <a:pt x="21" y="31"/>
                </a:cubicBezTo>
                <a:cubicBezTo>
                  <a:pt x="22" y="30"/>
                  <a:pt x="23" y="30"/>
                  <a:pt x="25" y="29"/>
                </a:cubicBezTo>
                <a:cubicBezTo>
                  <a:pt x="32" y="22"/>
                  <a:pt x="32" y="22"/>
                  <a:pt x="32" y="22"/>
                </a:cubicBezTo>
                <a:cubicBezTo>
                  <a:pt x="30" y="21"/>
                  <a:pt x="28" y="21"/>
                  <a:pt x="26" y="21"/>
                </a:cubicBezTo>
                <a:cubicBezTo>
                  <a:pt x="22" y="21"/>
                  <a:pt x="18" y="22"/>
                  <a:pt x="14" y="25"/>
                </a:cubicBezTo>
                <a:cubicBezTo>
                  <a:pt x="4" y="35"/>
                  <a:pt x="4" y="35"/>
                  <a:pt x="4" y="35"/>
                </a:cubicBezTo>
                <a:cubicBezTo>
                  <a:pt x="1" y="38"/>
                  <a:pt x="0" y="43"/>
                  <a:pt x="0" y="47"/>
                </a:cubicBezTo>
                <a:cubicBezTo>
                  <a:pt x="0" y="51"/>
                  <a:pt x="1" y="55"/>
                  <a:pt x="4" y="58"/>
                </a:cubicBezTo>
                <a:cubicBezTo>
                  <a:pt x="4" y="58"/>
                  <a:pt x="4" y="58"/>
                  <a:pt x="4" y="58"/>
                </a:cubicBezTo>
                <a:cubicBezTo>
                  <a:pt x="8" y="61"/>
                  <a:pt x="12" y="63"/>
                  <a:pt x="16" y="63"/>
                </a:cubicBezTo>
                <a:cubicBezTo>
                  <a:pt x="20" y="63"/>
                  <a:pt x="24" y="61"/>
                  <a:pt x="27" y="58"/>
                </a:cubicBezTo>
                <a:cubicBezTo>
                  <a:pt x="37" y="48"/>
                  <a:pt x="37" y="48"/>
                  <a:pt x="37" y="48"/>
                </a:cubicBezTo>
                <a:cubicBezTo>
                  <a:pt x="41" y="45"/>
                  <a:pt x="42" y="41"/>
                  <a:pt x="42" y="37"/>
                </a:cubicBezTo>
                <a:cubicBezTo>
                  <a:pt x="42" y="35"/>
                  <a:pt x="42" y="33"/>
                  <a:pt x="41" y="32"/>
                </a:cubicBezTo>
                <a:close/>
              </a:path>
            </a:pathLst>
          </a:custGeom>
          <a:solidFill>
            <a:schemeClr val="bg1"/>
          </a:solidFill>
          <a:ln>
            <a:noFill/>
          </a:ln>
        </p:spPr>
        <p:txBody>
          <a:body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方正黑体简体" panose="02010601030101010101" pitchFamily="2" charset="-122"/>
              <a:cs typeface="+mn-cs"/>
              <a:sym typeface="Arial" panose="020B0604020202020204" pitchFamily="34" charset="0"/>
            </a:endParaRPr>
          </a:p>
        </p:txBody>
      </p:sp>
      <p:sp>
        <p:nvSpPr>
          <p:cNvPr id="107" name="Freeform 128"/>
          <p:cNvSpPr>
            <a:spLocks noEditPoints="1"/>
          </p:cNvSpPr>
          <p:nvPr/>
        </p:nvSpPr>
        <p:spPr bwMode="auto">
          <a:xfrm>
            <a:off x="2110583" y="2367703"/>
            <a:ext cx="211137" cy="228600"/>
          </a:xfrm>
          <a:custGeom>
            <a:avLst/>
            <a:gdLst>
              <a:gd name="T0" fmla="*/ 14718 w 57"/>
              <a:gd name="T1" fmla="*/ 14771 h 62"/>
              <a:gd name="T2" fmla="*/ 55192 w 57"/>
              <a:gd name="T3" fmla="*/ 11079 h 62"/>
              <a:gd name="T4" fmla="*/ 99346 w 57"/>
              <a:gd name="T5" fmla="*/ 0 h 62"/>
              <a:gd name="T6" fmla="*/ 106705 w 57"/>
              <a:gd name="T7" fmla="*/ 0 h 62"/>
              <a:gd name="T8" fmla="*/ 110385 w 57"/>
              <a:gd name="T9" fmla="*/ 0 h 62"/>
              <a:gd name="T10" fmla="*/ 154539 w 57"/>
              <a:gd name="T11" fmla="*/ 11079 h 62"/>
              <a:gd name="T12" fmla="*/ 195013 w 57"/>
              <a:gd name="T13" fmla="*/ 14771 h 62"/>
              <a:gd name="T14" fmla="*/ 209731 w 57"/>
              <a:gd name="T15" fmla="*/ 11079 h 62"/>
              <a:gd name="T16" fmla="*/ 209731 w 57"/>
              <a:gd name="T17" fmla="*/ 25850 h 62"/>
              <a:gd name="T18" fmla="*/ 180295 w 57"/>
              <a:gd name="T19" fmla="*/ 173564 h 62"/>
              <a:gd name="T20" fmla="*/ 106705 w 57"/>
              <a:gd name="T21" fmla="*/ 228957 h 62"/>
              <a:gd name="T22" fmla="*/ 106705 w 57"/>
              <a:gd name="T23" fmla="*/ 228957 h 62"/>
              <a:gd name="T24" fmla="*/ 103026 w 57"/>
              <a:gd name="T25" fmla="*/ 228957 h 62"/>
              <a:gd name="T26" fmla="*/ 29436 w 57"/>
              <a:gd name="T27" fmla="*/ 173564 h 62"/>
              <a:gd name="T28" fmla="*/ 0 w 57"/>
              <a:gd name="T29" fmla="*/ 25850 h 62"/>
              <a:gd name="T30" fmla="*/ 0 w 57"/>
              <a:gd name="T31" fmla="*/ 11079 h 62"/>
              <a:gd name="T32" fmla="*/ 14718 w 57"/>
              <a:gd name="T33" fmla="*/ 14771 h 62"/>
              <a:gd name="T34" fmla="*/ 106705 w 57"/>
              <a:gd name="T35" fmla="*/ 114479 h 62"/>
              <a:gd name="T36" fmla="*/ 176616 w 57"/>
              <a:gd name="T37" fmla="*/ 114479 h 62"/>
              <a:gd name="T38" fmla="*/ 183975 w 57"/>
              <a:gd name="T39" fmla="*/ 44314 h 62"/>
              <a:gd name="T40" fmla="*/ 150859 w 57"/>
              <a:gd name="T41" fmla="*/ 40621 h 62"/>
              <a:gd name="T42" fmla="*/ 106705 w 57"/>
              <a:gd name="T43" fmla="*/ 29543 h 62"/>
              <a:gd name="T44" fmla="*/ 106705 w 57"/>
              <a:gd name="T45" fmla="*/ 114479 h 62"/>
              <a:gd name="T46" fmla="*/ 106705 w 57"/>
              <a:gd name="T47" fmla="*/ 199414 h 62"/>
              <a:gd name="T48" fmla="*/ 106705 w 57"/>
              <a:gd name="T49" fmla="*/ 114479 h 62"/>
              <a:gd name="T50" fmla="*/ 33115 w 57"/>
              <a:gd name="T51" fmla="*/ 114479 h 62"/>
              <a:gd name="T52" fmla="*/ 51513 w 57"/>
              <a:gd name="T53" fmla="*/ 158793 h 62"/>
              <a:gd name="T54" fmla="*/ 106705 w 57"/>
              <a:gd name="T55" fmla="*/ 199414 h 62"/>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57" h="62">
                <a:moveTo>
                  <a:pt x="4" y="4"/>
                </a:moveTo>
                <a:cubicBezTo>
                  <a:pt x="7" y="4"/>
                  <a:pt x="11" y="4"/>
                  <a:pt x="15" y="3"/>
                </a:cubicBezTo>
                <a:cubicBezTo>
                  <a:pt x="19" y="3"/>
                  <a:pt x="23" y="2"/>
                  <a:pt x="27" y="0"/>
                </a:cubicBezTo>
                <a:cubicBezTo>
                  <a:pt x="29" y="0"/>
                  <a:pt x="29" y="0"/>
                  <a:pt x="29" y="0"/>
                </a:cubicBezTo>
                <a:cubicBezTo>
                  <a:pt x="30" y="0"/>
                  <a:pt x="30" y="0"/>
                  <a:pt x="30" y="0"/>
                </a:cubicBezTo>
                <a:cubicBezTo>
                  <a:pt x="34" y="2"/>
                  <a:pt x="38" y="3"/>
                  <a:pt x="42" y="3"/>
                </a:cubicBezTo>
                <a:cubicBezTo>
                  <a:pt x="46" y="4"/>
                  <a:pt x="50" y="4"/>
                  <a:pt x="53" y="4"/>
                </a:cubicBezTo>
                <a:cubicBezTo>
                  <a:pt x="57" y="3"/>
                  <a:pt x="57" y="3"/>
                  <a:pt x="57" y="3"/>
                </a:cubicBezTo>
                <a:cubicBezTo>
                  <a:pt x="57" y="7"/>
                  <a:pt x="57" y="7"/>
                  <a:pt x="57" y="7"/>
                </a:cubicBezTo>
                <a:cubicBezTo>
                  <a:pt x="57" y="26"/>
                  <a:pt x="54" y="38"/>
                  <a:pt x="49" y="47"/>
                </a:cubicBezTo>
                <a:cubicBezTo>
                  <a:pt x="44" y="55"/>
                  <a:pt x="37" y="60"/>
                  <a:pt x="29" y="62"/>
                </a:cubicBezTo>
                <a:cubicBezTo>
                  <a:pt x="29" y="62"/>
                  <a:pt x="29" y="62"/>
                  <a:pt x="29" y="62"/>
                </a:cubicBezTo>
                <a:cubicBezTo>
                  <a:pt x="28" y="62"/>
                  <a:pt x="28" y="62"/>
                  <a:pt x="28" y="62"/>
                </a:cubicBezTo>
                <a:cubicBezTo>
                  <a:pt x="20" y="60"/>
                  <a:pt x="13" y="55"/>
                  <a:pt x="8" y="47"/>
                </a:cubicBezTo>
                <a:cubicBezTo>
                  <a:pt x="3" y="38"/>
                  <a:pt x="0" y="26"/>
                  <a:pt x="0" y="7"/>
                </a:cubicBezTo>
                <a:cubicBezTo>
                  <a:pt x="0" y="3"/>
                  <a:pt x="0" y="3"/>
                  <a:pt x="0" y="3"/>
                </a:cubicBezTo>
                <a:cubicBezTo>
                  <a:pt x="4" y="4"/>
                  <a:pt x="4" y="4"/>
                  <a:pt x="4" y="4"/>
                </a:cubicBezTo>
                <a:close/>
                <a:moveTo>
                  <a:pt x="29" y="31"/>
                </a:moveTo>
                <a:cubicBezTo>
                  <a:pt x="48" y="31"/>
                  <a:pt x="48" y="31"/>
                  <a:pt x="48" y="31"/>
                </a:cubicBezTo>
                <a:cubicBezTo>
                  <a:pt x="49" y="26"/>
                  <a:pt x="50" y="19"/>
                  <a:pt x="50" y="12"/>
                </a:cubicBezTo>
                <a:cubicBezTo>
                  <a:pt x="47" y="12"/>
                  <a:pt x="44" y="12"/>
                  <a:pt x="41" y="11"/>
                </a:cubicBezTo>
                <a:cubicBezTo>
                  <a:pt x="37" y="11"/>
                  <a:pt x="33" y="9"/>
                  <a:pt x="29" y="8"/>
                </a:cubicBezTo>
                <a:cubicBezTo>
                  <a:pt x="29" y="31"/>
                  <a:pt x="29" y="31"/>
                  <a:pt x="29" y="31"/>
                </a:cubicBezTo>
                <a:close/>
                <a:moveTo>
                  <a:pt x="29" y="54"/>
                </a:moveTo>
                <a:cubicBezTo>
                  <a:pt x="29" y="31"/>
                  <a:pt x="29" y="31"/>
                  <a:pt x="29" y="31"/>
                </a:cubicBezTo>
                <a:cubicBezTo>
                  <a:pt x="9" y="31"/>
                  <a:pt x="9" y="31"/>
                  <a:pt x="9" y="31"/>
                </a:cubicBezTo>
                <a:cubicBezTo>
                  <a:pt x="10" y="36"/>
                  <a:pt x="12" y="40"/>
                  <a:pt x="14" y="43"/>
                </a:cubicBezTo>
                <a:cubicBezTo>
                  <a:pt x="17" y="49"/>
                  <a:pt x="23" y="52"/>
                  <a:pt x="29" y="54"/>
                </a:cubicBezTo>
                <a:close/>
              </a:path>
            </a:pathLst>
          </a:custGeom>
          <a:solidFill>
            <a:schemeClr val="bg1"/>
          </a:solidFill>
          <a:ln>
            <a:noFill/>
          </a:ln>
        </p:spPr>
        <p:txBody>
          <a:body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方正黑体简体" panose="02010601030101010101" pitchFamily="2" charset="-122"/>
              <a:cs typeface="+mn-cs"/>
              <a:sym typeface="Arial" panose="020B0604020202020204" pitchFamily="34" charset="0"/>
            </a:endParaRPr>
          </a:p>
        </p:txBody>
      </p:sp>
      <p:sp>
        <p:nvSpPr>
          <p:cNvPr id="108" name="Freeform 129"/>
          <p:cNvSpPr/>
          <p:nvPr/>
        </p:nvSpPr>
        <p:spPr bwMode="auto">
          <a:xfrm>
            <a:off x="1729583" y="2372466"/>
            <a:ext cx="201612" cy="204787"/>
          </a:xfrm>
          <a:custGeom>
            <a:avLst/>
            <a:gdLst>
              <a:gd name="T0" fmla="*/ 193684 w 55"/>
              <a:gd name="T1" fmla="*/ 73032 h 56"/>
              <a:gd name="T2" fmla="*/ 197339 w 55"/>
              <a:gd name="T3" fmla="*/ 102245 h 56"/>
              <a:gd name="T4" fmla="*/ 190030 w 55"/>
              <a:gd name="T5" fmla="*/ 109548 h 56"/>
              <a:gd name="T6" fmla="*/ 200993 w 55"/>
              <a:gd name="T7" fmla="*/ 120502 h 56"/>
              <a:gd name="T8" fmla="*/ 197339 w 55"/>
              <a:gd name="T9" fmla="*/ 135109 h 56"/>
              <a:gd name="T10" fmla="*/ 190030 w 55"/>
              <a:gd name="T11" fmla="*/ 138760 h 56"/>
              <a:gd name="T12" fmla="*/ 193684 w 55"/>
              <a:gd name="T13" fmla="*/ 146064 h 56"/>
              <a:gd name="T14" fmla="*/ 190030 w 55"/>
              <a:gd name="T15" fmla="*/ 164322 h 56"/>
              <a:gd name="T16" fmla="*/ 182721 w 55"/>
              <a:gd name="T17" fmla="*/ 167973 h 56"/>
              <a:gd name="T18" fmla="*/ 190030 w 55"/>
              <a:gd name="T19" fmla="*/ 175276 h 56"/>
              <a:gd name="T20" fmla="*/ 186375 w 55"/>
              <a:gd name="T21" fmla="*/ 197186 h 56"/>
              <a:gd name="T22" fmla="*/ 171758 w 55"/>
              <a:gd name="T23" fmla="*/ 204489 h 56"/>
              <a:gd name="T24" fmla="*/ 73088 w 55"/>
              <a:gd name="T25" fmla="*/ 178928 h 56"/>
              <a:gd name="T26" fmla="*/ 47507 w 55"/>
              <a:gd name="T27" fmla="*/ 175276 h 56"/>
              <a:gd name="T28" fmla="*/ 47507 w 55"/>
              <a:gd name="T29" fmla="*/ 189883 h 56"/>
              <a:gd name="T30" fmla="*/ 0 w 55"/>
              <a:gd name="T31" fmla="*/ 189883 h 56"/>
              <a:gd name="T32" fmla="*/ 0 w 55"/>
              <a:gd name="T33" fmla="*/ 62077 h 56"/>
              <a:gd name="T34" fmla="*/ 47507 w 55"/>
              <a:gd name="T35" fmla="*/ 62077 h 56"/>
              <a:gd name="T36" fmla="*/ 47507 w 55"/>
              <a:gd name="T37" fmla="*/ 83987 h 56"/>
              <a:gd name="T38" fmla="*/ 65780 w 55"/>
              <a:gd name="T39" fmla="*/ 80335 h 56"/>
              <a:gd name="T40" fmla="*/ 146177 w 55"/>
              <a:gd name="T41" fmla="*/ 0 h 56"/>
              <a:gd name="T42" fmla="*/ 124250 w 55"/>
              <a:gd name="T43" fmla="*/ 76683 h 56"/>
              <a:gd name="T44" fmla="*/ 193684 w 55"/>
              <a:gd name="T45" fmla="*/ 73032 h 5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55" h="56">
                <a:moveTo>
                  <a:pt x="53" y="20"/>
                </a:moveTo>
                <a:cubicBezTo>
                  <a:pt x="54" y="28"/>
                  <a:pt x="54" y="28"/>
                  <a:pt x="54" y="28"/>
                </a:cubicBezTo>
                <a:cubicBezTo>
                  <a:pt x="52" y="30"/>
                  <a:pt x="52" y="30"/>
                  <a:pt x="52" y="30"/>
                </a:cubicBezTo>
                <a:cubicBezTo>
                  <a:pt x="55" y="33"/>
                  <a:pt x="55" y="33"/>
                  <a:pt x="55" y="33"/>
                </a:cubicBezTo>
                <a:cubicBezTo>
                  <a:pt x="54" y="37"/>
                  <a:pt x="54" y="37"/>
                  <a:pt x="54" y="37"/>
                </a:cubicBezTo>
                <a:cubicBezTo>
                  <a:pt x="52" y="38"/>
                  <a:pt x="52" y="38"/>
                  <a:pt x="52" y="38"/>
                </a:cubicBezTo>
                <a:cubicBezTo>
                  <a:pt x="53" y="40"/>
                  <a:pt x="53" y="40"/>
                  <a:pt x="53" y="40"/>
                </a:cubicBezTo>
                <a:cubicBezTo>
                  <a:pt x="52" y="45"/>
                  <a:pt x="52" y="45"/>
                  <a:pt x="52" y="45"/>
                </a:cubicBezTo>
                <a:cubicBezTo>
                  <a:pt x="50" y="46"/>
                  <a:pt x="50" y="46"/>
                  <a:pt x="50" y="46"/>
                </a:cubicBezTo>
                <a:cubicBezTo>
                  <a:pt x="52" y="48"/>
                  <a:pt x="52" y="48"/>
                  <a:pt x="52" y="48"/>
                </a:cubicBezTo>
                <a:cubicBezTo>
                  <a:pt x="51" y="54"/>
                  <a:pt x="51" y="54"/>
                  <a:pt x="51" y="54"/>
                </a:cubicBezTo>
                <a:cubicBezTo>
                  <a:pt x="47" y="56"/>
                  <a:pt x="47" y="56"/>
                  <a:pt x="47" y="56"/>
                </a:cubicBezTo>
                <a:cubicBezTo>
                  <a:pt x="20" y="49"/>
                  <a:pt x="20" y="49"/>
                  <a:pt x="20" y="49"/>
                </a:cubicBezTo>
                <a:cubicBezTo>
                  <a:pt x="13" y="48"/>
                  <a:pt x="13" y="48"/>
                  <a:pt x="13" y="48"/>
                </a:cubicBezTo>
                <a:cubicBezTo>
                  <a:pt x="13" y="52"/>
                  <a:pt x="13" y="52"/>
                  <a:pt x="13" y="52"/>
                </a:cubicBezTo>
                <a:cubicBezTo>
                  <a:pt x="0" y="52"/>
                  <a:pt x="0" y="52"/>
                  <a:pt x="0" y="52"/>
                </a:cubicBezTo>
                <a:cubicBezTo>
                  <a:pt x="0" y="17"/>
                  <a:pt x="0" y="17"/>
                  <a:pt x="0" y="17"/>
                </a:cubicBezTo>
                <a:cubicBezTo>
                  <a:pt x="13" y="17"/>
                  <a:pt x="13" y="17"/>
                  <a:pt x="13" y="17"/>
                </a:cubicBezTo>
                <a:cubicBezTo>
                  <a:pt x="13" y="23"/>
                  <a:pt x="13" y="23"/>
                  <a:pt x="13" y="23"/>
                </a:cubicBezTo>
                <a:cubicBezTo>
                  <a:pt x="18" y="22"/>
                  <a:pt x="18" y="22"/>
                  <a:pt x="18" y="22"/>
                </a:cubicBezTo>
                <a:cubicBezTo>
                  <a:pt x="40" y="0"/>
                  <a:pt x="40" y="0"/>
                  <a:pt x="40" y="0"/>
                </a:cubicBezTo>
                <a:cubicBezTo>
                  <a:pt x="51" y="8"/>
                  <a:pt x="41" y="15"/>
                  <a:pt x="34" y="21"/>
                </a:cubicBezTo>
                <a:lnTo>
                  <a:pt x="53" y="20"/>
                </a:lnTo>
                <a:close/>
              </a:path>
            </a:pathLst>
          </a:custGeom>
          <a:solidFill>
            <a:schemeClr val="bg1"/>
          </a:solidFill>
          <a:ln>
            <a:noFill/>
          </a:ln>
        </p:spPr>
        <p:txBody>
          <a:body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方正黑体简体" panose="02010601030101010101" pitchFamily="2" charset="-122"/>
              <a:cs typeface="+mn-cs"/>
              <a:sym typeface="Arial" panose="020B0604020202020204" pitchFamily="34" charset="0"/>
            </a:endParaRPr>
          </a:p>
        </p:txBody>
      </p:sp>
      <p:sp>
        <p:nvSpPr>
          <p:cNvPr id="109" name="Freeform 130"/>
          <p:cNvSpPr>
            <a:spLocks noEditPoints="1"/>
          </p:cNvSpPr>
          <p:nvPr/>
        </p:nvSpPr>
        <p:spPr bwMode="auto">
          <a:xfrm>
            <a:off x="2507458" y="2347066"/>
            <a:ext cx="190500" cy="252412"/>
          </a:xfrm>
          <a:custGeom>
            <a:avLst/>
            <a:gdLst>
              <a:gd name="T0" fmla="*/ 95253 w 52"/>
              <a:gd name="T1" fmla="*/ 150586 h 69"/>
              <a:gd name="T2" fmla="*/ 98917 w 52"/>
              <a:gd name="T3" fmla="*/ 150586 h 69"/>
              <a:gd name="T4" fmla="*/ 135552 w 52"/>
              <a:gd name="T5" fmla="*/ 91821 h 69"/>
              <a:gd name="T6" fmla="*/ 58617 w 52"/>
              <a:gd name="T7" fmla="*/ 66111 h 69"/>
              <a:gd name="T8" fmla="*/ 47627 w 52"/>
              <a:gd name="T9" fmla="*/ 168951 h 69"/>
              <a:gd name="T10" fmla="*/ 186842 w 52"/>
              <a:gd name="T11" fmla="*/ 190988 h 69"/>
              <a:gd name="T12" fmla="*/ 0 w 52"/>
              <a:gd name="T13" fmla="*/ 231389 h 69"/>
              <a:gd name="T14" fmla="*/ 47627 w 52"/>
              <a:gd name="T15" fmla="*/ 168951 h 69"/>
              <a:gd name="T16" fmla="*/ 95253 w 52"/>
              <a:gd name="T17" fmla="*/ 132222 h 69"/>
              <a:gd name="T18" fmla="*/ 106244 w 52"/>
              <a:gd name="T19" fmla="*/ 128549 h 69"/>
              <a:gd name="T20" fmla="*/ 84262 w 52"/>
              <a:gd name="T21" fmla="*/ 128549 h 69"/>
              <a:gd name="T22" fmla="*/ 106244 w 52"/>
              <a:gd name="T23" fmla="*/ 91821 h 69"/>
              <a:gd name="T24" fmla="*/ 120898 w 52"/>
              <a:gd name="T25" fmla="*/ 95494 h 69"/>
              <a:gd name="T26" fmla="*/ 106244 w 52"/>
              <a:gd name="T27" fmla="*/ 95494 h 69"/>
              <a:gd name="T28" fmla="*/ 124562 w 52"/>
              <a:gd name="T29" fmla="*/ 91821 h 69"/>
              <a:gd name="T30" fmla="*/ 102580 w 52"/>
              <a:gd name="T31" fmla="*/ 91821 h 69"/>
              <a:gd name="T32" fmla="*/ 113571 w 52"/>
              <a:gd name="T33" fmla="*/ 84475 h 69"/>
              <a:gd name="T34" fmla="*/ 124562 w 52"/>
              <a:gd name="T35" fmla="*/ 91821 h 69"/>
              <a:gd name="T36" fmla="*/ 84262 w 52"/>
              <a:gd name="T37" fmla="*/ 95494 h 69"/>
              <a:gd name="T38" fmla="*/ 73272 w 52"/>
              <a:gd name="T39" fmla="*/ 95494 h 69"/>
              <a:gd name="T40" fmla="*/ 84262 w 52"/>
              <a:gd name="T41" fmla="*/ 91821 h 69"/>
              <a:gd name="T42" fmla="*/ 80599 w 52"/>
              <a:gd name="T43" fmla="*/ 84475 h 69"/>
              <a:gd name="T44" fmla="*/ 87926 w 52"/>
              <a:gd name="T45" fmla="*/ 91821 h 69"/>
              <a:gd name="T46" fmla="*/ 69608 w 52"/>
              <a:gd name="T47" fmla="*/ 91821 h 69"/>
              <a:gd name="T48" fmla="*/ 91589 w 52"/>
              <a:gd name="T49" fmla="*/ 110185 h 69"/>
              <a:gd name="T50" fmla="*/ 98917 w 52"/>
              <a:gd name="T51" fmla="*/ 113858 h 69"/>
              <a:gd name="T52" fmla="*/ 117234 w 52"/>
              <a:gd name="T53" fmla="*/ 150586 h 69"/>
              <a:gd name="T54" fmla="*/ 102580 w 52"/>
              <a:gd name="T55" fmla="*/ 161605 h 69"/>
              <a:gd name="T56" fmla="*/ 91589 w 52"/>
              <a:gd name="T57" fmla="*/ 161605 h 69"/>
              <a:gd name="T58" fmla="*/ 69608 w 52"/>
              <a:gd name="T59" fmla="*/ 161605 h 69"/>
              <a:gd name="T60" fmla="*/ 62281 w 52"/>
              <a:gd name="T61" fmla="*/ 161605 h 69"/>
              <a:gd name="T62" fmla="*/ 43963 w 52"/>
              <a:gd name="T63" fmla="*/ 154259 h 69"/>
              <a:gd name="T64" fmla="*/ 36636 w 52"/>
              <a:gd name="T65" fmla="*/ 73457 h 69"/>
              <a:gd name="T66" fmla="*/ 150207 w 52"/>
              <a:gd name="T67" fmla="*/ 33056 h 69"/>
              <a:gd name="T68" fmla="*/ 179515 w 52"/>
              <a:gd name="T69" fmla="*/ 168951 h 69"/>
              <a:gd name="T70" fmla="*/ 142880 w 52"/>
              <a:gd name="T71" fmla="*/ 154259 h 69"/>
              <a:gd name="T72" fmla="*/ 128225 w 52"/>
              <a:gd name="T73" fmla="*/ 161605 h 69"/>
              <a:gd name="T74" fmla="*/ 117234 w 52"/>
              <a:gd name="T75" fmla="*/ 161605 h 69"/>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52" h="69">
                <a:moveTo>
                  <a:pt x="14" y="23"/>
                </a:moveTo>
                <a:cubicBezTo>
                  <a:pt x="16" y="31"/>
                  <a:pt x="18" y="39"/>
                  <a:pt x="26" y="41"/>
                </a:cubicBezTo>
                <a:cubicBezTo>
                  <a:pt x="26" y="41"/>
                  <a:pt x="26" y="41"/>
                  <a:pt x="26" y="41"/>
                </a:cubicBezTo>
                <a:cubicBezTo>
                  <a:pt x="27" y="41"/>
                  <a:pt x="26" y="41"/>
                  <a:pt x="27" y="41"/>
                </a:cubicBezTo>
                <a:cubicBezTo>
                  <a:pt x="27" y="41"/>
                  <a:pt x="27" y="41"/>
                  <a:pt x="27" y="41"/>
                </a:cubicBezTo>
                <a:cubicBezTo>
                  <a:pt x="33" y="38"/>
                  <a:pt x="36" y="32"/>
                  <a:pt x="37" y="25"/>
                </a:cubicBezTo>
                <a:cubicBezTo>
                  <a:pt x="36" y="20"/>
                  <a:pt x="36" y="20"/>
                  <a:pt x="36" y="20"/>
                </a:cubicBezTo>
                <a:cubicBezTo>
                  <a:pt x="33" y="21"/>
                  <a:pt x="21" y="23"/>
                  <a:pt x="16" y="18"/>
                </a:cubicBezTo>
                <a:cubicBezTo>
                  <a:pt x="15" y="20"/>
                  <a:pt x="15" y="21"/>
                  <a:pt x="14" y="23"/>
                </a:cubicBezTo>
                <a:close/>
                <a:moveTo>
                  <a:pt x="13" y="46"/>
                </a:moveTo>
                <a:cubicBezTo>
                  <a:pt x="19" y="55"/>
                  <a:pt x="32" y="55"/>
                  <a:pt x="38" y="46"/>
                </a:cubicBezTo>
                <a:cubicBezTo>
                  <a:pt x="43" y="47"/>
                  <a:pt x="47" y="49"/>
                  <a:pt x="51" y="52"/>
                </a:cubicBezTo>
                <a:cubicBezTo>
                  <a:pt x="51" y="55"/>
                  <a:pt x="52" y="59"/>
                  <a:pt x="52" y="63"/>
                </a:cubicBezTo>
                <a:cubicBezTo>
                  <a:pt x="37" y="69"/>
                  <a:pt x="15" y="69"/>
                  <a:pt x="0" y="63"/>
                </a:cubicBezTo>
                <a:cubicBezTo>
                  <a:pt x="0" y="59"/>
                  <a:pt x="0" y="55"/>
                  <a:pt x="1" y="52"/>
                </a:cubicBezTo>
                <a:cubicBezTo>
                  <a:pt x="4" y="49"/>
                  <a:pt x="9" y="47"/>
                  <a:pt x="13" y="46"/>
                </a:cubicBezTo>
                <a:close/>
                <a:moveTo>
                  <a:pt x="24" y="35"/>
                </a:moveTo>
                <a:cubicBezTo>
                  <a:pt x="24" y="36"/>
                  <a:pt x="25" y="36"/>
                  <a:pt x="26" y="36"/>
                </a:cubicBezTo>
                <a:cubicBezTo>
                  <a:pt x="27" y="36"/>
                  <a:pt x="28" y="35"/>
                  <a:pt x="29" y="35"/>
                </a:cubicBezTo>
                <a:cubicBezTo>
                  <a:pt x="29" y="35"/>
                  <a:pt x="29" y="35"/>
                  <a:pt x="29" y="35"/>
                </a:cubicBezTo>
                <a:cubicBezTo>
                  <a:pt x="28" y="36"/>
                  <a:pt x="27" y="37"/>
                  <a:pt x="26" y="37"/>
                </a:cubicBezTo>
                <a:cubicBezTo>
                  <a:pt x="25" y="37"/>
                  <a:pt x="24" y="36"/>
                  <a:pt x="23" y="35"/>
                </a:cubicBezTo>
                <a:cubicBezTo>
                  <a:pt x="24" y="35"/>
                  <a:pt x="24" y="35"/>
                  <a:pt x="24" y="35"/>
                </a:cubicBezTo>
                <a:close/>
                <a:moveTo>
                  <a:pt x="29" y="25"/>
                </a:moveTo>
                <a:cubicBezTo>
                  <a:pt x="33" y="25"/>
                  <a:pt x="33" y="25"/>
                  <a:pt x="33" y="25"/>
                </a:cubicBezTo>
                <a:cubicBezTo>
                  <a:pt x="33" y="26"/>
                  <a:pt x="33" y="26"/>
                  <a:pt x="33" y="26"/>
                </a:cubicBezTo>
                <a:cubicBezTo>
                  <a:pt x="33" y="27"/>
                  <a:pt x="32" y="28"/>
                  <a:pt x="31" y="28"/>
                </a:cubicBezTo>
                <a:cubicBezTo>
                  <a:pt x="30" y="28"/>
                  <a:pt x="29" y="27"/>
                  <a:pt x="29" y="26"/>
                </a:cubicBezTo>
                <a:cubicBezTo>
                  <a:pt x="29" y="26"/>
                  <a:pt x="29" y="26"/>
                  <a:pt x="29" y="25"/>
                </a:cubicBezTo>
                <a:close/>
                <a:moveTo>
                  <a:pt x="34" y="25"/>
                </a:moveTo>
                <a:cubicBezTo>
                  <a:pt x="33" y="24"/>
                  <a:pt x="32" y="24"/>
                  <a:pt x="31" y="24"/>
                </a:cubicBezTo>
                <a:cubicBezTo>
                  <a:pt x="30" y="24"/>
                  <a:pt x="29" y="25"/>
                  <a:pt x="28" y="25"/>
                </a:cubicBezTo>
                <a:cubicBezTo>
                  <a:pt x="28" y="24"/>
                  <a:pt x="28" y="24"/>
                  <a:pt x="28" y="24"/>
                </a:cubicBezTo>
                <a:cubicBezTo>
                  <a:pt x="29" y="24"/>
                  <a:pt x="30" y="23"/>
                  <a:pt x="31" y="23"/>
                </a:cubicBezTo>
                <a:cubicBezTo>
                  <a:pt x="32" y="23"/>
                  <a:pt x="33" y="23"/>
                  <a:pt x="34" y="24"/>
                </a:cubicBezTo>
                <a:cubicBezTo>
                  <a:pt x="34" y="25"/>
                  <a:pt x="34" y="25"/>
                  <a:pt x="34" y="25"/>
                </a:cubicBezTo>
                <a:close/>
                <a:moveTo>
                  <a:pt x="23" y="25"/>
                </a:moveTo>
                <a:cubicBezTo>
                  <a:pt x="23" y="26"/>
                  <a:pt x="23" y="26"/>
                  <a:pt x="23" y="26"/>
                </a:cubicBezTo>
                <a:cubicBezTo>
                  <a:pt x="23" y="27"/>
                  <a:pt x="22" y="28"/>
                  <a:pt x="21" y="28"/>
                </a:cubicBezTo>
                <a:cubicBezTo>
                  <a:pt x="21" y="28"/>
                  <a:pt x="20" y="27"/>
                  <a:pt x="20" y="26"/>
                </a:cubicBezTo>
                <a:cubicBezTo>
                  <a:pt x="20" y="26"/>
                  <a:pt x="20" y="26"/>
                  <a:pt x="20" y="25"/>
                </a:cubicBezTo>
                <a:cubicBezTo>
                  <a:pt x="23" y="25"/>
                  <a:pt x="23" y="25"/>
                  <a:pt x="23" y="25"/>
                </a:cubicBezTo>
                <a:close/>
                <a:moveTo>
                  <a:pt x="18" y="24"/>
                </a:moveTo>
                <a:cubicBezTo>
                  <a:pt x="20" y="23"/>
                  <a:pt x="21" y="23"/>
                  <a:pt x="22" y="23"/>
                </a:cubicBezTo>
                <a:cubicBezTo>
                  <a:pt x="23" y="23"/>
                  <a:pt x="24" y="24"/>
                  <a:pt x="25" y="24"/>
                </a:cubicBezTo>
                <a:cubicBezTo>
                  <a:pt x="24" y="25"/>
                  <a:pt x="24" y="25"/>
                  <a:pt x="24" y="25"/>
                </a:cubicBezTo>
                <a:cubicBezTo>
                  <a:pt x="23" y="25"/>
                  <a:pt x="23" y="24"/>
                  <a:pt x="22" y="24"/>
                </a:cubicBezTo>
                <a:cubicBezTo>
                  <a:pt x="21" y="24"/>
                  <a:pt x="20" y="24"/>
                  <a:pt x="19" y="25"/>
                </a:cubicBezTo>
                <a:cubicBezTo>
                  <a:pt x="18" y="24"/>
                  <a:pt x="18" y="24"/>
                  <a:pt x="18" y="24"/>
                </a:cubicBezTo>
                <a:close/>
                <a:moveTo>
                  <a:pt x="25" y="30"/>
                </a:moveTo>
                <a:cubicBezTo>
                  <a:pt x="28" y="30"/>
                  <a:pt x="28" y="30"/>
                  <a:pt x="28" y="30"/>
                </a:cubicBezTo>
                <a:cubicBezTo>
                  <a:pt x="28" y="30"/>
                  <a:pt x="27" y="31"/>
                  <a:pt x="27" y="31"/>
                </a:cubicBezTo>
                <a:cubicBezTo>
                  <a:pt x="26" y="31"/>
                  <a:pt x="25" y="30"/>
                  <a:pt x="25" y="30"/>
                </a:cubicBezTo>
                <a:close/>
                <a:moveTo>
                  <a:pt x="32" y="41"/>
                </a:moveTo>
                <a:cubicBezTo>
                  <a:pt x="31" y="42"/>
                  <a:pt x="29" y="43"/>
                  <a:pt x="28" y="44"/>
                </a:cubicBezTo>
                <a:cubicBezTo>
                  <a:pt x="28" y="44"/>
                  <a:pt x="28" y="44"/>
                  <a:pt x="28" y="44"/>
                </a:cubicBezTo>
                <a:cubicBezTo>
                  <a:pt x="27" y="44"/>
                  <a:pt x="27" y="44"/>
                  <a:pt x="26" y="44"/>
                </a:cubicBezTo>
                <a:cubicBezTo>
                  <a:pt x="26" y="44"/>
                  <a:pt x="25" y="44"/>
                  <a:pt x="25" y="44"/>
                </a:cubicBezTo>
                <a:cubicBezTo>
                  <a:pt x="23" y="43"/>
                  <a:pt x="21" y="42"/>
                  <a:pt x="20" y="41"/>
                </a:cubicBezTo>
                <a:cubicBezTo>
                  <a:pt x="19" y="44"/>
                  <a:pt x="19" y="44"/>
                  <a:pt x="19" y="44"/>
                </a:cubicBezTo>
                <a:cubicBezTo>
                  <a:pt x="17" y="45"/>
                  <a:pt x="17" y="45"/>
                  <a:pt x="17" y="45"/>
                </a:cubicBezTo>
                <a:cubicBezTo>
                  <a:pt x="17" y="44"/>
                  <a:pt x="17" y="44"/>
                  <a:pt x="17" y="44"/>
                </a:cubicBezTo>
                <a:cubicBezTo>
                  <a:pt x="15" y="41"/>
                  <a:pt x="15" y="41"/>
                  <a:pt x="15" y="41"/>
                </a:cubicBezTo>
                <a:cubicBezTo>
                  <a:pt x="12" y="42"/>
                  <a:pt x="12" y="42"/>
                  <a:pt x="12" y="42"/>
                </a:cubicBezTo>
                <a:cubicBezTo>
                  <a:pt x="10" y="43"/>
                  <a:pt x="7" y="44"/>
                  <a:pt x="4" y="45"/>
                </a:cubicBezTo>
                <a:cubicBezTo>
                  <a:pt x="8" y="36"/>
                  <a:pt x="9" y="31"/>
                  <a:pt x="10" y="20"/>
                </a:cubicBezTo>
                <a:cubicBezTo>
                  <a:pt x="10" y="13"/>
                  <a:pt x="9" y="7"/>
                  <a:pt x="18" y="5"/>
                </a:cubicBezTo>
                <a:cubicBezTo>
                  <a:pt x="28" y="0"/>
                  <a:pt x="37" y="2"/>
                  <a:pt x="41" y="9"/>
                </a:cubicBezTo>
                <a:cubicBezTo>
                  <a:pt x="44" y="16"/>
                  <a:pt x="42" y="29"/>
                  <a:pt x="45" y="37"/>
                </a:cubicBezTo>
                <a:cubicBezTo>
                  <a:pt x="46" y="43"/>
                  <a:pt x="49" y="46"/>
                  <a:pt x="49" y="46"/>
                </a:cubicBezTo>
                <a:cubicBezTo>
                  <a:pt x="49" y="46"/>
                  <a:pt x="49" y="46"/>
                  <a:pt x="49" y="46"/>
                </a:cubicBezTo>
                <a:cubicBezTo>
                  <a:pt x="46" y="45"/>
                  <a:pt x="43" y="43"/>
                  <a:pt x="39" y="42"/>
                </a:cubicBezTo>
                <a:cubicBezTo>
                  <a:pt x="36" y="41"/>
                  <a:pt x="36" y="41"/>
                  <a:pt x="36" y="41"/>
                </a:cubicBezTo>
                <a:cubicBezTo>
                  <a:pt x="35" y="44"/>
                  <a:pt x="35" y="44"/>
                  <a:pt x="35" y="44"/>
                </a:cubicBezTo>
                <a:cubicBezTo>
                  <a:pt x="35" y="44"/>
                  <a:pt x="35" y="44"/>
                  <a:pt x="35" y="44"/>
                </a:cubicBezTo>
                <a:cubicBezTo>
                  <a:pt x="32" y="44"/>
                  <a:pt x="32" y="44"/>
                  <a:pt x="32" y="44"/>
                </a:cubicBezTo>
                <a:lnTo>
                  <a:pt x="32" y="41"/>
                </a:lnTo>
                <a:close/>
              </a:path>
            </a:pathLst>
          </a:custGeom>
          <a:solidFill>
            <a:schemeClr val="bg1"/>
          </a:solidFill>
          <a:ln>
            <a:noFill/>
          </a:ln>
        </p:spPr>
        <p:txBody>
          <a:body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方正黑体简体" panose="02010601030101010101" pitchFamily="2" charset="-122"/>
              <a:cs typeface="+mn-cs"/>
              <a:sym typeface="Arial" panose="020B0604020202020204" pitchFamily="34" charset="0"/>
            </a:endParaRPr>
          </a:p>
        </p:txBody>
      </p:sp>
      <p:sp>
        <p:nvSpPr>
          <p:cNvPr id="110" name="Freeform 131"/>
          <p:cNvSpPr>
            <a:spLocks noEditPoints="1"/>
          </p:cNvSpPr>
          <p:nvPr/>
        </p:nvSpPr>
        <p:spPr bwMode="auto">
          <a:xfrm>
            <a:off x="2875758" y="2339128"/>
            <a:ext cx="215900" cy="257175"/>
          </a:xfrm>
          <a:custGeom>
            <a:avLst/>
            <a:gdLst>
              <a:gd name="T0" fmla="*/ 77138 w 59"/>
              <a:gd name="T1" fmla="*/ 91758 h 70"/>
              <a:gd name="T2" fmla="*/ 110198 w 59"/>
              <a:gd name="T3" fmla="*/ 135801 h 70"/>
              <a:gd name="T4" fmla="*/ 110198 w 59"/>
              <a:gd name="T5" fmla="*/ 135801 h 70"/>
              <a:gd name="T6" fmla="*/ 110198 w 59"/>
              <a:gd name="T7" fmla="*/ 135801 h 70"/>
              <a:gd name="T8" fmla="*/ 113871 w 59"/>
              <a:gd name="T9" fmla="*/ 135801 h 70"/>
              <a:gd name="T10" fmla="*/ 143257 w 59"/>
              <a:gd name="T11" fmla="*/ 91758 h 70"/>
              <a:gd name="T12" fmla="*/ 143257 w 59"/>
              <a:gd name="T13" fmla="*/ 91758 h 70"/>
              <a:gd name="T14" fmla="*/ 139584 w 59"/>
              <a:gd name="T15" fmla="*/ 66065 h 70"/>
              <a:gd name="T16" fmla="*/ 77138 w 59"/>
              <a:gd name="T17" fmla="*/ 62395 h 70"/>
              <a:gd name="T18" fmla="*/ 77138 w 59"/>
              <a:gd name="T19" fmla="*/ 91758 h 70"/>
              <a:gd name="T20" fmla="*/ 77138 w 59"/>
              <a:gd name="T21" fmla="*/ 91758 h 70"/>
              <a:gd name="T22" fmla="*/ 106524 w 59"/>
              <a:gd name="T23" fmla="*/ 165164 h 70"/>
              <a:gd name="T24" fmla="*/ 102851 w 59"/>
              <a:gd name="T25" fmla="*/ 172504 h 70"/>
              <a:gd name="T26" fmla="*/ 106524 w 59"/>
              <a:gd name="T27" fmla="*/ 176174 h 70"/>
              <a:gd name="T28" fmla="*/ 95505 w 59"/>
              <a:gd name="T29" fmla="*/ 216548 h 70"/>
              <a:gd name="T30" fmla="*/ 69792 w 59"/>
              <a:gd name="T31" fmla="*/ 154153 h 70"/>
              <a:gd name="T32" fmla="*/ 11020 w 59"/>
              <a:gd name="T33" fmla="*/ 179845 h 70"/>
              <a:gd name="T34" fmla="*/ 0 w 59"/>
              <a:gd name="T35" fmla="*/ 238570 h 70"/>
              <a:gd name="T36" fmla="*/ 216722 w 59"/>
              <a:gd name="T37" fmla="*/ 238570 h 70"/>
              <a:gd name="T38" fmla="*/ 205702 w 59"/>
              <a:gd name="T39" fmla="*/ 179845 h 70"/>
              <a:gd name="T40" fmla="*/ 146930 w 59"/>
              <a:gd name="T41" fmla="*/ 154153 h 70"/>
              <a:gd name="T42" fmla="*/ 124891 w 59"/>
              <a:gd name="T43" fmla="*/ 212877 h 70"/>
              <a:gd name="T44" fmla="*/ 117544 w 59"/>
              <a:gd name="T45" fmla="*/ 176174 h 70"/>
              <a:gd name="T46" fmla="*/ 121217 w 59"/>
              <a:gd name="T47" fmla="*/ 172504 h 70"/>
              <a:gd name="T48" fmla="*/ 117544 w 59"/>
              <a:gd name="T49" fmla="*/ 165164 h 70"/>
              <a:gd name="T50" fmla="*/ 106524 w 59"/>
              <a:gd name="T51" fmla="*/ 165164 h 70"/>
              <a:gd name="T52" fmla="*/ 161623 w 59"/>
              <a:gd name="T53" fmla="*/ 62395 h 70"/>
              <a:gd name="T54" fmla="*/ 161623 w 59"/>
              <a:gd name="T55" fmla="*/ 62395 h 70"/>
              <a:gd name="T56" fmla="*/ 161623 w 59"/>
              <a:gd name="T57" fmla="*/ 66065 h 70"/>
              <a:gd name="T58" fmla="*/ 161623 w 59"/>
              <a:gd name="T59" fmla="*/ 66065 h 70"/>
              <a:gd name="T60" fmla="*/ 161623 w 59"/>
              <a:gd name="T61" fmla="*/ 69736 h 70"/>
              <a:gd name="T62" fmla="*/ 161623 w 59"/>
              <a:gd name="T63" fmla="*/ 73406 h 70"/>
              <a:gd name="T64" fmla="*/ 161623 w 59"/>
              <a:gd name="T65" fmla="*/ 73406 h 70"/>
              <a:gd name="T66" fmla="*/ 161623 w 59"/>
              <a:gd name="T67" fmla="*/ 73406 h 70"/>
              <a:gd name="T68" fmla="*/ 165296 w 59"/>
              <a:gd name="T69" fmla="*/ 84417 h 70"/>
              <a:gd name="T70" fmla="*/ 165296 w 59"/>
              <a:gd name="T71" fmla="*/ 102768 h 70"/>
              <a:gd name="T72" fmla="*/ 154277 w 59"/>
              <a:gd name="T73" fmla="*/ 110109 h 70"/>
              <a:gd name="T74" fmla="*/ 113871 w 59"/>
              <a:gd name="T75" fmla="*/ 150482 h 70"/>
              <a:gd name="T76" fmla="*/ 110198 w 59"/>
              <a:gd name="T77" fmla="*/ 150482 h 70"/>
              <a:gd name="T78" fmla="*/ 106524 w 59"/>
              <a:gd name="T79" fmla="*/ 150482 h 70"/>
              <a:gd name="T80" fmla="*/ 106524 w 59"/>
              <a:gd name="T81" fmla="*/ 150482 h 70"/>
              <a:gd name="T82" fmla="*/ 66119 w 59"/>
              <a:gd name="T83" fmla="*/ 110109 h 70"/>
              <a:gd name="T84" fmla="*/ 55099 w 59"/>
              <a:gd name="T85" fmla="*/ 102768 h 70"/>
              <a:gd name="T86" fmla="*/ 51426 w 59"/>
              <a:gd name="T87" fmla="*/ 88087 h 70"/>
              <a:gd name="T88" fmla="*/ 55099 w 59"/>
              <a:gd name="T89" fmla="*/ 73406 h 70"/>
              <a:gd name="T90" fmla="*/ 58772 w 59"/>
              <a:gd name="T91" fmla="*/ 73406 h 70"/>
              <a:gd name="T92" fmla="*/ 58772 w 59"/>
              <a:gd name="T93" fmla="*/ 66065 h 70"/>
              <a:gd name="T94" fmla="*/ 58772 w 59"/>
              <a:gd name="T95" fmla="*/ 62395 h 70"/>
              <a:gd name="T96" fmla="*/ 58772 w 59"/>
              <a:gd name="T97" fmla="*/ 62395 h 70"/>
              <a:gd name="T98" fmla="*/ 66119 w 59"/>
              <a:gd name="T99" fmla="*/ 29362 h 70"/>
              <a:gd name="T100" fmla="*/ 157950 w 59"/>
              <a:gd name="T101" fmla="*/ 33033 h 70"/>
              <a:gd name="T102" fmla="*/ 161623 w 59"/>
              <a:gd name="T103" fmla="*/ 62395 h 70"/>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59" h="70">
                <a:moveTo>
                  <a:pt x="21" y="25"/>
                </a:moveTo>
                <a:cubicBezTo>
                  <a:pt x="22" y="31"/>
                  <a:pt x="24" y="37"/>
                  <a:pt x="30" y="37"/>
                </a:cubicBezTo>
                <a:cubicBezTo>
                  <a:pt x="30" y="37"/>
                  <a:pt x="30" y="37"/>
                  <a:pt x="30" y="37"/>
                </a:cubicBezTo>
                <a:cubicBezTo>
                  <a:pt x="30" y="37"/>
                  <a:pt x="30" y="37"/>
                  <a:pt x="30" y="37"/>
                </a:cubicBezTo>
                <a:cubicBezTo>
                  <a:pt x="30" y="37"/>
                  <a:pt x="31" y="37"/>
                  <a:pt x="31" y="37"/>
                </a:cubicBezTo>
                <a:cubicBezTo>
                  <a:pt x="36" y="37"/>
                  <a:pt x="38" y="31"/>
                  <a:pt x="39" y="25"/>
                </a:cubicBezTo>
                <a:cubicBezTo>
                  <a:pt x="39" y="25"/>
                  <a:pt x="39" y="25"/>
                  <a:pt x="39" y="25"/>
                </a:cubicBezTo>
                <a:cubicBezTo>
                  <a:pt x="39" y="22"/>
                  <a:pt x="39" y="20"/>
                  <a:pt x="38" y="18"/>
                </a:cubicBezTo>
                <a:cubicBezTo>
                  <a:pt x="37" y="18"/>
                  <a:pt x="30" y="21"/>
                  <a:pt x="21" y="17"/>
                </a:cubicBezTo>
                <a:cubicBezTo>
                  <a:pt x="20" y="20"/>
                  <a:pt x="20" y="22"/>
                  <a:pt x="21" y="25"/>
                </a:cubicBezTo>
                <a:cubicBezTo>
                  <a:pt x="21" y="25"/>
                  <a:pt x="21" y="25"/>
                  <a:pt x="21" y="25"/>
                </a:cubicBezTo>
                <a:close/>
                <a:moveTo>
                  <a:pt x="29" y="45"/>
                </a:moveTo>
                <a:cubicBezTo>
                  <a:pt x="28" y="47"/>
                  <a:pt x="28" y="47"/>
                  <a:pt x="28" y="47"/>
                </a:cubicBezTo>
                <a:cubicBezTo>
                  <a:pt x="29" y="48"/>
                  <a:pt x="29" y="48"/>
                  <a:pt x="29" y="48"/>
                </a:cubicBezTo>
                <a:cubicBezTo>
                  <a:pt x="26" y="59"/>
                  <a:pt x="26" y="59"/>
                  <a:pt x="26" y="59"/>
                </a:cubicBezTo>
                <a:cubicBezTo>
                  <a:pt x="23" y="55"/>
                  <a:pt x="20" y="48"/>
                  <a:pt x="19" y="42"/>
                </a:cubicBezTo>
                <a:cubicBezTo>
                  <a:pt x="13" y="43"/>
                  <a:pt x="8" y="46"/>
                  <a:pt x="3" y="49"/>
                </a:cubicBezTo>
                <a:cubicBezTo>
                  <a:pt x="0" y="54"/>
                  <a:pt x="0" y="60"/>
                  <a:pt x="0" y="65"/>
                </a:cubicBezTo>
                <a:cubicBezTo>
                  <a:pt x="21" y="70"/>
                  <a:pt x="40" y="70"/>
                  <a:pt x="59" y="65"/>
                </a:cubicBezTo>
                <a:cubicBezTo>
                  <a:pt x="59" y="60"/>
                  <a:pt x="59" y="54"/>
                  <a:pt x="56" y="49"/>
                </a:cubicBezTo>
                <a:cubicBezTo>
                  <a:pt x="51" y="46"/>
                  <a:pt x="46" y="43"/>
                  <a:pt x="40" y="42"/>
                </a:cubicBezTo>
                <a:cubicBezTo>
                  <a:pt x="39" y="47"/>
                  <a:pt x="37" y="54"/>
                  <a:pt x="34" y="58"/>
                </a:cubicBezTo>
                <a:cubicBezTo>
                  <a:pt x="32" y="48"/>
                  <a:pt x="32" y="48"/>
                  <a:pt x="32" y="48"/>
                </a:cubicBezTo>
                <a:cubicBezTo>
                  <a:pt x="33" y="47"/>
                  <a:pt x="33" y="47"/>
                  <a:pt x="33" y="47"/>
                </a:cubicBezTo>
                <a:cubicBezTo>
                  <a:pt x="32" y="45"/>
                  <a:pt x="32" y="45"/>
                  <a:pt x="32" y="45"/>
                </a:cubicBezTo>
                <a:cubicBezTo>
                  <a:pt x="29" y="45"/>
                  <a:pt x="29" y="45"/>
                  <a:pt x="29" y="45"/>
                </a:cubicBezTo>
                <a:close/>
                <a:moveTo>
                  <a:pt x="44" y="17"/>
                </a:moveTo>
                <a:cubicBezTo>
                  <a:pt x="44" y="17"/>
                  <a:pt x="44" y="17"/>
                  <a:pt x="44" y="17"/>
                </a:cubicBezTo>
                <a:cubicBezTo>
                  <a:pt x="44" y="18"/>
                  <a:pt x="44" y="18"/>
                  <a:pt x="44" y="18"/>
                </a:cubicBezTo>
                <a:cubicBezTo>
                  <a:pt x="44" y="18"/>
                  <a:pt x="44" y="18"/>
                  <a:pt x="44" y="18"/>
                </a:cubicBezTo>
                <a:cubicBezTo>
                  <a:pt x="44" y="18"/>
                  <a:pt x="44" y="19"/>
                  <a:pt x="44" y="19"/>
                </a:cubicBezTo>
                <a:cubicBezTo>
                  <a:pt x="44" y="20"/>
                  <a:pt x="44" y="20"/>
                  <a:pt x="44" y="20"/>
                </a:cubicBezTo>
                <a:cubicBezTo>
                  <a:pt x="44" y="20"/>
                  <a:pt x="44" y="20"/>
                  <a:pt x="44" y="20"/>
                </a:cubicBezTo>
                <a:cubicBezTo>
                  <a:pt x="44" y="20"/>
                  <a:pt x="44" y="20"/>
                  <a:pt x="44" y="20"/>
                </a:cubicBezTo>
                <a:cubicBezTo>
                  <a:pt x="45" y="21"/>
                  <a:pt x="45" y="22"/>
                  <a:pt x="45" y="23"/>
                </a:cubicBezTo>
                <a:cubicBezTo>
                  <a:pt x="45" y="25"/>
                  <a:pt x="45" y="27"/>
                  <a:pt x="45" y="28"/>
                </a:cubicBezTo>
                <a:cubicBezTo>
                  <a:pt x="44" y="29"/>
                  <a:pt x="43" y="30"/>
                  <a:pt x="42" y="30"/>
                </a:cubicBezTo>
                <a:cubicBezTo>
                  <a:pt x="40" y="36"/>
                  <a:pt x="38" y="40"/>
                  <a:pt x="31" y="41"/>
                </a:cubicBezTo>
                <a:cubicBezTo>
                  <a:pt x="31" y="41"/>
                  <a:pt x="31" y="41"/>
                  <a:pt x="30" y="41"/>
                </a:cubicBezTo>
                <a:cubicBezTo>
                  <a:pt x="30" y="41"/>
                  <a:pt x="29" y="41"/>
                  <a:pt x="29" y="41"/>
                </a:cubicBezTo>
                <a:cubicBezTo>
                  <a:pt x="29" y="41"/>
                  <a:pt x="29" y="41"/>
                  <a:pt x="29" y="41"/>
                </a:cubicBezTo>
                <a:cubicBezTo>
                  <a:pt x="23" y="41"/>
                  <a:pt x="20" y="36"/>
                  <a:pt x="18" y="30"/>
                </a:cubicBezTo>
                <a:cubicBezTo>
                  <a:pt x="17" y="30"/>
                  <a:pt x="15" y="29"/>
                  <a:pt x="15" y="28"/>
                </a:cubicBezTo>
                <a:cubicBezTo>
                  <a:pt x="15" y="28"/>
                  <a:pt x="14" y="25"/>
                  <a:pt x="14" y="24"/>
                </a:cubicBezTo>
                <a:cubicBezTo>
                  <a:pt x="14" y="22"/>
                  <a:pt x="14" y="21"/>
                  <a:pt x="15" y="20"/>
                </a:cubicBezTo>
                <a:cubicBezTo>
                  <a:pt x="15" y="20"/>
                  <a:pt x="16" y="20"/>
                  <a:pt x="16" y="20"/>
                </a:cubicBezTo>
                <a:cubicBezTo>
                  <a:pt x="16" y="19"/>
                  <a:pt x="16" y="18"/>
                  <a:pt x="16" y="18"/>
                </a:cubicBezTo>
                <a:cubicBezTo>
                  <a:pt x="16" y="17"/>
                  <a:pt x="16" y="17"/>
                  <a:pt x="16" y="17"/>
                </a:cubicBezTo>
                <a:cubicBezTo>
                  <a:pt x="16" y="17"/>
                  <a:pt x="16" y="17"/>
                  <a:pt x="16" y="17"/>
                </a:cubicBezTo>
                <a:cubicBezTo>
                  <a:pt x="15" y="13"/>
                  <a:pt x="16" y="10"/>
                  <a:pt x="18" y="8"/>
                </a:cubicBezTo>
                <a:cubicBezTo>
                  <a:pt x="24" y="0"/>
                  <a:pt x="40" y="3"/>
                  <a:pt x="43" y="9"/>
                </a:cubicBezTo>
                <a:cubicBezTo>
                  <a:pt x="44" y="11"/>
                  <a:pt x="44" y="14"/>
                  <a:pt x="44" y="17"/>
                </a:cubicBezTo>
                <a:close/>
              </a:path>
            </a:pathLst>
          </a:custGeom>
          <a:solidFill>
            <a:schemeClr val="bg1"/>
          </a:solidFill>
          <a:ln>
            <a:noFill/>
          </a:ln>
        </p:spPr>
        <p:txBody>
          <a:body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方正黑体简体" panose="02010601030101010101" pitchFamily="2" charset="-122"/>
              <a:cs typeface="+mn-cs"/>
              <a:sym typeface="Arial" panose="020B0604020202020204" pitchFamily="34" charset="0"/>
            </a:endParaRPr>
          </a:p>
        </p:txBody>
      </p:sp>
      <p:sp>
        <p:nvSpPr>
          <p:cNvPr id="111" name="Freeform 132"/>
          <p:cNvSpPr>
            <a:spLocks noEditPoints="1"/>
          </p:cNvSpPr>
          <p:nvPr/>
        </p:nvSpPr>
        <p:spPr bwMode="auto">
          <a:xfrm>
            <a:off x="3629820" y="2364528"/>
            <a:ext cx="242888" cy="219075"/>
          </a:xfrm>
          <a:custGeom>
            <a:avLst/>
            <a:gdLst>
              <a:gd name="T0" fmla="*/ 14724 w 66"/>
              <a:gd name="T1" fmla="*/ 62395 h 60"/>
              <a:gd name="T2" fmla="*/ 103065 w 66"/>
              <a:gd name="T3" fmla="*/ 55055 h 60"/>
              <a:gd name="T4" fmla="*/ 117789 w 66"/>
              <a:gd name="T5" fmla="*/ 11011 h 60"/>
              <a:gd name="T6" fmla="*/ 231896 w 66"/>
              <a:gd name="T7" fmla="*/ 11011 h 60"/>
              <a:gd name="T8" fmla="*/ 187726 w 66"/>
              <a:gd name="T9" fmla="*/ 220218 h 60"/>
              <a:gd name="T10" fmla="*/ 139874 w 66"/>
              <a:gd name="T11" fmla="*/ 29362 h 60"/>
              <a:gd name="T12" fmla="*/ 103065 w 66"/>
              <a:gd name="T13" fmla="*/ 220218 h 60"/>
              <a:gd name="T14" fmla="*/ 73618 w 66"/>
              <a:gd name="T15" fmla="*/ 73406 h 60"/>
              <a:gd name="T16" fmla="*/ 22085 w 66"/>
              <a:gd name="T17" fmla="*/ 220218 h 60"/>
              <a:gd name="T18" fmla="*/ 161959 w 66"/>
              <a:gd name="T19" fmla="*/ 73406 h 60"/>
              <a:gd name="T20" fmla="*/ 165640 w 66"/>
              <a:gd name="T21" fmla="*/ 58725 h 60"/>
              <a:gd name="T22" fmla="*/ 165640 w 66"/>
              <a:gd name="T23" fmla="*/ 47714 h 60"/>
              <a:gd name="T24" fmla="*/ 161959 w 66"/>
              <a:gd name="T25" fmla="*/ 33033 h 60"/>
              <a:gd name="T26" fmla="*/ 169321 w 66"/>
              <a:gd name="T27" fmla="*/ 99098 h 60"/>
              <a:gd name="T28" fmla="*/ 161959 w 66"/>
              <a:gd name="T29" fmla="*/ 110109 h 60"/>
              <a:gd name="T30" fmla="*/ 169321 w 66"/>
              <a:gd name="T31" fmla="*/ 110109 h 60"/>
              <a:gd name="T32" fmla="*/ 161959 w 66"/>
              <a:gd name="T33" fmla="*/ 150482 h 60"/>
              <a:gd name="T34" fmla="*/ 165640 w 66"/>
              <a:gd name="T35" fmla="*/ 135801 h 60"/>
              <a:gd name="T36" fmla="*/ 150917 w 66"/>
              <a:gd name="T37" fmla="*/ 77076 h 60"/>
              <a:gd name="T38" fmla="*/ 143555 w 66"/>
              <a:gd name="T39" fmla="*/ 62395 h 60"/>
              <a:gd name="T40" fmla="*/ 154598 w 66"/>
              <a:gd name="T41" fmla="*/ 47714 h 60"/>
              <a:gd name="T42" fmla="*/ 143555 w 66"/>
              <a:gd name="T43" fmla="*/ 88087 h 60"/>
              <a:gd name="T44" fmla="*/ 154598 w 66"/>
              <a:gd name="T45" fmla="*/ 84417 h 60"/>
              <a:gd name="T46" fmla="*/ 143555 w 66"/>
              <a:gd name="T47" fmla="*/ 128461 h 60"/>
              <a:gd name="T48" fmla="*/ 150917 w 66"/>
              <a:gd name="T49" fmla="*/ 113779 h 60"/>
              <a:gd name="T50" fmla="*/ 150917 w 66"/>
              <a:gd name="T51" fmla="*/ 150482 h 60"/>
              <a:gd name="T52" fmla="*/ 143555 w 66"/>
              <a:gd name="T53" fmla="*/ 139471 h 60"/>
              <a:gd name="T54" fmla="*/ 169321 w 66"/>
              <a:gd name="T55" fmla="*/ 176174 h 60"/>
              <a:gd name="T56" fmla="*/ 143555 w 66"/>
              <a:gd name="T57" fmla="*/ 165164 h 60"/>
              <a:gd name="T58" fmla="*/ 154598 w 66"/>
              <a:gd name="T59" fmla="*/ 161493 h 60"/>
              <a:gd name="T60" fmla="*/ 40490 w 66"/>
              <a:gd name="T61" fmla="*/ 124790 h 60"/>
              <a:gd name="T62" fmla="*/ 44171 w 66"/>
              <a:gd name="T63" fmla="*/ 110109 h 60"/>
              <a:gd name="T64" fmla="*/ 62575 w 66"/>
              <a:gd name="T65" fmla="*/ 121120 h 60"/>
              <a:gd name="T66" fmla="*/ 55213 w 66"/>
              <a:gd name="T67" fmla="*/ 110109 h 60"/>
              <a:gd name="T68" fmla="*/ 66256 w 66"/>
              <a:gd name="T69" fmla="*/ 95428 h 60"/>
              <a:gd name="T70" fmla="*/ 55213 w 66"/>
              <a:gd name="T71" fmla="*/ 135801 h 60"/>
              <a:gd name="T72" fmla="*/ 66256 w 66"/>
              <a:gd name="T73" fmla="*/ 132131 h 60"/>
              <a:gd name="T74" fmla="*/ 55213 w 66"/>
              <a:gd name="T75" fmla="*/ 176174 h 60"/>
              <a:gd name="T76" fmla="*/ 62575 w 66"/>
              <a:gd name="T77" fmla="*/ 161493 h 60"/>
              <a:gd name="T78" fmla="*/ 62575 w 66"/>
              <a:gd name="T79" fmla="*/ 201867 h 60"/>
              <a:gd name="T80" fmla="*/ 55213 w 66"/>
              <a:gd name="T81" fmla="*/ 187185 h 60"/>
              <a:gd name="T82" fmla="*/ 47852 w 66"/>
              <a:gd name="T83" fmla="*/ 99098 h 60"/>
              <a:gd name="T84" fmla="*/ 40490 w 66"/>
              <a:gd name="T85" fmla="*/ 135801 h 60"/>
              <a:gd name="T86" fmla="*/ 47852 w 66"/>
              <a:gd name="T87" fmla="*/ 135801 h 60"/>
              <a:gd name="T88" fmla="*/ 40490 w 66"/>
              <a:gd name="T89" fmla="*/ 176174 h 60"/>
              <a:gd name="T90" fmla="*/ 44171 w 66"/>
              <a:gd name="T91" fmla="*/ 161493 h 60"/>
              <a:gd name="T92" fmla="*/ 44171 w 66"/>
              <a:gd name="T93" fmla="*/ 201867 h 60"/>
              <a:gd name="T94" fmla="*/ 40490 w 66"/>
              <a:gd name="T95" fmla="*/ 187185 h 60"/>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66" h="60">
                <a:moveTo>
                  <a:pt x="0" y="55"/>
                </a:moveTo>
                <a:cubicBezTo>
                  <a:pt x="4" y="55"/>
                  <a:pt x="4" y="55"/>
                  <a:pt x="4" y="55"/>
                </a:cubicBezTo>
                <a:cubicBezTo>
                  <a:pt x="4" y="19"/>
                  <a:pt x="4" y="19"/>
                  <a:pt x="4" y="19"/>
                </a:cubicBezTo>
                <a:cubicBezTo>
                  <a:pt x="4" y="17"/>
                  <a:pt x="4" y="17"/>
                  <a:pt x="4" y="17"/>
                </a:cubicBezTo>
                <a:cubicBezTo>
                  <a:pt x="6" y="16"/>
                  <a:pt x="6" y="16"/>
                  <a:pt x="6" y="16"/>
                </a:cubicBezTo>
                <a:cubicBezTo>
                  <a:pt x="22" y="14"/>
                  <a:pt x="22" y="14"/>
                  <a:pt x="22" y="14"/>
                </a:cubicBezTo>
                <a:cubicBezTo>
                  <a:pt x="25" y="14"/>
                  <a:pt x="25" y="14"/>
                  <a:pt x="25" y="14"/>
                </a:cubicBezTo>
                <a:cubicBezTo>
                  <a:pt x="28" y="15"/>
                  <a:pt x="28" y="15"/>
                  <a:pt x="28" y="15"/>
                </a:cubicBezTo>
                <a:cubicBezTo>
                  <a:pt x="31" y="37"/>
                  <a:pt x="31" y="37"/>
                  <a:pt x="31" y="37"/>
                </a:cubicBezTo>
                <a:cubicBezTo>
                  <a:pt x="32" y="38"/>
                  <a:pt x="32" y="38"/>
                  <a:pt x="32" y="38"/>
                </a:cubicBezTo>
                <a:cubicBezTo>
                  <a:pt x="32" y="5"/>
                  <a:pt x="32" y="5"/>
                  <a:pt x="32" y="5"/>
                </a:cubicBezTo>
                <a:cubicBezTo>
                  <a:pt x="32" y="3"/>
                  <a:pt x="32" y="3"/>
                  <a:pt x="32" y="3"/>
                </a:cubicBezTo>
                <a:cubicBezTo>
                  <a:pt x="35" y="3"/>
                  <a:pt x="35" y="3"/>
                  <a:pt x="35" y="3"/>
                </a:cubicBezTo>
                <a:cubicBezTo>
                  <a:pt x="51" y="0"/>
                  <a:pt x="51" y="0"/>
                  <a:pt x="51" y="0"/>
                </a:cubicBezTo>
                <a:cubicBezTo>
                  <a:pt x="54" y="0"/>
                  <a:pt x="54" y="0"/>
                  <a:pt x="54" y="0"/>
                </a:cubicBezTo>
                <a:cubicBezTo>
                  <a:pt x="63" y="3"/>
                  <a:pt x="63" y="3"/>
                  <a:pt x="63" y="3"/>
                </a:cubicBezTo>
                <a:cubicBezTo>
                  <a:pt x="63" y="55"/>
                  <a:pt x="63" y="55"/>
                  <a:pt x="63" y="55"/>
                </a:cubicBezTo>
                <a:cubicBezTo>
                  <a:pt x="66" y="55"/>
                  <a:pt x="66" y="55"/>
                  <a:pt x="66" y="55"/>
                </a:cubicBezTo>
                <a:cubicBezTo>
                  <a:pt x="66" y="60"/>
                  <a:pt x="66" y="60"/>
                  <a:pt x="66" y="60"/>
                </a:cubicBezTo>
                <a:cubicBezTo>
                  <a:pt x="51" y="60"/>
                  <a:pt x="51" y="60"/>
                  <a:pt x="51" y="60"/>
                </a:cubicBezTo>
                <a:cubicBezTo>
                  <a:pt x="49" y="60"/>
                  <a:pt x="49" y="60"/>
                  <a:pt x="49" y="60"/>
                </a:cubicBezTo>
                <a:cubicBezTo>
                  <a:pt x="49" y="57"/>
                  <a:pt x="49" y="57"/>
                  <a:pt x="49" y="57"/>
                </a:cubicBezTo>
                <a:cubicBezTo>
                  <a:pt x="49" y="6"/>
                  <a:pt x="49" y="6"/>
                  <a:pt x="49" y="6"/>
                </a:cubicBezTo>
                <a:cubicBezTo>
                  <a:pt x="38" y="8"/>
                  <a:pt x="38" y="8"/>
                  <a:pt x="38" y="8"/>
                </a:cubicBezTo>
                <a:cubicBezTo>
                  <a:pt x="38" y="57"/>
                  <a:pt x="38" y="57"/>
                  <a:pt x="38" y="57"/>
                </a:cubicBezTo>
                <a:cubicBezTo>
                  <a:pt x="38" y="60"/>
                  <a:pt x="38" y="60"/>
                  <a:pt x="38" y="60"/>
                </a:cubicBezTo>
                <a:cubicBezTo>
                  <a:pt x="37" y="60"/>
                  <a:pt x="37" y="60"/>
                  <a:pt x="37" y="60"/>
                </a:cubicBezTo>
                <a:cubicBezTo>
                  <a:pt x="28" y="60"/>
                  <a:pt x="28" y="60"/>
                  <a:pt x="28" y="60"/>
                </a:cubicBezTo>
                <a:cubicBezTo>
                  <a:pt x="23" y="60"/>
                  <a:pt x="23" y="60"/>
                  <a:pt x="23" y="60"/>
                </a:cubicBezTo>
                <a:cubicBezTo>
                  <a:pt x="20" y="60"/>
                  <a:pt x="20" y="60"/>
                  <a:pt x="20" y="60"/>
                </a:cubicBezTo>
                <a:cubicBezTo>
                  <a:pt x="20" y="57"/>
                  <a:pt x="20" y="57"/>
                  <a:pt x="20" y="57"/>
                </a:cubicBezTo>
                <a:cubicBezTo>
                  <a:pt x="20" y="20"/>
                  <a:pt x="20" y="20"/>
                  <a:pt x="20" y="20"/>
                </a:cubicBezTo>
                <a:cubicBezTo>
                  <a:pt x="9" y="21"/>
                  <a:pt x="9" y="21"/>
                  <a:pt x="9" y="21"/>
                </a:cubicBezTo>
                <a:cubicBezTo>
                  <a:pt x="9" y="57"/>
                  <a:pt x="9" y="57"/>
                  <a:pt x="9" y="57"/>
                </a:cubicBezTo>
                <a:cubicBezTo>
                  <a:pt x="9" y="60"/>
                  <a:pt x="9" y="60"/>
                  <a:pt x="9" y="60"/>
                </a:cubicBezTo>
                <a:cubicBezTo>
                  <a:pt x="6" y="60"/>
                  <a:pt x="6" y="60"/>
                  <a:pt x="6" y="60"/>
                </a:cubicBezTo>
                <a:cubicBezTo>
                  <a:pt x="0" y="60"/>
                  <a:pt x="0" y="60"/>
                  <a:pt x="0" y="60"/>
                </a:cubicBezTo>
                <a:cubicBezTo>
                  <a:pt x="0" y="55"/>
                  <a:pt x="0" y="55"/>
                  <a:pt x="0" y="55"/>
                </a:cubicBezTo>
                <a:close/>
                <a:moveTo>
                  <a:pt x="44" y="16"/>
                </a:moveTo>
                <a:cubicBezTo>
                  <a:pt x="44" y="18"/>
                  <a:pt x="44" y="19"/>
                  <a:pt x="44" y="20"/>
                </a:cubicBezTo>
                <a:cubicBezTo>
                  <a:pt x="44" y="20"/>
                  <a:pt x="45" y="20"/>
                  <a:pt x="45" y="20"/>
                </a:cubicBezTo>
                <a:cubicBezTo>
                  <a:pt x="46" y="20"/>
                  <a:pt x="46" y="20"/>
                  <a:pt x="46" y="20"/>
                </a:cubicBezTo>
                <a:cubicBezTo>
                  <a:pt x="46" y="19"/>
                  <a:pt x="46" y="17"/>
                  <a:pt x="46" y="16"/>
                </a:cubicBezTo>
                <a:cubicBezTo>
                  <a:pt x="46" y="16"/>
                  <a:pt x="46" y="16"/>
                  <a:pt x="45" y="16"/>
                </a:cubicBezTo>
                <a:cubicBezTo>
                  <a:pt x="45" y="16"/>
                  <a:pt x="44" y="16"/>
                  <a:pt x="44" y="16"/>
                </a:cubicBezTo>
                <a:close/>
                <a:moveTo>
                  <a:pt x="44" y="9"/>
                </a:moveTo>
                <a:cubicBezTo>
                  <a:pt x="44" y="11"/>
                  <a:pt x="44" y="12"/>
                  <a:pt x="44" y="13"/>
                </a:cubicBezTo>
                <a:cubicBezTo>
                  <a:pt x="44" y="13"/>
                  <a:pt x="45" y="13"/>
                  <a:pt x="45" y="13"/>
                </a:cubicBezTo>
                <a:cubicBezTo>
                  <a:pt x="46" y="13"/>
                  <a:pt x="46" y="13"/>
                  <a:pt x="46" y="13"/>
                </a:cubicBezTo>
                <a:cubicBezTo>
                  <a:pt x="46" y="12"/>
                  <a:pt x="46" y="10"/>
                  <a:pt x="46" y="9"/>
                </a:cubicBezTo>
                <a:cubicBezTo>
                  <a:pt x="46" y="9"/>
                  <a:pt x="46" y="9"/>
                  <a:pt x="45" y="9"/>
                </a:cubicBezTo>
                <a:cubicBezTo>
                  <a:pt x="45" y="9"/>
                  <a:pt x="44" y="9"/>
                  <a:pt x="44" y="9"/>
                </a:cubicBezTo>
                <a:close/>
                <a:moveTo>
                  <a:pt x="44" y="23"/>
                </a:moveTo>
                <a:cubicBezTo>
                  <a:pt x="44" y="25"/>
                  <a:pt x="44" y="26"/>
                  <a:pt x="44" y="27"/>
                </a:cubicBezTo>
                <a:cubicBezTo>
                  <a:pt x="44" y="27"/>
                  <a:pt x="45" y="27"/>
                  <a:pt x="45" y="27"/>
                </a:cubicBezTo>
                <a:cubicBezTo>
                  <a:pt x="46" y="27"/>
                  <a:pt x="46" y="27"/>
                  <a:pt x="46" y="27"/>
                </a:cubicBezTo>
                <a:cubicBezTo>
                  <a:pt x="46" y="26"/>
                  <a:pt x="46" y="24"/>
                  <a:pt x="46" y="23"/>
                </a:cubicBezTo>
                <a:cubicBezTo>
                  <a:pt x="46" y="23"/>
                  <a:pt x="46" y="23"/>
                  <a:pt x="45" y="23"/>
                </a:cubicBezTo>
                <a:cubicBezTo>
                  <a:pt x="45" y="23"/>
                  <a:pt x="44" y="23"/>
                  <a:pt x="44" y="23"/>
                </a:cubicBezTo>
                <a:close/>
                <a:moveTo>
                  <a:pt x="44" y="30"/>
                </a:moveTo>
                <a:cubicBezTo>
                  <a:pt x="44" y="32"/>
                  <a:pt x="44" y="33"/>
                  <a:pt x="44" y="34"/>
                </a:cubicBezTo>
                <a:cubicBezTo>
                  <a:pt x="44" y="34"/>
                  <a:pt x="45" y="34"/>
                  <a:pt x="45" y="34"/>
                </a:cubicBezTo>
                <a:cubicBezTo>
                  <a:pt x="46" y="34"/>
                  <a:pt x="46" y="34"/>
                  <a:pt x="46" y="34"/>
                </a:cubicBezTo>
                <a:cubicBezTo>
                  <a:pt x="46" y="33"/>
                  <a:pt x="46" y="32"/>
                  <a:pt x="46" y="30"/>
                </a:cubicBezTo>
                <a:cubicBezTo>
                  <a:pt x="46" y="30"/>
                  <a:pt x="46" y="30"/>
                  <a:pt x="45" y="30"/>
                </a:cubicBezTo>
                <a:cubicBezTo>
                  <a:pt x="45" y="30"/>
                  <a:pt x="44" y="30"/>
                  <a:pt x="44" y="30"/>
                </a:cubicBezTo>
                <a:close/>
                <a:moveTo>
                  <a:pt x="44" y="37"/>
                </a:moveTo>
                <a:cubicBezTo>
                  <a:pt x="44" y="39"/>
                  <a:pt x="44" y="40"/>
                  <a:pt x="44" y="41"/>
                </a:cubicBezTo>
                <a:cubicBezTo>
                  <a:pt x="44" y="41"/>
                  <a:pt x="45" y="41"/>
                  <a:pt x="45" y="41"/>
                </a:cubicBezTo>
                <a:cubicBezTo>
                  <a:pt x="46" y="41"/>
                  <a:pt x="46" y="41"/>
                  <a:pt x="46" y="41"/>
                </a:cubicBezTo>
                <a:cubicBezTo>
                  <a:pt x="46" y="40"/>
                  <a:pt x="46" y="39"/>
                  <a:pt x="46" y="37"/>
                </a:cubicBezTo>
                <a:cubicBezTo>
                  <a:pt x="46" y="37"/>
                  <a:pt x="46" y="37"/>
                  <a:pt x="45" y="37"/>
                </a:cubicBezTo>
                <a:cubicBezTo>
                  <a:pt x="45" y="37"/>
                  <a:pt x="44" y="37"/>
                  <a:pt x="44" y="37"/>
                </a:cubicBezTo>
                <a:close/>
                <a:moveTo>
                  <a:pt x="39" y="17"/>
                </a:moveTo>
                <a:cubicBezTo>
                  <a:pt x="39" y="18"/>
                  <a:pt x="39" y="19"/>
                  <a:pt x="39" y="21"/>
                </a:cubicBezTo>
                <a:cubicBezTo>
                  <a:pt x="40" y="21"/>
                  <a:pt x="40" y="21"/>
                  <a:pt x="41" y="21"/>
                </a:cubicBezTo>
                <a:cubicBezTo>
                  <a:pt x="41" y="21"/>
                  <a:pt x="41" y="21"/>
                  <a:pt x="42" y="20"/>
                </a:cubicBezTo>
                <a:cubicBezTo>
                  <a:pt x="42" y="19"/>
                  <a:pt x="42" y="18"/>
                  <a:pt x="42" y="17"/>
                </a:cubicBezTo>
                <a:cubicBezTo>
                  <a:pt x="41" y="17"/>
                  <a:pt x="41" y="17"/>
                  <a:pt x="41" y="17"/>
                </a:cubicBezTo>
                <a:cubicBezTo>
                  <a:pt x="40" y="17"/>
                  <a:pt x="40" y="17"/>
                  <a:pt x="39" y="17"/>
                </a:cubicBezTo>
                <a:close/>
                <a:moveTo>
                  <a:pt x="39" y="10"/>
                </a:moveTo>
                <a:cubicBezTo>
                  <a:pt x="39" y="11"/>
                  <a:pt x="39" y="12"/>
                  <a:pt x="39" y="14"/>
                </a:cubicBezTo>
                <a:cubicBezTo>
                  <a:pt x="40" y="14"/>
                  <a:pt x="40" y="14"/>
                  <a:pt x="41" y="14"/>
                </a:cubicBezTo>
                <a:cubicBezTo>
                  <a:pt x="41" y="14"/>
                  <a:pt x="41" y="14"/>
                  <a:pt x="42" y="13"/>
                </a:cubicBezTo>
                <a:cubicBezTo>
                  <a:pt x="42" y="12"/>
                  <a:pt x="42" y="11"/>
                  <a:pt x="42" y="10"/>
                </a:cubicBezTo>
                <a:cubicBezTo>
                  <a:pt x="41" y="10"/>
                  <a:pt x="41" y="10"/>
                  <a:pt x="41" y="10"/>
                </a:cubicBezTo>
                <a:cubicBezTo>
                  <a:pt x="40" y="10"/>
                  <a:pt x="40" y="10"/>
                  <a:pt x="39" y="10"/>
                </a:cubicBezTo>
                <a:close/>
                <a:moveTo>
                  <a:pt x="39" y="24"/>
                </a:moveTo>
                <a:cubicBezTo>
                  <a:pt x="39" y="25"/>
                  <a:pt x="39" y="26"/>
                  <a:pt x="39" y="28"/>
                </a:cubicBezTo>
                <a:cubicBezTo>
                  <a:pt x="40" y="28"/>
                  <a:pt x="40" y="28"/>
                  <a:pt x="41" y="28"/>
                </a:cubicBezTo>
                <a:cubicBezTo>
                  <a:pt x="41" y="27"/>
                  <a:pt x="41" y="27"/>
                  <a:pt x="42" y="27"/>
                </a:cubicBezTo>
                <a:cubicBezTo>
                  <a:pt x="42" y="26"/>
                  <a:pt x="42" y="25"/>
                  <a:pt x="42" y="23"/>
                </a:cubicBezTo>
                <a:cubicBezTo>
                  <a:pt x="41" y="24"/>
                  <a:pt x="41" y="24"/>
                  <a:pt x="41" y="24"/>
                </a:cubicBezTo>
                <a:cubicBezTo>
                  <a:pt x="40" y="24"/>
                  <a:pt x="40" y="24"/>
                  <a:pt x="39" y="24"/>
                </a:cubicBezTo>
                <a:close/>
                <a:moveTo>
                  <a:pt x="39" y="31"/>
                </a:moveTo>
                <a:cubicBezTo>
                  <a:pt x="39" y="32"/>
                  <a:pt x="39" y="33"/>
                  <a:pt x="39" y="35"/>
                </a:cubicBezTo>
                <a:cubicBezTo>
                  <a:pt x="40" y="35"/>
                  <a:pt x="40" y="34"/>
                  <a:pt x="41" y="34"/>
                </a:cubicBezTo>
                <a:cubicBezTo>
                  <a:pt x="41" y="34"/>
                  <a:pt x="41" y="34"/>
                  <a:pt x="42" y="34"/>
                </a:cubicBezTo>
                <a:cubicBezTo>
                  <a:pt x="42" y="33"/>
                  <a:pt x="42" y="32"/>
                  <a:pt x="42" y="30"/>
                </a:cubicBezTo>
                <a:cubicBezTo>
                  <a:pt x="41" y="30"/>
                  <a:pt x="41" y="30"/>
                  <a:pt x="41" y="31"/>
                </a:cubicBezTo>
                <a:cubicBezTo>
                  <a:pt x="40" y="31"/>
                  <a:pt x="40" y="31"/>
                  <a:pt x="39" y="31"/>
                </a:cubicBezTo>
                <a:close/>
                <a:moveTo>
                  <a:pt x="39" y="38"/>
                </a:moveTo>
                <a:cubicBezTo>
                  <a:pt x="39" y="39"/>
                  <a:pt x="39" y="40"/>
                  <a:pt x="39" y="41"/>
                </a:cubicBezTo>
                <a:cubicBezTo>
                  <a:pt x="40" y="41"/>
                  <a:pt x="40" y="41"/>
                  <a:pt x="41" y="41"/>
                </a:cubicBezTo>
                <a:cubicBezTo>
                  <a:pt x="41" y="41"/>
                  <a:pt x="41" y="41"/>
                  <a:pt x="42" y="41"/>
                </a:cubicBezTo>
                <a:cubicBezTo>
                  <a:pt x="42" y="40"/>
                  <a:pt x="42" y="39"/>
                  <a:pt x="42" y="37"/>
                </a:cubicBezTo>
                <a:cubicBezTo>
                  <a:pt x="41" y="37"/>
                  <a:pt x="41" y="37"/>
                  <a:pt x="41" y="37"/>
                </a:cubicBezTo>
                <a:cubicBezTo>
                  <a:pt x="40" y="37"/>
                  <a:pt x="40" y="37"/>
                  <a:pt x="39" y="38"/>
                </a:cubicBezTo>
                <a:close/>
                <a:moveTo>
                  <a:pt x="44" y="44"/>
                </a:moveTo>
                <a:cubicBezTo>
                  <a:pt x="44" y="46"/>
                  <a:pt x="44" y="47"/>
                  <a:pt x="44" y="48"/>
                </a:cubicBezTo>
                <a:cubicBezTo>
                  <a:pt x="44" y="48"/>
                  <a:pt x="45" y="48"/>
                  <a:pt x="45" y="48"/>
                </a:cubicBezTo>
                <a:cubicBezTo>
                  <a:pt x="46" y="48"/>
                  <a:pt x="46" y="48"/>
                  <a:pt x="46" y="48"/>
                </a:cubicBezTo>
                <a:cubicBezTo>
                  <a:pt x="46" y="47"/>
                  <a:pt x="46" y="46"/>
                  <a:pt x="46" y="44"/>
                </a:cubicBezTo>
                <a:cubicBezTo>
                  <a:pt x="46" y="44"/>
                  <a:pt x="46" y="44"/>
                  <a:pt x="45" y="44"/>
                </a:cubicBezTo>
                <a:cubicBezTo>
                  <a:pt x="45" y="44"/>
                  <a:pt x="44" y="44"/>
                  <a:pt x="44" y="44"/>
                </a:cubicBezTo>
                <a:close/>
                <a:moveTo>
                  <a:pt x="39" y="45"/>
                </a:moveTo>
                <a:cubicBezTo>
                  <a:pt x="39" y="46"/>
                  <a:pt x="39" y="47"/>
                  <a:pt x="39" y="48"/>
                </a:cubicBezTo>
                <a:cubicBezTo>
                  <a:pt x="40" y="48"/>
                  <a:pt x="40" y="48"/>
                  <a:pt x="41" y="48"/>
                </a:cubicBezTo>
                <a:cubicBezTo>
                  <a:pt x="41" y="48"/>
                  <a:pt x="41" y="48"/>
                  <a:pt x="42" y="48"/>
                </a:cubicBezTo>
                <a:cubicBezTo>
                  <a:pt x="42" y="47"/>
                  <a:pt x="42" y="46"/>
                  <a:pt x="42" y="44"/>
                </a:cubicBezTo>
                <a:cubicBezTo>
                  <a:pt x="41" y="44"/>
                  <a:pt x="41" y="44"/>
                  <a:pt x="41" y="44"/>
                </a:cubicBezTo>
                <a:cubicBezTo>
                  <a:pt x="40" y="44"/>
                  <a:pt x="40" y="44"/>
                  <a:pt x="39" y="45"/>
                </a:cubicBezTo>
                <a:close/>
                <a:moveTo>
                  <a:pt x="11" y="30"/>
                </a:moveTo>
                <a:cubicBezTo>
                  <a:pt x="11" y="31"/>
                  <a:pt x="11" y="33"/>
                  <a:pt x="11" y="34"/>
                </a:cubicBezTo>
                <a:cubicBezTo>
                  <a:pt x="11" y="34"/>
                  <a:pt x="12" y="34"/>
                  <a:pt x="12" y="34"/>
                </a:cubicBezTo>
                <a:cubicBezTo>
                  <a:pt x="12" y="34"/>
                  <a:pt x="13" y="34"/>
                  <a:pt x="13" y="34"/>
                </a:cubicBezTo>
                <a:cubicBezTo>
                  <a:pt x="13" y="32"/>
                  <a:pt x="13" y="31"/>
                  <a:pt x="13" y="30"/>
                </a:cubicBezTo>
                <a:cubicBezTo>
                  <a:pt x="13" y="30"/>
                  <a:pt x="12" y="30"/>
                  <a:pt x="12" y="30"/>
                </a:cubicBezTo>
                <a:cubicBezTo>
                  <a:pt x="12" y="30"/>
                  <a:pt x="11" y="30"/>
                  <a:pt x="11" y="30"/>
                </a:cubicBezTo>
                <a:close/>
                <a:moveTo>
                  <a:pt x="15" y="30"/>
                </a:moveTo>
                <a:cubicBezTo>
                  <a:pt x="15" y="31"/>
                  <a:pt x="15" y="32"/>
                  <a:pt x="15" y="34"/>
                </a:cubicBezTo>
                <a:cubicBezTo>
                  <a:pt x="16" y="34"/>
                  <a:pt x="16" y="34"/>
                  <a:pt x="17" y="33"/>
                </a:cubicBezTo>
                <a:cubicBezTo>
                  <a:pt x="17" y="33"/>
                  <a:pt x="17" y="33"/>
                  <a:pt x="18" y="33"/>
                </a:cubicBezTo>
                <a:cubicBezTo>
                  <a:pt x="18" y="32"/>
                  <a:pt x="18" y="31"/>
                  <a:pt x="18" y="29"/>
                </a:cubicBezTo>
                <a:cubicBezTo>
                  <a:pt x="17" y="29"/>
                  <a:pt x="17" y="29"/>
                  <a:pt x="17" y="29"/>
                </a:cubicBezTo>
                <a:cubicBezTo>
                  <a:pt x="16" y="30"/>
                  <a:pt x="16" y="30"/>
                  <a:pt x="15" y="30"/>
                </a:cubicBezTo>
                <a:close/>
                <a:moveTo>
                  <a:pt x="15" y="23"/>
                </a:moveTo>
                <a:cubicBezTo>
                  <a:pt x="15" y="24"/>
                  <a:pt x="15" y="25"/>
                  <a:pt x="15" y="27"/>
                </a:cubicBezTo>
                <a:cubicBezTo>
                  <a:pt x="16" y="27"/>
                  <a:pt x="16" y="26"/>
                  <a:pt x="17" y="26"/>
                </a:cubicBezTo>
                <a:cubicBezTo>
                  <a:pt x="17" y="26"/>
                  <a:pt x="17" y="26"/>
                  <a:pt x="18" y="26"/>
                </a:cubicBezTo>
                <a:cubicBezTo>
                  <a:pt x="18" y="25"/>
                  <a:pt x="18" y="24"/>
                  <a:pt x="18" y="22"/>
                </a:cubicBezTo>
                <a:cubicBezTo>
                  <a:pt x="17" y="22"/>
                  <a:pt x="17" y="22"/>
                  <a:pt x="17" y="22"/>
                </a:cubicBezTo>
                <a:cubicBezTo>
                  <a:pt x="16" y="22"/>
                  <a:pt x="16" y="22"/>
                  <a:pt x="15" y="23"/>
                </a:cubicBezTo>
                <a:close/>
                <a:moveTo>
                  <a:pt x="15" y="37"/>
                </a:moveTo>
                <a:cubicBezTo>
                  <a:pt x="15" y="38"/>
                  <a:pt x="15" y="39"/>
                  <a:pt x="15" y="41"/>
                </a:cubicBezTo>
                <a:cubicBezTo>
                  <a:pt x="16" y="41"/>
                  <a:pt x="16" y="41"/>
                  <a:pt x="17" y="41"/>
                </a:cubicBezTo>
                <a:cubicBezTo>
                  <a:pt x="17" y="41"/>
                  <a:pt x="17" y="41"/>
                  <a:pt x="18" y="40"/>
                </a:cubicBezTo>
                <a:cubicBezTo>
                  <a:pt x="18" y="39"/>
                  <a:pt x="18" y="38"/>
                  <a:pt x="18" y="36"/>
                </a:cubicBezTo>
                <a:cubicBezTo>
                  <a:pt x="17" y="36"/>
                  <a:pt x="17" y="37"/>
                  <a:pt x="17" y="37"/>
                </a:cubicBezTo>
                <a:cubicBezTo>
                  <a:pt x="16" y="37"/>
                  <a:pt x="16" y="37"/>
                  <a:pt x="15" y="37"/>
                </a:cubicBezTo>
                <a:close/>
                <a:moveTo>
                  <a:pt x="15" y="44"/>
                </a:moveTo>
                <a:cubicBezTo>
                  <a:pt x="15" y="45"/>
                  <a:pt x="15" y="46"/>
                  <a:pt x="15" y="48"/>
                </a:cubicBezTo>
                <a:cubicBezTo>
                  <a:pt x="16" y="48"/>
                  <a:pt x="16" y="48"/>
                  <a:pt x="17" y="48"/>
                </a:cubicBezTo>
                <a:cubicBezTo>
                  <a:pt x="17" y="48"/>
                  <a:pt x="17" y="48"/>
                  <a:pt x="18" y="48"/>
                </a:cubicBezTo>
                <a:cubicBezTo>
                  <a:pt x="18" y="46"/>
                  <a:pt x="18" y="45"/>
                  <a:pt x="18" y="44"/>
                </a:cubicBezTo>
                <a:cubicBezTo>
                  <a:pt x="17" y="44"/>
                  <a:pt x="17" y="44"/>
                  <a:pt x="17" y="44"/>
                </a:cubicBezTo>
                <a:cubicBezTo>
                  <a:pt x="16" y="44"/>
                  <a:pt x="16" y="44"/>
                  <a:pt x="15" y="44"/>
                </a:cubicBezTo>
                <a:close/>
                <a:moveTo>
                  <a:pt x="15" y="51"/>
                </a:moveTo>
                <a:cubicBezTo>
                  <a:pt x="15" y="52"/>
                  <a:pt x="15" y="53"/>
                  <a:pt x="15" y="55"/>
                </a:cubicBezTo>
                <a:cubicBezTo>
                  <a:pt x="16" y="55"/>
                  <a:pt x="16" y="55"/>
                  <a:pt x="17" y="55"/>
                </a:cubicBezTo>
                <a:cubicBezTo>
                  <a:pt x="17" y="55"/>
                  <a:pt x="17" y="55"/>
                  <a:pt x="18" y="55"/>
                </a:cubicBezTo>
                <a:cubicBezTo>
                  <a:pt x="18" y="53"/>
                  <a:pt x="18" y="52"/>
                  <a:pt x="18" y="51"/>
                </a:cubicBezTo>
                <a:cubicBezTo>
                  <a:pt x="17" y="51"/>
                  <a:pt x="17" y="51"/>
                  <a:pt x="17" y="51"/>
                </a:cubicBezTo>
                <a:cubicBezTo>
                  <a:pt x="16" y="51"/>
                  <a:pt x="16" y="51"/>
                  <a:pt x="15" y="51"/>
                </a:cubicBezTo>
                <a:close/>
                <a:moveTo>
                  <a:pt x="11" y="23"/>
                </a:moveTo>
                <a:cubicBezTo>
                  <a:pt x="11" y="24"/>
                  <a:pt x="11" y="26"/>
                  <a:pt x="11" y="27"/>
                </a:cubicBezTo>
                <a:cubicBezTo>
                  <a:pt x="11" y="27"/>
                  <a:pt x="12" y="27"/>
                  <a:pt x="12" y="27"/>
                </a:cubicBezTo>
                <a:cubicBezTo>
                  <a:pt x="12" y="27"/>
                  <a:pt x="13" y="27"/>
                  <a:pt x="13" y="27"/>
                </a:cubicBezTo>
                <a:cubicBezTo>
                  <a:pt x="13" y="25"/>
                  <a:pt x="13" y="24"/>
                  <a:pt x="13" y="23"/>
                </a:cubicBezTo>
                <a:cubicBezTo>
                  <a:pt x="13" y="23"/>
                  <a:pt x="12" y="23"/>
                  <a:pt x="12" y="23"/>
                </a:cubicBezTo>
                <a:cubicBezTo>
                  <a:pt x="12" y="23"/>
                  <a:pt x="11" y="23"/>
                  <a:pt x="11" y="23"/>
                </a:cubicBezTo>
                <a:close/>
                <a:moveTo>
                  <a:pt x="11" y="37"/>
                </a:moveTo>
                <a:cubicBezTo>
                  <a:pt x="11" y="38"/>
                  <a:pt x="11" y="40"/>
                  <a:pt x="11" y="41"/>
                </a:cubicBezTo>
                <a:cubicBezTo>
                  <a:pt x="11" y="41"/>
                  <a:pt x="12" y="41"/>
                  <a:pt x="12" y="41"/>
                </a:cubicBezTo>
                <a:cubicBezTo>
                  <a:pt x="12" y="41"/>
                  <a:pt x="13" y="41"/>
                  <a:pt x="13" y="41"/>
                </a:cubicBezTo>
                <a:cubicBezTo>
                  <a:pt x="13" y="39"/>
                  <a:pt x="13" y="38"/>
                  <a:pt x="13" y="37"/>
                </a:cubicBezTo>
                <a:cubicBezTo>
                  <a:pt x="13" y="37"/>
                  <a:pt x="12" y="37"/>
                  <a:pt x="12" y="37"/>
                </a:cubicBezTo>
                <a:cubicBezTo>
                  <a:pt x="12" y="37"/>
                  <a:pt x="11" y="37"/>
                  <a:pt x="11" y="37"/>
                </a:cubicBezTo>
                <a:close/>
                <a:moveTo>
                  <a:pt x="11" y="44"/>
                </a:moveTo>
                <a:cubicBezTo>
                  <a:pt x="11" y="45"/>
                  <a:pt x="11" y="46"/>
                  <a:pt x="11" y="48"/>
                </a:cubicBezTo>
                <a:cubicBezTo>
                  <a:pt x="11" y="48"/>
                  <a:pt x="12" y="48"/>
                  <a:pt x="12" y="48"/>
                </a:cubicBezTo>
                <a:cubicBezTo>
                  <a:pt x="12" y="48"/>
                  <a:pt x="13" y="48"/>
                  <a:pt x="13" y="48"/>
                </a:cubicBezTo>
                <a:cubicBezTo>
                  <a:pt x="13" y="46"/>
                  <a:pt x="13" y="45"/>
                  <a:pt x="13" y="44"/>
                </a:cubicBezTo>
                <a:cubicBezTo>
                  <a:pt x="13" y="44"/>
                  <a:pt x="12" y="44"/>
                  <a:pt x="12" y="44"/>
                </a:cubicBezTo>
                <a:cubicBezTo>
                  <a:pt x="12" y="44"/>
                  <a:pt x="11" y="44"/>
                  <a:pt x="11" y="44"/>
                </a:cubicBezTo>
                <a:close/>
                <a:moveTo>
                  <a:pt x="11" y="51"/>
                </a:moveTo>
                <a:cubicBezTo>
                  <a:pt x="11" y="52"/>
                  <a:pt x="11" y="53"/>
                  <a:pt x="11" y="55"/>
                </a:cubicBezTo>
                <a:cubicBezTo>
                  <a:pt x="11" y="55"/>
                  <a:pt x="12" y="55"/>
                  <a:pt x="12" y="55"/>
                </a:cubicBezTo>
                <a:cubicBezTo>
                  <a:pt x="12" y="55"/>
                  <a:pt x="13" y="55"/>
                  <a:pt x="13" y="55"/>
                </a:cubicBezTo>
                <a:cubicBezTo>
                  <a:pt x="13" y="53"/>
                  <a:pt x="13" y="52"/>
                  <a:pt x="13" y="51"/>
                </a:cubicBezTo>
                <a:cubicBezTo>
                  <a:pt x="13" y="51"/>
                  <a:pt x="12" y="51"/>
                  <a:pt x="12" y="51"/>
                </a:cubicBezTo>
                <a:cubicBezTo>
                  <a:pt x="12" y="51"/>
                  <a:pt x="11" y="51"/>
                  <a:pt x="11" y="51"/>
                </a:cubicBezTo>
                <a:close/>
              </a:path>
            </a:pathLst>
          </a:custGeom>
          <a:solidFill>
            <a:schemeClr val="bg1"/>
          </a:solidFill>
          <a:ln>
            <a:noFill/>
          </a:ln>
        </p:spPr>
        <p:txBody>
          <a:body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方正黑体简体" panose="02010601030101010101" pitchFamily="2" charset="-122"/>
              <a:cs typeface="+mn-cs"/>
              <a:sym typeface="Arial" panose="020B0604020202020204" pitchFamily="34" charset="0"/>
            </a:endParaRPr>
          </a:p>
        </p:txBody>
      </p:sp>
      <p:sp>
        <p:nvSpPr>
          <p:cNvPr id="112" name="Freeform 133"/>
          <p:cNvSpPr>
            <a:spLocks noEditPoints="1"/>
          </p:cNvSpPr>
          <p:nvPr/>
        </p:nvSpPr>
        <p:spPr bwMode="auto">
          <a:xfrm>
            <a:off x="3256758" y="2367703"/>
            <a:ext cx="173037" cy="239713"/>
          </a:xfrm>
          <a:custGeom>
            <a:avLst/>
            <a:gdLst>
              <a:gd name="T0" fmla="*/ 153804 w 99"/>
              <a:gd name="T1" fmla="*/ 188759 h 137"/>
              <a:gd name="T2" fmla="*/ 106614 w 99"/>
              <a:gd name="T3" fmla="*/ 209732 h 137"/>
              <a:gd name="T4" fmla="*/ 113605 w 99"/>
              <a:gd name="T5" fmla="*/ 213228 h 137"/>
              <a:gd name="T6" fmla="*/ 92632 w 99"/>
              <a:gd name="T7" fmla="*/ 199245 h 137"/>
              <a:gd name="T8" fmla="*/ 82145 w 99"/>
              <a:gd name="T9" fmla="*/ 173029 h 137"/>
              <a:gd name="T10" fmla="*/ 146812 w 99"/>
              <a:gd name="T11" fmla="*/ 159047 h 137"/>
              <a:gd name="T12" fmla="*/ 139821 w 99"/>
              <a:gd name="T13" fmla="*/ 106614 h 137"/>
              <a:gd name="T14" fmla="*/ 92632 w 99"/>
              <a:gd name="T15" fmla="*/ 106614 h 137"/>
              <a:gd name="T16" fmla="*/ 139821 w 99"/>
              <a:gd name="T17" fmla="*/ 106614 h 137"/>
              <a:gd name="T18" fmla="*/ 129335 w 99"/>
              <a:gd name="T19" fmla="*/ 59424 h 137"/>
              <a:gd name="T20" fmla="*/ 103118 w 99"/>
              <a:gd name="T21" fmla="*/ 45442 h 137"/>
              <a:gd name="T22" fmla="*/ 139821 w 99"/>
              <a:gd name="T23" fmla="*/ 22721 h 137"/>
              <a:gd name="T24" fmla="*/ 125839 w 99"/>
              <a:gd name="T25" fmla="*/ 29712 h 137"/>
              <a:gd name="T26" fmla="*/ 129335 w 99"/>
              <a:gd name="T27" fmla="*/ 59424 h 137"/>
              <a:gd name="T28" fmla="*/ 106614 w 99"/>
              <a:gd name="T29" fmla="*/ 19225 h 137"/>
              <a:gd name="T30" fmla="*/ 92632 w 99"/>
              <a:gd name="T31" fmla="*/ 19225 h 137"/>
              <a:gd name="T32" fmla="*/ 99623 w 99"/>
              <a:gd name="T33" fmla="*/ 26216 h 137"/>
              <a:gd name="T34" fmla="*/ 106614 w 99"/>
              <a:gd name="T35" fmla="*/ 19225 h 137"/>
              <a:gd name="T36" fmla="*/ 15730 w 99"/>
              <a:gd name="T37" fmla="*/ 173029 h 137"/>
              <a:gd name="T38" fmla="*/ 82145 w 99"/>
              <a:gd name="T39" fmla="*/ 62920 h 137"/>
              <a:gd name="T40" fmla="*/ 76902 w 99"/>
              <a:gd name="T41" fmla="*/ 33208 h 137"/>
              <a:gd name="T42" fmla="*/ 73406 w 99"/>
              <a:gd name="T43" fmla="*/ 26216 h 137"/>
              <a:gd name="T44" fmla="*/ 73406 w 99"/>
              <a:gd name="T45" fmla="*/ 0 h 137"/>
              <a:gd name="T46" fmla="*/ 106614 w 99"/>
              <a:gd name="T47" fmla="*/ 0 h 137"/>
              <a:gd name="T48" fmla="*/ 146812 w 99"/>
              <a:gd name="T49" fmla="*/ 0 h 137"/>
              <a:gd name="T50" fmla="*/ 159047 w 99"/>
              <a:gd name="T51" fmla="*/ 8739 h 137"/>
              <a:gd name="T52" fmla="*/ 159047 w 99"/>
              <a:gd name="T53" fmla="*/ 29712 h 137"/>
              <a:gd name="T54" fmla="*/ 146812 w 99"/>
              <a:gd name="T55" fmla="*/ 41946 h 137"/>
              <a:gd name="T56" fmla="*/ 173029 w 99"/>
              <a:gd name="T57" fmla="*/ 195750 h 137"/>
              <a:gd name="T58" fmla="*/ 122344 w 99"/>
              <a:gd name="T59" fmla="*/ 235948 h 137"/>
              <a:gd name="T60" fmla="*/ 110109 w 99"/>
              <a:gd name="T61" fmla="*/ 235948 h 137"/>
              <a:gd name="T62" fmla="*/ 59424 w 99"/>
              <a:gd name="T63" fmla="*/ 195750 h 137"/>
              <a:gd name="T64" fmla="*/ 69911 w 99"/>
              <a:gd name="T65" fmla="*/ 129335 h 13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99" h="137">
                <a:moveTo>
                  <a:pt x="65" y="122"/>
                </a:moveTo>
                <a:lnTo>
                  <a:pt x="88" y="108"/>
                </a:lnTo>
                <a:lnTo>
                  <a:pt x="86" y="101"/>
                </a:lnTo>
                <a:lnTo>
                  <a:pt x="61" y="120"/>
                </a:lnTo>
                <a:lnTo>
                  <a:pt x="65" y="122"/>
                </a:lnTo>
                <a:close/>
                <a:moveTo>
                  <a:pt x="84" y="91"/>
                </a:moveTo>
                <a:lnTo>
                  <a:pt x="53" y="114"/>
                </a:lnTo>
                <a:lnTo>
                  <a:pt x="44" y="108"/>
                </a:lnTo>
                <a:lnTo>
                  <a:pt x="47" y="99"/>
                </a:lnTo>
                <a:lnTo>
                  <a:pt x="82" y="74"/>
                </a:lnTo>
                <a:lnTo>
                  <a:pt x="84" y="91"/>
                </a:lnTo>
                <a:close/>
                <a:moveTo>
                  <a:pt x="80" y="61"/>
                </a:moveTo>
                <a:lnTo>
                  <a:pt x="76" y="45"/>
                </a:lnTo>
                <a:lnTo>
                  <a:pt x="53" y="61"/>
                </a:lnTo>
                <a:lnTo>
                  <a:pt x="49" y="84"/>
                </a:lnTo>
                <a:lnTo>
                  <a:pt x="80" y="61"/>
                </a:lnTo>
                <a:close/>
                <a:moveTo>
                  <a:pt x="74" y="34"/>
                </a:moveTo>
                <a:lnTo>
                  <a:pt x="55" y="47"/>
                </a:lnTo>
                <a:lnTo>
                  <a:pt x="59" y="26"/>
                </a:lnTo>
                <a:lnTo>
                  <a:pt x="80" y="11"/>
                </a:lnTo>
                <a:lnTo>
                  <a:pt x="80" y="13"/>
                </a:lnTo>
                <a:lnTo>
                  <a:pt x="74" y="15"/>
                </a:lnTo>
                <a:lnTo>
                  <a:pt x="72" y="17"/>
                </a:lnTo>
                <a:lnTo>
                  <a:pt x="72" y="21"/>
                </a:lnTo>
                <a:lnTo>
                  <a:pt x="74" y="34"/>
                </a:lnTo>
                <a:close/>
                <a:moveTo>
                  <a:pt x="61" y="11"/>
                </a:moveTo>
                <a:lnTo>
                  <a:pt x="61" y="11"/>
                </a:lnTo>
                <a:lnTo>
                  <a:pt x="53" y="11"/>
                </a:lnTo>
                <a:lnTo>
                  <a:pt x="53" y="13"/>
                </a:lnTo>
                <a:lnTo>
                  <a:pt x="57" y="15"/>
                </a:lnTo>
                <a:lnTo>
                  <a:pt x="61" y="11"/>
                </a:lnTo>
                <a:close/>
                <a:moveTo>
                  <a:pt x="40" y="74"/>
                </a:moveTo>
                <a:lnTo>
                  <a:pt x="9" y="99"/>
                </a:lnTo>
                <a:lnTo>
                  <a:pt x="0" y="93"/>
                </a:lnTo>
                <a:lnTo>
                  <a:pt x="47" y="36"/>
                </a:lnTo>
                <a:lnTo>
                  <a:pt x="49" y="24"/>
                </a:lnTo>
                <a:lnTo>
                  <a:pt x="44" y="19"/>
                </a:lnTo>
                <a:lnTo>
                  <a:pt x="42" y="17"/>
                </a:lnTo>
                <a:lnTo>
                  <a:pt x="42" y="15"/>
                </a:lnTo>
                <a:lnTo>
                  <a:pt x="42" y="5"/>
                </a:lnTo>
                <a:lnTo>
                  <a:pt x="42" y="0"/>
                </a:lnTo>
                <a:lnTo>
                  <a:pt x="49" y="0"/>
                </a:lnTo>
                <a:lnTo>
                  <a:pt x="61" y="0"/>
                </a:lnTo>
                <a:lnTo>
                  <a:pt x="72" y="0"/>
                </a:lnTo>
                <a:lnTo>
                  <a:pt x="84" y="0"/>
                </a:lnTo>
                <a:lnTo>
                  <a:pt x="91" y="0"/>
                </a:lnTo>
                <a:lnTo>
                  <a:pt x="91" y="5"/>
                </a:lnTo>
                <a:lnTo>
                  <a:pt x="91" y="15"/>
                </a:lnTo>
                <a:lnTo>
                  <a:pt x="91" y="17"/>
                </a:lnTo>
                <a:lnTo>
                  <a:pt x="88" y="19"/>
                </a:lnTo>
                <a:lnTo>
                  <a:pt x="84" y="24"/>
                </a:lnTo>
                <a:lnTo>
                  <a:pt x="99" y="108"/>
                </a:lnTo>
                <a:lnTo>
                  <a:pt x="99" y="112"/>
                </a:lnTo>
                <a:lnTo>
                  <a:pt x="97" y="114"/>
                </a:lnTo>
                <a:lnTo>
                  <a:pt x="70" y="135"/>
                </a:lnTo>
                <a:lnTo>
                  <a:pt x="65" y="137"/>
                </a:lnTo>
                <a:lnTo>
                  <a:pt x="63" y="135"/>
                </a:lnTo>
                <a:lnTo>
                  <a:pt x="36" y="114"/>
                </a:lnTo>
                <a:lnTo>
                  <a:pt x="34" y="112"/>
                </a:lnTo>
                <a:lnTo>
                  <a:pt x="34" y="108"/>
                </a:lnTo>
                <a:lnTo>
                  <a:pt x="40" y="74"/>
                </a:lnTo>
                <a:close/>
              </a:path>
            </a:pathLst>
          </a:custGeom>
          <a:solidFill>
            <a:schemeClr val="bg1"/>
          </a:solidFill>
          <a:ln>
            <a:noFill/>
          </a:ln>
        </p:spPr>
        <p:txBody>
          <a:body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方正黑体简体" panose="02010601030101010101" pitchFamily="2" charset="-122"/>
              <a:cs typeface="+mn-cs"/>
              <a:sym typeface="Arial" panose="020B0604020202020204" pitchFamily="34" charset="0"/>
            </a:endParaRPr>
          </a:p>
        </p:txBody>
      </p:sp>
      <p:sp>
        <p:nvSpPr>
          <p:cNvPr id="113" name="Freeform 134"/>
          <p:cNvSpPr>
            <a:spLocks noEditPoints="1"/>
          </p:cNvSpPr>
          <p:nvPr/>
        </p:nvSpPr>
        <p:spPr bwMode="auto">
          <a:xfrm>
            <a:off x="2489995" y="3170978"/>
            <a:ext cx="234950" cy="163513"/>
          </a:xfrm>
          <a:custGeom>
            <a:avLst/>
            <a:gdLst>
              <a:gd name="T0" fmla="*/ 29275 w 64"/>
              <a:gd name="T1" fmla="*/ 0 h 44"/>
              <a:gd name="T2" fmla="*/ 142716 w 64"/>
              <a:gd name="T3" fmla="*/ 0 h 44"/>
              <a:gd name="T4" fmla="*/ 171991 w 64"/>
              <a:gd name="T5" fmla="*/ 29553 h 44"/>
              <a:gd name="T6" fmla="*/ 171991 w 64"/>
              <a:gd name="T7" fmla="*/ 81271 h 44"/>
              <a:gd name="T8" fmla="*/ 142716 w 64"/>
              <a:gd name="T9" fmla="*/ 110824 h 44"/>
              <a:gd name="T10" fmla="*/ 58550 w 64"/>
              <a:gd name="T11" fmla="*/ 110824 h 44"/>
              <a:gd name="T12" fmla="*/ 32934 w 64"/>
              <a:gd name="T13" fmla="*/ 136683 h 44"/>
              <a:gd name="T14" fmla="*/ 32934 w 64"/>
              <a:gd name="T15" fmla="*/ 110824 h 44"/>
              <a:gd name="T16" fmla="*/ 29275 w 64"/>
              <a:gd name="T17" fmla="*/ 110824 h 44"/>
              <a:gd name="T18" fmla="*/ 0 w 64"/>
              <a:gd name="T19" fmla="*/ 81271 h 44"/>
              <a:gd name="T20" fmla="*/ 0 w 64"/>
              <a:gd name="T21" fmla="*/ 29553 h 44"/>
              <a:gd name="T22" fmla="*/ 29275 w 64"/>
              <a:gd name="T23" fmla="*/ 0 h 44"/>
              <a:gd name="T24" fmla="*/ 204925 w 64"/>
              <a:gd name="T25" fmla="*/ 25859 h 44"/>
              <a:gd name="T26" fmla="*/ 182969 w 64"/>
              <a:gd name="T27" fmla="*/ 25859 h 44"/>
              <a:gd name="T28" fmla="*/ 182969 w 64"/>
              <a:gd name="T29" fmla="*/ 33247 h 44"/>
              <a:gd name="T30" fmla="*/ 182969 w 64"/>
              <a:gd name="T31" fmla="*/ 88659 h 44"/>
              <a:gd name="T32" fmla="*/ 142716 w 64"/>
              <a:gd name="T33" fmla="*/ 129295 h 44"/>
              <a:gd name="T34" fmla="*/ 69528 w 64"/>
              <a:gd name="T35" fmla="*/ 129295 h 44"/>
              <a:gd name="T36" fmla="*/ 95144 w 64"/>
              <a:gd name="T37" fmla="*/ 140377 h 44"/>
              <a:gd name="T38" fmla="*/ 179309 w 64"/>
              <a:gd name="T39" fmla="*/ 140377 h 44"/>
              <a:gd name="T40" fmla="*/ 201266 w 64"/>
              <a:gd name="T41" fmla="*/ 162542 h 44"/>
              <a:gd name="T42" fmla="*/ 201266 w 64"/>
              <a:gd name="T43" fmla="*/ 140377 h 44"/>
              <a:gd name="T44" fmla="*/ 204925 w 64"/>
              <a:gd name="T45" fmla="*/ 140377 h 44"/>
              <a:gd name="T46" fmla="*/ 234200 w 64"/>
              <a:gd name="T47" fmla="*/ 110824 h 44"/>
              <a:gd name="T48" fmla="*/ 234200 w 64"/>
              <a:gd name="T49" fmla="*/ 55412 h 44"/>
              <a:gd name="T50" fmla="*/ 204925 w 64"/>
              <a:gd name="T51" fmla="*/ 25859 h 44"/>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64" h="44">
                <a:moveTo>
                  <a:pt x="8" y="0"/>
                </a:moveTo>
                <a:cubicBezTo>
                  <a:pt x="39" y="0"/>
                  <a:pt x="39" y="0"/>
                  <a:pt x="39" y="0"/>
                </a:cubicBezTo>
                <a:cubicBezTo>
                  <a:pt x="43" y="0"/>
                  <a:pt x="47" y="3"/>
                  <a:pt x="47" y="8"/>
                </a:cubicBezTo>
                <a:cubicBezTo>
                  <a:pt x="47" y="22"/>
                  <a:pt x="47" y="22"/>
                  <a:pt x="47" y="22"/>
                </a:cubicBezTo>
                <a:cubicBezTo>
                  <a:pt x="47" y="27"/>
                  <a:pt x="43" y="30"/>
                  <a:pt x="39" y="30"/>
                </a:cubicBezTo>
                <a:cubicBezTo>
                  <a:pt x="16" y="30"/>
                  <a:pt x="16" y="30"/>
                  <a:pt x="16" y="30"/>
                </a:cubicBezTo>
                <a:cubicBezTo>
                  <a:pt x="9" y="37"/>
                  <a:pt x="9" y="37"/>
                  <a:pt x="9" y="37"/>
                </a:cubicBezTo>
                <a:cubicBezTo>
                  <a:pt x="9" y="30"/>
                  <a:pt x="9" y="30"/>
                  <a:pt x="9" y="30"/>
                </a:cubicBezTo>
                <a:cubicBezTo>
                  <a:pt x="8" y="30"/>
                  <a:pt x="8" y="30"/>
                  <a:pt x="8" y="30"/>
                </a:cubicBezTo>
                <a:cubicBezTo>
                  <a:pt x="4" y="30"/>
                  <a:pt x="0" y="27"/>
                  <a:pt x="0" y="22"/>
                </a:cubicBezTo>
                <a:cubicBezTo>
                  <a:pt x="0" y="8"/>
                  <a:pt x="0" y="8"/>
                  <a:pt x="0" y="8"/>
                </a:cubicBezTo>
                <a:cubicBezTo>
                  <a:pt x="0" y="3"/>
                  <a:pt x="4" y="0"/>
                  <a:pt x="8" y="0"/>
                </a:cubicBezTo>
                <a:close/>
                <a:moveTo>
                  <a:pt x="56" y="7"/>
                </a:moveTo>
                <a:cubicBezTo>
                  <a:pt x="50" y="7"/>
                  <a:pt x="50" y="7"/>
                  <a:pt x="50" y="7"/>
                </a:cubicBezTo>
                <a:cubicBezTo>
                  <a:pt x="50" y="8"/>
                  <a:pt x="50" y="8"/>
                  <a:pt x="50" y="9"/>
                </a:cubicBezTo>
                <a:cubicBezTo>
                  <a:pt x="50" y="24"/>
                  <a:pt x="50" y="24"/>
                  <a:pt x="50" y="24"/>
                </a:cubicBezTo>
                <a:cubicBezTo>
                  <a:pt x="50" y="30"/>
                  <a:pt x="45" y="35"/>
                  <a:pt x="39" y="35"/>
                </a:cubicBezTo>
                <a:cubicBezTo>
                  <a:pt x="19" y="35"/>
                  <a:pt x="19" y="35"/>
                  <a:pt x="19" y="35"/>
                </a:cubicBezTo>
                <a:cubicBezTo>
                  <a:pt x="21" y="37"/>
                  <a:pt x="23" y="38"/>
                  <a:pt x="26" y="38"/>
                </a:cubicBezTo>
                <a:cubicBezTo>
                  <a:pt x="49" y="38"/>
                  <a:pt x="49" y="38"/>
                  <a:pt x="49" y="38"/>
                </a:cubicBezTo>
                <a:cubicBezTo>
                  <a:pt x="55" y="44"/>
                  <a:pt x="55" y="44"/>
                  <a:pt x="55" y="44"/>
                </a:cubicBezTo>
                <a:cubicBezTo>
                  <a:pt x="55" y="38"/>
                  <a:pt x="55" y="38"/>
                  <a:pt x="55" y="38"/>
                </a:cubicBezTo>
                <a:cubicBezTo>
                  <a:pt x="56" y="38"/>
                  <a:pt x="56" y="38"/>
                  <a:pt x="56" y="38"/>
                </a:cubicBezTo>
                <a:cubicBezTo>
                  <a:pt x="61" y="38"/>
                  <a:pt x="64" y="34"/>
                  <a:pt x="64" y="30"/>
                </a:cubicBezTo>
                <a:cubicBezTo>
                  <a:pt x="64" y="15"/>
                  <a:pt x="64" y="15"/>
                  <a:pt x="64" y="15"/>
                </a:cubicBezTo>
                <a:cubicBezTo>
                  <a:pt x="64" y="11"/>
                  <a:pt x="61" y="7"/>
                  <a:pt x="56" y="7"/>
                </a:cubicBezTo>
                <a:close/>
              </a:path>
            </a:pathLst>
          </a:custGeom>
          <a:solidFill>
            <a:schemeClr val="bg1"/>
          </a:solidFill>
          <a:ln>
            <a:noFill/>
          </a:ln>
        </p:spPr>
        <p:txBody>
          <a:body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方正黑体简体" panose="02010601030101010101" pitchFamily="2" charset="-122"/>
              <a:cs typeface="+mn-cs"/>
              <a:sym typeface="Arial" panose="020B0604020202020204" pitchFamily="34" charset="0"/>
            </a:endParaRPr>
          </a:p>
        </p:txBody>
      </p:sp>
      <p:sp>
        <p:nvSpPr>
          <p:cNvPr id="114" name="Freeform 135"/>
          <p:cNvSpPr>
            <a:spLocks noEditPoints="1"/>
          </p:cNvSpPr>
          <p:nvPr/>
        </p:nvSpPr>
        <p:spPr bwMode="auto">
          <a:xfrm>
            <a:off x="2867820" y="3156691"/>
            <a:ext cx="257175" cy="204787"/>
          </a:xfrm>
          <a:custGeom>
            <a:avLst/>
            <a:gdLst>
              <a:gd name="T0" fmla="*/ 69736 w 70"/>
              <a:gd name="T1" fmla="*/ 43819 h 56"/>
              <a:gd name="T2" fmla="*/ 238570 w 70"/>
              <a:gd name="T3" fmla="*/ 43819 h 56"/>
              <a:gd name="T4" fmla="*/ 245910 w 70"/>
              <a:gd name="T5" fmla="*/ 43819 h 56"/>
              <a:gd name="T6" fmla="*/ 154153 w 70"/>
              <a:gd name="T7" fmla="*/ 113199 h 56"/>
              <a:gd name="T8" fmla="*/ 62395 w 70"/>
              <a:gd name="T9" fmla="*/ 43819 h 56"/>
              <a:gd name="T10" fmla="*/ 69736 w 70"/>
              <a:gd name="T11" fmla="*/ 43819 h 56"/>
              <a:gd name="T12" fmla="*/ 36703 w 70"/>
              <a:gd name="T13" fmla="*/ 98593 h 56"/>
              <a:gd name="T14" fmla="*/ 44044 w 70"/>
              <a:gd name="T15" fmla="*/ 113199 h 56"/>
              <a:gd name="T16" fmla="*/ 51384 w 70"/>
              <a:gd name="T17" fmla="*/ 113199 h 56"/>
              <a:gd name="T18" fmla="*/ 51384 w 70"/>
              <a:gd name="T19" fmla="*/ 138760 h 56"/>
              <a:gd name="T20" fmla="*/ 0 w 70"/>
              <a:gd name="T21" fmla="*/ 138760 h 56"/>
              <a:gd name="T22" fmla="*/ 7341 w 70"/>
              <a:gd name="T23" fmla="*/ 153367 h 56"/>
              <a:gd name="T24" fmla="*/ 51384 w 70"/>
              <a:gd name="T25" fmla="*/ 153367 h 56"/>
              <a:gd name="T26" fmla="*/ 55055 w 70"/>
              <a:gd name="T27" fmla="*/ 160670 h 56"/>
              <a:gd name="T28" fmla="*/ 121120 w 70"/>
              <a:gd name="T29" fmla="*/ 109548 h 56"/>
              <a:gd name="T30" fmla="*/ 51384 w 70"/>
              <a:gd name="T31" fmla="*/ 58425 h 56"/>
              <a:gd name="T32" fmla="*/ 51384 w 70"/>
              <a:gd name="T33" fmla="*/ 58425 h 56"/>
              <a:gd name="T34" fmla="*/ 51384 w 70"/>
              <a:gd name="T35" fmla="*/ 98593 h 56"/>
              <a:gd name="T36" fmla="*/ 36703 w 70"/>
              <a:gd name="T37" fmla="*/ 98593 h 56"/>
              <a:gd name="T38" fmla="*/ 33033 w 70"/>
              <a:gd name="T39" fmla="*/ 186231 h 56"/>
              <a:gd name="T40" fmla="*/ 150482 w 70"/>
              <a:gd name="T41" fmla="*/ 186231 h 56"/>
              <a:gd name="T42" fmla="*/ 154153 w 70"/>
              <a:gd name="T43" fmla="*/ 204489 h 56"/>
              <a:gd name="T44" fmla="*/ 36703 w 70"/>
              <a:gd name="T45" fmla="*/ 204489 h 56"/>
              <a:gd name="T46" fmla="*/ 33033 w 70"/>
              <a:gd name="T47" fmla="*/ 186231 h 56"/>
              <a:gd name="T48" fmla="*/ 84417 w 70"/>
              <a:gd name="T49" fmla="*/ 0 h 56"/>
              <a:gd name="T50" fmla="*/ 198196 w 70"/>
              <a:gd name="T51" fmla="*/ 0 h 56"/>
              <a:gd name="T52" fmla="*/ 201867 w 70"/>
              <a:gd name="T53" fmla="*/ 14606 h 56"/>
              <a:gd name="T54" fmla="*/ 150482 w 70"/>
              <a:gd name="T55" fmla="*/ 14606 h 56"/>
              <a:gd name="T56" fmla="*/ 154153 w 70"/>
              <a:gd name="T57" fmla="*/ 29213 h 56"/>
              <a:gd name="T58" fmla="*/ 22022 w 70"/>
              <a:gd name="T59" fmla="*/ 29213 h 56"/>
              <a:gd name="T60" fmla="*/ 18352 w 70"/>
              <a:gd name="T61" fmla="*/ 10955 h 56"/>
              <a:gd name="T62" fmla="*/ 88087 w 70"/>
              <a:gd name="T63" fmla="*/ 10955 h 56"/>
              <a:gd name="T64" fmla="*/ 84417 w 70"/>
              <a:gd name="T65" fmla="*/ 0 h 56"/>
              <a:gd name="T66" fmla="*/ 256921 w 70"/>
              <a:gd name="T67" fmla="*/ 54774 h 56"/>
              <a:gd name="T68" fmla="*/ 187185 w 70"/>
              <a:gd name="T69" fmla="*/ 109548 h 56"/>
              <a:gd name="T70" fmla="*/ 253251 w 70"/>
              <a:gd name="T71" fmla="*/ 160670 h 56"/>
              <a:gd name="T72" fmla="*/ 256921 w 70"/>
              <a:gd name="T73" fmla="*/ 153367 h 56"/>
              <a:gd name="T74" fmla="*/ 256921 w 70"/>
              <a:gd name="T75" fmla="*/ 58425 h 56"/>
              <a:gd name="T76" fmla="*/ 256921 w 70"/>
              <a:gd name="T77" fmla="*/ 54774 h 56"/>
              <a:gd name="T78" fmla="*/ 242240 w 70"/>
              <a:gd name="T79" fmla="*/ 171625 h 56"/>
              <a:gd name="T80" fmla="*/ 238570 w 70"/>
              <a:gd name="T81" fmla="*/ 171625 h 56"/>
              <a:gd name="T82" fmla="*/ 69736 w 70"/>
              <a:gd name="T83" fmla="*/ 171625 h 56"/>
              <a:gd name="T84" fmla="*/ 66065 w 70"/>
              <a:gd name="T85" fmla="*/ 171625 h 56"/>
              <a:gd name="T86" fmla="*/ 135801 w 70"/>
              <a:gd name="T87" fmla="*/ 120502 h 56"/>
              <a:gd name="T88" fmla="*/ 150482 w 70"/>
              <a:gd name="T89" fmla="*/ 131457 h 56"/>
              <a:gd name="T90" fmla="*/ 154153 w 70"/>
              <a:gd name="T91" fmla="*/ 135109 h 56"/>
              <a:gd name="T92" fmla="*/ 157823 w 70"/>
              <a:gd name="T93" fmla="*/ 131457 h 56"/>
              <a:gd name="T94" fmla="*/ 172504 w 70"/>
              <a:gd name="T95" fmla="*/ 120502 h 56"/>
              <a:gd name="T96" fmla="*/ 242240 w 70"/>
              <a:gd name="T97" fmla="*/ 171625 h 5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70" h="56">
                <a:moveTo>
                  <a:pt x="19" y="12"/>
                </a:moveTo>
                <a:cubicBezTo>
                  <a:pt x="65" y="12"/>
                  <a:pt x="65" y="12"/>
                  <a:pt x="65" y="12"/>
                </a:cubicBezTo>
                <a:cubicBezTo>
                  <a:pt x="66" y="12"/>
                  <a:pt x="66" y="12"/>
                  <a:pt x="67" y="12"/>
                </a:cubicBezTo>
                <a:cubicBezTo>
                  <a:pt x="42" y="31"/>
                  <a:pt x="42" y="31"/>
                  <a:pt x="42" y="31"/>
                </a:cubicBezTo>
                <a:cubicBezTo>
                  <a:pt x="17" y="12"/>
                  <a:pt x="17" y="12"/>
                  <a:pt x="17" y="12"/>
                </a:cubicBezTo>
                <a:cubicBezTo>
                  <a:pt x="17" y="12"/>
                  <a:pt x="18" y="12"/>
                  <a:pt x="19" y="12"/>
                </a:cubicBezTo>
                <a:close/>
                <a:moveTo>
                  <a:pt x="10" y="27"/>
                </a:moveTo>
                <a:cubicBezTo>
                  <a:pt x="12" y="31"/>
                  <a:pt x="12" y="31"/>
                  <a:pt x="12" y="31"/>
                </a:cubicBezTo>
                <a:cubicBezTo>
                  <a:pt x="14" y="31"/>
                  <a:pt x="14" y="31"/>
                  <a:pt x="14" y="31"/>
                </a:cubicBezTo>
                <a:cubicBezTo>
                  <a:pt x="14" y="38"/>
                  <a:pt x="14" y="38"/>
                  <a:pt x="14" y="38"/>
                </a:cubicBezTo>
                <a:cubicBezTo>
                  <a:pt x="0" y="38"/>
                  <a:pt x="0" y="38"/>
                  <a:pt x="0" y="38"/>
                </a:cubicBezTo>
                <a:cubicBezTo>
                  <a:pt x="2" y="42"/>
                  <a:pt x="2" y="42"/>
                  <a:pt x="2" y="42"/>
                </a:cubicBezTo>
                <a:cubicBezTo>
                  <a:pt x="14" y="42"/>
                  <a:pt x="14" y="42"/>
                  <a:pt x="14" y="42"/>
                </a:cubicBezTo>
                <a:cubicBezTo>
                  <a:pt x="14" y="43"/>
                  <a:pt x="14" y="43"/>
                  <a:pt x="15" y="44"/>
                </a:cubicBezTo>
                <a:cubicBezTo>
                  <a:pt x="33" y="30"/>
                  <a:pt x="33" y="30"/>
                  <a:pt x="33" y="30"/>
                </a:cubicBezTo>
                <a:cubicBezTo>
                  <a:pt x="14" y="16"/>
                  <a:pt x="14" y="16"/>
                  <a:pt x="14" y="16"/>
                </a:cubicBezTo>
                <a:cubicBezTo>
                  <a:pt x="14" y="16"/>
                  <a:pt x="14" y="16"/>
                  <a:pt x="14" y="16"/>
                </a:cubicBezTo>
                <a:cubicBezTo>
                  <a:pt x="14" y="27"/>
                  <a:pt x="14" y="27"/>
                  <a:pt x="14" y="27"/>
                </a:cubicBezTo>
                <a:cubicBezTo>
                  <a:pt x="10" y="27"/>
                  <a:pt x="10" y="27"/>
                  <a:pt x="10" y="27"/>
                </a:cubicBezTo>
                <a:close/>
                <a:moveTo>
                  <a:pt x="9" y="51"/>
                </a:moveTo>
                <a:cubicBezTo>
                  <a:pt x="41" y="51"/>
                  <a:pt x="41" y="51"/>
                  <a:pt x="41" y="51"/>
                </a:cubicBezTo>
                <a:cubicBezTo>
                  <a:pt x="42" y="56"/>
                  <a:pt x="42" y="56"/>
                  <a:pt x="42" y="56"/>
                </a:cubicBezTo>
                <a:cubicBezTo>
                  <a:pt x="10" y="56"/>
                  <a:pt x="10" y="56"/>
                  <a:pt x="10" y="56"/>
                </a:cubicBezTo>
                <a:cubicBezTo>
                  <a:pt x="9" y="51"/>
                  <a:pt x="9" y="51"/>
                  <a:pt x="9" y="51"/>
                </a:cubicBezTo>
                <a:close/>
                <a:moveTo>
                  <a:pt x="23" y="0"/>
                </a:moveTo>
                <a:cubicBezTo>
                  <a:pt x="54" y="0"/>
                  <a:pt x="54" y="0"/>
                  <a:pt x="54" y="0"/>
                </a:cubicBezTo>
                <a:cubicBezTo>
                  <a:pt x="55" y="4"/>
                  <a:pt x="55" y="4"/>
                  <a:pt x="55" y="4"/>
                </a:cubicBezTo>
                <a:cubicBezTo>
                  <a:pt x="41" y="4"/>
                  <a:pt x="41" y="4"/>
                  <a:pt x="41" y="4"/>
                </a:cubicBezTo>
                <a:cubicBezTo>
                  <a:pt x="42" y="8"/>
                  <a:pt x="42" y="8"/>
                  <a:pt x="42" y="8"/>
                </a:cubicBezTo>
                <a:cubicBezTo>
                  <a:pt x="6" y="8"/>
                  <a:pt x="6" y="8"/>
                  <a:pt x="6" y="8"/>
                </a:cubicBezTo>
                <a:cubicBezTo>
                  <a:pt x="5" y="3"/>
                  <a:pt x="5" y="3"/>
                  <a:pt x="5" y="3"/>
                </a:cubicBezTo>
                <a:cubicBezTo>
                  <a:pt x="24" y="3"/>
                  <a:pt x="24" y="3"/>
                  <a:pt x="24" y="3"/>
                </a:cubicBezTo>
                <a:cubicBezTo>
                  <a:pt x="23" y="0"/>
                  <a:pt x="23" y="0"/>
                  <a:pt x="23" y="0"/>
                </a:cubicBezTo>
                <a:close/>
                <a:moveTo>
                  <a:pt x="70" y="15"/>
                </a:moveTo>
                <a:cubicBezTo>
                  <a:pt x="51" y="30"/>
                  <a:pt x="51" y="30"/>
                  <a:pt x="51" y="30"/>
                </a:cubicBezTo>
                <a:cubicBezTo>
                  <a:pt x="69" y="44"/>
                  <a:pt x="69" y="44"/>
                  <a:pt x="69" y="44"/>
                </a:cubicBezTo>
                <a:cubicBezTo>
                  <a:pt x="70" y="43"/>
                  <a:pt x="70" y="43"/>
                  <a:pt x="70" y="42"/>
                </a:cubicBezTo>
                <a:cubicBezTo>
                  <a:pt x="70" y="16"/>
                  <a:pt x="70" y="16"/>
                  <a:pt x="70" y="16"/>
                </a:cubicBezTo>
                <a:cubicBezTo>
                  <a:pt x="70" y="16"/>
                  <a:pt x="70" y="16"/>
                  <a:pt x="70" y="15"/>
                </a:cubicBezTo>
                <a:close/>
                <a:moveTo>
                  <a:pt x="66" y="47"/>
                </a:moveTo>
                <a:cubicBezTo>
                  <a:pt x="66" y="47"/>
                  <a:pt x="65" y="47"/>
                  <a:pt x="65" y="47"/>
                </a:cubicBezTo>
                <a:cubicBezTo>
                  <a:pt x="19" y="47"/>
                  <a:pt x="19" y="47"/>
                  <a:pt x="19" y="47"/>
                </a:cubicBezTo>
                <a:cubicBezTo>
                  <a:pt x="19" y="47"/>
                  <a:pt x="18" y="47"/>
                  <a:pt x="18" y="47"/>
                </a:cubicBezTo>
                <a:cubicBezTo>
                  <a:pt x="37" y="33"/>
                  <a:pt x="37" y="33"/>
                  <a:pt x="37" y="33"/>
                </a:cubicBezTo>
                <a:cubicBezTo>
                  <a:pt x="41" y="36"/>
                  <a:pt x="41" y="36"/>
                  <a:pt x="41" y="36"/>
                </a:cubicBezTo>
                <a:cubicBezTo>
                  <a:pt x="42" y="37"/>
                  <a:pt x="42" y="37"/>
                  <a:pt x="42" y="37"/>
                </a:cubicBezTo>
                <a:cubicBezTo>
                  <a:pt x="43" y="36"/>
                  <a:pt x="43" y="36"/>
                  <a:pt x="43" y="36"/>
                </a:cubicBezTo>
                <a:cubicBezTo>
                  <a:pt x="47" y="33"/>
                  <a:pt x="47" y="33"/>
                  <a:pt x="47" y="33"/>
                </a:cubicBezTo>
                <a:lnTo>
                  <a:pt x="66" y="47"/>
                </a:lnTo>
                <a:close/>
              </a:path>
            </a:pathLst>
          </a:custGeom>
          <a:solidFill>
            <a:schemeClr val="bg1"/>
          </a:solidFill>
          <a:ln>
            <a:noFill/>
          </a:ln>
        </p:spPr>
        <p:txBody>
          <a:body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方正黑体简体" panose="02010601030101010101" pitchFamily="2" charset="-122"/>
              <a:cs typeface="+mn-cs"/>
              <a:sym typeface="Arial" panose="020B0604020202020204" pitchFamily="34" charset="0"/>
            </a:endParaRPr>
          </a:p>
        </p:txBody>
      </p:sp>
      <p:sp>
        <p:nvSpPr>
          <p:cNvPr id="115" name="Freeform 136"/>
          <p:cNvSpPr>
            <a:spLocks noEditPoints="1"/>
          </p:cNvSpPr>
          <p:nvPr/>
        </p:nvSpPr>
        <p:spPr bwMode="auto">
          <a:xfrm>
            <a:off x="2120108" y="3123353"/>
            <a:ext cx="220662" cy="247650"/>
          </a:xfrm>
          <a:custGeom>
            <a:avLst/>
            <a:gdLst>
              <a:gd name="T0" fmla="*/ 117450 w 60"/>
              <a:gd name="T1" fmla="*/ 0 h 67"/>
              <a:gd name="T2" fmla="*/ 102768 w 60"/>
              <a:gd name="T3" fmla="*/ 36781 h 67"/>
              <a:gd name="T4" fmla="*/ 220218 w 60"/>
              <a:gd name="T5" fmla="*/ 102988 h 67"/>
              <a:gd name="T6" fmla="*/ 183515 w 60"/>
              <a:gd name="T7" fmla="*/ 117700 h 67"/>
              <a:gd name="T8" fmla="*/ 220218 w 60"/>
              <a:gd name="T9" fmla="*/ 102988 h 67"/>
              <a:gd name="T10" fmla="*/ 209207 w 60"/>
              <a:gd name="T11" fmla="*/ 62528 h 67"/>
              <a:gd name="T12" fmla="*/ 172504 w 60"/>
              <a:gd name="T13" fmla="*/ 69885 h 67"/>
              <a:gd name="T14" fmla="*/ 161493 w 60"/>
              <a:gd name="T15" fmla="*/ 11034 h 67"/>
              <a:gd name="T16" fmla="*/ 154153 w 60"/>
              <a:gd name="T17" fmla="*/ 51494 h 67"/>
              <a:gd name="T18" fmla="*/ 161493 w 60"/>
              <a:gd name="T19" fmla="*/ 11034 h 67"/>
              <a:gd name="T20" fmla="*/ 0 w 60"/>
              <a:gd name="T21" fmla="*/ 102988 h 67"/>
              <a:gd name="T22" fmla="*/ 36703 w 60"/>
              <a:gd name="T23" fmla="*/ 117700 h 67"/>
              <a:gd name="T24" fmla="*/ 11011 w 60"/>
              <a:gd name="T25" fmla="*/ 62528 h 67"/>
              <a:gd name="T26" fmla="*/ 51384 w 60"/>
              <a:gd name="T27" fmla="*/ 66206 h 67"/>
              <a:gd name="T28" fmla="*/ 11011 w 60"/>
              <a:gd name="T29" fmla="*/ 62528 h 67"/>
              <a:gd name="T30" fmla="*/ 69736 w 60"/>
              <a:gd name="T31" fmla="*/ 51494 h 67"/>
              <a:gd name="T32" fmla="*/ 62395 w 60"/>
              <a:gd name="T33" fmla="*/ 11034 h 67"/>
              <a:gd name="T34" fmla="*/ 110109 w 60"/>
              <a:gd name="T35" fmla="*/ 55172 h 67"/>
              <a:gd name="T36" fmla="*/ 168834 w 60"/>
              <a:gd name="T37" fmla="*/ 114022 h 67"/>
              <a:gd name="T38" fmla="*/ 143142 w 60"/>
              <a:gd name="T39" fmla="*/ 161838 h 67"/>
              <a:gd name="T40" fmla="*/ 143142 w 60"/>
              <a:gd name="T41" fmla="*/ 169194 h 67"/>
              <a:gd name="T42" fmla="*/ 150482 w 60"/>
              <a:gd name="T43" fmla="*/ 172872 h 67"/>
              <a:gd name="T44" fmla="*/ 150482 w 60"/>
              <a:gd name="T45" fmla="*/ 191263 h 67"/>
              <a:gd name="T46" fmla="*/ 150482 w 60"/>
              <a:gd name="T47" fmla="*/ 194941 h 67"/>
              <a:gd name="T48" fmla="*/ 150482 w 60"/>
              <a:gd name="T49" fmla="*/ 213332 h 67"/>
              <a:gd name="T50" fmla="*/ 146812 w 60"/>
              <a:gd name="T51" fmla="*/ 217010 h 67"/>
              <a:gd name="T52" fmla="*/ 73406 w 60"/>
              <a:gd name="T53" fmla="*/ 224366 h 67"/>
              <a:gd name="T54" fmla="*/ 69736 w 60"/>
              <a:gd name="T55" fmla="*/ 209654 h 67"/>
              <a:gd name="T56" fmla="*/ 73406 w 60"/>
              <a:gd name="T57" fmla="*/ 198619 h 67"/>
              <a:gd name="T58" fmla="*/ 69736 w 60"/>
              <a:gd name="T59" fmla="*/ 187585 h 67"/>
              <a:gd name="T60" fmla="*/ 73406 w 60"/>
              <a:gd name="T61" fmla="*/ 172872 h 67"/>
              <a:gd name="T62" fmla="*/ 80747 w 60"/>
              <a:gd name="T63" fmla="*/ 172872 h 67"/>
              <a:gd name="T64" fmla="*/ 62395 w 60"/>
              <a:gd name="T65" fmla="*/ 143447 h 67"/>
              <a:gd name="T66" fmla="*/ 69736 w 60"/>
              <a:gd name="T67" fmla="*/ 69885 h 67"/>
              <a:gd name="T68" fmla="*/ 128461 w 60"/>
              <a:gd name="T69" fmla="*/ 228044 h 67"/>
              <a:gd name="T70" fmla="*/ 110109 w 60"/>
              <a:gd name="T71" fmla="*/ 246435 h 67"/>
              <a:gd name="T72" fmla="*/ 128461 w 60"/>
              <a:gd name="T73" fmla="*/ 228044 h 67"/>
              <a:gd name="T74" fmla="*/ 84417 w 60"/>
              <a:gd name="T75" fmla="*/ 209654 h 67"/>
              <a:gd name="T76" fmla="*/ 84417 w 60"/>
              <a:gd name="T77" fmla="*/ 209654 h 67"/>
              <a:gd name="T78" fmla="*/ 139471 w 60"/>
              <a:gd name="T79" fmla="*/ 202297 h 67"/>
              <a:gd name="T80" fmla="*/ 139471 w 60"/>
              <a:gd name="T81" fmla="*/ 180229 h 67"/>
              <a:gd name="T82" fmla="*/ 84417 w 60"/>
              <a:gd name="T83" fmla="*/ 187585 h 67"/>
              <a:gd name="T84" fmla="*/ 139471 w 60"/>
              <a:gd name="T85" fmla="*/ 183907 h 67"/>
              <a:gd name="T86" fmla="*/ 139471 w 60"/>
              <a:gd name="T87" fmla="*/ 180229 h 6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60" h="67">
                <a:moveTo>
                  <a:pt x="28" y="0"/>
                </a:moveTo>
                <a:cubicBezTo>
                  <a:pt x="32" y="0"/>
                  <a:pt x="32" y="0"/>
                  <a:pt x="32" y="0"/>
                </a:cubicBezTo>
                <a:cubicBezTo>
                  <a:pt x="32" y="10"/>
                  <a:pt x="32" y="10"/>
                  <a:pt x="32" y="10"/>
                </a:cubicBezTo>
                <a:cubicBezTo>
                  <a:pt x="28" y="10"/>
                  <a:pt x="28" y="10"/>
                  <a:pt x="28" y="10"/>
                </a:cubicBezTo>
                <a:cubicBezTo>
                  <a:pt x="28" y="0"/>
                  <a:pt x="28" y="0"/>
                  <a:pt x="28" y="0"/>
                </a:cubicBezTo>
                <a:close/>
                <a:moveTo>
                  <a:pt x="60" y="28"/>
                </a:moveTo>
                <a:cubicBezTo>
                  <a:pt x="60" y="32"/>
                  <a:pt x="60" y="32"/>
                  <a:pt x="60" y="32"/>
                </a:cubicBezTo>
                <a:cubicBezTo>
                  <a:pt x="50" y="32"/>
                  <a:pt x="50" y="32"/>
                  <a:pt x="50" y="32"/>
                </a:cubicBezTo>
                <a:cubicBezTo>
                  <a:pt x="50" y="28"/>
                  <a:pt x="50" y="28"/>
                  <a:pt x="50" y="28"/>
                </a:cubicBezTo>
                <a:cubicBezTo>
                  <a:pt x="60" y="28"/>
                  <a:pt x="60" y="28"/>
                  <a:pt x="60" y="28"/>
                </a:cubicBezTo>
                <a:close/>
                <a:moveTo>
                  <a:pt x="55" y="14"/>
                </a:moveTo>
                <a:cubicBezTo>
                  <a:pt x="57" y="17"/>
                  <a:pt x="57" y="17"/>
                  <a:pt x="57" y="17"/>
                </a:cubicBezTo>
                <a:cubicBezTo>
                  <a:pt x="49" y="22"/>
                  <a:pt x="49" y="22"/>
                  <a:pt x="49" y="22"/>
                </a:cubicBezTo>
                <a:cubicBezTo>
                  <a:pt x="47" y="19"/>
                  <a:pt x="47" y="19"/>
                  <a:pt x="47" y="19"/>
                </a:cubicBezTo>
                <a:cubicBezTo>
                  <a:pt x="55" y="14"/>
                  <a:pt x="55" y="14"/>
                  <a:pt x="55" y="14"/>
                </a:cubicBezTo>
                <a:close/>
                <a:moveTo>
                  <a:pt x="44" y="3"/>
                </a:moveTo>
                <a:cubicBezTo>
                  <a:pt x="39" y="12"/>
                  <a:pt x="39" y="12"/>
                  <a:pt x="39" y="12"/>
                </a:cubicBezTo>
                <a:cubicBezTo>
                  <a:pt x="42" y="14"/>
                  <a:pt x="42" y="14"/>
                  <a:pt x="42" y="14"/>
                </a:cubicBezTo>
                <a:cubicBezTo>
                  <a:pt x="47" y="5"/>
                  <a:pt x="47" y="5"/>
                  <a:pt x="47" y="5"/>
                </a:cubicBezTo>
                <a:cubicBezTo>
                  <a:pt x="44" y="3"/>
                  <a:pt x="44" y="3"/>
                  <a:pt x="44" y="3"/>
                </a:cubicBezTo>
                <a:close/>
                <a:moveTo>
                  <a:pt x="0" y="32"/>
                </a:moveTo>
                <a:cubicBezTo>
                  <a:pt x="0" y="28"/>
                  <a:pt x="0" y="28"/>
                  <a:pt x="0" y="28"/>
                </a:cubicBezTo>
                <a:cubicBezTo>
                  <a:pt x="10" y="28"/>
                  <a:pt x="10" y="28"/>
                  <a:pt x="10" y="28"/>
                </a:cubicBezTo>
                <a:cubicBezTo>
                  <a:pt x="10" y="32"/>
                  <a:pt x="10" y="32"/>
                  <a:pt x="10" y="32"/>
                </a:cubicBezTo>
                <a:cubicBezTo>
                  <a:pt x="0" y="32"/>
                  <a:pt x="0" y="32"/>
                  <a:pt x="0" y="32"/>
                </a:cubicBezTo>
                <a:close/>
                <a:moveTo>
                  <a:pt x="3" y="17"/>
                </a:moveTo>
                <a:cubicBezTo>
                  <a:pt x="5" y="14"/>
                  <a:pt x="5" y="14"/>
                  <a:pt x="5" y="14"/>
                </a:cubicBezTo>
                <a:cubicBezTo>
                  <a:pt x="14" y="18"/>
                  <a:pt x="14" y="18"/>
                  <a:pt x="14" y="18"/>
                </a:cubicBezTo>
                <a:cubicBezTo>
                  <a:pt x="12" y="22"/>
                  <a:pt x="12" y="22"/>
                  <a:pt x="12" y="22"/>
                </a:cubicBezTo>
                <a:cubicBezTo>
                  <a:pt x="3" y="17"/>
                  <a:pt x="3" y="17"/>
                  <a:pt x="3" y="17"/>
                </a:cubicBezTo>
                <a:close/>
                <a:moveTo>
                  <a:pt x="14" y="5"/>
                </a:moveTo>
                <a:cubicBezTo>
                  <a:pt x="19" y="14"/>
                  <a:pt x="19" y="14"/>
                  <a:pt x="19" y="14"/>
                </a:cubicBezTo>
                <a:cubicBezTo>
                  <a:pt x="22" y="12"/>
                  <a:pt x="22" y="12"/>
                  <a:pt x="22" y="12"/>
                </a:cubicBezTo>
                <a:cubicBezTo>
                  <a:pt x="17" y="3"/>
                  <a:pt x="17" y="3"/>
                  <a:pt x="17" y="3"/>
                </a:cubicBezTo>
                <a:cubicBezTo>
                  <a:pt x="14" y="5"/>
                  <a:pt x="14" y="5"/>
                  <a:pt x="14" y="5"/>
                </a:cubicBezTo>
                <a:close/>
                <a:moveTo>
                  <a:pt x="30" y="15"/>
                </a:moveTo>
                <a:cubicBezTo>
                  <a:pt x="34" y="15"/>
                  <a:pt x="39" y="17"/>
                  <a:pt x="42" y="19"/>
                </a:cubicBezTo>
                <a:cubicBezTo>
                  <a:pt x="44" y="22"/>
                  <a:pt x="46" y="26"/>
                  <a:pt x="46" y="31"/>
                </a:cubicBezTo>
                <a:cubicBezTo>
                  <a:pt x="46" y="34"/>
                  <a:pt x="45" y="36"/>
                  <a:pt x="44" y="39"/>
                </a:cubicBezTo>
                <a:cubicBezTo>
                  <a:pt x="43" y="41"/>
                  <a:pt x="41" y="43"/>
                  <a:pt x="39" y="44"/>
                </a:cubicBezTo>
                <a:cubicBezTo>
                  <a:pt x="39" y="46"/>
                  <a:pt x="39" y="46"/>
                  <a:pt x="39" y="46"/>
                </a:cubicBezTo>
                <a:cubicBezTo>
                  <a:pt x="39" y="46"/>
                  <a:pt x="39" y="46"/>
                  <a:pt x="39" y="46"/>
                </a:cubicBezTo>
                <a:cubicBezTo>
                  <a:pt x="41" y="46"/>
                  <a:pt x="41" y="46"/>
                  <a:pt x="41" y="46"/>
                </a:cubicBezTo>
                <a:cubicBezTo>
                  <a:pt x="41" y="47"/>
                  <a:pt x="41" y="47"/>
                  <a:pt x="41" y="47"/>
                </a:cubicBezTo>
                <a:cubicBezTo>
                  <a:pt x="41" y="48"/>
                  <a:pt x="42" y="49"/>
                  <a:pt x="42" y="50"/>
                </a:cubicBezTo>
                <a:cubicBezTo>
                  <a:pt x="42" y="50"/>
                  <a:pt x="41" y="51"/>
                  <a:pt x="41" y="52"/>
                </a:cubicBezTo>
                <a:cubicBezTo>
                  <a:pt x="41" y="52"/>
                  <a:pt x="41" y="52"/>
                  <a:pt x="41" y="52"/>
                </a:cubicBezTo>
                <a:cubicBezTo>
                  <a:pt x="41" y="53"/>
                  <a:pt x="41" y="53"/>
                  <a:pt x="41" y="53"/>
                </a:cubicBezTo>
                <a:cubicBezTo>
                  <a:pt x="41" y="54"/>
                  <a:pt x="42" y="55"/>
                  <a:pt x="42" y="55"/>
                </a:cubicBezTo>
                <a:cubicBezTo>
                  <a:pt x="42" y="56"/>
                  <a:pt x="41" y="57"/>
                  <a:pt x="41" y="58"/>
                </a:cubicBezTo>
                <a:cubicBezTo>
                  <a:pt x="41" y="59"/>
                  <a:pt x="41" y="59"/>
                  <a:pt x="41" y="59"/>
                </a:cubicBezTo>
                <a:cubicBezTo>
                  <a:pt x="40" y="59"/>
                  <a:pt x="40" y="59"/>
                  <a:pt x="40" y="59"/>
                </a:cubicBezTo>
                <a:cubicBezTo>
                  <a:pt x="22" y="61"/>
                  <a:pt x="22" y="61"/>
                  <a:pt x="22" y="61"/>
                </a:cubicBezTo>
                <a:cubicBezTo>
                  <a:pt x="20" y="61"/>
                  <a:pt x="20" y="61"/>
                  <a:pt x="20" y="61"/>
                </a:cubicBezTo>
                <a:cubicBezTo>
                  <a:pt x="20" y="60"/>
                  <a:pt x="20" y="60"/>
                  <a:pt x="20" y="60"/>
                </a:cubicBezTo>
                <a:cubicBezTo>
                  <a:pt x="20" y="59"/>
                  <a:pt x="19" y="58"/>
                  <a:pt x="19" y="57"/>
                </a:cubicBezTo>
                <a:cubicBezTo>
                  <a:pt x="19" y="56"/>
                  <a:pt x="19" y="55"/>
                  <a:pt x="20" y="54"/>
                </a:cubicBezTo>
                <a:cubicBezTo>
                  <a:pt x="20" y="54"/>
                  <a:pt x="20" y="54"/>
                  <a:pt x="20" y="54"/>
                </a:cubicBezTo>
                <a:cubicBezTo>
                  <a:pt x="20" y="54"/>
                  <a:pt x="20" y="54"/>
                  <a:pt x="20" y="54"/>
                </a:cubicBezTo>
                <a:cubicBezTo>
                  <a:pt x="20" y="53"/>
                  <a:pt x="19" y="52"/>
                  <a:pt x="19" y="51"/>
                </a:cubicBezTo>
                <a:cubicBezTo>
                  <a:pt x="19" y="50"/>
                  <a:pt x="19" y="49"/>
                  <a:pt x="20" y="48"/>
                </a:cubicBezTo>
                <a:cubicBezTo>
                  <a:pt x="20" y="47"/>
                  <a:pt x="20" y="47"/>
                  <a:pt x="20" y="47"/>
                </a:cubicBezTo>
                <a:cubicBezTo>
                  <a:pt x="21" y="47"/>
                  <a:pt x="21" y="47"/>
                  <a:pt x="21" y="47"/>
                </a:cubicBezTo>
                <a:cubicBezTo>
                  <a:pt x="22" y="47"/>
                  <a:pt x="22" y="47"/>
                  <a:pt x="22" y="47"/>
                </a:cubicBezTo>
                <a:cubicBezTo>
                  <a:pt x="22" y="44"/>
                  <a:pt x="22" y="44"/>
                  <a:pt x="22" y="44"/>
                </a:cubicBezTo>
                <a:cubicBezTo>
                  <a:pt x="20" y="43"/>
                  <a:pt x="18" y="41"/>
                  <a:pt x="17" y="39"/>
                </a:cubicBezTo>
                <a:cubicBezTo>
                  <a:pt x="15" y="37"/>
                  <a:pt x="14" y="34"/>
                  <a:pt x="14" y="31"/>
                </a:cubicBezTo>
                <a:cubicBezTo>
                  <a:pt x="14" y="26"/>
                  <a:pt x="16" y="22"/>
                  <a:pt x="19" y="19"/>
                </a:cubicBezTo>
                <a:cubicBezTo>
                  <a:pt x="22" y="17"/>
                  <a:pt x="26" y="15"/>
                  <a:pt x="30" y="15"/>
                </a:cubicBezTo>
                <a:close/>
                <a:moveTo>
                  <a:pt x="35" y="62"/>
                </a:moveTo>
                <a:cubicBezTo>
                  <a:pt x="35" y="62"/>
                  <a:pt x="35" y="62"/>
                  <a:pt x="35" y="62"/>
                </a:cubicBezTo>
                <a:cubicBezTo>
                  <a:pt x="35" y="65"/>
                  <a:pt x="33" y="67"/>
                  <a:pt x="30" y="67"/>
                </a:cubicBezTo>
                <a:cubicBezTo>
                  <a:pt x="28" y="67"/>
                  <a:pt x="26" y="65"/>
                  <a:pt x="26" y="63"/>
                </a:cubicBezTo>
                <a:cubicBezTo>
                  <a:pt x="35" y="62"/>
                  <a:pt x="35" y="62"/>
                  <a:pt x="35" y="62"/>
                </a:cubicBezTo>
                <a:close/>
                <a:moveTo>
                  <a:pt x="38" y="55"/>
                </a:moveTo>
                <a:cubicBezTo>
                  <a:pt x="23" y="57"/>
                  <a:pt x="23" y="57"/>
                  <a:pt x="23" y="57"/>
                </a:cubicBezTo>
                <a:cubicBezTo>
                  <a:pt x="23" y="57"/>
                  <a:pt x="23" y="57"/>
                  <a:pt x="23" y="57"/>
                </a:cubicBezTo>
                <a:cubicBezTo>
                  <a:pt x="23" y="57"/>
                  <a:pt x="23" y="57"/>
                  <a:pt x="23" y="57"/>
                </a:cubicBezTo>
                <a:cubicBezTo>
                  <a:pt x="38" y="56"/>
                  <a:pt x="38" y="56"/>
                  <a:pt x="38" y="56"/>
                </a:cubicBezTo>
                <a:cubicBezTo>
                  <a:pt x="38" y="56"/>
                  <a:pt x="38" y="56"/>
                  <a:pt x="38" y="55"/>
                </a:cubicBezTo>
                <a:cubicBezTo>
                  <a:pt x="38" y="55"/>
                  <a:pt x="38" y="55"/>
                  <a:pt x="38" y="55"/>
                </a:cubicBezTo>
                <a:close/>
                <a:moveTo>
                  <a:pt x="38" y="49"/>
                </a:moveTo>
                <a:cubicBezTo>
                  <a:pt x="23" y="51"/>
                  <a:pt x="23" y="51"/>
                  <a:pt x="23" y="51"/>
                </a:cubicBezTo>
                <a:cubicBezTo>
                  <a:pt x="23" y="51"/>
                  <a:pt x="23" y="51"/>
                  <a:pt x="23" y="51"/>
                </a:cubicBezTo>
                <a:cubicBezTo>
                  <a:pt x="23" y="51"/>
                  <a:pt x="23" y="51"/>
                  <a:pt x="23" y="51"/>
                </a:cubicBezTo>
                <a:cubicBezTo>
                  <a:pt x="38" y="50"/>
                  <a:pt x="38" y="50"/>
                  <a:pt x="38" y="50"/>
                </a:cubicBezTo>
                <a:cubicBezTo>
                  <a:pt x="38" y="50"/>
                  <a:pt x="38" y="50"/>
                  <a:pt x="38" y="50"/>
                </a:cubicBezTo>
                <a:cubicBezTo>
                  <a:pt x="38" y="49"/>
                  <a:pt x="38" y="49"/>
                  <a:pt x="38" y="49"/>
                </a:cubicBezTo>
                <a:close/>
              </a:path>
            </a:pathLst>
          </a:custGeom>
          <a:solidFill>
            <a:schemeClr val="bg1"/>
          </a:solidFill>
          <a:ln>
            <a:noFill/>
          </a:ln>
        </p:spPr>
        <p:txBody>
          <a:body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方正黑体简体" panose="02010601030101010101" pitchFamily="2" charset="-122"/>
              <a:cs typeface="+mn-cs"/>
              <a:sym typeface="Arial" panose="020B0604020202020204" pitchFamily="34" charset="0"/>
            </a:endParaRPr>
          </a:p>
        </p:txBody>
      </p:sp>
      <p:sp>
        <p:nvSpPr>
          <p:cNvPr id="116" name="Freeform 137"/>
          <p:cNvSpPr>
            <a:spLocks noEditPoints="1"/>
          </p:cNvSpPr>
          <p:nvPr/>
        </p:nvSpPr>
        <p:spPr bwMode="auto">
          <a:xfrm>
            <a:off x="1342233" y="3131291"/>
            <a:ext cx="193675" cy="249237"/>
          </a:xfrm>
          <a:custGeom>
            <a:avLst/>
            <a:gdLst>
              <a:gd name="T0" fmla="*/ 161058 w 53"/>
              <a:gd name="T1" fmla="*/ 11026 h 68"/>
              <a:gd name="T2" fmla="*/ 113473 w 53"/>
              <a:gd name="T3" fmla="*/ 113939 h 68"/>
              <a:gd name="T4" fmla="*/ 84190 w 53"/>
              <a:gd name="T5" fmla="*/ 139667 h 68"/>
              <a:gd name="T6" fmla="*/ 51246 w 53"/>
              <a:gd name="T7" fmla="*/ 113939 h 68"/>
              <a:gd name="T8" fmla="*/ 98831 w 53"/>
              <a:gd name="T9" fmla="*/ 227877 h 68"/>
              <a:gd name="T10" fmla="*/ 98831 w 53"/>
              <a:gd name="T11" fmla="*/ 249930 h 68"/>
              <a:gd name="T12" fmla="*/ 98831 w 53"/>
              <a:gd name="T13" fmla="*/ 227877 h 68"/>
              <a:gd name="T14" fmla="*/ 51246 w 53"/>
              <a:gd name="T15" fmla="*/ 235228 h 68"/>
              <a:gd name="T16" fmla="*/ 43925 w 53"/>
              <a:gd name="T17" fmla="*/ 249930 h 68"/>
              <a:gd name="T18" fmla="*/ 36604 w 53"/>
              <a:gd name="T19" fmla="*/ 231553 h 68"/>
              <a:gd name="T20" fmla="*/ 87850 w 53"/>
              <a:gd name="T21" fmla="*/ 213176 h 68"/>
              <a:gd name="T22" fmla="*/ 47585 w 53"/>
              <a:gd name="T23" fmla="*/ 169070 h 68"/>
              <a:gd name="T24" fmla="*/ 146417 w 53"/>
              <a:gd name="T25" fmla="*/ 150693 h 68"/>
              <a:gd name="T26" fmla="*/ 106152 w 53"/>
              <a:gd name="T27" fmla="*/ 176421 h 68"/>
              <a:gd name="T28" fmla="*/ 164719 w 53"/>
              <a:gd name="T29" fmla="*/ 224202 h 68"/>
              <a:gd name="T30" fmla="*/ 168379 w 53"/>
              <a:gd name="T31" fmla="*/ 238904 h 68"/>
              <a:gd name="T32" fmla="*/ 146417 w 53"/>
              <a:gd name="T33" fmla="*/ 238904 h 68"/>
              <a:gd name="T34" fmla="*/ 98831 w 53"/>
              <a:gd name="T35" fmla="*/ 227877 h 68"/>
              <a:gd name="T36" fmla="*/ 164719 w 53"/>
              <a:gd name="T37" fmla="*/ 139667 h 68"/>
              <a:gd name="T38" fmla="*/ 161058 w 53"/>
              <a:gd name="T39" fmla="*/ 165395 h 68"/>
              <a:gd name="T40" fmla="*/ 183021 w 53"/>
              <a:gd name="T41" fmla="*/ 117614 h 68"/>
              <a:gd name="T42" fmla="*/ 161058 w 53"/>
              <a:gd name="T43" fmla="*/ 106588 h 68"/>
              <a:gd name="T44" fmla="*/ 21962 w 53"/>
              <a:gd name="T45" fmla="*/ 117614 h 68"/>
              <a:gd name="T46" fmla="*/ 0 w 53"/>
              <a:gd name="T47" fmla="*/ 106588 h 68"/>
              <a:gd name="T48" fmla="*/ 18302 w 53"/>
              <a:gd name="T49" fmla="*/ 147018 h 68"/>
              <a:gd name="T50" fmla="*/ 40265 w 53"/>
              <a:gd name="T51" fmla="*/ 158044 h 68"/>
              <a:gd name="T52" fmla="*/ 21962 w 53"/>
              <a:gd name="T53" fmla="*/ 117614 h 68"/>
              <a:gd name="T54" fmla="*/ 58567 w 53"/>
              <a:gd name="T55" fmla="*/ 36754 h 68"/>
              <a:gd name="T56" fmla="*/ 139096 w 53"/>
              <a:gd name="T57" fmla="*/ 29404 h 68"/>
              <a:gd name="T58" fmla="*/ 69548 w 53"/>
              <a:gd name="T59" fmla="*/ 77184 h 68"/>
              <a:gd name="T60" fmla="*/ 128115 w 53"/>
              <a:gd name="T61" fmla="*/ 88211 h 68"/>
              <a:gd name="T62" fmla="*/ 69548 w 53"/>
              <a:gd name="T63" fmla="*/ 77184 h 68"/>
              <a:gd name="T64" fmla="*/ 65887 w 53"/>
              <a:gd name="T65" fmla="*/ 62483 h 68"/>
              <a:gd name="T66" fmla="*/ 131775 w 53"/>
              <a:gd name="T67" fmla="*/ 51456 h 68"/>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53" h="68">
                <a:moveTo>
                  <a:pt x="9" y="3"/>
                </a:moveTo>
                <a:cubicBezTo>
                  <a:pt x="20" y="0"/>
                  <a:pt x="32" y="0"/>
                  <a:pt x="44" y="3"/>
                </a:cubicBezTo>
                <a:cubicBezTo>
                  <a:pt x="43" y="14"/>
                  <a:pt x="42" y="23"/>
                  <a:pt x="39" y="31"/>
                </a:cubicBezTo>
                <a:cubicBezTo>
                  <a:pt x="31" y="31"/>
                  <a:pt x="31" y="31"/>
                  <a:pt x="31" y="31"/>
                </a:cubicBezTo>
                <a:cubicBezTo>
                  <a:pt x="31" y="38"/>
                  <a:pt x="31" y="38"/>
                  <a:pt x="31" y="38"/>
                </a:cubicBezTo>
                <a:cubicBezTo>
                  <a:pt x="23" y="38"/>
                  <a:pt x="23" y="38"/>
                  <a:pt x="23" y="38"/>
                </a:cubicBezTo>
                <a:cubicBezTo>
                  <a:pt x="23" y="31"/>
                  <a:pt x="23" y="31"/>
                  <a:pt x="23" y="31"/>
                </a:cubicBezTo>
                <a:cubicBezTo>
                  <a:pt x="14" y="31"/>
                  <a:pt x="14" y="31"/>
                  <a:pt x="14" y="31"/>
                </a:cubicBezTo>
                <a:cubicBezTo>
                  <a:pt x="12" y="23"/>
                  <a:pt x="10" y="15"/>
                  <a:pt x="9" y="3"/>
                </a:cubicBezTo>
                <a:close/>
                <a:moveTo>
                  <a:pt x="27" y="62"/>
                </a:moveTo>
                <a:cubicBezTo>
                  <a:pt x="29" y="62"/>
                  <a:pt x="30" y="64"/>
                  <a:pt x="30" y="65"/>
                </a:cubicBezTo>
                <a:cubicBezTo>
                  <a:pt x="30" y="67"/>
                  <a:pt x="28" y="68"/>
                  <a:pt x="27" y="68"/>
                </a:cubicBezTo>
                <a:cubicBezTo>
                  <a:pt x="25" y="68"/>
                  <a:pt x="24" y="67"/>
                  <a:pt x="24" y="65"/>
                </a:cubicBezTo>
                <a:cubicBezTo>
                  <a:pt x="24" y="64"/>
                  <a:pt x="25" y="62"/>
                  <a:pt x="27" y="62"/>
                </a:cubicBezTo>
                <a:cubicBezTo>
                  <a:pt x="27" y="62"/>
                  <a:pt x="27" y="62"/>
                  <a:pt x="27" y="62"/>
                </a:cubicBezTo>
                <a:cubicBezTo>
                  <a:pt x="22" y="62"/>
                  <a:pt x="18" y="63"/>
                  <a:pt x="14" y="64"/>
                </a:cubicBezTo>
                <a:cubicBezTo>
                  <a:pt x="15" y="64"/>
                  <a:pt x="15" y="65"/>
                  <a:pt x="15" y="65"/>
                </a:cubicBezTo>
                <a:cubicBezTo>
                  <a:pt x="15" y="67"/>
                  <a:pt x="13" y="68"/>
                  <a:pt x="12" y="68"/>
                </a:cubicBezTo>
                <a:cubicBezTo>
                  <a:pt x="10" y="68"/>
                  <a:pt x="9" y="67"/>
                  <a:pt x="9" y="65"/>
                </a:cubicBezTo>
                <a:cubicBezTo>
                  <a:pt x="9" y="64"/>
                  <a:pt x="9" y="63"/>
                  <a:pt x="10" y="63"/>
                </a:cubicBezTo>
                <a:cubicBezTo>
                  <a:pt x="10" y="61"/>
                  <a:pt x="10" y="61"/>
                  <a:pt x="10" y="61"/>
                </a:cubicBezTo>
                <a:cubicBezTo>
                  <a:pt x="14" y="60"/>
                  <a:pt x="19" y="58"/>
                  <a:pt x="24" y="58"/>
                </a:cubicBezTo>
                <a:cubicBezTo>
                  <a:pt x="24" y="48"/>
                  <a:pt x="24" y="48"/>
                  <a:pt x="24" y="48"/>
                </a:cubicBezTo>
                <a:cubicBezTo>
                  <a:pt x="20" y="48"/>
                  <a:pt x="16" y="47"/>
                  <a:pt x="13" y="46"/>
                </a:cubicBezTo>
                <a:cubicBezTo>
                  <a:pt x="13" y="44"/>
                  <a:pt x="13" y="43"/>
                  <a:pt x="13" y="41"/>
                </a:cubicBezTo>
                <a:cubicBezTo>
                  <a:pt x="22" y="41"/>
                  <a:pt x="31" y="41"/>
                  <a:pt x="40" y="41"/>
                </a:cubicBezTo>
                <a:cubicBezTo>
                  <a:pt x="40" y="43"/>
                  <a:pt x="40" y="44"/>
                  <a:pt x="40" y="46"/>
                </a:cubicBezTo>
                <a:cubicBezTo>
                  <a:pt x="37" y="47"/>
                  <a:pt x="33" y="48"/>
                  <a:pt x="29" y="48"/>
                </a:cubicBezTo>
                <a:cubicBezTo>
                  <a:pt x="29" y="58"/>
                  <a:pt x="29" y="58"/>
                  <a:pt x="29" y="58"/>
                </a:cubicBezTo>
                <a:cubicBezTo>
                  <a:pt x="34" y="58"/>
                  <a:pt x="39" y="59"/>
                  <a:pt x="45" y="61"/>
                </a:cubicBezTo>
                <a:cubicBezTo>
                  <a:pt x="44" y="63"/>
                  <a:pt x="44" y="63"/>
                  <a:pt x="44" y="63"/>
                </a:cubicBezTo>
                <a:cubicBezTo>
                  <a:pt x="45" y="63"/>
                  <a:pt x="46" y="64"/>
                  <a:pt x="46" y="65"/>
                </a:cubicBezTo>
                <a:cubicBezTo>
                  <a:pt x="46" y="67"/>
                  <a:pt x="44" y="68"/>
                  <a:pt x="43" y="68"/>
                </a:cubicBezTo>
                <a:cubicBezTo>
                  <a:pt x="41" y="68"/>
                  <a:pt x="40" y="67"/>
                  <a:pt x="40" y="65"/>
                </a:cubicBezTo>
                <a:cubicBezTo>
                  <a:pt x="40" y="65"/>
                  <a:pt x="40" y="65"/>
                  <a:pt x="40" y="64"/>
                </a:cubicBezTo>
                <a:cubicBezTo>
                  <a:pt x="35" y="63"/>
                  <a:pt x="31" y="62"/>
                  <a:pt x="27" y="62"/>
                </a:cubicBezTo>
                <a:close/>
                <a:moveTo>
                  <a:pt x="46" y="32"/>
                </a:moveTo>
                <a:cubicBezTo>
                  <a:pt x="46" y="35"/>
                  <a:pt x="46" y="37"/>
                  <a:pt x="45" y="38"/>
                </a:cubicBezTo>
                <a:cubicBezTo>
                  <a:pt x="44" y="40"/>
                  <a:pt x="43" y="42"/>
                  <a:pt x="42" y="43"/>
                </a:cubicBezTo>
                <a:cubicBezTo>
                  <a:pt x="44" y="45"/>
                  <a:pt x="44" y="45"/>
                  <a:pt x="44" y="45"/>
                </a:cubicBezTo>
                <a:cubicBezTo>
                  <a:pt x="46" y="44"/>
                  <a:pt x="47" y="42"/>
                  <a:pt x="48" y="40"/>
                </a:cubicBezTo>
                <a:cubicBezTo>
                  <a:pt x="49" y="38"/>
                  <a:pt x="49" y="35"/>
                  <a:pt x="50" y="32"/>
                </a:cubicBezTo>
                <a:cubicBezTo>
                  <a:pt x="51" y="32"/>
                  <a:pt x="53" y="31"/>
                  <a:pt x="53" y="29"/>
                </a:cubicBezTo>
                <a:cubicBezTo>
                  <a:pt x="44" y="29"/>
                  <a:pt x="44" y="29"/>
                  <a:pt x="44" y="29"/>
                </a:cubicBezTo>
                <a:cubicBezTo>
                  <a:pt x="44" y="31"/>
                  <a:pt x="45" y="32"/>
                  <a:pt x="46" y="32"/>
                </a:cubicBezTo>
                <a:close/>
                <a:moveTo>
                  <a:pt x="6" y="32"/>
                </a:moveTo>
                <a:cubicBezTo>
                  <a:pt x="8" y="32"/>
                  <a:pt x="9" y="31"/>
                  <a:pt x="9" y="29"/>
                </a:cubicBezTo>
                <a:cubicBezTo>
                  <a:pt x="0" y="29"/>
                  <a:pt x="0" y="29"/>
                  <a:pt x="0" y="29"/>
                </a:cubicBezTo>
                <a:cubicBezTo>
                  <a:pt x="0" y="31"/>
                  <a:pt x="1" y="32"/>
                  <a:pt x="3" y="32"/>
                </a:cubicBezTo>
                <a:cubicBezTo>
                  <a:pt x="3" y="35"/>
                  <a:pt x="4" y="38"/>
                  <a:pt x="5" y="40"/>
                </a:cubicBezTo>
                <a:cubicBezTo>
                  <a:pt x="6" y="42"/>
                  <a:pt x="7" y="44"/>
                  <a:pt x="8" y="45"/>
                </a:cubicBezTo>
                <a:cubicBezTo>
                  <a:pt x="11" y="43"/>
                  <a:pt x="11" y="43"/>
                  <a:pt x="11" y="43"/>
                </a:cubicBezTo>
                <a:cubicBezTo>
                  <a:pt x="9" y="42"/>
                  <a:pt x="8" y="40"/>
                  <a:pt x="8" y="38"/>
                </a:cubicBezTo>
                <a:cubicBezTo>
                  <a:pt x="7" y="37"/>
                  <a:pt x="6" y="35"/>
                  <a:pt x="6" y="32"/>
                </a:cubicBezTo>
                <a:close/>
                <a:moveTo>
                  <a:pt x="16" y="8"/>
                </a:moveTo>
                <a:cubicBezTo>
                  <a:pt x="16" y="10"/>
                  <a:pt x="16" y="10"/>
                  <a:pt x="16" y="10"/>
                </a:cubicBezTo>
                <a:cubicBezTo>
                  <a:pt x="38" y="10"/>
                  <a:pt x="38" y="10"/>
                  <a:pt x="38" y="10"/>
                </a:cubicBezTo>
                <a:cubicBezTo>
                  <a:pt x="38" y="8"/>
                  <a:pt x="38" y="8"/>
                  <a:pt x="38" y="8"/>
                </a:cubicBezTo>
                <a:cubicBezTo>
                  <a:pt x="16" y="8"/>
                  <a:pt x="16" y="8"/>
                  <a:pt x="16" y="8"/>
                </a:cubicBezTo>
                <a:close/>
                <a:moveTo>
                  <a:pt x="19" y="21"/>
                </a:moveTo>
                <a:cubicBezTo>
                  <a:pt x="19" y="24"/>
                  <a:pt x="19" y="24"/>
                  <a:pt x="19" y="24"/>
                </a:cubicBezTo>
                <a:cubicBezTo>
                  <a:pt x="35" y="24"/>
                  <a:pt x="35" y="24"/>
                  <a:pt x="35" y="24"/>
                </a:cubicBezTo>
                <a:cubicBezTo>
                  <a:pt x="35" y="21"/>
                  <a:pt x="35" y="21"/>
                  <a:pt x="35" y="21"/>
                </a:cubicBezTo>
                <a:cubicBezTo>
                  <a:pt x="19" y="21"/>
                  <a:pt x="19" y="21"/>
                  <a:pt x="19" y="21"/>
                </a:cubicBezTo>
                <a:close/>
                <a:moveTo>
                  <a:pt x="18" y="14"/>
                </a:moveTo>
                <a:cubicBezTo>
                  <a:pt x="18" y="17"/>
                  <a:pt x="18" y="17"/>
                  <a:pt x="18" y="17"/>
                </a:cubicBezTo>
                <a:cubicBezTo>
                  <a:pt x="36" y="17"/>
                  <a:pt x="36" y="17"/>
                  <a:pt x="36" y="17"/>
                </a:cubicBezTo>
                <a:cubicBezTo>
                  <a:pt x="36" y="14"/>
                  <a:pt x="36" y="14"/>
                  <a:pt x="36" y="14"/>
                </a:cubicBezTo>
                <a:lnTo>
                  <a:pt x="18" y="14"/>
                </a:lnTo>
                <a:close/>
              </a:path>
            </a:pathLst>
          </a:custGeom>
          <a:solidFill>
            <a:schemeClr val="bg1"/>
          </a:solidFill>
          <a:ln>
            <a:noFill/>
          </a:ln>
        </p:spPr>
        <p:txBody>
          <a:body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方正黑体简体" panose="02010601030101010101" pitchFamily="2" charset="-122"/>
              <a:cs typeface="+mn-cs"/>
              <a:sym typeface="Arial" panose="020B0604020202020204" pitchFamily="34" charset="0"/>
            </a:endParaRPr>
          </a:p>
        </p:txBody>
      </p:sp>
      <p:sp>
        <p:nvSpPr>
          <p:cNvPr id="117" name="Freeform 138"/>
          <p:cNvSpPr>
            <a:spLocks noEditPoints="1"/>
          </p:cNvSpPr>
          <p:nvPr/>
        </p:nvSpPr>
        <p:spPr bwMode="auto">
          <a:xfrm>
            <a:off x="1716883" y="3150341"/>
            <a:ext cx="257175" cy="193675"/>
          </a:xfrm>
          <a:custGeom>
            <a:avLst/>
            <a:gdLst>
              <a:gd name="T0" fmla="*/ 168834 w 70"/>
              <a:gd name="T1" fmla="*/ 54906 h 53"/>
              <a:gd name="T2" fmla="*/ 187185 w 70"/>
              <a:gd name="T3" fmla="*/ 76869 h 53"/>
              <a:gd name="T4" fmla="*/ 187185 w 70"/>
              <a:gd name="T5" fmla="*/ 62227 h 53"/>
              <a:gd name="T6" fmla="*/ 194526 w 70"/>
              <a:gd name="T7" fmla="*/ 58567 h 53"/>
              <a:gd name="T8" fmla="*/ 194526 w 70"/>
              <a:gd name="T9" fmla="*/ 62227 h 53"/>
              <a:gd name="T10" fmla="*/ 205537 w 70"/>
              <a:gd name="T11" fmla="*/ 54906 h 53"/>
              <a:gd name="T12" fmla="*/ 220218 w 70"/>
              <a:gd name="T13" fmla="*/ 54906 h 53"/>
              <a:gd name="T14" fmla="*/ 256921 w 70"/>
              <a:gd name="T15" fmla="*/ 95171 h 53"/>
              <a:gd name="T16" fmla="*/ 249580 w 70"/>
              <a:gd name="T17" fmla="*/ 113473 h 53"/>
              <a:gd name="T18" fmla="*/ 231229 w 70"/>
              <a:gd name="T19" fmla="*/ 194002 h 53"/>
              <a:gd name="T20" fmla="*/ 143142 w 70"/>
              <a:gd name="T21" fmla="*/ 113473 h 53"/>
              <a:gd name="T22" fmla="*/ 124790 w 70"/>
              <a:gd name="T23" fmla="*/ 194002 h 53"/>
              <a:gd name="T24" fmla="*/ 110109 w 70"/>
              <a:gd name="T25" fmla="*/ 113473 h 53"/>
              <a:gd name="T26" fmla="*/ 146812 w 70"/>
              <a:gd name="T27" fmla="*/ 95171 h 53"/>
              <a:gd name="T28" fmla="*/ 47714 w 70"/>
              <a:gd name="T29" fmla="*/ 69548 h 53"/>
              <a:gd name="T30" fmla="*/ 84417 w 70"/>
              <a:gd name="T31" fmla="*/ 128115 h 53"/>
              <a:gd name="T32" fmla="*/ 99098 w 70"/>
              <a:gd name="T33" fmla="*/ 135435 h 53"/>
              <a:gd name="T34" fmla="*/ 84417 w 70"/>
              <a:gd name="T35" fmla="*/ 194002 h 53"/>
              <a:gd name="T36" fmla="*/ 80747 w 70"/>
              <a:gd name="T37" fmla="*/ 150077 h 53"/>
              <a:gd name="T38" fmla="*/ 55055 w 70"/>
              <a:gd name="T39" fmla="*/ 157398 h 53"/>
              <a:gd name="T40" fmla="*/ 36703 w 70"/>
              <a:gd name="T41" fmla="*/ 175700 h 53"/>
              <a:gd name="T42" fmla="*/ 33033 w 70"/>
              <a:gd name="T43" fmla="*/ 186681 h 53"/>
              <a:gd name="T44" fmla="*/ 47714 w 70"/>
              <a:gd name="T45" fmla="*/ 194002 h 53"/>
              <a:gd name="T46" fmla="*/ 14681 w 70"/>
              <a:gd name="T47" fmla="*/ 186681 h 53"/>
              <a:gd name="T48" fmla="*/ 25692 w 70"/>
              <a:gd name="T49" fmla="*/ 175700 h 53"/>
              <a:gd name="T50" fmla="*/ 22022 w 70"/>
              <a:gd name="T51" fmla="*/ 157398 h 53"/>
              <a:gd name="T52" fmla="*/ 0 w 70"/>
              <a:gd name="T53" fmla="*/ 146417 h 53"/>
              <a:gd name="T54" fmla="*/ 0 w 70"/>
              <a:gd name="T55" fmla="*/ 91510 h 53"/>
              <a:gd name="T56" fmla="*/ 14681 w 70"/>
              <a:gd name="T57" fmla="*/ 142756 h 53"/>
              <a:gd name="T58" fmla="*/ 11011 w 70"/>
              <a:gd name="T59" fmla="*/ 69548 h 53"/>
              <a:gd name="T60" fmla="*/ 66065 w 70"/>
              <a:gd name="T61" fmla="*/ 128115 h 53"/>
              <a:gd name="T62" fmla="*/ 51384 w 70"/>
              <a:gd name="T63" fmla="*/ 124454 h 53"/>
              <a:gd name="T64" fmla="*/ 29362 w 70"/>
              <a:gd name="T65" fmla="*/ 7321 h 53"/>
              <a:gd name="T66" fmla="*/ 29362 w 70"/>
              <a:gd name="T67" fmla="*/ 58567 h 53"/>
              <a:gd name="T68" fmla="*/ 29362 w 70"/>
              <a:gd name="T69" fmla="*/ 7321 h 53"/>
              <a:gd name="T70" fmla="*/ 168834 w 70"/>
              <a:gd name="T71" fmla="*/ 32944 h 53"/>
              <a:gd name="T72" fmla="*/ 168834 w 70"/>
              <a:gd name="T73" fmla="*/ 25623 h 53"/>
              <a:gd name="T74" fmla="*/ 168834 w 70"/>
              <a:gd name="T75" fmla="*/ 25623 h 53"/>
              <a:gd name="T76" fmla="*/ 205537 w 70"/>
              <a:gd name="T77" fmla="*/ 7321 h 53"/>
              <a:gd name="T78" fmla="*/ 209207 w 70"/>
              <a:gd name="T79" fmla="*/ 25623 h 53"/>
              <a:gd name="T80" fmla="*/ 212877 w 70"/>
              <a:gd name="T81" fmla="*/ 29283 h 53"/>
              <a:gd name="T82" fmla="*/ 205537 w 70"/>
              <a:gd name="T83" fmla="*/ 36604 h 53"/>
              <a:gd name="T84" fmla="*/ 187185 w 70"/>
              <a:gd name="T85" fmla="*/ 51246 h 53"/>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70" h="53">
                <a:moveTo>
                  <a:pt x="44" y="15"/>
                </a:moveTo>
                <a:cubicBezTo>
                  <a:pt x="45" y="15"/>
                  <a:pt x="45" y="15"/>
                  <a:pt x="46" y="15"/>
                </a:cubicBezTo>
                <a:cubicBezTo>
                  <a:pt x="47" y="15"/>
                  <a:pt x="47" y="15"/>
                  <a:pt x="48" y="15"/>
                </a:cubicBezTo>
                <a:cubicBezTo>
                  <a:pt x="51" y="21"/>
                  <a:pt x="51" y="21"/>
                  <a:pt x="51" y="21"/>
                </a:cubicBezTo>
                <a:cubicBezTo>
                  <a:pt x="52" y="17"/>
                  <a:pt x="52" y="17"/>
                  <a:pt x="52" y="17"/>
                </a:cubicBezTo>
                <a:cubicBezTo>
                  <a:pt x="51" y="17"/>
                  <a:pt x="51" y="17"/>
                  <a:pt x="51" y="17"/>
                </a:cubicBezTo>
                <a:cubicBezTo>
                  <a:pt x="51" y="16"/>
                  <a:pt x="51" y="16"/>
                  <a:pt x="51" y="16"/>
                </a:cubicBezTo>
                <a:cubicBezTo>
                  <a:pt x="53" y="16"/>
                  <a:pt x="53" y="16"/>
                  <a:pt x="53" y="16"/>
                </a:cubicBezTo>
                <a:cubicBezTo>
                  <a:pt x="53" y="17"/>
                  <a:pt x="53" y="17"/>
                  <a:pt x="53" y="17"/>
                </a:cubicBezTo>
                <a:cubicBezTo>
                  <a:pt x="53" y="17"/>
                  <a:pt x="53" y="17"/>
                  <a:pt x="53" y="17"/>
                </a:cubicBezTo>
                <a:cubicBezTo>
                  <a:pt x="54" y="21"/>
                  <a:pt x="54" y="21"/>
                  <a:pt x="54" y="21"/>
                </a:cubicBezTo>
                <a:cubicBezTo>
                  <a:pt x="56" y="15"/>
                  <a:pt x="56" y="15"/>
                  <a:pt x="56" y="15"/>
                </a:cubicBezTo>
                <a:cubicBezTo>
                  <a:pt x="57" y="15"/>
                  <a:pt x="57" y="15"/>
                  <a:pt x="58" y="15"/>
                </a:cubicBezTo>
                <a:cubicBezTo>
                  <a:pt x="58" y="15"/>
                  <a:pt x="59" y="15"/>
                  <a:pt x="60" y="15"/>
                </a:cubicBezTo>
                <a:cubicBezTo>
                  <a:pt x="62" y="17"/>
                  <a:pt x="63" y="22"/>
                  <a:pt x="63" y="26"/>
                </a:cubicBezTo>
                <a:cubicBezTo>
                  <a:pt x="70" y="26"/>
                  <a:pt x="70" y="26"/>
                  <a:pt x="70" y="26"/>
                </a:cubicBezTo>
                <a:cubicBezTo>
                  <a:pt x="70" y="31"/>
                  <a:pt x="70" y="31"/>
                  <a:pt x="70" y="31"/>
                </a:cubicBezTo>
                <a:cubicBezTo>
                  <a:pt x="68" y="31"/>
                  <a:pt x="68" y="31"/>
                  <a:pt x="68" y="31"/>
                </a:cubicBezTo>
                <a:cubicBezTo>
                  <a:pt x="68" y="53"/>
                  <a:pt x="68" y="53"/>
                  <a:pt x="68" y="53"/>
                </a:cubicBezTo>
                <a:cubicBezTo>
                  <a:pt x="63" y="53"/>
                  <a:pt x="63" y="53"/>
                  <a:pt x="63" y="53"/>
                </a:cubicBezTo>
                <a:cubicBezTo>
                  <a:pt x="63" y="31"/>
                  <a:pt x="63" y="31"/>
                  <a:pt x="63" y="31"/>
                </a:cubicBezTo>
                <a:cubicBezTo>
                  <a:pt x="39" y="31"/>
                  <a:pt x="39" y="31"/>
                  <a:pt x="39" y="31"/>
                </a:cubicBezTo>
                <a:cubicBezTo>
                  <a:pt x="39" y="53"/>
                  <a:pt x="39" y="53"/>
                  <a:pt x="39" y="53"/>
                </a:cubicBezTo>
                <a:cubicBezTo>
                  <a:pt x="34" y="53"/>
                  <a:pt x="34" y="53"/>
                  <a:pt x="34" y="53"/>
                </a:cubicBezTo>
                <a:cubicBezTo>
                  <a:pt x="34" y="31"/>
                  <a:pt x="34" y="31"/>
                  <a:pt x="34" y="31"/>
                </a:cubicBezTo>
                <a:cubicBezTo>
                  <a:pt x="30" y="31"/>
                  <a:pt x="30" y="31"/>
                  <a:pt x="30" y="31"/>
                </a:cubicBezTo>
                <a:cubicBezTo>
                  <a:pt x="30" y="26"/>
                  <a:pt x="30" y="26"/>
                  <a:pt x="30" y="26"/>
                </a:cubicBezTo>
                <a:cubicBezTo>
                  <a:pt x="40" y="26"/>
                  <a:pt x="40" y="26"/>
                  <a:pt x="40" y="26"/>
                </a:cubicBezTo>
                <a:cubicBezTo>
                  <a:pt x="41" y="23"/>
                  <a:pt x="41" y="17"/>
                  <a:pt x="44" y="15"/>
                </a:cubicBezTo>
                <a:close/>
                <a:moveTo>
                  <a:pt x="13" y="19"/>
                </a:moveTo>
                <a:cubicBezTo>
                  <a:pt x="16" y="28"/>
                  <a:pt x="16" y="28"/>
                  <a:pt x="16" y="28"/>
                </a:cubicBezTo>
                <a:cubicBezTo>
                  <a:pt x="23" y="35"/>
                  <a:pt x="23" y="35"/>
                  <a:pt x="23" y="35"/>
                </a:cubicBezTo>
                <a:cubicBezTo>
                  <a:pt x="22" y="36"/>
                  <a:pt x="22" y="36"/>
                  <a:pt x="22" y="36"/>
                </a:cubicBezTo>
                <a:cubicBezTo>
                  <a:pt x="27" y="37"/>
                  <a:pt x="27" y="37"/>
                  <a:pt x="27" y="37"/>
                </a:cubicBezTo>
                <a:cubicBezTo>
                  <a:pt x="27" y="53"/>
                  <a:pt x="27" y="53"/>
                  <a:pt x="27" y="53"/>
                </a:cubicBezTo>
                <a:cubicBezTo>
                  <a:pt x="23" y="53"/>
                  <a:pt x="23" y="53"/>
                  <a:pt x="23" y="53"/>
                </a:cubicBezTo>
                <a:cubicBezTo>
                  <a:pt x="23" y="53"/>
                  <a:pt x="22" y="46"/>
                  <a:pt x="22" y="44"/>
                </a:cubicBezTo>
                <a:cubicBezTo>
                  <a:pt x="21" y="42"/>
                  <a:pt x="22" y="41"/>
                  <a:pt x="22" y="41"/>
                </a:cubicBezTo>
                <a:cubicBezTo>
                  <a:pt x="15" y="40"/>
                  <a:pt x="15" y="40"/>
                  <a:pt x="15" y="40"/>
                </a:cubicBezTo>
                <a:cubicBezTo>
                  <a:pt x="15" y="43"/>
                  <a:pt x="15" y="43"/>
                  <a:pt x="15" y="43"/>
                </a:cubicBezTo>
                <a:cubicBezTo>
                  <a:pt x="10" y="43"/>
                  <a:pt x="10" y="43"/>
                  <a:pt x="10" y="43"/>
                </a:cubicBezTo>
                <a:cubicBezTo>
                  <a:pt x="10" y="48"/>
                  <a:pt x="10" y="48"/>
                  <a:pt x="10" y="48"/>
                </a:cubicBezTo>
                <a:cubicBezTo>
                  <a:pt x="9" y="48"/>
                  <a:pt x="9" y="48"/>
                  <a:pt x="9" y="48"/>
                </a:cubicBezTo>
                <a:cubicBezTo>
                  <a:pt x="9" y="51"/>
                  <a:pt x="9" y="51"/>
                  <a:pt x="9" y="51"/>
                </a:cubicBezTo>
                <a:cubicBezTo>
                  <a:pt x="13" y="51"/>
                  <a:pt x="13" y="51"/>
                  <a:pt x="13" y="51"/>
                </a:cubicBezTo>
                <a:cubicBezTo>
                  <a:pt x="13" y="53"/>
                  <a:pt x="13" y="53"/>
                  <a:pt x="13" y="53"/>
                </a:cubicBezTo>
                <a:cubicBezTo>
                  <a:pt x="4" y="53"/>
                  <a:pt x="4" y="53"/>
                  <a:pt x="4" y="53"/>
                </a:cubicBezTo>
                <a:cubicBezTo>
                  <a:pt x="4" y="51"/>
                  <a:pt x="4" y="51"/>
                  <a:pt x="4" y="51"/>
                </a:cubicBezTo>
                <a:cubicBezTo>
                  <a:pt x="7" y="51"/>
                  <a:pt x="7" y="51"/>
                  <a:pt x="7" y="51"/>
                </a:cubicBezTo>
                <a:cubicBezTo>
                  <a:pt x="7" y="48"/>
                  <a:pt x="7" y="48"/>
                  <a:pt x="7" y="48"/>
                </a:cubicBezTo>
                <a:cubicBezTo>
                  <a:pt x="6" y="48"/>
                  <a:pt x="6" y="48"/>
                  <a:pt x="6" y="48"/>
                </a:cubicBezTo>
                <a:cubicBezTo>
                  <a:pt x="6" y="43"/>
                  <a:pt x="6" y="43"/>
                  <a:pt x="6" y="43"/>
                </a:cubicBezTo>
                <a:cubicBezTo>
                  <a:pt x="0" y="43"/>
                  <a:pt x="0" y="43"/>
                  <a:pt x="0" y="43"/>
                </a:cubicBezTo>
                <a:cubicBezTo>
                  <a:pt x="0" y="40"/>
                  <a:pt x="0" y="40"/>
                  <a:pt x="0" y="40"/>
                </a:cubicBezTo>
                <a:cubicBezTo>
                  <a:pt x="0" y="39"/>
                  <a:pt x="0" y="39"/>
                  <a:pt x="0" y="39"/>
                </a:cubicBezTo>
                <a:cubicBezTo>
                  <a:pt x="0" y="25"/>
                  <a:pt x="0" y="25"/>
                  <a:pt x="0" y="25"/>
                </a:cubicBezTo>
                <a:cubicBezTo>
                  <a:pt x="3" y="25"/>
                  <a:pt x="3" y="25"/>
                  <a:pt x="3" y="25"/>
                </a:cubicBezTo>
                <a:cubicBezTo>
                  <a:pt x="4" y="39"/>
                  <a:pt x="4" y="39"/>
                  <a:pt x="4" y="39"/>
                </a:cubicBezTo>
                <a:cubicBezTo>
                  <a:pt x="7" y="39"/>
                  <a:pt x="7" y="39"/>
                  <a:pt x="7" y="39"/>
                </a:cubicBezTo>
                <a:cubicBezTo>
                  <a:pt x="3" y="19"/>
                  <a:pt x="3" y="19"/>
                  <a:pt x="3" y="19"/>
                </a:cubicBezTo>
                <a:cubicBezTo>
                  <a:pt x="13" y="19"/>
                  <a:pt x="13" y="19"/>
                  <a:pt x="13" y="19"/>
                </a:cubicBezTo>
                <a:close/>
                <a:moveTo>
                  <a:pt x="18" y="35"/>
                </a:moveTo>
                <a:cubicBezTo>
                  <a:pt x="14" y="32"/>
                  <a:pt x="14" y="32"/>
                  <a:pt x="14" y="32"/>
                </a:cubicBezTo>
                <a:cubicBezTo>
                  <a:pt x="14" y="34"/>
                  <a:pt x="14" y="34"/>
                  <a:pt x="14" y="34"/>
                </a:cubicBezTo>
                <a:cubicBezTo>
                  <a:pt x="18" y="35"/>
                  <a:pt x="18" y="35"/>
                  <a:pt x="18" y="35"/>
                </a:cubicBezTo>
                <a:close/>
                <a:moveTo>
                  <a:pt x="8" y="2"/>
                </a:moveTo>
                <a:cubicBezTo>
                  <a:pt x="12" y="2"/>
                  <a:pt x="15" y="5"/>
                  <a:pt x="15" y="9"/>
                </a:cubicBezTo>
                <a:cubicBezTo>
                  <a:pt x="15" y="12"/>
                  <a:pt x="12" y="16"/>
                  <a:pt x="8" y="16"/>
                </a:cubicBezTo>
                <a:cubicBezTo>
                  <a:pt x="4" y="16"/>
                  <a:pt x="1" y="12"/>
                  <a:pt x="1" y="9"/>
                </a:cubicBezTo>
                <a:cubicBezTo>
                  <a:pt x="1" y="5"/>
                  <a:pt x="4" y="2"/>
                  <a:pt x="8" y="2"/>
                </a:cubicBezTo>
                <a:close/>
                <a:moveTo>
                  <a:pt x="47" y="10"/>
                </a:moveTo>
                <a:cubicBezTo>
                  <a:pt x="47" y="10"/>
                  <a:pt x="46" y="10"/>
                  <a:pt x="46" y="9"/>
                </a:cubicBezTo>
                <a:cubicBezTo>
                  <a:pt x="46" y="9"/>
                  <a:pt x="46" y="8"/>
                  <a:pt x="46" y="8"/>
                </a:cubicBezTo>
                <a:cubicBezTo>
                  <a:pt x="46" y="7"/>
                  <a:pt x="46" y="7"/>
                  <a:pt x="46" y="7"/>
                </a:cubicBezTo>
                <a:cubicBezTo>
                  <a:pt x="46" y="7"/>
                  <a:pt x="46" y="7"/>
                  <a:pt x="46" y="7"/>
                </a:cubicBezTo>
                <a:cubicBezTo>
                  <a:pt x="46" y="7"/>
                  <a:pt x="46" y="7"/>
                  <a:pt x="46" y="7"/>
                </a:cubicBezTo>
                <a:cubicBezTo>
                  <a:pt x="46" y="4"/>
                  <a:pt x="46" y="3"/>
                  <a:pt x="48" y="2"/>
                </a:cubicBezTo>
                <a:cubicBezTo>
                  <a:pt x="50" y="0"/>
                  <a:pt x="53" y="0"/>
                  <a:pt x="56" y="2"/>
                </a:cubicBezTo>
                <a:cubicBezTo>
                  <a:pt x="57" y="3"/>
                  <a:pt x="57" y="4"/>
                  <a:pt x="57" y="7"/>
                </a:cubicBezTo>
                <a:cubicBezTo>
                  <a:pt x="57" y="7"/>
                  <a:pt x="57" y="7"/>
                  <a:pt x="57" y="7"/>
                </a:cubicBezTo>
                <a:cubicBezTo>
                  <a:pt x="58" y="7"/>
                  <a:pt x="58" y="7"/>
                  <a:pt x="58" y="7"/>
                </a:cubicBezTo>
                <a:cubicBezTo>
                  <a:pt x="58" y="8"/>
                  <a:pt x="58" y="8"/>
                  <a:pt x="58" y="8"/>
                </a:cubicBezTo>
                <a:cubicBezTo>
                  <a:pt x="58" y="8"/>
                  <a:pt x="57" y="9"/>
                  <a:pt x="57" y="9"/>
                </a:cubicBezTo>
                <a:cubicBezTo>
                  <a:pt x="57" y="10"/>
                  <a:pt x="57" y="10"/>
                  <a:pt x="56" y="10"/>
                </a:cubicBezTo>
                <a:cubicBezTo>
                  <a:pt x="56" y="12"/>
                  <a:pt x="54" y="14"/>
                  <a:pt x="52" y="14"/>
                </a:cubicBezTo>
                <a:cubicBezTo>
                  <a:pt x="52" y="14"/>
                  <a:pt x="51" y="14"/>
                  <a:pt x="51" y="14"/>
                </a:cubicBezTo>
                <a:cubicBezTo>
                  <a:pt x="49" y="13"/>
                  <a:pt x="48" y="13"/>
                  <a:pt x="47" y="10"/>
                </a:cubicBezTo>
                <a:close/>
              </a:path>
            </a:pathLst>
          </a:custGeom>
          <a:solidFill>
            <a:schemeClr val="bg1"/>
          </a:solidFill>
          <a:ln>
            <a:noFill/>
          </a:ln>
        </p:spPr>
        <p:txBody>
          <a:body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方正黑体简体" panose="02010601030101010101" pitchFamily="2" charset="-122"/>
              <a:cs typeface="+mn-cs"/>
              <a:sym typeface="Arial" panose="020B0604020202020204" pitchFamily="34" charset="0"/>
            </a:endParaRPr>
          </a:p>
        </p:txBody>
      </p:sp>
      <p:sp>
        <p:nvSpPr>
          <p:cNvPr id="118" name="Freeform 139"/>
          <p:cNvSpPr>
            <a:spLocks noEditPoints="1"/>
          </p:cNvSpPr>
          <p:nvPr/>
        </p:nvSpPr>
        <p:spPr bwMode="auto">
          <a:xfrm>
            <a:off x="3663158" y="3137641"/>
            <a:ext cx="217487" cy="236537"/>
          </a:xfrm>
          <a:custGeom>
            <a:avLst/>
            <a:gdLst>
              <a:gd name="T0" fmla="*/ 106524 w 59"/>
              <a:gd name="T1" fmla="*/ 0 h 64"/>
              <a:gd name="T2" fmla="*/ 216722 w 59"/>
              <a:gd name="T3" fmla="*/ 106914 h 64"/>
              <a:gd name="T4" fmla="*/ 179989 w 59"/>
              <a:gd name="T5" fmla="*/ 188021 h 64"/>
              <a:gd name="T6" fmla="*/ 205702 w 59"/>
              <a:gd name="T7" fmla="*/ 125347 h 64"/>
              <a:gd name="T8" fmla="*/ 106524 w 59"/>
              <a:gd name="T9" fmla="*/ 25807 h 64"/>
              <a:gd name="T10" fmla="*/ 11020 w 59"/>
              <a:gd name="T11" fmla="*/ 125347 h 64"/>
              <a:gd name="T12" fmla="*/ 33059 w 59"/>
              <a:gd name="T13" fmla="*/ 188021 h 64"/>
              <a:gd name="T14" fmla="*/ 0 w 59"/>
              <a:gd name="T15" fmla="*/ 106914 h 64"/>
              <a:gd name="T16" fmla="*/ 106524 w 59"/>
              <a:gd name="T17" fmla="*/ 0 h 64"/>
              <a:gd name="T18" fmla="*/ 128564 w 59"/>
              <a:gd name="T19" fmla="*/ 173274 h 64"/>
              <a:gd name="T20" fmla="*/ 150603 w 59"/>
              <a:gd name="T21" fmla="*/ 136407 h 64"/>
              <a:gd name="T22" fmla="*/ 106524 w 59"/>
              <a:gd name="T23" fmla="*/ 92167 h 64"/>
              <a:gd name="T24" fmla="*/ 62445 w 59"/>
              <a:gd name="T25" fmla="*/ 136407 h 64"/>
              <a:gd name="T26" fmla="*/ 84485 w 59"/>
              <a:gd name="T27" fmla="*/ 173274 h 64"/>
              <a:gd name="T28" fmla="*/ 84485 w 59"/>
              <a:gd name="T29" fmla="*/ 235948 h 64"/>
              <a:gd name="T30" fmla="*/ 128564 w 59"/>
              <a:gd name="T31" fmla="*/ 235948 h 64"/>
              <a:gd name="T32" fmla="*/ 128564 w 59"/>
              <a:gd name="T33" fmla="*/ 173274 h 64"/>
              <a:gd name="T34" fmla="*/ 106524 w 59"/>
              <a:gd name="T35" fmla="*/ 51614 h 64"/>
              <a:gd name="T36" fmla="*/ 33059 w 59"/>
              <a:gd name="T37" fmla="*/ 125347 h 64"/>
              <a:gd name="T38" fmla="*/ 66119 w 59"/>
              <a:gd name="T39" fmla="*/ 188021 h 64"/>
              <a:gd name="T40" fmla="*/ 40406 w 59"/>
              <a:gd name="T41" fmla="*/ 136407 h 64"/>
              <a:gd name="T42" fmla="*/ 106524 w 59"/>
              <a:gd name="T43" fmla="*/ 73734 h 64"/>
              <a:gd name="T44" fmla="*/ 172643 w 59"/>
              <a:gd name="T45" fmla="*/ 136407 h 64"/>
              <a:gd name="T46" fmla="*/ 150603 w 59"/>
              <a:gd name="T47" fmla="*/ 188021 h 64"/>
              <a:gd name="T48" fmla="*/ 183663 w 59"/>
              <a:gd name="T49" fmla="*/ 125347 h 64"/>
              <a:gd name="T50" fmla="*/ 106524 w 59"/>
              <a:gd name="T51" fmla="*/ 51614 h 64"/>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59" h="64">
                <a:moveTo>
                  <a:pt x="29" y="0"/>
                </a:moveTo>
                <a:cubicBezTo>
                  <a:pt x="46" y="0"/>
                  <a:pt x="59" y="13"/>
                  <a:pt x="59" y="29"/>
                </a:cubicBezTo>
                <a:cubicBezTo>
                  <a:pt x="59" y="38"/>
                  <a:pt x="55" y="46"/>
                  <a:pt x="49" y="51"/>
                </a:cubicBezTo>
                <a:cubicBezTo>
                  <a:pt x="53" y="46"/>
                  <a:pt x="56" y="40"/>
                  <a:pt x="56" y="34"/>
                </a:cubicBezTo>
                <a:cubicBezTo>
                  <a:pt x="56" y="19"/>
                  <a:pt x="44" y="7"/>
                  <a:pt x="29" y="7"/>
                </a:cubicBezTo>
                <a:cubicBezTo>
                  <a:pt x="15" y="7"/>
                  <a:pt x="3" y="19"/>
                  <a:pt x="3" y="34"/>
                </a:cubicBezTo>
                <a:cubicBezTo>
                  <a:pt x="3" y="40"/>
                  <a:pt x="5" y="46"/>
                  <a:pt x="9" y="51"/>
                </a:cubicBezTo>
                <a:cubicBezTo>
                  <a:pt x="3" y="46"/>
                  <a:pt x="0" y="38"/>
                  <a:pt x="0" y="29"/>
                </a:cubicBezTo>
                <a:cubicBezTo>
                  <a:pt x="0" y="13"/>
                  <a:pt x="13" y="0"/>
                  <a:pt x="29" y="0"/>
                </a:cubicBezTo>
                <a:close/>
                <a:moveTo>
                  <a:pt x="35" y="47"/>
                </a:moveTo>
                <a:cubicBezTo>
                  <a:pt x="39" y="45"/>
                  <a:pt x="41" y="41"/>
                  <a:pt x="41" y="37"/>
                </a:cubicBezTo>
                <a:cubicBezTo>
                  <a:pt x="41" y="31"/>
                  <a:pt x="36" y="25"/>
                  <a:pt x="29" y="25"/>
                </a:cubicBezTo>
                <a:cubicBezTo>
                  <a:pt x="23" y="25"/>
                  <a:pt x="17" y="31"/>
                  <a:pt x="17" y="37"/>
                </a:cubicBezTo>
                <a:cubicBezTo>
                  <a:pt x="17" y="41"/>
                  <a:pt x="20" y="45"/>
                  <a:pt x="23" y="47"/>
                </a:cubicBezTo>
                <a:cubicBezTo>
                  <a:pt x="23" y="64"/>
                  <a:pt x="23" y="64"/>
                  <a:pt x="23" y="64"/>
                </a:cubicBezTo>
                <a:cubicBezTo>
                  <a:pt x="35" y="64"/>
                  <a:pt x="35" y="64"/>
                  <a:pt x="35" y="64"/>
                </a:cubicBezTo>
                <a:cubicBezTo>
                  <a:pt x="35" y="47"/>
                  <a:pt x="35" y="47"/>
                  <a:pt x="35" y="47"/>
                </a:cubicBezTo>
                <a:close/>
                <a:moveTo>
                  <a:pt x="29" y="14"/>
                </a:moveTo>
                <a:cubicBezTo>
                  <a:pt x="18" y="14"/>
                  <a:pt x="9" y="23"/>
                  <a:pt x="9" y="34"/>
                </a:cubicBezTo>
                <a:cubicBezTo>
                  <a:pt x="9" y="41"/>
                  <a:pt x="12" y="47"/>
                  <a:pt x="18" y="51"/>
                </a:cubicBezTo>
                <a:cubicBezTo>
                  <a:pt x="14" y="48"/>
                  <a:pt x="11" y="43"/>
                  <a:pt x="11" y="37"/>
                </a:cubicBezTo>
                <a:cubicBezTo>
                  <a:pt x="11" y="27"/>
                  <a:pt x="19" y="20"/>
                  <a:pt x="29" y="20"/>
                </a:cubicBezTo>
                <a:cubicBezTo>
                  <a:pt x="39" y="20"/>
                  <a:pt x="47" y="27"/>
                  <a:pt x="47" y="37"/>
                </a:cubicBezTo>
                <a:cubicBezTo>
                  <a:pt x="47" y="43"/>
                  <a:pt x="45" y="48"/>
                  <a:pt x="41" y="51"/>
                </a:cubicBezTo>
                <a:cubicBezTo>
                  <a:pt x="46" y="47"/>
                  <a:pt x="50" y="41"/>
                  <a:pt x="50" y="34"/>
                </a:cubicBezTo>
                <a:cubicBezTo>
                  <a:pt x="50" y="23"/>
                  <a:pt x="40" y="14"/>
                  <a:pt x="29" y="14"/>
                </a:cubicBezTo>
                <a:close/>
              </a:path>
            </a:pathLst>
          </a:custGeom>
          <a:solidFill>
            <a:schemeClr val="bg1"/>
          </a:solidFill>
          <a:ln>
            <a:noFill/>
          </a:ln>
        </p:spPr>
        <p:txBody>
          <a:body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方正黑体简体" panose="02010601030101010101" pitchFamily="2" charset="-122"/>
              <a:cs typeface="+mn-cs"/>
              <a:sym typeface="Arial" panose="020B0604020202020204" pitchFamily="34" charset="0"/>
            </a:endParaRPr>
          </a:p>
        </p:txBody>
      </p:sp>
      <p:sp>
        <p:nvSpPr>
          <p:cNvPr id="119" name="Freeform 140"/>
          <p:cNvSpPr/>
          <p:nvPr/>
        </p:nvSpPr>
        <p:spPr bwMode="auto">
          <a:xfrm>
            <a:off x="3290095" y="3150341"/>
            <a:ext cx="190500" cy="214312"/>
          </a:xfrm>
          <a:custGeom>
            <a:avLst/>
            <a:gdLst>
              <a:gd name="T0" fmla="*/ 84262 w 52"/>
              <a:gd name="T1" fmla="*/ 185826 h 59"/>
              <a:gd name="T2" fmla="*/ 47627 w 52"/>
              <a:gd name="T3" fmla="*/ 171251 h 59"/>
              <a:gd name="T4" fmla="*/ 3664 w 52"/>
              <a:gd name="T5" fmla="*/ 116597 h 59"/>
              <a:gd name="T6" fmla="*/ 14654 w 52"/>
              <a:gd name="T7" fmla="*/ 47367 h 59"/>
              <a:gd name="T8" fmla="*/ 73272 w 52"/>
              <a:gd name="T9" fmla="*/ 3644 h 59"/>
              <a:gd name="T10" fmla="*/ 142880 w 52"/>
              <a:gd name="T11" fmla="*/ 14575 h 59"/>
              <a:gd name="T12" fmla="*/ 183179 w 52"/>
              <a:gd name="T13" fmla="*/ 72873 h 59"/>
              <a:gd name="T14" fmla="*/ 172188 w 52"/>
              <a:gd name="T15" fmla="*/ 142102 h 59"/>
              <a:gd name="T16" fmla="*/ 139216 w 52"/>
              <a:gd name="T17" fmla="*/ 120240 h 59"/>
              <a:gd name="T18" fmla="*/ 146543 w 52"/>
              <a:gd name="T19" fmla="*/ 80160 h 59"/>
              <a:gd name="T20" fmla="*/ 120898 w 52"/>
              <a:gd name="T21" fmla="*/ 47367 h 59"/>
              <a:gd name="T22" fmla="*/ 80599 w 52"/>
              <a:gd name="T23" fmla="*/ 43724 h 59"/>
              <a:gd name="T24" fmla="*/ 47627 w 52"/>
              <a:gd name="T25" fmla="*/ 65586 h 59"/>
              <a:gd name="T26" fmla="*/ 43963 w 52"/>
              <a:gd name="T27" fmla="*/ 105666 h 59"/>
              <a:gd name="T28" fmla="*/ 65944 w 52"/>
              <a:gd name="T29" fmla="*/ 138458 h 59"/>
              <a:gd name="T30" fmla="*/ 84262 w 52"/>
              <a:gd name="T31" fmla="*/ 145746 h 59"/>
              <a:gd name="T32" fmla="*/ 84262 w 52"/>
              <a:gd name="T33" fmla="*/ 116597 h 59"/>
              <a:gd name="T34" fmla="*/ 117234 w 52"/>
              <a:gd name="T35" fmla="*/ 138458 h 59"/>
              <a:gd name="T36" fmla="*/ 146543 w 52"/>
              <a:gd name="T37" fmla="*/ 163964 h 59"/>
              <a:gd name="T38" fmla="*/ 117234 w 52"/>
              <a:gd name="T39" fmla="*/ 189469 h 59"/>
              <a:gd name="T40" fmla="*/ 84262 w 52"/>
              <a:gd name="T41" fmla="*/ 214975 h 59"/>
              <a:gd name="T42" fmla="*/ 84262 w 52"/>
              <a:gd name="T43" fmla="*/ 185826 h 59"/>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52" h="59">
                <a:moveTo>
                  <a:pt x="23" y="51"/>
                </a:moveTo>
                <a:cubicBezTo>
                  <a:pt x="20" y="51"/>
                  <a:pt x="16" y="49"/>
                  <a:pt x="13" y="47"/>
                </a:cubicBezTo>
                <a:cubicBezTo>
                  <a:pt x="7" y="44"/>
                  <a:pt x="3" y="38"/>
                  <a:pt x="1" y="32"/>
                </a:cubicBezTo>
                <a:cubicBezTo>
                  <a:pt x="0" y="25"/>
                  <a:pt x="0" y="19"/>
                  <a:pt x="4" y="13"/>
                </a:cubicBezTo>
                <a:cubicBezTo>
                  <a:pt x="8" y="7"/>
                  <a:pt x="13" y="3"/>
                  <a:pt x="20" y="1"/>
                </a:cubicBezTo>
                <a:cubicBezTo>
                  <a:pt x="26" y="0"/>
                  <a:pt x="33" y="0"/>
                  <a:pt x="39" y="4"/>
                </a:cubicBezTo>
                <a:cubicBezTo>
                  <a:pt x="45" y="8"/>
                  <a:pt x="49" y="13"/>
                  <a:pt x="50" y="20"/>
                </a:cubicBezTo>
                <a:cubicBezTo>
                  <a:pt x="52" y="26"/>
                  <a:pt x="51" y="33"/>
                  <a:pt x="47" y="39"/>
                </a:cubicBezTo>
                <a:cubicBezTo>
                  <a:pt x="38" y="33"/>
                  <a:pt x="38" y="33"/>
                  <a:pt x="38" y="33"/>
                </a:cubicBezTo>
                <a:cubicBezTo>
                  <a:pt x="40" y="30"/>
                  <a:pt x="41" y="26"/>
                  <a:pt x="40" y="22"/>
                </a:cubicBezTo>
                <a:cubicBezTo>
                  <a:pt x="39" y="19"/>
                  <a:pt x="37" y="15"/>
                  <a:pt x="33" y="13"/>
                </a:cubicBezTo>
                <a:cubicBezTo>
                  <a:pt x="30" y="11"/>
                  <a:pt x="26" y="11"/>
                  <a:pt x="22" y="12"/>
                </a:cubicBezTo>
                <a:cubicBezTo>
                  <a:pt x="19" y="12"/>
                  <a:pt x="15" y="15"/>
                  <a:pt x="13" y="18"/>
                </a:cubicBezTo>
                <a:cubicBezTo>
                  <a:pt x="11" y="22"/>
                  <a:pt x="11" y="26"/>
                  <a:pt x="12" y="29"/>
                </a:cubicBezTo>
                <a:cubicBezTo>
                  <a:pt x="13" y="33"/>
                  <a:pt x="15" y="36"/>
                  <a:pt x="18" y="38"/>
                </a:cubicBezTo>
                <a:cubicBezTo>
                  <a:pt x="20" y="39"/>
                  <a:pt x="21" y="40"/>
                  <a:pt x="23" y="40"/>
                </a:cubicBezTo>
                <a:cubicBezTo>
                  <a:pt x="23" y="32"/>
                  <a:pt x="23" y="32"/>
                  <a:pt x="23" y="32"/>
                </a:cubicBezTo>
                <a:cubicBezTo>
                  <a:pt x="32" y="38"/>
                  <a:pt x="32" y="38"/>
                  <a:pt x="32" y="38"/>
                </a:cubicBezTo>
                <a:cubicBezTo>
                  <a:pt x="40" y="45"/>
                  <a:pt x="40" y="45"/>
                  <a:pt x="40" y="45"/>
                </a:cubicBezTo>
                <a:cubicBezTo>
                  <a:pt x="32" y="52"/>
                  <a:pt x="32" y="52"/>
                  <a:pt x="32" y="52"/>
                </a:cubicBezTo>
                <a:cubicBezTo>
                  <a:pt x="23" y="59"/>
                  <a:pt x="23" y="59"/>
                  <a:pt x="23" y="59"/>
                </a:cubicBezTo>
                <a:lnTo>
                  <a:pt x="23" y="51"/>
                </a:lnTo>
                <a:close/>
              </a:path>
            </a:pathLst>
          </a:custGeom>
          <a:solidFill>
            <a:schemeClr val="bg1"/>
          </a:solidFill>
          <a:ln>
            <a:noFill/>
          </a:ln>
        </p:spPr>
        <p:txBody>
          <a:body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方正黑体简体" panose="02010601030101010101" pitchFamily="2" charset="-122"/>
              <a:cs typeface="+mn-cs"/>
              <a:sym typeface="Arial" panose="020B0604020202020204" pitchFamily="34" charset="0"/>
            </a:endParaRPr>
          </a:p>
        </p:txBody>
      </p:sp>
      <p:sp>
        <p:nvSpPr>
          <p:cNvPr id="120" name="Freeform 141"/>
          <p:cNvSpPr>
            <a:spLocks noEditPoints="1"/>
          </p:cNvSpPr>
          <p:nvPr/>
        </p:nvSpPr>
        <p:spPr bwMode="auto">
          <a:xfrm>
            <a:off x="4471195" y="3128116"/>
            <a:ext cx="165100" cy="233362"/>
          </a:xfrm>
          <a:custGeom>
            <a:avLst/>
            <a:gdLst>
              <a:gd name="T0" fmla="*/ 88554 w 45"/>
              <a:gd name="T1" fmla="*/ 32934 h 64"/>
              <a:gd name="T2" fmla="*/ 140210 w 45"/>
              <a:gd name="T3" fmla="*/ 62209 h 64"/>
              <a:gd name="T4" fmla="*/ 143900 w 45"/>
              <a:gd name="T5" fmla="*/ 51231 h 64"/>
              <a:gd name="T6" fmla="*/ 143900 w 45"/>
              <a:gd name="T7" fmla="*/ 47572 h 64"/>
              <a:gd name="T8" fmla="*/ 140210 w 45"/>
              <a:gd name="T9" fmla="*/ 40253 h 64"/>
              <a:gd name="T10" fmla="*/ 103313 w 45"/>
              <a:gd name="T11" fmla="*/ 21956 h 64"/>
              <a:gd name="T12" fmla="*/ 99623 w 45"/>
              <a:gd name="T13" fmla="*/ 18297 h 64"/>
              <a:gd name="T14" fmla="*/ 92243 w 45"/>
              <a:gd name="T15" fmla="*/ 21956 h 64"/>
              <a:gd name="T16" fmla="*/ 88554 w 45"/>
              <a:gd name="T17" fmla="*/ 32934 h 64"/>
              <a:gd name="T18" fmla="*/ 77484 w 45"/>
              <a:gd name="T19" fmla="*/ 51231 h 64"/>
              <a:gd name="T20" fmla="*/ 88554 w 45"/>
              <a:gd name="T21" fmla="*/ 58550 h 64"/>
              <a:gd name="T22" fmla="*/ 47967 w 45"/>
              <a:gd name="T23" fmla="*/ 131738 h 64"/>
              <a:gd name="T24" fmla="*/ 36897 w 45"/>
              <a:gd name="T25" fmla="*/ 124419 h 64"/>
              <a:gd name="T26" fmla="*/ 77484 w 45"/>
              <a:gd name="T27" fmla="*/ 51231 h 64"/>
              <a:gd name="T28" fmla="*/ 22138 w 45"/>
              <a:gd name="T29" fmla="*/ 142716 h 64"/>
              <a:gd name="T30" fmla="*/ 22138 w 45"/>
              <a:gd name="T31" fmla="*/ 182969 h 64"/>
              <a:gd name="T32" fmla="*/ 40587 w 45"/>
              <a:gd name="T33" fmla="*/ 193947 h 64"/>
              <a:gd name="T34" fmla="*/ 77484 w 45"/>
              <a:gd name="T35" fmla="*/ 171991 h 64"/>
              <a:gd name="T36" fmla="*/ 44277 w 45"/>
              <a:gd name="T37" fmla="*/ 161013 h 64"/>
              <a:gd name="T38" fmla="*/ 22138 w 45"/>
              <a:gd name="T39" fmla="*/ 142716 h 64"/>
              <a:gd name="T40" fmla="*/ 88554 w 45"/>
              <a:gd name="T41" fmla="*/ 186628 h 64"/>
              <a:gd name="T42" fmla="*/ 14759 w 45"/>
              <a:gd name="T43" fmla="*/ 234200 h 64"/>
              <a:gd name="T44" fmla="*/ 0 w 45"/>
              <a:gd name="T45" fmla="*/ 226881 h 64"/>
              <a:gd name="T46" fmla="*/ 3690 w 45"/>
              <a:gd name="T47" fmla="*/ 139056 h 64"/>
              <a:gd name="T48" fmla="*/ 11069 w 45"/>
              <a:gd name="T49" fmla="*/ 131738 h 64"/>
              <a:gd name="T50" fmla="*/ 55346 w 45"/>
              <a:gd name="T51" fmla="*/ 54891 h 64"/>
              <a:gd name="T52" fmla="*/ 73795 w 45"/>
              <a:gd name="T53" fmla="*/ 21956 h 64"/>
              <a:gd name="T54" fmla="*/ 77484 w 45"/>
              <a:gd name="T55" fmla="*/ 14638 h 64"/>
              <a:gd name="T56" fmla="*/ 92243 w 45"/>
              <a:gd name="T57" fmla="*/ 0 h 64"/>
              <a:gd name="T58" fmla="*/ 114382 w 45"/>
              <a:gd name="T59" fmla="*/ 3659 h 64"/>
              <a:gd name="T60" fmla="*/ 151279 w 45"/>
              <a:gd name="T61" fmla="*/ 25616 h 64"/>
              <a:gd name="T62" fmla="*/ 162348 w 45"/>
              <a:gd name="T63" fmla="*/ 40253 h 64"/>
              <a:gd name="T64" fmla="*/ 158659 w 45"/>
              <a:gd name="T65" fmla="*/ 62209 h 64"/>
              <a:gd name="T66" fmla="*/ 88554 w 45"/>
              <a:gd name="T67" fmla="*/ 186628 h 64"/>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45" h="64">
                <a:moveTo>
                  <a:pt x="24" y="9"/>
                </a:moveTo>
                <a:cubicBezTo>
                  <a:pt x="38" y="17"/>
                  <a:pt x="38" y="17"/>
                  <a:pt x="38" y="17"/>
                </a:cubicBezTo>
                <a:cubicBezTo>
                  <a:pt x="39" y="14"/>
                  <a:pt x="39" y="14"/>
                  <a:pt x="39" y="14"/>
                </a:cubicBezTo>
                <a:cubicBezTo>
                  <a:pt x="39" y="14"/>
                  <a:pt x="39" y="13"/>
                  <a:pt x="39" y="13"/>
                </a:cubicBezTo>
                <a:cubicBezTo>
                  <a:pt x="39" y="12"/>
                  <a:pt x="39" y="12"/>
                  <a:pt x="38" y="11"/>
                </a:cubicBezTo>
                <a:cubicBezTo>
                  <a:pt x="28" y="6"/>
                  <a:pt x="28" y="6"/>
                  <a:pt x="28" y="6"/>
                </a:cubicBezTo>
                <a:cubicBezTo>
                  <a:pt x="28" y="5"/>
                  <a:pt x="27" y="5"/>
                  <a:pt x="27" y="5"/>
                </a:cubicBezTo>
                <a:cubicBezTo>
                  <a:pt x="26" y="6"/>
                  <a:pt x="26" y="6"/>
                  <a:pt x="25" y="6"/>
                </a:cubicBezTo>
                <a:cubicBezTo>
                  <a:pt x="24" y="9"/>
                  <a:pt x="24" y="9"/>
                  <a:pt x="24" y="9"/>
                </a:cubicBezTo>
                <a:close/>
                <a:moveTo>
                  <a:pt x="21" y="14"/>
                </a:moveTo>
                <a:cubicBezTo>
                  <a:pt x="24" y="16"/>
                  <a:pt x="24" y="16"/>
                  <a:pt x="24" y="16"/>
                </a:cubicBezTo>
                <a:cubicBezTo>
                  <a:pt x="13" y="36"/>
                  <a:pt x="13" y="36"/>
                  <a:pt x="13" y="36"/>
                </a:cubicBezTo>
                <a:cubicBezTo>
                  <a:pt x="10" y="34"/>
                  <a:pt x="10" y="34"/>
                  <a:pt x="10" y="34"/>
                </a:cubicBezTo>
                <a:cubicBezTo>
                  <a:pt x="21" y="14"/>
                  <a:pt x="21" y="14"/>
                  <a:pt x="21" y="14"/>
                </a:cubicBezTo>
                <a:close/>
                <a:moveTo>
                  <a:pt x="6" y="39"/>
                </a:moveTo>
                <a:cubicBezTo>
                  <a:pt x="6" y="50"/>
                  <a:pt x="6" y="50"/>
                  <a:pt x="6" y="50"/>
                </a:cubicBezTo>
                <a:cubicBezTo>
                  <a:pt x="11" y="53"/>
                  <a:pt x="11" y="53"/>
                  <a:pt x="11" y="53"/>
                </a:cubicBezTo>
                <a:cubicBezTo>
                  <a:pt x="21" y="47"/>
                  <a:pt x="21" y="47"/>
                  <a:pt x="21" y="47"/>
                </a:cubicBezTo>
                <a:cubicBezTo>
                  <a:pt x="19" y="45"/>
                  <a:pt x="16" y="44"/>
                  <a:pt x="12" y="44"/>
                </a:cubicBezTo>
                <a:cubicBezTo>
                  <a:pt x="11" y="42"/>
                  <a:pt x="9" y="40"/>
                  <a:pt x="6" y="39"/>
                </a:cubicBezTo>
                <a:close/>
                <a:moveTo>
                  <a:pt x="24" y="51"/>
                </a:moveTo>
                <a:cubicBezTo>
                  <a:pt x="4" y="64"/>
                  <a:pt x="4" y="64"/>
                  <a:pt x="4" y="64"/>
                </a:cubicBezTo>
                <a:cubicBezTo>
                  <a:pt x="0" y="62"/>
                  <a:pt x="0" y="62"/>
                  <a:pt x="0" y="62"/>
                </a:cubicBezTo>
                <a:cubicBezTo>
                  <a:pt x="1" y="38"/>
                  <a:pt x="1" y="38"/>
                  <a:pt x="1" y="38"/>
                </a:cubicBezTo>
                <a:cubicBezTo>
                  <a:pt x="3" y="36"/>
                  <a:pt x="3" y="36"/>
                  <a:pt x="3" y="36"/>
                </a:cubicBezTo>
                <a:cubicBezTo>
                  <a:pt x="15" y="15"/>
                  <a:pt x="15" y="15"/>
                  <a:pt x="15" y="15"/>
                </a:cubicBezTo>
                <a:cubicBezTo>
                  <a:pt x="20" y="6"/>
                  <a:pt x="20" y="6"/>
                  <a:pt x="20" y="6"/>
                </a:cubicBezTo>
                <a:cubicBezTo>
                  <a:pt x="21" y="4"/>
                  <a:pt x="21" y="4"/>
                  <a:pt x="21" y="4"/>
                </a:cubicBezTo>
                <a:cubicBezTo>
                  <a:pt x="22" y="2"/>
                  <a:pt x="24" y="1"/>
                  <a:pt x="25" y="0"/>
                </a:cubicBezTo>
                <a:cubicBezTo>
                  <a:pt x="27" y="0"/>
                  <a:pt x="29" y="0"/>
                  <a:pt x="31" y="1"/>
                </a:cubicBezTo>
                <a:cubicBezTo>
                  <a:pt x="41" y="7"/>
                  <a:pt x="41" y="7"/>
                  <a:pt x="41" y="7"/>
                </a:cubicBezTo>
                <a:cubicBezTo>
                  <a:pt x="43" y="8"/>
                  <a:pt x="44" y="9"/>
                  <a:pt x="44" y="11"/>
                </a:cubicBezTo>
                <a:cubicBezTo>
                  <a:pt x="45" y="13"/>
                  <a:pt x="44" y="15"/>
                  <a:pt x="43" y="17"/>
                </a:cubicBezTo>
                <a:cubicBezTo>
                  <a:pt x="37" y="28"/>
                  <a:pt x="30" y="39"/>
                  <a:pt x="24" y="51"/>
                </a:cubicBezTo>
                <a:close/>
              </a:path>
            </a:pathLst>
          </a:custGeom>
          <a:solidFill>
            <a:schemeClr val="bg1"/>
          </a:solidFill>
          <a:ln>
            <a:noFill/>
          </a:ln>
        </p:spPr>
        <p:txBody>
          <a:body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方正黑体简体" panose="02010601030101010101" pitchFamily="2" charset="-122"/>
              <a:cs typeface="+mn-cs"/>
              <a:sym typeface="Arial" panose="020B0604020202020204" pitchFamily="34" charset="0"/>
            </a:endParaRPr>
          </a:p>
        </p:txBody>
      </p:sp>
      <p:sp>
        <p:nvSpPr>
          <p:cNvPr id="121" name="Freeform 142"/>
          <p:cNvSpPr>
            <a:spLocks noEditPoints="1"/>
          </p:cNvSpPr>
          <p:nvPr/>
        </p:nvSpPr>
        <p:spPr bwMode="auto">
          <a:xfrm>
            <a:off x="4048920" y="3156691"/>
            <a:ext cx="207963" cy="195262"/>
          </a:xfrm>
          <a:custGeom>
            <a:avLst/>
            <a:gdLst>
              <a:gd name="T0" fmla="*/ 207984 w 57"/>
              <a:gd name="T1" fmla="*/ 179360 h 53"/>
              <a:gd name="T2" fmla="*/ 14595 w 57"/>
              <a:gd name="T3" fmla="*/ 194002 h 53"/>
              <a:gd name="T4" fmla="*/ 0 w 57"/>
              <a:gd name="T5" fmla="*/ 14642 h 53"/>
              <a:gd name="T6" fmla="*/ 40137 w 57"/>
              <a:gd name="T7" fmla="*/ 0 h 53"/>
              <a:gd name="T8" fmla="*/ 32840 w 57"/>
              <a:gd name="T9" fmla="*/ 25623 h 53"/>
              <a:gd name="T10" fmla="*/ 58381 w 57"/>
              <a:gd name="T11" fmla="*/ 25623 h 53"/>
              <a:gd name="T12" fmla="*/ 51084 w 57"/>
              <a:gd name="T13" fmla="*/ 0 h 53"/>
              <a:gd name="T14" fmla="*/ 83923 w 57"/>
              <a:gd name="T15" fmla="*/ 14642 h 53"/>
              <a:gd name="T16" fmla="*/ 87572 w 57"/>
              <a:gd name="T17" fmla="*/ 40265 h 53"/>
              <a:gd name="T18" fmla="*/ 94870 w 57"/>
              <a:gd name="T19" fmla="*/ 14642 h 53"/>
              <a:gd name="T20" fmla="*/ 124061 w 57"/>
              <a:gd name="T21" fmla="*/ 0 h 53"/>
              <a:gd name="T22" fmla="*/ 116763 w 57"/>
              <a:gd name="T23" fmla="*/ 25623 h 53"/>
              <a:gd name="T24" fmla="*/ 142305 w 57"/>
              <a:gd name="T25" fmla="*/ 25623 h 53"/>
              <a:gd name="T26" fmla="*/ 135007 w 57"/>
              <a:gd name="T27" fmla="*/ 0 h 53"/>
              <a:gd name="T28" fmla="*/ 164198 w 57"/>
              <a:gd name="T29" fmla="*/ 14642 h 53"/>
              <a:gd name="T30" fmla="*/ 167847 w 57"/>
              <a:gd name="T31" fmla="*/ 40265 h 53"/>
              <a:gd name="T32" fmla="*/ 175144 w 57"/>
              <a:gd name="T33" fmla="*/ 14642 h 53"/>
              <a:gd name="T34" fmla="*/ 197037 w 57"/>
              <a:gd name="T35" fmla="*/ 0 h 53"/>
              <a:gd name="T36" fmla="*/ 25542 w 57"/>
              <a:gd name="T37" fmla="*/ 54906 h 53"/>
              <a:gd name="T38" fmla="*/ 189740 w 57"/>
              <a:gd name="T39" fmla="*/ 161058 h 53"/>
              <a:gd name="T40" fmla="*/ 25542 w 57"/>
              <a:gd name="T41" fmla="*/ 54906 h 53"/>
              <a:gd name="T42" fmla="*/ 83923 w 57"/>
              <a:gd name="T43" fmla="*/ 69548 h 53"/>
              <a:gd name="T44" fmla="*/ 62030 w 57"/>
              <a:gd name="T45" fmla="*/ 91510 h 53"/>
              <a:gd name="T46" fmla="*/ 72977 w 57"/>
              <a:gd name="T47" fmla="*/ 91510 h 53"/>
              <a:gd name="T48" fmla="*/ 72977 w 57"/>
              <a:gd name="T49" fmla="*/ 106152 h 53"/>
              <a:gd name="T50" fmla="*/ 94870 w 57"/>
              <a:gd name="T51" fmla="*/ 146417 h 53"/>
              <a:gd name="T52" fmla="*/ 142305 w 57"/>
              <a:gd name="T53" fmla="*/ 69548 h 53"/>
              <a:gd name="T54" fmla="*/ 102168 w 57"/>
              <a:gd name="T55" fmla="*/ 106152 h 53"/>
              <a:gd name="T56" fmla="*/ 120412 w 57"/>
              <a:gd name="T57" fmla="*/ 102492 h 53"/>
              <a:gd name="T58" fmla="*/ 124061 w 57"/>
              <a:gd name="T59" fmla="*/ 102492 h 53"/>
              <a:gd name="T60" fmla="*/ 127709 w 57"/>
              <a:gd name="T61" fmla="*/ 109812 h 53"/>
              <a:gd name="T62" fmla="*/ 127709 w 57"/>
              <a:gd name="T63" fmla="*/ 131775 h 53"/>
              <a:gd name="T64" fmla="*/ 124061 w 57"/>
              <a:gd name="T65" fmla="*/ 135435 h 53"/>
              <a:gd name="T66" fmla="*/ 120412 w 57"/>
              <a:gd name="T67" fmla="*/ 120794 h 53"/>
              <a:gd name="T68" fmla="*/ 102168 w 57"/>
              <a:gd name="T69" fmla="*/ 117133 h 53"/>
              <a:gd name="T70" fmla="*/ 102168 w 57"/>
              <a:gd name="T71" fmla="*/ 139096 h 53"/>
              <a:gd name="T72" fmla="*/ 124061 w 57"/>
              <a:gd name="T73" fmla="*/ 150077 h 53"/>
              <a:gd name="T74" fmla="*/ 142305 w 57"/>
              <a:gd name="T75" fmla="*/ 142756 h 53"/>
              <a:gd name="T76" fmla="*/ 149603 w 57"/>
              <a:gd name="T77" fmla="*/ 120794 h 53"/>
              <a:gd name="T78" fmla="*/ 142305 w 57"/>
              <a:gd name="T79" fmla="*/ 91510 h 53"/>
              <a:gd name="T80" fmla="*/ 120412 w 57"/>
              <a:gd name="T81" fmla="*/ 95171 h 53"/>
              <a:gd name="T82" fmla="*/ 142305 w 57"/>
              <a:gd name="T83" fmla="*/ 80529 h 53"/>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57" h="53">
                <a:moveTo>
                  <a:pt x="57" y="4"/>
                </a:moveTo>
                <a:cubicBezTo>
                  <a:pt x="57" y="49"/>
                  <a:pt x="57" y="49"/>
                  <a:pt x="57" y="49"/>
                </a:cubicBezTo>
                <a:cubicBezTo>
                  <a:pt x="57" y="51"/>
                  <a:pt x="56" y="53"/>
                  <a:pt x="54" y="53"/>
                </a:cubicBezTo>
                <a:cubicBezTo>
                  <a:pt x="4" y="53"/>
                  <a:pt x="4" y="53"/>
                  <a:pt x="4" y="53"/>
                </a:cubicBezTo>
                <a:cubicBezTo>
                  <a:pt x="2" y="53"/>
                  <a:pt x="0" y="51"/>
                  <a:pt x="0" y="49"/>
                </a:cubicBezTo>
                <a:cubicBezTo>
                  <a:pt x="0" y="4"/>
                  <a:pt x="0" y="4"/>
                  <a:pt x="0" y="4"/>
                </a:cubicBezTo>
                <a:cubicBezTo>
                  <a:pt x="0" y="2"/>
                  <a:pt x="2" y="0"/>
                  <a:pt x="4" y="0"/>
                </a:cubicBezTo>
                <a:cubicBezTo>
                  <a:pt x="11" y="0"/>
                  <a:pt x="11" y="0"/>
                  <a:pt x="11" y="0"/>
                </a:cubicBezTo>
                <a:cubicBezTo>
                  <a:pt x="11" y="4"/>
                  <a:pt x="11" y="4"/>
                  <a:pt x="11" y="4"/>
                </a:cubicBezTo>
                <a:cubicBezTo>
                  <a:pt x="10" y="5"/>
                  <a:pt x="9" y="6"/>
                  <a:pt x="9" y="7"/>
                </a:cubicBezTo>
                <a:cubicBezTo>
                  <a:pt x="9" y="9"/>
                  <a:pt x="11" y="11"/>
                  <a:pt x="12" y="11"/>
                </a:cubicBezTo>
                <a:cubicBezTo>
                  <a:pt x="14" y="11"/>
                  <a:pt x="16" y="9"/>
                  <a:pt x="16" y="7"/>
                </a:cubicBezTo>
                <a:cubicBezTo>
                  <a:pt x="16" y="6"/>
                  <a:pt x="15" y="5"/>
                  <a:pt x="14" y="4"/>
                </a:cubicBezTo>
                <a:cubicBezTo>
                  <a:pt x="14" y="0"/>
                  <a:pt x="14" y="0"/>
                  <a:pt x="14" y="0"/>
                </a:cubicBezTo>
                <a:cubicBezTo>
                  <a:pt x="23" y="0"/>
                  <a:pt x="23" y="0"/>
                  <a:pt x="23" y="0"/>
                </a:cubicBezTo>
                <a:cubicBezTo>
                  <a:pt x="23" y="4"/>
                  <a:pt x="23" y="4"/>
                  <a:pt x="23" y="4"/>
                </a:cubicBezTo>
                <a:cubicBezTo>
                  <a:pt x="21" y="5"/>
                  <a:pt x="21" y="6"/>
                  <a:pt x="21" y="7"/>
                </a:cubicBezTo>
                <a:cubicBezTo>
                  <a:pt x="21" y="9"/>
                  <a:pt x="22" y="11"/>
                  <a:pt x="24" y="11"/>
                </a:cubicBezTo>
                <a:cubicBezTo>
                  <a:pt x="26" y="11"/>
                  <a:pt x="28" y="9"/>
                  <a:pt x="28" y="7"/>
                </a:cubicBezTo>
                <a:cubicBezTo>
                  <a:pt x="28" y="6"/>
                  <a:pt x="27" y="5"/>
                  <a:pt x="26" y="4"/>
                </a:cubicBezTo>
                <a:cubicBezTo>
                  <a:pt x="26" y="0"/>
                  <a:pt x="26" y="0"/>
                  <a:pt x="26" y="0"/>
                </a:cubicBezTo>
                <a:cubicBezTo>
                  <a:pt x="34" y="0"/>
                  <a:pt x="34" y="0"/>
                  <a:pt x="34" y="0"/>
                </a:cubicBezTo>
                <a:cubicBezTo>
                  <a:pt x="34" y="4"/>
                  <a:pt x="34" y="4"/>
                  <a:pt x="34" y="4"/>
                </a:cubicBezTo>
                <a:cubicBezTo>
                  <a:pt x="33" y="5"/>
                  <a:pt x="32" y="6"/>
                  <a:pt x="32" y="7"/>
                </a:cubicBezTo>
                <a:cubicBezTo>
                  <a:pt x="32" y="9"/>
                  <a:pt x="33" y="11"/>
                  <a:pt x="35" y="11"/>
                </a:cubicBezTo>
                <a:cubicBezTo>
                  <a:pt x="37" y="11"/>
                  <a:pt x="39" y="9"/>
                  <a:pt x="39" y="7"/>
                </a:cubicBezTo>
                <a:cubicBezTo>
                  <a:pt x="39" y="6"/>
                  <a:pt x="38" y="5"/>
                  <a:pt x="37" y="4"/>
                </a:cubicBezTo>
                <a:cubicBezTo>
                  <a:pt x="37" y="0"/>
                  <a:pt x="37" y="0"/>
                  <a:pt x="37" y="0"/>
                </a:cubicBezTo>
                <a:cubicBezTo>
                  <a:pt x="45" y="0"/>
                  <a:pt x="45" y="0"/>
                  <a:pt x="45" y="0"/>
                </a:cubicBezTo>
                <a:cubicBezTo>
                  <a:pt x="45" y="4"/>
                  <a:pt x="45" y="4"/>
                  <a:pt x="45" y="4"/>
                </a:cubicBezTo>
                <a:cubicBezTo>
                  <a:pt x="44" y="5"/>
                  <a:pt x="43" y="6"/>
                  <a:pt x="43" y="7"/>
                </a:cubicBezTo>
                <a:cubicBezTo>
                  <a:pt x="43" y="9"/>
                  <a:pt x="45" y="11"/>
                  <a:pt x="46" y="11"/>
                </a:cubicBezTo>
                <a:cubicBezTo>
                  <a:pt x="48" y="11"/>
                  <a:pt x="50" y="9"/>
                  <a:pt x="50" y="7"/>
                </a:cubicBezTo>
                <a:cubicBezTo>
                  <a:pt x="50" y="6"/>
                  <a:pt x="49" y="5"/>
                  <a:pt x="48" y="4"/>
                </a:cubicBezTo>
                <a:cubicBezTo>
                  <a:pt x="48" y="0"/>
                  <a:pt x="48" y="0"/>
                  <a:pt x="48" y="0"/>
                </a:cubicBezTo>
                <a:cubicBezTo>
                  <a:pt x="54" y="0"/>
                  <a:pt x="54" y="0"/>
                  <a:pt x="54" y="0"/>
                </a:cubicBezTo>
                <a:cubicBezTo>
                  <a:pt x="56" y="0"/>
                  <a:pt x="57" y="2"/>
                  <a:pt x="57" y="4"/>
                </a:cubicBezTo>
                <a:close/>
                <a:moveTo>
                  <a:pt x="7" y="15"/>
                </a:moveTo>
                <a:cubicBezTo>
                  <a:pt x="7" y="44"/>
                  <a:pt x="7" y="44"/>
                  <a:pt x="7" y="44"/>
                </a:cubicBezTo>
                <a:cubicBezTo>
                  <a:pt x="52" y="44"/>
                  <a:pt x="52" y="44"/>
                  <a:pt x="52" y="44"/>
                </a:cubicBezTo>
                <a:cubicBezTo>
                  <a:pt x="52" y="15"/>
                  <a:pt x="52" y="15"/>
                  <a:pt x="52" y="15"/>
                </a:cubicBezTo>
                <a:cubicBezTo>
                  <a:pt x="7" y="15"/>
                  <a:pt x="7" y="15"/>
                  <a:pt x="7" y="15"/>
                </a:cubicBezTo>
                <a:close/>
                <a:moveTo>
                  <a:pt x="26" y="19"/>
                </a:moveTo>
                <a:cubicBezTo>
                  <a:pt x="23" y="19"/>
                  <a:pt x="23" y="19"/>
                  <a:pt x="23" y="19"/>
                </a:cubicBezTo>
                <a:cubicBezTo>
                  <a:pt x="21" y="20"/>
                  <a:pt x="19" y="22"/>
                  <a:pt x="17" y="22"/>
                </a:cubicBezTo>
                <a:cubicBezTo>
                  <a:pt x="17" y="25"/>
                  <a:pt x="17" y="25"/>
                  <a:pt x="17" y="25"/>
                </a:cubicBezTo>
                <a:cubicBezTo>
                  <a:pt x="17" y="25"/>
                  <a:pt x="17" y="25"/>
                  <a:pt x="17" y="25"/>
                </a:cubicBezTo>
                <a:cubicBezTo>
                  <a:pt x="18" y="25"/>
                  <a:pt x="19" y="25"/>
                  <a:pt x="20" y="25"/>
                </a:cubicBezTo>
                <a:cubicBezTo>
                  <a:pt x="20" y="25"/>
                  <a:pt x="20" y="25"/>
                  <a:pt x="20" y="26"/>
                </a:cubicBezTo>
                <a:cubicBezTo>
                  <a:pt x="20" y="26"/>
                  <a:pt x="20" y="27"/>
                  <a:pt x="20" y="29"/>
                </a:cubicBezTo>
                <a:cubicBezTo>
                  <a:pt x="20" y="40"/>
                  <a:pt x="20" y="40"/>
                  <a:pt x="20" y="40"/>
                </a:cubicBezTo>
                <a:cubicBezTo>
                  <a:pt x="26" y="40"/>
                  <a:pt x="26" y="40"/>
                  <a:pt x="26" y="40"/>
                </a:cubicBezTo>
                <a:cubicBezTo>
                  <a:pt x="26" y="19"/>
                  <a:pt x="26" y="19"/>
                  <a:pt x="26" y="19"/>
                </a:cubicBezTo>
                <a:close/>
                <a:moveTo>
                  <a:pt x="39" y="19"/>
                </a:moveTo>
                <a:cubicBezTo>
                  <a:pt x="28" y="19"/>
                  <a:pt x="28" y="19"/>
                  <a:pt x="28" y="19"/>
                </a:cubicBezTo>
                <a:cubicBezTo>
                  <a:pt x="28" y="29"/>
                  <a:pt x="28" y="29"/>
                  <a:pt x="28" y="29"/>
                </a:cubicBezTo>
                <a:cubicBezTo>
                  <a:pt x="33" y="29"/>
                  <a:pt x="33" y="29"/>
                  <a:pt x="33" y="29"/>
                </a:cubicBezTo>
                <a:cubicBezTo>
                  <a:pt x="33" y="29"/>
                  <a:pt x="33" y="28"/>
                  <a:pt x="33" y="28"/>
                </a:cubicBezTo>
                <a:cubicBezTo>
                  <a:pt x="33" y="28"/>
                  <a:pt x="33" y="28"/>
                  <a:pt x="33" y="28"/>
                </a:cubicBezTo>
                <a:cubicBezTo>
                  <a:pt x="34" y="28"/>
                  <a:pt x="34" y="28"/>
                  <a:pt x="34" y="28"/>
                </a:cubicBezTo>
                <a:cubicBezTo>
                  <a:pt x="34" y="28"/>
                  <a:pt x="35" y="28"/>
                  <a:pt x="35" y="28"/>
                </a:cubicBezTo>
                <a:cubicBezTo>
                  <a:pt x="35" y="28"/>
                  <a:pt x="35" y="29"/>
                  <a:pt x="35" y="30"/>
                </a:cubicBezTo>
                <a:cubicBezTo>
                  <a:pt x="35" y="34"/>
                  <a:pt x="35" y="34"/>
                  <a:pt x="35" y="34"/>
                </a:cubicBezTo>
                <a:cubicBezTo>
                  <a:pt x="35" y="35"/>
                  <a:pt x="35" y="36"/>
                  <a:pt x="35" y="36"/>
                </a:cubicBezTo>
                <a:cubicBezTo>
                  <a:pt x="35" y="37"/>
                  <a:pt x="35" y="37"/>
                  <a:pt x="35" y="37"/>
                </a:cubicBezTo>
                <a:cubicBezTo>
                  <a:pt x="35" y="37"/>
                  <a:pt x="34" y="37"/>
                  <a:pt x="34" y="37"/>
                </a:cubicBezTo>
                <a:cubicBezTo>
                  <a:pt x="34" y="37"/>
                  <a:pt x="33" y="37"/>
                  <a:pt x="33" y="36"/>
                </a:cubicBezTo>
                <a:cubicBezTo>
                  <a:pt x="33" y="36"/>
                  <a:pt x="33" y="35"/>
                  <a:pt x="33" y="33"/>
                </a:cubicBezTo>
                <a:cubicBezTo>
                  <a:pt x="33" y="32"/>
                  <a:pt x="33" y="32"/>
                  <a:pt x="33" y="32"/>
                </a:cubicBezTo>
                <a:cubicBezTo>
                  <a:pt x="28" y="32"/>
                  <a:pt x="28" y="32"/>
                  <a:pt x="28" y="32"/>
                </a:cubicBezTo>
                <a:cubicBezTo>
                  <a:pt x="28" y="33"/>
                  <a:pt x="28" y="33"/>
                  <a:pt x="28" y="33"/>
                </a:cubicBezTo>
                <a:cubicBezTo>
                  <a:pt x="28" y="35"/>
                  <a:pt x="28" y="37"/>
                  <a:pt x="28" y="38"/>
                </a:cubicBezTo>
                <a:cubicBezTo>
                  <a:pt x="29" y="39"/>
                  <a:pt x="30" y="39"/>
                  <a:pt x="31" y="40"/>
                </a:cubicBezTo>
                <a:cubicBezTo>
                  <a:pt x="32" y="40"/>
                  <a:pt x="33" y="41"/>
                  <a:pt x="34" y="41"/>
                </a:cubicBezTo>
                <a:cubicBezTo>
                  <a:pt x="35" y="41"/>
                  <a:pt x="37" y="40"/>
                  <a:pt x="37" y="40"/>
                </a:cubicBezTo>
                <a:cubicBezTo>
                  <a:pt x="38" y="40"/>
                  <a:pt x="39" y="39"/>
                  <a:pt x="39" y="39"/>
                </a:cubicBezTo>
                <a:cubicBezTo>
                  <a:pt x="40" y="38"/>
                  <a:pt x="40" y="37"/>
                  <a:pt x="40" y="37"/>
                </a:cubicBezTo>
                <a:cubicBezTo>
                  <a:pt x="40" y="36"/>
                  <a:pt x="41" y="35"/>
                  <a:pt x="41" y="33"/>
                </a:cubicBezTo>
                <a:cubicBezTo>
                  <a:pt x="41" y="30"/>
                  <a:pt x="41" y="30"/>
                  <a:pt x="41" y="30"/>
                </a:cubicBezTo>
                <a:cubicBezTo>
                  <a:pt x="41" y="28"/>
                  <a:pt x="40" y="26"/>
                  <a:pt x="39" y="25"/>
                </a:cubicBezTo>
                <a:cubicBezTo>
                  <a:pt x="39" y="25"/>
                  <a:pt x="38" y="24"/>
                  <a:pt x="36" y="24"/>
                </a:cubicBezTo>
                <a:cubicBezTo>
                  <a:pt x="35" y="24"/>
                  <a:pt x="34" y="25"/>
                  <a:pt x="33" y="26"/>
                </a:cubicBezTo>
                <a:cubicBezTo>
                  <a:pt x="33" y="22"/>
                  <a:pt x="33" y="22"/>
                  <a:pt x="33" y="22"/>
                </a:cubicBezTo>
                <a:cubicBezTo>
                  <a:pt x="39" y="22"/>
                  <a:pt x="39" y="22"/>
                  <a:pt x="39" y="22"/>
                </a:cubicBezTo>
                <a:lnTo>
                  <a:pt x="39" y="19"/>
                </a:lnTo>
                <a:close/>
              </a:path>
            </a:pathLst>
          </a:custGeom>
          <a:solidFill>
            <a:schemeClr val="bg1"/>
          </a:solidFill>
          <a:ln>
            <a:noFill/>
          </a:ln>
        </p:spPr>
        <p:txBody>
          <a:body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方正黑体简体" panose="02010601030101010101" pitchFamily="2" charset="-122"/>
              <a:cs typeface="+mn-cs"/>
              <a:sym typeface="Arial" panose="020B0604020202020204" pitchFamily="34" charset="0"/>
            </a:endParaRPr>
          </a:p>
        </p:txBody>
      </p:sp>
      <p:sp>
        <p:nvSpPr>
          <p:cNvPr id="122" name="Freeform 145"/>
          <p:cNvSpPr>
            <a:spLocks noEditPoints="1"/>
          </p:cNvSpPr>
          <p:nvPr/>
        </p:nvSpPr>
        <p:spPr bwMode="auto">
          <a:xfrm>
            <a:off x="1356520" y="2753466"/>
            <a:ext cx="212725" cy="212725"/>
          </a:xfrm>
          <a:custGeom>
            <a:avLst/>
            <a:gdLst>
              <a:gd name="T0" fmla="*/ 95585 w 58"/>
              <a:gd name="T1" fmla="*/ 113966 h 58"/>
              <a:gd name="T2" fmla="*/ 191169 w 58"/>
              <a:gd name="T3" fmla="*/ 95585 h 58"/>
              <a:gd name="T4" fmla="*/ 194845 w 58"/>
              <a:gd name="T5" fmla="*/ 113966 h 58"/>
              <a:gd name="T6" fmla="*/ 95585 w 58"/>
              <a:gd name="T7" fmla="*/ 213227 h 58"/>
              <a:gd name="T8" fmla="*/ 0 w 58"/>
              <a:gd name="T9" fmla="*/ 113966 h 58"/>
              <a:gd name="T10" fmla="*/ 95585 w 58"/>
              <a:gd name="T11" fmla="*/ 18382 h 58"/>
              <a:gd name="T12" fmla="*/ 95585 w 58"/>
              <a:gd name="T13" fmla="*/ 113966 h 58"/>
              <a:gd name="T14" fmla="*/ 143377 w 58"/>
              <a:gd name="T15" fmla="*/ 3676 h 58"/>
              <a:gd name="T16" fmla="*/ 117642 w 58"/>
              <a:gd name="T17" fmla="*/ 95585 h 58"/>
              <a:gd name="T18" fmla="*/ 213227 w 58"/>
              <a:gd name="T19" fmla="*/ 77203 h 58"/>
              <a:gd name="T20" fmla="*/ 143377 w 58"/>
              <a:gd name="T21" fmla="*/ 3676 h 58"/>
              <a:gd name="T22" fmla="*/ 106614 w 58"/>
              <a:gd name="T23" fmla="*/ 0 h 58"/>
              <a:gd name="T24" fmla="*/ 106614 w 58"/>
              <a:gd name="T25" fmla="*/ 0 h 58"/>
              <a:gd name="T26" fmla="*/ 106614 w 58"/>
              <a:gd name="T27" fmla="*/ 99261 h 58"/>
              <a:gd name="T28" fmla="*/ 132348 w 58"/>
              <a:gd name="T29" fmla="*/ 3676 h 58"/>
              <a:gd name="T30" fmla="*/ 106614 w 58"/>
              <a:gd name="T31" fmla="*/ 0 h 58"/>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58" h="58">
                <a:moveTo>
                  <a:pt x="26" y="31"/>
                </a:moveTo>
                <a:cubicBezTo>
                  <a:pt x="52" y="26"/>
                  <a:pt x="52" y="26"/>
                  <a:pt x="52" y="26"/>
                </a:cubicBezTo>
                <a:cubicBezTo>
                  <a:pt x="52" y="28"/>
                  <a:pt x="53" y="29"/>
                  <a:pt x="53" y="31"/>
                </a:cubicBezTo>
                <a:cubicBezTo>
                  <a:pt x="53" y="46"/>
                  <a:pt x="41" y="58"/>
                  <a:pt x="26" y="58"/>
                </a:cubicBezTo>
                <a:cubicBezTo>
                  <a:pt x="12" y="58"/>
                  <a:pt x="0" y="46"/>
                  <a:pt x="0" y="31"/>
                </a:cubicBezTo>
                <a:cubicBezTo>
                  <a:pt x="0" y="17"/>
                  <a:pt x="12" y="5"/>
                  <a:pt x="26" y="5"/>
                </a:cubicBezTo>
                <a:cubicBezTo>
                  <a:pt x="26" y="31"/>
                  <a:pt x="26" y="31"/>
                  <a:pt x="26" y="31"/>
                </a:cubicBezTo>
                <a:close/>
                <a:moveTo>
                  <a:pt x="39" y="1"/>
                </a:moveTo>
                <a:cubicBezTo>
                  <a:pt x="32" y="26"/>
                  <a:pt x="32" y="26"/>
                  <a:pt x="32" y="26"/>
                </a:cubicBezTo>
                <a:cubicBezTo>
                  <a:pt x="58" y="21"/>
                  <a:pt x="58" y="21"/>
                  <a:pt x="58" y="21"/>
                </a:cubicBezTo>
                <a:cubicBezTo>
                  <a:pt x="56" y="11"/>
                  <a:pt x="49" y="3"/>
                  <a:pt x="39" y="1"/>
                </a:cubicBezTo>
                <a:close/>
                <a:moveTo>
                  <a:pt x="29" y="0"/>
                </a:moveTo>
                <a:cubicBezTo>
                  <a:pt x="29" y="0"/>
                  <a:pt x="29" y="0"/>
                  <a:pt x="29" y="0"/>
                </a:cubicBezTo>
                <a:cubicBezTo>
                  <a:pt x="29" y="27"/>
                  <a:pt x="29" y="27"/>
                  <a:pt x="29" y="27"/>
                </a:cubicBezTo>
                <a:cubicBezTo>
                  <a:pt x="36" y="1"/>
                  <a:pt x="36" y="1"/>
                  <a:pt x="36" y="1"/>
                </a:cubicBezTo>
                <a:cubicBezTo>
                  <a:pt x="33" y="1"/>
                  <a:pt x="31" y="0"/>
                  <a:pt x="29" y="0"/>
                </a:cubicBezTo>
                <a:close/>
              </a:path>
            </a:pathLst>
          </a:custGeom>
          <a:solidFill>
            <a:schemeClr val="bg1"/>
          </a:solidFill>
          <a:ln>
            <a:noFill/>
          </a:ln>
        </p:spPr>
        <p:txBody>
          <a:body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方正黑体简体" panose="02010601030101010101" pitchFamily="2" charset="-122"/>
              <a:cs typeface="+mn-cs"/>
              <a:sym typeface="Arial" panose="020B0604020202020204" pitchFamily="34" charset="0"/>
            </a:endParaRPr>
          </a:p>
        </p:txBody>
      </p:sp>
      <p:sp>
        <p:nvSpPr>
          <p:cNvPr id="123" name="Freeform 148"/>
          <p:cNvSpPr/>
          <p:nvPr/>
        </p:nvSpPr>
        <p:spPr bwMode="auto">
          <a:xfrm>
            <a:off x="1753395" y="2770928"/>
            <a:ext cx="214313" cy="166688"/>
          </a:xfrm>
          <a:custGeom>
            <a:avLst/>
            <a:gdLst>
              <a:gd name="T0" fmla="*/ 10487 w 123"/>
              <a:gd name="T1" fmla="*/ 155551 h 95"/>
              <a:gd name="T2" fmla="*/ 20973 w 123"/>
              <a:gd name="T3" fmla="*/ 155551 h 95"/>
              <a:gd name="T4" fmla="*/ 20973 w 123"/>
              <a:gd name="T5" fmla="*/ 92632 h 95"/>
              <a:gd name="T6" fmla="*/ 33208 w 123"/>
              <a:gd name="T7" fmla="*/ 89136 h 95"/>
              <a:gd name="T8" fmla="*/ 33208 w 123"/>
              <a:gd name="T9" fmla="*/ 155551 h 95"/>
              <a:gd name="T10" fmla="*/ 40199 w 123"/>
              <a:gd name="T11" fmla="*/ 155551 h 95"/>
              <a:gd name="T12" fmla="*/ 40199 w 123"/>
              <a:gd name="T13" fmla="*/ 85641 h 95"/>
              <a:gd name="T14" fmla="*/ 50685 w 123"/>
              <a:gd name="T15" fmla="*/ 82145 h 95"/>
              <a:gd name="T16" fmla="*/ 50685 w 123"/>
              <a:gd name="T17" fmla="*/ 155551 h 95"/>
              <a:gd name="T18" fmla="*/ 61172 w 123"/>
              <a:gd name="T19" fmla="*/ 155551 h 95"/>
              <a:gd name="T20" fmla="*/ 61172 w 123"/>
              <a:gd name="T21" fmla="*/ 76902 h 95"/>
              <a:gd name="T22" fmla="*/ 61172 w 123"/>
              <a:gd name="T23" fmla="*/ 76902 h 95"/>
              <a:gd name="T24" fmla="*/ 73406 w 123"/>
              <a:gd name="T25" fmla="*/ 89136 h 95"/>
              <a:gd name="T26" fmla="*/ 73406 w 123"/>
              <a:gd name="T27" fmla="*/ 155551 h 95"/>
              <a:gd name="T28" fmla="*/ 80397 w 123"/>
              <a:gd name="T29" fmla="*/ 155551 h 95"/>
              <a:gd name="T30" fmla="*/ 80397 w 123"/>
              <a:gd name="T31" fmla="*/ 96127 h 95"/>
              <a:gd name="T32" fmla="*/ 90884 w 123"/>
              <a:gd name="T33" fmla="*/ 92632 h 95"/>
              <a:gd name="T34" fmla="*/ 90884 w 123"/>
              <a:gd name="T35" fmla="*/ 155551 h 95"/>
              <a:gd name="T36" fmla="*/ 97875 w 123"/>
              <a:gd name="T37" fmla="*/ 155551 h 95"/>
              <a:gd name="T38" fmla="*/ 97875 w 123"/>
              <a:gd name="T39" fmla="*/ 89136 h 95"/>
              <a:gd name="T40" fmla="*/ 110109 w 123"/>
              <a:gd name="T41" fmla="*/ 82145 h 95"/>
              <a:gd name="T42" fmla="*/ 110109 w 123"/>
              <a:gd name="T43" fmla="*/ 155551 h 95"/>
              <a:gd name="T44" fmla="*/ 117100 w 123"/>
              <a:gd name="T45" fmla="*/ 155551 h 95"/>
              <a:gd name="T46" fmla="*/ 117100 w 123"/>
              <a:gd name="T47" fmla="*/ 76902 h 95"/>
              <a:gd name="T48" fmla="*/ 127587 w 123"/>
              <a:gd name="T49" fmla="*/ 69911 h 95"/>
              <a:gd name="T50" fmla="*/ 127587 w 123"/>
              <a:gd name="T51" fmla="*/ 155551 h 95"/>
              <a:gd name="T52" fmla="*/ 138073 w 123"/>
              <a:gd name="T53" fmla="*/ 155551 h 95"/>
              <a:gd name="T54" fmla="*/ 138073 w 123"/>
              <a:gd name="T55" fmla="*/ 66415 h 95"/>
              <a:gd name="T56" fmla="*/ 150308 w 123"/>
              <a:gd name="T57" fmla="*/ 62920 h 95"/>
              <a:gd name="T58" fmla="*/ 150308 w 123"/>
              <a:gd name="T59" fmla="*/ 155551 h 95"/>
              <a:gd name="T60" fmla="*/ 157299 w 123"/>
              <a:gd name="T61" fmla="*/ 155551 h 95"/>
              <a:gd name="T62" fmla="*/ 157299 w 123"/>
              <a:gd name="T63" fmla="*/ 59424 h 95"/>
              <a:gd name="T64" fmla="*/ 167785 w 123"/>
              <a:gd name="T65" fmla="*/ 52433 h 95"/>
              <a:gd name="T66" fmla="*/ 167785 w 123"/>
              <a:gd name="T67" fmla="*/ 155551 h 95"/>
              <a:gd name="T68" fmla="*/ 207984 w 123"/>
              <a:gd name="T69" fmla="*/ 155551 h 95"/>
              <a:gd name="T70" fmla="*/ 207984 w 123"/>
              <a:gd name="T71" fmla="*/ 166038 h 95"/>
              <a:gd name="T72" fmla="*/ 10487 w 123"/>
              <a:gd name="T73" fmla="*/ 166038 h 95"/>
              <a:gd name="T74" fmla="*/ 0 w 123"/>
              <a:gd name="T75" fmla="*/ 166038 h 95"/>
              <a:gd name="T76" fmla="*/ 0 w 123"/>
              <a:gd name="T77" fmla="*/ 155551 h 95"/>
              <a:gd name="T78" fmla="*/ 0 w 123"/>
              <a:gd name="T79" fmla="*/ 3496 h 95"/>
              <a:gd name="T80" fmla="*/ 10487 w 123"/>
              <a:gd name="T81" fmla="*/ 3496 h 95"/>
              <a:gd name="T82" fmla="*/ 10487 w 123"/>
              <a:gd name="T83" fmla="*/ 62920 h 95"/>
              <a:gd name="T84" fmla="*/ 64667 w 123"/>
              <a:gd name="T85" fmla="*/ 40199 h 95"/>
              <a:gd name="T86" fmla="*/ 69911 w 123"/>
              <a:gd name="T87" fmla="*/ 36703 h 95"/>
              <a:gd name="T88" fmla="*/ 76902 w 123"/>
              <a:gd name="T89" fmla="*/ 45442 h 95"/>
              <a:gd name="T90" fmla="*/ 83893 w 123"/>
              <a:gd name="T91" fmla="*/ 59424 h 95"/>
              <a:gd name="T92" fmla="*/ 167785 w 123"/>
              <a:gd name="T93" fmla="*/ 19225 h 95"/>
              <a:gd name="T94" fmla="*/ 157299 w 123"/>
              <a:gd name="T95" fmla="*/ 0 h 95"/>
              <a:gd name="T96" fmla="*/ 187011 w 123"/>
              <a:gd name="T97" fmla="*/ 0 h 95"/>
              <a:gd name="T98" fmla="*/ 214975 w 123"/>
              <a:gd name="T99" fmla="*/ 3496 h 95"/>
              <a:gd name="T100" fmla="*/ 200993 w 123"/>
              <a:gd name="T101" fmla="*/ 26217 h 95"/>
              <a:gd name="T102" fmla="*/ 187011 w 123"/>
              <a:gd name="T103" fmla="*/ 52433 h 95"/>
              <a:gd name="T104" fmla="*/ 174776 w 123"/>
              <a:gd name="T105" fmla="*/ 33208 h 95"/>
              <a:gd name="T106" fmla="*/ 87388 w 123"/>
              <a:gd name="T107" fmla="*/ 76902 h 95"/>
              <a:gd name="T108" fmla="*/ 80397 w 123"/>
              <a:gd name="T109" fmla="*/ 82145 h 95"/>
              <a:gd name="T110" fmla="*/ 73406 w 123"/>
              <a:gd name="T111" fmla="*/ 73406 h 95"/>
              <a:gd name="T112" fmla="*/ 64667 w 123"/>
              <a:gd name="T113" fmla="*/ 59424 h 95"/>
              <a:gd name="T114" fmla="*/ 10487 w 123"/>
              <a:gd name="T115" fmla="*/ 85641 h 95"/>
              <a:gd name="T116" fmla="*/ 10487 w 123"/>
              <a:gd name="T117" fmla="*/ 155551 h 95"/>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123" h="95">
                <a:moveTo>
                  <a:pt x="6" y="89"/>
                </a:moveTo>
                <a:lnTo>
                  <a:pt x="12" y="89"/>
                </a:lnTo>
                <a:lnTo>
                  <a:pt x="12" y="53"/>
                </a:lnTo>
                <a:lnTo>
                  <a:pt x="19" y="51"/>
                </a:lnTo>
                <a:lnTo>
                  <a:pt x="19" y="89"/>
                </a:lnTo>
                <a:lnTo>
                  <a:pt x="23" y="89"/>
                </a:lnTo>
                <a:lnTo>
                  <a:pt x="23" y="49"/>
                </a:lnTo>
                <a:lnTo>
                  <a:pt x="29" y="47"/>
                </a:lnTo>
                <a:lnTo>
                  <a:pt x="29" y="89"/>
                </a:lnTo>
                <a:lnTo>
                  <a:pt x="35" y="89"/>
                </a:lnTo>
                <a:lnTo>
                  <a:pt x="35" y="44"/>
                </a:lnTo>
                <a:lnTo>
                  <a:pt x="42" y="51"/>
                </a:lnTo>
                <a:lnTo>
                  <a:pt x="42" y="89"/>
                </a:lnTo>
                <a:lnTo>
                  <a:pt x="46" y="89"/>
                </a:lnTo>
                <a:lnTo>
                  <a:pt x="46" y="55"/>
                </a:lnTo>
                <a:lnTo>
                  <a:pt x="52" y="53"/>
                </a:lnTo>
                <a:lnTo>
                  <a:pt x="52" y="89"/>
                </a:lnTo>
                <a:lnTo>
                  <a:pt x="56" y="89"/>
                </a:lnTo>
                <a:lnTo>
                  <a:pt x="56" y="51"/>
                </a:lnTo>
                <a:lnTo>
                  <a:pt x="63" y="47"/>
                </a:lnTo>
                <a:lnTo>
                  <a:pt x="63" y="89"/>
                </a:lnTo>
                <a:lnTo>
                  <a:pt x="67" y="89"/>
                </a:lnTo>
                <a:lnTo>
                  <a:pt x="67" y="44"/>
                </a:lnTo>
                <a:lnTo>
                  <a:pt x="73" y="40"/>
                </a:lnTo>
                <a:lnTo>
                  <a:pt x="73" y="89"/>
                </a:lnTo>
                <a:lnTo>
                  <a:pt x="79" y="89"/>
                </a:lnTo>
                <a:lnTo>
                  <a:pt x="79" y="38"/>
                </a:lnTo>
                <a:lnTo>
                  <a:pt x="86" y="36"/>
                </a:lnTo>
                <a:lnTo>
                  <a:pt x="86" y="89"/>
                </a:lnTo>
                <a:lnTo>
                  <a:pt x="90" y="89"/>
                </a:lnTo>
                <a:lnTo>
                  <a:pt x="90" y="34"/>
                </a:lnTo>
                <a:lnTo>
                  <a:pt x="96" y="30"/>
                </a:lnTo>
                <a:lnTo>
                  <a:pt x="96" y="89"/>
                </a:lnTo>
                <a:lnTo>
                  <a:pt x="119" y="89"/>
                </a:lnTo>
                <a:lnTo>
                  <a:pt x="119" y="95"/>
                </a:lnTo>
                <a:lnTo>
                  <a:pt x="6" y="95"/>
                </a:lnTo>
                <a:lnTo>
                  <a:pt x="0" y="95"/>
                </a:lnTo>
                <a:lnTo>
                  <a:pt x="0" y="89"/>
                </a:lnTo>
                <a:lnTo>
                  <a:pt x="0" y="2"/>
                </a:lnTo>
                <a:lnTo>
                  <a:pt x="6" y="2"/>
                </a:lnTo>
                <a:lnTo>
                  <a:pt x="6" y="36"/>
                </a:lnTo>
                <a:lnTo>
                  <a:pt x="37" y="23"/>
                </a:lnTo>
                <a:lnTo>
                  <a:pt x="40" y="21"/>
                </a:lnTo>
                <a:lnTo>
                  <a:pt x="44" y="26"/>
                </a:lnTo>
                <a:lnTo>
                  <a:pt x="48" y="34"/>
                </a:lnTo>
                <a:lnTo>
                  <a:pt x="96" y="11"/>
                </a:lnTo>
                <a:lnTo>
                  <a:pt x="90" y="0"/>
                </a:lnTo>
                <a:lnTo>
                  <a:pt x="107" y="0"/>
                </a:lnTo>
                <a:lnTo>
                  <a:pt x="123" y="2"/>
                </a:lnTo>
                <a:lnTo>
                  <a:pt x="115" y="15"/>
                </a:lnTo>
                <a:lnTo>
                  <a:pt x="107" y="30"/>
                </a:lnTo>
                <a:lnTo>
                  <a:pt x="100" y="19"/>
                </a:lnTo>
                <a:lnTo>
                  <a:pt x="50" y="44"/>
                </a:lnTo>
                <a:lnTo>
                  <a:pt x="46" y="47"/>
                </a:lnTo>
                <a:lnTo>
                  <a:pt x="42" y="42"/>
                </a:lnTo>
                <a:lnTo>
                  <a:pt x="37" y="34"/>
                </a:lnTo>
                <a:lnTo>
                  <a:pt x="6" y="49"/>
                </a:lnTo>
                <a:lnTo>
                  <a:pt x="6" y="89"/>
                </a:lnTo>
                <a:close/>
              </a:path>
            </a:pathLst>
          </a:custGeom>
          <a:solidFill>
            <a:schemeClr val="bg1"/>
          </a:solidFill>
          <a:ln>
            <a:noFill/>
          </a:ln>
        </p:spPr>
        <p:txBody>
          <a:body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方正黑体简体" panose="02010601030101010101" pitchFamily="2" charset="-122"/>
              <a:cs typeface="+mn-cs"/>
              <a:sym typeface="Arial" panose="020B0604020202020204" pitchFamily="34" charset="0"/>
            </a:endParaRPr>
          </a:p>
        </p:txBody>
      </p:sp>
      <p:sp>
        <p:nvSpPr>
          <p:cNvPr id="124" name="Freeform 149"/>
          <p:cNvSpPr>
            <a:spLocks noEditPoints="1"/>
          </p:cNvSpPr>
          <p:nvPr/>
        </p:nvSpPr>
        <p:spPr bwMode="auto">
          <a:xfrm>
            <a:off x="2137570" y="2770928"/>
            <a:ext cx="217488" cy="161925"/>
          </a:xfrm>
          <a:custGeom>
            <a:avLst/>
            <a:gdLst>
              <a:gd name="T0" fmla="*/ 209375 w 59"/>
              <a:gd name="T1" fmla="*/ 151460 h 44"/>
              <a:gd name="T2" fmla="*/ 11020 w 59"/>
              <a:gd name="T3" fmla="*/ 162542 h 44"/>
              <a:gd name="T4" fmla="*/ 0 w 59"/>
              <a:gd name="T5" fmla="*/ 151460 h 44"/>
              <a:gd name="T6" fmla="*/ 11020 w 59"/>
              <a:gd name="T7" fmla="*/ 0 h 44"/>
              <a:gd name="T8" fmla="*/ 25713 w 59"/>
              <a:gd name="T9" fmla="*/ 29553 h 44"/>
              <a:gd name="T10" fmla="*/ 33059 w 59"/>
              <a:gd name="T11" fmla="*/ 33247 h 44"/>
              <a:gd name="T12" fmla="*/ 91831 w 59"/>
              <a:gd name="T13" fmla="*/ 33247 h 44"/>
              <a:gd name="T14" fmla="*/ 102851 w 59"/>
              <a:gd name="T15" fmla="*/ 36941 h 44"/>
              <a:gd name="T16" fmla="*/ 128564 w 59"/>
              <a:gd name="T17" fmla="*/ 40636 h 44"/>
              <a:gd name="T18" fmla="*/ 135910 w 59"/>
              <a:gd name="T19" fmla="*/ 40636 h 44"/>
              <a:gd name="T20" fmla="*/ 198356 w 59"/>
              <a:gd name="T21" fmla="*/ 66494 h 44"/>
              <a:gd name="T22" fmla="*/ 205702 w 59"/>
              <a:gd name="T23" fmla="*/ 55412 h 44"/>
              <a:gd name="T24" fmla="*/ 205702 w 59"/>
              <a:gd name="T25" fmla="*/ 73883 h 44"/>
              <a:gd name="T26" fmla="*/ 183663 w 59"/>
              <a:gd name="T27" fmla="*/ 88659 h 44"/>
              <a:gd name="T28" fmla="*/ 194682 w 59"/>
              <a:gd name="T29" fmla="*/ 118212 h 44"/>
              <a:gd name="T30" fmla="*/ 150603 w 59"/>
              <a:gd name="T31" fmla="*/ 118212 h 44"/>
              <a:gd name="T32" fmla="*/ 139584 w 59"/>
              <a:gd name="T33" fmla="*/ 129295 h 44"/>
              <a:gd name="T34" fmla="*/ 132237 w 59"/>
              <a:gd name="T35" fmla="*/ 118212 h 44"/>
              <a:gd name="T36" fmla="*/ 102851 w 59"/>
              <a:gd name="T37" fmla="*/ 92353 h 44"/>
              <a:gd name="T38" fmla="*/ 73465 w 59"/>
              <a:gd name="T39" fmla="*/ 114518 h 44"/>
              <a:gd name="T40" fmla="*/ 62445 w 59"/>
              <a:gd name="T41" fmla="*/ 121907 h 44"/>
              <a:gd name="T42" fmla="*/ 51426 w 59"/>
              <a:gd name="T43" fmla="*/ 110824 h 44"/>
              <a:gd name="T44" fmla="*/ 40406 w 59"/>
              <a:gd name="T45" fmla="*/ 103436 h 44"/>
              <a:gd name="T46" fmla="*/ 11020 w 59"/>
              <a:gd name="T47" fmla="*/ 129295 h 44"/>
              <a:gd name="T48" fmla="*/ 139584 w 59"/>
              <a:gd name="T49" fmla="*/ 107130 h 44"/>
              <a:gd name="T50" fmla="*/ 168970 w 59"/>
              <a:gd name="T51" fmla="*/ 92353 h 44"/>
              <a:gd name="T52" fmla="*/ 99178 w 59"/>
              <a:gd name="T53" fmla="*/ 62800 h 44"/>
              <a:gd name="T54" fmla="*/ 91831 w 59"/>
              <a:gd name="T55" fmla="*/ 59106 h 44"/>
              <a:gd name="T56" fmla="*/ 44079 w 59"/>
              <a:gd name="T57" fmla="*/ 70189 h 44"/>
              <a:gd name="T58" fmla="*/ 36733 w 59"/>
              <a:gd name="T59" fmla="*/ 66494 h 44"/>
              <a:gd name="T60" fmla="*/ 11020 w 59"/>
              <a:gd name="T61" fmla="*/ 48024 h 44"/>
              <a:gd name="T62" fmla="*/ 29386 w 59"/>
              <a:gd name="T63" fmla="*/ 96048 h 44"/>
              <a:gd name="T64" fmla="*/ 40406 w 59"/>
              <a:gd name="T65" fmla="*/ 84965 h 44"/>
              <a:gd name="T66" fmla="*/ 47752 w 59"/>
              <a:gd name="T67" fmla="*/ 96048 h 44"/>
              <a:gd name="T68" fmla="*/ 62445 w 59"/>
              <a:gd name="T69" fmla="*/ 103436 h 44"/>
              <a:gd name="T70" fmla="*/ 95505 w 59"/>
              <a:gd name="T71" fmla="*/ 84965 h 44"/>
              <a:gd name="T72" fmla="*/ 102851 w 59"/>
              <a:gd name="T73" fmla="*/ 73883 h 44"/>
              <a:gd name="T74" fmla="*/ 113871 w 59"/>
              <a:gd name="T75" fmla="*/ 84965 h 44"/>
              <a:gd name="T76" fmla="*/ 139584 w 59"/>
              <a:gd name="T77" fmla="*/ 107130 h 44"/>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59" h="44">
                <a:moveTo>
                  <a:pt x="3" y="41"/>
                </a:moveTo>
                <a:cubicBezTo>
                  <a:pt x="57" y="41"/>
                  <a:pt x="57" y="41"/>
                  <a:pt x="57" y="41"/>
                </a:cubicBezTo>
                <a:cubicBezTo>
                  <a:pt x="57" y="44"/>
                  <a:pt x="57" y="44"/>
                  <a:pt x="57" y="44"/>
                </a:cubicBezTo>
                <a:cubicBezTo>
                  <a:pt x="3" y="44"/>
                  <a:pt x="3" y="44"/>
                  <a:pt x="3" y="44"/>
                </a:cubicBezTo>
                <a:cubicBezTo>
                  <a:pt x="0" y="44"/>
                  <a:pt x="0" y="44"/>
                  <a:pt x="0" y="44"/>
                </a:cubicBezTo>
                <a:cubicBezTo>
                  <a:pt x="0" y="41"/>
                  <a:pt x="0" y="41"/>
                  <a:pt x="0" y="41"/>
                </a:cubicBezTo>
                <a:cubicBezTo>
                  <a:pt x="0" y="0"/>
                  <a:pt x="0" y="0"/>
                  <a:pt x="0" y="0"/>
                </a:cubicBezTo>
                <a:cubicBezTo>
                  <a:pt x="3" y="0"/>
                  <a:pt x="3" y="0"/>
                  <a:pt x="3" y="0"/>
                </a:cubicBezTo>
                <a:cubicBezTo>
                  <a:pt x="3" y="9"/>
                  <a:pt x="3" y="9"/>
                  <a:pt x="3" y="9"/>
                </a:cubicBezTo>
                <a:cubicBezTo>
                  <a:pt x="7" y="8"/>
                  <a:pt x="7" y="8"/>
                  <a:pt x="7" y="8"/>
                </a:cubicBezTo>
                <a:cubicBezTo>
                  <a:pt x="8" y="8"/>
                  <a:pt x="8" y="8"/>
                  <a:pt x="8" y="8"/>
                </a:cubicBezTo>
                <a:cubicBezTo>
                  <a:pt x="9" y="9"/>
                  <a:pt x="9" y="9"/>
                  <a:pt x="9" y="9"/>
                </a:cubicBezTo>
                <a:cubicBezTo>
                  <a:pt x="12" y="15"/>
                  <a:pt x="12" y="15"/>
                  <a:pt x="12" y="15"/>
                </a:cubicBezTo>
                <a:cubicBezTo>
                  <a:pt x="25" y="9"/>
                  <a:pt x="25" y="9"/>
                  <a:pt x="25" y="9"/>
                </a:cubicBezTo>
                <a:cubicBezTo>
                  <a:pt x="28" y="8"/>
                  <a:pt x="28" y="8"/>
                  <a:pt x="28" y="8"/>
                </a:cubicBezTo>
                <a:cubicBezTo>
                  <a:pt x="28" y="10"/>
                  <a:pt x="28" y="10"/>
                  <a:pt x="28" y="10"/>
                </a:cubicBezTo>
                <a:cubicBezTo>
                  <a:pt x="28" y="13"/>
                  <a:pt x="28" y="13"/>
                  <a:pt x="28" y="13"/>
                </a:cubicBezTo>
                <a:cubicBezTo>
                  <a:pt x="35" y="11"/>
                  <a:pt x="35" y="11"/>
                  <a:pt x="35" y="11"/>
                </a:cubicBezTo>
                <a:cubicBezTo>
                  <a:pt x="36" y="11"/>
                  <a:pt x="36" y="11"/>
                  <a:pt x="36" y="11"/>
                </a:cubicBezTo>
                <a:cubicBezTo>
                  <a:pt x="37" y="11"/>
                  <a:pt x="37" y="11"/>
                  <a:pt x="37" y="11"/>
                </a:cubicBezTo>
                <a:cubicBezTo>
                  <a:pt x="48" y="23"/>
                  <a:pt x="48" y="23"/>
                  <a:pt x="48" y="23"/>
                </a:cubicBezTo>
                <a:cubicBezTo>
                  <a:pt x="54" y="18"/>
                  <a:pt x="54" y="18"/>
                  <a:pt x="54" y="18"/>
                </a:cubicBezTo>
                <a:cubicBezTo>
                  <a:pt x="53" y="18"/>
                  <a:pt x="53" y="18"/>
                  <a:pt x="53" y="18"/>
                </a:cubicBezTo>
                <a:cubicBezTo>
                  <a:pt x="53" y="16"/>
                  <a:pt x="55" y="15"/>
                  <a:pt x="56" y="15"/>
                </a:cubicBezTo>
                <a:cubicBezTo>
                  <a:pt x="58" y="15"/>
                  <a:pt x="59" y="16"/>
                  <a:pt x="59" y="18"/>
                </a:cubicBezTo>
                <a:cubicBezTo>
                  <a:pt x="59" y="19"/>
                  <a:pt x="58" y="20"/>
                  <a:pt x="56" y="20"/>
                </a:cubicBezTo>
                <a:cubicBezTo>
                  <a:pt x="56" y="20"/>
                  <a:pt x="56" y="20"/>
                  <a:pt x="55" y="20"/>
                </a:cubicBezTo>
                <a:cubicBezTo>
                  <a:pt x="50" y="24"/>
                  <a:pt x="50" y="24"/>
                  <a:pt x="50" y="24"/>
                </a:cubicBezTo>
                <a:cubicBezTo>
                  <a:pt x="56" y="29"/>
                  <a:pt x="56" y="29"/>
                  <a:pt x="56" y="29"/>
                </a:cubicBezTo>
                <a:cubicBezTo>
                  <a:pt x="53" y="32"/>
                  <a:pt x="53" y="32"/>
                  <a:pt x="53" y="32"/>
                </a:cubicBezTo>
                <a:cubicBezTo>
                  <a:pt x="47" y="27"/>
                  <a:pt x="47" y="27"/>
                  <a:pt x="47" y="27"/>
                </a:cubicBezTo>
                <a:cubicBezTo>
                  <a:pt x="41" y="32"/>
                  <a:pt x="41" y="32"/>
                  <a:pt x="41" y="32"/>
                </a:cubicBezTo>
                <a:cubicBezTo>
                  <a:pt x="41" y="32"/>
                  <a:pt x="41" y="32"/>
                  <a:pt x="41" y="32"/>
                </a:cubicBezTo>
                <a:cubicBezTo>
                  <a:pt x="41" y="33"/>
                  <a:pt x="40" y="35"/>
                  <a:pt x="38" y="35"/>
                </a:cubicBezTo>
                <a:cubicBezTo>
                  <a:pt x="37" y="35"/>
                  <a:pt x="36" y="33"/>
                  <a:pt x="36" y="32"/>
                </a:cubicBezTo>
                <a:cubicBezTo>
                  <a:pt x="36" y="32"/>
                  <a:pt x="36" y="32"/>
                  <a:pt x="36" y="32"/>
                </a:cubicBezTo>
                <a:cubicBezTo>
                  <a:pt x="29" y="25"/>
                  <a:pt x="29" y="25"/>
                  <a:pt x="29" y="25"/>
                </a:cubicBezTo>
                <a:cubicBezTo>
                  <a:pt x="29" y="25"/>
                  <a:pt x="28" y="25"/>
                  <a:pt x="28" y="25"/>
                </a:cubicBezTo>
                <a:cubicBezTo>
                  <a:pt x="28" y="25"/>
                  <a:pt x="27" y="25"/>
                  <a:pt x="27" y="25"/>
                </a:cubicBezTo>
                <a:cubicBezTo>
                  <a:pt x="20" y="31"/>
                  <a:pt x="20" y="31"/>
                  <a:pt x="20" y="31"/>
                </a:cubicBezTo>
                <a:cubicBezTo>
                  <a:pt x="20" y="31"/>
                  <a:pt x="20" y="31"/>
                  <a:pt x="20" y="31"/>
                </a:cubicBezTo>
                <a:cubicBezTo>
                  <a:pt x="20" y="32"/>
                  <a:pt x="18" y="33"/>
                  <a:pt x="17" y="33"/>
                </a:cubicBezTo>
                <a:cubicBezTo>
                  <a:pt x="15" y="33"/>
                  <a:pt x="14" y="32"/>
                  <a:pt x="14" y="31"/>
                </a:cubicBezTo>
                <a:cubicBezTo>
                  <a:pt x="14" y="31"/>
                  <a:pt x="14" y="31"/>
                  <a:pt x="14" y="30"/>
                </a:cubicBezTo>
                <a:cubicBezTo>
                  <a:pt x="12" y="28"/>
                  <a:pt x="12" y="28"/>
                  <a:pt x="12" y="28"/>
                </a:cubicBezTo>
                <a:cubicBezTo>
                  <a:pt x="11" y="28"/>
                  <a:pt x="11" y="28"/>
                  <a:pt x="11" y="28"/>
                </a:cubicBezTo>
                <a:cubicBezTo>
                  <a:pt x="10" y="28"/>
                  <a:pt x="10" y="28"/>
                  <a:pt x="10" y="28"/>
                </a:cubicBezTo>
                <a:cubicBezTo>
                  <a:pt x="3" y="35"/>
                  <a:pt x="3" y="35"/>
                  <a:pt x="3" y="35"/>
                </a:cubicBezTo>
                <a:cubicBezTo>
                  <a:pt x="3" y="41"/>
                  <a:pt x="3" y="41"/>
                  <a:pt x="3" y="41"/>
                </a:cubicBezTo>
                <a:close/>
                <a:moveTo>
                  <a:pt x="38" y="29"/>
                </a:moveTo>
                <a:cubicBezTo>
                  <a:pt x="39" y="29"/>
                  <a:pt x="39" y="29"/>
                  <a:pt x="39" y="30"/>
                </a:cubicBezTo>
                <a:cubicBezTo>
                  <a:pt x="46" y="25"/>
                  <a:pt x="46" y="25"/>
                  <a:pt x="46" y="25"/>
                </a:cubicBezTo>
                <a:cubicBezTo>
                  <a:pt x="35" y="15"/>
                  <a:pt x="35" y="15"/>
                  <a:pt x="35" y="15"/>
                </a:cubicBezTo>
                <a:cubicBezTo>
                  <a:pt x="27" y="17"/>
                  <a:pt x="27" y="17"/>
                  <a:pt x="27" y="17"/>
                </a:cubicBezTo>
                <a:cubicBezTo>
                  <a:pt x="25" y="18"/>
                  <a:pt x="25" y="18"/>
                  <a:pt x="25" y="18"/>
                </a:cubicBezTo>
                <a:cubicBezTo>
                  <a:pt x="25" y="16"/>
                  <a:pt x="25" y="16"/>
                  <a:pt x="25" y="16"/>
                </a:cubicBezTo>
                <a:cubicBezTo>
                  <a:pt x="24" y="13"/>
                  <a:pt x="24" y="13"/>
                  <a:pt x="24" y="13"/>
                </a:cubicBezTo>
                <a:cubicBezTo>
                  <a:pt x="12" y="19"/>
                  <a:pt x="12" y="19"/>
                  <a:pt x="12" y="19"/>
                </a:cubicBezTo>
                <a:cubicBezTo>
                  <a:pt x="11" y="20"/>
                  <a:pt x="11" y="20"/>
                  <a:pt x="11" y="20"/>
                </a:cubicBezTo>
                <a:cubicBezTo>
                  <a:pt x="10" y="18"/>
                  <a:pt x="10" y="18"/>
                  <a:pt x="10" y="18"/>
                </a:cubicBezTo>
                <a:cubicBezTo>
                  <a:pt x="6" y="12"/>
                  <a:pt x="6" y="12"/>
                  <a:pt x="6" y="12"/>
                </a:cubicBezTo>
                <a:cubicBezTo>
                  <a:pt x="3" y="13"/>
                  <a:pt x="3" y="13"/>
                  <a:pt x="3" y="13"/>
                </a:cubicBezTo>
                <a:cubicBezTo>
                  <a:pt x="3" y="32"/>
                  <a:pt x="3" y="32"/>
                  <a:pt x="3" y="32"/>
                </a:cubicBezTo>
                <a:cubicBezTo>
                  <a:pt x="8" y="26"/>
                  <a:pt x="8" y="26"/>
                  <a:pt x="8" y="26"/>
                </a:cubicBezTo>
                <a:cubicBezTo>
                  <a:pt x="8" y="26"/>
                  <a:pt x="8" y="25"/>
                  <a:pt x="8" y="25"/>
                </a:cubicBezTo>
                <a:cubicBezTo>
                  <a:pt x="8" y="24"/>
                  <a:pt x="9" y="23"/>
                  <a:pt x="11" y="23"/>
                </a:cubicBezTo>
                <a:cubicBezTo>
                  <a:pt x="12" y="23"/>
                  <a:pt x="13" y="24"/>
                  <a:pt x="13" y="25"/>
                </a:cubicBezTo>
                <a:cubicBezTo>
                  <a:pt x="13" y="25"/>
                  <a:pt x="13" y="26"/>
                  <a:pt x="13" y="26"/>
                </a:cubicBezTo>
                <a:cubicBezTo>
                  <a:pt x="16" y="28"/>
                  <a:pt x="16" y="28"/>
                  <a:pt x="16" y="28"/>
                </a:cubicBezTo>
                <a:cubicBezTo>
                  <a:pt x="16" y="28"/>
                  <a:pt x="17" y="28"/>
                  <a:pt x="17" y="28"/>
                </a:cubicBezTo>
                <a:cubicBezTo>
                  <a:pt x="17" y="28"/>
                  <a:pt x="18" y="28"/>
                  <a:pt x="18" y="29"/>
                </a:cubicBezTo>
                <a:cubicBezTo>
                  <a:pt x="26" y="23"/>
                  <a:pt x="26" y="23"/>
                  <a:pt x="26" y="23"/>
                </a:cubicBezTo>
                <a:cubicBezTo>
                  <a:pt x="26" y="23"/>
                  <a:pt x="26" y="23"/>
                  <a:pt x="26" y="23"/>
                </a:cubicBezTo>
                <a:cubicBezTo>
                  <a:pt x="26" y="21"/>
                  <a:pt x="27" y="20"/>
                  <a:pt x="28" y="20"/>
                </a:cubicBezTo>
                <a:cubicBezTo>
                  <a:pt x="30" y="20"/>
                  <a:pt x="31" y="21"/>
                  <a:pt x="31" y="23"/>
                </a:cubicBezTo>
                <a:cubicBezTo>
                  <a:pt x="31" y="23"/>
                  <a:pt x="31" y="23"/>
                  <a:pt x="31" y="23"/>
                </a:cubicBezTo>
                <a:cubicBezTo>
                  <a:pt x="37" y="30"/>
                  <a:pt x="37" y="30"/>
                  <a:pt x="37" y="30"/>
                </a:cubicBezTo>
                <a:cubicBezTo>
                  <a:pt x="37" y="29"/>
                  <a:pt x="38" y="29"/>
                  <a:pt x="38" y="29"/>
                </a:cubicBezTo>
                <a:close/>
              </a:path>
            </a:pathLst>
          </a:custGeom>
          <a:solidFill>
            <a:schemeClr val="bg1"/>
          </a:solidFill>
          <a:ln>
            <a:noFill/>
          </a:ln>
        </p:spPr>
        <p:txBody>
          <a:body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方正黑体简体" panose="02010601030101010101" pitchFamily="2" charset="-122"/>
              <a:cs typeface="+mn-cs"/>
              <a:sym typeface="Arial" panose="020B0604020202020204" pitchFamily="34" charset="0"/>
            </a:endParaRPr>
          </a:p>
        </p:txBody>
      </p:sp>
      <p:sp>
        <p:nvSpPr>
          <p:cNvPr id="125" name="Freeform 150"/>
          <p:cNvSpPr>
            <a:spLocks noEditPoints="1"/>
          </p:cNvSpPr>
          <p:nvPr/>
        </p:nvSpPr>
        <p:spPr bwMode="auto">
          <a:xfrm>
            <a:off x="2518570" y="2770928"/>
            <a:ext cx="212725" cy="161925"/>
          </a:xfrm>
          <a:custGeom>
            <a:avLst/>
            <a:gdLst>
              <a:gd name="T0" fmla="*/ 18382 w 58"/>
              <a:gd name="T1" fmla="*/ 151460 h 44"/>
              <a:gd name="T2" fmla="*/ 44116 w 58"/>
              <a:gd name="T3" fmla="*/ 107130 h 44"/>
              <a:gd name="T4" fmla="*/ 51469 w 58"/>
              <a:gd name="T5" fmla="*/ 151460 h 44"/>
              <a:gd name="T6" fmla="*/ 77203 w 58"/>
              <a:gd name="T7" fmla="*/ 59106 h 44"/>
              <a:gd name="T8" fmla="*/ 80879 w 58"/>
              <a:gd name="T9" fmla="*/ 151460 h 44"/>
              <a:gd name="T10" fmla="*/ 106614 w 58"/>
              <a:gd name="T11" fmla="*/ 25859 h 44"/>
              <a:gd name="T12" fmla="*/ 113966 w 58"/>
              <a:gd name="T13" fmla="*/ 151460 h 44"/>
              <a:gd name="T14" fmla="*/ 139700 w 58"/>
              <a:gd name="T15" fmla="*/ 33247 h 44"/>
              <a:gd name="T16" fmla="*/ 143377 w 58"/>
              <a:gd name="T17" fmla="*/ 151460 h 44"/>
              <a:gd name="T18" fmla="*/ 169111 w 58"/>
              <a:gd name="T19" fmla="*/ 40636 h 44"/>
              <a:gd name="T20" fmla="*/ 172787 w 58"/>
              <a:gd name="T21" fmla="*/ 151460 h 44"/>
              <a:gd name="T22" fmla="*/ 198522 w 58"/>
              <a:gd name="T23" fmla="*/ 14777 h 44"/>
              <a:gd name="T24" fmla="*/ 213227 w 58"/>
              <a:gd name="T25" fmla="*/ 151460 h 44"/>
              <a:gd name="T26" fmla="*/ 11029 w 58"/>
              <a:gd name="T27" fmla="*/ 162542 h 44"/>
              <a:gd name="T28" fmla="*/ 0 w 58"/>
              <a:gd name="T29" fmla="*/ 151460 h 44"/>
              <a:gd name="T30" fmla="*/ 11029 w 58"/>
              <a:gd name="T31" fmla="*/ 0 h 44"/>
              <a:gd name="T32" fmla="*/ 25734 w 58"/>
              <a:gd name="T33" fmla="*/ 118212 h 44"/>
              <a:gd name="T34" fmla="*/ 25734 w 58"/>
              <a:gd name="T35" fmla="*/ 136683 h 44"/>
              <a:gd name="T36" fmla="*/ 25734 w 58"/>
              <a:gd name="T37" fmla="*/ 140377 h 44"/>
              <a:gd name="T38" fmla="*/ 29411 w 58"/>
              <a:gd name="T39" fmla="*/ 118212 h 44"/>
              <a:gd name="T40" fmla="*/ 25734 w 58"/>
              <a:gd name="T41" fmla="*/ 118212 h 44"/>
              <a:gd name="T42" fmla="*/ 55145 w 58"/>
              <a:gd name="T43" fmla="*/ 70189 h 44"/>
              <a:gd name="T44" fmla="*/ 55145 w 58"/>
              <a:gd name="T45" fmla="*/ 140377 h 44"/>
              <a:gd name="T46" fmla="*/ 58821 w 58"/>
              <a:gd name="T47" fmla="*/ 136683 h 44"/>
              <a:gd name="T48" fmla="*/ 55145 w 58"/>
              <a:gd name="T49" fmla="*/ 66494 h 44"/>
              <a:gd name="T50" fmla="*/ 88232 w 58"/>
              <a:gd name="T51" fmla="*/ 33247 h 44"/>
              <a:gd name="T52" fmla="*/ 84556 w 58"/>
              <a:gd name="T53" fmla="*/ 136683 h 44"/>
              <a:gd name="T54" fmla="*/ 88232 w 58"/>
              <a:gd name="T55" fmla="*/ 140377 h 44"/>
              <a:gd name="T56" fmla="*/ 88232 w 58"/>
              <a:gd name="T57" fmla="*/ 36941 h 44"/>
              <a:gd name="T58" fmla="*/ 88232 w 58"/>
              <a:gd name="T59" fmla="*/ 33247 h 44"/>
              <a:gd name="T60" fmla="*/ 117642 w 58"/>
              <a:gd name="T61" fmla="*/ 44330 h 44"/>
              <a:gd name="T62" fmla="*/ 117642 w 58"/>
              <a:gd name="T63" fmla="*/ 140377 h 44"/>
              <a:gd name="T64" fmla="*/ 121319 w 58"/>
              <a:gd name="T65" fmla="*/ 136683 h 44"/>
              <a:gd name="T66" fmla="*/ 117642 w 58"/>
              <a:gd name="T67" fmla="*/ 40636 h 44"/>
              <a:gd name="T68" fmla="*/ 180140 w 58"/>
              <a:gd name="T69" fmla="*/ 22165 h 44"/>
              <a:gd name="T70" fmla="*/ 180140 w 58"/>
              <a:gd name="T71" fmla="*/ 136683 h 44"/>
              <a:gd name="T72" fmla="*/ 180140 w 58"/>
              <a:gd name="T73" fmla="*/ 140377 h 44"/>
              <a:gd name="T74" fmla="*/ 183816 w 58"/>
              <a:gd name="T75" fmla="*/ 25859 h 44"/>
              <a:gd name="T76" fmla="*/ 180140 w 58"/>
              <a:gd name="T77" fmla="*/ 22165 h 44"/>
              <a:gd name="T78" fmla="*/ 147053 w 58"/>
              <a:gd name="T79" fmla="*/ 51718 h 44"/>
              <a:gd name="T80" fmla="*/ 150729 w 58"/>
              <a:gd name="T81" fmla="*/ 140377 h 44"/>
              <a:gd name="T82" fmla="*/ 150729 w 58"/>
              <a:gd name="T83" fmla="*/ 136683 h 44"/>
              <a:gd name="T84" fmla="*/ 150729 w 58"/>
              <a:gd name="T85" fmla="*/ 48024 h 44"/>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58" h="44">
                <a:moveTo>
                  <a:pt x="3" y="41"/>
                </a:moveTo>
                <a:cubicBezTo>
                  <a:pt x="5" y="41"/>
                  <a:pt x="5" y="41"/>
                  <a:pt x="5" y="41"/>
                </a:cubicBezTo>
                <a:cubicBezTo>
                  <a:pt x="5" y="29"/>
                  <a:pt x="5" y="29"/>
                  <a:pt x="5" y="29"/>
                </a:cubicBezTo>
                <a:cubicBezTo>
                  <a:pt x="12" y="29"/>
                  <a:pt x="12" y="29"/>
                  <a:pt x="12" y="29"/>
                </a:cubicBezTo>
                <a:cubicBezTo>
                  <a:pt x="12" y="41"/>
                  <a:pt x="12" y="41"/>
                  <a:pt x="12" y="41"/>
                </a:cubicBezTo>
                <a:cubicBezTo>
                  <a:pt x="14" y="41"/>
                  <a:pt x="14" y="41"/>
                  <a:pt x="14" y="41"/>
                </a:cubicBezTo>
                <a:cubicBezTo>
                  <a:pt x="14" y="16"/>
                  <a:pt x="14" y="16"/>
                  <a:pt x="14" y="16"/>
                </a:cubicBezTo>
                <a:cubicBezTo>
                  <a:pt x="21" y="16"/>
                  <a:pt x="21" y="16"/>
                  <a:pt x="21" y="16"/>
                </a:cubicBezTo>
                <a:cubicBezTo>
                  <a:pt x="21" y="41"/>
                  <a:pt x="21" y="41"/>
                  <a:pt x="21" y="41"/>
                </a:cubicBezTo>
                <a:cubicBezTo>
                  <a:pt x="22" y="41"/>
                  <a:pt x="22" y="41"/>
                  <a:pt x="22" y="41"/>
                </a:cubicBezTo>
                <a:cubicBezTo>
                  <a:pt x="22" y="7"/>
                  <a:pt x="22" y="7"/>
                  <a:pt x="22" y="7"/>
                </a:cubicBezTo>
                <a:cubicBezTo>
                  <a:pt x="29" y="7"/>
                  <a:pt x="29" y="7"/>
                  <a:pt x="29" y="7"/>
                </a:cubicBezTo>
                <a:cubicBezTo>
                  <a:pt x="29" y="41"/>
                  <a:pt x="29" y="41"/>
                  <a:pt x="29" y="41"/>
                </a:cubicBezTo>
                <a:cubicBezTo>
                  <a:pt x="31" y="41"/>
                  <a:pt x="31" y="41"/>
                  <a:pt x="31" y="41"/>
                </a:cubicBezTo>
                <a:cubicBezTo>
                  <a:pt x="31" y="9"/>
                  <a:pt x="31" y="9"/>
                  <a:pt x="31" y="9"/>
                </a:cubicBezTo>
                <a:cubicBezTo>
                  <a:pt x="38" y="9"/>
                  <a:pt x="38" y="9"/>
                  <a:pt x="38" y="9"/>
                </a:cubicBezTo>
                <a:cubicBezTo>
                  <a:pt x="38" y="41"/>
                  <a:pt x="38" y="41"/>
                  <a:pt x="38" y="41"/>
                </a:cubicBezTo>
                <a:cubicBezTo>
                  <a:pt x="39" y="41"/>
                  <a:pt x="39" y="41"/>
                  <a:pt x="39" y="41"/>
                </a:cubicBezTo>
                <a:cubicBezTo>
                  <a:pt x="39" y="11"/>
                  <a:pt x="39" y="11"/>
                  <a:pt x="39" y="11"/>
                </a:cubicBezTo>
                <a:cubicBezTo>
                  <a:pt x="46" y="11"/>
                  <a:pt x="46" y="11"/>
                  <a:pt x="46" y="11"/>
                </a:cubicBezTo>
                <a:cubicBezTo>
                  <a:pt x="46" y="41"/>
                  <a:pt x="46" y="41"/>
                  <a:pt x="46" y="41"/>
                </a:cubicBezTo>
                <a:cubicBezTo>
                  <a:pt x="47" y="41"/>
                  <a:pt x="47" y="41"/>
                  <a:pt x="47" y="41"/>
                </a:cubicBezTo>
                <a:cubicBezTo>
                  <a:pt x="47" y="4"/>
                  <a:pt x="47" y="4"/>
                  <a:pt x="47" y="4"/>
                </a:cubicBezTo>
                <a:cubicBezTo>
                  <a:pt x="54" y="4"/>
                  <a:pt x="54" y="4"/>
                  <a:pt x="54" y="4"/>
                </a:cubicBezTo>
                <a:cubicBezTo>
                  <a:pt x="54" y="41"/>
                  <a:pt x="54" y="41"/>
                  <a:pt x="54" y="41"/>
                </a:cubicBezTo>
                <a:cubicBezTo>
                  <a:pt x="58" y="41"/>
                  <a:pt x="58" y="41"/>
                  <a:pt x="58" y="41"/>
                </a:cubicBezTo>
                <a:cubicBezTo>
                  <a:pt x="58" y="44"/>
                  <a:pt x="58" y="44"/>
                  <a:pt x="58" y="44"/>
                </a:cubicBezTo>
                <a:cubicBezTo>
                  <a:pt x="3" y="44"/>
                  <a:pt x="3" y="44"/>
                  <a:pt x="3" y="44"/>
                </a:cubicBezTo>
                <a:cubicBezTo>
                  <a:pt x="0" y="44"/>
                  <a:pt x="0" y="44"/>
                  <a:pt x="0" y="44"/>
                </a:cubicBezTo>
                <a:cubicBezTo>
                  <a:pt x="0" y="41"/>
                  <a:pt x="0" y="41"/>
                  <a:pt x="0" y="41"/>
                </a:cubicBezTo>
                <a:cubicBezTo>
                  <a:pt x="0" y="0"/>
                  <a:pt x="0" y="0"/>
                  <a:pt x="0" y="0"/>
                </a:cubicBezTo>
                <a:cubicBezTo>
                  <a:pt x="3" y="0"/>
                  <a:pt x="3" y="0"/>
                  <a:pt x="3" y="0"/>
                </a:cubicBezTo>
                <a:cubicBezTo>
                  <a:pt x="3" y="41"/>
                  <a:pt x="3" y="41"/>
                  <a:pt x="3" y="41"/>
                </a:cubicBezTo>
                <a:close/>
                <a:moveTo>
                  <a:pt x="7" y="32"/>
                </a:moveTo>
                <a:cubicBezTo>
                  <a:pt x="7" y="32"/>
                  <a:pt x="7" y="32"/>
                  <a:pt x="7" y="32"/>
                </a:cubicBezTo>
                <a:cubicBezTo>
                  <a:pt x="7" y="37"/>
                  <a:pt x="7" y="37"/>
                  <a:pt x="7" y="37"/>
                </a:cubicBezTo>
                <a:cubicBezTo>
                  <a:pt x="7" y="38"/>
                  <a:pt x="7" y="38"/>
                  <a:pt x="7" y="38"/>
                </a:cubicBezTo>
                <a:cubicBezTo>
                  <a:pt x="7" y="38"/>
                  <a:pt x="7" y="38"/>
                  <a:pt x="7" y="38"/>
                </a:cubicBezTo>
                <a:cubicBezTo>
                  <a:pt x="8" y="38"/>
                  <a:pt x="8" y="38"/>
                  <a:pt x="8" y="37"/>
                </a:cubicBezTo>
                <a:cubicBezTo>
                  <a:pt x="8" y="32"/>
                  <a:pt x="8" y="32"/>
                  <a:pt x="8" y="32"/>
                </a:cubicBezTo>
                <a:cubicBezTo>
                  <a:pt x="8" y="32"/>
                  <a:pt x="8" y="32"/>
                  <a:pt x="7" y="32"/>
                </a:cubicBezTo>
                <a:cubicBezTo>
                  <a:pt x="7" y="32"/>
                  <a:pt x="7" y="32"/>
                  <a:pt x="7" y="32"/>
                </a:cubicBezTo>
                <a:close/>
                <a:moveTo>
                  <a:pt x="15" y="18"/>
                </a:moveTo>
                <a:cubicBezTo>
                  <a:pt x="15" y="18"/>
                  <a:pt x="15" y="19"/>
                  <a:pt x="15" y="19"/>
                </a:cubicBezTo>
                <a:cubicBezTo>
                  <a:pt x="15" y="37"/>
                  <a:pt x="15" y="37"/>
                  <a:pt x="15" y="37"/>
                </a:cubicBezTo>
                <a:cubicBezTo>
                  <a:pt x="15" y="38"/>
                  <a:pt x="15" y="38"/>
                  <a:pt x="15" y="38"/>
                </a:cubicBezTo>
                <a:cubicBezTo>
                  <a:pt x="15" y="38"/>
                  <a:pt x="15" y="38"/>
                  <a:pt x="15" y="38"/>
                </a:cubicBezTo>
                <a:cubicBezTo>
                  <a:pt x="16" y="38"/>
                  <a:pt x="16" y="38"/>
                  <a:pt x="16" y="37"/>
                </a:cubicBezTo>
                <a:cubicBezTo>
                  <a:pt x="16" y="19"/>
                  <a:pt x="16" y="19"/>
                  <a:pt x="16" y="19"/>
                </a:cubicBezTo>
                <a:cubicBezTo>
                  <a:pt x="16" y="19"/>
                  <a:pt x="16" y="18"/>
                  <a:pt x="15" y="18"/>
                </a:cubicBezTo>
                <a:cubicBezTo>
                  <a:pt x="15" y="18"/>
                  <a:pt x="15" y="18"/>
                  <a:pt x="15" y="18"/>
                </a:cubicBezTo>
                <a:close/>
                <a:moveTo>
                  <a:pt x="24" y="9"/>
                </a:moveTo>
                <a:cubicBezTo>
                  <a:pt x="23" y="9"/>
                  <a:pt x="23" y="9"/>
                  <a:pt x="23" y="10"/>
                </a:cubicBezTo>
                <a:cubicBezTo>
                  <a:pt x="23" y="37"/>
                  <a:pt x="23" y="37"/>
                  <a:pt x="23" y="37"/>
                </a:cubicBezTo>
                <a:cubicBezTo>
                  <a:pt x="23" y="38"/>
                  <a:pt x="23" y="38"/>
                  <a:pt x="24" y="38"/>
                </a:cubicBezTo>
                <a:cubicBezTo>
                  <a:pt x="24" y="38"/>
                  <a:pt x="24" y="38"/>
                  <a:pt x="24" y="38"/>
                </a:cubicBezTo>
                <a:cubicBezTo>
                  <a:pt x="24" y="38"/>
                  <a:pt x="24" y="38"/>
                  <a:pt x="24" y="37"/>
                </a:cubicBezTo>
                <a:cubicBezTo>
                  <a:pt x="24" y="10"/>
                  <a:pt x="24" y="10"/>
                  <a:pt x="24" y="10"/>
                </a:cubicBezTo>
                <a:cubicBezTo>
                  <a:pt x="24" y="9"/>
                  <a:pt x="24" y="9"/>
                  <a:pt x="24" y="9"/>
                </a:cubicBezTo>
                <a:cubicBezTo>
                  <a:pt x="24" y="9"/>
                  <a:pt x="24" y="9"/>
                  <a:pt x="24" y="9"/>
                </a:cubicBezTo>
                <a:close/>
                <a:moveTo>
                  <a:pt x="32" y="11"/>
                </a:moveTo>
                <a:cubicBezTo>
                  <a:pt x="32" y="11"/>
                  <a:pt x="32" y="12"/>
                  <a:pt x="32" y="12"/>
                </a:cubicBezTo>
                <a:cubicBezTo>
                  <a:pt x="32" y="37"/>
                  <a:pt x="32" y="37"/>
                  <a:pt x="32" y="37"/>
                </a:cubicBezTo>
                <a:cubicBezTo>
                  <a:pt x="32" y="38"/>
                  <a:pt x="32" y="38"/>
                  <a:pt x="32" y="38"/>
                </a:cubicBezTo>
                <a:cubicBezTo>
                  <a:pt x="32" y="38"/>
                  <a:pt x="32" y="38"/>
                  <a:pt x="32" y="38"/>
                </a:cubicBezTo>
                <a:cubicBezTo>
                  <a:pt x="33" y="38"/>
                  <a:pt x="33" y="38"/>
                  <a:pt x="33" y="37"/>
                </a:cubicBezTo>
                <a:cubicBezTo>
                  <a:pt x="33" y="12"/>
                  <a:pt x="33" y="12"/>
                  <a:pt x="33" y="12"/>
                </a:cubicBezTo>
                <a:cubicBezTo>
                  <a:pt x="33" y="12"/>
                  <a:pt x="33" y="11"/>
                  <a:pt x="32" y="11"/>
                </a:cubicBezTo>
                <a:cubicBezTo>
                  <a:pt x="32" y="11"/>
                  <a:pt x="32" y="11"/>
                  <a:pt x="32" y="11"/>
                </a:cubicBezTo>
                <a:close/>
                <a:moveTo>
                  <a:pt x="49" y="6"/>
                </a:moveTo>
                <a:cubicBezTo>
                  <a:pt x="49" y="6"/>
                  <a:pt x="49" y="6"/>
                  <a:pt x="49" y="7"/>
                </a:cubicBezTo>
                <a:cubicBezTo>
                  <a:pt x="49" y="37"/>
                  <a:pt x="49" y="37"/>
                  <a:pt x="49" y="37"/>
                </a:cubicBezTo>
                <a:cubicBezTo>
                  <a:pt x="49" y="38"/>
                  <a:pt x="49" y="38"/>
                  <a:pt x="49" y="38"/>
                </a:cubicBezTo>
                <a:cubicBezTo>
                  <a:pt x="49" y="38"/>
                  <a:pt x="49" y="38"/>
                  <a:pt x="49" y="38"/>
                </a:cubicBezTo>
                <a:cubicBezTo>
                  <a:pt x="49" y="38"/>
                  <a:pt x="50" y="38"/>
                  <a:pt x="50" y="37"/>
                </a:cubicBezTo>
                <a:cubicBezTo>
                  <a:pt x="50" y="7"/>
                  <a:pt x="50" y="7"/>
                  <a:pt x="50" y="7"/>
                </a:cubicBezTo>
                <a:cubicBezTo>
                  <a:pt x="50" y="6"/>
                  <a:pt x="49" y="6"/>
                  <a:pt x="49" y="6"/>
                </a:cubicBezTo>
                <a:cubicBezTo>
                  <a:pt x="49" y="6"/>
                  <a:pt x="49" y="6"/>
                  <a:pt x="49" y="6"/>
                </a:cubicBezTo>
                <a:close/>
                <a:moveTo>
                  <a:pt x="41" y="13"/>
                </a:moveTo>
                <a:cubicBezTo>
                  <a:pt x="40" y="13"/>
                  <a:pt x="40" y="14"/>
                  <a:pt x="40" y="14"/>
                </a:cubicBezTo>
                <a:cubicBezTo>
                  <a:pt x="40" y="37"/>
                  <a:pt x="40" y="37"/>
                  <a:pt x="40" y="37"/>
                </a:cubicBezTo>
                <a:cubicBezTo>
                  <a:pt x="40" y="38"/>
                  <a:pt x="40" y="38"/>
                  <a:pt x="41" y="38"/>
                </a:cubicBezTo>
                <a:cubicBezTo>
                  <a:pt x="41" y="38"/>
                  <a:pt x="41" y="38"/>
                  <a:pt x="41" y="38"/>
                </a:cubicBezTo>
                <a:cubicBezTo>
                  <a:pt x="41" y="38"/>
                  <a:pt x="41" y="38"/>
                  <a:pt x="41" y="37"/>
                </a:cubicBezTo>
                <a:cubicBezTo>
                  <a:pt x="41" y="14"/>
                  <a:pt x="41" y="14"/>
                  <a:pt x="41" y="14"/>
                </a:cubicBezTo>
                <a:cubicBezTo>
                  <a:pt x="41" y="14"/>
                  <a:pt x="41" y="13"/>
                  <a:pt x="41" y="13"/>
                </a:cubicBezTo>
                <a:close/>
              </a:path>
            </a:pathLst>
          </a:custGeom>
          <a:solidFill>
            <a:schemeClr val="bg1"/>
          </a:solidFill>
          <a:ln>
            <a:noFill/>
          </a:ln>
        </p:spPr>
        <p:txBody>
          <a:body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方正黑体简体" panose="02010601030101010101" pitchFamily="2" charset="-122"/>
              <a:cs typeface="+mn-cs"/>
              <a:sym typeface="Arial" panose="020B0604020202020204" pitchFamily="34" charset="0"/>
            </a:endParaRPr>
          </a:p>
        </p:txBody>
      </p:sp>
      <p:sp>
        <p:nvSpPr>
          <p:cNvPr id="126" name="Freeform 151"/>
          <p:cNvSpPr>
            <a:spLocks noEditPoints="1"/>
          </p:cNvSpPr>
          <p:nvPr/>
        </p:nvSpPr>
        <p:spPr bwMode="auto">
          <a:xfrm>
            <a:off x="2904333" y="2780453"/>
            <a:ext cx="207962" cy="160338"/>
          </a:xfrm>
          <a:custGeom>
            <a:avLst/>
            <a:gdLst>
              <a:gd name="T0" fmla="*/ 10487 w 119"/>
              <a:gd name="T1" fmla="*/ 150307 h 92"/>
              <a:gd name="T2" fmla="*/ 207984 w 119"/>
              <a:gd name="T3" fmla="*/ 150307 h 92"/>
              <a:gd name="T4" fmla="*/ 207984 w 119"/>
              <a:gd name="T5" fmla="*/ 160794 h 92"/>
              <a:gd name="T6" fmla="*/ 10487 w 119"/>
              <a:gd name="T7" fmla="*/ 160794 h 92"/>
              <a:gd name="T8" fmla="*/ 0 w 119"/>
              <a:gd name="T9" fmla="*/ 160794 h 92"/>
              <a:gd name="T10" fmla="*/ 0 w 119"/>
              <a:gd name="T11" fmla="*/ 150307 h 92"/>
              <a:gd name="T12" fmla="*/ 0 w 119"/>
              <a:gd name="T13" fmla="*/ 0 h 92"/>
              <a:gd name="T14" fmla="*/ 10487 w 119"/>
              <a:gd name="T15" fmla="*/ 0 h 92"/>
              <a:gd name="T16" fmla="*/ 10487 w 119"/>
              <a:gd name="T17" fmla="*/ 150307 h 92"/>
              <a:gd name="T18" fmla="*/ 10487 w 119"/>
              <a:gd name="T19" fmla="*/ 150307 h 92"/>
              <a:gd name="T20" fmla="*/ 24469 w 119"/>
              <a:gd name="T21" fmla="*/ 134578 h 92"/>
              <a:gd name="T22" fmla="*/ 200993 w 119"/>
              <a:gd name="T23" fmla="*/ 134578 h 92"/>
              <a:gd name="T24" fmla="*/ 200993 w 119"/>
              <a:gd name="T25" fmla="*/ 124091 h 92"/>
              <a:gd name="T26" fmla="*/ 200993 w 119"/>
              <a:gd name="T27" fmla="*/ 50685 h 92"/>
              <a:gd name="T28" fmla="*/ 180020 w 119"/>
              <a:gd name="T29" fmla="*/ 73406 h 92"/>
              <a:gd name="T30" fmla="*/ 167785 w 119"/>
              <a:gd name="T31" fmla="*/ 43694 h 92"/>
              <a:gd name="T32" fmla="*/ 150308 w 119"/>
              <a:gd name="T33" fmla="*/ 80397 h 92"/>
              <a:gd name="T34" fmla="*/ 120596 w 119"/>
              <a:gd name="T35" fmla="*/ 73406 h 92"/>
              <a:gd name="T36" fmla="*/ 97875 w 119"/>
              <a:gd name="T37" fmla="*/ 94379 h 92"/>
              <a:gd name="T38" fmla="*/ 69911 w 119"/>
              <a:gd name="T39" fmla="*/ 40199 h 92"/>
              <a:gd name="T40" fmla="*/ 24469 w 119"/>
              <a:gd name="T41" fmla="*/ 87388 h 92"/>
              <a:gd name="T42" fmla="*/ 24469 w 119"/>
              <a:gd name="T43" fmla="*/ 134578 h 9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119" h="92">
                <a:moveTo>
                  <a:pt x="6" y="86"/>
                </a:moveTo>
                <a:lnTo>
                  <a:pt x="119" y="86"/>
                </a:lnTo>
                <a:lnTo>
                  <a:pt x="119" y="92"/>
                </a:lnTo>
                <a:lnTo>
                  <a:pt x="6" y="92"/>
                </a:lnTo>
                <a:lnTo>
                  <a:pt x="0" y="92"/>
                </a:lnTo>
                <a:lnTo>
                  <a:pt x="0" y="86"/>
                </a:lnTo>
                <a:lnTo>
                  <a:pt x="0" y="0"/>
                </a:lnTo>
                <a:lnTo>
                  <a:pt x="6" y="0"/>
                </a:lnTo>
                <a:lnTo>
                  <a:pt x="6" y="86"/>
                </a:lnTo>
                <a:close/>
                <a:moveTo>
                  <a:pt x="14" y="77"/>
                </a:moveTo>
                <a:lnTo>
                  <a:pt x="115" y="77"/>
                </a:lnTo>
                <a:lnTo>
                  <a:pt x="115" y="71"/>
                </a:lnTo>
                <a:lnTo>
                  <a:pt x="115" y="29"/>
                </a:lnTo>
                <a:lnTo>
                  <a:pt x="103" y="42"/>
                </a:lnTo>
                <a:lnTo>
                  <a:pt x="96" y="25"/>
                </a:lnTo>
                <a:lnTo>
                  <a:pt x="86" y="46"/>
                </a:lnTo>
                <a:lnTo>
                  <a:pt x="69" y="42"/>
                </a:lnTo>
                <a:lnTo>
                  <a:pt x="56" y="54"/>
                </a:lnTo>
                <a:lnTo>
                  <a:pt x="40" y="23"/>
                </a:lnTo>
                <a:lnTo>
                  <a:pt x="14" y="50"/>
                </a:lnTo>
                <a:lnTo>
                  <a:pt x="14" y="77"/>
                </a:lnTo>
                <a:close/>
              </a:path>
            </a:pathLst>
          </a:custGeom>
          <a:solidFill>
            <a:schemeClr val="bg1"/>
          </a:solidFill>
          <a:ln>
            <a:noFill/>
          </a:ln>
        </p:spPr>
        <p:txBody>
          <a:body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方正黑体简体" panose="02010601030101010101" pitchFamily="2" charset="-122"/>
              <a:cs typeface="+mn-cs"/>
              <a:sym typeface="Arial" panose="020B0604020202020204" pitchFamily="34" charset="0"/>
            </a:endParaRPr>
          </a:p>
        </p:txBody>
      </p:sp>
      <p:sp>
        <p:nvSpPr>
          <p:cNvPr id="127" name="Freeform 152"/>
          <p:cNvSpPr>
            <a:spLocks noEditPoints="1"/>
          </p:cNvSpPr>
          <p:nvPr/>
        </p:nvSpPr>
        <p:spPr bwMode="auto">
          <a:xfrm>
            <a:off x="3290095" y="2747116"/>
            <a:ext cx="222250" cy="230187"/>
          </a:xfrm>
          <a:custGeom>
            <a:avLst/>
            <a:gdLst>
              <a:gd name="T0" fmla="*/ 194374 w 61"/>
              <a:gd name="T1" fmla="*/ 186760 h 63"/>
              <a:gd name="T2" fmla="*/ 183371 w 61"/>
              <a:gd name="T3" fmla="*/ 201408 h 63"/>
              <a:gd name="T4" fmla="*/ 110023 w 61"/>
              <a:gd name="T5" fmla="*/ 230704 h 63"/>
              <a:gd name="T6" fmla="*/ 33007 w 61"/>
              <a:gd name="T7" fmla="*/ 201408 h 63"/>
              <a:gd name="T8" fmla="*/ 0 w 61"/>
              <a:gd name="T9" fmla="*/ 124507 h 63"/>
              <a:gd name="T10" fmla="*/ 33007 w 61"/>
              <a:gd name="T11" fmla="*/ 47606 h 63"/>
              <a:gd name="T12" fmla="*/ 106355 w 61"/>
              <a:gd name="T13" fmla="*/ 14648 h 63"/>
              <a:gd name="T14" fmla="*/ 106355 w 61"/>
              <a:gd name="T15" fmla="*/ 73239 h 63"/>
              <a:gd name="T16" fmla="*/ 73349 w 61"/>
              <a:gd name="T17" fmla="*/ 87887 h 63"/>
              <a:gd name="T18" fmla="*/ 58679 w 61"/>
              <a:gd name="T19" fmla="*/ 124507 h 63"/>
              <a:gd name="T20" fmla="*/ 73349 w 61"/>
              <a:gd name="T21" fmla="*/ 161127 h 63"/>
              <a:gd name="T22" fmla="*/ 110023 w 61"/>
              <a:gd name="T23" fmla="*/ 175774 h 63"/>
              <a:gd name="T24" fmla="*/ 146697 w 61"/>
              <a:gd name="T25" fmla="*/ 161127 h 63"/>
              <a:gd name="T26" fmla="*/ 146697 w 61"/>
              <a:gd name="T27" fmla="*/ 157465 h 63"/>
              <a:gd name="T28" fmla="*/ 194374 w 61"/>
              <a:gd name="T29" fmla="*/ 186760 h 63"/>
              <a:gd name="T30" fmla="*/ 117358 w 61"/>
              <a:gd name="T31" fmla="*/ 0 h 63"/>
              <a:gd name="T32" fmla="*/ 117358 w 61"/>
              <a:gd name="T33" fmla="*/ 0 h 63"/>
              <a:gd name="T34" fmla="*/ 113690 w 61"/>
              <a:gd name="T35" fmla="*/ 54930 h 63"/>
              <a:gd name="T36" fmla="*/ 117358 w 61"/>
              <a:gd name="T37" fmla="*/ 54930 h 63"/>
              <a:gd name="T38" fmla="*/ 146697 w 61"/>
              <a:gd name="T39" fmla="*/ 65915 h 63"/>
              <a:gd name="T40" fmla="*/ 179704 w 61"/>
              <a:gd name="T41" fmla="*/ 18310 h 63"/>
              <a:gd name="T42" fmla="*/ 117358 w 61"/>
              <a:gd name="T43" fmla="*/ 0 h 63"/>
              <a:gd name="T44" fmla="*/ 179704 w 61"/>
              <a:gd name="T45" fmla="*/ 36620 h 63"/>
              <a:gd name="T46" fmla="*/ 150364 w 61"/>
              <a:gd name="T47" fmla="*/ 80563 h 63"/>
              <a:gd name="T48" fmla="*/ 154032 w 61"/>
              <a:gd name="T49" fmla="*/ 84225 h 63"/>
              <a:gd name="T50" fmla="*/ 168702 w 61"/>
              <a:gd name="T51" fmla="*/ 120845 h 63"/>
              <a:gd name="T52" fmla="*/ 157699 w 61"/>
              <a:gd name="T53" fmla="*/ 153803 h 63"/>
              <a:gd name="T54" fmla="*/ 205376 w 61"/>
              <a:gd name="T55" fmla="*/ 183098 h 63"/>
              <a:gd name="T56" fmla="*/ 223713 w 61"/>
              <a:gd name="T57" fmla="*/ 120845 h 63"/>
              <a:gd name="T58" fmla="*/ 194374 w 61"/>
              <a:gd name="T59" fmla="*/ 47606 h 63"/>
              <a:gd name="T60" fmla="*/ 179704 w 61"/>
              <a:gd name="T61" fmla="*/ 36620 h 63"/>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61" h="63">
                <a:moveTo>
                  <a:pt x="53" y="51"/>
                </a:moveTo>
                <a:cubicBezTo>
                  <a:pt x="53" y="52"/>
                  <a:pt x="52" y="54"/>
                  <a:pt x="50" y="55"/>
                </a:cubicBezTo>
                <a:cubicBezTo>
                  <a:pt x="45" y="60"/>
                  <a:pt x="38" y="63"/>
                  <a:pt x="30" y="63"/>
                </a:cubicBezTo>
                <a:cubicBezTo>
                  <a:pt x="21" y="63"/>
                  <a:pt x="14" y="60"/>
                  <a:pt x="9" y="55"/>
                </a:cubicBezTo>
                <a:cubicBezTo>
                  <a:pt x="3" y="49"/>
                  <a:pt x="0" y="42"/>
                  <a:pt x="0" y="34"/>
                </a:cubicBezTo>
                <a:cubicBezTo>
                  <a:pt x="0" y="26"/>
                  <a:pt x="3" y="18"/>
                  <a:pt x="9" y="13"/>
                </a:cubicBezTo>
                <a:cubicBezTo>
                  <a:pt x="14" y="8"/>
                  <a:pt x="21" y="5"/>
                  <a:pt x="29" y="4"/>
                </a:cubicBezTo>
                <a:cubicBezTo>
                  <a:pt x="29" y="20"/>
                  <a:pt x="29" y="20"/>
                  <a:pt x="29" y="20"/>
                </a:cubicBezTo>
                <a:cubicBezTo>
                  <a:pt x="25" y="20"/>
                  <a:pt x="22" y="22"/>
                  <a:pt x="20" y="24"/>
                </a:cubicBezTo>
                <a:cubicBezTo>
                  <a:pt x="17" y="27"/>
                  <a:pt x="16" y="30"/>
                  <a:pt x="16" y="34"/>
                </a:cubicBezTo>
                <a:cubicBezTo>
                  <a:pt x="16" y="38"/>
                  <a:pt x="17" y="41"/>
                  <a:pt x="20" y="44"/>
                </a:cubicBezTo>
                <a:cubicBezTo>
                  <a:pt x="22" y="46"/>
                  <a:pt x="26" y="48"/>
                  <a:pt x="30" y="48"/>
                </a:cubicBezTo>
                <a:cubicBezTo>
                  <a:pt x="33" y="48"/>
                  <a:pt x="37" y="46"/>
                  <a:pt x="40" y="44"/>
                </a:cubicBezTo>
                <a:cubicBezTo>
                  <a:pt x="40" y="44"/>
                  <a:pt x="40" y="44"/>
                  <a:pt x="40" y="43"/>
                </a:cubicBezTo>
                <a:cubicBezTo>
                  <a:pt x="53" y="51"/>
                  <a:pt x="53" y="51"/>
                  <a:pt x="53" y="51"/>
                </a:cubicBezTo>
                <a:close/>
                <a:moveTo>
                  <a:pt x="32" y="0"/>
                </a:moveTo>
                <a:cubicBezTo>
                  <a:pt x="32" y="0"/>
                  <a:pt x="32" y="0"/>
                  <a:pt x="32" y="0"/>
                </a:cubicBezTo>
                <a:cubicBezTo>
                  <a:pt x="31" y="15"/>
                  <a:pt x="31" y="15"/>
                  <a:pt x="31" y="15"/>
                </a:cubicBezTo>
                <a:cubicBezTo>
                  <a:pt x="32" y="15"/>
                  <a:pt x="32" y="15"/>
                  <a:pt x="32" y="15"/>
                </a:cubicBezTo>
                <a:cubicBezTo>
                  <a:pt x="35" y="15"/>
                  <a:pt x="38" y="16"/>
                  <a:pt x="40" y="18"/>
                </a:cubicBezTo>
                <a:cubicBezTo>
                  <a:pt x="49" y="5"/>
                  <a:pt x="49" y="5"/>
                  <a:pt x="49" y="5"/>
                </a:cubicBezTo>
                <a:cubicBezTo>
                  <a:pt x="44" y="1"/>
                  <a:pt x="38" y="0"/>
                  <a:pt x="32" y="0"/>
                </a:cubicBezTo>
                <a:close/>
                <a:moveTo>
                  <a:pt x="49" y="10"/>
                </a:moveTo>
                <a:cubicBezTo>
                  <a:pt x="41" y="22"/>
                  <a:pt x="41" y="22"/>
                  <a:pt x="41" y="22"/>
                </a:cubicBezTo>
                <a:cubicBezTo>
                  <a:pt x="41" y="23"/>
                  <a:pt x="41" y="23"/>
                  <a:pt x="42" y="23"/>
                </a:cubicBezTo>
                <a:cubicBezTo>
                  <a:pt x="44" y="26"/>
                  <a:pt x="46" y="29"/>
                  <a:pt x="46" y="33"/>
                </a:cubicBezTo>
                <a:cubicBezTo>
                  <a:pt x="46" y="37"/>
                  <a:pt x="45" y="40"/>
                  <a:pt x="43" y="42"/>
                </a:cubicBezTo>
                <a:cubicBezTo>
                  <a:pt x="56" y="50"/>
                  <a:pt x="56" y="50"/>
                  <a:pt x="56" y="50"/>
                </a:cubicBezTo>
                <a:cubicBezTo>
                  <a:pt x="59" y="45"/>
                  <a:pt x="61" y="39"/>
                  <a:pt x="61" y="33"/>
                </a:cubicBezTo>
                <a:cubicBezTo>
                  <a:pt x="61" y="25"/>
                  <a:pt x="58" y="18"/>
                  <a:pt x="53" y="13"/>
                </a:cubicBezTo>
                <a:cubicBezTo>
                  <a:pt x="52" y="12"/>
                  <a:pt x="51" y="11"/>
                  <a:pt x="49" y="10"/>
                </a:cubicBezTo>
                <a:close/>
              </a:path>
            </a:pathLst>
          </a:custGeom>
          <a:solidFill>
            <a:schemeClr val="bg1"/>
          </a:solidFill>
          <a:ln>
            <a:noFill/>
          </a:ln>
        </p:spPr>
        <p:txBody>
          <a:body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方正黑体简体" panose="02010601030101010101" pitchFamily="2" charset="-122"/>
              <a:cs typeface="+mn-cs"/>
              <a:sym typeface="Arial" panose="020B0604020202020204" pitchFamily="34" charset="0"/>
            </a:endParaRPr>
          </a:p>
        </p:txBody>
      </p:sp>
      <p:sp>
        <p:nvSpPr>
          <p:cNvPr id="128" name="Freeform 153"/>
          <p:cNvSpPr/>
          <p:nvPr/>
        </p:nvSpPr>
        <p:spPr bwMode="auto">
          <a:xfrm>
            <a:off x="3656808" y="2767753"/>
            <a:ext cx="239712" cy="182563"/>
          </a:xfrm>
          <a:custGeom>
            <a:avLst/>
            <a:gdLst>
              <a:gd name="T0" fmla="*/ 22103 w 65"/>
              <a:gd name="T1" fmla="*/ 172504 h 50"/>
              <a:gd name="T2" fmla="*/ 29470 w 65"/>
              <a:gd name="T3" fmla="*/ 91758 h 50"/>
              <a:gd name="T4" fmla="*/ 36838 w 65"/>
              <a:gd name="T5" fmla="*/ 172504 h 50"/>
              <a:gd name="T6" fmla="*/ 44205 w 65"/>
              <a:gd name="T7" fmla="*/ 99098 h 50"/>
              <a:gd name="T8" fmla="*/ 47889 w 65"/>
              <a:gd name="T9" fmla="*/ 172504 h 50"/>
              <a:gd name="T10" fmla="*/ 55256 w 65"/>
              <a:gd name="T11" fmla="*/ 106439 h 50"/>
              <a:gd name="T12" fmla="*/ 58940 w 65"/>
              <a:gd name="T13" fmla="*/ 172504 h 50"/>
              <a:gd name="T14" fmla="*/ 66308 w 65"/>
              <a:gd name="T15" fmla="*/ 99098 h 50"/>
              <a:gd name="T16" fmla="*/ 69991 w 65"/>
              <a:gd name="T17" fmla="*/ 172504 h 50"/>
              <a:gd name="T18" fmla="*/ 77359 w 65"/>
              <a:gd name="T19" fmla="*/ 73406 h 50"/>
              <a:gd name="T20" fmla="*/ 84726 w 65"/>
              <a:gd name="T21" fmla="*/ 172504 h 50"/>
              <a:gd name="T22" fmla="*/ 92094 w 65"/>
              <a:gd name="T23" fmla="*/ 55055 h 50"/>
              <a:gd name="T24" fmla="*/ 95778 w 65"/>
              <a:gd name="T25" fmla="*/ 172504 h 50"/>
              <a:gd name="T26" fmla="*/ 103145 w 65"/>
              <a:gd name="T27" fmla="*/ 77076 h 50"/>
              <a:gd name="T28" fmla="*/ 106829 w 65"/>
              <a:gd name="T29" fmla="*/ 172504 h 50"/>
              <a:gd name="T30" fmla="*/ 114196 w 65"/>
              <a:gd name="T31" fmla="*/ 102768 h 50"/>
              <a:gd name="T32" fmla="*/ 121564 w 65"/>
              <a:gd name="T33" fmla="*/ 172504 h 50"/>
              <a:gd name="T34" fmla="*/ 128931 w 65"/>
              <a:gd name="T35" fmla="*/ 124790 h 50"/>
              <a:gd name="T36" fmla="*/ 132615 w 65"/>
              <a:gd name="T37" fmla="*/ 172504 h 50"/>
              <a:gd name="T38" fmla="*/ 139983 w 65"/>
              <a:gd name="T39" fmla="*/ 113779 h 50"/>
              <a:gd name="T40" fmla="*/ 143666 w 65"/>
              <a:gd name="T41" fmla="*/ 172504 h 50"/>
              <a:gd name="T42" fmla="*/ 151034 w 65"/>
              <a:gd name="T43" fmla="*/ 99098 h 50"/>
              <a:gd name="T44" fmla="*/ 154718 w 65"/>
              <a:gd name="T45" fmla="*/ 172504 h 50"/>
              <a:gd name="T46" fmla="*/ 162085 w 65"/>
              <a:gd name="T47" fmla="*/ 106439 h 50"/>
              <a:gd name="T48" fmla="*/ 169453 w 65"/>
              <a:gd name="T49" fmla="*/ 172504 h 50"/>
              <a:gd name="T50" fmla="*/ 176820 w 65"/>
              <a:gd name="T51" fmla="*/ 117450 h 50"/>
              <a:gd name="T52" fmla="*/ 180504 w 65"/>
              <a:gd name="T53" fmla="*/ 172504 h 50"/>
              <a:gd name="T54" fmla="*/ 187871 w 65"/>
              <a:gd name="T55" fmla="*/ 132131 h 50"/>
              <a:gd name="T56" fmla="*/ 191555 w 65"/>
              <a:gd name="T57" fmla="*/ 172504 h 50"/>
              <a:gd name="T58" fmla="*/ 198923 w 65"/>
              <a:gd name="T59" fmla="*/ 66065 h 50"/>
              <a:gd name="T60" fmla="*/ 206290 w 65"/>
              <a:gd name="T61" fmla="*/ 172504 h 50"/>
              <a:gd name="T62" fmla="*/ 213658 w 65"/>
              <a:gd name="T63" fmla="*/ 47714 h 50"/>
              <a:gd name="T64" fmla="*/ 217341 w 65"/>
              <a:gd name="T65" fmla="*/ 172504 h 50"/>
              <a:gd name="T66" fmla="*/ 224709 w 65"/>
              <a:gd name="T67" fmla="*/ 29362 h 50"/>
              <a:gd name="T68" fmla="*/ 239444 w 65"/>
              <a:gd name="T69" fmla="*/ 172504 h 50"/>
              <a:gd name="T70" fmla="*/ 14735 w 65"/>
              <a:gd name="T71" fmla="*/ 183515 h 50"/>
              <a:gd name="T72" fmla="*/ 0 w 65"/>
              <a:gd name="T73" fmla="*/ 172504 h 50"/>
              <a:gd name="T74" fmla="*/ 14735 w 65"/>
              <a:gd name="T75" fmla="*/ 0 h 50"/>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65" h="50">
                <a:moveTo>
                  <a:pt x="4" y="47"/>
                </a:moveTo>
                <a:cubicBezTo>
                  <a:pt x="6" y="47"/>
                  <a:pt x="6" y="47"/>
                  <a:pt x="6" y="47"/>
                </a:cubicBezTo>
                <a:cubicBezTo>
                  <a:pt x="6" y="25"/>
                  <a:pt x="6" y="25"/>
                  <a:pt x="6" y="25"/>
                </a:cubicBezTo>
                <a:cubicBezTo>
                  <a:pt x="8" y="25"/>
                  <a:pt x="8" y="25"/>
                  <a:pt x="8" y="25"/>
                </a:cubicBezTo>
                <a:cubicBezTo>
                  <a:pt x="8" y="47"/>
                  <a:pt x="8" y="47"/>
                  <a:pt x="8" y="47"/>
                </a:cubicBezTo>
                <a:cubicBezTo>
                  <a:pt x="10" y="47"/>
                  <a:pt x="10" y="47"/>
                  <a:pt x="10" y="47"/>
                </a:cubicBezTo>
                <a:cubicBezTo>
                  <a:pt x="10" y="27"/>
                  <a:pt x="10" y="27"/>
                  <a:pt x="10" y="27"/>
                </a:cubicBezTo>
                <a:cubicBezTo>
                  <a:pt x="10" y="27"/>
                  <a:pt x="11" y="27"/>
                  <a:pt x="12" y="27"/>
                </a:cubicBezTo>
                <a:cubicBezTo>
                  <a:pt x="12" y="47"/>
                  <a:pt x="12" y="47"/>
                  <a:pt x="12" y="47"/>
                </a:cubicBezTo>
                <a:cubicBezTo>
                  <a:pt x="13" y="47"/>
                  <a:pt x="13" y="47"/>
                  <a:pt x="13" y="47"/>
                </a:cubicBezTo>
                <a:cubicBezTo>
                  <a:pt x="13" y="29"/>
                  <a:pt x="13" y="29"/>
                  <a:pt x="13" y="29"/>
                </a:cubicBezTo>
                <a:cubicBezTo>
                  <a:pt x="14" y="29"/>
                  <a:pt x="14" y="29"/>
                  <a:pt x="15" y="29"/>
                </a:cubicBezTo>
                <a:cubicBezTo>
                  <a:pt x="15" y="47"/>
                  <a:pt x="15" y="47"/>
                  <a:pt x="15" y="47"/>
                </a:cubicBezTo>
                <a:cubicBezTo>
                  <a:pt x="16" y="47"/>
                  <a:pt x="16" y="47"/>
                  <a:pt x="16" y="47"/>
                </a:cubicBezTo>
                <a:cubicBezTo>
                  <a:pt x="16" y="27"/>
                  <a:pt x="16" y="27"/>
                  <a:pt x="16" y="27"/>
                </a:cubicBezTo>
                <a:cubicBezTo>
                  <a:pt x="17" y="27"/>
                  <a:pt x="18" y="27"/>
                  <a:pt x="18" y="27"/>
                </a:cubicBezTo>
                <a:cubicBezTo>
                  <a:pt x="18" y="47"/>
                  <a:pt x="18" y="47"/>
                  <a:pt x="18" y="47"/>
                </a:cubicBezTo>
                <a:cubicBezTo>
                  <a:pt x="19" y="47"/>
                  <a:pt x="19" y="47"/>
                  <a:pt x="19" y="47"/>
                </a:cubicBezTo>
                <a:cubicBezTo>
                  <a:pt x="19" y="20"/>
                  <a:pt x="19" y="20"/>
                  <a:pt x="19" y="20"/>
                </a:cubicBezTo>
                <a:cubicBezTo>
                  <a:pt x="20" y="20"/>
                  <a:pt x="21" y="20"/>
                  <a:pt x="21" y="20"/>
                </a:cubicBezTo>
                <a:cubicBezTo>
                  <a:pt x="21" y="47"/>
                  <a:pt x="21" y="47"/>
                  <a:pt x="21" y="47"/>
                </a:cubicBezTo>
                <a:cubicBezTo>
                  <a:pt x="23" y="47"/>
                  <a:pt x="23" y="47"/>
                  <a:pt x="23" y="47"/>
                </a:cubicBezTo>
                <a:cubicBezTo>
                  <a:pt x="23" y="15"/>
                  <a:pt x="23" y="15"/>
                  <a:pt x="23" y="15"/>
                </a:cubicBezTo>
                <a:cubicBezTo>
                  <a:pt x="23" y="15"/>
                  <a:pt x="24" y="15"/>
                  <a:pt x="25" y="15"/>
                </a:cubicBezTo>
                <a:cubicBezTo>
                  <a:pt x="25" y="47"/>
                  <a:pt x="25" y="47"/>
                  <a:pt x="25" y="47"/>
                </a:cubicBezTo>
                <a:cubicBezTo>
                  <a:pt x="26" y="47"/>
                  <a:pt x="26" y="47"/>
                  <a:pt x="26" y="47"/>
                </a:cubicBezTo>
                <a:cubicBezTo>
                  <a:pt x="26" y="21"/>
                  <a:pt x="26" y="21"/>
                  <a:pt x="26" y="21"/>
                </a:cubicBezTo>
                <a:cubicBezTo>
                  <a:pt x="27" y="21"/>
                  <a:pt x="27" y="21"/>
                  <a:pt x="28" y="21"/>
                </a:cubicBezTo>
                <a:cubicBezTo>
                  <a:pt x="28" y="47"/>
                  <a:pt x="28" y="47"/>
                  <a:pt x="28" y="47"/>
                </a:cubicBezTo>
                <a:cubicBezTo>
                  <a:pt x="29" y="47"/>
                  <a:pt x="29" y="47"/>
                  <a:pt x="29" y="47"/>
                </a:cubicBezTo>
                <a:cubicBezTo>
                  <a:pt x="29" y="28"/>
                  <a:pt x="29" y="28"/>
                  <a:pt x="29" y="28"/>
                </a:cubicBezTo>
                <a:cubicBezTo>
                  <a:pt x="30" y="28"/>
                  <a:pt x="31" y="28"/>
                  <a:pt x="31" y="28"/>
                </a:cubicBezTo>
                <a:cubicBezTo>
                  <a:pt x="31" y="47"/>
                  <a:pt x="31" y="47"/>
                  <a:pt x="31" y="47"/>
                </a:cubicBezTo>
                <a:cubicBezTo>
                  <a:pt x="33" y="47"/>
                  <a:pt x="33" y="47"/>
                  <a:pt x="33" y="47"/>
                </a:cubicBezTo>
                <a:cubicBezTo>
                  <a:pt x="33" y="34"/>
                  <a:pt x="33" y="34"/>
                  <a:pt x="33" y="34"/>
                </a:cubicBezTo>
                <a:cubicBezTo>
                  <a:pt x="33" y="34"/>
                  <a:pt x="34" y="34"/>
                  <a:pt x="35" y="34"/>
                </a:cubicBezTo>
                <a:cubicBezTo>
                  <a:pt x="35" y="47"/>
                  <a:pt x="35" y="47"/>
                  <a:pt x="35" y="47"/>
                </a:cubicBezTo>
                <a:cubicBezTo>
                  <a:pt x="36" y="47"/>
                  <a:pt x="36" y="47"/>
                  <a:pt x="36" y="47"/>
                </a:cubicBezTo>
                <a:cubicBezTo>
                  <a:pt x="36" y="31"/>
                  <a:pt x="36" y="31"/>
                  <a:pt x="36" y="31"/>
                </a:cubicBezTo>
                <a:cubicBezTo>
                  <a:pt x="37" y="31"/>
                  <a:pt x="37" y="31"/>
                  <a:pt x="38" y="31"/>
                </a:cubicBezTo>
                <a:cubicBezTo>
                  <a:pt x="38" y="47"/>
                  <a:pt x="38" y="47"/>
                  <a:pt x="38" y="47"/>
                </a:cubicBezTo>
                <a:cubicBezTo>
                  <a:pt x="39" y="47"/>
                  <a:pt x="39" y="47"/>
                  <a:pt x="39" y="47"/>
                </a:cubicBezTo>
                <a:cubicBezTo>
                  <a:pt x="39" y="27"/>
                  <a:pt x="39" y="27"/>
                  <a:pt x="39" y="27"/>
                </a:cubicBezTo>
                <a:cubicBezTo>
                  <a:pt x="40" y="27"/>
                  <a:pt x="41" y="27"/>
                  <a:pt x="41" y="27"/>
                </a:cubicBezTo>
                <a:cubicBezTo>
                  <a:pt x="41" y="47"/>
                  <a:pt x="41" y="47"/>
                  <a:pt x="41" y="47"/>
                </a:cubicBezTo>
                <a:cubicBezTo>
                  <a:pt x="42" y="47"/>
                  <a:pt x="42" y="47"/>
                  <a:pt x="42" y="47"/>
                </a:cubicBezTo>
                <a:cubicBezTo>
                  <a:pt x="42" y="29"/>
                  <a:pt x="42" y="29"/>
                  <a:pt x="42" y="29"/>
                </a:cubicBezTo>
                <a:cubicBezTo>
                  <a:pt x="43" y="29"/>
                  <a:pt x="44" y="29"/>
                  <a:pt x="44" y="29"/>
                </a:cubicBezTo>
                <a:cubicBezTo>
                  <a:pt x="44" y="47"/>
                  <a:pt x="44" y="47"/>
                  <a:pt x="44" y="47"/>
                </a:cubicBezTo>
                <a:cubicBezTo>
                  <a:pt x="46" y="47"/>
                  <a:pt x="46" y="47"/>
                  <a:pt x="46" y="47"/>
                </a:cubicBezTo>
                <a:cubicBezTo>
                  <a:pt x="46" y="32"/>
                  <a:pt x="46" y="32"/>
                  <a:pt x="46" y="32"/>
                </a:cubicBezTo>
                <a:cubicBezTo>
                  <a:pt x="46" y="32"/>
                  <a:pt x="47" y="32"/>
                  <a:pt x="48" y="32"/>
                </a:cubicBezTo>
                <a:cubicBezTo>
                  <a:pt x="48" y="47"/>
                  <a:pt x="48" y="47"/>
                  <a:pt x="48" y="47"/>
                </a:cubicBezTo>
                <a:cubicBezTo>
                  <a:pt x="49" y="47"/>
                  <a:pt x="49" y="47"/>
                  <a:pt x="49" y="47"/>
                </a:cubicBezTo>
                <a:cubicBezTo>
                  <a:pt x="49" y="36"/>
                  <a:pt x="49" y="36"/>
                  <a:pt x="49" y="36"/>
                </a:cubicBezTo>
                <a:cubicBezTo>
                  <a:pt x="50" y="36"/>
                  <a:pt x="50" y="36"/>
                  <a:pt x="51" y="36"/>
                </a:cubicBezTo>
                <a:cubicBezTo>
                  <a:pt x="51" y="47"/>
                  <a:pt x="51" y="47"/>
                  <a:pt x="51" y="47"/>
                </a:cubicBezTo>
                <a:cubicBezTo>
                  <a:pt x="52" y="47"/>
                  <a:pt x="52" y="47"/>
                  <a:pt x="52" y="47"/>
                </a:cubicBezTo>
                <a:cubicBezTo>
                  <a:pt x="52" y="18"/>
                  <a:pt x="52" y="18"/>
                  <a:pt x="52" y="18"/>
                </a:cubicBezTo>
                <a:cubicBezTo>
                  <a:pt x="53" y="18"/>
                  <a:pt x="54" y="18"/>
                  <a:pt x="54" y="18"/>
                </a:cubicBezTo>
                <a:cubicBezTo>
                  <a:pt x="54" y="47"/>
                  <a:pt x="54" y="47"/>
                  <a:pt x="54" y="47"/>
                </a:cubicBezTo>
                <a:cubicBezTo>
                  <a:pt x="56" y="47"/>
                  <a:pt x="56" y="47"/>
                  <a:pt x="56" y="47"/>
                </a:cubicBezTo>
                <a:cubicBezTo>
                  <a:pt x="56" y="13"/>
                  <a:pt x="56" y="13"/>
                  <a:pt x="56" y="13"/>
                </a:cubicBezTo>
                <a:cubicBezTo>
                  <a:pt x="56" y="13"/>
                  <a:pt x="57" y="13"/>
                  <a:pt x="58" y="13"/>
                </a:cubicBezTo>
                <a:cubicBezTo>
                  <a:pt x="58" y="47"/>
                  <a:pt x="58" y="47"/>
                  <a:pt x="58" y="47"/>
                </a:cubicBezTo>
                <a:cubicBezTo>
                  <a:pt x="59" y="47"/>
                  <a:pt x="59" y="47"/>
                  <a:pt x="59" y="47"/>
                </a:cubicBezTo>
                <a:cubicBezTo>
                  <a:pt x="59" y="8"/>
                  <a:pt x="59" y="8"/>
                  <a:pt x="59" y="8"/>
                </a:cubicBezTo>
                <a:cubicBezTo>
                  <a:pt x="61" y="8"/>
                  <a:pt x="61" y="8"/>
                  <a:pt x="61" y="8"/>
                </a:cubicBezTo>
                <a:cubicBezTo>
                  <a:pt x="61" y="47"/>
                  <a:pt x="61" y="47"/>
                  <a:pt x="61" y="47"/>
                </a:cubicBezTo>
                <a:cubicBezTo>
                  <a:pt x="65" y="47"/>
                  <a:pt x="65" y="47"/>
                  <a:pt x="65" y="47"/>
                </a:cubicBezTo>
                <a:cubicBezTo>
                  <a:pt x="65" y="50"/>
                  <a:pt x="65" y="50"/>
                  <a:pt x="65" y="50"/>
                </a:cubicBezTo>
                <a:cubicBezTo>
                  <a:pt x="4" y="50"/>
                  <a:pt x="4" y="50"/>
                  <a:pt x="4" y="50"/>
                </a:cubicBezTo>
                <a:cubicBezTo>
                  <a:pt x="0" y="50"/>
                  <a:pt x="0" y="50"/>
                  <a:pt x="0" y="50"/>
                </a:cubicBezTo>
                <a:cubicBezTo>
                  <a:pt x="0" y="47"/>
                  <a:pt x="0" y="47"/>
                  <a:pt x="0" y="47"/>
                </a:cubicBezTo>
                <a:cubicBezTo>
                  <a:pt x="0" y="0"/>
                  <a:pt x="0" y="0"/>
                  <a:pt x="0" y="0"/>
                </a:cubicBezTo>
                <a:cubicBezTo>
                  <a:pt x="4" y="0"/>
                  <a:pt x="4" y="0"/>
                  <a:pt x="4" y="0"/>
                </a:cubicBezTo>
                <a:lnTo>
                  <a:pt x="4" y="47"/>
                </a:lnTo>
                <a:close/>
              </a:path>
            </a:pathLst>
          </a:custGeom>
          <a:solidFill>
            <a:schemeClr val="bg1"/>
          </a:solidFill>
          <a:ln>
            <a:noFill/>
          </a:ln>
        </p:spPr>
        <p:txBody>
          <a:body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方正黑体简体" panose="02010601030101010101" pitchFamily="2" charset="-122"/>
              <a:cs typeface="+mn-cs"/>
              <a:sym typeface="Arial" panose="020B0604020202020204" pitchFamily="34" charset="0"/>
            </a:endParaRPr>
          </a:p>
        </p:txBody>
      </p:sp>
      <p:sp>
        <p:nvSpPr>
          <p:cNvPr id="129" name="Freeform 154"/>
          <p:cNvSpPr>
            <a:spLocks noEditPoints="1"/>
          </p:cNvSpPr>
          <p:nvPr/>
        </p:nvSpPr>
        <p:spPr bwMode="auto">
          <a:xfrm>
            <a:off x="4042570" y="2756641"/>
            <a:ext cx="227013" cy="206375"/>
          </a:xfrm>
          <a:custGeom>
            <a:avLst/>
            <a:gdLst>
              <a:gd name="T0" fmla="*/ 186898 w 62"/>
              <a:gd name="T1" fmla="*/ 154677 h 56"/>
              <a:gd name="T2" fmla="*/ 186898 w 62"/>
              <a:gd name="T3" fmla="*/ 165725 h 56"/>
              <a:gd name="T4" fmla="*/ 172239 w 62"/>
              <a:gd name="T5" fmla="*/ 180457 h 56"/>
              <a:gd name="T6" fmla="*/ 29317 w 62"/>
              <a:gd name="T7" fmla="*/ 173091 h 56"/>
              <a:gd name="T8" fmla="*/ 36647 w 62"/>
              <a:gd name="T9" fmla="*/ 29462 h 56"/>
              <a:gd name="T10" fmla="*/ 179568 w 62"/>
              <a:gd name="T11" fmla="*/ 33145 h 56"/>
              <a:gd name="T12" fmla="*/ 179568 w 62"/>
              <a:gd name="T13" fmla="*/ 44193 h 56"/>
              <a:gd name="T14" fmla="*/ 216215 w 62"/>
              <a:gd name="T15" fmla="*/ 69973 h 56"/>
              <a:gd name="T16" fmla="*/ 186898 w 62"/>
              <a:gd name="T17" fmla="*/ 143629 h 56"/>
              <a:gd name="T18" fmla="*/ 216215 w 62"/>
              <a:gd name="T19" fmla="*/ 69973 h 56"/>
              <a:gd name="T20" fmla="*/ 186898 w 62"/>
              <a:gd name="T21" fmla="*/ 143629 h 56"/>
              <a:gd name="T22" fmla="*/ 223544 w 62"/>
              <a:gd name="T23" fmla="*/ 88387 h 56"/>
              <a:gd name="T24" fmla="*/ 223544 w 62"/>
              <a:gd name="T25" fmla="*/ 95752 h 56"/>
              <a:gd name="T26" fmla="*/ 201556 w 62"/>
              <a:gd name="T27" fmla="*/ 154677 h 56"/>
              <a:gd name="T28" fmla="*/ 223544 w 62"/>
              <a:gd name="T29" fmla="*/ 95752 h 56"/>
              <a:gd name="T30" fmla="*/ 208886 w 62"/>
              <a:gd name="T31" fmla="*/ 162043 h 56"/>
              <a:gd name="T32" fmla="*/ 227209 w 62"/>
              <a:gd name="T33" fmla="*/ 117849 h 56"/>
              <a:gd name="T34" fmla="*/ 212550 w 62"/>
              <a:gd name="T35" fmla="*/ 69973 h 56"/>
              <a:gd name="T36" fmla="*/ 172239 w 62"/>
              <a:gd name="T37" fmla="*/ 132580 h 56"/>
              <a:gd name="T38" fmla="*/ 168574 w 62"/>
              <a:gd name="T39" fmla="*/ 128898 h 56"/>
              <a:gd name="T40" fmla="*/ 186898 w 62"/>
              <a:gd name="T41" fmla="*/ 84704 h 56"/>
              <a:gd name="T42" fmla="*/ 168574 w 62"/>
              <a:gd name="T43" fmla="*/ 128898 h 56"/>
              <a:gd name="T44" fmla="*/ 179568 w 62"/>
              <a:gd name="T45" fmla="*/ 84704 h 56"/>
              <a:gd name="T46" fmla="*/ 153916 w 62"/>
              <a:gd name="T47" fmla="*/ 121532 h 56"/>
              <a:gd name="T48" fmla="*/ 150251 w 62"/>
              <a:gd name="T49" fmla="*/ 117849 h 56"/>
              <a:gd name="T50" fmla="*/ 153916 w 62"/>
              <a:gd name="T51" fmla="*/ 99435 h 56"/>
              <a:gd name="T52" fmla="*/ 150251 w 62"/>
              <a:gd name="T53" fmla="*/ 117849 h 56"/>
              <a:gd name="T54" fmla="*/ 146586 w 62"/>
              <a:gd name="T55" fmla="*/ 103118 h 56"/>
              <a:gd name="T56" fmla="*/ 142922 w 62"/>
              <a:gd name="T57" fmla="*/ 114166 h 56"/>
              <a:gd name="T58" fmla="*/ 194227 w 62"/>
              <a:gd name="T59" fmla="*/ 40511 h 56"/>
              <a:gd name="T60" fmla="*/ 205221 w 62"/>
              <a:gd name="T61" fmla="*/ 58925 h 56"/>
              <a:gd name="T62" fmla="*/ 172239 w 62"/>
              <a:gd name="T63" fmla="*/ 162043 h 56"/>
              <a:gd name="T64" fmla="*/ 98946 w 62"/>
              <a:gd name="T65" fmla="*/ 99435 h 56"/>
              <a:gd name="T66" fmla="*/ 106275 w 62"/>
              <a:gd name="T67" fmla="*/ 18414 h 56"/>
              <a:gd name="T68" fmla="*/ 18323 w 62"/>
              <a:gd name="T69" fmla="*/ 99435 h 56"/>
              <a:gd name="T70" fmla="*/ 98946 w 62"/>
              <a:gd name="T71" fmla="*/ 191505 h 56"/>
              <a:gd name="T72" fmla="*/ 168574 w 62"/>
              <a:gd name="T73" fmla="*/ 162043 h 5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62" h="56">
                <a:moveTo>
                  <a:pt x="32" y="28"/>
                </a:moveTo>
                <a:cubicBezTo>
                  <a:pt x="51" y="42"/>
                  <a:pt x="51" y="42"/>
                  <a:pt x="51" y="42"/>
                </a:cubicBezTo>
                <a:cubicBezTo>
                  <a:pt x="52" y="43"/>
                  <a:pt x="52" y="43"/>
                  <a:pt x="52" y="43"/>
                </a:cubicBezTo>
                <a:cubicBezTo>
                  <a:pt x="51" y="45"/>
                  <a:pt x="51" y="45"/>
                  <a:pt x="51" y="45"/>
                </a:cubicBezTo>
                <a:cubicBezTo>
                  <a:pt x="51" y="45"/>
                  <a:pt x="50" y="46"/>
                  <a:pt x="49" y="47"/>
                </a:cubicBezTo>
                <a:cubicBezTo>
                  <a:pt x="49" y="47"/>
                  <a:pt x="48" y="48"/>
                  <a:pt x="47" y="49"/>
                </a:cubicBezTo>
                <a:cubicBezTo>
                  <a:pt x="42" y="54"/>
                  <a:pt x="34" y="56"/>
                  <a:pt x="27" y="56"/>
                </a:cubicBezTo>
                <a:cubicBezTo>
                  <a:pt x="20" y="56"/>
                  <a:pt x="13" y="53"/>
                  <a:pt x="8" y="47"/>
                </a:cubicBezTo>
                <a:cubicBezTo>
                  <a:pt x="3" y="41"/>
                  <a:pt x="0" y="34"/>
                  <a:pt x="1" y="27"/>
                </a:cubicBezTo>
                <a:cubicBezTo>
                  <a:pt x="1" y="20"/>
                  <a:pt x="4" y="13"/>
                  <a:pt x="10" y="8"/>
                </a:cubicBezTo>
                <a:cubicBezTo>
                  <a:pt x="15" y="3"/>
                  <a:pt x="22" y="0"/>
                  <a:pt x="29" y="1"/>
                </a:cubicBezTo>
                <a:cubicBezTo>
                  <a:pt x="37" y="1"/>
                  <a:pt x="44" y="4"/>
                  <a:pt x="49" y="9"/>
                </a:cubicBezTo>
                <a:cubicBezTo>
                  <a:pt x="50" y="11"/>
                  <a:pt x="50" y="11"/>
                  <a:pt x="50" y="11"/>
                </a:cubicBezTo>
                <a:cubicBezTo>
                  <a:pt x="49" y="12"/>
                  <a:pt x="49" y="12"/>
                  <a:pt x="49" y="12"/>
                </a:cubicBezTo>
                <a:cubicBezTo>
                  <a:pt x="32" y="28"/>
                  <a:pt x="32" y="28"/>
                  <a:pt x="32" y="28"/>
                </a:cubicBezTo>
                <a:close/>
                <a:moveTo>
                  <a:pt x="59" y="19"/>
                </a:moveTo>
                <a:cubicBezTo>
                  <a:pt x="49" y="38"/>
                  <a:pt x="49" y="38"/>
                  <a:pt x="49" y="38"/>
                </a:cubicBezTo>
                <a:cubicBezTo>
                  <a:pt x="51" y="39"/>
                  <a:pt x="51" y="39"/>
                  <a:pt x="51" y="39"/>
                </a:cubicBezTo>
                <a:cubicBezTo>
                  <a:pt x="60" y="21"/>
                  <a:pt x="60" y="21"/>
                  <a:pt x="60" y="21"/>
                </a:cubicBezTo>
                <a:cubicBezTo>
                  <a:pt x="60" y="20"/>
                  <a:pt x="59" y="19"/>
                  <a:pt x="59" y="19"/>
                </a:cubicBezTo>
                <a:close/>
                <a:moveTo>
                  <a:pt x="60" y="22"/>
                </a:moveTo>
                <a:cubicBezTo>
                  <a:pt x="51" y="39"/>
                  <a:pt x="51" y="39"/>
                  <a:pt x="51" y="39"/>
                </a:cubicBezTo>
                <a:cubicBezTo>
                  <a:pt x="53" y="40"/>
                  <a:pt x="53" y="40"/>
                  <a:pt x="53" y="40"/>
                </a:cubicBezTo>
                <a:cubicBezTo>
                  <a:pt x="61" y="24"/>
                  <a:pt x="61" y="24"/>
                  <a:pt x="61" y="24"/>
                </a:cubicBezTo>
                <a:cubicBezTo>
                  <a:pt x="61" y="24"/>
                  <a:pt x="61" y="23"/>
                  <a:pt x="60" y="22"/>
                </a:cubicBezTo>
                <a:close/>
                <a:moveTo>
                  <a:pt x="61" y="26"/>
                </a:moveTo>
                <a:cubicBezTo>
                  <a:pt x="62" y="27"/>
                  <a:pt x="62" y="28"/>
                  <a:pt x="62" y="30"/>
                </a:cubicBezTo>
                <a:cubicBezTo>
                  <a:pt x="55" y="42"/>
                  <a:pt x="55" y="42"/>
                  <a:pt x="55" y="42"/>
                </a:cubicBezTo>
                <a:cubicBezTo>
                  <a:pt x="54" y="41"/>
                  <a:pt x="54" y="41"/>
                  <a:pt x="54" y="41"/>
                </a:cubicBezTo>
                <a:cubicBezTo>
                  <a:pt x="61" y="26"/>
                  <a:pt x="61" y="26"/>
                  <a:pt x="61" y="26"/>
                </a:cubicBezTo>
                <a:close/>
                <a:moveTo>
                  <a:pt x="62" y="32"/>
                </a:moveTo>
                <a:cubicBezTo>
                  <a:pt x="61" y="36"/>
                  <a:pt x="60" y="40"/>
                  <a:pt x="57" y="44"/>
                </a:cubicBezTo>
                <a:cubicBezTo>
                  <a:pt x="56" y="43"/>
                  <a:pt x="56" y="43"/>
                  <a:pt x="56" y="43"/>
                </a:cubicBezTo>
                <a:cubicBezTo>
                  <a:pt x="62" y="32"/>
                  <a:pt x="62" y="32"/>
                  <a:pt x="62" y="32"/>
                </a:cubicBezTo>
                <a:close/>
                <a:moveTo>
                  <a:pt x="48" y="37"/>
                </a:moveTo>
                <a:cubicBezTo>
                  <a:pt x="58" y="19"/>
                  <a:pt x="58" y="19"/>
                  <a:pt x="58" y="19"/>
                </a:cubicBezTo>
                <a:cubicBezTo>
                  <a:pt x="55" y="20"/>
                  <a:pt x="55" y="20"/>
                  <a:pt x="55" y="20"/>
                </a:cubicBezTo>
                <a:cubicBezTo>
                  <a:pt x="47" y="36"/>
                  <a:pt x="47" y="36"/>
                  <a:pt x="47" y="36"/>
                </a:cubicBezTo>
                <a:cubicBezTo>
                  <a:pt x="48" y="37"/>
                  <a:pt x="48" y="37"/>
                  <a:pt x="48" y="37"/>
                </a:cubicBezTo>
                <a:close/>
                <a:moveTo>
                  <a:pt x="46" y="35"/>
                </a:moveTo>
                <a:cubicBezTo>
                  <a:pt x="53" y="21"/>
                  <a:pt x="53" y="21"/>
                  <a:pt x="53" y="21"/>
                </a:cubicBezTo>
                <a:cubicBezTo>
                  <a:pt x="51" y="23"/>
                  <a:pt x="51" y="23"/>
                  <a:pt x="51" y="23"/>
                </a:cubicBezTo>
                <a:cubicBezTo>
                  <a:pt x="45" y="34"/>
                  <a:pt x="45" y="34"/>
                  <a:pt x="45" y="34"/>
                </a:cubicBezTo>
                <a:cubicBezTo>
                  <a:pt x="46" y="35"/>
                  <a:pt x="46" y="35"/>
                  <a:pt x="46" y="35"/>
                </a:cubicBezTo>
                <a:close/>
                <a:moveTo>
                  <a:pt x="44" y="34"/>
                </a:moveTo>
                <a:cubicBezTo>
                  <a:pt x="49" y="23"/>
                  <a:pt x="49" y="23"/>
                  <a:pt x="49" y="23"/>
                </a:cubicBezTo>
                <a:cubicBezTo>
                  <a:pt x="46" y="25"/>
                  <a:pt x="46" y="25"/>
                  <a:pt x="46" y="25"/>
                </a:cubicBezTo>
                <a:cubicBezTo>
                  <a:pt x="42" y="33"/>
                  <a:pt x="42" y="33"/>
                  <a:pt x="42" y="33"/>
                </a:cubicBezTo>
                <a:cubicBezTo>
                  <a:pt x="44" y="34"/>
                  <a:pt x="44" y="34"/>
                  <a:pt x="44" y="34"/>
                </a:cubicBezTo>
                <a:close/>
                <a:moveTo>
                  <a:pt x="41" y="32"/>
                </a:moveTo>
                <a:cubicBezTo>
                  <a:pt x="45" y="26"/>
                  <a:pt x="45" y="26"/>
                  <a:pt x="45" y="26"/>
                </a:cubicBezTo>
                <a:cubicBezTo>
                  <a:pt x="42" y="27"/>
                  <a:pt x="42" y="27"/>
                  <a:pt x="42" y="27"/>
                </a:cubicBezTo>
                <a:cubicBezTo>
                  <a:pt x="40" y="31"/>
                  <a:pt x="40" y="31"/>
                  <a:pt x="40" y="31"/>
                </a:cubicBezTo>
                <a:cubicBezTo>
                  <a:pt x="41" y="32"/>
                  <a:pt x="41" y="32"/>
                  <a:pt x="41" y="32"/>
                </a:cubicBezTo>
                <a:close/>
                <a:moveTo>
                  <a:pt x="39" y="31"/>
                </a:moveTo>
                <a:cubicBezTo>
                  <a:pt x="40" y="28"/>
                  <a:pt x="40" y="28"/>
                  <a:pt x="40" y="28"/>
                </a:cubicBezTo>
                <a:cubicBezTo>
                  <a:pt x="38" y="30"/>
                  <a:pt x="38" y="30"/>
                  <a:pt x="38" y="30"/>
                </a:cubicBezTo>
                <a:cubicBezTo>
                  <a:pt x="39" y="31"/>
                  <a:pt x="39" y="31"/>
                  <a:pt x="39" y="31"/>
                </a:cubicBezTo>
                <a:close/>
                <a:moveTo>
                  <a:pt x="53" y="11"/>
                </a:moveTo>
                <a:cubicBezTo>
                  <a:pt x="53" y="11"/>
                  <a:pt x="53" y="11"/>
                  <a:pt x="53" y="11"/>
                </a:cubicBezTo>
                <a:cubicBezTo>
                  <a:pt x="35" y="28"/>
                  <a:pt x="35" y="28"/>
                  <a:pt x="35" y="28"/>
                </a:cubicBezTo>
                <a:cubicBezTo>
                  <a:pt x="56" y="16"/>
                  <a:pt x="56" y="16"/>
                  <a:pt x="56" y="16"/>
                </a:cubicBezTo>
                <a:cubicBezTo>
                  <a:pt x="56" y="15"/>
                  <a:pt x="54" y="13"/>
                  <a:pt x="53" y="11"/>
                </a:cubicBezTo>
                <a:close/>
                <a:moveTo>
                  <a:pt x="47" y="44"/>
                </a:moveTo>
                <a:cubicBezTo>
                  <a:pt x="27" y="30"/>
                  <a:pt x="27" y="30"/>
                  <a:pt x="27" y="30"/>
                </a:cubicBezTo>
                <a:cubicBezTo>
                  <a:pt x="27" y="27"/>
                  <a:pt x="27" y="27"/>
                  <a:pt x="27" y="27"/>
                </a:cubicBezTo>
                <a:cubicBezTo>
                  <a:pt x="44" y="11"/>
                  <a:pt x="44" y="11"/>
                  <a:pt x="44" y="11"/>
                </a:cubicBezTo>
                <a:cubicBezTo>
                  <a:pt x="40" y="7"/>
                  <a:pt x="35" y="5"/>
                  <a:pt x="29" y="5"/>
                </a:cubicBezTo>
                <a:cubicBezTo>
                  <a:pt x="23" y="4"/>
                  <a:pt x="17" y="6"/>
                  <a:pt x="12" y="11"/>
                </a:cubicBezTo>
                <a:cubicBezTo>
                  <a:pt x="8" y="15"/>
                  <a:pt x="5" y="21"/>
                  <a:pt x="5" y="27"/>
                </a:cubicBezTo>
                <a:cubicBezTo>
                  <a:pt x="5" y="33"/>
                  <a:pt x="7" y="40"/>
                  <a:pt x="11" y="44"/>
                </a:cubicBezTo>
                <a:cubicBezTo>
                  <a:pt x="15" y="49"/>
                  <a:pt x="21" y="52"/>
                  <a:pt x="27" y="52"/>
                </a:cubicBezTo>
                <a:cubicBezTo>
                  <a:pt x="34" y="52"/>
                  <a:pt x="40" y="50"/>
                  <a:pt x="45" y="46"/>
                </a:cubicBezTo>
                <a:cubicBezTo>
                  <a:pt x="45" y="45"/>
                  <a:pt x="46" y="45"/>
                  <a:pt x="46" y="44"/>
                </a:cubicBezTo>
                <a:cubicBezTo>
                  <a:pt x="46" y="44"/>
                  <a:pt x="46" y="44"/>
                  <a:pt x="47" y="44"/>
                </a:cubicBezTo>
                <a:close/>
              </a:path>
            </a:pathLst>
          </a:custGeom>
          <a:solidFill>
            <a:schemeClr val="bg1"/>
          </a:solidFill>
          <a:ln>
            <a:noFill/>
          </a:ln>
        </p:spPr>
        <p:txBody>
          <a:body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方正黑体简体" panose="02010601030101010101" pitchFamily="2" charset="-122"/>
              <a:cs typeface="+mn-cs"/>
              <a:sym typeface="Arial" panose="020B0604020202020204" pitchFamily="34" charset="0"/>
            </a:endParaRPr>
          </a:p>
        </p:txBody>
      </p:sp>
      <p:sp>
        <p:nvSpPr>
          <p:cNvPr id="130" name="Freeform 155"/>
          <p:cNvSpPr>
            <a:spLocks noEditPoints="1"/>
          </p:cNvSpPr>
          <p:nvPr/>
        </p:nvSpPr>
        <p:spPr bwMode="auto">
          <a:xfrm>
            <a:off x="1320008" y="4272703"/>
            <a:ext cx="219075" cy="190500"/>
          </a:xfrm>
          <a:custGeom>
            <a:avLst/>
            <a:gdLst>
              <a:gd name="T0" fmla="*/ 80747 w 60"/>
              <a:gd name="T1" fmla="*/ 7327 h 52"/>
              <a:gd name="T2" fmla="*/ 11011 w 60"/>
              <a:gd name="T3" fmla="*/ 106244 h 52"/>
              <a:gd name="T4" fmla="*/ 0 w 60"/>
              <a:gd name="T5" fmla="*/ 98917 h 52"/>
              <a:gd name="T6" fmla="*/ 69736 w 60"/>
              <a:gd name="T7" fmla="*/ 0 h 52"/>
              <a:gd name="T8" fmla="*/ 80747 w 60"/>
              <a:gd name="T9" fmla="*/ 7327 h 52"/>
              <a:gd name="T10" fmla="*/ 216548 w 60"/>
              <a:gd name="T11" fmla="*/ 139216 h 52"/>
              <a:gd name="T12" fmla="*/ 80747 w 60"/>
              <a:gd name="T13" fmla="*/ 18318 h 52"/>
              <a:gd name="T14" fmla="*/ 88087 w 60"/>
              <a:gd name="T15" fmla="*/ 36636 h 52"/>
              <a:gd name="T16" fmla="*/ 205537 w 60"/>
              <a:gd name="T17" fmla="*/ 139216 h 52"/>
              <a:gd name="T18" fmla="*/ 198196 w 60"/>
              <a:gd name="T19" fmla="*/ 150207 h 52"/>
              <a:gd name="T20" fmla="*/ 88087 w 60"/>
              <a:gd name="T21" fmla="*/ 54954 h 52"/>
              <a:gd name="T22" fmla="*/ 77076 w 60"/>
              <a:gd name="T23" fmla="*/ 80599 h 52"/>
              <a:gd name="T24" fmla="*/ 18352 w 60"/>
              <a:gd name="T25" fmla="*/ 102580 h 52"/>
              <a:gd name="T26" fmla="*/ 176174 w 60"/>
              <a:gd name="T27" fmla="*/ 190506 h 52"/>
              <a:gd name="T28" fmla="*/ 216548 w 60"/>
              <a:gd name="T29" fmla="*/ 139216 h 52"/>
              <a:gd name="T30" fmla="*/ 194526 w 60"/>
              <a:gd name="T31" fmla="*/ 175852 h 52"/>
              <a:gd name="T32" fmla="*/ 205537 w 60"/>
              <a:gd name="T33" fmla="*/ 157534 h 52"/>
              <a:gd name="T34" fmla="*/ 220218 w 60"/>
              <a:gd name="T35" fmla="*/ 172188 h 52"/>
              <a:gd name="T36" fmla="*/ 212877 w 60"/>
              <a:gd name="T37" fmla="*/ 183179 h 52"/>
              <a:gd name="T38" fmla="*/ 194526 w 60"/>
              <a:gd name="T39" fmla="*/ 175852 h 52"/>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60" h="52">
                <a:moveTo>
                  <a:pt x="22" y="2"/>
                </a:moveTo>
                <a:cubicBezTo>
                  <a:pt x="3" y="29"/>
                  <a:pt x="3" y="29"/>
                  <a:pt x="3" y="29"/>
                </a:cubicBezTo>
                <a:cubicBezTo>
                  <a:pt x="0" y="27"/>
                  <a:pt x="0" y="27"/>
                  <a:pt x="0" y="27"/>
                </a:cubicBezTo>
                <a:cubicBezTo>
                  <a:pt x="19" y="0"/>
                  <a:pt x="19" y="0"/>
                  <a:pt x="19" y="0"/>
                </a:cubicBezTo>
                <a:cubicBezTo>
                  <a:pt x="22" y="2"/>
                  <a:pt x="22" y="2"/>
                  <a:pt x="22" y="2"/>
                </a:cubicBezTo>
                <a:close/>
                <a:moveTo>
                  <a:pt x="59" y="38"/>
                </a:moveTo>
                <a:cubicBezTo>
                  <a:pt x="22" y="5"/>
                  <a:pt x="22" y="5"/>
                  <a:pt x="22" y="5"/>
                </a:cubicBezTo>
                <a:cubicBezTo>
                  <a:pt x="23" y="7"/>
                  <a:pt x="23" y="8"/>
                  <a:pt x="24" y="10"/>
                </a:cubicBezTo>
                <a:cubicBezTo>
                  <a:pt x="56" y="38"/>
                  <a:pt x="56" y="38"/>
                  <a:pt x="56" y="38"/>
                </a:cubicBezTo>
                <a:cubicBezTo>
                  <a:pt x="54" y="41"/>
                  <a:pt x="54" y="41"/>
                  <a:pt x="54" y="41"/>
                </a:cubicBezTo>
                <a:cubicBezTo>
                  <a:pt x="24" y="15"/>
                  <a:pt x="24" y="15"/>
                  <a:pt x="24" y="15"/>
                </a:cubicBezTo>
                <a:cubicBezTo>
                  <a:pt x="24" y="18"/>
                  <a:pt x="23" y="20"/>
                  <a:pt x="21" y="22"/>
                </a:cubicBezTo>
                <a:cubicBezTo>
                  <a:pt x="17" y="28"/>
                  <a:pt x="11" y="30"/>
                  <a:pt x="5" y="28"/>
                </a:cubicBezTo>
                <a:cubicBezTo>
                  <a:pt x="48" y="52"/>
                  <a:pt x="48" y="52"/>
                  <a:pt x="48" y="52"/>
                </a:cubicBezTo>
                <a:cubicBezTo>
                  <a:pt x="59" y="38"/>
                  <a:pt x="59" y="38"/>
                  <a:pt x="59" y="38"/>
                </a:cubicBezTo>
                <a:close/>
                <a:moveTo>
                  <a:pt x="53" y="48"/>
                </a:moveTo>
                <a:cubicBezTo>
                  <a:pt x="56" y="43"/>
                  <a:pt x="56" y="43"/>
                  <a:pt x="56" y="43"/>
                </a:cubicBezTo>
                <a:cubicBezTo>
                  <a:pt x="60" y="47"/>
                  <a:pt x="60" y="47"/>
                  <a:pt x="60" y="47"/>
                </a:cubicBezTo>
                <a:cubicBezTo>
                  <a:pt x="58" y="50"/>
                  <a:pt x="58" y="50"/>
                  <a:pt x="58" y="50"/>
                </a:cubicBezTo>
                <a:lnTo>
                  <a:pt x="53" y="48"/>
                </a:lnTo>
                <a:close/>
              </a:path>
            </a:pathLst>
          </a:custGeom>
          <a:solidFill>
            <a:schemeClr val="bg1"/>
          </a:solidFill>
          <a:ln>
            <a:noFill/>
          </a:ln>
        </p:spPr>
        <p:txBody>
          <a:body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方正黑体简体" panose="02010601030101010101" pitchFamily="2" charset="-122"/>
              <a:cs typeface="+mn-cs"/>
              <a:sym typeface="Arial" panose="020B0604020202020204" pitchFamily="34" charset="0"/>
            </a:endParaRPr>
          </a:p>
        </p:txBody>
      </p:sp>
      <p:sp>
        <p:nvSpPr>
          <p:cNvPr id="131" name="Freeform 156"/>
          <p:cNvSpPr>
            <a:spLocks noEditPoints="1"/>
          </p:cNvSpPr>
          <p:nvPr/>
        </p:nvSpPr>
        <p:spPr bwMode="auto">
          <a:xfrm>
            <a:off x="1507333" y="4452091"/>
            <a:ext cx="76200" cy="77787"/>
          </a:xfrm>
          <a:custGeom>
            <a:avLst/>
            <a:gdLst>
              <a:gd name="T0" fmla="*/ 10986 w 21"/>
              <a:gd name="T1" fmla="*/ 43943 h 21"/>
              <a:gd name="T2" fmla="*/ 7324 w 21"/>
              <a:gd name="T3" fmla="*/ 58591 h 21"/>
              <a:gd name="T4" fmla="*/ 54929 w 21"/>
              <a:gd name="T5" fmla="*/ 69577 h 21"/>
              <a:gd name="T6" fmla="*/ 10986 w 21"/>
              <a:gd name="T7" fmla="*/ 58591 h 21"/>
              <a:gd name="T8" fmla="*/ 10986 w 21"/>
              <a:gd name="T9" fmla="*/ 43943 h 21"/>
              <a:gd name="T10" fmla="*/ 32958 w 21"/>
              <a:gd name="T11" fmla="*/ 3662 h 21"/>
              <a:gd name="T12" fmla="*/ 32958 w 21"/>
              <a:gd name="T13" fmla="*/ 0 h 21"/>
              <a:gd name="T14" fmla="*/ 76901 w 21"/>
              <a:gd name="T15" fmla="*/ 54929 h 21"/>
              <a:gd name="T16" fmla="*/ 36620 w 21"/>
              <a:gd name="T17" fmla="*/ 76901 h 21"/>
              <a:gd name="T18" fmla="*/ 0 w 21"/>
              <a:gd name="T19" fmla="*/ 54929 h 21"/>
              <a:gd name="T20" fmla="*/ 32958 w 21"/>
              <a:gd name="T21" fmla="*/ 3662 h 2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1" h="21">
                <a:moveTo>
                  <a:pt x="3" y="12"/>
                </a:moveTo>
                <a:cubicBezTo>
                  <a:pt x="1" y="14"/>
                  <a:pt x="1" y="15"/>
                  <a:pt x="2" y="16"/>
                </a:cubicBezTo>
                <a:cubicBezTo>
                  <a:pt x="4" y="20"/>
                  <a:pt x="11" y="20"/>
                  <a:pt x="15" y="19"/>
                </a:cubicBezTo>
                <a:cubicBezTo>
                  <a:pt x="11" y="19"/>
                  <a:pt x="4" y="20"/>
                  <a:pt x="3" y="16"/>
                </a:cubicBezTo>
                <a:cubicBezTo>
                  <a:pt x="2" y="15"/>
                  <a:pt x="2" y="14"/>
                  <a:pt x="3" y="12"/>
                </a:cubicBezTo>
                <a:close/>
                <a:moveTo>
                  <a:pt x="9" y="1"/>
                </a:moveTo>
                <a:cubicBezTo>
                  <a:pt x="9" y="0"/>
                  <a:pt x="9" y="0"/>
                  <a:pt x="9" y="0"/>
                </a:cubicBezTo>
                <a:cubicBezTo>
                  <a:pt x="10" y="0"/>
                  <a:pt x="21" y="13"/>
                  <a:pt x="21" y="15"/>
                </a:cubicBezTo>
                <a:cubicBezTo>
                  <a:pt x="21" y="19"/>
                  <a:pt x="16" y="21"/>
                  <a:pt x="10" y="21"/>
                </a:cubicBezTo>
                <a:cubicBezTo>
                  <a:pt x="5" y="21"/>
                  <a:pt x="0" y="19"/>
                  <a:pt x="0" y="15"/>
                </a:cubicBezTo>
                <a:cubicBezTo>
                  <a:pt x="0" y="9"/>
                  <a:pt x="16" y="11"/>
                  <a:pt x="9" y="1"/>
                </a:cubicBezTo>
                <a:close/>
              </a:path>
            </a:pathLst>
          </a:custGeom>
          <a:solidFill>
            <a:schemeClr val="bg1"/>
          </a:solidFill>
          <a:ln>
            <a:noFill/>
          </a:ln>
        </p:spPr>
        <p:txBody>
          <a:body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方正黑体简体" panose="02010601030101010101" pitchFamily="2" charset="-122"/>
              <a:cs typeface="+mn-cs"/>
              <a:sym typeface="Arial" panose="020B0604020202020204" pitchFamily="34" charset="0"/>
            </a:endParaRPr>
          </a:p>
        </p:txBody>
      </p:sp>
      <p:sp>
        <p:nvSpPr>
          <p:cNvPr id="132" name="Freeform 157"/>
          <p:cNvSpPr>
            <a:spLocks noEditPoints="1"/>
          </p:cNvSpPr>
          <p:nvPr/>
        </p:nvSpPr>
        <p:spPr bwMode="auto">
          <a:xfrm>
            <a:off x="1762920" y="4382241"/>
            <a:ext cx="184150" cy="139700"/>
          </a:xfrm>
          <a:custGeom>
            <a:avLst/>
            <a:gdLst>
              <a:gd name="T0" fmla="*/ 183515 w 50"/>
              <a:gd name="T1" fmla="*/ 0 h 38"/>
              <a:gd name="T2" fmla="*/ 183515 w 50"/>
              <a:gd name="T3" fmla="*/ 14718 h 38"/>
              <a:gd name="T4" fmla="*/ 172504 w 50"/>
              <a:gd name="T5" fmla="*/ 14718 h 38"/>
              <a:gd name="T6" fmla="*/ 154153 w 50"/>
              <a:gd name="T7" fmla="*/ 139821 h 38"/>
              <a:gd name="T8" fmla="*/ 29362 w 50"/>
              <a:gd name="T9" fmla="*/ 139821 h 38"/>
              <a:gd name="T10" fmla="*/ 11011 w 50"/>
              <a:gd name="T11" fmla="*/ 14718 h 38"/>
              <a:gd name="T12" fmla="*/ 0 w 50"/>
              <a:gd name="T13" fmla="*/ 14718 h 38"/>
              <a:gd name="T14" fmla="*/ 0 w 50"/>
              <a:gd name="T15" fmla="*/ 0 h 38"/>
              <a:gd name="T16" fmla="*/ 183515 w 50"/>
              <a:gd name="T17" fmla="*/ 0 h 38"/>
              <a:gd name="T18" fmla="*/ 18352 w 50"/>
              <a:gd name="T19" fmla="*/ 3680 h 38"/>
              <a:gd name="T20" fmla="*/ 69736 w 50"/>
              <a:gd name="T21" fmla="*/ 55193 h 38"/>
              <a:gd name="T22" fmla="*/ 106439 w 50"/>
              <a:gd name="T23" fmla="*/ 22077 h 38"/>
              <a:gd name="T24" fmla="*/ 124790 w 50"/>
              <a:gd name="T25" fmla="*/ 95667 h 38"/>
              <a:gd name="T26" fmla="*/ 135801 w 50"/>
              <a:gd name="T27" fmla="*/ 18398 h 38"/>
              <a:gd name="T28" fmla="*/ 161493 w 50"/>
              <a:gd name="T29" fmla="*/ 22077 h 38"/>
              <a:gd name="T30" fmla="*/ 165164 w 50"/>
              <a:gd name="T31" fmla="*/ 3680 h 38"/>
              <a:gd name="T32" fmla="*/ 18352 w 50"/>
              <a:gd name="T33" fmla="*/ 3680 h 3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50" h="38">
                <a:moveTo>
                  <a:pt x="50" y="0"/>
                </a:moveTo>
                <a:cubicBezTo>
                  <a:pt x="50" y="4"/>
                  <a:pt x="50" y="4"/>
                  <a:pt x="50" y="4"/>
                </a:cubicBezTo>
                <a:cubicBezTo>
                  <a:pt x="47" y="4"/>
                  <a:pt x="47" y="4"/>
                  <a:pt x="47" y="4"/>
                </a:cubicBezTo>
                <a:cubicBezTo>
                  <a:pt x="42" y="38"/>
                  <a:pt x="42" y="38"/>
                  <a:pt x="42" y="38"/>
                </a:cubicBezTo>
                <a:cubicBezTo>
                  <a:pt x="8" y="38"/>
                  <a:pt x="8" y="38"/>
                  <a:pt x="8" y="38"/>
                </a:cubicBezTo>
                <a:cubicBezTo>
                  <a:pt x="3" y="4"/>
                  <a:pt x="3" y="4"/>
                  <a:pt x="3" y="4"/>
                </a:cubicBezTo>
                <a:cubicBezTo>
                  <a:pt x="0" y="4"/>
                  <a:pt x="0" y="4"/>
                  <a:pt x="0" y="4"/>
                </a:cubicBezTo>
                <a:cubicBezTo>
                  <a:pt x="0" y="0"/>
                  <a:pt x="0" y="0"/>
                  <a:pt x="0" y="0"/>
                </a:cubicBezTo>
                <a:cubicBezTo>
                  <a:pt x="50" y="0"/>
                  <a:pt x="50" y="0"/>
                  <a:pt x="50" y="0"/>
                </a:cubicBezTo>
                <a:close/>
                <a:moveTo>
                  <a:pt x="5" y="1"/>
                </a:moveTo>
                <a:cubicBezTo>
                  <a:pt x="5" y="1"/>
                  <a:pt x="11" y="15"/>
                  <a:pt x="19" y="15"/>
                </a:cubicBezTo>
                <a:cubicBezTo>
                  <a:pt x="26" y="16"/>
                  <a:pt x="25" y="5"/>
                  <a:pt x="29" y="6"/>
                </a:cubicBezTo>
                <a:cubicBezTo>
                  <a:pt x="34" y="7"/>
                  <a:pt x="30" y="25"/>
                  <a:pt x="34" y="26"/>
                </a:cubicBezTo>
                <a:cubicBezTo>
                  <a:pt x="37" y="28"/>
                  <a:pt x="36" y="8"/>
                  <a:pt x="37" y="5"/>
                </a:cubicBezTo>
                <a:cubicBezTo>
                  <a:pt x="38" y="2"/>
                  <a:pt x="42" y="7"/>
                  <a:pt x="44" y="6"/>
                </a:cubicBezTo>
                <a:cubicBezTo>
                  <a:pt x="46" y="5"/>
                  <a:pt x="45" y="1"/>
                  <a:pt x="45" y="1"/>
                </a:cubicBezTo>
                <a:lnTo>
                  <a:pt x="5" y="1"/>
                </a:lnTo>
                <a:close/>
              </a:path>
            </a:pathLst>
          </a:custGeom>
          <a:solidFill>
            <a:schemeClr val="bg1"/>
          </a:solidFill>
          <a:ln>
            <a:noFill/>
          </a:ln>
        </p:spPr>
        <p:txBody>
          <a:body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方正黑体简体" panose="02010601030101010101" pitchFamily="2" charset="-122"/>
              <a:cs typeface="+mn-cs"/>
              <a:sym typeface="Arial" panose="020B0604020202020204" pitchFamily="34" charset="0"/>
            </a:endParaRPr>
          </a:p>
        </p:txBody>
      </p:sp>
      <p:sp>
        <p:nvSpPr>
          <p:cNvPr id="133" name="Freeform 158"/>
          <p:cNvSpPr/>
          <p:nvPr/>
        </p:nvSpPr>
        <p:spPr bwMode="auto">
          <a:xfrm>
            <a:off x="1767683" y="4286991"/>
            <a:ext cx="176212" cy="88900"/>
          </a:xfrm>
          <a:custGeom>
            <a:avLst/>
            <a:gdLst>
              <a:gd name="T0" fmla="*/ 172846 w 48"/>
              <a:gd name="T1" fmla="*/ 89136 h 24"/>
              <a:gd name="T2" fmla="*/ 88262 w 48"/>
              <a:gd name="T3" fmla="*/ 11142 h 24"/>
              <a:gd name="T4" fmla="*/ 7355 w 48"/>
              <a:gd name="T5" fmla="*/ 89136 h 24"/>
              <a:gd name="T6" fmla="*/ 0 w 48"/>
              <a:gd name="T7" fmla="*/ 89136 h 24"/>
              <a:gd name="T8" fmla="*/ 88262 w 48"/>
              <a:gd name="T9" fmla="*/ 0 h 24"/>
              <a:gd name="T10" fmla="*/ 176524 w 48"/>
              <a:gd name="T11" fmla="*/ 89136 h 24"/>
              <a:gd name="T12" fmla="*/ 172846 w 48"/>
              <a:gd name="T13" fmla="*/ 89136 h 2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48" h="24">
                <a:moveTo>
                  <a:pt x="47" y="24"/>
                </a:moveTo>
                <a:cubicBezTo>
                  <a:pt x="46" y="12"/>
                  <a:pt x="36" y="3"/>
                  <a:pt x="24" y="3"/>
                </a:cubicBezTo>
                <a:cubicBezTo>
                  <a:pt x="12" y="3"/>
                  <a:pt x="3" y="12"/>
                  <a:pt x="2" y="24"/>
                </a:cubicBezTo>
                <a:cubicBezTo>
                  <a:pt x="0" y="24"/>
                  <a:pt x="0" y="24"/>
                  <a:pt x="0" y="24"/>
                </a:cubicBezTo>
                <a:cubicBezTo>
                  <a:pt x="0" y="11"/>
                  <a:pt x="11" y="0"/>
                  <a:pt x="24" y="0"/>
                </a:cubicBezTo>
                <a:cubicBezTo>
                  <a:pt x="37" y="0"/>
                  <a:pt x="48" y="11"/>
                  <a:pt x="48" y="24"/>
                </a:cubicBezTo>
                <a:lnTo>
                  <a:pt x="47" y="24"/>
                </a:lnTo>
                <a:close/>
              </a:path>
            </a:pathLst>
          </a:custGeom>
          <a:solidFill>
            <a:schemeClr val="bg1"/>
          </a:solidFill>
          <a:ln>
            <a:noFill/>
          </a:ln>
        </p:spPr>
        <p:txBody>
          <a:body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方正黑体简体" panose="02010601030101010101" pitchFamily="2" charset="-122"/>
              <a:cs typeface="+mn-cs"/>
              <a:sym typeface="Arial" panose="020B0604020202020204" pitchFamily="34" charset="0"/>
            </a:endParaRPr>
          </a:p>
        </p:txBody>
      </p:sp>
      <p:sp>
        <p:nvSpPr>
          <p:cNvPr id="134" name="Freeform 159"/>
          <p:cNvSpPr>
            <a:spLocks noEditPoints="1"/>
          </p:cNvSpPr>
          <p:nvPr/>
        </p:nvSpPr>
        <p:spPr bwMode="auto">
          <a:xfrm>
            <a:off x="2110583" y="4286991"/>
            <a:ext cx="266700" cy="249237"/>
          </a:xfrm>
          <a:custGeom>
            <a:avLst/>
            <a:gdLst>
              <a:gd name="T0" fmla="*/ 143899 w 72"/>
              <a:gd name="T1" fmla="*/ 135991 h 68"/>
              <a:gd name="T2" fmla="*/ 140209 w 72"/>
              <a:gd name="T3" fmla="*/ 194798 h 68"/>
              <a:gd name="T4" fmla="*/ 51656 w 72"/>
              <a:gd name="T5" fmla="*/ 216851 h 68"/>
              <a:gd name="T6" fmla="*/ 44277 w 72"/>
              <a:gd name="T7" fmla="*/ 209500 h 68"/>
              <a:gd name="T8" fmla="*/ 95933 w 72"/>
              <a:gd name="T9" fmla="*/ 154369 h 68"/>
              <a:gd name="T10" fmla="*/ 95933 w 72"/>
              <a:gd name="T11" fmla="*/ 124965 h 68"/>
              <a:gd name="T12" fmla="*/ 0 w 72"/>
              <a:gd name="T13" fmla="*/ 102912 h 68"/>
              <a:gd name="T14" fmla="*/ 84864 w 72"/>
              <a:gd name="T15" fmla="*/ 88211 h 68"/>
              <a:gd name="T16" fmla="*/ 99623 w 72"/>
              <a:gd name="T17" fmla="*/ 58807 h 68"/>
              <a:gd name="T18" fmla="*/ 84864 w 72"/>
              <a:gd name="T19" fmla="*/ 36754 h 68"/>
              <a:gd name="T20" fmla="*/ 151279 w 72"/>
              <a:gd name="T21" fmla="*/ 22053 h 68"/>
              <a:gd name="T22" fmla="*/ 140209 w 72"/>
              <a:gd name="T23" fmla="*/ 73509 h 68"/>
              <a:gd name="T24" fmla="*/ 184486 w 72"/>
              <a:gd name="T25" fmla="*/ 62483 h 68"/>
              <a:gd name="T26" fmla="*/ 214004 w 72"/>
              <a:gd name="T27" fmla="*/ 55132 h 68"/>
              <a:gd name="T28" fmla="*/ 250901 w 72"/>
              <a:gd name="T29" fmla="*/ 99237 h 68"/>
              <a:gd name="T30" fmla="*/ 206624 w 72"/>
              <a:gd name="T31" fmla="*/ 121290 h 68"/>
              <a:gd name="T32" fmla="*/ 202935 w 72"/>
              <a:gd name="T33" fmla="*/ 135991 h 68"/>
              <a:gd name="T34" fmla="*/ 228763 w 72"/>
              <a:gd name="T35" fmla="*/ 143342 h 68"/>
              <a:gd name="T36" fmla="*/ 191866 w 72"/>
              <a:gd name="T37" fmla="*/ 187448 h 68"/>
              <a:gd name="T38" fmla="*/ 143899 w 72"/>
              <a:gd name="T39" fmla="*/ 135991 h 68"/>
              <a:gd name="T40" fmla="*/ 125451 w 72"/>
              <a:gd name="T41" fmla="*/ 183772 h 68"/>
              <a:gd name="T42" fmla="*/ 70105 w 72"/>
              <a:gd name="T43" fmla="*/ 213176 h 68"/>
              <a:gd name="T44" fmla="*/ 125451 w 72"/>
              <a:gd name="T45" fmla="*/ 183772 h 68"/>
              <a:gd name="T46" fmla="*/ 217694 w 72"/>
              <a:gd name="T47" fmla="*/ 176421 h 68"/>
              <a:gd name="T48" fmla="*/ 236142 w 72"/>
              <a:gd name="T49" fmla="*/ 161719 h 68"/>
              <a:gd name="T50" fmla="*/ 206624 w 72"/>
              <a:gd name="T51" fmla="*/ 143342 h 68"/>
              <a:gd name="T52" fmla="*/ 217694 w 72"/>
              <a:gd name="T53" fmla="*/ 176421 h 68"/>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72" h="68">
                <a:moveTo>
                  <a:pt x="39" y="37"/>
                </a:moveTo>
                <a:cubicBezTo>
                  <a:pt x="35" y="38"/>
                  <a:pt x="38" y="46"/>
                  <a:pt x="38" y="53"/>
                </a:cubicBezTo>
                <a:cubicBezTo>
                  <a:pt x="37" y="62"/>
                  <a:pt x="22" y="68"/>
                  <a:pt x="14" y="59"/>
                </a:cubicBezTo>
                <a:cubicBezTo>
                  <a:pt x="13" y="58"/>
                  <a:pt x="13" y="57"/>
                  <a:pt x="12" y="57"/>
                </a:cubicBezTo>
                <a:cubicBezTo>
                  <a:pt x="5" y="46"/>
                  <a:pt x="18" y="44"/>
                  <a:pt x="26" y="42"/>
                </a:cubicBezTo>
                <a:cubicBezTo>
                  <a:pt x="32" y="40"/>
                  <a:pt x="35" y="33"/>
                  <a:pt x="26" y="34"/>
                </a:cubicBezTo>
                <a:cubicBezTo>
                  <a:pt x="16" y="35"/>
                  <a:pt x="1" y="42"/>
                  <a:pt x="0" y="28"/>
                </a:cubicBezTo>
                <a:cubicBezTo>
                  <a:pt x="0" y="16"/>
                  <a:pt x="14" y="22"/>
                  <a:pt x="23" y="24"/>
                </a:cubicBezTo>
                <a:cubicBezTo>
                  <a:pt x="31" y="25"/>
                  <a:pt x="30" y="19"/>
                  <a:pt x="27" y="16"/>
                </a:cubicBezTo>
                <a:cubicBezTo>
                  <a:pt x="25" y="14"/>
                  <a:pt x="23" y="12"/>
                  <a:pt x="23" y="10"/>
                </a:cubicBezTo>
                <a:cubicBezTo>
                  <a:pt x="24" y="3"/>
                  <a:pt x="35" y="0"/>
                  <a:pt x="41" y="6"/>
                </a:cubicBezTo>
                <a:cubicBezTo>
                  <a:pt x="44" y="10"/>
                  <a:pt x="38" y="16"/>
                  <a:pt x="38" y="20"/>
                </a:cubicBezTo>
                <a:cubicBezTo>
                  <a:pt x="38" y="27"/>
                  <a:pt x="45" y="24"/>
                  <a:pt x="50" y="17"/>
                </a:cubicBezTo>
                <a:cubicBezTo>
                  <a:pt x="50" y="15"/>
                  <a:pt x="54" y="13"/>
                  <a:pt x="58" y="15"/>
                </a:cubicBezTo>
                <a:cubicBezTo>
                  <a:pt x="63" y="16"/>
                  <a:pt x="68" y="24"/>
                  <a:pt x="68" y="27"/>
                </a:cubicBezTo>
                <a:cubicBezTo>
                  <a:pt x="67" y="31"/>
                  <a:pt x="62" y="36"/>
                  <a:pt x="56" y="33"/>
                </a:cubicBezTo>
                <a:cubicBezTo>
                  <a:pt x="47" y="28"/>
                  <a:pt x="44" y="34"/>
                  <a:pt x="55" y="37"/>
                </a:cubicBezTo>
                <a:cubicBezTo>
                  <a:pt x="58" y="38"/>
                  <a:pt x="61" y="38"/>
                  <a:pt x="62" y="39"/>
                </a:cubicBezTo>
                <a:cubicBezTo>
                  <a:pt x="72" y="44"/>
                  <a:pt x="62" y="52"/>
                  <a:pt x="52" y="51"/>
                </a:cubicBezTo>
                <a:cubicBezTo>
                  <a:pt x="40" y="50"/>
                  <a:pt x="44" y="36"/>
                  <a:pt x="39" y="37"/>
                </a:cubicBezTo>
                <a:close/>
                <a:moveTo>
                  <a:pt x="34" y="50"/>
                </a:moveTo>
                <a:cubicBezTo>
                  <a:pt x="32" y="56"/>
                  <a:pt x="30" y="61"/>
                  <a:pt x="19" y="58"/>
                </a:cubicBezTo>
                <a:cubicBezTo>
                  <a:pt x="27" y="63"/>
                  <a:pt x="33" y="61"/>
                  <a:pt x="34" y="50"/>
                </a:cubicBezTo>
                <a:close/>
                <a:moveTo>
                  <a:pt x="59" y="48"/>
                </a:moveTo>
                <a:cubicBezTo>
                  <a:pt x="62" y="47"/>
                  <a:pt x="64" y="46"/>
                  <a:pt x="64" y="44"/>
                </a:cubicBezTo>
                <a:cubicBezTo>
                  <a:pt x="63" y="41"/>
                  <a:pt x="58" y="40"/>
                  <a:pt x="56" y="39"/>
                </a:cubicBezTo>
                <a:cubicBezTo>
                  <a:pt x="60" y="41"/>
                  <a:pt x="63" y="43"/>
                  <a:pt x="59" y="48"/>
                </a:cubicBezTo>
                <a:close/>
              </a:path>
            </a:pathLst>
          </a:custGeom>
          <a:solidFill>
            <a:schemeClr val="bg1"/>
          </a:solidFill>
          <a:ln>
            <a:noFill/>
          </a:ln>
        </p:spPr>
        <p:txBody>
          <a:body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方正黑体简体" panose="02010601030101010101" pitchFamily="2" charset="-122"/>
              <a:cs typeface="+mn-cs"/>
              <a:sym typeface="Arial" panose="020B0604020202020204" pitchFamily="34" charset="0"/>
            </a:endParaRPr>
          </a:p>
        </p:txBody>
      </p:sp>
      <p:sp>
        <p:nvSpPr>
          <p:cNvPr id="135" name="Freeform 160"/>
          <p:cNvSpPr>
            <a:spLocks noEditPoints="1"/>
          </p:cNvSpPr>
          <p:nvPr/>
        </p:nvSpPr>
        <p:spPr bwMode="auto">
          <a:xfrm>
            <a:off x="2537620" y="4315566"/>
            <a:ext cx="180975" cy="180975"/>
          </a:xfrm>
          <a:custGeom>
            <a:avLst/>
            <a:gdLst>
              <a:gd name="T0" fmla="*/ 77151 w 49"/>
              <a:gd name="T1" fmla="*/ 7348 h 49"/>
              <a:gd name="T2" fmla="*/ 58782 w 49"/>
              <a:gd name="T3" fmla="*/ 25717 h 49"/>
              <a:gd name="T4" fmla="*/ 29391 w 49"/>
              <a:gd name="T5" fmla="*/ 55108 h 49"/>
              <a:gd name="T6" fmla="*/ 11022 w 49"/>
              <a:gd name="T7" fmla="*/ 62456 h 49"/>
              <a:gd name="T8" fmla="*/ 22043 w 49"/>
              <a:gd name="T9" fmla="*/ 69804 h 49"/>
              <a:gd name="T10" fmla="*/ 29391 w 49"/>
              <a:gd name="T11" fmla="*/ 84499 h 49"/>
              <a:gd name="T12" fmla="*/ 66130 w 49"/>
              <a:gd name="T13" fmla="*/ 91847 h 49"/>
              <a:gd name="T14" fmla="*/ 95521 w 49"/>
              <a:gd name="T15" fmla="*/ 110216 h 49"/>
              <a:gd name="T16" fmla="*/ 69804 w 49"/>
              <a:gd name="T17" fmla="*/ 154303 h 49"/>
              <a:gd name="T18" fmla="*/ 55108 w 49"/>
              <a:gd name="T19" fmla="*/ 180020 h 49"/>
              <a:gd name="T20" fmla="*/ 47760 w 49"/>
              <a:gd name="T21" fmla="*/ 176346 h 49"/>
              <a:gd name="T22" fmla="*/ 40413 w 49"/>
              <a:gd name="T23" fmla="*/ 139607 h 49"/>
              <a:gd name="T24" fmla="*/ 25717 w 49"/>
              <a:gd name="T25" fmla="*/ 110216 h 49"/>
              <a:gd name="T26" fmla="*/ 25717 w 49"/>
              <a:gd name="T27" fmla="*/ 88173 h 49"/>
              <a:gd name="T28" fmla="*/ 14696 w 49"/>
              <a:gd name="T29" fmla="*/ 77151 h 49"/>
              <a:gd name="T30" fmla="*/ 3674 w 49"/>
              <a:gd name="T31" fmla="*/ 58782 h 49"/>
              <a:gd name="T32" fmla="*/ 22043 w 49"/>
              <a:gd name="T33" fmla="*/ 25717 h 49"/>
              <a:gd name="T34" fmla="*/ 161651 w 49"/>
              <a:gd name="T35" fmla="*/ 36739 h 49"/>
              <a:gd name="T36" fmla="*/ 154303 w 49"/>
              <a:gd name="T37" fmla="*/ 40413 h 49"/>
              <a:gd name="T38" fmla="*/ 132260 w 49"/>
              <a:gd name="T39" fmla="*/ 29391 h 49"/>
              <a:gd name="T40" fmla="*/ 117564 w 49"/>
              <a:gd name="T41" fmla="*/ 40413 h 49"/>
              <a:gd name="T42" fmla="*/ 113890 w 49"/>
              <a:gd name="T43" fmla="*/ 33065 h 49"/>
              <a:gd name="T44" fmla="*/ 121238 w 49"/>
              <a:gd name="T45" fmla="*/ 25717 h 49"/>
              <a:gd name="T46" fmla="*/ 128586 w 49"/>
              <a:gd name="T47" fmla="*/ 11022 h 49"/>
              <a:gd name="T48" fmla="*/ 161651 w 49"/>
              <a:gd name="T49" fmla="*/ 36739 h 49"/>
              <a:gd name="T50" fmla="*/ 113890 w 49"/>
              <a:gd name="T51" fmla="*/ 91847 h 49"/>
              <a:gd name="T52" fmla="*/ 146955 w 49"/>
              <a:gd name="T53" fmla="*/ 102869 h 49"/>
              <a:gd name="T54" fmla="*/ 172672 w 49"/>
              <a:gd name="T55" fmla="*/ 124912 h 49"/>
              <a:gd name="T56" fmla="*/ 176346 w 49"/>
              <a:gd name="T57" fmla="*/ 66130 h 49"/>
              <a:gd name="T58" fmla="*/ 143281 w 49"/>
              <a:gd name="T59" fmla="*/ 47760 h 49"/>
              <a:gd name="T60" fmla="*/ 124912 w 49"/>
              <a:gd name="T61" fmla="*/ 40413 h 49"/>
              <a:gd name="T62" fmla="*/ 113890 w 49"/>
              <a:gd name="T63" fmla="*/ 51434 h 49"/>
              <a:gd name="T64" fmla="*/ 106542 w 49"/>
              <a:gd name="T65" fmla="*/ 66130 h 49"/>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49" h="49">
                <a:moveTo>
                  <a:pt x="21" y="0"/>
                </a:moveTo>
                <a:cubicBezTo>
                  <a:pt x="21" y="1"/>
                  <a:pt x="21" y="1"/>
                  <a:pt x="21" y="2"/>
                </a:cubicBezTo>
                <a:cubicBezTo>
                  <a:pt x="21" y="5"/>
                  <a:pt x="20" y="4"/>
                  <a:pt x="19" y="5"/>
                </a:cubicBezTo>
                <a:cubicBezTo>
                  <a:pt x="17" y="5"/>
                  <a:pt x="17" y="7"/>
                  <a:pt x="16" y="7"/>
                </a:cubicBezTo>
                <a:cubicBezTo>
                  <a:pt x="14" y="7"/>
                  <a:pt x="11" y="11"/>
                  <a:pt x="11" y="12"/>
                </a:cubicBezTo>
                <a:cubicBezTo>
                  <a:pt x="10" y="13"/>
                  <a:pt x="10" y="15"/>
                  <a:pt x="8" y="15"/>
                </a:cubicBezTo>
                <a:cubicBezTo>
                  <a:pt x="7" y="15"/>
                  <a:pt x="8" y="13"/>
                  <a:pt x="6" y="12"/>
                </a:cubicBezTo>
                <a:cubicBezTo>
                  <a:pt x="3" y="12"/>
                  <a:pt x="3" y="16"/>
                  <a:pt x="3" y="17"/>
                </a:cubicBezTo>
                <a:cubicBezTo>
                  <a:pt x="2" y="19"/>
                  <a:pt x="5" y="17"/>
                  <a:pt x="6" y="17"/>
                </a:cubicBezTo>
                <a:cubicBezTo>
                  <a:pt x="7" y="16"/>
                  <a:pt x="6" y="18"/>
                  <a:pt x="6" y="19"/>
                </a:cubicBezTo>
                <a:cubicBezTo>
                  <a:pt x="6" y="19"/>
                  <a:pt x="7" y="21"/>
                  <a:pt x="6" y="22"/>
                </a:cubicBezTo>
                <a:cubicBezTo>
                  <a:pt x="6" y="22"/>
                  <a:pt x="7" y="23"/>
                  <a:pt x="8" y="23"/>
                </a:cubicBezTo>
                <a:cubicBezTo>
                  <a:pt x="9" y="22"/>
                  <a:pt x="10" y="21"/>
                  <a:pt x="12" y="22"/>
                </a:cubicBezTo>
                <a:cubicBezTo>
                  <a:pt x="14" y="23"/>
                  <a:pt x="17" y="24"/>
                  <a:pt x="18" y="25"/>
                </a:cubicBezTo>
                <a:cubicBezTo>
                  <a:pt x="19" y="26"/>
                  <a:pt x="23" y="28"/>
                  <a:pt x="23" y="28"/>
                </a:cubicBezTo>
                <a:cubicBezTo>
                  <a:pt x="24" y="29"/>
                  <a:pt x="27" y="29"/>
                  <a:pt x="26" y="30"/>
                </a:cubicBezTo>
                <a:cubicBezTo>
                  <a:pt x="26" y="31"/>
                  <a:pt x="25" y="32"/>
                  <a:pt x="24" y="34"/>
                </a:cubicBezTo>
                <a:cubicBezTo>
                  <a:pt x="23" y="35"/>
                  <a:pt x="21" y="41"/>
                  <a:pt x="19" y="42"/>
                </a:cubicBezTo>
                <a:cubicBezTo>
                  <a:pt x="16" y="44"/>
                  <a:pt x="16" y="45"/>
                  <a:pt x="16" y="46"/>
                </a:cubicBezTo>
                <a:cubicBezTo>
                  <a:pt x="15" y="47"/>
                  <a:pt x="15" y="48"/>
                  <a:pt x="15" y="49"/>
                </a:cubicBezTo>
                <a:cubicBezTo>
                  <a:pt x="14" y="48"/>
                  <a:pt x="14" y="48"/>
                  <a:pt x="13" y="48"/>
                </a:cubicBezTo>
                <a:cubicBezTo>
                  <a:pt x="13" y="48"/>
                  <a:pt x="13" y="48"/>
                  <a:pt x="13" y="48"/>
                </a:cubicBezTo>
                <a:cubicBezTo>
                  <a:pt x="13" y="48"/>
                  <a:pt x="12" y="45"/>
                  <a:pt x="12" y="43"/>
                </a:cubicBezTo>
                <a:cubicBezTo>
                  <a:pt x="12" y="42"/>
                  <a:pt x="11" y="39"/>
                  <a:pt x="11" y="38"/>
                </a:cubicBezTo>
                <a:cubicBezTo>
                  <a:pt x="11" y="37"/>
                  <a:pt x="11" y="35"/>
                  <a:pt x="10" y="34"/>
                </a:cubicBezTo>
                <a:cubicBezTo>
                  <a:pt x="9" y="33"/>
                  <a:pt x="7" y="31"/>
                  <a:pt x="7" y="30"/>
                </a:cubicBezTo>
                <a:cubicBezTo>
                  <a:pt x="7" y="29"/>
                  <a:pt x="6" y="26"/>
                  <a:pt x="7" y="24"/>
                </a:cubicBezTo>
                <a:cubicBezTo>
                  <a:pt x="7" y="24"/>
                  <a:pt x="7" y="24"/>
                  <a:pt x="7" y="24"/>
                </a:cubicBezTo>
                <a:cubicBezTo>
                  <a:pt x="7" y="24"/>
                  <a:pt x="6" y="23"/>
                  <a:pt x="5" y="23"/>
                </a:cubicBezTo>
                <a:cubicBezTo>
                  <a:pt x="4" y="22"/>
                  <a:pt x="4" y="22"/>
                  <a:pt x="4" y="21"/>
                </a:cubicBezTo>
                <a:cubicBezTo>
                  <a:pt x="4" y="21"/>
                  <a:pt x="3" y="20"/>
                  <a:pt x="2" y="19"/>
                </a:cubicBezTo>
                <a:cubicBezTo>
                  <a:pt x="0" y="19"/>
                  <a:pt x="1" y="17"/>
                  <a:pt x="1" y="16"/>
                </a:cubicBezTo>
                <a:cubicBezTo>
                  <a:pt x="1" y="16"/>
                  <a:pt x="1" y="15"/>
                  <a:pt x="1" y="15"/>
                </a:cubicBezTo>
                <a:cubicBezTo>
                  <a:pt x="2" y="12"/>
                  <a:pt x="4" y="9"/>
                  <a:pt x="6" y="7"/>
                </a:cubicBezTo>
                <a:cubicBezTo>
                  <a:pt x="10" y="3"/>
                  <a:pt x="15" y="1"/>
                  <a:pt x="21" y="0"/>
                </a:cubicBezTo>
                <a:close/>
                <a:moveTo>
                  <a:pt x="44" y="10"/>
                </a:moveTo>
                <a:cubicBezTo>
                  <a:pt x="44" y="11"/>
                  <a:pt x="44" y="11"/>
                  <a:pt x="43" y="11"/>
                </a:cubicBezTo>
                <a:cubicBezTo>
                  <a:pt x="43" y="12"/>
                  <a:pt x="42" y="12"/>
                  <a:pt x="42" y="11"/>
                </a:cubicBezTo>
                <a:cubicBezTo>
                  <a:pt x="41" y="11"/>
                  <a:pt x="39" y="11"/>
                  <a:pt x="39" y="11"/>
                </a:cubicBezTo>
                <a:cubicBezTo>
                  <a:pt x="38" y="11"/>
                  <a:pt x="37" y="9"/>
                  <a:pt x="36" y="8"/>
                </a:cubicBezTo>
                <a:cubicBezTo>
                  <a:pt x="35" y="7"/>
                  <a:pt x="35" y="9"/>
                  <a:pt x="34" y="10"/>
                </a:cubicBezTo>
                <a:cubicBezTo>
                  <a:pt x="34" y="10"/>
                  <a:pt x="33" y="11"/>
                  <a:pt x="32" y="11"/>
                </a:cubicBezTo>
                <a:cubicBezTo>
                  <a:pt x="31" y="11"/>
                  <a:pt x="30" y="8"/>
                  <a:pt x="30" y="8"/>
                </a:cubicBezTo>
                <a:cubicBezTo>
                  <a:pt x="31" y="9"/>
                  <a:pt x="31" y="9"/>
                  <a:pt x="31" y="9"/>
                </a:cubicBezTo>
                <a:cubicBezTo>
                  <a:pt x="31" y="9"/>
                  <a:pt x="32" y="8"/>
                  <a:pt x="32" y="7"/>
                </a:cubicBezTo>
                <a:cubicBezTo>
                  <a:pt x="32" y="6"/>
                  <a:pt x="32" y="7"/>
                  <a:pt x="33" y="7"/>
                </a:cubicBezTo>
                <a:cubicBezTo>
                  <a:pt x="33" y="7"/>
                  <a:pt x="34" y="5"/>
                  <a:pt x="34" y="4"/>
                </a:cubicBezTo>
                <a:cubicBezTo>
                  <a:pt x="34" y="4"/>
                  <a:pt x="35" y="3"/>
                  <a:pt x="35" y="3"/>
                </a:cubicBezTo>
                <a:cubicBezTo>
                  <a:pt x="38" y="4"/>
                  <a:pt x="40" y="5"/>
                  <a:pt x="42" y="7"/>
                </a:cubicBezTo>
                <a:cubicBezTo>
                  <a:pt x="43" y="8"/>
                  <a:pt x="43" y="9"/>
                  <a:pt x="44" y="10"/>
                </a:cubicBezTo>
                <a:close/>
                <a:moveTo>
                  <a:pt x="29" y="20"/>
                </a:moveTo>
                <a:cubicBezTo>
                  <a:pt x="29" y="20"/>
                  <a:pt x="31" y="24"/>
                  <a:pt x="31" y="25"/>
                </a:cubicBezTo>
                <a:cubicBezTo>
                  <a:pt x="32" y="26"/>
                  <a:pt x="38" y="24"/>
                  <a:pt x="39" y="24"/>
                </a:cubicBezTo>
                <a:cubicBezTo>
                  <a:pt x="40" y="25"/>
                  <a:pt x="39" y="26"/>
                  <a:pt x="40" y="28"/>
                </a:cubicBezTo>
                <a:cubicBezTo>
                  <a:pt x="41" y="30"/>
                  <a:pt x="40" y="41"/>
                  <a:pt x="41" y="41"/>
                </a:cubicBezTo>
                <a:cubicBezTo>
                  <a:pt x="43" y="41"/>
                  <a:pt x="46" y="36"/>
                  <a:pt x="47" y="34"/>
                </a:cubicBezTo>
                <a:cubicBezTo>
                  <a:pt x="48" y="33"/>
                  <a:pt x="48" y="26"/>
                  <a:pt x="49" y="22"/>
                </a:cubicBezTo>
                <a:cubicBezTo>
                  <a:pt x="49" y="21"/>
                  <a:pt x="48" y="20"/>
                  <a:pt x="48" y="18"/>
                </a:cubicBezTo>
                <a:cubicBezTo>
                  <a:pt x="47" y="16"/>
                  <a:pt x="44" y="14"/>
                  <a:pt x="43" y="13"/>
                </a:cubicBezTo>
                <a:cubicBezTo>
                  <a:pt x="43" y="13"/>
                  <a:pt x="40" y="13"/>
                  <a:pt x="39" y="13"/>
                </a:cubicBezTo>
                <a:cubicBezTo>
                  <a:pt x="38" y="13"/>
                  <a:pt x="37" y="11"/>
                  <a:pt x="37" y="11"/>
                </a:cubicBezTo>
                <a:cubicBezTo>
                  <a:pt x="36" y="11"/>
                  <a:pt x="35" y="12"/>
                  <a:pt x="34" y="11"/>
                </a:cubicBezTo>
                <a:cubicBezTo>
                  <a:pt x="33" y="11"/>
                  <a:pt x="32" y="12"/>
                  <a:pt x="32" y="12"/>
                </a:cubicBezTo>
                <a:cubicBezTo>
                  <a:pt x="31" y="13"/>
                  <a:pt x="31" y="14"/>
                  <a:pt x="31" y="14"/>
                </a:cubicBezTo>
                <a:cubicBezTo>
                  <a:pt x="30" y="15"/>
                  <a:pt x="30" y="15"/>
                  <a:pt x="29" y="16"/>
                </a:cubicBezTo>
                <a:cubicBezTo>
                  <a:pt x="29" y="17"/>
                  <a:pt x="29" y="17"/>
                  <a:pt x="29" y="18"/>
                </a:cubicBezTo>
                <a:cubicBezTo>
                  <a:pt x="29" y="20"/>
                  <a:pt x="29" y="20"/>
                  <a:pt x="29" y="20"/>
                </a:cubicBezTo>
                <a:close/>
              </a:path>
            </a:pathLst>
          </a:custGeom>
          <a:solidFill>
            <a:schemeClr val="bg1"/>
          </a:solidFill>
          <a:ln>
            <a:noFill/>
          </a:ln>
        </p:spPr>
        <p:txBody>
          <a:body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方正黑体简体" panose="02010601030101010101" pitchFamily="2" charset="-122"/>
              <a:cs typeface="+mn-cs"/>
              <a:sym typeface="Arial" panose="020B0604020202020204" pitchFamily="34" charset="0"/>
            </a:endParaRPr>
          </a:p>
        </p:txBody>
      </p:sp>
      <p:sp>
        <p:nvSpPr>
          <p:cNvPr id="136" name="Freeform 161"/>
          <p:cNvSpPr/>
          <p:nvPr/>
        </p:nvSpPr>
        <p:spPr bwMode="auto">
          <a:xfrm>
            <a:off x="2958308" y="4282228"/>
            <a:ext cx="96837" cy="147638"/>
          </a:xfrm>
          <a:custGeom>
            <a:avLst/>
            <a:gdLst>
              <a:gd name="T0" fmla="*/ 59155 w 26"/>
              <a:gd name="T1" fmla="*/ 139471 h 40"/>
              <a:gd name="T2" fmla="*/ 59155 w 26"/>
              <a:gd name="T3" fmla="*/ 135801 h 40"/>
              <a:gd name="T4" fmla="*/ 55458 w 26"/>
              <a:gd name="T5" fmla="*/ 132131 h 40"/>
              <a:gd name="T6" fmla="*/ 44366 w 26"/>
              <a:gd name="T7" fmla="*/ 143142 h 40"/>
              <a:gd name="T8" fmla="*/ 44366 w 26"/>
              <a:gd name="T9" fmla="*/ 146812 h 40"/>
              <a:gd name="T10" fmla="*/ 33275 w 26"/>
              <a:gd name="T11" fmla="*/ 132131 h 40"/>
              <a:gd name="T12" fmla="*/ 36972 w 26"/>
              <a:gd name="T13" fmla="*/ 124790 h 40"/>
              <a:gd name="T14" fmla="*/ 18486 w 26"/>
              <a:gd name="T15" fmla="*/ 0 h 40"/>
              <a:gd name="T16" fmla="*/ 51761 w 26"/>
              <a:gd name="T17" fmla="*/ 80747 h 40"/>
              <a:gd name="T18" fmla="*/ 85035 w 26"/>
              <a:gd name="T19" fmla="*/ 0 h 40"/>
              <a:gd name="T20" fmla="*/ 66549 w 26"/>
              <a:gd name="T21" fmla="*/ 113779 h 40"/>
              <a:gd name="T22" fmla="*/ 70247 w 26"/>
              <a:gd name="T23" fmla="*/ 124790 h 40"/>
              <a:gd name="T24" fmla="*/ 73944 w 26"/>
              <a:gd name="T25" fmla="*/ 121120 h 40"/>
              <a:gd name="T26" fmla="*/ 59155 w 26"/>
              <a:gd name="T27" fmla="*/ 139471 h 4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26" h="40">
                <a:moveTo>
                  <a:pt x="16" y="38"/>
                </a:moveTo>
                <a:cubicBezTo>
                  <a:pt x="16" y="37"/>
                  <a:pt x="16" y="37"/>
                  <a:pt x="16" y="37"/>
                </a:cubicBezTo>
                <a:cubicBezTo>
                  <a:pt x="16" y="37"/>
                  <a:pt x="15" y="37"/>
                  <a:pt x="15" y="36"/>
                </a:cubicBezTo>
                <a:cubicBezTo>
                  <a:pt x="12" y="39"/>
                  <a:pt x="12" y="39"/>
                  <a:pt x="12" y="39"/>
                </a:cubicBezTo>
                <a:cubicBezTo>
                  <a:pt x="12" y="40"/>
                  <a:pt x="12" y="40"/>
                  <a:pt x="12" y="40"/>
                </a:cubicBezTo>
                <a:cubicBezTo>
                  <a:pt x="9" y="36"/>
                  <a:pt x="9" y="36"/>
                  <a:pt x="9" y="36"/>
                </a:cubicBezTo>
                <a:cubicBezTo>
                  <a:pt x="10" y="34"/>
                  <a:pt x="10" y="34"/>
                  <a:pt x="10" y="34"/>
                </a:cubicBezTo>
                <a:cubicBezTo>
                  <a:pt x="4" y="17"/>
                  <a:pt x="0" y="3"/>
                  <a:pt x="5" y="0"/>
                </a:cubicBezTo>
                <a:cubicBezTo>
                  <a:pt x="8" y="7"/>
                  <a:pt x="11" y="15"/>
                  <a:pt x="14" y="22"/>
                </a:cubicBezTo>
                <a:cubicBezTo>
                  <a:pt x="23" y="0"/>
                  <a:pt x="23" y="0"/>
                  <a:pt x="23" y="0"/>
                </a:cubicBezTo>
                <a:cubicBezTo>
                  <a:pt x="26" y="6"/>
                  <a:pt x="23" y="18"/>
                  <a:pt x="18" y="31"/>
                </a:cubicBezTo>
                <a:cubicBezTo>
                  <a:pt x="18" y="32"/>
                  <a:pt x="19" y="33"/>
                  <a:pt x="19" y="34"/>
                </a:cubicBezTo>
                <a:cubicBezTo>
                  <a:pt x="20" y="33"/>
                  <a:pt x="20" y="33"/>
                  <a:pt x="20" y="33"/>
                </a:cubicBezTo>
                <a:lnTo>
                  <a:pt x="16" y="38"/>
                </a:lnTo>
                <a:close/>
              </a:path>
            </a:pathLst>
          </a:custGeom>
          <a:solidFill>
            <a:schemeClr val="bg1"/>
          </a:solidFill>
          <a:ln>
            <a:noFill/>
          </a:ln>
        </p:spPr>
        <p:txBody>
          <a:body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方正黑体简体" panose="02010601030101010101" pitchFamily="2" charset="-122"/>
              <a:cs typeface="+mn-cs"/>
              <a:sym typeface="Arial" panose="020B0604020202020204" pitchFamily="34" charset="0"/>
            </a:endParaRPr>
          </a:p>
        </p:txBody>
      </p:sp>
      <p:sp>
        <p:nvSpPr>
          <p:cNvPr id="137" name="Freeform 162"/>
          <p:cNvSpPr>
            <a:spLocks noEditPoints="1"/>
          </p:cNvSpPr>
          <p:nvPr/>
        </p:nvSpPr>
        <p:spPr bwMode="auto">
          <a:xfrm>
            <a:off x="2926558" y="4409228"/>
            <a:ext cx="176212" cy="120650"/>
          </a:xfrm>
          <a:custGeom>
            <a:avLst/>
            <a:gdLst>
              <a:gd name="T0" fmla="*/ 106650 w 48"/>
              <a:gd name="T1" fmla="*/ 0 h 33"/>
              <a:gd name="T2" fmla="*/ 143426 w 48"/>
              <a:gd name="T3" fmla="*/ 43853 h 33"/>
              <a:gd name="T4" fmla="*/ 172846 w 48"/>
              <a:gd name="T5" fmla="*/ 65780 h 33"/>
              <a:gd name="T6" fmla="*/ 172846 w 48"/>
              <a:gd name="T7" fmla="*/ 84052 h 33"/>
              <a:gd name="T8" fmla="*/ 169169 w 48"/>
              <a:gd name="T9" fmla="*/ 98669 h 33"/>
              <a:gd name="T10" fmla="*/ 139748 w 48"/>
              <a:gd name="T11" fmla="*/ 113287 h 33"/>
              <a:gd name="T12" fmla="*/ 106650 w 48"/>
              <a:gd name="T13" fmla="*/ 73088 h 33"/>
              <a:gd name="T14" fmla="*/ 106650 w 48"/>
              <a:gd name="T15" fmla="*/ 65780 h 33"/>
              <a:gd name="T16" fmla="*/ 91940 w 48"/>
              <a:gd name="T17" fmla="*/ 18272 h 33"/>
              <a:gd name="T18" fmla="*/ 106650 w 48"/>
              <a:gd name="T19" fmla="*/ 0 h 33"/>
              <a:gd name="T20" fmla="*/ 77229 w 48"/>
              <a:gd name="T21" fmla="*/ 25581 h 33"/>
              <a:gd name="T22" fmla="*/ 66197 w 48"/>
              <a:gd name="T23" fmla="*/ 47508 h 33"/>
              <a:gd name="T24" fmla="*/ 58841 w 48"/>
              <a:gd name="T25" fmla="*/ 80397 h 33"/>
              <a:gd name="T26" fmla="*/ 55164 w 48"/>
              <a:gd name="T27" fmla="*/ 87706 h 33"/>
              <a:gd name="T28" fmla="*/ 55164 w 48"/>
              <a:gd name="T29" fmla="*/ 91361 h 33"/>
              <a:gd name="T30" fmla="*/ 25743 w 48"/>
              <a:gd name="T31" fmla="*/ 116942 h 33"/>
              <a:gd name="T32" fmla="*/ 3678 w 48"/>
              <a:gd name="T33" fmla="*/ 87706 h 33"/>
              <a:gd name="T34" fmla="*/ 3678 w 48"/>
              <a:gd name="T35" fmla="*/ 84052 h 33"/>
              <a:gd name="T36" fmla="*/ 22066 w 48"/>
              <a:gd name="T37" fmla="*/ 40199 h 33"/>
              <a:gd name="T38" fmla="*/ 55164 w 48"/>
              <a:gd name="T39" fmla="*/ 29235 h 33"/>
              <a:gd name="T40" fmla="*/ 58841 w 48"/>
              <a:gd name="T41" fmla="*/ 18272 h 33"/>
              <a:gd name="T42" fmla="*/ 66197 w 48"/>
              <a:gd name="T43" fmla="*/ 7309 h 33"/>
              <a:gd name="T44" fmla="*/ 66197 w 48"/>
              <a:gd name="T45" fmla="*/ 10963 h 33"/>
              <a:gd name="T46" fmla="*/ 77229 w 48"/>
              <a:gd name="T47" fmla="*/ 25581 h 33"/>
              <a:gd name="T48" fmla="*/ 36776 w 48"/>
              <a:gd name="T49" fmla="*/ 76743 h 33"/>
              <a:gd name="T50" fmla="*/ 47809 w 48"/>
              <a:gd name="T51" fmla="*/ 47508 h 33"/>
              <a:gd name="T52" fmla="*/ 36776 w 48"/>
              <a:gd name="T53" fmla="*/ 54816 h 33"/>
              <a:gd name="T54" fmla="*/ 25743 w 48"/>
              <a:gd name="T55" fmla="*/ 84052 h 33"/>
              <a:gd name="T56" fmla="*/ 25743 w 48"/>
              <a:gd name="T57" fmla="*/ 87706 h 33"/>
              <a:gd name="T58" fmla="*/ 29421 w 48"/>
              <a:gd name="T59" fmla="*/ 98669 h 33"/>
              <a:gd name="T60" fmla="*/ 36776 w 48"/>
              <a:gd name="T61" fmla="*/ 91361 h 33"/>
              <a:gd name="T62" fmla="*/ 36776 w 48"/>
              <a:gd name="T63" fmla="*/ 84052 h 33"/>
              <a:gd name="T64" fmla="*/ 36776 w 48"/>
              <a:gd name="T65" fmla="*/ 76743 h 33"/>
              <a:gd name="T66" fmla="*/ 128715 w 48"/>
              <a:gd name="T67" fmla="*/ 73088 h 33"/>
              <a:gd name="T68" fmla="*/ 139748 w 48"/>
              <a:gd name="T69" fmla="*/ 95015 h 33"/>
              <a:gd name="T70" fmla="*/ 150781 w 48"/>
              <a:gd name="T71" fmla="*/ 87706 h 33"/>
              <a:gd name="T72" fmla="*/ 154459 w 48"/>
              <a:gd name="T73" fmla="*/ 80397 h 33"/>
              <a:gd name="T74" fmla="*/ 154459 w 48"/>
              <a:gd name="T75" fmla="*/ 73088 h 33"/>
              <a:gd name="T76" fmla="*/ 128715 w 48"/>
              <a:gd name="T77" fmla="*/ 73088 h 33"/>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48" h="33">
                <a:moveTo>
                  <a:pt x="29" y="0"/>
                </a:moveTo>
                <a:cubicBezTo>
                  <a:pt x="32" y="7"/>
                  <a:pt x="32" y="10"/>
                  <a:pt x="39" y="12"/>
                </a:cubicBezTo>
                <a:cubicBezTo>
                  <a:pt x="43" y="13"/>
                  <a:pt x="46" y="16"/>
                  <a:pt x="47" y="18"/>
                </a:cubicBezTo>
                <a:cubicBezTo>
                  <a:pt x="47" y="20"/>
                  <a:pt x="48" y="21"/>
                  <a:pt x="47" y="23"/>
                </a:cubicBezTo>
                <a:cubicBezTo>
                  <a:pt x="47" y="24"/>
                  <a:pt x="46" y="26"/>
                  <a:pt x="46" y="27"/>
                </a:cubicBezTo>
                <a:cubicBezTo>
                  <a:pt x="44" y="30"/>
                  <a:pt x="41" y="31"/>
                  <a:pt x="38" y="31"/>
                </a:cubicBezTo>
                <a:cubicBezTo>
                  <a:pt x="31" y="31"/>
                  <a:pt x="30" y="25"/>
                  <a:pt x="29" y="20"/>
                </a:cubicBezTo>
                <a:cubicBezTo>
                  <a:pt x="29" y="20"/>
                  <a:pt x="29" y="19"/>
                  <a:pt x="29" y="18"/>
                </a:cubicBezTo>
                <a:cubicBezTo>
                  <a:pt x="28" y="14"/>
                  <a:pt x="27" y="9"/>
                  <a:pt x="25" y="5"/>
                </a:cubicBezTo>
                <a:cubicBezTo>
                  <a:pt x="29" y="0"/>
                  <a:pt x="29" y="0"/>
                  <a:pt x="29" y="0"/>
                </a:cubicBezTo>
                <a:close/>
                <a:moveTo>
                  <a:pt x="21" y="7"/>
                </a:moveTo>
                <a:cubicBezTo>
                  <a:pt x="20" y="10"/>
                  <a:pt x="19" y="11"/>
                  <a:pt x="18" y="13"/>
                </a:cubicBezTo>
                <a:cubicBezTo>
                  <a:pt x="17" y="16"/>
                  <a:pt x="16" y="19"/>
                  <a:pt x="16" y="22"/>
                </a:cubicBezTo>
                <a:cubicBezTo>
                  <a:pt x="15" y="23"/>
                  <a:pt x="15" y="23"/>
                  <a:pt x="15" y="24"/>
                </a:cubicBezTo>
                <a:cubicBezTo>
                  <a:pt x="15" y="24"/>
                  <a:pt x="15" y="25"/>
                  <a:pt x="15" y="25"/>
                </a:cubicBezTo>
                <a:cubicBezTo>
                  <a:pt x="14" y="29"/>
                  <a:pt x="13" y="33"/>
                  <a:pt x="7" y="32"/>
                </a:cubicBezTo>
                <a:cubicBezTo>
                  <a:pt x="0" y="31"/>
                  <a:pt x="1" y="28"/>
                  <a:pt x="1" y="24"/>
                </a:cubicBezTo>
                <a:cubicBezTo>
                  <a:pt x="1" y="23"/>
                  <a:pt x="1" y="23"/>
                  <a:pt x="1" y="23"/>
                </a:cubicBezTo>
                <a:cubicBezTo>
                  <a:pt x="2" y="18"/>
                  <a:pt x="3" y="14"/>
                  <a:pt x="6" y="11"/>
                </a:cubicBezTo>
                <a:cubicBezTo>
                  <a:pt x="8" y="8"/>
                  <a:pt x="11" y="7"/>
                  <a:pt x="15" y="8"/>
                </a:cubicBezTo>
                <a:cubicBezTo>
                  <a:pt x="15" y="7"/>
                  <a:pt x="16" y="6"/>
                  <a:pt x="16" y="5"/>
                </a:cubicBezTo>
                <a:cubicBezTo>
                  <a:pt x="17" y="4"/>
                  <a:pt x="17" y="3"/>
                  <a:pt x="18" y="2"/>
                </a:cubicBezTo>
                <a:cubicBezTo>
                  <a:pt x="18" y="3"/>
                  <a:pt x="18" y="3"/>
                  <a:pt x="18" y="3"/>
                </a:cubicBezTo>
                <a:cubicBezTo>
                  <a:pt x="21" y="7"/>
                  <a:pt x="21" y="7"/>
                  <a:pt x="21" y="7"/>
                </a:cubicBezTo>
                <a:close/>
                <a:moveTo>
                  <a:pt x="10" y="21"/>
                </a:moveTo>
                <a:cubicBezTo>
                  <a:pt x="11" y="18"/>
                  <a:pt x="12" y="16"/>
                  <a:pt x="13" y="13"/>
                </a:cubicBezTo>
                <a:cubicBezTo>
                  <a:pt x="11" y="13"/>
                  <a:pt x="10" y="14"/>
                  <a:pt x="10" y="15"/>
                </a:cubicBezTo>
                <a:cubicBezTo>
                  <a:pt x="8" y="16"/>
                  <a:pt x="7" y="19"/>
                  <a:pt x="7" y="23"/>
                </a:cubicBezTo>
                <a:cubicBezTo>
                  <a:pt x="7" y="24"/>
                  <a:pt x="7" y="24"/>
                  <a:pt x="7" y="24"/>
                </a:cubicBezTo>
                <a:cubicBezTo>
                  <a:pt x="7" y="26"/>
                  <a:pt x="6" y="27"/>
                  <a:pt x="8" y="27"/>
                </a:cubicBezTo>
                <a:cubicBezTo>
                  <a:pt x="9" y="27"/>
                  <a:pt x="10" y="26"/>
                  <a:pt x="10" y="25"/>
                </a:cubicBezTo>
                <a:cubicBezTo>
                  <a:pt x="10" y="24"/>
                  <a:pt x="10" y="24"/>
                  <a:pt x="10" y="23"/>
                </a:cubicBezTo>
                <a:cubicBezTo>
                  <a:pt x="10" y="22"/>
                  <a:pt x="10" y="22"/>
                  <a:pt x="10" y="21"/>
                </a:cubicBezTo>
                <a:close/>
                <a:moveTo>
                  <a:pt x="35" y="20"/>
                </a:moveTo>
                <a:cubicBezTo>
                  <a:pt x="35" y="22"/>
                  <a:pt x="36" y="26"/>
                  <a:pt x="38" y="26"/>
                </a:cubicBezTo>
                <a:cubicBezTo>
                  <a:pt x="39" y="26"/>
                  <a:pt x="40" y="25"/>
                  <a:pt x="41" y="24"/>
                </a:cubicBezTo>
                <a:cubicBezTo>
                  <a:pt x="42" y="23"/>
                  <a:pt x="42" y="23"/>
                  <a:pt x="42" y="22"/>
                </a:cubicBezTo>
                <a:cubicBezTo>
                  <a:pt x="42" y="21"/>
                  <a:pt x="42" y="21"/>
                  <a:pt x="42" y="20"/>
                </a:cubicBezTo>
                <a:cubicBezTo>
                  <a:pt x="41" y="18"/>
                  <a:pt x="34" y="13"/>
                  <a:pt x="35" y="20"/>
                </a:cubicBezTo>
                <a:close/>
              </a:path>
            </a:pathLst>
          </a:custGeom>
          <a:solidFill>
            <a:schemeClr val="bg1"/>
          </a:solidFill>
          <a:ln>
            <a:noFill/>
          </a:ln>
        </p:spPr>
        <p:txBody>
          <a:body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方正黑体简体" panose="02010601030101010101" pitchFamily="2" charset="-122"/>
              <a:cs typeface="+mn-cs"/>
              <a:sym typeface="Arial" panose="020B0604020202020204" pitchFamily="34" charset="0"/>
            </a:endParaRPr>
          </a:p>
        </p:txBody>
      </p:sp>
      <p:sp>
        <p:nvSpPr>
          <p:cNvPr id="138" name="Freeform 163"/>
          <p:cNvSpPr>
            <a:spLocks noEditPoints="1"/>
          </p:cNvSpPr>
          <p:nvPr/>
        </p:nvSpPr>
        <p:spPr bwMode="auto">
          <a:xfrm>
            <a:off x="3267870" y="4312391"/>
            <a:ext cx="241300" cy="206375"/>
          </a:xfrm>
          <a:custGeom>
            <a:avLst/>
            <a:gdLst>
              <a:gd name="T0" fmla="*/ 113287 w 66"/>
              <a:gd name="T1" fmla="*/ 206236 h 56"/>
              <a:gd name="T2" fmla="*/ 80397 w 66"/>
              <a:gd name="T3" fmla="*/ 180457 h 56"/>
              <a:gd name="T4" fmla="*/ 43853 w 66"/>
              <a:gd name="T5" fmla="*/ 154677 h 56"/>
              <a:gd name="T6" fmla="*/ 3654 w 66"/>
              <a:gd name="T7" fmla="*/ 84704 h 56"/>
              <a:gd name="T8" fmla="*/ 18272 w 66"/>
              <a:gd name="T9" fmla="*/ 22097 h 56"/>
              <a:gd name="T10" fmla="*/ 25581 w 66"/>
              <a:gd name="T11" fmla="*/ 14731 h 56"/>
              <a:gd name="T12" fmla="*/ 69434 w 66"/>
              <a:gd name="T13" fmla="*/ 0 h 56"/>
              <a:gd name="T14" fmla="*/ 116941 w 66"/>
              <a:gd name="T15" fmla="*/ 18414 h 56"/>
              <a:gd name="T16" fmla="*/ 120596 w 66"/>
              <a:gd name="T17" fmla="*/ 22097 h 56"/>
              <a:gd name="T18" fmla="*/ 124250 w 66"/>
              <a:gd name="T19" fmla="*/ 18414 h 56"/>
              <a:gd name="T20" fmla="*/ 171757 w 66"/>
              <a:gd name="T21" fmla="*/ 0 h 56"/>
              <a:gd name="T22" fmla="*/ 215610 w 66"/>
              <a:gd name="T23" fmla="*/ 14731 h 56"/>
              <a:gd name="T24" fmla="*/ 222919 w 66"/>
              <a:gd name="T25" fmla="*/ 22097 h 56"/>
              <a:gd name="T26" fmla="*/ 237537 w 66"/>
              <a:gd name="T27" fmla="*/ 84704 h 56"/>
              <a:gd name="T28" fmla="*/ 197338 w 66"/>
              <a:gd name="T29" fmla="*/ 154677 h 56"/>
              <a:gd name="T30" fmla="*/ 164448 w 66"/>
              <a:gd name="T31" fmla="*/ 180457 h 56"/>
              <a:gd name="T32" fmla="*/ 127904 w 66"/>
              <a:gd name="T33" fmla="*/ 206236 h 56"/>
              <a:gd name="T34" fmla="*/ 113287 w 66"/>
              <a:gd name="T35" fmla="*/ 206236 h 56"/>
              <a:gd name="T36" fmla="*/ 36544 w 66"/>
              <a:gd name="T37" fmla="*/ 106801 h 56"/>
              <a:gd name="T38" fmla="*/ 58471 w 66"/>
              <a:gd name="T39" fmla="*/ 136263 h 56"/>
              <a:gd name="T40" fmla="*/ 91360 w 66"/>
              <a:gd name="T41" fmla="*/ 162043 h 56"/>
              <a:gd name="T42" fmla="*/ 120596 w 66"/>
              <a:gd name="T43" fmla="*/ 184139 h 56"/>
              <a:gd name="T44" fmla="*/ 149831 w 66"/>
              <a:gd name="T45" fmla="*/ 162043 h 56"/>
              <a:gd name="T46" fmla="*/ 182720 w 66"/>
              <a:gd name="T47" fmla="*/ 136263 h 56"/>
              <a:gd name="T48" fmla="*/ 208301 w 66"/>
              <a:gd name="T49" fmla="*/ 103118 h 56"/>
              <a:gd name="T50" fmla="*/ 193684 w 66"/>
              <a:gd name="T51" fmla="*/ 92070 h 56"/>
              <a:gd name="T52" fmla="*/ 171757 w 66"/>
              <a:gd name="T53" fmla="*/ 136263 h 56"/>
              <a:gd name="T54" fmla="*/ 153485 w 66"/>
              <a:gd name="T55" fmla="*/ 88387 h 56"/>
              <a:gd name="T56" fmla="*/ 127904 w 66"/>
              <a:gd name="T57" fmla="*/ 110484 h 56"/>
              <a:gd name="T58" fmla="*/ 102323 w 66"/>
              <a:gd name="T59" fmla="*/ 81021 h 56"/>
              <a:gd name="T60" fmla="*/ 80397 w 66"/>
              <a:gd name="T61" fmla="*/ 117849 h 56"/>
              <a:gd name="T62" fmla="*/ 54816 w 66"/>
              <a:gd name="T63" fmla="*/ 95752 h 56"/>
              <a:gd name="T64" fmla="*/ 36544 w 66"/>
              <a:gd name="T65" fmla="*/ 106801 h 56"/>
              <a:gd name="T66" fmla="*/ 58471 w 66"/>
              <a:gd name="T67" fmla="*/ 22097 h 56"/>
              <a:gd name="T68" fmla="*/ 51162 w 66"/>
              <a:gd name="T69" fmla="*/ 22097 h 56"/>
              <a:gd name="T70" fmla="*/ 32890 w 66"/>
              <a:gd name="T71" fmla="*/ 88387 h 56"/>
              <a:gd name="T72" fmla="*/ 58471 w 66"/>
              <a:gd name="T73" fmla="*/ 22097 h 56"/>
              <a:gd name="T74" fmla="*/ 127904 w 66"/>
              <a:gd name="T75" fmla="*/ 114166 h 56"/>
              <a:gd name="T76" fmla="*/ 116941 w 66"/>
              <a:gd name="T77" fmla="*/ 128898 h 56"/>
              <a:gd name="T78" fmla="*/ 127904 w 66"/>
              <a:gd name="T79" fmla="*/ 139946 h 56"/>
              <a:gd name="T80" fmla="*/ 135213 w 66"/>
              <a:gd name="T81" fmla="*/ 128898 h 56"/>
              <a:gd name="T82" fmla="*/ 127904 w 66"/>
              <a:gd name="T83" fmla="*/ 114166 h 5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66" h="56">
                <a:moveTo>
                  <a:pt x="31" y="56"/>
                </a:moveTo>
                <a:cubicBezTo>
                  <a:pt x="29" y="54"/>
                  <a:pt x="25" y="51"/>
                  <a:pt x="22" y="49"/>
                </a:cubicBezTo>
                <a:cubicBezTo>
                  <a:pt x="19" y="47"/>
                  <a:pt x="15" y="44"/>
                  <a:pt x="12" y="42"/>
                </a:cubicBezTo>
                <a:cubicBezTo>
                  <a:pt x="7" y="37"/>
                  <a:pt x="3" y="30"/>
                  <a:pt x="1" y="23"/>
                </a:cubicBezTo>
                <a:cubicBezTo>
                  <a:pt x="0" y="17"/>
                  <a:pt x="1" y="10"/>
                  <a:pt x="5" y="6"/>
                </a:cubicBezTo>
                <a:cubicBezTo>
                  <a:pt x="6" y="5"/>
                  <a:pt x="6" y="4"/>
                  <a:pt x="7" y="4"/>
                </a:cubicBezTo>
                <a:cubicBezTo>
                  <a:pt x="10" y="1"/>
                  <a:pt x="14" y="0"/>
                  <a:pt x="19" y="0"/>
                </a:cubicBezTo>
                <a:cubicBezTo>
                  <a:pt x="23" y="0"/>
                  <a:pt x="28" y="2"/>
                  <a:pt x="32" y="5"/>
                </a:cubicBezTo>
                <a:cubicBezTo>
                  <a:pt x="33" y="6"/>
                  <a:pt x="33" y="6"/>
                  <a:pt x="33" y="6"/>
                </a:cubicBezTo>
                <a:cubicBezTo>
                  <a:pt x="33" y="6"/>
                  <a:pt x="34" y="6"/>
                  <a:pt x="34" y="5"/>
                </a:cubicBezTo>
                <a:cubicBezTo>
                  <a:pt x="38" y="2"/>
                  <a:pt x="43" y="0"/>
                  <a:pt x="47" y="0"/>
                </a:cubicBezTo>
                <a:cubicBezTo>
                  <a:pt x="52" y="0"/>
                  <a:pt x="56" y="1"/>
                  <a:pt x="59" y="4"/>
                </a:cubicBezTo>
                <a:cubicBezTo>
                  <a:pt x="60" y="4"/>
                  <a:pt x="60" y="5"/>
                  <a:pt x="61" y="6"/>
                </a:cubicBezTo>
                <a:cubicBezTo>
                  <a:pt x="65" y="10"/>
                  <a:pt x="66" y="17"/>
                  <a:pt x="65" y="23"/>
                </a:cubicBezTo>
                <a:cubicBezTo>
                  <a:pt x="63" y="30"/>
                  <a:pt x="59" y="37"/>
                  <a:pt x="54" y="42"/>
                </a:cubicBezTo>
                <a:cubicBezTo>
                  <a:pt x="51" y="44"/>
                  <a:pt x="48" y="47"/>
                  <a:pt x="45" y="49"/>
                </a:cubicBezTo>
                <a:cubicBezTo>
                  <a:pt x="41" y="51"/>
                  <a:pt x="38" y="54"/>
                  <a:pt x="35" y="56"/>
                </a:cubicBezTo>
                <a:cubicBezTo>
                  <a:pt x="31" y="56"/>
                  <a:pt x="31" y="56"/>
                  <a:pt x="31" y="56"/>
                </a:cubicBezTo>
                <a:close/>
                <a:moveTo>
                  <a:pt x="10" y="29"/>
                </a:moveTo>
                <a:cubicBezTo>
                  <a:pt x="11" y="33"/>
                  <a:pt x="14" y="35"/>
                  <a:pt x="16" y="37"/>
                </a:cubicBezTo>
                <a:cubicBezTo>
                  <a:pt x="19" y="40"/>
                  <a:pt x="22" y="42"/>
                  <a:pt x="25" y="44"/>
                </a:cubicBezTo>
                <a:cubicBezTo>
                  <a:pt x="28" y="46"/>
                  <a:pt x="31" y="48"/>
                  <a:pt x="33" y="50"/>
                </a:cubicBezTo>
                <a:cubicBezTo>
                  <a:pt x="36" y="48"/>
                  <a:pt x="38" y="46"/>
                  <a:pt x="41" y="44"/>
                </a:cubicBezTo>
                <a:cubicBezTo>
                  <a:pt x="44" y="42"/>
                  <a:pt x="47" y="40"/>
                  <a:pt x="50" y="37"/>
                </a:cubicBezTo>
                <a:cubicBezTo>
                  <a:pt x="53" y="35"/>
                  <a:pt x="55" y="32"/>
                  <a:pt x="57" y="28"/>
                </a:cubicBezTo>
                <a:cubicBezTo>
                  <a:pt x="56" y="27"/>
                  <a:pt x="56" y="25"/>
                  <a:pt x="53" y="25"/>
                </a:cubicBezTo>
                <a:cubicBezTo>
                  <a:pt x="49" y="25"/>
                  <a:pt x="51" y="37"/>
                  <a:pt x="47" y="37"/>
                </a:cubicBezTo>
                <a:cubicBezTo>
                  <a:pt x="43" y="36"/>
                  <a:pt x="44" y="26"/>
                  <a:pt x="42" y="24"/>
                </a:cubicBezTo>
                <a:cubicBezTo>
                  <a:pt x="40" y="21"/>
                  <a:pt x="39" y="30"/>
                  <a:pt x="35" y="30"/>
                </a:cubicBezTo>
                <a:cubicBezTo>
                  <a:pt x="30" y="30"/>
                  <a:pt x="32" y="24"/>
                  <a:pt x="28" y="22"/>
                </a:cubicBezTo>
                <a:cubicBezTo>
                  <a:pt x="25" y="21"/>
                  <a:pt x="25" y="31"/>
                  <a:pt x="22" y="32"/>
                </a:cubicBezTo>
                <a:cubicBezTo>
                  <a:pt x="18" y="33"/>
                  <a:pt x="17" y="28"/>
                  <a:pt x="15" y="26"/>
                </a:cubicBezTo>
                <a:cubicBezTo>
                  <a:pt x="14" y="25"/>
                  <a:pt x="12" y="29"/>
                  <a:pt x="10" y="29"/>
                </a:cubicBezTo>
                <a:close/>
                <a:moveTo>
                  <a:pt x="16" y="6"/>
                </a:moveTo>
                <a:cubicBezTo>
                  <a:pt x="15" y="6"/>
                  <a:pt x="14" y="6"/>
                  <a:pt x="14" y="6"/>
                </a:cubicBezTo>
                <a:cubicBezTo>
                  <a:pt x="8" y="10"/>
                  <a:pt x="7" y="18"/>
                  <a:pt x="9" y="24"/>
                </a:cubicBezTo>
                <a:cubicBezTo>
                  <a:pt x="10" y="17"/>
                  <a:pt x="12" y="10"/>
                  <a:pt x="16" y="6"/>
                </a:cubicBezTo>
                <a:close/>
                <a:moveTo>
                  <a:pt x="35" y="31"/>
                </a:moveTo>
                <a:cubicBezTo>
                  <a:pt x="33" y="31"/>
                  <a:pt x="32" y="33"/>
                  <a:pt x="32" y="35"/>
                </a:cubicBezTo>
                <a:cubicBezTo>
                  <a:pt x="32" y="36"/>
                  <a:pt x="33" y="38"/>
                  <a:pt x="35" y="38"/>
                </a:cubicBezTo>
                <a:cubicBezTo>
                  <a:pt x="36" y="38"/>
                  <a:pt x="37" y="36"/>
                  <a:pt x="37" y="35"/>
                </a:cubicBezTo>
                <a:cubicBezTo>
                  <a:pt x="37" y="33"/>
                  <a:pt x="36" y="31"/>
                  <a:pt x="35" y="31"/>
                </a:cubicBezTo>
                <a:close/>
              </a:path>
            </a:pathLst>
          </a:custGeom>
          <a:solidFill>
            <a:schemeClr val="bg1"/>
          </a:solidFill>
          <a:ln>
            <a:noFill/>
          </a:ln>
        </p:spPr>
        <p:txBody>
          <a:body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方正黑体简体" panose="02010601030101010101" pitchFamily="2" charset="-122"/>
              <a:cs typeface="+mn-cs"/>
              <a:sym typeface="Arial" panose="020B0604020202020204" pitchFamily="34" charset="0"/>
            </a:endParaRPr>
          </a:p>
        </p:txBody>
      </p:sp>
      <p:sp>
        <p:nvSpPr>
          <p:cNvPr id="139" name="Freeform 164"/>
          <p:cNvSpPr>
            <a:spLocks noEditPoints="1"/>
          </p:cNvSpPr>
          <p:nvPr/>
        </p:nvSpPr>
        <p:spPr bwMode="auto">
          <a:xfrm>
            <a:off x="3645695" y="4426691"/>
            <a:ext cx="257175" cy="66675"/>
          </a:xfrm>
          <a:custGeom>
            <a:avLst/>
            <a:gdLst>
              <a:gd name="T0" fmla="*/ 33033 w 70"/>
              <a:gd name="T1" fmla="*/ 40587 h 18"/>
              <a:gd name="T2" fmla="*/ 33033 w 70"/>
              <a:gd name="T3" fmla="*/ 11069 h 18"/>
              <a:gd name="T4" fmla="*/ 33033 w 70"/>
              <a:gd name="T5" fmla="*/ 11069 h 18"/>
              <a:gd name="T6" fmla="*/ 33033 w 70"/>
              <a:gd name="T7" fmla="*/ 11069 h 18"/>
              <a:gd name="T8" fmla="*/ 33033 w 70"/>
              <a:gd name="T9" fmla="*/ 11069 h 18"/>
              <a:gd name="T10" fmla="*/ 40373 w 70"/>
              <a:gd name="T11" fmla="*/ 7379 h 18"/>
              <a:gd name="T12" fmla="*/ 40373 w 70"/>
              <a:gd name="T13" fmla="*/ 7379 h 18"/>
              <a:gd name="T14" fmla="*/ 29362 w 70"/>
              <a:gd name="T15" fmla="*/ 7379 h 18"/>
              <a:gd name="T16" fmla="*/ 11011 w 70"/>
              <a:gd name="T17" fmla="*/ 7379 h 18"/>
              <a:gd name="T18" fmla="*/ 25692 w 70"/>
              <a:gd name="T19" fmla="*/ 36897 h 18"/>
              <a:gd name="T20" fmla="*/ 18352 w 70"/>
              <a:gd name="T21" fmla="*/ 40587 h 18"/>
              <a:gd name="T22" fmla="*/ 33033 w 70"/>
              <a:gd name="T23" fmla="*/ 40587 h 18"/>
              <a:gd name="T24" fmla="*/ 216548 w 70"/>
              <a:gd name="T25" fmla="*/ 11069 h 18"/>
              <a:gd name="T26" fmla="*/ 220218 w 70"/>
              <a:gd name="T27" fmla="*/ 11069 h 18"/>
              <a:gd name="T28" fmla="*/ 220218 w 70"/>
              <a:gd name="T29" fmla="*/ 40587 h 18"/>
              <a:gd name="T30" fmla="*/ 238570 w 70"/>
              <a:gd name="T31" fmla="*/ 40587 h 18"/>
              <a:gd name="T32" fmla="*/ 231229 w 70"/>
              <a:gd name="T33" fmla="*/ 36897 h 18"/>
              <a:gd name="T34" fmla="*/ 245910 w 70"/>
              <a:gd name="T35" fmla="*/ 7379 h 18"/>
              <a:gd name="T36" fmla="*/ 212877 w 70"/>
              <a:gd name="T37" fmla="*/ 7379 h 18"/>
              <a:gd name="T38" fmla="*/ 216548 w 70"/>
              <a:gd name="T39" fmla="*/ 11069 h 18"/>
              <a:gd name="T40" fmla="*/ 209207 w 70"/>
              <a:gd name="T41" fmla="*/ 0 h 18"/>
              <a:gd name="T42" fmla="*/ 212877 w 70"/>
              <a:gd name="T43" fmla="*/ 0 h 18"/>
              <a:gd name="T44" fmla="*/ 227559 w 70"/>
              <a:gd name="T45" fmla="*/ 0 h 18"/>
              <a:gd name="T46" fmla="*/ 245910 w 70"/>
              <a:gd name="T47" fmla="*/ 0 h 18"/>
              <a:gd name="T48" fmla="*/ 256921 w 70"/>
              <a:gd name="T49" fmla="*/ 0 h 18"/>
              <a:gd name="T50" fmla="*/ 242240 w 70"/>
              <a:gd name="T51" fmla="*/ 36897 h 18"/>
              <a:gd name="T52" fmla="*/ 256921 w 70"/>
              <a:gd name="T53" fmla="*/ 47966 h 18"/>
              <a:gd name="T54" fmla="*/ 220218 w 70"/>
              <a:gd name="T55" fmla="*/ 47966 h 18"/>
              <a:gd name="T56" fmla="*/ 220218 w 70"/>
              <a:gd name="T57" fmla="*/ 66415 h 18"/>
              <a:gd name="T58" fmla="*/ 212877 w 70"/>
              <a:gd name="T59" fmla="*/ 66415 h 18"/>
              <a:gd name="T60" fmla="*/ 179845 w 70"/>
              <a:gd name="T61" fmla="*/ 66415 h 18"/>
              <a:gd name="T62" fmla="*/ 69736 w 70"/>
              <a:gd name="T63" fmla="*/ 66415 h 18"/>
              <a:gd name="T64" fmla="*/ 47714 w 70"/>
              <a:gd name="T65" fmla="*/ 66415 h 18"/>
              <a:gd name="T66" fmla="*/ 33033 w 70"/>
              <a:gd name="T67" fmla="*/ 66415 h 18"/>
              <a:gd name="T68" fmla="*/ 33033 w 70"/>
              <a:gd name="T69" fmla="*/ 47966 h 18"/>
              <a:gd name="T70" fmla="*/ 0 w 70"/>
              <a:gd name="T71" fmla="*/ 47966 h 18"/>
              <a:gd name="T72" fmla="*/ 14681 w 70"/>
              <a:gd name="T73" fmla="*/ 36897 h 18"/>
              <a:gd name="T74" fmla="*/ 0 w 70"/>
              <a:gd name="T75" fmla="*/ 0 h 18"/>
              <a:gd name="T76" fmla="*/ 7341 w 70"/>
              <a:gd name="T77" fmla="*/ 0 h 18"/>
              <a:gd name="T78" fmla="*/ 25692 w 70"/>
              <a:gd name="T79" fmla="*/ 0 h 18"/>
              <a:gd name="T80" fmla="*/ 36703 w 70"/>
              <a:gd name="T81" fmla="*/ 0 h 18"/>
              <a:gd name="T82" fmla="*/ 40373 w 70"/>
              <a:gd name="T83" fmla="*/ 0 h 18"/>
              <a:gd name="T84" fmla="*/ 55055 w 70"/>
              <a:gd name="T85" fmla="*/ 0 h 18"/>
              <a:gd name="T86" fmla="*/ 58725 w 70"/>
              <a:gd name="T87" fmla="*/ 0 h 18"/>
              <a:gd name="T88" fmla="*/ 62395 w 70"/>
              <a:gd name="T89" fmla="*/ 0 h 18"/>
              <a:gd name="T90" fmla="*/ 62395 w 70"/>
              <a:gd name="T91" fmla="*/ 11069 h 18"/>
              <a:gd name="T92" fmla="*/ 187185 w 70"/>
              <a:gd name="T93" fmla="*/ 11069 h 18"/>
              <a:gd name="T94" fmla="*/ 187185 w 70"/>
              <a:gd name="T95" fmla="*/ 0 h 18"/>
              <a:gd name="T96" fmla="*/ 194526 w 70"/>
              <a:gd name="T97" fmla="*/ 0 h 18"/>
              <a:gd name="T98" fmla="*/ 198196 w 70"/>
              <a:gd name="T99" fmla="*/ 0 h 18"/>
              <a:gd name="T100" fmla="*/ 209207 w 70"/>
              <a:gd name="T101" fmla="*/ 0 h 18"/>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70" h="18">
                <a:moveTo>
                  <a:pt x="9" y="11"/>
                </a:moveTo>
                <a:cubicBezTo>
                  <a:pt x="9" y="3"/>
                  <a:pt x="9" y="3"/>
                  <a:pt x="9" y="3"/>
                </a:cubicBezTo>
                <a:cubicBezTo>
                  <a:pt x="9" y="3"/>
                  <a:pt x="9" y="3"/>
                  <a:pt x="9" y="3"/>
                </a:cubicBezTo>
                <a:cubicBezTo>
                  <a:pt x="9" y="3"/>
                  <a:pt x="9" y="3"/>
                  <a:pt x="9" y="3"/>
                </a:cubicBezTo>
                <a:cubicBezTo>
                  <a:pt x="9" y="3"/>
                  <a:pt x="9" y="3"/>
                  <a:pt x="9" y="3"/>
                </a:cubicBezTo>
                <a:cubicBezTo>
                  <a:pt x="11" y="2"/>
                  <a:pt x="11" y="2"/>
                  <a:pt x="11" y="2"/>
                </a:cubicBezTo>
                <a:cubicBezTo>
                  <a:pt x="11" y="2"/>
                  <a:pt x="11" y="2"/>
                  <a:pt x="11" y="2"/>
                </a:cubicBezTo>
                <a:cubicBezTo>
                  <a:pt x="8" y="2"/>
                  <a:pt x="8" y="2"/>
                  <a:pt x="8" y="2"/>
                </a:cubicBezTo>
                <a:cubicBezTo>
                  <a:pt x="3" y="2"/>
                  <a:pt x="3" y="2"/>
                  <a:pt x="3" y="2"/>
                </a:cubicBezTo>
                <a:cubicBezTo>
                  <a:pt x="7" y="10"/>
                  <a:pt x="7" y="10"/>
                  <a:pt x="7" y="10"/>
                </a:cubicBezTo>
                <a:cubicBezTo>
                  <a:pt x="5" y="11"/>
                  <a:pt x="5" y="11"/>
                  <a:pt x="5" y="11"/>
                </a:cubicBezTo>
                <a:cubicBezTo>
                  <a:pt x="9" y="11"/>
                  <a:pt x="9" y="11"/>
                  <a:pt x="9" y="11"/>
                </a:cubicBezTo>
                <a:close/>
                <a:moveTo>
                  <a:pt x="59" y="3"/>
                </a:moveTo>
                <a:cubicBezTo>
                  <a:pt x="60" y="3"/>
                  <a:pt x="60" y="3"/>
                  <a:pt x="60" y="3"/>
                </a:cubicBezTo>
                <a:cubicBezTo>
                  <a:pt x="60" y="11"/>
                  <a:pt x="60" y="11"/>
                  <a:pt x="60" y="11"/>
                </a:cubicBezTo>
                <a:cubicBezTo>
                  <a:pt x="65" y="11"/>
                  <a:pt x="65" y="11"/>
                  <a:pt x="65" y="11"/>
                </a:cubicBezTo>
                <a:cubicBezTo>
                  <a:pt x="63" y="10"/>
                  <a:pt x="63" y="10"/>
                  <a:pt x="63" y="10"/>
                </a:cubicBezTo>
                <a:cubicBezTo>
                  <a:pt x="67" y="2"/>
                  <a:pt x="67" y="2"/>
                  <a:pt x="67" y="2"/>
                </a:cubicBezTo>
                <a:cubicBezTo>
                  <a:pt x="58" y="2"/>
                  <a:pt x="58" y="2"/>
                  <a:pt x="58" y="2"/>
                </a:cubicBezTo>
                <a:cubicBezTo>
                  <a:pt x="59" y="3"/>
                  <a:pt x="59" y="3"/>
                  <a:pt x="59" y="3"/>
                </a:cubicBezTo>
                <a:close/>
                <a:moveTo>
                  <a:pt x="57" y="0"/>
                </a:moveTo>
                <a:cubicBezTo>
                  <a:pt x="58" y="0"/>
                  <a:pt x="58" y="0"/>
                  <a:pt x="58" y="0"/>
                </a:cubicBezTo>
                <a:cubicBezTo>
                  <a:pt x="62" y="0"/>
                  <a:pt x="62" y="0"/>
                  <a:pt x="62" y="0"/>
                </a:cubicBezTo>
                <a:cubicBezTo>
                  <a:pt x="67" y="0"/>
                  <a:pt x="67" y="0"/>
                  <a:pt x="67" y="0"/>
                </a:cubicBezTo>
                <a:cubicBezTo>
                  <a:pt x="70" y="0"/>
                  <a:pt x="70" y="0"/>
                  <a:pt x="70" y="0"/>
                </a:cubicBezTo>
                <a:cubicBezTo>
                  <a:pt x="66" y="10"/>
                  <a:pt x="66" y="10"/>
                  <a:pt x="66" y="10"/>
                </a:cubicBezTo>
                <a:cubicBezTo>
                  <a:pt x="70" y="13"/>
                  <a:pt x="70" y="13"/>
                  <a:pt x="70" y="13"/>
                </a:cubicBezTo>
                <a:cubicBezTo>
                  <a:pt x="60" y="13"/>
                  <a:pt x="60" y="13"/>
                  <a:pt x="60" y="13"/>
                </a:cubicBezTo>
                <a:cubicBezTo>
                  <a:pt x="60" y="18"/>
                  <a:pt x="60" y="18"/>
                  <a:pt x="60" y="18"/>
                </a:cubicBezTo>
                <a:cubicBezTo>
                  <a:pt x="58" y="18"/>
                  <a:pt x="58" y="18"/>
                  <a:pt x="58" y="18"/>
                </a:cubicBezTo>
                <a:cubicBezTo>
                  <a:pt x="49" y="18"/>
                  <a:pt x="49" y="18"/>
                  <a:pt x="49" y="18"/>
                </a:cubicBezTo>
                <a:cubicBezTo>
                  <a:pt x="39" y="18"/>
                  <a:pt x="29" y="18"/>
                  <a:pt x="19" y="18"/>
                </a:cubicBezTo>
                <a:cubicBezTo>
                  <a:pt x="13" y="18"/>
                  <a:pt x="13" y="18"/>
                  <a:pt x="13" y="18"/>
                </a:cubicBezTo>
                <a:cubicBezTo>
                  <a:pt x="9" y="18"/>
                  <a:pt x="9" y="18"/>
                  <a:pt x="9" y="18"/>
                </a:cubicBezTo>
                <a:cubicBezTo>
                  <a:pt x="9" y="13"/>
                  <a:pt x="9" y="13"/>
                  <a:pt x="9" y="13"/>
                </a:cubicBezTo>
                <a:cubicBezTo>
                  <a:pt x="0" y="13"/>
                  <a:pt x="0" y="13"/>
                  <a:pt x="0" y="13"/>
                </a:cubicBezTo>
                <a:cubicBezTo>
                  <a:pt x="4" y="10"/>
                  <a:pt x="4" y="10"/>
                  <a:pt x="4" y="10"/>
                </a:cubicBezTo>
                <a:cubicBezTo>
                  <a:pt x="0" y="0"/>
                  <a:pt x="0" y="0"/>
                  <a:pt x="0" y="0"/>
                </a:cubicBezTo>
                <a:cubicBezTo>
                  <a:pt x="2" y="0"/>
                  <a:pt x="2" y="0"/>
                  <a:pt x="2" y="0"/>
                </a:cubicBezTo>
                <a:cubicBezTo>
                  <a:pt x="7" y="0"/>
                  <a:pt x="7" y="0"/>
                  <a:pt x="7" y="0"/>
                </a:cubicBezTo>
                <a:cubicBezTo>
                  <a:pt x="10" y="0"/>
                  <a:pt x="10" y="0"/>
                  <a:pt x="10" y="0"/>
                </a:cubicBezTo>
                <a:cubicBezTo>
                  <a:pt x="11" y="0"/>
                  <a:pt x="11" y="0"/>
                  <a:pt x="11" y="0"/>
                </a:cubicBezTo>
                <a:cubicBezTo>
                  <a:pt x="15" y="0"/>
                  <a:pt x="15" y="0"/>
                  <a:pt x="15" y="0"/>
                </a:cubicBezTo>
                <a:cubicBezTo>
                  <a:pt x="16" y="0"/>
                  <a:pt x="16" y="0"/>
                  <a:pt x="16" y="0"/>
                </a:cubicBezTo>
                <a:cubicBezTo>
                  <a:pt x="17" y="0"/>
                  <a:pt x="17" y="0"/>
                  <a:pt x="17" y="0"/>
                </a:cubicBezTo>
                <a:cubicBezTo>
                  <a:pt x="17" y="3"/>
                  <a:pt x="17" y="3"/>
                  <a:pt x="17" y="3"/>
                </a:cubicBezTo>
                <a:cubicBezTo>
                  <a:pt x="51" y="3"/>
                  <a:pt x="51" y="3"/>
                  <a:pt x="51" y="3"/>
                </a:cubicBezTo>
                <a:cubicBezTo>
                  <a:pt x="51" y="0"/>
                  <a:pt x="51" y="0"/>
                  <a:pt x="51" y="0"/>
                </a:cubicBezTo>
                <a:cubicBezTo>
                  <a:pt x="53" y="0"/>
                  <a:pt x="53" y="0"/>
                  <a:pt x="53" y="0"/>
                </a:cubicBezTo>
                <a:cubicBezTo>
                  <a:pt x="54" y="0"/>
                  <a:pt x="54" y="0"/>
                  <a:pt x="54" y="0"/>
                </a:cubicBezTo>
                <a:lnTo>
                  <a:pt x="57" y="0"/>
                </a:lnTo>
                <a:close/>
              </a:path>
            </a:pathLst>
          </a:custGeom>
          <a:solidFill>
            <a:schemeClr val="bg1"/>
          </a:solidFill>
          <a:ln>
            <a:noFill/>
          </a:ln>
        </p:spPr>
        <p:txBody>
          <a:body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方正黑体简体" panose="02010601030101010101" pitchFamily="2" charset="-122"/>
              <a:cs typeface="+mn-cs"/>
              <a:sym typeface="Arial" panose="020B0604020202020204" pitchFamily="34" charset="0"/>
            </a:endParaRPr>
          </a:p>
        </p:txBody>
      </p:sp>
      <p:sp>
        <p:nvSpPr>
          <p:cNvPr id="140" name="Freeform 165"/>
          <p:cNvSpPr>
            <a:spLocks noEditPoints="1"/>
          </p:cNvSpPr>
          <p:nvPr/>
        </p:nvSpPr>
        <p:spPr bwMode="auto">
          <a:xfrm>
            <a:off x="3663158" y="4298103"/>
            <a:ext cx="217487" cy="220663"/>
          </a:xfrm>
          <a:custGeom>
            <a:avLst/>
            <a:gdLst>
              <a:gd name="T0" fmla="*/ 161623 w 59"/>
              <a:gd name="T1" fmla="*/ 198196 h 60"/>
              <a:gd name="T2" fmla="*/ 157950 w 59"/>
              <a:gd name="T3" fmla="*/ 205537 h 60"/>
              <a:gd name="T4" fmla="*/ 143257 w 59"/>
              <a:gd name="T5" fmla="*/ 201867 h 60"/>
              <a:gd name="T6" fmla="*/ 135910 w 59"/>
              <a:gd name="T7" fmla="*/ 216548 h 60"/>
              <a:gd name="T8" fmla="*/ 117544 w 59"/>
              <a:gd name="T9" fmla="*/ 209207 h 60"/>
              <a:gd name="T10" fmla="*/ 106524 w 59"/>
              <a:gd name="T11" fmla="*/ 220218 h 60"/>
              <a:gd name="T12" fmla="*/ 95505 w 59"/>
              <a:gd name="T13" fmla="*/ 209207 h 60"/>
              <a:gd name="T14" fmla="*/ 80812 w 59"/>
              <a:gd name="T15" fmla="*/ 216548 h 60"/>
              <a:gd name="T16" fmla="*/ 73465 w 59"/>
              <a:gd name="T17" fmla="*/ 201867 h 60"/>
              <a:gd name="T18" fmla="*/ 55099 w 59"/>
              <a:gd name="T19" fmla="*/ 205537 h 60"/>
              <a:gd name="T20" fmla="*/ 55099 w 59"/>
              <a:gd name="T21" fmla="*/ 198196 h 60"/>
              <a:gd name="T22" fmla="*/ 161623 w 59"/>
              <a:gd name="T23" fmla="*/ 198196 h 60"/>
              <a:gd name="T24" fmla="*/ 106524 w 59"/>
              <a:gd name="T25" fmla="*/ 22022 h 60"/>
              <a:gd name="T26" fmla="*/ 194682 w 59"/>
              <a:gd name="T27" fmla="*/ 110109 h 60"/>
              <a:gd name="T28" fmla="*/ 191009 w 59"/>
              <a:gd name="T29" fmla="*/ 124790 h 60"/>
              <a:gd name="T30" fmla="*/ 179989 w 59"/>
              <a:gd name="T31" fmla="*/ 124790 h 60"/>
              <a:gd name="T32" fmla="*/ 183663 w 59"/>
              <a:gd name="T33" fmla="*/ 110109 h 60"/>
              <a:gd name="T34" fmla="*/ 106524 w 59"/>
              <a:gd name="T35" fmla="*/ 36703 h 60"/>
              <a:gd name="T36" fmla="*/ 33059 w 59"/>
              <a:gd name="T37" fmla="*/ 110109 h 60"/>
              <a:gd name="T38" fmla="*/ 36733 w 59"/>
              <a:gd name="T39" fmla="*/ 124790 h 60"/>
              <a:gd name="T40" fmla="*/ 22040 w 59"/>
              <a:gd name="T41" fmla="*/ 124790 h 60"/>
              <a:gd name="T42" fmla="*/ 22040 w 59"/>
              <a:gd name="T43" fmla="*/ 110109 h 60"/>
              <a:gd name="T44" fmla="*/ 106524 w 59"/>
              <a:gd name="T45" fmla="*/ 22022 h 60"/>
              <a:gd name="T46" fmla="*/ 198356 w 59"/>
              <a:gd name="T47" fmla="*/ 124790 h 60"/>
              <a:gd name="T48" fmla="*/ 216722 w 59"/>
              <a:gd name="T49" fmla="*/ 124790 h 60"/>
              <a:gd name="T50" fmla="*/ 216722 w 59"/>
              <a:gd name="T51" fmla="*/ 121120 h 60"/>
              <a:gd name="T52" fmla="*/ 205702 w 59"/>
              <a:gd name="T53" fmla="*/ 110109 h 60"/>
              <a:gd name="T54" fmla="*/ 216722 w 59"/>
              <a:gd name="T55" fmla="*/ 95428 h 60"/>
              <a:gd name="T56" fmla="*/ 205702 w 59"/>
              <a:gd name="T57" fmla="*/ 88087 h 60"/>
              <a:gd name="T58" fmla="*/ 209375 w 59"/>
              <a:gd name="T59" fmla="*/ 69736 h 60"/>
              <a:gd name="T60" fmla="*/ 194682 w 59"/>
              <a:gd name="T61" fmla="*/ 62395 h 60"/>
              <a:gd name="T62" fmla="*/ 198356 w 59"/>
              <a:gd name="T63" fmla="*/ 47714 h 60"/>
              <a:gd name="T64" fmla="*/ 183663 w 59"/>
              <a:gd name="T65" fmla="*/ 44044 h 60"/>
              <a:gd name="T66" fmla="*/ 179989 w 59"/>
              <a:gd name="T67" fmla="*/ 25692 h 60"/>
              <a:gd name="T68" fmla="*/ 165296 w 59"/>
              <a:gd name="T69" fmla="*/ 29362 h 60"/>
              <a:gd name="T70" fmla="*/ 157950 w 59"/>
              <a:gd name="T71" fmla="*/ 11011 h 60"/>
              <a:gd name="T72" fmla="*/ 143257 w 59"/>
              <a:gd name="T73" fmla="*/ 18352 h 60"/>
              <a:gd name="T74" fmla="*/ 135910 w 59"/>
              <a:gd name="T75" fmla="*/ 3670 h 60"/>
              <a:gd name="T76" fmla="*/ 121217 w 59"/>
              <a:gd name="T77" fmla="*/ 11011 h 60"/>
              <a:gd name="T78" fmla="*/ 106524 w 59"/>
              <a:gd name="T79" fmla="*/ 0 h 60"/>
              <a:gd name="T80" fmla="*/ 95505 w 59"/>
              <a:gd name="T81" fmla="*/ 11011 h 60"/>
              <a:gd name="T82" fmla="*/ 80812 w 59"/>
              <a:gd name="T83" fmla="*/ 3670 h 60"/>
              <a:gd name="T84" fmla="*/ 73465 w 59"/>
              <a:gd name="T85" fmla="*/ 14681 h 60"/>
              <a:gd name="T86" fmla="*/ 55099 w 59"/>
              <a:gd name="T87" fmla="*/ 11011 h 60"/>
              <a:gd name="T88" fmla="*/ 51426 w 59"/>
              <a:gd name="T89" fmla="*/ 25692 h 60"/>
              <a:gd name="T90" fmla="*/ 33059 w 59"/>
              <a:gd name="T91" fmla="*/ 25692 h 60"/>
              <a:gd name="T92" fmla="*/ 33059 w 59"/>
              <a:gd name="T93" fmla="*/ 44044 h 60"/>
              <a:gd name="T94" fmla="*/ 18366 w 59"/>
              <a:gd name="T95" fmla="*/ 47714 h 60"/>
              <a:gd name="T96" fmla="*/ 18366 w 59"/>
              <a:gd name="T97" fmla="*/ 62395 h 60"/>
              <a:gd name="T98" fmla="*/ 3673 w 59"/>
              <a:gd name="T99" fmla="*/ 69736 h 60"/>
              <a:gd name="T100" fmla="*/ 11020 w 59"/>
              <a:gd name="T101" fmla="*/ 84417 h 60"/>
              <a:gd name="T102" fmla="*/ 0 w 59"/>
              <a:gd name="T103" fmla="*/ 95428 h 60"/>
              <a:gd name="T104" fmla="*/ 7347 w 59"/>
              <a:gd name="T105" fmla="*/ 110109 h 60"/>
              <a:gd name="T106" fmla="*/ 0 w 59"/>
              <a:gd name="T107" fmla="*/ 121120 h 60"/>
              <a:gd name="T108" fmla="*/ 0 w 59"/>
              <a:gd name="T109" fmla="*/ 124790 h 60"/>
              <a:gd name="T110" fmla="*/ 18366 w 59"/>
              <a:gd name="T111" fmla="*/ 124790 h 60"/>
              <a:gd name="T112" fmla="*/ 18366 w 59"/>
              <a:gd name="T113" fmla="*/ 110109 h 60"/>
              <a:gd name="T114" fmla="*/ 106524 w 59"/>
              <a:gd name="T115" fmla="*/ 18352 h 60"/>
              <a:gd name="T116" fmla="*/ 198356 w 59"/>
              <a:gd name="T117" fmla="*/ 110109 h 60"/>
              <a:gd name="T118" fmla="*/ 198356 w 59"/>
              <a:gd name="T119" fmla="*/ 124790 h 60"/>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59" h="60">
                <a:moveTo>
                  <a:pt x="44" y="54"/>
                </a:moveTo>
                <a:cubicBezTo>
                  <a:pt x="43" y="56"/>
                  <a:pt x="43" y="56"/>
                  <a:pt x="43" y="56"/>
                </a:cubicBezTo>
                <a:cubicBezTo>
                  <a:pt x="39" y="55"/>
                  <a:pt x="39" y="55"/>
                  <a:pt x="39" y="55"/>
                </a:cubicBezTo>
                <a:cubicBezTo>
                  <a:pt x="37" y="59"/>
                  <a:pt x="37" y="59"/>
                  <a:pt x="37" y="59"/>
                </a:cubicBezTo>
                <a:cubicBezTo>
                  <a:pt x="32" y="57"/>
                  <a:pt x="32" y="57"/>
                  <a:pt x="32" y="57"/>
                </a:cubicBezTo>
                <a:cubicBezTo>
                  <a:pt x="29" y="60"/>
                  <a:pt x="29" y="60"/>
                  <a:pt x="29" y="60"/>
                </a:cubicBezTo>
                <a:cubicBezTo>
                  <a:pt x="26" y="57"/>
                  <a:pt x="26" y="57"/>
                  <a:pt x="26" y="57"/>
                </a:cubicBezTo>
                <a:cubicBezTo>
                  <a:pt x="22" y="59"/>
                  <a:pt x="22" y="59"/>
                  <a:pt x="22" y="59"/>
                </a:cubicBezTo>
                <a:cubicBezTo>
                  <a:pt x="20" y="55"/>
                  <a:pt x="20" y="55"/>
                  <a:pt x="20" y="55"/>
                </a:cubicBezTo>
                <a:cubicBezTo>
                  <a:pt x="15" y="56"/>
                  <a:pt x="15" y="56"/>
                  <a:pt x="15" y="56"/>
                </a:cubicBezTo>
                <a:cubicBezTo>
                  <a:pt x="15" y="54"/>
                  <a:pt x="15" y="54"/>
                  <a:pt x="15" y="54"/>
                </a:cubicBezTo>
                <a:cubicBezTo>
                  <a:pt x="24" y="54"/>
                  <a:pt x="34" y="54"/>
                  <a:pt x="44" y="54"/>
                </a:cubicBezTo>
                <a:close/>
                <a:moveTo>
                  <a:pt x="29" y="6"/>
                </a:moveTo>
                <a:cubicBezTo>
                  <a:pt x="42" y="6"/>
                  <a:pt x="53" y="17"/>
                  <a:pt x="53" y="30"/>
                </a:cubicBezTo>
                <a:cubicBezTo>
                  <a:pt x="53" y="31"/>
                  <a:pt x="53" y="33"/>
                  <a:pt x="52" y="34"/>
                </a:cubicBezTo>
                <a:cubicBezTo>
                  <a:pt x="49" y="34"/>
                  <a:pt x="49" y="34"/>
                  <a:pt x="49" y="34"/>
                </a:cubicBezTo>
                <a:cubicBezTo>
                  <a:pt x="49" y="33"/>
                  <a:pt x="50" y="31"/>
                  <a:pt x="50" y="30"/>
                </a:cubicBezTo>
                <a:cubicBezTo>
                  <a:pt x="50" y="19"/>
                  <a:pt x="40" y="10"/>
                  <a:pt x="29" y="10"/>
                </a:cubicBezTo>
                <a:cubicBezTo>
                  <a:pt x="18" y="10"/>
                  <a:pt x="9" y="19"/>
                  <a:pt x="9" y="30"/>
                </a:cubicBezTo>
                <a:cubicBezTo>
                  <a:pt x="9" y="31"/>
                  <a:pt x="9" y="33"/>
                  <a:pt x="10" y="34"/>
                </a:cubicBezTo>
                <a:cubicBezTo>
                  <a:pt x="6" y="34"/>
                  <a:pt x="6" y="34"/>
                  <a:pt x="6" y="34"/>
                </a:cubicBezTo>
                <a:cubicBezTo>
                  <a:pt x="6" y="33"/>
                  <a:pt x="6" y="31"/>
                  <a:pt x="6" y="30"/>
                </a:cubicBezTo>
                <a:cubicBezTo>
                  <a:pt x="6" y="17"/>
                  <a:pt x="16" y="6"/>
                  <a:pt x="29" y="6"/>
                </a:cubicBezTo>
                <a:close/>
                <a:moveTo>
                  <a:pt x="54" y="34"/>
                </a:moveTo>
                <a:cubicBezTo>
                  <a:pt x="59" y="34"/>
                  <a:pt x="59" y="34"/>
                  <a:pt x="59" y="34"/>
                </a:cubicBezTo>
                <a:cubicBezTo>
                  <a:pt x="59" y="33"/>
                  <a:pt x="59" y="33"/>
                  <a:pt x="59" y="33"/>
                </a:cubicBezTo>
                <a:cubicBezTo>
                  <a:pt x="56" y="30"/>
                  <a:pt x="56" y="30"/>
                  <a:pt x="56" y="30"/>
                </a:cubicBezTo>
                <a:cubicBezTo>
                  <a:pt x="59" y="26"/>
                  <a:pt x="59" y="26"/>
                  <a:pt x="59" y="26"/>
                </a:cubicBezTo>
                <a:cubicBezTo>
                  <a:pt x="56" y="24"/>
                  <a:pt x="56" y="24"/>
                  <a:pt x="56" y="24"/>
                </a:cubicBezTo>
                <a:cubicBezTo>
                  <a:pt x="57" y="19"/>
                  <a:pt x="57" y="19"/>
                  <a:pt x="57" y="19"/>
                </a:cubicBezTo>
                <a:cubicBezTo>
                  <a:pt x="53" y="17"/>
                  <a:pt x="53" y="17"/>
                  <a:pt x="53" y="17"/>
                </a:cubicBezTo>
                <a:cubicBezTo>
                  <a:pt x="54" y="13"/>
                  <a:pt x="54" y="13"/>
                  <a:pt x="54" y="13"/>
                </a:cubicBezTo>
                <a:cubicBezTo>
                  <a:pt x="50" y="12"/>
                  <a:pt x="50" y="12"/>
                  <a:pt x="50" y="12"/>
                </a:cubicBezTo>
                <a:cubicBezTo>
                  <a:pt x="49" y="7"/>
                  <a:pt x="49" y="7"/>
                  <a:pt x="49" y="7"/>
                </a:cubicBezTo>
                <a:cubicBezTo>
                  <a:pt x="45" y="8"/>
                  <a:pt x="45" y="8"/>
                  <a:pt x="45" y="8"/>
                </a:cubicBezTo>
                <a:cubicBezTo>
                  <a:pt x="43" y="3"/>
                  <a:pt x="43" y="3"/>
                  <a:pt x="43" y="3"/>
                </a:cubicBezTo>
                <a:cubicBezTo>
                  <a:pt x="39" y="5"/>
                  <a:pt x="39" y="5"/>
                  <a:pt x="39" y="5"/>
                </a:cubicBezTo>
                <a:cubicBezTo>
                  <a:pt x="37" y="1"/>
                  <a:pt x="37" y="1"/>
                  <a:pt x="37" y="1"/>
                </a:cubicBezTo>
                <a:cubicBezTo>
                  <a:pt x="33" y="3"/>
                  <a:pt x="33" y="3"/>
                  <a:pt x="33" y="3"/>
                </a:cubicBezTo>
                <a:cubicBezTo>
                  <a:pt x="29" y="0"/>
                  <a:pt x="29" y="0"/>
                  <a:pt x="29" y="0"/>
                </a:cubicBezTo>
                <a:cubicBezTo>
                  <a:pt x="26" y="3"/>
                  <a:pt x="26" y="3"/>
                  <a:pt x="26" y="3"/>
                </a:cubicBezTo>
                <a:cubicBezTo>
                  <a:pt x="22" y="1"/>
                  <a:pt x="22" y="1"/>
                  <a:pt x="22" y="1"/>
                </a:cubicBezTo>
                <a:cubicBezTo>
                  <a:pt x="20" y="4"/>
                  <a:pt x="20" y="4"/>
                  <a:pt x="20" y="4"/>
                </a:cubicBezTo>
                <a:cubicBezTo>
                  <a:pt x="15" y="3"/>
                  <a:pt x="15" y="3"/>
                  <a:pt x="15" y="3"/>
                </a:cubicBezTo>
                <a:cubicBezTo>
                  <a:pt x="14" y="7"/>
                  <a:pt x="14" y="7"/>
                  <a:pt x="14" y="7"/>
                </a:cubicBezTo>
                <a:cubicBezTo>
                  <a:pt x="9" y="7"/>
                  <a:pt x="9" y="7"/>
                  <a:pt x="9" y="7"/>
                </a:cubicBezTo>
                <a:cubicBezTo>
                  <a:pt x="9" y="12"/>
                  <a:pt x="9" y="12"/>
                  <a:pt x="9" y="12"/>
                </a:cubicBezTo>
                <a:cubicBezTo>
                  <a:pt x="5" y="13"/>
                  <a:pt x="5" y="13"/>
                  <a:pt x="5" y="13"/>
                </a:cubicBezTo>
                <a:cubicBezTo>
                  <a:pt x="5" y="17"/>
                  <a:pt x="5" y="17"/>
                  <a:pt x="5" y="17"/>
                </a:cubicBezTo>
                <a:cubicBezTo>
                  <a:pt x="1" y="19"/>
                  <a:pt x="1" y="19"/>
                  <a:pt x="1" y="19"/>
                </a:cubicBezTo>
                <a:cubicBezTo>
                  <a:pt x="3" y="23"/>
                  <a:pt x="3" y="23"/>
                  <a:pt x="3" y="23"/>
                </a:cubicBezTo>
                <a:cubicBezTo>
                  <a:pt x="0" y="26"/>
                  <a:pt x="0" y="26"/>
                  <a:pt x="0" y="26"/>
                </a:cubicBezTo>
                <a:cubicBezTo>
                  <a:pt x="2" y="30"/>
                  <a:pt x="2" y="30"/>
                  <a:pt x="2" y="30"/>
                </a:cubicBezTo>
                <a:cubicBezTo>
                  <a:pt x="0" y="33"/>
                  <a:pt x="0" y="33"/>
                  <a:pt x="0" y="33"/>
                </a:cubicBezTo>
                <a:cubicBezTo>
                  <a:pt x="0" y="34"/>
                  <a:pt x="0" y="34"/>
                  <a:pt x="0" y="34"/>
                </a:cubicBezTo>
                <a:cubicBezTo>
                  <a:pt x="5" y="34"/>
                  <a:pt x="5" y="34"/>
                  <a:pt x="5" y="34"/>
                </a:cubicBezTo>
                <a:cubicBezTo>
                  <a:pt x="5" y="33"/>
                  <a:pt x="5" y="31"/>
                  <a:pt x="5" y="30"/>
                </a:cubicBezTo>
                <a:cubicBezTo>
                  <a:pt x="5" y="16"/>
                  <a:pt x="16" y="5"/>
                  <a:pt x="29" y="5"/>
                </a:cubicBezTo>
                <a:cubicBezTo>
                  <a:pt x="43" y="5"/>
                  <a:pt x="54" y="16"/>
                  <a:pt x="54" y="30"/>
                </a:cubicBezTo>
                <a:cubicBezTo>
                  <a:pt x="54" y="31"/>
                  <a:pt x="54" y="33"/>
                  <a:pt x="54" y="34"/>
                </a:cubicBezTo>
                <a:close/>
              </a:path>
            </a:pathLst>
          </a:custGeom>
          <a:solidFill>
            <a:schemeClr val="bg1"/>
          </a:solidFill>
          <a:ln>
            <a:noFill/>
          </a:ln>
        </p:spPr>
        <p:txBody>
          <a:body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方正黑体简体" panose="02010601030101010101" pitchFamily="2" charset="-122"/>
              <a:cs typeface="+mn-cs"/>
              <a:sym typeface="Arial" panose="020B0604020202020204" pitchFamily="34" charset="0"/>
            </a:endParaRPr>
          </a:p>
        </p:txBody>
      </p:sp>
      <p:sp>
        <p:nvSpPr>
          <p:cNvPr id="141" name="Freeform 166"/>
          <p:cNvSpPr>
            <a:spLocks noEditPoints="1"/>
          </p:cNvSpPr>
          <p:nvPr/>
        </p:nvSpPr>
        <p:spPr bwMode="auto">
          <a:xfrm>
            <a:off x="4156870" y="4294928"/>
            <a:ext cx="120650" cy="215900"/>
          </a:xfrm>
          <a:custGeom>
            <a:avLst/>
            <a:gdLst>
              <a:gd name="T0" fmla="*/ 91361 w 33"/>
              <a:gd name="T1" fmla="*/ 14575 h 59"/>
              <a:gd name="T2" fmla="*/ 116942 w 33"/>
              <a:gd name="T3" fmla="*/ 25506 h 59"/>
              <a:gd name="T4" fmla="*/ 120596 w 33"/>
              <a:gd name="T5" fmla="*/ 25506 h 59"/>
              <a:gd name="T6" fmla="*/ 120596 w 33"/>
              <a:gd name="T7" fmla="*/ 32793 h 59"/>
              <a:gd name="T8" fmla="*/ 95015 w 33"/>
              <a:gd name="T9" fmla="*/ 116597 h 59"/>
              <a:gd name="T10" fmla="*/ 80397 w 33"/>
              <a:gd name="T11" fmla="*/ 109309 h 59"/>
              <a:gd name="T12" fmla="*/ 105978 w 33"/>
              <a:gd name="T13" fmla="*/ 36436 h 59"/>
              <a:gd name="T14" fmla="*/ 95015 w 33"/>
              <a:gd name="T15" fmla="*/ 32793 h 59"/>
              <a:gd name="T16" fmla="*/ 69434 w 33"/>
              <a:gd name="T17" fmla="*/ 25506 h 59"/>
              <a:gd name="T18" fmla="*/ 47508 w 33"/>
              <a:gd name="T19" fmla="*/ 18218 h 59"/>
              <a:gd name="T20" fmla="*/ 69434 w 33"/>
              <a:gd name="T21" fmla="*/ 0 h 59"/>
              <a:gd name="T22" fmla="*/ 87706 w 33"/>
              <a:gd name="T23" fmla="*/ 7287 h 59"/>
              <a:gd name="T24" fmla="*/ 91361 w 33"/>
              <a:gd name="T25" fmla="*/ 14575 h 59"/>
              <a:gd name="T26" fmla="*/ 43853 w 33"/>
              <a:gd name="T27" fmla="*/ 25506 h 59"/>
              <a:gd name="T28" fmla="*/ 3654 w 33"/>
              <a:gd name="T29" fmla="*/ 138458 h 59"/>
              <a:gd name="T30" fmla="*/ 51162 w 33"/>
              <a:gd name="T31" fmla="*/ 156677 h 59"/>
              <a:gd name="T32" fmla="*/ 91361 w 33"/>
              <a:gd name="T33" fmla="*/ 43724 h 59"/>
              <a:gd name="T34" fmla="*/ 43853 w 33"/>
              <a:gd name="T35" fmla="*/ 25506 h 59"/>
              <a:gd name="T36" fmla="*/ 0 w 33"/>
              <a:gd name="T37" fmla="*/ 149389 h 59"/>
              <a:gd name="T38" fmla="*/ 51162 w 33"/>
              <a:gd name="T39" fmla="*/ 167608 h 59"/>
              <a:gd name="T40" fmla="*/ 21927 w 33"/>
              <a:gd name="T41" fmla="*/ 204044 h 59"/>
              <a:gd name="T42" fmla="*/ 18272 w 33"/>
              <a:gd name="T43" fmla="*/ 200400 h 59"/>
              <a:gd name="T44" fmla="*/ 10963 w 33"/>
              <a:gd name="T45" fmla="*/ 214975 h 59"/>
              <a:gd name="T46" fmla="*/ 3654 w 33"/>
              <a:gd name="T47" fmla="*/ 211331 h 59"/>
              <a:gd name="T48" fmla="*/ 3654 w 33"/>
              <a:gd name="T49" fmla="*/ 196757 h 59"/>
              <a:gd name="T50" fmla="*/ 3654 w 33"/>
              <a:gd name="T51" fmla="*/ 196757 h 59"/>
              <a:gd name="T52" fmla="*/ 0 w 33"/>
              <a:gd name="T53" fmla="*/ 149389 h 59"/>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33" h="59">
                <a:moveTo>
                  <a:pt x="25" y="4"/>
                </a:moveTo>
                <a:cubicBezTo>
                  <a:pt x="32" y="7"/>
                  <a:pt x="32" y="7"/>
                  <a:pt x="32" y="7"/>
                </a:cubicBezTo>
                <a:cubicBezTo>
                  <a:pt x="33" y="7"/>
                  <a:pt x="33" y="7"/>
                  <a:pt x="33" y="7"/>
                </a:cubicBezTo>
                <a:cubicBezTo>
                  <a:pt x="33" y="9"/>
                  <a:pt x="33" y="9"/>
                  <a:pt x="33" y="9"/>
                </a:cubicBezTo>
                <a:cubicBezTo>
                  <a:pt x="33" y="17"/>
                  <a:pt x="31" y="25"/>
                  <a:pt x="26" y="32"/>
                </a:cubicBezTo>
                <a:cubicBezTo>
                  <a:pt x="22" y="30"/>
                  <a:pt x="22" y="30"/>
                  <a:pt x="22" y="30"/>
                </a:cubicBezTo>
                <a:cubicBezTo>
                  <a:pt x="26" y="24"/>
                  <a:pt x="28" y="17"/>
                  <a:pt x="29" y="10"/>
                </a:cubicBezTo>
                <a:cubicBezTo>
                  <a:pt x="26" y="9"/>
                  <a:pt x="26" y="9"/>
                  <a:pt x="26" y="9"/>
                </a:cubicBezTo>
                <a:cubicBezTo>
                  <a:pt x="19" y="7"/>
                  <a:pt x="19" y="7"/>
                  <a:pt x="19" y="7"/>
                </a:cubicBezTo>
                <a:cubicBezTo>
                  <a:pt x="13" y="5"/>
                  <a:pt x="13" y="5"/>
                  <a:pt x="13" y="5"/>
                </a:cubicBezTo>
                <a:cubicBezTo>
                  <a:pt x="19" y="0"/>
                  <a:pt x="19" y="0"/>
                  <a:pt x="19" y="0"/>
                </a:cubicBezTo>
                <a:cubicBezTo>
                  <a:pt x="24" y="2"/>
                  <a:pt x="24" y="2"/>
                  <a:pt x="24" y="2"/>
                </a:cubicBezTo>
                <a:cubicBezTo>
                  <a:pt x="25" y="4"/>
                  <a:pt x="25" y="4"/>
                  <a:pt x="25" y="4"/>
                </a:cubicBezTo>
                <a:close/>
                <a:moveTo>
                  <a:pt x="12" y="7"/>
                </a:moveTo>
                <a:cubicBezTo>
                  <a:pt x="6" y="17"/>
                  <a:pt x="3" y="27"/>
                  <a:pt x="1" y="38"/>
                </a:cubicBezTo>
                <a:cubicBezTo>
                  <a:pt x="6" y="40"/>
                  <a:pt x="10" y="42"/>
                  <a:pt x="14" y="43"/>
                </a:cubicBezTo>
                <a:cubicBezTo>
                  <a:pt x="20" y="33"/>
                  <a:pt x="23" y="23"/>
                  <a:pt x="25" y="12"/>
                </a:cubicBezTo>
                <a:cubicBezTo>
                  <a:pt x="21" y="11"/>
                  <a:pt x="17" y="9"/>
                  <a:pt x="12" y="7"/>
                </a:cubicBezTo>
                <a:close/>
                <a:moveTo>
                  <a:pt x="0" y="41"/>
                </a:moveTo>
                <a:cubicBezTo>
                  <a:pt x="14" y="46"/>
                  <a:pt x="14" y="46"/>
                  <a:pt x="14" y="46"/>
                </a:cubicBezTo>
                <a:cubicBezTo>
                  <a:pt x="6" y="56"/>
                  <a:pt x="6" y="56"/>
                  <a:pt x="6" y="56"/>
                </a:cubicBezTo>
                <a:cubicBezTo>
                  <a:pt x="5" y="55"/>
                  <a:pt x="5" y="55"/>
                  <a:pt x="5" y="55"/>
                </a:cubicBezTo>
                <a:cubicBezTo>
                  <a:pt x="3" y="59"/>
                  <a:pt x="3" y="59"/>
                  <a:pt x="3" y="59"/>
                </a:cubicBezTo>
                <a:cubicBezTo>
                  <a:pt x="1" y="58"/>
                  <a:pt x="1" y="58"/>
                  <a:pt x="1" y="58"/>
                </a:cubicBezTo>
                <a:cubicBezTo>
                  <a:pt x="1" y="54"/>
                  <a:pt x="1" y="54"/>
                  <a:pt x="1" y="54"/>
                </a:cubicBezTo>
                <a:cubicBezTo>
                  <a:pt x="1" y="54"/>
                  <a:pt x="1" y="54"/>
                  <a:pt x="1" y="54"/>
                </a:cubicBezTo>
                <a:lnTo>
                  <a:pt x="0" y="41"/>
                </a:lnTo>
                <a:close/>
              </a:path>
            </a:pathLst>
          </a:custGeom>
          <a:solidFill>
            <a:schemeClr val="bg1"/>
          </a:solidFill>
          <a:ln>
            <a:noFill/>
          </a:ln>
        </p:spPr>
        <p:txBody>
          <a:body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方正黑体简体" panose="02010601030101010101" pitchFamily="2" charset="-122"/>
              <a:cs typeface="+mn-cs"/>
              <a:sym typeface="Arial" panose="020B0604020202020204" pitchFamily="34" charset="0"/>
            </a:endParaRPr>
          </a:p>
        </p:txBody>
      </p:sp>
      <p:sp>
        <p:nvSpPr>
          <p:cNvPr id="142" name="Freeform 167"/>
          <p:cNvSpPr/>
          <p:nvPr/>
        </p:nvSpPr>
        <p:spPr bwMode="auto">
          <a:xfrm>
            <a:off x="4034633" y="4372716"/>
            <a:ext cx="117475" cy="157162"/>
          </a:xfrm>
          <a:custGeom>
            <a:avLst/>
            <a:gdLst>
              <a:gd name="T0" fmla="*/ 0 w 32"/>
              <a:gd name="T1" fmla="*/ 98769 h 43"/>
              <a:gd name="T2" fmla="*/ 44568 w 32"/>
              <a:gd name="T3" fmla="*/ 65846 h 43"/>
              <a:gd name="T4" fmla="*/ 44568 w 32"/>
              <a:gd name="T5" fmla="*/ 80478 h 43"/>
              <a:gd name="T6" fmla="*/ 37140 w 32"/>
              <a:gd name="T7" fmla="*/ 106085 h 43"/>
              <a:gd name="T8" fmla="*/ 51996 w 32"/>
              <a:gd name="T9" fmla="*/ 95110 h 43"/>
              <a:gd name="T10" fmla="*/ 77994 w 32"/>
              <a:gd name="T11" fmla="*/ 84136 h 43"/>
              <a:gd name="T12" fmla="*/ 85422 w 32"/>
              <a:gd name="T13" fmla="*/ 98769 h 43"/>
              <a:gd name="T14" fmla="*/ 66852 w 32"/>
              <a:gd name="T15" fmla="*/ 120717 h 43"/>
              <a:gd name="T16" fmla="*/ 55710 w 32"/>
              <a:gd name="T17" fmla="*/ 135349 h 43"/>
              <a:gd name="T18" fmla="*/ 66852 w 32"/>
              <a:gd name="T19" fmla="*/ 128033 h 43"/>
              <a:gd name="T20" fmla="*/ 77994 w 32"/>
              <a:gd name="T21" fmla="*/ 120717 h 43"/>
              <a:gd name="T22" fmla="*/ 92850 w 32"/>
              <a:gd name="T23" fmla="*/ 131691 h 43"/>
              <a:gd name="T24" fmla="*/ 118848 w 32"/>
              <a:gd name="T25" fmla="*/ 131691 h 43"/>
              <a:gd name="T26" fmla="*/ 118848 w 32"/>
              <a:gd name="T27" fmla="*/ 149982 h 43"/>
              <a:gd name="T28" fmla="*/ 77994 w 32"/>
              <a:gd name="T29" fmla="*/ 139008 h 43"/>
              <a:gd name="T30" fmla="*/ 74280 w 32"/>
              <a:gd name="T31" fmla="*/ 142666 h 43"/>
              <a:gd name="T32" fmla="*/ 44568 w 32"/>
              <a:gd name="T33" fmla="*/ 153640 h 43"/>
              <a:gd name="T34" fmla="*/ 37140 w 32"/>
              <a:gd name="T35" fmla="*/ 135349 h 43"/>
              <a:gd name="T36" fmla="*/ 48282 w 32"/>
              <a:gd name="T37" fmla="*/ 117059 h 43"/>
              <a:gd name="T38" fmla="*/ 37140 w 32"/>
              <a:gd name="T39" fmla="*/ 124375 h 43"/>
              <a:gd name="T40" fmla="*/ 22284 w 32"/>
              <a:gd name="T41" fmla="*/ 113401 h 43"/>
              <a:gd name="T42" fmla="*/ 29712 w 32"/>
              <a:gd name="T43" fmla="*/ 80478 h 43"/>
              <a:gd name="T44" fmla="*/ 14856 w 32"/>
              <a:gd name="T45" fmla="*/ 106085 h 43"/>
              <a:gd name="T46" fmla="*/ 0 w 32"/>
              <a:gd name="T47" fmla="*/ 98769 h 43"/>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32" h="43">
                <a:moveTo>
                  <a:pt x="0" y="27"/>
                </a:moveTo>
                <a:cubicBezTo>
                  <a:pt x="0" y="27"/>
                  <a:pt x="15" y="0"/>
                  <a:pt x="12" y="18"/>
                </a:cubicBezTo>
                <a:cubicBezTo>
                  <a:pt x="12" y="19"/>
                  <a:pt x="12" y="20"/>
                  <a:pt x="12" y="22"/>
                </a:cubicBezTo>
                <a:cubicBezTo>
                  <a:pt x="11" y="24"/>
                  <a:pt x="11" y="27"/>
                  <a:pt x="10" y="29"/>
                </a:cubicBezTo>
                <a:cubicBezTo>
                  <a:pt x="12" y="28"/>
                  <a:pt x="13" y="27"/>
                  <a:pt x="14" y="26"/>
                </a:cubicBezTo>
                <a:cubicBezTo>
                  <a:pt x="17" y="25"/>
                  <a:pt x="20" y="23"/>
                  <a:pt x="21" y="23"/>
                </a:cubicBezTo>
                <a:cubicBezTo>
                  <a:pt x="23" y="24"/>
                  <a:pt x="23" y="25"/>
                  <a:pt x="23" y="27"/>
                </a:cubicBezTo>
                <a:cubicBezTo>
                  <a:pt x="22" y="28"/>
                  <a:pt x="20" y="31"/>
                  <a:pt x="18" y="33"/>
                </a:cubicBezTo>
                <a:cubicBezTo>
                  <a:pt x="17" y="35"/>
                  <a:pt x="15" y="36"/>
                  <a:pt x="15" y="37"/>
                </a:cubicBezTo>
                <a:cubicBezTo>
                  <a:pt x="16" y="37"/>
                  <a:pt x="17" y="36"/>
                  <a:pt x="18" y="35"/>
                </a:cubicBezTo>
                <a:cubicBezTo>
                  <a:pt x="19" y="34"/>
                  <a:pt x="20" y="34"/>
                  <a:pt x="21" y="33"/>
                </a:cubicBezTo>
                <a:cubicBezTo>
                  <a:pt x="23" y="33"/>
                  <a:pt x="24" y="34"/>
                  <a:pt x="25" y="36"/>
                </a:cubicBezTo>
                <a:cubicBezTo>
                  <a:pt x="25" y="37"/>
                  <a:pt x="32" y="36"/>
                  <a:pt x="32" y="36"/>
                </a:cubicBezTo>
                <a:cubicBezTo>
                  <a:pt x="32" y="41"/>
                  <a:pt x="32" y="41"/>
                  <a:pt x="32" y="41"/>
                </a:cubicBezTo>
                <a:cubicBezTo>
                  <a:pt x="32" y="41"/>
                  <a:pt x="24" y="42"/>
                  <a:pt x="21" y="38"/>
                </a:cubicBezTo>
                <a:cubicBezTo>
                  <a:pt x="21" y="39"/>
                  <a:pt x="21" y="39"/>
                  <a:pt x="20" y="39"/>
                </a:cubicBezTo>
                <a:cubicBezTo>
                  <a:pt x="18" y="41"/>
                  <a:pt x="15" y="43"/>
                  <a:pt x="12" y="42"/>
                </a:cubicBezTo>
                <a:cubicBezTo>
                  <a:pt x="9" y="41"/>
                  <a:pt x="9" y="40"/>
                  <a:pt x="10" y="37"/>
                </a:cubicBezTo>
                <a:cubicBezTo>
                  <a:pt x="10" y="36"/>
                  <a:pt x="11" y="34"/>
                  <a:pt x="13" y="32"/>
                </a:cubicBezTo>
                <a:cubicBezTo>
                  <a:pt x="12" y="33"/>
                  <a:pt x="11" y="33"/>
                  <a:pt x="10" y="34"/>
                </a:cubicBezTo>
                <a:cubicBezTo>
                  <a:pt x="8" y="34"/>
                  <a:pt x="7" y="33"/>
                  <a:pt x="6" y="31"/>
                </a:cubicBezTo>
                <a:cubicBezTo>
                  <a:pt x="5" y="29"/>
                  <a:pt x="7" y="25"/>
                  <a:pt x="8" y="22"/>
                </a:cubicBezTo>
                <a:cubicBezTo>
                  <a:pt x="8" y="19"/>
                  <a:pt x="4" y="29"/>
                  <a:pt x="4" y="29"/>
                </a:cubicBezTo>
                <a:lnTo>
                  <a:pt x="0" y="27"/>
                </a:lnTo>
                <a:close/>
              </a:path>
            </a:pathLst>
          </a:custGeom>
          <a:solidFill>
            <a:schemeClr val="bg1"/>
          </a:solidFill>
          <a:ln>
            <a:noFill/>
          </a:ln>
        </p:spPr>
        <p:txBody>
          <a:body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方正黑体简体" panose="02010601030101010101" pitchFamily="2" charset="-122"/>
              <a:cs typeface="+mn-cs"/>
              <a:sym typeface="Arial" panose="020B0604020202020204" pitchFamily="34" charset="0"/>
            </a:endParaRPr>
          </a:p>
        </p:txBody>
      </p:sp>
      <p:sp>
        <p:nvSpPr>
          <p:cNvPr id="143" name="Freeform 171"/>
          <p:cNvSpPr>
            <a:spLocks noEditPoints="1"/>
          </p:cNvSpPr>
          <p:nvPr/>
        </p:nvSpPr>
        <p:spPr bwMode="auto">
          <a:xfrm>
            <a:off x="2504283" y="4286991"/>
            <a:ext cx="238125" cy="242887"/>
          </a:xfrm>
          <a:custGeom>
            <a:avLst/>
            <a:gdLst>
              <a:gd name="T0" fmla="*/ 120676 w 65"/>
              <a:gd name="T1" fmla="*/ 0 h 66"/>
              <a:gd name="T2" fmla="*/ 204783 w 65"/>
              <a:gd name="T3" fmla="*/ 36809 h 66"/>
              <a:gd name="T4" fmla="*/ 237695 w 65"/>
              <a:gd name="T5" fmla="*/ 121470 h 66"/>
              <a:gd name="T6" fmla="*/ 204783 w 65"/>
              <a:gd name="T7" fmla="*/ 206130 h 66"/>
              <a:gd name="T8" fmla="*/ 120676 w 65"/>
              <a:gd name="T9" fmla="*/ 242939 h 66"/>
              <a:gd name="T10" fmla="*/ 36568 w 65"/>
              <a:gd name="T11" fmla="*/ 206130 h 66"/>
              <a:gd name="T12" fmla="*/ 0 w 65"/>
              <a:gd name="T13" fmla="*/ 121470 h 66"/>
              <a:gd name="T14" fmla="*/ 36568 w 65"/>
              <a:gd name="T15" fmla="*/ 36809 h 66"/>
              <a:gd name="T16" fmla="*/ 120676 w 65"/>
              <a:gd name="T17" fmla="*/ 0 h 66"/>
              <a:gd name="T18" fmla="*/ 186499 w 65"/>
              <a:gd name="T19" fmla="*/ 51533 h 66"/>
              <a:gd name="T20" fmla="*/ 120676 w 65"/>
              <a:gd name="T21" fmla="*/ 25766 h 66"/>
              <a:gd name="T22" fmla="*/ 51196 w 65"/>
              <a:gd name="T23" fmla="*/ 51533 h 66"/>
              <a:gd name="T24" fmla="*/ 21941 w 65"/>
              <a:gd name="T25" fmla="*/ 121470 h 66"/>
              <a:gd name="T26" fmla="*/ 51196 w 65"/>
              <a:gd name="T27" fmla="*/ 191406 h 66"/>
              <a:gd name="T28" fmla="*/ 120676 w 65"/>
              <a:gd name="T29" fmla="*/ 217173 h 66"/>
              <a:gd name="T30" fmla="*/ 186499 w 65"/>
              <a:gd name="T31" fmla="*/ 191406 h 66"/>
              <a:gd name="T32" fmla="*/ 215754 w 65"/>
              <a:gd name="T33" fmla="*/ 121470 h 66"/>
              <a:gd name="T34" fmla="*/ 186499 w 65"/>
              <a:gd name="T35" fmla="*/ 51533 h 6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65" h="66">
                <a:moveTo>
                  <a:pt x="33" y="0"/>
                </a:moveTo>
                <a:cubicBezTo>
                  <a:pt x="42" y="0"/>
                  <a:pt x="50" y="4"/>
                  <a:pt x="56" y="10"/>
                </a:cubicBezTo>
                <a:cubicBezTo>
                  <a:pt x="62" y="16"/>
                  <a:pt x="65" y="24"/>
                  <a:pt x="65" y="33"/>
                </a:cubicBezTo>
                <a:cubicBezTo>
                  <a:pt x="65" y="42"/>
                  <a:pt x="62" y="50"/>
                  <a:pt x="56" y="56"/>
                </a:cubicBezTo>
                <a:cubicBezTo>
                  <a:pt x="50" y="62"/>
                  <a:pt x="42" y="66"/>
                  <a:pt x="33" y="66"/>
                </a:cubicBezTo>
                <a:cubicBezTo>
                  <a:pt x="24" y="66"/>
                  <a:pt x="16" y="62"/>
                  <a:pt x="10" y="56"/>
                </a:cubicBezTo>
                <a:cubicBezTo>
                  <a:pt x="4" y="50"/>
                  <a:pt x="0" y="42"/>
                  <a:pt x="0" y="33"/>
                </a:cubicBezTo>
                <a:cubicBezTo>
                  <a:pt x="0" y="24"/>
                  <a:pt x="4" y="16"/>
                  <a:pt x="10" y="10"/>
                </a:cubicBezTo>
                <a:cubicBezTo>
                  <a:pt x="16" y="4"/>
                  <a:pt x="24" y="0"/>
                  <a:pt x="33" y="0"/>
                </a:cubicBezTo>
                <a:close/>
                <a:moveTo>
                  <a:pt x="51" y="14"/>
                </a:moveTo>
                <a:cubicBezTo>
                  <a:pt x="47" y="10"/>
                  <a:pt x="40" y="7"/>
                  <a:pt x="33" y="7"/>
                </a:cubicBezTo>
                <a:cubicBezTo>
                  <a:pt x="25" y="7"/>
                  <a:pt x="19" y="10"/>
                  <a:pt x="14" y="14"/>
                </a:cubicBezTo>
                <a:cubicBezTo>
                  <a:pt x="9" y="19"/>
                  <a:pt x="6" y="26"/>
                  <a:pt x="6" y="33"/>
                </a:cubicBezTo>
                <a:cubicBezTo>
                  <a:pt x="6" y="40"/>
                  <a:pt x="9" y="47"/>
                  <a:pt x="14" y="52"/>
                </a:cubicBezTo>
                <a:cubicBezTo>
                  <a:pt x="19" y="56"/>
                  <a:pt x="25" y="59"/>
                  <a:pt x="33" y="59"/>
                </a:cubicBezTo>
                <a:cubicBezTo>
                  <a:pt x="40" y="59"/>
                  <a:pt x="47" y="56"/>
                  <a:pt x="51" y="52"/>
                </a:cubicBezTo>
                <a:cubicBezTo>
                  <a:pt x="56" y="47"/>
                  <a:pt x="59" y="40"/>
                  <a:pt x="59" y="33"/>
                </a:cubicBezTo>
                <a:cubicBezTo>
                  <a:pt x="59" y="26"/>
                  <a:pt x="56" y="19"/>
                  <a:pt x="51" y="14"/>
                </a:cubicBezTo>
                <a:close/>
              </a:path>
            </a:pathLst>
          </a:custGeom>
          <a:solidFill>
            <a:schemeClr val="bg1"/>
          </a:solidFill>
          <a:ln>
            <a:noFill/>
          </a:ln>
        </p:spPr>
        <p:txBody>
          <a:body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方正黑体简体" panose="02010601030101010101" pitchFamily="2" charset="-122"/>
              <a:cs typeface="+mn-cs"/>
              <a:sym typeface="Arial" panose="020B0604020202020204" pitchFamily="34" charset="0"/>
            </a:endParaRPr>
          </a:p>
        </p:txBody>
      </p:sp>
      <p:sp>
        <p:nvSpPr>
          <p:cNvPr id="144" name="Freeform 173"/>
          <p:cNvSpPr>
            <a:spLocks noEditPoints="1"/>
          </p:cNvSpPr>
          <p:nvPr/>
        </p:nvSpPr>
        <p:spPr bwMode="auto">
          <a:xfrm>
            <a:off x="2143920" y="1612053"/>
            <a:ext cx="200025" cy="230188"/>
          </a:xfrm>
          <a:custGeom>
            <a:avLst/>
            <a:gdLst>
              <a:gd name="T0" fmla="*/ 114381 w 54"/>
              <a:gd name="T1" fmla="*/ 62253 h 63"/>
              <a:gd name="T2" fmla="*/ 136520 w 54"/>
              <a:gd name="T3" fmla="*/ 40282 h 63"/>
              <a:gd name="T4" fmla="*/ 132830 w 54"/>
              <a:gd name="T5" fmla="*/ 29296 h 63"/>
              <a:gd name="T6" fmla="*/ 121761 w 54"/>
              <a:gd name="T7" fmla="*/ 29296 h 63"/>
              <a:gd name="T8" fmla="*/ 107002 w 54"/>
              <a:gd name="T9" fmla="*/ 62253 h 63"/>
              <a:gd name="T10" fmla="*/ 114381 w 54"/>
              <a:gd name="T11" fmla="*/ 62253 h 63"/>
              <a:gd name="T12" fmla="*/ 166038 w 54"/>
              <a:gd name="T13" fmla="*/ 139155 h 63"/>
              <a:gd name="T14" fmla="*/ 166038 w 54"/>
              <a:gd name="T15" fmla="*/ 230704 h 63"/>
              <a:gd name="T16" fmla="*/ 114381 w 54"/>
              <a:gd name="T17" fmla="*/ 230704 h 63"/>
              <a:gd name="T18" fmla="*/ 114381 w 54"/>
              <a:gd name="T19" fmla="*/ 80563 h 63"/>
              <a:gd name="T20" fmla="*/ 77484 w 54"/>
              <a:gd name="T21" fmla="*/ 80563 h 63"/>
              <a:gd name="T22" fmla="*/ 77484 w 54"/>
              <a:gd name="T23" fmla="*/ 230704 h 63"/>
              <a:gd name="T24" fmla="*/ 25828 w 54"/>
              <a:gd name="T25" fmla="*/ 230704 h 63"/>
              <a:gd name="T26" fmla="*/ 25828 w 54"/>
              <a:gd name="T27" fmla="*/ 139155 h 63"/>
              <a:gd name="T28" fmla="*/ 0 w 54"/>
              <a:gd name="T29" fmla="*/ 139155 h 63"/>
              <a:gd name="T30" fmla="*/ 0 w 54"/>
              <a:gd name="T31" fmla="*/ 80563 h 63"/>
              <a:gd name="T32" fmla="*/ 51656 w 54"/>
              <a:gd name="T33" fmla="*/ 80563 h 63"/>
              <a:gd name="T34" fmla="*/ 25828 w 54"/>
              <a:gd name="T35" fmla="*/ 40282 h 63"/>
              <a:gd name="T36" fmla="*/ 40587 w 54"/>
              <a:gd name="T37" fmla="*/ 7324 h 63"/>
              <a:gd name="T38" fmla="*/ 81174 w 54"/>
              <a:gd name="T39" fmla="*/ 7324 h 63"/>
              <a:gd name="T40" fmla="*/ 95933 w 54"/>
              <a:gd name="T41" fmla="*/ 21972 h 63"/>
              <a:gd name="T42" fmla="*/ 107002 w 54"/>
              <a:gd name="T43" fmla="*/ 7324 h 63"/>
              <a:gd name="T44" fmla="*/ 147589 w 54"/>
              <a:gd name="T45" fmla="*/ 7324 h 63"/>
              <a:gd name="T46" fmla="*/ 162348 w 54"/>
              <a:gd name="T47" fmla="*/ 40282 h 63"/>
              <a:gd name="T48" fmla="*/ 136520 w 54"/>
              <a:gd name="T49" fmla="*/ 80563 h 63"/>
              <a:gd name="T50" fmla="*/ 199245 w 54"/>
              <a:gd name="T51" fmla="*/ 80563 h 63"/>
              <a:gd name="T52" fmla="*/ 199245 w 54"/>
              <a:gd name="T53" fmla="*/ 139155 h 63"/>
              <a:gd name="T54" fmla="*/ 166038 w 54"/>
              <a:gd name="T55" fmla="*/ 139155 h 63"/>
              <a:gd name="T56" fmla="*/ 81174 w 54"/>
              <a:gd name="T57" fmla="*/ 62253 h 63"/>
              <a:gd name="T58" fmla="*/ 66415 w 54"/>
              <a:gd name="T59" fmla="*/ 29296 h 63"/>
              <a:gd name="T60" fmla="*/ 55346 w 54"/>
              <a:gd name="T61" fmla="*/ 29296 h 63"/>
              <a:gd name="T62" fmla="*/ 51656 w 54"/>
              <a:gd name="T63" fmla="*/ 40282 h 63"/>
              <a:gd name="T64" fmla="*/ 73794 w 54"/>
              <a:gd name="T65" fmla="*/ 62253 h 63"/>
              <a:gd name="T66" fmla="*/ 81174 w 54"/>
              <a:gd name="T67" fmla="*/ 62253 h 63"/>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54" h="63">
                <a:moveTo>
                  <a:pt x="31" y="17"/>
                </a:moveTo>
                <a:cubicBezTo>
                  <a:pt x="35" y="15"/>
                  <a:pt x="37" y="13"/>
                  <a:pt x="37" y="11"/>
                </a:cubicBezTo>
                <a:cubicBezTo>
                  <a:pt x="37" y="10"/>
                  <a:pt x="37" y="8"/>
                  <a:pt x="36" y="8"/>
                </a:cubicBezTo>
                <a:cubicBezTo>
                  <a:pt x="35" y="7"/>
                  <a:pt x="34" y="7"/>
                  <a:pt x="33" y="8"/>
                </a:cubicBezTo>
                <a:cubicBezTo>
                  <a:pt x="31" y="9"/>
                  <a:pt x="30" y="12"/>
                  <a:pt x="29" y="17"/>
                </a:cubicBezTo>
                <a:cubicBezTo>
                  <a:pt x="31" y="17"/>
                  <a:pt x="31" y="17"/>
                  <a:pt x="31" y="17"/>
                </a:cubicBezTo>
                <a:close/>
                <a:moveTo>
                  <a:pt x="45" y="38"/>
                </a:moveTo>
                <a:cubicBezTo>
                  <a:pt x="45" y="63"/>
                  <a:pt x="45" y="63"/>
                  <a:pt x="45" y="63"/>
                </a:cubicBezTo>
                <a:cubicBezTo>
                  <a:pt x="31" y="63"/>
                  <a:pt x="31" y="63"/>
                  <a:pt x="31" y="63"/>
                </a:cubicBezTo>
                <a:cubicBezTo>
                  <a:pt x="31" y="22"/>
                  <a:pt x="31" y="22"/>
                  <a:pt x="31" y="22"/>
                </a:cubicBezTo>
                <a:cubicBezTo>
                  <a:pt x="21" y="22"/>
                  <a:pt x="21" y="22"/>
                  <a:pt x="21" y="22"/>
                </a:cubicBezTo>
                <a:cubicBezTo>
                  <a:pt x="21" y="63"/>
                  <a:pt x="21" y="63"/>
                  <a:pt x="21" y="63"/>
                </a:cubicBezTo>
                <a:cubicBezTo>
                  <a:pt x="7" y="63"/>
                  <a:pt x="7" y="63"/>
                  <a:pt x="7" y="63"/>
                </a:cubicBezTo>
                <a:cubicBezTo>
                  <a:pt x="7" y="38"/>
                  <a:pt x="7" y="38"/>
                  <a:pt x="7" y="38"/>
                </a:cubicBezTo>
                <a:cubicBezTo>
                  <a:pt x="0" y="38"/>
                  <a:pt x="0" y="38"/>
                  <a:pt x="0" y="38"/>
                </a:cubicBezTo>
                <a:cubicBezTo>
                  <a:pt x="0" y="22"/>
                  <a:pt x="0" y="22"/>
                  <a:pt x="0" y="22"/>
                </a:cubicBezTo>
                <a:cubicBezTo>
                  <a:pt x="14" y="22"/>
                  <a:pt x="14" y="22"/>
                  <a:pt x="14" y="22"/>
                </a:cubicBezTo>
                <a:cubicBezTo>
                  <a:pt x="9" y="19"/>
                  <a:pt x="7" y="15"/>
                  <a:pt x="7" y="11"/>
                </a:cubicBezTo>
                <a:cubicBezTo>
                  <a:pt x="7" y="8"/>
                  <a:pt x="9" y="4"/>
                  <a:pt x="11" y="2"/>
                </a:cubicBezTo>
                <a:cubicBezTo>
                  <a:pt x="14" y="0"/>
                  <a:pt x="18" y="0"/>
                  <a:pt x="22" y="2"/>
                </a:cubicBezTo>
                <a:cubicBezTo>
                  <a:pt x="23" y="3"/>
                  <a:pt x="25" y="4"/>
                  <a:pt x="26" y="6"/>
                </a:cubicBezTo>
                <a:cubicBezTo>
                  <a:pt x="27" y="4"/>
                  <a:pt x="28" y="3"/>
                  <a:pt x="29" y="2"/>
                </a:cubicBezTo>
                <a:cubicBezTo>
                  <a:pt x="33" y="0"/>
                  <a:pt x="37" y="0"/>
                  <a:pt x="40" y="2"/>
                </a:cubicBezTo>
                <a:cubicBezTo>
                  <a:pt x="43" y="4"/>
                  <a:pt x="45" y="8"/>
                  <a:pt x="44" y="11"/>
                </a:cubicBezTo>
                <a:cubicBezTo>
                  <a:pt x="44" y="15"/>
                  <a:pt x="42" y="19"/>
                  <a:pt x="37" y="22"/>
                </a:cubicBezTo>
                <a:cubicBezTo>
                  <a:pt x="54" y="22"/>
                  <a:pt x="54" y="22"/>
                  <a:pt x="54" y="22"/>
                </a:cubicBezTo>
                <a:cubicBezTo>
                  <a:pt x="54" y="38"/>
                  <a:pt x="54" y="38"/>
                  <a:pt x="54" y="38"/>
                </a:cubicBezTo>
                <a:cubicBezTo>
                  <a:pt x="45" y="38"/>
                  <a:pt x="45" y="38"/>
                  <a:pt x="45" y="38"/>
                </a:cubicBezTo>
                <a:close/>
                <a:moveTo>
                  <a:pt x="22" y="17"/>
                </a:moveTo>
                <a:cubicBezTo>
                  <a:pt x="21" y="12"/>
                  <a:pt x="20" y="9"/>
                  <a:pt x="18" y="8"/>
                </a:cubicBezTo>
                <a:cubicBezTo>
                  <a:pt x="17" y="7"/>
                  <a:pt x="16" y="7"/>
                  <a:pt x="15" y="8"/>
                </a:cubicBezTo>
                <a:cubicBezTo>
                  <a:pt x="14" y="8"/>
                  <a:pt x="14" y="10"/>
                  <a:pt x="14" y="11"/>
                </a:cubicBezTo>
                <a:cubicBezTo>
                  <a:pt x="14" y="13"/>
                  <a:pt x="16" y="15"/>
                  <a:pt x="20" y="17"/>
                </a:cubicBezTo>
                <a:lnTo>
                  <a:pt x="22" y="17"/>
                </a:lnTo>
                <a:close/>
              </a:path>
            </a:pathLst>
          </a:custGeom>
          <a:solidFill>
            <a:schemeClr val="bg1"/>
          </a:solidFill>
          <a:ln>
            <a:noFill/>
          </a:ln>
        </p:spPr>
        <p:txBody>
          <a:body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方正黑体简体" panose="02010601030101010101" pitchFamily="2" charset="-122"/>
              <a:cs typeface="+mn-cs"/>
              <a:sym typeface="Arial" panose="020B0604020202020204" pitchFamily="34" charset="0"/>
            </a:endParaRPr>
          </a:p>
        </p:txBody>
      </p:sp>
      <p:sp>
        <p:nvSpPr>
          <p:cNvPr id="145" name="Freeform 174"/>
          <p:cNvSpPr>
            <a:spLocks noEditPoints="1"/>
          </p:cNvSpPr>
          <p:nvPr/>
        </p:nvSpPr>
        <p:spPr bwMode="auto">
          <a:xfrm>
            <a:off x="3285333" y="1642216"/>
            <a:ext cx="209550" cy="200025"/>
          </a:xfrm>
          <a:custGeom>
            <a:avLst/>
            <a:gdLst>
              <a:gd name="T0" fmla="*/ 91987 w 57"/>
              <a:gd name="T1" fmla="*/ 142522 h 55"/>
              <a:gd name="T2" fmla="*/ 106705 w 57"/>
              <a:gd name="T3" fmla="*/ 171758 h 55"/>
              <a:gd name="T4" fmla="*/ 95667 w 57"/>
              <a:gd name="T5" fmla="*/ 193684 h 55"/>
              <a:gd name="T6" fmla="*/ 14718 w 57"/>
              <a:gd name="T7" fmla="*/ 193684 h 55"/>
              <a:gd name="T8" fmla="*/ 22077 w 57"/>
              <a:gd name="T9" fmla="*/ 164449 h 55"/>
              <a:gd name="T10" fmla="*/ 3679 w 57"/>
              <a:gd name="T11" fmla="*/ 146177 h 55"/>
              <a:gd name="T12" fmla="*/ 22077 w 57"/>
              <a:gd name="T13" fmla="*/ 116941 h 55"/>
              <a:gd name="T14" fmla="*/ 18397 w 57"/>
              <a:gd name="T15" fmla="*/ 91360 h 55"/>
              <a:gd name="T16" fmla="*/ 3679 w 57"/>
              <a:gd name="T17" fmla="*/ 62125 h 55"/>
              <a:gd name="T18" fmla="*/ 84628 w 57"/>
              <a:gd name="T19" fmla="*/ 62125 h 55"/>
              <a:gd name="T20" fmla="*/ 91987 w 57"/>
              <a:gd name="T21" fmla="*/ 87706 h 55"/>
              <a:gd name="T22" fmla="*/ 103026 w 57"/>
              <a:gd name="T23" fmla="*/ 116941 h 55"/>
              <a:gd name="T24" fmla="*/ 132462 w 57"/>
              <a:gd name="T25" fmla="*/ 0 h 55"/>
              <a:gd name="T26" fmla="*/ 121423 w 57"/>
              <a:gd name="T27" fmla="*/ 29235 h 55"/>
              <a:gd name="T28" fmla="*/ 103026 w 57"/>
              <a:gd name="T29" fmla="*/ 40199 h 55"/>
              <a:gd name="T30" fmla="*/ 121423 w 57"/>
              <a:gd name="T31" fmla="*/ 69434 h 55"/>
              <a:gd name="T32" fmla="*/ 117744 w 57"/>
              <a:gd name="T33" fmla="*/ 95015 h 55"/>
              <a:gd name="T34" fmla="*/ 117744 w 57"/>
              <a:gd name="T35" fmla="*/ 124250 h 55"/>
              <a:gd name="T36" fmla="*/ 125103 w 57"/>
              <a:gd name="T37" fmla="*/ 138868 h 55"/>
              <a:gd name="T38" fmla="*/ 121423 w 57"/>
              <a:gd name="T39" fmla="*/ 164449 h 55"/>
              <a:gd name="T40" fmla="*/ 136141 w 57"/>
              <a:gd name="T41" fmla="*/ 197339 h 55"/>
              <a:gd name="T42" fmla="*/ 206052 w 57"/>
              <a:gd name="T43" fmla="*/ 186375 h 55"/>
              <a:gd name="T44" fmla="*/ 209731 w 57"/>
              <a:gd name="T45" fmla="*/ 160794 h 55"/>
              <a:gd name="T46" fmla="*/ 198693 w 57"/>
              <a:gd name="T47" fmla="*/ 127905 h 55"/>
              <a:gd name="T48" fmla="*/ 202372 w 57"/>
              <a:gd name="T49" fmla="*/ 102324 h 55"/>
              <a:gd name="T50" fmla="*/ 202372 w 57"/>
              <a:gd name="T51" fmla="*/ 73088 h 55"/>
              <a:gd name="T52" fmla="*/ 187654 w 57"/>
              <a:gd name="T53" fmla="*/ 62125 h 55"/>
              <a:gd name="T54" fmla="*/ 187654 w 57"/>
              <a:gd name="T55" fmla="*/ 36544 h 55"/>
              <a:gd name="T56" fmla="*/ 206052 w 57"/>
              <a:gd name="T57" fmla="*/ 7309 h 55"/>
              <a:gd name="T58" fmla="*/ 169257 w 57"/>
              <a:gd name="T59" fmla="*/ 36544 h 55"/>
              <a:gd name="T60" fmla="*/ 147180 w 57"/>
              <a:gd name="T61" fmla="*/ 43853 h 55"/>
              <a:gd name="T62" fmla="*/ 139821 w 57"/>
              <a:gd name="T63" fmla="*/ 36544 h 55"/>
              <a:gd name="T64" fmla="*/ 195013 w 57"/>
              <a:gd name="T65" fmla="*/ 7309 h 55"/>
              <a:gd name="T66" fmla="*/ 128782 w 57"/>
              <a:gd name="T67" fmla="*/ 7309 h 55"/>
              <a:gd name="T68" fmla="*/ 169257 w 57"/>
              <a:gd name="T69" fmla="*/ 69434 h 55"/>
              <a:gd name="T70" fmla="*/ 161898 w 57"/>
              <a:gd name="T71" fmla="*/ 76743 h 55"/>
              <a:gd name="T72" fmla="*/ 136141 w 57"/>
              <a:gd name="T73" fmla="*/ 69434 h 55"/>
              <a:gd name="T74" fmla="*/ 187654 w 57"/>
              <a:gd name="T75" fmla="*/ 102324 h 55"/>
              <a:gd name="T76" fmla="*/ 136141 w 57"/>
              <a:gd name="T77" fmla="*/ 105978 h 55"/>
              <a:gd name="T78" fmla="*/ 161898 w 57"/>
              <a:gd name="T79" fmla="*/ 102324 h 55"/>
              <a:gd name="T80" fmla="*/ 202372 w 57"/>
              <a:gd name="T81" fmla="*/ 135213 h 55"/>
              <a:gd name="T82" fmla="*/ 136141 w 57"/>
              <a:gd name="T83" fmla="*/ 135213 h 55"/>
              <a:gd name="T84" fmla="*/ 183975 w 57"/>
              <a:gd name="T85" fmla="*/ 131559 h 55"/>
              <a:gd name="T86" fmla="*/ 187654 w 57"/>
              <a:gd name="T87" fmla="*/ 168103 h 55"/>
              <a:gd name="T88" fmla="*/ 136141 w 57"/>
              <a:gd name="T89" fmla="*/ 164449 h 55"/>
              <a:gd name="T90" fmla="*/ 22077 w 57"/>
              <a:gd name="T91" fmla="*/ 171758 h 55"/>
              <a:gd name="T92" fmla="*/ 88308 w 57"/>
              <a:gd name="T93" fmla="*/ 149831 h 55"/>
              <a:gd name="T94" fmla="*/ 91987 w 57"/>
              <a:gd name="T95" fmla="*/ 153486 h 55"/>
              <a:gd name="T96" fmla="*/ 73590 w 57"/>
              <a:gd name="T97" fmla="*/ 91360 h 55"/>
              <a:gd name="T98" fmla="*/ 29436 w 57"/>
              <a:gd name="T99" fmla="*/ 95015 h 55"/>
              <a:gd name="T100" fmla="*/ 95667 w 57"/>
              <a:gd name="T101" fmla="*/ 95015 h 55"/>
              <a:gd name="T102" fmla="*/ 44154 w 57"/>
              <a:gd name="T103" fmla="*/ 58471 h 55"/>
              <a:gd name="T104" fmla="*/ 44154 w 57"/>
              <a:gd name="T105" fmla="*/ 65780 h 55"/>
              <a:gd name="T106" fmla="*/ 77269 w 57"/>
              <a:gd name="T107" fmla="*/ 124250 h 55"/>
              <a:gd name="T108" fmla="*/ 22077 w 57"/>
              <a:gd name="T109" fmla="*/ 124250 h 55"/>
              <a:gd name="T110" fmla="*/ 73590 w 57"/>
              <a:gd name="T111" fmla="*/ 127905 h 55"/>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57" h="55">
                <a:moveTo>
                  <a:pt x="24" y="34"/>
                </a:moveTo>
                <a:cubicBezTo>
                  <a:pt x="24" y="34"/>
                  <a:pt x="24" y="34"/>
                  <a:pt x="24" y="34"/>
                </a:cubicBezTo>
                <a:cubicBezTo>
                  <a:pt x="24" y="34"/>
                  <a:pt x="25" y="34"/>
                  <a:pt x="25" y="35"/>
                </a:cubicBezTo>
                <a:cubicBezTo>
                  <a:pt x="25" y="39"/>
                  <a:pt x="25" y="39"/>
                  <a:pt x="25" y="39"/>
                </a:cubicBezTo>
                <a:cubicBezTo>
                  <a:pt x="25" y="39"/>
                  <a:pt x="25" y="39"/>
                  <a:pt x="25" y="39"/>
                </a:cubicBezTo>
                <a:cubicBezTo>
                  <a:pt x="27" y="39"/>
                  <a:pt x="28" y="40"/>
                  <a:pt x="29" y="41"/>
                </a:cubicBezTo>
                <a:cubicBezTo>
                  <a:pt x="29" y="41"/>
                  <a:pt x="29" y="41"/>
                  <a:pt x="29" y="41"/>
                </a:cubicBezTo>
                <a:cubicBezTo>
                  <a:pt x="29" y="43"/>
                  <a:pt x="29" y="45"/>
                  <a:pt x="29" y="47"/>
                </a:cubicBezTo>
                <a:cubicBezTo>
                  <a:pt x="29" y="47"/>
                  <a:pt x="29" y="47"/>
                  <a:pt x="29" y="48"/>
                </a:cubicBezTo>
                <a:cubicBezTo>
                  <a:pt x="28" y="48"/>
                  <a:pt x="27" y="48"/>
                  <a:pt x="26" y="49"/>
                </a:cubicBezTo>
                <a:cubicBezTo>
                  <a:pt x="26" y="52"/>
                  <a:pt x="26" y="52"/>
                  <a:pt x="26" y="52"/>
                </a:cubicBezTo>
                <a:cubicBezTo>
                  <a:pt x="26" y="53"/>
                  <a:pt x="26" y="53"/>
                  <a:pt x="26" y="53"/>
                </a:cubicBezTo>
                <a:cubicBezTo>
                  <a:pt x="25" y="54"/>
                  <a:pt x="24" y="55"/>
                  <a:pt x="22" y="55"/>
                </a:cubicBezTo>
                <a:cubicBezTo>
                  <a:pt x="20" y="55"/>
                  <a:pt x="18" y="55"/>
                  <a:pt x="15" y="55"/>
                </a:cubicBezTo>
                <a:cubicBezTo>
                  <a:pt x="12" y="55"/>
                  <a:pt x="9" y="55"/>
                  <a:pt x="7" y="55"/>
                </a:cubicBezTo>
                <a:cubicBezTo>
                  <a:pt x="5" y="55"/>
                  <a:pt x="4" y="54"/>
                  <a:pt x="4" y="53"/>
                </a:cubicBezTo>
                <a:cubicBezTo>
                  <a:pt x="3" y="53"/>
                  <a:pt x="3" y="53"/>
                  <a:pt x="3" y="52"/>
                </a:cubicBezTo>
                <a:cubicBezTo>
                  <a:pt x="3" y="51"/>
                  <a:pt x="3" y="49"/>
                  <a:pt x="3" y="47"/>
                </a:cubicBezTo>
                <a:cubicBezTo>
                  <a:pt x="3" y="47"/>
                  <a:pt x="3" y="47"/>
                  <a:pt x="3" y="46"/>
                </a:cubicBezTo>
                <a:cubicBezTo>
                  <a:pt x="4" y="46"/>
                  <a:pt x="5" y="46"/>
                  <a:pt x="6" y="45"/>
                </a:cubicBezTo>
                <a:cubicBezTo>
                  <a:pt x="6" y="42"/>
                  <a:pt x="6" y="42"/>
                  <a:pt x="6" y="42"/>
                </a:cubicBezTo>
                <a:cubicBezTo>
                  <a:pt x="6" y="42"/>
                  <a:pt x="5" y="42"/>
                  <a:pt x="5" y="42"/>
                </a:cubicBezTo>
                <a:cubicBezTo>
                  <a:pt x="4" y="42"/>
                  <a:pt x="2" y="41"/>
                  <a:pt x="2" y="41"/>
                </a:cubicBezTo>
                <a:cubicBezTo>
                  <a:pt x="1" y="40"/>
                  <a:pt x="1" y="40"/>
                  <a:pt x="1" y="40"/>
                </a:cubicBezTo>
                <a:cubicBezTo>
                  <a:pt x="1" y="38"/>
                  <a:pt x="1" y="36"/>
                  <a:pt x="1" y="35"/>
                </a:cubicBezTo>
                <a:cubicBezTo>
                  <a:pt x="1" y="34"/>
                  <a:pt x="1" y="34"/>
                  <a:pt x="2" y="34"/>
                </a:cubicBezTo>
                <a:cubicBezTo>
                  <a:pt x="2" y="33"/>
                  <a:pt x="3" y="33"/>
                  <a:pt x="5" y="32"/>
                </a:cubicBezTo>
                <a:cubicBezTo>
                  <a:pt x="5" y="32"/>
                  <a:pt x="6" y="32"/>
                  <a:pt x="6" y="32"/>
                </a:cubicBezTo>
                <a:cubicBezTo>
                  <a:pt x="6" y="32"/>
                  <a:pt x="5" y="32"/>
                  <a:pt x="5" y="31"/>
                </a:cubicBezTo>
                <a:cubicBezTo>
                  <a:pt x="5" y="30"/>
                  <a:pt x="5" y="28"/>
                  <a:pt x="5" y="26"/>
                </a:cubicBezTo>
                <a:cubicBezTo>
                  <a:pt x="5" y="26"/>
                  <a:pt x="6" y="26"/>
                  <a:pt x="6" y="25"/>
                </a:cubicBezTo>
                <a:cubicBezTo>
                  <a:pt x="5" y="25"/>
                  <a:pt x="5" y="25"/>
                  <a:pt x="5" y="25"/>
                </a:cubicBezTo>
                <a:cubicBezTo>
                  <a:pt x="3" y="25"/>
                  <a:pt x="2" y="24"/>
                  <a:pt x="1" y="24"/>
                </a:cubicBezTo>
                <a:cubicBezTo>
                  <a:pt x="1" y="23"/>
                  <a:pt x="0" y="23"/>
                  <a:pt x="0" y="23"/>
                </a:cubicBezTo>
                <a:cubicBezTo>
                  <a:pt x="0" y="21"/>
                  <a:pt x="0" y="19"/>
                  <a:pt x="0" y="18"/>
                </a:cubicBezTo>
                <a:cubicBezTo>
                  <a:pt x="0" y="17"/>
                  <a:pt x="1" y="17"/>
                  <a:pt x="1" y="17"/>
                </a:cubicBezTo>
                <a:cubicBezTo>
                  <a:pt x="2" y="16"/>
                  <a:pt x="3" y="16"/>
                  <a:pt x="5" y="15"/>
                </a:cubicBezTo>
                <a:cubicBezTo>
                  <a:pt x="7" y="15"/>
                  <a:pt x="9" y="15"/>
                  <a:pt x="12" y="15"/>
                </a:cubicBezTo>
                <a:cubicBezTo>
                  <a:pt x="15" y="15"/>
                  <a:pt x="18" y="15"/>
                  <a:pt x="20" y="15"/>
                </a:cubicBezTo>
                <a:cubicBezTo>
                  <a:pt x="21" y="16"/>
                  <a:pt x="23" y="16"/>
                  <a:pt x="23" y="17"/>
                </a:cubicBezTo>
                <a:cubicBezTo>
                  <a:pt x="24" y="17"/>
                  <a:pt x="24" y="17"/>
                  <a:pt x="24" y="18"/>
                </a:cubicBezTo>
                <a:cubicBezTo>
                  <a:pt x="24" y="19"/>
                  <a:pt x="24" y="21"/>
                  <a:pt x="24" y="23"/>
                </a:cubicBezTo>
                <a:cubicBezTo>
                  <a:pt x="24" y="23"/>
                  <a:pt x="24" y="23"/>
                  <a:pt x="23" y="24"/>
                </a:cubicBezTo>
                <a:cubicBezTo>
                  <a:pt x="24" y="24"/>
                  <a:pt x="24" y="24"/>
                  <a:pt x="25" y="24"/>
                </a:cubicBezTo>
                <a:cubicBezTo>
                  <a:pt x="26" y="24"/>
                  <a:pt x="28" y="25"/>
                  <a:pt x="28" y="25"/>
                </a:cubicBezTo>
                <a:cubicBezTo>
                  <a:pt x="29" y="26"/>
                  <a:pt x="29" y="26"/>
                  <a:pt x="29" y="26"/>
                </a:cubicBezTo>
                <a:cubicBezTo>
                  <a:pt x="29" y="28"/>
                  <a:pt x="29" y="30"/>
                  <a:pt x="29" y="31"/>
                </a:cubicBezTo>
                <a:cubicBezTo>
                  <a:pt x="29" y="32"/>
                  <a:pt x="29" y="32"/>
                  <a:pt x="28" y="32"/>
                </a:cubicBezTo>
                <a:cubicBezTo>
                  <a:pt x="28" y="33"/>
                  <a:pt x="26" y="33"/>
                  <a:pt x="25" y="34"/>
                </a:cubicBezTo>
                <a:cubicBezTo>
                  <a:pt x="25" y="34"/>
                  <a:pt x="24" y="34"/>
                  <a:pt x="24" y="34"/>
                </a:cubicBezTo>
                <a:close/>
                <a:moveTo>
                  <a:pt x="44" y="0"/>
                </a:moveTo>
                <a:cubicBezTo>
                  <a:pt x="41" y="0"/>
                  <a:pt x="38" y="0"/>
                  <a:pt x="36" y="0"/>
                </a:cubicBezTo>
                <a:cubicBezTo>
                  <a:pt x="34" y="0"/>
                  <a:pt x="33" y="1"/>
                  <a:pt x="33" y="1"/>
                </a:cubicBezTo>
                <a:cubicBezTo>
                  <a:pt x="32" y="2"/>
                  <a:pt x="32" y="2"/>
                  <a:pt x="32" y="2"/>
                </a:cubicBezTo>
                <a:cubicBezTo>
                  <a:pt x="32" y="4"/>
                  <a:pt x="32" y="6"/>
                  <a:pt x="32" y="7"/>
                </a:cubicBezTo>
                <a:cubicBezTo>
                  <a:pt x="32" y="8"/>
                  <a:pt x="32" y="8"/>
                  <a:pt x="33" y="8"/>
                </a:cubicBezTo>
                <a:cubicBezTo>
                  <a:pt x="33" y="9"/>
                  <a:pt x="33" y="9"/>
                  <a:pt x="33" y="9"/>
                </a:cubicBezTo>
                <a:cubicBezTo>
                  <a:pt x="33" y="9"/>
                  <a:pt x="33" y="9"/>
                  <a:pt x="33" y="9"/>
                </a:cubicBezTo>
                <a:cubicBezTo>
                  <a:pt x="31" y="9"/>
                  <a:pt x="30" y="10"/>
                  <a:pt x="29" y="10"/>
                </a:cubicBezTo>
                <a:cubicBezTo>
                  <a:pt x="29" y="11"/>
                  <a:pt x="28" y="11"/>
                  <a:pt x="28" y="11"/>
                </a:cubicBezTo>
                <a:cubicBezTo>
                  <a:pt x="28" y="13"/>
                  <a:pt x="28" y="15"/>
                  <a:pt x="28" y="16"/>
                </a:cubicBezTo>
                <a:cubicBezTo>
                  <a:pt x="28" y="17"/>
                  <a:pt x="29" y="17"/>
                  <a:pt x="29" y="17"/>
                </a:cubicBezTo>
                <a:cubicBezTo>
                  <a:pt x="30" y="18"/>
                  <a:pt x="31" y="18"/>
                  <a:pt x="33" y="19"/>
                </a:cubicBezTo>
                <a:cubicBezTo>
                  <a:pt x="33" y="19"/>
                  <a:pt x="33" y="19"/>
                  <a:pt x="33" y="19"/>
                </a:cubicBezTo>
                <a:cubicBezTo>
                  <a:pt x="33" y="19"/>
                  <a:pt x="32" y="19"/>
                  <a:pt x="32" y="19"/>
                </a:cubicBezTo>
                <a:cubicBezTo>
                  <a:pt x="32" y="19"/>
                  <a:pt x="32" y="20"/>
                  <a:pt x="32" y="20"/>
                </a:cubicBezTo>
                <a:cubicBezTo>
                  <a:pt x="32" y="22"/>
                  <a:pt x="32" y="23"/>
                  <a:pt x="32" y="25"/>
                </a:cubicBezTo>
                <a:cubicBezTo>
                  <a:pt x="32" y="25"/>
                  <a:pt x="32" y="26"/>
                  <a:pt x="32" y="26"/>
                </a:cubicBezTo>
                <a:cubicBezTo>
                  <a:pt x="33" y="26"/>
                  <a:pt x="33" y="27"/>
                  <a:pt x="34" y="27"/>
                </a:cubicBezTo>
                <a:cubicBezTo>
                  <a:pt x="34" y="27"/>
                  <a:pt x="33" y="27"/>
                  <a:pt x="33" y="28"/>
                </a:cubicBezTo>
                <a:cubicBezTo>
                  <a:pt x="33" y="28"/>
                  <a:pt x="33" y="28"/>
                  <a:pt x="32" y="29"/>
                </a:cubicBezTo>
                <a:cubicBezTo>
                  <a:pt x="32" y="30"/>
                  <a:pt x="32" y="32"/>
                  <a:pt x="32" y="34"/>
                </a:cubicBezTo>
                <a:cubicBezTo>
                  <a:pt x="33" y="34"/>
                  <a:pt x="33" y="34"/>
                  <a:pt x="33" y="35"/>
                </a:cubicBezTo>
                <a:cubicBezTo>
                  <a:pt x="34" y="35"/>
                  <a:pt x="34" y="36"/>
                  <a:pt x="36" y="36"/>
                </a:cubicBezTo>
                <a:cubicBezTo>
                  <a:pt x="35" y="36"/>
                  <a:pt x="35" y="36"/>
                  <a:pt x="34" y="37"/>
                </a:cubicBezTo>
                <a:cubicBezTo>
                  <a:pt x="34" y="37"/>
                  <a:pt x="34" y="37"/>
                  <a:pt x="34" y="38"/>
                </a:cubicBezTo>
                <a:cubicBezTo>
                  <a:pt x="34" y="39"/>
                  <a:pt x="34" y="41"/>
                  <a:pt x="34" y="43"/>
                </a:cubicBezTo>
                <a:cubicBezTo>
                  <a:pt x="34" y="43"/>
                  <a:pt x="34" y="43"/>
                  <a:pt x="35" y="44"/>
                </a:cubicBezTo>
                <a:cubicBezTo>
                  <a:pt x="35" y="44"/>
                  <a:pt x="35" y="44"/>
                  <a:pt x="35" y="44"/>
                </a:cubicBezTo>
                <a:cubicBezTo>
                  <a:pt x="34" y="44"/>
                  <a:pt x="33" y="45"/>
                  <a:pt x="33" y="45"/>
                </a:cubicBezTo>
                <a:cubicBezTo>
                  <a:pt x="33" y="46"/>
                  <a:pt x="33" y="46"/>
                  <a:pt x="32" y="46"/>
                </a:cubicBezTo>
                <a:cubicBezTo>
                  <a:pt x="32" y="48"/>
                  <a:pt x="32" y="50"/>
                  <a:pt x="32" y="51"/>
                </a:cubicBezTo>
                <a:cubicBezTo>
                  <a:pt x="33" y="52"/>
                  <a:pt x="33" y="52"/>
                  <a:pt x="33" y="52"/>
                </a:cubicBezTo>
                <a:cubicBezTo>
                  <a:pt x="34" y="53"/>
                  <a:pt x="35" y="53"/>
                  <a:pt x="37" y="54"/>
                </a:cubicBezTo>
                <a:cubicBezTo>
                  <a:pt x="39" y="54"/>
                  <a:pt x="41" y="54"/>
                  <a:pt x="44" y="54"/>
                </a:cubicBezTo>
                <a:cubicBezTo>
                  <a:pt x="47" y="54"/>
                  <a:pt x="50" y="54"/>
                  <a:pt x="52" y="54"/>
                </a:cubicBezTo>
                <a:cubicBezTo>
                  <a:pt x="53" y="53"/>
                  <a:pt x="55" y="53"/>
                  <a:pt x="55" y="52"/>
                </a:cubicBezTo>
                <a:cubicBezTo>
                  <a:pt x="56" y="52"/>
                  <a:pt x="56" y="52"/>
                  <a:pt x="56" y="51"/>
                </a:cubicBezTo>
                <a:cubicBezTo>
                  <a:pt x="56" y="50"/>
                  <a:pt x="56" y="48"/>
                  <a:pt x="56" y="46"/>
                </a:cubicBezTo>
                <a:cubicBezTo>
                  <a:pt x="56" y="46"/>
                  <a:pt x="56" y="45"/>
                  <a:pt x="55" y="45"/>
                </a:cubicBezTo>
                <a:cubicBezTo>
                  <a:pt x="55" y="45"/>
                  <a:pt x="55" y="45"/>
                  <a:pt x="55" y="45"/>
                </a:cubicBezTo>
                <a:cubicBezTo>
                  <a:pt x="56" y="44"/>
                  <a:pt x="56" y="44"/>
                  <a:pt x="57" y="44"/>
                </a:cubicBezTo>
                <a:cubicBezTo>
                  <a:pt x="57" y="43"/>
                  <a:pt x="57" y="43"/>
                  <a:pt x="57" y="43"/>
                </a:cubicBezTo>
                <a:cubicBezTo>
                  <a:pt x="57" y="41"/>
                  <a:pt x="57" y="39"/>
                  <a:pt x="57" y="38"/>
                </a:cubicBezTo>
                <a:cubicBezTo>
                  <a:pt x="57" y="37"/>
                  <a:pt x="57" y="37"/>
                  <a:pt x="57" y="37"/>
                </a:cubicBezTo>
                <a:cubicBezTo>
                  <a:pt x="56" y="36"/>
                  <a:pt x="56" y="36"/>
                  <a:pt x="54" y="35"/>
                </a:cubicBezTo>
                <a:cubicBezTo>
                  <a:pt x="55" y="35"/>
                  <a:pt x="55" y="35"/>
                  <a:pt x="55" y="35"/>
                </a:cubicBezTo>
                <a:cubicBezTo>
                  <a:pt x="56" y="35"/>
                  <a:pt x="56" y="34"/>
                  <a:pt x="56" y="34"/>
                </a:cubicBezTo>
                <a:cubicBezTo>
                  <a:pt x="56" y="32"/>
                  <a:pt x="56" y="30"/>
                  <a:pt x="56" y="29"/>
                </a:cubicBezTo>
                <a:cubicBezTo>
                  <a:pt x="56" y="28"/>
                  <a:pt x="56" y="28"/>
                  <a:pt x="55" y="28"/>
                </a:cubicBezTo>
                <a:cubicBezTo>
                  <a:pt x="55" y="27"/>
                  <a:pt x="54" y="27"/>
                  <a:pt x="53" y="27"/>
                </a:cubicBezTo>
                <a:cubicBezTo>
                  <a:pt x="54" y="27"/>
                  <a:pt x="54" y="26"/>
                  <a:pt x="55" y="26"/>
                </a:cubicBezTo>
                <a:cubicBezTo>
                  <a:pt x="55" y="26"/>
                  <a:pt x="55" y="26"/>
                  <a:pt x="55" y="25"/>
                </a:cubicBezTo>
                <a:cubicBezTo>
                  <a:pt x="55" y="23"/>
                  <a:pt x="55" y="22"/>
                  <a:pt x="55" y="20"/>
                </a:cubicBezTo>
                <a:cubicBezTo>
                  <a:pt x="55" y="20"/>
                  <a:pt x="55" y="19"/>
                  <a:pt x="55" y="19"/>
                </a:cubicBezTo>
                <a:cubicBezTo>
                  <a:pt x="54" y="18"/>
                  <a:pt x="53" y="18"/>
                  <a:pt x="51" y="18"/>
                </a:cubicBezTo>
                <a:cubicBezTo>
                  <a:pt x="51" y="18"/>
                  <a:pt x="51" y="18"/>
                  <a:pt x="51" y="18"/>
                </a:cubicBezTo>
                <a:cubicBezTo>
                  <a:pt x="51" y="17"/>
                  <a:pt x="51" y="17"/>
                  <a:pt x="51" y="17"/>
                </a:cubicBezTo>
                <a:cubicBezTo>
                  <a:pt x="52" y="17"/>
                  <a:pt x="52" y="17"/>
                  <a:pt x="52" y="16"/>
                </a:cubicBezTo>
                <a:cubicBezTo>
                  <a:pt x="52" y="15"/>
                  <a:pt x="52" y="13"/>
                  <a:pt x="52" y="11"/>
                </a:cubicBezTo>
                <a:cubicBezTo>
                  <a:pt x="52" y="11"/>
                  <a:pt x="52" y="11"/>
                  <a:pt x="51" y="10"/>
                </a:cubicBezTo>
                <a:cubicBezTo>
                  <a:pt x="51" y="10"/>
                  <a:pt x="51" y="10"/>
                  <a:pt x="51" y="10"/>
                </a:cubicBezTo>
                <a:cubicBezTo>
                  <a:pt x="51" y="10"/>
                  <a:pt x="51" y="10"/>
                  <a:pt x="51" y="10"/>
                </a:cubicBezTo>
                <a:cubicBezTo>
                  <a:pt x="53" y="10"/>
                  <a:pt x="54" y="9"/>
                  <a:pt x="55" y="8"/>
                </a:cubicBezTo>
                <a:cubicBezTo>
                  <a:pt x="55" y="8"/>
                  <a:pt x="55" y="8"/>
                  <a:pt x="56" y="7"/>
                </a:cubicBezTo>
                <a:cubicBezTo>
                  <a:pt x="56" y="6"/>
                  <a:pt x="56" y="4"/>
                  <a:pt x="56" y="2"/>
                </a:cubicBezTo>
                <a:cubicBezTo>
                  <a:pt x="56" y="2"/>
                  <a:pt x="55" y="2"/>
                  <a:pt x="55" y="1"/>
                </a:cubicBezTo>
                <a:cubicBezTo>
                  <a:pt x="54" y="1"/>
                  <a:pt x="53" y="0"/>
                  <a:pt x="51" y="0"/>
                </a:cubicBezTo>
                <a:cubicBezTo>
                  <a:pt x="49" y="0"/>
                  <a:pt x="47" y="0"/>
                  <a:pt x="44" y="0"/>
                </a:cubicBezTo>
                <a:close/>
                <a:moveTo>
                  <a:pt x="46" y="10"/>
                </a:moveTo>
                <a:cubicBezTo>
                  <a:pt x="47" y="10"/>
                  <a:pt x="47" y="10"/>
                  <a:pt x="47" y="10"/>
                </a:cubicBezTo>
                <a:cubicBezTo>
                  <a:pt x="48" y="11"/>
                  <a:pt x="49" y="11"/>
                  <a:pt x="49" y="11"/>
                </a:cubicBezTo>
                <a:cubicBezTo>
                  <a:pt x="49" y="11"/>
                  <a:pt x="48" y="11"/>
                  <a:pt x="47" y="11"/>
                </a:cubicBezTo>
                <a:cubicBezTo>
                  <a:pt x="45" y="12"/>
                  <a:pt x="43" y="12"/>
                  <a:pt x="40" y="12"/>
                </a:cubicBezTo>
                <a:cubicBezTo>
                  <a:pt x="37" y="12"/>
                  <a:pt x="35" y="12"/>
                  <a:pt x="33" y="11"/>
                </a:cubicBezTo>
                <a:cubicBezTo>
                  <a:pt x="32" y="11"/>
                  <a:pt x="31" y="11"/>
                  <a:pt x="31" y="11"/>
                </a:cubicBezTo>
                <a:cubicBezTo>
                  <a:pt x="31" y="11"/>
                  <a:pt x="32" y="11"/>
                  <a:pt x="33" y="10"/>
                </a:cubicBezTo>
                <a:cubicBezTo>
                  <a:pt x="34" y="10"/>
                  <a:pt x="36" y="10"/>
                  <a:pt x="38" y="10"/>
                </a:cubicBezTo>
                <a:cubicBezTo>
                  <a:pt x="39" y="10"/>
                  <a:pt x="42" y="10"/>
                  <a:pt x="44" y="10"/>
                </a:cubicBezTo>
                <a:cubicBezTo>
                  <a:pt x="45" y="10"/>
                  <a:pt x="46" y="10"/>
                  <a:pt x="46" y="10"/>
                </a:cubicBezTo>
                <a:close/>
                <a:moveTo>
                  <a:pt x="51" y="2"/>
                </a:moveTo>
                <a:cubicBezTo>
                  <a:pt x="52" y="2"/>
                  <a:pt x="53" y="2"/>
                  <a:pt x="53" y="2"/>
                </a:cubicBezTo>
                <a:cubicBezTo>
                  <a:pt x="53" y="2"/>
                  <a:pt x="52" y="2"/>
                  <a:pt x="51" y="3"/>
                </a:cubicBezTo>
                <a:cubicBezTo>
                  <a:pt x="49" y="3"/>
                  <a:pt x="47" y="3"/>
                  <a:pt x="44" y="3"/>
                </a:cubicBezTo>
                <a:cubicBezTo>
                  <a:pt x="41" y="3"/>
                  <a:pt x="39" y="3"/>
                  <a:pt x="37" y="3"/>
                </a:cubicBezTo>
                <a:cubicBezTo>
                  <a:pt x="36" y="2"/>
                  <a:pt x="35" y="2"/>
                  <a:pt x="35" y="2"/>
                </a:cubicBezTo>
                <a:cubicBezTo>
                  <a:pt x="35" y="2"/>
                  <a:pt x="36" y="2"/>
                  <a:pt x="37" y="2"/>
                </a:cubicBezTo>
                <a:cubicBezTo>
                  <a:pt x="39" y="1"/>
                  <a:pt x="41" y="1"/>
                  <a:pt x="44" y="1"/>
                </a:cubicBezTo>
                <a:cubicBezTo>
                  <a:pt x="47" y="1"/>
                  <a:pt x="49" y="1"/>
                  <a:pt x="51" y="2"/>
                </a:cubicBezTo>
                <a:close/>
                <a:moveTo>
                  <a:pt x="46" y="19"/>
                </a:moveTo>
                <a:cubicBezTo>
                  <a:pt x="48" y="19"/>
                  <a:pt x="49" y="19"/>
                  <a:pt x="51" y="19"/>
                </a:cubicBezTo>
                <a:cubicBezTo>
                  <a:pt x="52" y="19"/>
                  <a:pt x="52" y="20"/>
                  <a:pt x="52" y="20"/>
                </a:cubicBezTo>
                <a:cubicBezTo>
                  <a:pt x="52" y="20"/>
                  <a:pt x="52" y="20"/>
                  <a:pt x="51" y="20"/>
                </a:cubicBezTo>
                <a:cubicBezTo>
                  <a:pt x="49" y="20"/>
                  <a:pt x="46" y="21"/>
                  <a:pt x="44" y="21"/>
                </a:cubicBezTo>
                <a:cubicBezTo>
                  <a:pt x="41" y="21"/>
                  <a:pt x="38" y="20"/>
                  <a:pt x="36" y="20"/>
                </a:cubicBezTo>
                <a:cubicBezTo>
                  <a:pt x="35" y="20"/>
                  <a:pt x="35" y="20"/>
                  <a:pt x="35" y="20"/>
                </a:cubicBezTo>
                <a:cubicBezTo>
                  <a:pt x="35" y="20"/>
                  <a:pt x="35" y="19"/>
                  <a:pt x="36" y="19"/>
                </a:cubicBezTo>
                <a:cubicBezTo>
                  <a:pt x="37" y="19"/>
                  <a:pt x="37" y="19"/>
                  <a:pt x="37" y="19"/>
                </a:cubicBezTo>
                <a:cubicBezTo>
                  <a:pt x="38" y="19"/>
                  <a:pt x="39" y="19"/>
                  <a:pt x="40" y="19"/>
                </a:cubicBezTo>
                <a:cubicBezTo>
                  <a:pt x="42" y="19"/>
                  <a:pt x="45" y="19"/>
                  <a:pt x="46" y="19"/>
                </a:cubicBezTo>
                <a:close/>
                <a:moveTo>
                  <a:pt x="49" y="28"/>
                </a:moveTo>
                <a:cubicBezTo>
                  <a:pt x="50" y="28"/>
                  <a:pt x="51" y="28"/>
                  <a:pt x="51" y="28"/>
                </a:cubicBezTo>
                <a:cubicBezTo>
                  <a:pt x="53" y="28"/>
                  <a:pt x="53" y="28"/>
                  <a:pt x="53" y="28"/>
                </a:cubicBezTo>
                <a:cubicBezTo>
                  <a:pt x="53" y="29"/>
                  <a:pt x="53" y="29"/>
                  <a:pt x="51" y="29"/>
                </a:cubicBezTo>
                <a:cubicBezTo>
                  <a:pt x="50" y="29"/>
                  <a:pt x="47" y="29"/>
                  <a:pt x="44" y="29"/>
                </a:cubicBezTo>
                <a:cubicBezTo>
                  <a:pt x="41" y="29"/>
                  <a:pt x="39" y="29"/>
                  <a:pt x="37" y="29"/>
                </a:cubicBezTo>
                <a:cubicBezTo>
                  <a:pt x="36" y="29"/>
                  <a:pt x="35" y="29"/>
                  <a:pt x="35" y="28"/>
                </a:cubicBezTo>
                <a:cubicBezTo>
                  <a:pt x="35" y="28"/>
                  <a:pt x="36" y="28"/>
                  <a:pt x="37" y="28"/>
                </a:cubicBezTo>
                <a:cubicBezTo>
                  <a:pt x="38" y="28"/>
                  <a:pt x="38" y="28"/>
                  <a:pt x="39" y="28"/>
                </a:cubicBezTo>
                <a:cubicBezTo>
                  <a:pt x="40" y="28"/>
                  <a:pt x="42" y="28"/>
                  <a:pt x="44" y="28"/>
                </a:cubicBezTo>
                <a:cubicBezTo>
                  <a:pt x="45" y="28"/>
                  <a:pt x="47" y="28"/>
                  <a:pt x="49" y="28"/>
                </a:cubicBezTo>
                <a:close/>
                <a:moveTo>
                  <a:pt x="50" y="36"/>
                </a:moveTo>
                <a:cubicBezTo>
                  <a:pt x="51" y="36"/>
                  <a:pt x="52" y="37"/>
                  <a:pt x="53" y="37"/>
                </a:cubicBezTo>
                <a:cubicBezTo>
                  <a:pt x="54" y="37"/>
                  <a:pt x="55" y="37"/>
                  <a:pt x="55" y="37"/>
                </a:cubicBezTo>
                <a:cubicBezTo>
                  <a:pt x="55" y="37"/>
                  <a:pt x="54" y="37"/>
                  <a:pt x="53" y="38"/>
                </a:cubicBezTo>
                <a:cubicBezTo>
                  <a:pt x="51" y="38"/>
                  <a:pt x="49" y="38"/>
                  <a:pt x="46" y="38"/>
                </a:cubicBezTo>
                <a:cubicBezTo>
                  <a:pt x="43" y="38"/>
                  <a:pt x="40" y="38"/>
                  <a:pt x="39" y="38"/>
                </a:cubicBezTo>
                <a:cubicBezTo>
                  <a:pt x="37" y="37"/>
                  <a:pt x="37" y="37"/>
                  <a:pt x="37" y="37"/>
                </a:cubicBezTo>
                <a:cubicBezTo>
                  <a:pt x="37" y="37"/>
                  <a:pt x="37" y="37"/>
                  <a:pt x="39" y="37"/>
                </a:cubicBezTo>
                <a:cubicBezTo>
                  <a:pt x="39" y="37"/>
                  <a:pt x="40" y="37"/>
                  <a:pt x="40" y="37"/>
                </a:cubicBezTo>
                <a:cubicBezTo>
                  <a:pt x="41" y="37"/>
                  <a:pt x="43" y="37"/>
                  <a:pt x="44" y="37"/>
                </a:cubicBezTo>
                <a:cubicBezTo>
                  <a:pt x="46" y="37"/>
                  <a:pt x="48" y="37"/>
                  <a:pt x="50" y="36"/>
                </a:cubicBezTo>
                <a:close/>
                <a:moveTo>
                  <a:pt x="50" y="45"/>
                </a:moveTo>
                <a:cubicBezTo>
                  <a:pt x="51" y="45"/>
                  <a:pt x="51" y="45"/>
                  <a:pt x="51" y="45"/>
                </a:cubicBezTo>
                <a:cubicBezTo>
                  <a:pt x="53" y="46"/>
                  <a:pt x="53" y="46"/>
                  <a:pt x="53" y="46"/>
                </a:cubicBezTo>
                <a:cubicBezTo>
                  <a:pt x="53" y="46"/>
                  <a:pt x="53" y="46"/>
                  <a:pt x="51" y="46"/>
                </a:cubicBezTo>
                <a:cubicBezTo>
                  <a:pt x="50" y="47"/>
                  <a:pt x="47" y="47"/>
                  <a:pt x="44" y="47"/>
                </a:cubicBezTo>
                <a:cubicBezTo>
                  <a:pt x="41" y="47"/>
                  <a:pt x="39" y="47"/>
                  <a:pt x="37" y="46"/>
                </a:cubicBezTo>
                <a:cubicBezTo>
                  <a:pt x="36" y="46"/>
                  <a:pt x="35" y="46"/>
                  <a:pt x="35" y="46"/>
                </a:cubicBezTo>
                <a:cubicBezTo>
                  <a:pt x="35" y="46"/>
                  <a:pt x="36" y="46"/>
                  <a:pt x="37" y="45"/>
                </a:cubicBezTo>
                <a:cubicBezTo>
                  <a:pt x="38" y="45"/>
                  <a:pt x="39" y="45"/>
                  <a:pt x="40" y="45"/>
                </a:cubicBezTo>
                <a:cubicBezTo>
                  <a:pt x="41" y="45"/>
                  <a:pt x="43" y="45"/>
                  <a:pt x="46" y="45"/>
                </a:cubicBezTo>
                <a:cubicBezTo>
                  <a:pt x="47" y="45"/>
                  <a:pt x="49" y="45"/>
                  <a:pt x="50" y="45"/>
                </a:cubicBezTo>
                <a:close/>
                <a:moveTo>
                  <a:pt x="6" y="47"/>
                </a:moveTo>
                <a:cubicBezTo>
                  <a:pt x="6" y="47"/>
                  <a:pt x="6" y="47"/>
                  <a:pt x="6" y="47"/>
                </a:cubicBezTo>
                <a:cubicBezTo>
                  <a:pt x="6" y="47"/>
                  <a:pt x="6" y="47"/>
                  <a:pt x="6" y="47"/>
                </a:cubicBezTo>
                <a:cubicBezTo>
                  <a:pt x="6" y="47"/>
                  <a:pt x="6" y="47"/>
                  <a:pt x="6" y="47"/>
                </a:cubicBezTo>
                <a:close/>
                <a:moveTo>
                  <a:pt x="24" y="41"/>
                </a:moveTo>
                <a:cubicBezTo>
                  <a:pt x="24" y="41"/>
                  <a:pt x="24" y="41"/>
                  <a:pt x="24" y="41"/>
                </a:cubicBezTo>
                <a:cubicBezTo>
                  <a:pt x="23" y="41"/>
                  <a:pt x="22" y="42"/>
                  <a:pt x="20" y="42"/>
                </a:cubicBezTo>
                <a:cubicBezTo>
                  <a:pt x="20" y="42"/>
                  <a:pt x="20" y="42"/>
                  <a:pt x="20" y="42"/>
                </a:cubicBezTo>
                <a:cubicBezTo>
                  <a:pt x="22" y="42"/>
                  <a:pt x="23" y="42"/>
                  <a:pt x="25" y="42"/>
                </a:cubicBezTo>
                <a:cubicBezTo>
                  <a:pt x="26" y="41"/>
                  <a:pt x="26" y="41"/>
                  <a:pt x="26" y="41"/>
                </a:cubicBezTo>
                <a:cubicBezTo>
                  <a:pt x="26" y="41"/>
                  <a:pt x="26" y="41"/>
                  <a:pt x="25" y="41"/>
                </a:cubicBezTo>
                <a:cubicBezTo>
                  <a:pt x="24" y="41"/>
                  <a:pt x="24" y="41"/>
                  <a:pt x="24" y="41"/>
                </a:cubicBezTo>
                <a:close/>
                <a:moveTo>
                  <a:pt x="20" y="25"/>
                </a:moveTo>
                <a:cubicBezTo>
                  <a:pt x="20" y="25"/>
                  <a:pt x="20" y="25"/>
                  <a:pt x="20" y="25"/>
                </a:cubicBezTo>
                <a:cubicBezTo>
                  <a:pt x="18" y="25"/>
                  <a:pt x="15" y="26"/>
                  <a:pt x="12" y="26"/>
                </a:cubicBezTo>
                <a:cubicBezTo>
                  <a:pt x="11" y="26"/>
                  <a:pt x="10" y="26"/>
                  <a:pt x="9" y="26"/>
                </a:cubicBezTo>
                <a:cubicBezTo>
                  <a:pt x="9" y="26"/>
                  <a:pt x="8" y="26"/>
                  <a:pt x="8" y="26"/>
                </a:cubicBezTo>
                <a:cubicBezTo>
                  <a:pt x="8" y="26"/>
                  <a:pt x="9" y="26"/>
                  <a:pt x="10" y="26"/>
                </a:cubicBezTo>
                <a:cubicBezTo>
                  <a:pt x="12" y="27"/>
                  <a:pt x="14" y="27"/>
                  <a:pt x="17" y="27"/>
                </a:cubicBezTo>
                <a:cubicBezTo>
                  <a:pt x="20" y="27"/>
                  <a:pt x="22" y="27"/>
                  <a:pt x="24" y="26"/>
                </a:cubicBezTo>
                <a:cubicBezTo>
                  <a:pt x="25" y="26"/>
                  <a:pt x="26" y="26"/>
                  <a:pt x="26" y="26"/>
                </a:cubicBezTo>
                <a:cubicBezTo>
                  <a:pt x="26" y="26"/>
                  <a:pt x="25" y="26"/>
                  <a:pt x="24" y="25"/>
                </a:cubicBezTo>
                <a:cubicBezTo>
                  <a:pt x="23" y="25"/>
                  <a:pt x="22" y="25"/>
                  <a:pt x="20" y="25"/>
                </a:cubicBezTo>
                <a:close/>
                <a:moveTo>
                  <a:pt x="19" y="17"/>
                </a:moveTo>
                <a:cubicBezTo>
                  <a:pt x="17" y="17"/>
                  <a:pt x="15" y="16"/>
                  <a:pt x="12" y="16"/>
                </a:cubicBezTo>
                <a:cubicBezTo>
                  <a:pt x="9" y="16"/>
                  <a:pt x="7" y="17"/>
                  <a:pt x="5" y="17"/>
                </a:cubicBezTo>
                <a:cubicBezTo>
                  <a:pt x="4" y="17"/>
                  <a:pt x="3" y="17"/>
                  <a:pt x="3" y="17"/>
                </a:cubicBezTo>
                <a:cubicBezTo>
                  <a:pt x="3" y="17"/>
                  <a:pt x="4" y="18"/>
                  <a:pt x="5" y="18"/>
                </a:cubicBezTo>
                <a:cubicBezTo>
                  <a:pt x="7" y="18"/>
                  <a:pt x="9" y="18"/>
                  <a:pt x="12" y="18"/>
                </a:cubicBezTo>
                <a:cubicBezTo>
                  <a:pt x="15" y="18"/>
                  <a:pt x="17" y="18"/>
                  <a:pt x="19" y="18"/>
                </a:cubicBezTo>
                <a:cubicBezTo>
                  <a:pt x="20" y="18"/>
                  <a:pt x="21" y="17"/>
                  <a:pt x="21" y="17"/>
                </a:cubicBezTo>
                <a:cubicBezTo>
                  <a:pt x="21" y="17"/>
                  <a:pt x="20" y="17"/>
                  <a:pt x="19" y="17"/>
                </a:cubicBezTo>
                <a:close/>
                <a:moveTo>
                  <a:pt x="21" y="34"/>
                </a:moveTo>
                <a:cubicBezTo>
                  <a:pt x="19" y="34"/>
                  <a:pt x="18" y="34"/>
                  <a:pt x="17" y="34"/>
                </a:cubicBezTo>
                <a:cubicBezTo>
                  <a:pt x="14" y="34"/>
                  <a:pt x="12" y="34"/>
                  <a:pt x="10" y="34"/>
                </a:cubicBezTo>
                <a:cubicBezTo>
                  <a:pt x="9" y="33"/>
                  <a:pt x="9" y="33"/>
                  <a:pt x="9" y="33"/>
                </a:cubicBezTo>
                <a:cubicBezTo>
                  <a:pt x="8" y="34"/>
                  <a:pt x="7" y="34"/>
                  <a:pt x="6" y="34"/>
                </a:cubicBezTo>
                <a:cubicBezTo>
                  <a:pt x="5" y="34"/>
                  <a:pt x="4" y="34"/>
                  <a:pt x="4" y="34"/>
                </a:cubicBezTo>
                <a:cubicBezTo>
                  <a:pt x="4" y="34"/>
                  <a:pt x="5" y="35"/>
                  <a:pt x="6" y="35"/>
                </a:cubicBezTo>
                <a:cubicBezTo>
                  <a:pt x="8" y="35"/>
                  <a:pt x="10" y="35"/>
                  <a:pt x="13" y="35"/>
                </a:cubicBezTo>
                <a:cubicBezTo>
                  <a:pt x="16" y="35"/>
                  <a:pt x="18" y="35"/>
                  <a:pt x="20" y="35"/>
                </a:cubicBezTo>
                <a:cubicBezTo>
                  <a:pt x="21" y="35"/>
                  <a:pt x="22" y="34"/>
                  <a:pt x="22" y="34"/>
                </a:cubicBezTo>
                <a:cubicBezTo>
                  <a:pt x="22" y="34"/>
                  <a:pt x="21" y="34"/>
                  <a:pt x="21" y="34"/>
                </a:cubicBezTo>
                <a:close/>
              </a:path>
            </a:pathLst>
          </a:custGeom>
          <a:solidFill>
            <a:schemeClr val="bg1"/>
          </a:solidFill>
          <a:ln>
            <a:noFill/>
          </a:ln>
        </p:spPr>
        <p:txBody>
          <a:body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方正黑体简体" panose="02010601030101010101" pitchFamily="2" charset="-122"/>
              <a:cs typeface="+mn-cs"/>
              <a:sym typeface="Arial" panose="020B0604020202020204" pitchFamily="34" charset="0"/>
            </a:endParaRPr>
          </a:p>
        </p:txBody>
      </p:sp>
      <p:sp>
        <p:nvSpPr>
          <p:cNvPr id="146" name="Freeform 175"/>
          <p:cNvSpPr>
            <a:spLocks noEditPoints="1"/>
          </p:cNvSpPr>
          <p:nvPr/>
        </p:nvSpPr>
        <p:spPr bwMode="auto">
          <a:xfrm>
            <a:off x="2478883" y="1631103"/>
            <a:ext cx="279400" cy="207963"/>
          </a:xfrm>
          <a:custGeom>
            <a:avLst/>
            <a:gdLst>
              <a:gd name="T0" fmla="*/ 43694 w 160"/>
              <a:gd name="T1" fmla="*/ 57676 h 119"/>
              <a:gd name="T2" fmla="*/ 22721 w 160"/>
              <a:gd name="T3" fmla="*/ 80397 h 119"/>
              <a:gd name="T4" fmla="*/ 110109 w 160"/>
              <a:gd name="T5" fmla="*/ 113605 h 119"/>
              <a:gd name="T6" fmla="*/ 129334 w 160"/>
              <a:gd name="T7" fmla="*/ 87388 h 119"/>
              <a:gd name="T8" fmla="*/ 43694 w 160"/>
              <a:gd name="T9" fmla="*/ 57676 h 119"/>
              <a:gd name="T10" fmla="*/ 43694 w 160"/>
              <a:gd name="T11" fmla="*/ 57676 h 119"/>
              <a:gd name="T12" fmla="*/ 150308 w 160"/>
              <a:gd name="T13" fmla="*/ 17478 h 119"/>
              <a:gd name="T14" fmla="*/ 150308 w 160"/>
              <a:gd name="T15" fmla="*/ 76902 h 119"/>
              <a:gd name="T16" fmla="*/ 227209 w 160"/>
              <a:gd name="T17" fmla="*/ 47190 h 119"/>
              <a:gd name="T18" fmla="*/ 150308 w 160"/>
              <a:gd name="T19" fmla="*/ 17478 h 119"/>
              <a:gd name="T20" fmla="*/ 150308 w 160"/>
              <a:gd name="T21" fmla="*/ 17478 h 119"/>
              <a:gd name="T22" fmla="*/ 146812 w 160"/>
              <a:gd name="T23" fmla="*/ 76902 h 119"/>
              <a:gd name="T24" fmla="*/ 103118 w 160"/>
              <a:gd name="T25" fmla="*/ 61172 h 119"/>
              <a:gd name="T26" fmla="*/ 62919 w 160"/>
              <a:gd name="T27" fmla="*/ 47190 h 119"/>
              <a:gd name="T28" fmla="*/ 146812 w 160"/>
              <a:gd name="T29" fmla="*/ 17478 h 119"/>
              <a:gd name="T30" fmla="*/ 146812 w 160"/>
              <a:gd name="T31" fmla="*/ 76902 h 119"/>
              <a:gd name="T32" fmla="*/ 146812 w 160"/>
              <a:gd name="T33" fmla="*/ 76902 h 119"/>
              <a:gd name="T34" fmla="*/ 253426 w 160"/>
              <a:gd name="T35" fmla="*/ 40199 h 119"/>
              <a:gd name="T36" fmla="*/ 279642 w 160"/>
              <a:gd name="T37" fmla="*/ 61172 h 119"/>
              <a:gd name="T38" fmla="*/ 276146 w 160"/>
              <a:gd name="T39" fmla="*/ 73406 h 119"/>
              <a:gd name="T40" fmla="*/ 263912 w 160"/>
              <a:gd name="T41" fmla="*/ 76902 h 119"/>
              <a:gd name="T42" fmla="*/ 260417 w 160"/>
              <a:gd name="T43" fmla="*/ 64667 h 119"/>
              <a:gd name="T44" fmla="*/ 260417 w 160"/>
              <a:gd name="T45" fmla="*/ 64667 h 119"/>
              <a:gd name="T46" fmla="*/ 260417 w 160"/>
              <a:gd name="T47" fmla="*/ 80397 h 119"/>
              <a:gd name="T48" fmla="*/ 260417 w 160"/>
              <a:gd name="T49" fmla="*/ 160794 h 119"/>
              <a:gd name="T50" fmla="*/ 159046 w 160"/>
              <a:gd name="T51" fmla="*/ 207984 h 119"/>
              <a:gd name="T52" fmla="*/ 146812 w 160"/>
              <a:gd name="T53" fmla="*/ 204488 h 119"/>
              <a:gd name="T54" fmla="*/ 36703 w 160"/>
              <a:gd name="T55" fmla="*/ 160794 h 119"/>
              <a:gd name="T56" fmla="*/ 33207 w 160"/>
              <a:gd name="T57" fmla="*/ 157299 h 119"/>
              <a:gd name="T58" fmla="*/ 33207 w 160"/>
              <a:gd name="T59" fmla="*/ 150308 h 119"/>
              <a:gd name="T60" fmla="*/ 33207 w 160"/>
              <a:gd name="T61" fmla="*/ 101370 h 119"/>
              <a:gd name="T62" fmla="*/ 3496 w 160"/>
              <a:gd name="T63" fmla="*/ 90884 h 119"/>
              <a:gd name="T64" fmla="*/ 0 w 160"/>
              <a:gd name="T65" fmla="*/ 76902 h 119"/>
              <a:gd name="T66" fmla="*/ 36703 w 160"/>
              <a:gd name="T67" fmla="*/ 43694 h 119"/>
              <a:gd name="T68" fmla="*/ 40199 w 160"/>
              <a:gd name="T69" fmla="*/ 40199 h 119"/>
              <a:gd name="T70" fmla="*/ 146812 w 160"/>
              <a:gd name="T71" fmla="*/ 3496 h 119"/>
              <a:gd name="T72" fmla="*/ 146812 w 160"/>
              <a:gd name="T73" fmla="*/ 0 h 119"/>
              <a:gd name="T74" fmla="*/ 150308 w 160"/>
              <a:gd name="T75" fmla="*/ 3496 h 119"/>
              <a:gd name="T76" fmla="*/ 253426 w 160"/>
              <a:gd name="T77" fmla="*/ 40199 h 119"/>
              <a:gd name="T78" fmla="*/ 253426 w 160"/>
              <a:gd name="T79" fmla="*/ 40199 h 119"/>
              <a:gd name="T80" fmla="*/ 48937 w 160"/>
              <a:gd name="T81" fmla="*/ 110109 h 119"/>
              <a:gd name="T82" fmla="*/ 110109 w 160"/>
              <a:gd name="T83" fmla="*/ 131082 h 119"/>
              <a:gd name="T84" fmla="*/ 113605 w 160"/>
              <a:gd name="T85" fmla="*/ 134578 h 119"/>
              <a:gd name="T86" fmla="*/ 117100 w 160"/>
              <a:gd name="T87" fmla="*/ 127587 h 119"/>
              <a:gd name="T88" fmla="*/ 139821 w 160"/>
              <a:gd name="T89" fmla="*/ 101370 h 119"/>
              <a:gd name="T90" fmla="*/ 139821 w 160"/>
              <a:gd name="T91" fmla="*/ 187011 h 119"/>
              <a:gd name="T92" fmla="*/ 48937 w 160"/>
              <a:gd name="T93" fmla="*/ 146812 h 119"/>
              <a:gd name="T94" fmla="*/ 48937 w 160"/>
              <a:gd name="T95" fmla="*/ 110109 h 119"/>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160" h="119">
                <a:moveTo>
                  <a:pt x="25" y="33"/>
                </a:moveTo>
                <a:lnTo>
                  <a:pt x="13" y="46"/>
                </a:lnTo>
                <a:lnTo>
                  <a:pt x="63" y="65"/>
                </a:lnTo>
                <a:lnTo>
                  <a:pt x="74" y="50"/>
                </a:lnTo>
                <a:lnTo>
                  <a:pt x="25" y="33"/>
                </a:lnTo>
                <a:close/>
                <a:moveTo>
                  <a:pt x="86" y="10"/>
                </a:moveTo>
                <a:lnTo>
                  <a:pt x="86" y="44"/>
                </a:lnTo>
                <a:lnTo>
                  <a:pt x="130" y="27"/>
                </a:lnTo>
                <a:lnTo>
                  <a:pt x="86" y="10"/>
                </a:lnTo>
                <a:close/>
                <a:moveTo>
                  <a:pt x="84" y="44"/>
                </a:moveTo>
                <a:lnTo>
                  <a:pt x="59" y="35"/>
                </a:lnTo>
                <a:lnTo>
                  <a:pt x="36" y="27"/>
                </a:lnTo>
                <a:lnTo>
                  <a:pt x="84" y="10"/>
                </a:lnTo>
                <a:lnTo>
                  <a:pt x="84" y="44"/>
                </a:lnTo>
                <a:close/>
                <a:moveTo>
                  <a:pt x="145" y="23"/>
                </a:moveTo>
                <a:lnTo>
                  <a:pt x="160" y="35"/>
                </a:lnTo>
                <a:lnTo>
                  <a:pt x="158" y="42"/>
                </a:lnTo>
                <a:lnTo>
                  <a:pt x="151" y="44"/>
                </a:lnTo>
                <a:lnTo>
                  <a:pt x="149" y="37"/>
                </a:lnTo>
                <a:lnTo>
                  <a:pt x="149" y="46"/>
                </a:lnTo>
                <a:lnTo>
                  <a:pt x="149" y="92"/>
                </a:lnTo>
                <a:lnTo>
                  <a:pt x="91" y="119"/>
                </a:lnTo>
                <a:lnTo>
                  <a:pt x="84" y="117"/>
                </a:lnTo>
                <a:lnTo>
                  <a:pt x="21" y="92"/>
                </a:lnTo>
                <a:lnTo>
                  <a:pt x="19" y="90"/>
                </a:lnTo>
                <a:lnTo>
                  <a:pt x="19" y="86"/>
                </a:lnTo>
                <a:lnTo>
                  <a:pt x="19" y="58"/>
                </a:lnTo>
                <a:lnTo>
                  <a:pt x="2" y="52"/>
                </a:lnTo>
                <a:lnTo>
                  <a:pt x="0" y="44"/>
                </a:lnTo>
                <a:lnTo>
                  <a:pt x="21" y="25"/>
                </a:lnTo>
                <a:lnTo>
                  <a:pt x="23" y="23"/>
                </a:lnTo>
                <a:lnTo>
                  <a:pt x="84" y="2"/>
                </a:lnTo>
                <a:lnTo>
                  <a:pt x="84" y="0"/>
                </a:lnTo>
                <a:lnTo>
                  <a:pt x="86" y="2"/>
                </a:lnTo>
                <a:lnTo>
                  <a:pt x="145" y="23"/>
                </a:lnTo>
                <a:close/>
                <a:moveTo>
                  <a:pt x="28" y="63"/>
                </a:moveTo>
                <a:lnTo>
                  <a:pt x="63" y="75"/>
                </a:lnTo>
                <a:lnTo>
                  <a:pt x="65" y="77"/>
                </a:lnTo>
                <a:lnTo>
                  <a:pt x="67" y="73"/>
                </a:lnTo>
                <a:lnTo>
                  <a:pt x="80" y="58"/>
                </a:lnTo>
                <a:lnTo>
                  <a:pt x="80" y="107"/>
                </a:lnTo>
                <a:lnTo>
                  <a:pt x="28" y="84"/>
                </a:lnTo>
                <a:lnTo>
                  <a:pt x="28" y="63"/>
                </a:lnTo>
                <a:close/>
              </a:path>
            </a:pathLst>
          </a:custGeom>
          <a:solidFill>
            <a:schemeClr val="bg1"/>
          </a:solidFill>
          <a:ln>
            <a:noFill/>
          </a:ln>
        </p:spPr>
        <p:txBody>
          <a:body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方正黑体简体" panose="02010601030101010101" pitchFamily="2" charset="-122"/>
              <a:cs typeface="+mn-cs"/>
              <a:sym typeface="Arial" panose="020B0604020202020204" pitchFamily="34" charset="0"/>
            </a:endParaRPr>
          </a:p>
        </p:txBody>
      </p:sp>
      <p:sp>
        <p:nvSpPr>
          <p:cNvPr id="147" name="Freeform 176"/>
          <p:cNvSpPr>
            <a:spLocks noEditPoints="1"/>
          </p:cNvSpPr>
          <p:nvPr/>
        </p:nvSpPr>
        <p:spPr bwMode="auto">
          <a:xfrm>
            <a:off x="2888458" y="1642216"/>
            <a:ext cx="223837" cy="182562"/>
          </a:xfrm>
          <a:custGeom>
            <a:avLst/>
            <a:gdLst>
              <a:gd name="T0" fmla="*/ 195749 w 128"/>
              <a:gd name="T1" fmla="*/ 3496 h 105"/>
              <a:gd name="T2" fmla="*/ 187010 w 128"/>
              <a:gd name="T3" fmla="*/ 40199 h 105"/>
              <a:gd name="T4" fmla="*/ 173028 w 128"/>
              <a:gd name="T5" fmla="*/ 3496 h 105"/>
              <a:gd name="T6" fmla="*/ 195749 w 128"/>
              <a:gd name="T7" fmla="*/ 80397 h 105"/>
              <a:gd name="T8" fmla="*/ 173028 w 128"/>
              <a:gd name="T9" fmla="*/ 183515 h 105"/>
              <a:gd name="T10" fmla="*/ 187010 w 128"/>
              <a:gd name="T11" fmla="*/ 73406 h 105"/>
              <a:gd name="T12" fmla="*/ 195749 w 128"/>
              <a:gd name="T13" fmla="*/ 80397 h 105"/>
              <a:gd name="T14" fmla="*/ 223713 w 128"/>
              <a:gd name="T15" fmla="*/ 0 h 105"/>
              <a:gd name="T16" fmla="*/ 199244 w 128"/>
              <a:gd name="T17" fmla="*/ 183515 h 105"/>
              <a:gd name="T18" fmla="*/ 206235 w 128"/>
              <a:gd name="T19" fmla="*/ 57676 h 105"/>
              <a:gd name="T20" fmla="*/ 199244 w 128"/>
              <a:gd name="T21" fmla="*/ 36703 h 105"/>
              <a:gd name="T22" fmla="*/ 199244 w 128"/>
              <a:gd name="T23" fmla="*/ 0 h 105"/>
              <a:gd name="T24" fmla="*/ 166037 w 128"/>
              <a:gd name="T25" fmla="*/ 26216 h 105"/>
              <a:gd name="T26" fmla="*/ 162541 w 128"/>
              <a:gd name="T27" fmla="*/ 47190 h 105"/>
              <a:gd name="T28" fmla="*/ 166037 w 128"/>
              <a:gd name="T29" fmla="*/ 66415 h 105"/>
              <a:gd name="T30" fmla="*/ 143316 w 128"/>
              <a:gd name="T31" fmla="*/ 26216 h 105"/>
              <a:gd name="T32" fmla="*/ 166037 w 128"/>
              <a:gd name="T33" fmla="*/ 99622 h 105"/>
              <a:gd name="T34" fmla="*/ 143316 w 128"/>
              <a:gd name="T35" fmla="*/ 183515 h 105"/>
              <a:gd name="T36" fmla="*/ 166037 w 128"/>
              <a:gd name="T37" fmla="*/ 99622 h 105"/>
              <a:gd name="T38" fmla="*/ 113604 w 128"/>
              <a:gd name="T39" fmla="*/ 40199 h 105"/>
              <a:gd name="T40" fmla="*/ 139821 w 128"/>
              <a:gd name="T41" fmla="*/ 94379 h 105"/>
              <a:gd name="T42" fmla="*/ 125839 w 128"/>
              <a:gd name="T43" fmla="*/ 99622 h 105"/>
              <a:gd name="T44" fmla="*/ 113604 w 128"/>
              <a:gd name="T45" fmla="*/ 90884 h 105"/>
              <a:gd name="T46" fmla="*/ 113604 w 128"/>
              <a:gd name="T47" fmla="*/ 40199 h 105"/>
              <a:gd name="T48" fmla="*/ 139821 w 128"/>
              <a:gd name="T49" fmla="*/ 183515 h 105"/>
              <a:gd name="T50" fmla="*/ 113604 w 128"/>
              <a:gd name="T51" fmla="*/ 124091 h 105"/>
              <a:gd name="T52" fmla="*/ 125839 w 128"/>
              <a:gd name="T53" fmla="*/ 139821 h 105"/>
              <a:gd name="T54" fmla="*/ 139821 w 128"/>
              <a:gd name="T55" fmla="*/ 127587 h 105"/>
              <a:gd name="T56" fmla="*/ 85640 w 128"/>
              <a:gd name="T57" fmla="*/ 57676 h 105"/>
              <a:gd name="T58" fmla="*/ 110109 w 128"/>
              <a:gd name="T59" fmla="*/ 94379 h 105"/>
              <a:gd name="T60" fmla="*/ 85640 w 128"/>
              <a:gd name="T61" fmla="*/ 110109 h 105"/>
              <a:gd name="T62" fmla="*/ 85640 w 128"/>
              <a:gd name="T63" fmla="*/ 57676 h 105"/>
              <a:gd name="T64" fmla="*/ 110109 w 128"/>
              <a:gd name="T65" fmla="*/ 183515 h 105"/>
              <a:gd name="T66" fmla="*/ 85640 w 128"/>
              <a:gd name="T67" fmla="*/ 136325 h 105"/>
              <a:gd name="T68" fmla="*/ 110109 w 128"/>
              <a:gd name="T69" fmla="*/ 120596 h 105"/>
              <a:gd name="T70" fmla="*/ 82145 w 128"/>
              <a:gd name="T71" fmla="*/ 73406 h 105"/>
              <a:gd name="T72" fmla="*/ 66415 w 128"/>
              <a:gd name="T73" fmla="*/ 124091 h 105"/>
              <a:gd name="T74" fmla="*/ 59424 w 128"/>
              <a:gd name="T75" fmla="*/ 73406 h 105"/>
              <a:gd name="T76" fmla="*/ 82145 w 128"/>
              <a:gd name="T77" fmla="*/ 139821 h 105"/>
              <a:gd name="T78" fmla="*/ 59424 w 128"/>
              <a:gd name="T79" fmla="*/ 183515 h 105"/>
              <a:gd name="T80" fmla="*/ 62919 w 128"/>
              <a:gd name="T81" fmla="*/ 150308 h 105"/>
              <a:gd name="T82" fmla="*/ 82145 w 128"/>
              <a:gd name="T83" fmla="*/ 139821 h 105"/>
              <a:gd name="T84" fmla="*/ 29712 w 128"/>
              <a:gd name="T85" fmla="*/ 62919 h 105"/>
              <a:gd name="T86" fmla="*/ 55928 w 128"/>
              <a:gd name="T87" fmla="*/ 110109 h 105"/>
              <a:gd name="T88" fmla="*/ 48937 w 128"/>
              <a:gd name="T89" fmla="*/ 106613 h 105"/>
              <a:gd name="T90" fmla="*/ 29712 w 128"/>
              <a:gd name="T91" fmla="*/ 113605 h 105"/>
              <a:gd name="T92" fmla="*/ 29712 w 128"/>
              <a:gd name="T93" fmla="*/ 62919 h 105"/>
              <a:gd name="T94" fmla="*/ 55928 w 128"/>
              <a:gd name="T95" fmla="*/ 183515 h 105"/>
              <a:gd name="T96" fmla="*/ 29712 w 128"/>
              <a:gd name="T97" fmla="*/ 139821 h 105"/>
              <a:gd name="T98" fmla="*/ 55928 w 128"/>
              <a:gd name="T99" fmla="*/ 143316 h 105"/>
              <a:gd name="T100" fmla="*/ 0 w 128"/>
              <a:gd name="T101" fmla="*/ 83893 h 105"/>
              <a:gd name="T102" fmla="*/ 26216 w 128"/>
              <a:gd name="T103" fmla="*/ 117100 h 105"/>
              <a:gd name="T104" fmla="*/ 22721 w 128"/>
              <a:gd name="T105" fmla="*/ 146812 h 105"/>
              <a:gd name="T106" fmla="*/ 26216 w 128"/>
              <a:gd name="T107" fmla="*/ 183515 h 105"/>
              <a:gd name="T108" fmla="*/ 0 w 128"/>
              <a:gd name="T109" fmla="*/ 83893 h 105"/>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128" h="105">
                <a:moveTo>
                  <a:pt x="99" y="2"/>
                </a:moveTo>
                <a:lnTo>
                  <a:pt x="112" y="2"/>
                </a:lnTo>
                <a:lnTo>
                  <a:pt x="112" y="21"/>
                </a:lnTo>
                <a:lnTo>
                  <a:pt x="107" y="23"/>
                </a:lnTo>
                <a:lnTo>
                  <a:pt x="99" y="25"/>
                </a:lnTo>
                <a:lnTo>
                  <a:pt x="99" y="2"/>
                </a:lnTo>
                <a:close/>
                <a:moveTo>
                  <a:pt x="112" y="46"/>
                </a:moveTo>
                <a:lnTo>
                  <a:pt x="112" y="105"/>
                </a:lnTo>
                <a:lnTo>
                  <a:pt x="99" y="105"/>
                </a:lnTo>
                <a:lnTo>
                  <a:pt x="99" y="52"/>
                </a:lnTo>
                <a:lnTo>
                  <a:pt x="107" y="42"/>
                </a:lnTo>
                <a:lnTo>
                  <a:pt x="112" y="46"/>
                </a:lnTo>
                <a:close/>
                <a:moveTo>
                  <a:pt x="114" y="0"/>
                </a:moveTo>
                <a:lnTo>
                  <a:pt x="128" y="0"/>
                </a:lnTo>
                <a:lnTo>
                  <a:pt x="128" y="105"/>
                </a:lnTo>
                <a:lnTo>
                  <a:pt x="114" y="105"/>
                </a:lnTo>
                <a:lnTo>
                  <a:pt x="114" y="44"/>
                </a:lnTo>
                <a:lnTo>
                  <a:pt x="118" y="33"/>
                </a:lnTo>
                <a:lnTo>
                  <a:pt x="120" y="19"/>
                </a:lnTo>
                <a:lnTo>
                  <a:pt x="114" y="21"/>
                </a:lnTo>
                <a:lnTo>
                  <a:pt x="114" y="0"/>
                </a:lnTo>
                <a:close/>
                <a:moveTo>
                  <a:pt x="82" y="15"/>
                </a:moveTo>
                <a:lnTo>
                  <a:pt x="95" y="15"/>
                </a:lnTo>
                <a:lnTo>
                  <a:pt x="95" y="27"/>
                </a:lnTo>
                <a:lnTo>
                  <a:pt x="93" y="27"/>
                </a:lnTo>
                <a:lnTo>
                  <a:pt x="95" y="31"/>
                </a:lnTo>
                <a:lnTo>
                  <a:pt x="95" y="38"/>
                </a:lnTo>
                <a:lnTo>
                  <a:pt x="82" y="50"/>
                </a:lnTo>
                <a:lnTo>
                  <a:pt x="82" y="15"/>
                </a:lnTo>
                <a:close/>
                <a:moveTo>
                  <a:pt x="95" y="57"/>
                </a:moveTo>
                <a:lnTo>
                  <a:pt x="95" y="105"/>
                </a:lnTo>
                <a:lnTo>
                  <a:pt x="82" y="105"/>
                </a:lnTo>
                <a:lnTo>
                  <a:pt x="82" y="69"/>
                </a:lnTo>
                <a:lnTo>
                  <a:pt x="95" y="57"/>
                </a:lnTo>
                <a:close/>
                <a:moveTo>
                  <a:pt x="65" y="23"/>
                </a:moveTo>
                <a:lnTo>
                  <a:pt x="80" y="23"/>
                </a:lnTo>
                <a:lnTo>
                  <a:pt x="80" y="54"/>
                </a:lnTo>
                <a:lnTo>
                  <a:pt x="74" y="61"/>
                </a:lnTo>
                <a:lnTo>
                  <a:pt x="72" y="57"/>
                </a:lnTo>
                <a:lnTo>
                  <a:pt x="68" y="52"/>
                </a:lnTo>
                <a:lnTo>
                  <a:pt x="65" y="52"/>
                </a:lnTo>
                <a:lnTo>
                  <a:pt x="65" y="23"/>
                </a:lnTo>
                <a:close/>
                <a:moveTo>
                  <a:pt x="80" y="73"/>
                </a:moveTo>
                <a:lnTo>
                  <a:pt x="80" y="105"/>
                </a:lnTo>
                <a:lnTo>
                  <a:pt x="65" y="105"/>
                </a:lnTo>
                <a:lnTo>
                  <a:pt x="65" y="71"/>
                </a:lnTo>
                <a:lnTo>
                  <a:pt x="68" y="73"/>
                </a:lnTo>
                <a:lnTo>
                  <a:pt x="72" y="80"/>
                </a:lnTo>
                <a:lnTo>
                  <a:pt x="78" y="73"/>
                </a:lnTo>
                <a:lnTo>
                  <a:pt x="80" y="73"/>
                </a:lnTo>
                <a:close/>
                <a:moveTo>
                  <a:pt x="49" y="33"/>
                </a:moveTo>
                <a:lnTo>
                  <a:pt x="63" y="33"/>
                </a:lnTo>
                <a:lnTo>
                  <a:pt x="63" y="54"/>
                </a:lnTo>
                <a:lnTo>
                  <a:pt x="61" y="54"/>
                </a:lnTo>
                <a:lnTo>
                  <a:pt x="49" y="63"/>
                </a:lnTo>
                <a:lnTo>
                  <a:pt x="49" y="33"/>
                </a:lnTo>
                <a:close/>
                <a:moveTo>
                  <a:pt x="63" y="69"/>
                </a:moveTo>
                <a:lnTo>
                  <a:pt x="63" y="105"/>
                </a:lnTo>
                <a:lnTo>
                  <a:pt x="49" y="105"/>
                </a:lnTo>
                <a:lnTo>
                  <a:pt x="49" y="78"/>
                </a:lnTo>
                <a:lnTo>
                  <a:pt x="63" y="69"/>
                </a:lnTo>
                <a:close/>
                <a:moveTo>
                  <a:pt x="34" y="42"/>
                </a:moveTo>
                <a:lnTo>
                  <a:pt x="47" y="42"/>
                </a:lnTo>
                <a:lnTo>
                  <a:pt x="47" y="65"/>
                </a:lnTo>
                <a:lnTo>
                  <a:pt x="38" y="71"/>
                </a:lnTo>
                <a:lnTo>
                  <a:pt x="34" y="67"/>
                </a:lnTo>
                <a:lnTo>
                  <a:pt x="34" y="42"/>
                </a:lnTo>
                <a:close/>
                <a:moveTo>
                  <a:pt x="47" y="80"/>
                </a:moveTo>
                <a:lnTo>
                  <a:pt x="47" y="105"/>
                </a:lnTo>
                <a:lnTo>
                  <a:pt x="34" y="105"/>
                </a:lnTo>
                <a:lnTo>
                  <a:pt x="34" y="84"/>
                </a:lnTo>
                <a:lnTo>
                  <a:pt x="36" y="86"/>
                </a:lnTo>
                <a:lnTo>
                  <a:pt x="40" y="84"/>
                </a:lnTo>
                <a:lnTo>
                  <a:pt x="47" y="80"/>
                </a:lnTo>
                <a:close/>
                <a:moveTo>
                  <a:pt x="17" y="36"/>
                </a:moveTo>
                <a:lnTo>
                  <a:pt x="32" y="36"/>
                </a:lnTo>
                <a:lnTo>
                  <a:pt x="32" y="63"/>
                </a:lnTo>
                <a:lnTo>
                  <a:pt x="30" y="63"/>
                </a:lnTo>
                <a:lnTo>
                  <a:pt x="28" y="61"/>
                </a:lnTo>
                <a:lnTo>
                  <a:pt x="23" y="63"/>
                </a:lnTo>
                <a:lnTo>
                  <a:pt x="17" y="65"/>
                </a:lnTo>
                <a:lnTo>
                  <a:pt x="17" y="36"/>
                </a:lnTo>
                <a:close/>
                <a:moveTo>
                  <a:pt x="32" y="82"/>
                </a:moveTo>
                <a:lnTo>
                  <a:pt x="32" y="105"/>
                </a:lnTo>
                <a:lnTo>
                  <a:pt x="17" y="105"/>
                </a:lnTo>
                <a:lnTo>
                  <a:pt x="17" y="80"/>
                </a:lnTo>
                <a:lnTo>
                  <a:pt x="26" y="75"/>
                </a:lnTo>
                <a:lnTo>
                  <a:pt x="32" y="82"/>
                </a:lnTo>
                <a:close/>
                <a:moveTo>
                  <a:pt x="0" y="48"/>
                </a:moveTo>
                <a:lnTo>
                  <a:pt x="15" y="48"/>
                </a:lnTo>
                <a:lnTo>
                  <a:pt x="15" y="67"/>
                </a:lnTo>
                <a:lnTo>
                  <a:pt x="7" y="71"/>
                </a:lnTo>
                <a:lnTo>
                  <a:pt x="13" y="84"/>
                </a:lnTo>
                <a:lnTo>
                  <a:pt x="15" y="82"/>
                </a:lnTo>
                <a:lnTo>
                  <a:pt x="15" y="105"/>
                </a:lnTo>
                <a:lnTo>
                  <a:pt x="0" y="105"/>
                </a:lnTo>
                <a:lnTo>
                  <a:pt x="0" y="48"/>
                </a:lnTo>
                <a:close/>
              </a:path>
            </a:pathLst>
          </a:custGeom>
          <a:solidFill>
            <a:schemeClr val="bg1"/>
          </a:solidFill>
          <a:ln>
            <a:noFill/>
          </a:ln>
        </p:spPr>
        <p:txBody>
          <a:body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方正黑体简体" panose="02010601030101010101" pitchFamily="2" charset="-122"/>
              <a:cs typeface="+mn-cs"/>
              <a:sym typeface="Arial" panose="020B0604020202020204" pitchFamily="34" charset="0"/>
            </a:endParaRPr>
          </a:p>
        </p:txBody>
      </p:sp>
      <p:sp>
        <p:nvSpPr>
          <p:cNvPr id="148" name="Freeform 178"/>
          <p:cNvSpPr>
            <a:spLocks noEditPoints="1"/>
          </p:cNvSpPr>
          <p:nvPr/>
        </p:nvSpPr>
        <p:spPr bwMode="auto">
          <a:xfrm>
            <a:off x="1308895" y="1612053"/>
            <a:ext cx="268288" cy="234950"/>
          </a:xfrm>
          <a:custGeom>
            <a:avLst/>
            <a:gdLst>
              <a:gd name="T0" fmla="*/ 179493 w 73"/>
              <a:gd name="T1" fmla="*/ 58550 h 64"/>
              <a:gd name="T2" fmla="*/ 234440 w 73"/>
              <a:gd name="T3" fmla="*/ 80506 h 64"/>
              <a:gd name="T4" fmla="*/ 241766 w 73"/>
              <a:gd name="T5" fmla="*/ 87825 h 64"/>
              <a:gd name="T6" fmla="*/ 267408 w 73"/>
              <a:gd name="T7" fmla="*/ 171991 h 64"/>
              <a:gd name="T8" fmla="*/ 267408 w 73"/>
              <a:gd name="T9" fmla="*/ 197606 h 64"/>
              <a:gd name="T10" fmla="*/ 260082 w 73"/>
              <a:gd name="T11" fmla="*/ 208584 h 64"/>
              <a:gd name="T12" fmla="*/ 234440 w 73"/>
              <a:gd name="T13" fmla="*/ 223222 h 64"/>
              <a:gd name="T14" fmla="*/ 212461 w 73"/>
              <a:gd name="T15" fmla="*/ 234200 h 64"/>
              <a:gd name="T16" fmla="*/ 190482 w 73"/>
              <a:gd name="T17" fmla="*/ 223222 h 64"/>
              <a:gd name="T18" fmla="*/ 168504 w 73"/>
              <a:gd name="T19" fmla="*/ 208584 h 64"/>
              <a:gd name="T20" fmla="*/ 95241 w 73"/>
              <a:gd name="T21" fmla="*/ 223222 h 64"/>
              <a:gd name="T22" fmla="*/ 73262 w 73"/>
              <a:gd name="T23" fmla="*/ 234200 h 64"/>
              <a:gd name="T24" fmla="*/ 51284 w 73"/>
              <a:gd name="T25" fmla="*/ 223222 h 64"/>
              <a:gd name="T26" fmla="*/ 32968 w 73"/>
              <a:gd name="T27" fmla="*/ 208584 h 64"/>
              <a:gd name="T28" fmla="*/ 14652 w 73"/>
              <a:gd name="T29" fmla="*/ 161013 h 64"/>
              <a:gd name="T30" fmla="*/ 32968 w 73"/>
              <a:gd name="T31" fmla="*/ 146375 h 64"/>
              <a:gd name="T32" fmla="*/ 153851 w 73"/>
              <a:gd name="T33" fmla="*/ 21956 h 64"/>
              <a:gd name="T34" fmla="*/ 223451 w 73"/>
              <a:gd name="T35" fmla="*/ 29275 h 64"/>
              <a:gd name="T36" fmla="*/ 153851 w 73"/>
              <a:gd name="T37" fmla="*/ 21956 h 64"/>
              <a:gd name="T38" fmla="*/ 179493 w 73"/>
              <a:gd name="T39" fmla="*/ 0 h 64"/>
              <a:gd name="T40" fmla="*/ 91578 w 73"/>
              <a:gd name="T41" fmla="*/ 14638 h 64"/>
              <a:gd name="T42" fmla="*/ 0 w 73"/>
              <a:gd name="T43" fmla="*/ 29275 h 64"/>
              <a:gd name="T44" fmla="*/ 135536 w 73"/>
              <a:gd name="T45" fmla="*/ 47572 h 64"/>
              <a:gd name="T46" fmla="*/ 0 w 73"/>
              <a:gd name="T47" fmla="*/ 29275 h 64"/>
              <a:gd name="T48" fmla="*/ 73262 w 73"/>
              <a:gd name="T49" fmla="*/ 190288 h 64"/>
              <a:gd name="T50" fmla="*/ 62273 w 73"/>
              <a:gd name="T51" fmla="*/ 201266 h 64"/>
              <a:gd name="T52" fmla="*/ 73262 w 73"/>
              <a:gd name="T53" fmla="*/ 212244 h 64"/>
              <a:gd name="T54" fmla="*/ 87915 w 73"/>
              <a:gd name="T55" fmla="*/ 201266 h 64"/>
              <a:gd name="T56" fmla="*/ 238103 w 73"/>
              <a:gd name="T57" fmla="*/ 190288 h 64"/>
              <a:gd name="T58" fmla="*/ 249092 w 73"/>
              <a:gd name="T59" fmla="*/ 171991 h 64"/>
              <a:gd name="T60" fmla="*/ 190482 w 73"/>
              <a:gd name="T61" fmla="*/ 98803 h 64"/>
              <a:gd name="T62" fmla="*/ 190482 w 73"/>
              <a:gd name="T63" fmla="*/ 179309 h 64"/>
              <a:gd name="T64" fmla="*/ 212461 w 73"/>
              <a:gd name="T65" fmla="*/ 171991 h 64"/>
              <a:gd name="T66" fmla="*/ 234440 w 73"/>
              <a:gd name="T67" fmla="*/ 179309 h 64"/>
              <a:gd name="T68" fmla="*/ 219787 w 73"/>
              <a:gd name="T69" fmla="*/ 193947 h 64"/>
              <a:gd name="T70" fmla="*/ 201472 w 73"/>
              <a:gd name="T71" fmla="*/ 193947 h 64"/>
              <a:gd name="T72" fmla="*/ 201472 w 73"/>
              <a:gd name="T73" fmla="*/ 212244 h 64"/>
              <a:gd name="T74" fmla="*/ 219787 w 73"/>
              <a:gd name="T75" fmla="*/ 212244 h 64"/>
              <a:gd name="T76" fmla="*/ 219787 w 73"/>
              <a:gd name="T77" fmla="*/ 193947 h 64"/>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73" h="64">
                <a:moveTo>
                  <a:pt x="9" y="16"/>
                </a:moveTo>
                <a:cubicBezTo>
                  <a:pt x="49" y="16"/>
                  <a:pt x="49" y="16"/>
                  <a:pt x="49" y="16"/>
                </a:cubicBezTo>
                <a:cubicBezTo>
                  <a:pt x="49" y="22"/>
                  <a:pt x="49" y="22"/>
                  <a:pt x="49" y="22"/>
                </a:cubicBezTo>
                <a:cubicBezTo>
                  <a:pt x="64" y="22"/>
                  <a:pt x="64" y="22"/>
                  <a:pt x="64" y="22"/>
                </a:cubicBezTo>
                <a:cubicBezTo>
                  <a:pt x="66" y="22"/>
                  <a:pt x="66" y="22"/>
                  <a:pt x="66" y="22"/>
                </a:cubicBezTo>
                <a:cubicBezTo>
                  <a:pt x="66" y="24"/>
                  <a:pt x="66" y="24"/>
                  <a:pt x="66" y="24"/>
                </a:cubicBezTo>
                <a:cubicBezTo>
                  <a:pt x="73" y="46"/>
                  <a:pt x="73" y="46"/>
                  <a:pt x="73" y="46"/>
                </a:cubicBezTo>
                <a:cubicBezTo>
                  <a:pt x="73" y="47"/>
                  <a:pt x="73" y="47"/>
                  <a:pt x="73" y="47"/>
                </a:cubicBezTo>
                <a:cubicBezTo>
                  <a:pt x="73" y="47"/>
                  <a:pt x="73" y="47"/>
                  <a:pt x="73" y="47"/>
                </a:cubicBezTo>
                <a:cubicBezTo>
                  <a:pt x="73" y="54"/>
                  <a:pt x="73" y="54"/>
                  <a:pt x="73" y="54"/>
                </a:cubicBezTo>
                <a:cubicBezTo>
                  <a:pt x="73" y="57"/>
                  <a:pt x="73" y="57"/>
                  <a:pt x="73" y="57"/>
                </a:cubicBezTo>
                <a:cubicBezTo>
                  <a:pt x="71" y="57"/>
                  <a:pt x="71" y="57"/>
                  <a:pt x="71" y="57"/>
                </a:cubicBezTo>
                <a:cubicBezTo>
                  <a:pt x="66" y="57"/>
                  <a:pt x="66" y="57"/>
                  <a:pt x="66" y="57"/>
                </a:cubicBezTo>
                <a:cubicBezTo>
                  <a:pt x="66" y="58"/>
                  <a:pt x="65" y="60"/>
                  <a:pt x="64" y="61"/>
                </a:cubicBezTo>
                <a:cubicBezTo>
                  <a:pt x="64" y="61"/>
                  <a:pt x="64" y="61"/>
                  <a:pt x="64" y="61"/>
                </a:cubicBezTo>
                <a:cubicBezTo>
                  <a:pt x="62" y="63"/>
                  <a:pt x="60" y="64"/>
                  <a:pt x="58" y="64"/>
                </a:cubicBezTo>
                <a:cubicBezTo>
                  <a:pt x="55" y="64"/>
                  <a:pt x="53" y="63"/>
                  <a:pt x="52" y="61"/>
                </a:cubicBezTo>
                <a:cubicBezTo>
                  <a:pt x="52" y="61"/>
                  <a:pt x="52" y="61"/>
                  <a:pt x="52" y="61"/>
                </a:cubicBezTo>
                <a:cubicBezTo>
                  <a:pt x="50" y="60"/>
                  <a:pt x="50" y="58"/>
                  <a:pt x="49" y="57"/>
                </a:cubicBezTo>
                <a:cubicBezTo>
                  <a:pt x="46" y="57"/>
                  <a:pt x="46" y="57"/>
                  <a:pt x="46" y="57"/>
                </a:cubicBezTo>
                <a:cubicBezTo>
                  <a:pt x="29" y="57"/>
                  <a:pt x="29" y="57"/>
                  <a:pt x="29" y="57"/>
                </a:cubicBezTo>
                <a:cubicBezTo>
                  <a:pt x="28" y="58"/>
                  <a:pt x="27" y="60"/>
                  <a:pt x="26" y="61"/>
                </a:cubicBezTo>
                <a:cubicBezTo>
                  <a:pt x="26" y="61"/>
                  <a:pt x="26" y="61"/>
                  <a:pt x="26" y="61"/>
                </a:cubicBezTo>
                <a:cubicBezTo>
                  <a:pt x="25" y="63"/>
                  <a:pt x="23" y="64"/>
                  <a:pt x="20" y="64"/>
                </a:cubicBezTo>
                <a:cubicBezTo>
                  <a:pt x="18" y="64"/>
                  <a:pt x="16" y="63"/>
                  <a:pt x="14" y="61"/>
                </a:cubicBezTo>
                <a:cubicBezTo>
                  <a:pt x="14" y="61"/>
                  <a:pt x="14" y="61"/>
                  <a:pt x="14" y="61"/>
                </a:cubicBezTo>
                <a:cubicBezTo>
                  <a:pt x="13" y="60"/>
                  <a:pt x="12" y="58"/>
                  <a:pt x="12" y="57"/>
                </a:cubicBezTo>
                <a:cubicBezTo>
                  <a:pt x="9" y="57"/>
                  <a:pt x="9" y="57"/>
                  <a:pt x="9" y="57"/>
                </a:cubicBezTo>
                <a:cubicBezTo>
                  <a:pt x="9" y="44"/>
                  <a:pt x="9" y="44"/>
                  <a:pt x="9" y="44"/>
                </a:cubicBezTo>
                <a:cubicBezTo>
                  <a:pt x="4" y="44"/>
                  <a:pt x="4" y="44"/>
                  <a:pt x="4" y="44"/>
                </a:cubicBezTo>
                <a:cubicBezTo>
                  <a:pt x="2" y="40"/>
                  <a:pt x="2" y="40"/>
                  <a:pt x="2" y="40"/>
                </a:cubicBezTo>
                <a:cubicBezTo>
                  <a:pt x="9" y="40"/>
                  <a:pt x="9" y="40"/>
                  <a:pt x="9" y="40"/>
                </a:cubicBezTo>
                <a:cubicBezTo>
                  <a:pt x="9" y="16"/>
                  <a:pt x="9" y="16"/>
                  <a:pt x="9" y="16"/>
                </a:cubicBezTo>
                <a:close/>
                <a:moveTo>
                  <a:pt x="42" y="6"/>
                </a:moveTo>
                <a:cubicBezTo>
                  <a:pt x="60" y="6"/>
                  <a:pt x="60" y="6"/>
                  <a:pt x="60" y="6"/>
                </a:cubicBezTo>
                <a:cubicBezTo>
                  <a:pt x="61" y="8"/>
                  <a:pt x="61" y="8"/>
                  <a:pt x="61" y="8"/>
                </a:cubicBezTo>
                <a:cubicBezTo>
                  <a:pt x="43" y="8"/>
                  <a:pt x="43" y="8"/>
                  <a:pt x="43" y="8"/>
                </a:cubicBezTo>
                <a:cubicBezTo>
                  <a:pt x="42" y="6"/>
                  <a:pt x="42" y="6"/>
                  <a:pt x="42" y="6"/>
                </a:cubicBezTo>
                <a:close/>
                <a:moveTo>
                  <a:pt x="24" y="0"/>
                </a:moveTo>
                <a:cubicBezTo>
                  <a:pt x="49" y="0"/>
                  <a:pt x="49" y="0"/>
                  <a:pt x="49" y="0"/>
                </a:cubicBezTo>
                <a:cubicBezTo>
                  <a:pt x="50" y="4"/>
                  <a:pt x="50" y="4"/>
                  <a:pt x="50" y="4"/>
                </a:cubicBezTo>
                <a:cubicBezTo>
                  <a:pt x="25" y="4"/>
                  <a:pt x="25" y="4"/>
                  <a:pt x="25" y="4"/>
                </a:cubicBezTo>
                <a:cubicBezTo>
                  <a:pt x="24" y="0"/>
                  <a:pt x="24" y="0"/>
                  <a:pt x="24" y="0"/>
                </a:cubicBezTo>
                <a:close/>
                <a:moveTo>
                  <a:pt x="0" y="8"/>
                </a:moveTo>
                <a:cubicBezTo>
                  <a:pt x="36" y="8"/>
                  <a:pt x="36" y="8"/>
                  <a:pt x="36" y="8"/>
                </a:cubicBezTo>
                <a:cubicBezTo>
                  <a:pt x="37" y="13"/>
                  <a:pt x="37" y="13"/>
                  <a:pt x="37" y="13"/>
                </a:cubicBezTo>
                <a:cubicBezTo>
                  <a:pt x="2" y="13"/>
                  <a:pt x="2" y="13"/>
                  <a:pt x="2" y="13"/>
                </a:cubicBezTo>
                <a:cubicBezTo>
                  <a:pt x="0" y="8"/>
                  <a:pt x="0" y="8"/>
                  <a:pt x="0" y="8"/>
                </a:cubicBezTo>
                <a:close/>
                <a:moveTo>
                  <a:pt x="23" y="53"/>
                </a:moveTo>
                <a:cubicBezTo>
                  <a:pt x="22" y="52"/>
                  <a:pt x="21" y="52"/>
                  <a:pt x="20" y="52"/>
                </a:cubicBezTo>
                <a:cubicBezTo>
                  <a:pt x="19" y="52"/>
                  <a:pt x="18" y="52"/>
                  <a:pt x="18" y="53"/>
                </a:cubicBezTo>
                <a:cubicBezTo>
                  <a:pt x="17" y="53"/>
                  <a:pt x="17" y="54"/>
                  <a:pt x="17" y="55"/>
                </a:cubicBezTo>
                <a:cubicBezTo>
                  <a:pt x="17" y="56"/>
                  <a:pt x="17" y="57"/>
                  <a:pt x="18" y="58"/>
                </a:cubicBezTo>
                <a:cubicBezTo>
                  <a:pt x="18" y="58"/>
                  <a:pt x="19" y="58"/>
                  <a:pt x="20" y="58"/>
                </a:cubicBezTo>
                <a:cubicBezTo>
                  <a:pt x="21" y="58"/>
                  <a:pt x="22" y="58"/>
                  <a:pt x="23" y="58"/>
                </a:cubicBezTo>
                <a:cubicBezTo>
                  <a:pt x="23" y="57"/>
                  <a:pt x="24" y="56"/>
                  <a:pt x="24" y="55"/>
                </a:cubicBezTo>
                <a:cubicBezTo>
                  <a:pt x="24" y="54"/>
                  <a:pt x="23" y="53"/>
                  <a:pt x="23" y="53"/>
                </a:cubicBezTo>
                <a:close/>
                <a:moveTo>
                  <a:pt x="65" y="52"/>
                </a:moveTo>
                <a:cubicBezTo>
                  <a:pt x="68" y="52"/>
                  <a:pt x="68" y="52"/>
                  <a:pt x="68" y="52"/>
                </a:cubicBezTo>
                <a:cubicBezTo>
                  <a:pt x="68" y="47"/>
                  <a:pt x="68" y="47"/>
                  <a:pt x="68" y="47"/>
                </a:cubicBezTo>
                <a:cubicBezTo>
                  <a:pt x="62" y="27"/>
                  <a:pt x="62" y="27"/>
                  <a:pt x="62" y="27"/>
                </a:cubicBezTo>
                <a:cubicBezTo>
                  <a:pt x="52" y="27"/>
                  <a:pt x="52" y="27"/>
                  <a:pt x="52" y="27"/>
                </a:cubicBezTo>
                <a:cubicBezTo>
                  <a:pt x="52" y="49"/>
                  <a:pt x="52" y="49"/>
                  <a:pt x="52" y="49"/>
                </a:cubicBezTo>
                <a:cubicBezTo>
                  <a:pt x="52" y="49"/>
                  <a:pt x="52" y="49"/>
                  <a:pt x="52" y="49"/>
                </a:cubicBezTo>
                <a:cubicBezTo>
                  <a:pt x="52" y="49"/>
                  <a:pt x="52" y="49"/>
                  <a:pt x="52" y="49"/>
                </a:cubicBezTo>
                <a:cubicBezTo>
                  <a:pt x="53" y="48"/>
                  <a:pt x="55" y="47"/>
                  <a:pt x="58" y="47"/>
                </a:cubicBezTo>
                <a:cubicBezTo>
                  <a:pt x="60" y="47"/>
                  <a:pt x="62" y="48"/>
                  <a:pt x="64" y="49"/>
                </a:cubicBezTo>
                <a:cubicBezTo>
                  <a:pt x="64" y="49"/>
                  <a:pt x="64" y="49"/>
                  <a:pt x="64" y="49"/>
                </a:cubicBezTo>
                <a:cubicBezTo>
                  <a:pt x="64" y="50"/>
                  <a:pt x="65" y="51"/>
                  <a:pt x="65" y="52"/>
                </a:cubicBezTo>
                <a:close/>
                <a:moveTo>
                  <a:pt x="60" y="53"/>
                </a:moveTo>
                <a:cubicBezTo>
                  <a:pt x="59" y="52"/>
                  <a:pt x="59" y="52"/>
                  <a:pt x="58" y="52"/>
                </a:cubicBezTo>
                <a:cubicBezTo>
                  <a:pt x="57" y="52"/>
                  <a:pt x="56" y="52"/>
                  <a:pt x="55" y="53"/>
                </a:cubicBezTo>
                <a:cubicBezTo>
                  <a:pt x="55" y="53"/>
                  <a:pt x="54" y="54"/>
                  <a:pt x="54" y="55"/>
                </a:cubicBezTo>
                <a:cubicBezTo>
                  <a:pt x="54" y="56"/>
                  <a:pt x="55" y="57"/>
                  <a:pt x="55" y="58"/>
                </a:cubicBezTo>
                <a:cubicBezTo>
                  <a:pt x="56" y="58"/>
                  <a:pt x="57" y="58"/>
                  <a:pt x="58" y="58"/>
                </a:cubicBezTo>
                <a:cubicBezTo>
                  <a:pt x="59" y="58"/>
                  <a:pt x="59" y="58"/>
                  <a:pt x="60" y="58"/>
                </a:cubicBezTo>
                <a:cubicBezTo>
                  <a:pt x="61" y="57"/>
                  <a:pt x="61" y="56"/>
                  <a:pt x="61" y="55"/>
                </a:cubicBezTo>
                <a:cubicBezTo>
                  <a:pt x="61" y="54"/>
                  <a:pt x="61" y="53"/>
                  <a:pt x="60" y="53"/>
                </a:cubicBezTo>
                <a:close/>
              </a:path>
            </a:pathLst>
          </a:custGeom>
          <a:solidFill>
            <a:schemeClr val="bg1"/>
          </a:solidFill>
          <a:ln>
            <a:noFill/>
          </a:ln>
        </p:spPr>
        <p:txBody>
          <a:body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方正黑体简体" panose="02010601030101010101" pitchFamily="2" charset="-122"/>
              <a:cs typeface="+mn-cs"/>
              <a:sym typeface="Arial" panose="020B0604020202020204" pitchFamily="34" charset="0"/>
            </a:endParaRPr>
          </a:p>
        </p:txBody>
      </p:sp>
      <p:sp>
        <p:nvSpPr>
          <p:cNvPr id="149" name="Freeform 179"/>
          <p:cNvSpPr>
            <a:spLocks noEditPoints="1"/>
          </p:cNvSpPr>
          <p:nvPr/>
        </p:nvSpPr>
        <p:spPr bwMode="auto">
          <a:xfrm>
            <a:off x="10281445" y="3948853"/>
            <a:ext cx="141288" cy="223838"/>
          </a:xfrm>
          <a:custGeom>
            <a:avLst/>
            <a:gdLst>
              <a:gd name="T0" fmla="*/ 14718 w 38"/>
              <a:gd name="T1" fmla="*/ 95353 h 61"/>
              <a:gd name="T2" fmla="*/ 125103 w 38"/>
              <a:gd name="T3" fmla="*/ 95353 h 61"/>
              <a:gd name="T4" fmla="*/ 139821 w 38"/>
              <a:gd name="T5" fmla="*/ 110023 h 61"/>
              <a:gd name="T6" fmla="*/ 139821 w 38"/>
              <a:gd name="T7" fmla="*/ 209043 h 61"/>
              <a:gd name="T8" fmla="*/ 125103 w 38"/>
              <a:gd name="T9" fmla="*/ 223713 h 61"/>
              <a:gd name="T10" fmla="*/ 14718 w 38"/>
              <a:gd name="T11" fmla="*/ 223713 h 61"/>
              <a:gd name="T12" fmla="*/ 0 w 38"/>
              <a:gd name="T13" fmla="*/ 209043 h 61"/>
              <a:gd name="T14" fmla="*/ 0 w 38"/>
              <a:gd name="T15" fmla="*/ 110023 h 61"/>
              <a:gd name="T16" fmla="*/ 14718 w 38"/>
              <a:gd name="T17" fmla="*/ 95353 h 61"/>
              <a:gd name="T18" fmla="*/ 69911 w 38"/>
              <a:gd name="T19" fmla="*/ 0 h 61"/>
              <a:gd name="T20" fmla="*/ 69911 w 38"/>
              <a:gd name="T21" fmla="*/ 0 h 61"/>
              <a:gd name="T22" fmla="*/ 110385 w 38"/>
              <a:gd name="T23" fmla="*/ 18337 h 61"/>
              <a:gd name="T24" fmla="*/ 125103 w 38"/>
              <a:gd name="T25" fmla="*/ 58679 h 61"/>
              <a:gd name="T26" fmla="*/ 125103 w 38"/>
              <a:gd name="T27" fmla="*/ 88018 h 61"/>
              <a:gd name="T28" fmla="*/ 125103 w 38"/>
              <a:gd name="T29" fmla="*/ 88018 h 61"/>
              <a:gd name="T30" fmla="*/ 99347 w 38"/>
              <a:gd name="T31" fmla="*/ 88018 h 61"/>
              <a:gd name="T32" fmla="*/ 99347 w 38"/>
              <a:gd name="T33" fmla="*/ 58679 h 61"/>
              <a:gd name="T34" fmla="*/ 91988 w 38"/>
              <a:gd name="T35" fmla="*/ 36674 h 61"/>
              <a:gd name="T36" fmla="*/ 69911 w 38"/>
              <a:gd name="T37" fmla="*/ 29339 h 61"/>
              <a:gd name="T38" fmla="*/ 69911 w 38"/>
              <a:gd name="T39" fmla="*/ 29339 h 61"/>
              <a:gd name="T40" fmla="*/ 51513 w 38"/>
              <a:gd name="T41" fmla="*/ 36674 h 61"/>
              <a:gd name="T42" fmla="*/ 44154 w 38"/>
              <a:gd name="T43" fmla="*/ 58679 h 61"/>
              <a:gd name="T44" fmla="*/ 44154 w 38"/>
              <a:gd name="T45" fmla="*/ 88018 h 61"/>
              <a:gd name="T46" fmla="*/ 14718 w 38"/>
              <a:gd name="T47" fmla="*/ 88018 h 61"/>
              <a:gd name="T48" fmla="*/ 14718 w 38"/>
              <a:gd name="T49" fmla="*/ 58679 h 61"/>
              <a:gd name="T50" fmla="*/ 29436 w 38"/>
              <a:gd name="T51" fmla="*/ 18337 h 61"/>
              <a:gd name="T52" fmla="*/ 69911 w 38"/>
              <a:gd name="T53" fmla="*/ 0 h 61"/>
              <a:gd name="T54" fmla="*/ 69911 w 38"/>
              <a:gd name="T55" fmla="*/ 128360 h 61"/>
              <a:gd name="T56" fmla="*/ 58872 w 38"/>
              <a:gd name="T57" fmla="*/ 143030 h 61"/>
              <a:gd name="T58" fmla="*/ 66231 w 38"/>
              <a:gd name="T59" fmla="*/ 154032 h 61"/>
              <a:gd name="T60" fmla="*/ 62552 w 38"/>
              <a:gd name="T61" fmla="*/ 183371 h 61"/>
              <a:gd name="T62" fmla="*/ 69911 w 38"/>
              <a:gd name="T63" fmla="*/ 183371 h 61"/>
              <a:gd name="T64" fmla="*/ 80949 w 38"/>
              <a:gd name="T65" fmla="*/ 183371 h 61"/>
              <a:gd name="T66" fmla="*/ 77270 w 38"/>
              <a:gd name="T67" fmla="*/ 154032 h 61"/>
              <a:gd name="T68" fmla="*/ 84629 w 38"/>
              <a:gd name="T69" fmla="*/ 143030 h 61"/>
              <a:gd name="T70" fmla="*/ 69911 w 38"/>
              <a:gd name="T71" fmla="*/ 128360 h 61"/>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38" h="61">
                <a:moveTo>
                  <a:pt x="4" y="26"/>
                </a:moveTo>
                <a:cubicBezTo>
                  <a:pt x="34" y="26"/>
                  <a:pt x="34" y="26"/>
                  <a:pt x="34" y="26"/>
                </a:cubicBezTo>
                <a:cubicBezTo>
                  <a:pt x="37" y="26"/>
                  <a:pt x="38" y="28"/>
                  <a:pt x="38" y="30"/>
                </a:cubicBezTo>
                <a:cubicBezTo>
                  <a:pt x="38" y="57"/>
                  <a:pt x="38" y="57"/>
                  <a:pt x="38" y="57"/>
                </a:cubicBezTo>
                <a:cubicBezTo>
                  <a:pt x="38" y="59"/>
                  <a:pt x="37" y="61"/>
                  <a:pt x="34" y="61"/>
                </a:cubicBezTo>
                <a:cubicBezTo>
                  <a:pt x="4" y="61"/>
                  <a:pt x="4" y="61"/>
                  <a:pt x="4" y="61"/>
                </a:cubicBezTo>
                <a:cubicBezTo>
                  <a:pt x="2" y="61"/>
                  <a:pt x="0" y="59"/>
                  <a:pt x="0" y="57"/>
                </a:cubicBezTo>
                <a:cubicBezTo>
                  <a:pt x="0" y="30"/>
                  <a:pt x="0" y="30"/>
                  <a:pt x="0" y="30"/>
                </a:cubicBezTo>
                <a:cubicBezTo>
                  <a:pt x="0" y="28"/>
                  <a:pt x="2" y="26"/>
                  <a:pt x="4" y="26"/>
                </a:cubicBezTo>
                <a:close/>
                <a:moveTo>
                  <a:pt x="19" y="0"/>
                </a:moveTo>
                <a:cubicBezTo>
                  <a:pt x="19" y="0"/>
                  <a:pt x="19" y="0"/>
                  <a:pt x="19" y="0"/>
                </a:cubicBezTo>
                <a:cubicBezTo>
                  <a:pt x="23" y="0"/>
                  <a:pt x="27" y="2"/>
                  <a:pt x="30" y="5"/>
                </a:cubicBezTo>
                <a:cubicBezTo>
                  <a:pt x="33" y="8"/>
                  <a:pt x="34" y="11"/>
                  <a:pt x="34" y="16"/>
                </a:cubicBezTo>
                <a:cubicBezTo>
                  <a:pt x="34" y="24"/>
                  <a:pt x="34" y="24"/>
                  <a:pt x="34" y="24"/>
                </a:cubicBezTo>
                <a:cubicBezTo>
                  <a:pt x="34" y="24"/>
                  <a:pt x="34" y="24"/>
                  <a:pt x="34" y="24"/>
                </a:cubicBezTo>
                <a:cubicBezTo>
                  <a:pt x="27" y="24"/>
                  <a:pt x="27" y="24"/>
                  <a:pt x="27" y="24"/>
                </a:cubicBezTo>
                <a:cubicBezTo>
                  <a:pt x="27" y="16"/>
                  <a:pt x="27" y="16"/>
                  <a:pt x="27" y="16"/>
                </a:cubicBezTo>
                <a:cubicBezTo>
                  <a:pt x="27" y="14"/>
                  <a:pt x="26" y="12"/>
                  <a:pt x="25" y="10"/>
                </a:cubicBezTo>
                <a:cubicBezTo>
                  <a:pt x="23" y="9"/>
                  <a:pt x="21" y="8"/>
                  <a:pt x="19" y="8"/>
                </a:cubicBezTo>
                <a:cubicBezTo>
                  <a:pt x="19" y="8"/>
                  <a:pt x="19" y="8"/>
                  <a:pt x="19" y="8"/>
                </a:cubicBezTo>
                <a:cubicBezTo>
                  <a:pt x="17" y="8"/>
                  <a:pt x="15" y="9"/>
                  <a:pt x="14" y="10"/>
                </a:cubicBezTo>
                <a:cubicBezTo>
                  <a:pt x="12" y="12"/>
                  <a:pt x="12" y="14"/>
                  <a:pt x="12" y="16"/>
                </a:cubicBezTo>
                <a:cubicBezTo>
                  <a:pt x="12" y="24"/>
                  <a:pt x="12" y="24"/>
                  <a:pt x="12" y="24"/>
                </a:cubicBezTo>
                <a:cubicBezTo>
                  <a:pt x="4" y="24"/>
                  <a:pt x="4" y="24"/>
                  <a:pt x="4" y="24"/>
                </a:cubicBezTo>
                <a:cubicBezTo>
                  <a:pt x="4" y="16"/>
                  <a:pt x="4" y="16"/>
                  <a:pt x="4" y="16"/>
                </a:cubicBezTo>
                <a:cubicBezTo>
                  <a:pt x="4" y="11"/>
                  <a:pt x="6" y="8"/>
                  <a:pt x="8" y="5"/>
                </a:cubicBezTo>
                <a:cubicBezTo>
                  <a:pt x="11" y="2"/>
                  <a:pt x="15" y="0"/>
                  <a:pt x="19" y="0"/>
                </a:cubicBezTo>
                <a:close/>
                <a:moveTo>
                  <a:pt x="19" y="35"/>
                </a:moveTo>
                <a:cubicBezTo>
                  <a:pt x="17" y="35"/>
                  <a:pt x="16" y="37"/>
                  <a:pt x="16" y="39"/>
                </a:cubicBezTo>
                <a:cubicBezTo>
                  <a:pt x="16" y="40"/>
                  <a:pt x="16" y="41"/>
                  <a:pt x="18" y="42"/>
                </a:cubicBezTo>
                <a:cubicBezTo>
                  <a:pt x="17" y="50"/>
                  <a:pt x="17" y="50"/>
                  <a:pt x="17" y="50"/>
                </a:cubicBezTo>
                <a:cubicBezTo>
                  <a:pt x="19" y="50"/>
                  <a:pt x="19" y="50"/>
                  <a:pt x="19" y="50"/>
                </a:cubicBezTo>
                <a:cubicBezTo>
                  <a:pt x="22" y="50"/>
                  <a:pt x="22" y="50"/>
                  <a:pt x="22" y="50"/>
                </a:cubicBezTo>
                <a:cubicBezTo>
                  <a:pt x="21" y="42"/>
                  <a:pt x="21" y="42"/>
                  <a:pt x="21" y="42"/>
                </a:cubicBezTo>
                <a:cubicBezTo>
                  <a:pt x="22" y="42"/>
                  <a:pt x="23" y="40"/>
                  <a:pt x="23" y="39"/>
                </a:cubicBezTo>
                <a:cubicBezTo>
                  <a:pt x="23" y="37"/>
                  <a:pt x="21" y="35"/>
                  <a:pt x="19" y="35"/>
                </a:cubicBezTo>
                <a:close/>
              </a:path>
            </a:pathLst>
          </a:custGeom>
          <a:solidFill>
            <a:schemeClr val="bg1"/>
          </a:solidFill>
          <a:ln>
            <a:noFill/>
          </a:ln>
        </p:spPr>
        <p:txBody>
          <a:body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方正黑体简体" panose="02010601030101010101" pitchFamily="2" charset="-122"/>
              <a:cs typeface="+mn-cs"/>
              <a:sym typeface="Arial" panose="020B0604020202020204" pitchFamily="34" charset="0"/>
            </a:endParaRPr>
          </a:p>
        </p:txBody>
      </p:sp>
      <p:sp>
        <p:nvSpPr>
          <p:cNvPr id="150" name="Freeform 183"/>
          <p:cNvSpPr>
            <a:spLocks noEditPoints="1"/>
          </p:cNvSpPr>
          <p:nvPr/>
        </p:nvSpPr>
        <p:spPr bwMode="auto">
          <a:xfrm>
            <a:off x="9471820" y="3967903"/>
            <a:ext cx="231775" cy="187325"/>
          </a:xfrm>
          <a:custGeom>
            <a:avLst/>
            <a:gdLst>
              <a:gd name="T0" fmla="*/ 0 w 63"/>
              <a:gd name="T1" fmla="*/ 3667 h 51"/>
              <a:gd name="T2" fmla="*/ 55346 w 63"/>
              <a:gd name="T3" fmla="*/ 3667 h 51"/>
              <a:gd name="T4" fmla="*/ 55346 w 63"/>
              <a:gd name="T5" fmla="*/ 179677 h 51"/>
              <a:gd name="T6" fmla="*/ 0 w 63"/>
              <a:gd name="T7" fmla="*/ 179677 h 51"/>
              <a:gd name="T8" fmla="*/ 0 w 63"/>
              <a:gd name="T9" fmla="*/ 3667 h 51"/>
              <a:gd name="T10" fmla="*/ 121761 w 63"/>
              <a:gd name="T11" fmla="*/ 18334 h 51"/>
              <a:gd name="T12" fmla="*/ 177107 w 63"/>
              <a:gd name="T13" fmla="*/ 0 h 51"/>
              <a:gd name="T14" fmla="*/ 232453 w 63"/>
              <a:gd name="T15" fmla="*/ 168677 h 51"/>
              <a:gd name="T16" fmla="*/ 180797 w 63"/>
              <a:gd name="T17" fmla="*/ 187011 h 51"/>
              <a:gd name="T18" fmla="*/ 121761 w 63"/>
              <a:gd name="T19" fmla="*/ 18334 h 51"/>
              <a:gd name="T20" fmla="*/ 188176 w 63"/>
              <a:gd name="T21" fmla="*/ 117340 h 51"/>
              <a:gd name="T22" fmla="*/ 177107 w 63"/>
              <a:gd name="T23" fmla="*/ 143008 h 51"/>
              <a:gd name="T24" fmla="*/ 199245 w 63"/>
              <a:gd name="T25" fmla="*/ 154009 h 51"/>
              <a:gd name="T26" fmla="*/ 210315 w 63"/>
              <a:gd name="T27" fmla="*/ 128341 h 51"/>
              <a:gd name="T28" fmla="*/ 188176 w 63"/>
              <a:gd name="T29" fmla="*/ 117340 h 51"/>
              <a:gd name="T30" fmla="*/ 143899 w 63"/>
              <a:gd name="T31" fmla="*/ 55003 h 51"/>
              <a:gd name="T32" fmla="*/ 151279 w 63"/>
              <a:gd name="T33" fmla="*/ 69671 h 51"/>
              <a:gd name="T34" fmla="*/ 188176 w 63"/>
              <a:gd name="T35" fmla="*/ 55003 h 51"/>
              <a:gd name="T36" fmla="*/ 184487 w 63"/>
              <a:gd name="T37" fmla="*/ 44003 h 51"/>
              <a:gd name="T38" fmla="*/ 143899 w 63"/>
              <a:gd name="T39" fmla="*/ 55003 h 51"/>
              <a:gd name="T40" fmla="*/ 136520 w 63"/>
              <a:gd name="T41" fmla="*/ 29335 h 51"/>
              <a:gd name="T42" fmla="*/ 140210 w 63"/>
              <a:gd name="T43" fmla="*/ 44003 h 51"/>
              <a:gd name="T44" fmla="*/ 180797 w 63"/>
              <a:gd name="T45" fmla="*/ 29335 h 51"/>
              <a:gd name="T46" fmla="*/ 173417 w 63"/>
              <a:gd name="T47" fmla="*/ 18334 h 51"/>
              <a:gd name="T48" fmla="*/ 136520 w 63"/>
              <a:gd name="T49" fmla="*/ 29335 h 51"/>
              <a:gd name="T50" fmla="*/ 62725 w 63"/>
              <a:gd name="T51" fmla="*/ 3667 h 51"/>
              <a:gd name="T52" fmla="*/ 118071 w 63"/>
              <a:gd name="T53" fmla="*/ 3667 h 51"/>
              <a:gd name="T54" fmla="*/ 118071 w 63"/>
              <a:gd name="T55" fmla="*/ 179677 h 51"/>
              <a:gd name="T56" fmla="*/ 62725 w 63"/>
              <a:gd name="T57" fmla="*/ 179677 h 51"/>
              <a:gd name="T58" fmla="*/ 62725 w 63"/>
              <a:gd name="T59" fmla="*/ 3667 h 51"/>
              <a:gd name="T60" fmla="*/ 92243 w 63"/>
              <a:gd name="T61" fmla="*/ 117340 h 51"/>
              <a:gd name="T62" fmla="*/ 73795 w 63"/>
              <a:gd name="T63" fmla="*/ 139342 h 51"/>
              <a:gd name="T64" fmla="*/ 92243 w 63"/>
              <a:gd name="T65" fmla="*/ 157676 h 51"/>
              <a:gd name="T66" fmla="*/ 110692 w 63"/>
              <a:gd name="T67" fmla="*/ 139342 h 51"/>
              <a:gd name="T68" fmla="*/ 92243 w 63"/>
              <a:gd name="T69" fmla="*/ 117340 h 51"/>
              <a:gd name="T70" fmla="*/ 70105 w 63"/>
              <a:gd name="T71" fmla="*/ 47669 h 51"/>
              <a:gd name="T72" fmla="*/ 70105 w 63"/>
              <a:gd name="T73" fmla="*/ 62337 h 51"/>
              <a:gd name="T74" fmla="*/ 110692 w 63"/>
              <a:gd name="T75" fmla="*/ 62337 h 51"/>
              <a:gd name="T76" fmla="*/ 110692 w 63"/>
              <a:gd name="T77" fmla="*/ 47669 h 51"/>
              <a:gd name="T78" fmla="*/ 70105 w 63"/>
              <a:gd name="T79" fmla="*/ 47669 h 51"/>
              <a:gd name="T80" fmla="*/ 70105 w 63"/>
              <a:gd name="T81" fmla="*/ 22001 h 51"/>
              <a:gd name="T82" fmla="*/ 70105 w 63"/>
              <a:gd name="T83" fmla="*/ 33002 h 51"/>
              <a:gd name="T84" fmla="*/ 110692 w 63"/>
              <a:gd name="T85" fmla="*/ 33002 h 51"/>
              <a:gd name="T86" fmla="*/ 110692 w 63"/>
              <a:gd name="T87" fmla="*/ 22001 h 51"/>
              <a:gd name="T88" fmla="*/ 70105 w 63"/>
              <a:gd name="T89" fmla="*/ 22001 h 51"/>
              <a:gd name="T90" fmla="*/ 25828 w 63"/>
              <a:gd name="T91" fmla="*/ 117340 h 51"/>
              <a:gd name="T92" fmla="*/ 7379 w 63"/>
              <a:gd name="T93" fmla="*/ 139342 h 51"/>
              <a:gd name="T94" fmla="*/ 25828 w 63"/>
              <a:gd name="T95" fmla="*/ 157676 h 51"/>
              <a:gd name="T96" fmla="*/ 44277 w 63"/>
              <a:gd name="T97" fmla="*/ 139342 h 51"/>
              <a:gd name="T98" fmla="*/ 25828 w 63"/>
              <a:gd name="T99" fmla="*/ 117340 h 51"/>
              <a:gd name="T100" fmla="*/ 7379 w 63"/>
              <a:gd name="T101" fmla="*/ 47669 h 51"/>
              <a:gd name="T102" fmla="*/ 7379 w 63"/>
              <a:gd name="T103" fmla="*/ 62337 h 51"/>
              <a:gd name="T104" fmla="*/ 47966 w 63"/>
              <a:gd name="T105" fmla="*/ 62337 h 51"/>
              <a:gd name="T106" fmla="*/ 47966 w 63"/>
              <a:gd name="T107" fmla="*/ 47669 h 51"/>
              <a:gd name="T108" fmla="*/ 7379 w 63"/>
              <a:gd name="T109" fmla="*/ 47669 h 51"/>
              <a:gd name="T110" fmla="*/ 7379 w 63"/>
              <a:gd name="T111" fmla="*/ 22001 h 51"/>
              <a:gd name="T112" fmla="*/ 7379 w 63"/>
              <a:gd name="T113" fmla="*/ 33002 h 51"/>
              <a:gd name="T114" fmla="*/ 47966 w 63"/>
              <a:gd name="T115" fmla="*/ 33002 h 51"/>
              <a:gd name="T116" fmla="*/ 47966 w 63"/>
              <a:gd name="T117" fmla="*/ 22001 h 51"/>
              <a:gd name="T118" fmla="*/ 7379 w 63"/>
              <a:gd name="T119" fmla="*/ 22001 h 51"/>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63" h="51">
                <a:moveTo>
                  <a:pt x="0" y="1"/>
                </a:moveTo>
                <a:cubicBezTo>
                  <a:pt x="15" y="1"/>
                  <a:pt x="15" y="1"/>
                  <a:pt x="15" y="1"/>
                </a:cubicBezTo>
                <a:cubicBezTo>
                  <a:pt x="15" y="49"/>
                  <a:pt x="15" y="49"/>
                  <a:pt x="15" y="49"/>
                </a:cubicBezTo>
                <a:cubicBezTo>
                  <a:pt x="0" y="49"/>
                  <a:pt x="0" y="49"/>
                  <a:pt x="0" y="49"/>
                </a:cubicBezTo>
                <a:cubicBezTo>
                  <a:pt x="0" y="1"/>
                  <a:pt x="0" y="1"/>
                  <a:pt x="0" y="1"/>
                </a:cubicBezTo>
                <a:close/>
                <a:moveTo>
                  <a:pt x="33" y="5"/>
                </a:moveTo>
                <a:cubicBezTo>
                  <a:pt x="48" y="0"/>
                  <a:pt x="48" y="0"/>
                  <a:pt x="48" y="0"/>
                </a:cubicBezTo>
                <a:cubicBezTo>
                  <a:pt x="63" y="46"/>
                  <a:pt x="63" y="46"/>
                  <a:pt x="63" y="46"/>
                </a:cubicBezTo>
                <a:cubicBezTo>
                  <a:pt x="49" y="51"/>
                  <a:pt x="49" y="51"/>
                  <a:pt x="49" y="51"/>
                </a:cubicBezTo>
                <a:cubicBezTo>
                  <a:pt x="33" y="5"/>
                  <a:pt x="33" y="5"/>
                  <a:pt x="33" y="5"/>
                </a:cubicBezTo>
                <a:close/>
                <a:moveTo>
                  <a:pt x="51" y="32"/>
                </a:moveTo>
                <a:cubicBezTo>
                  <a:pt x="48" y="33"/>
                  <a:pt x="47" y="36"/>
                  <a:pt x="48" y="39"/>
                </a:cubicBezTo>
                <a:cubicBezTo>
                  <a:pt x="48" y="41"/>
                  <a:pt x="51" y="43"/>
                  <a:pt x="54" y="42"/>
                </a:cubicBezTo>
                <a:cubicBezTo>
                  <a:pt x="57" y="41"/>
                  <a:pt x="58" y="38"/>
                  <a:pt x="57" y="35"/>
                </a:cubicBezTo>
                <a:cubicBezTo>
                  <a:pt x="56" y="33"/>
                  <a:pt x="53" y="31"/>
                  <a:pt x="51" y="32"/>
                </a:cubicBezTo>
                <a:close/>
                <a:moveTo>
                  <a:pt x="39" y="15"/>
                </a:moveTo>
                <a:cubicBezTo>
                  <a:pt x="41" y="19"/>
                  <a:pt x="41" y="19"/>
                  <a:pt x="41" y="19"/>
                </a:cubicBezTo>
                <a:cubicBezTo>
                  <a:pt x="51" y="15"/>
                  <a:pt x="51" y="15"/>
                  <a:pt x="51" y="15"/>
                </a:cubicBezTo>
                <a:cubicBezTo>
                  <a:pt x="50" y="12"/>
                  <a:pt x="50" y="12"/>
                  <a:pt x="50" y="12"/>
                </a:cubicBezTo>
                <a:cubicBezTo>
                  <a:pt x="39" y="15"/>
                  <a:pt x="39" y="15"/>
                  <a:pt x="39" y="15"/>
                </a:cubicBezTo>
                <a:close/>
                <a:moveTo>
                  <a:pt x="37" y="8"/>
                </a:moveTo>
                <a:cubicBezTo>
                  <a:pt x="38" y="12"/>
                  <a:pt x="38" y="12"/>
                  <a:pt x="38" y="12"/>
                </a:cubicBezTo>
                <a:cubicBezTo>
                  <a:pt x="49" y="8"/>
                  <a:pt x="49" y="8"/>
                  <a:pt x="49" y="8"/>
                </a:cubicBezTo>
                <a:cubicBezTo>
                  <a:pt x="47" y="5"/>
                  <a:pt x="47" y="5"/>
                  <a:pt x="47" y="5"/>
                </a:cubicBezTo>
                <a:cubicBezTo>
                  <a:pt x="37" y="8"/>
                  <a:pt x="37" y="8"/>
                  <a:pt x="37" y="8"/>
                </a:cubicBezTo>
                <a:close/>
                <a:moveTo>
                  <a:pt x="17" y="1"/>
                </a:moveTo>
                <a:cubicBezTo>
                  <a:pt x="32" y="1"/>
                  <a:pt x="32" y="1"/>
                  <a:pt x="32" y="1"/>
                </a:cubicBezTo>
                <a:cubicBezTo>
                  <a:pt x="32" y="49"/>
                  <a:pt x="32" y="49"/>
                  <a:pt x="32" y="49"/>
                </a:cubicBezTo>
                <a:cubicBezTo>
                  <a:pt x="17" y="49"/>
                  <a:pt x="17" y="49"/>
                  <a:pt x="17" y="49"/>
                </a:cubicBezTo>
                <a:cubicBezTo>
                  <a:pt x="17" y="1"/>
                  <a:pt x="17" y="1"/>
                  <a:pt x="17" y="1"/>
                </a:cubicBezTo>
                <a:close/>
                <a:moveTo>
                  <a:pt x="25" y="32"/>
                </a:moveTo>
                <a:cubicBezTo>
                  <a:pt x="22" y="32"/>
                  <a:pt x="20" y="35"/>
                  <a:pt x="20" y="38"/>
                </a:cubicBezTo>
                <a:cubicBezTo>
                  <a:pt x="20" y="40"/>
                  <a:pt x="22" y="43"/>
                  <a:pt x="25" y="43"/>
                </a:cubicBezTo>
                <a:cubicBezTo>
                  <a:pt x="28" y="43"/>
                  <a:pt x="30" y="40"/>
                  <a:pt x="30" y="38"/>
                </a:cubicBezTo>
                <a:cubicBezTo>
                  <a:pt x="30" y="35"/>
                  <a:pt x="28" y="32"/>
                  <a:pt x="25" y="32"/>
                </a:cubicBezTo>
                <a:close/>
                <a:moveTo>
                  <a:pt x="19" y="13"/>
                </a:moveTo>
                <a:cubicBezTo>
                  <a:pt x="19" y="17"/>
                  <a:pt x="19" y="17"/>
                  <a:pt x="19" y="17"/>
                </a:cubicBezTo>
                <a:cubicBezTo>
                  <a:pt x="30" y="17"/>
                  <a:pt x="30" y="17"/>
                  <a:pt x="30" y="17"/>
                </a:cubicBezTo>
                <a:cubicBezTo>
                  <a:pt x="30" y="13"/>
                  <a:pt x="30" y="13"/>
                  <a:pt x="30" y="13"/>
                </a:cubicBezTo>
                <a:cubicBezTo>
                  <a:pt x="19" y="13"/>
                  <a:pt x="19" y="13"/>
                  <a:pt x="19" y="13"/>
                </a:cubicBezTo>
                <a:close/>
                <a:moveTo>
                  <a:pt x="19" y="6"/>
                </a:moveTo>
                <a:cubicBezTo>
                  <a:pt x="19" y="9"/>
                  <a:pt x="19" y="9"/>
                  <a:pt x="19" y="9"/>
                </a:cubicBezTo>
                <a:cubicBezTo>
                  <a:pt x="30" y="9"/>
                  <a:pt x="30" y="9"/>
                  <a:pt x="30" y="9"/>
                </a:cubicBezTo>
                <a:cubicBezTo>
                  <a:pt x="30" y="6"/>
                  <a:pt x="30" y="6"/>
                  <a:pt x="30" y="6"/>
                </a:cubicBezTo>
                <a:cubicBezTo>
                  <a:pt x="19" y="6"/>
                  <a:pt x="19" y="6"/>
                  <a:pt x="19" y="6"/>
                </a:cubicBezTo>
                <a:close/>
                <a:moveTo>
                  <a:pt x="7" y="32"/>
                </a:moveTo>
                <a:cubicBezTo>
                  <a:pt x="4" y="32"/>
                  <a:pt x="2" y="35"/>
                  <a:pt x="2" y="38"/>
                </a:cubicBezTo>
                <a:cubicBezTo>
                  <a:pt x="2" y="40"/>
                  <a:pt x="4" y="43"/>
                  <a:pt x="7" y="43"/>
                </a:cubicBezTo>
                <a:cubicBezTo>
                  <a:pt x="10" y="43"/>
                  <a:pt x="12" y="40"/>
                  <a:pt x="12" y="38"/>
                </a:cubicBezTo>
                <a:cubicBezTo>
                  <a:pt x="12" y="35"/>
                  <a:pt x="10" y="32"/>
                  <a:pt x="7" y="32"/>
                </a:cubicBezTo>
                <a:close/>
                <a:moveTo>
                  <a:pt x="2" y="13"/>
                </a:moveTo>
                <a:cubicBezTo>
                  <a:pt x="2" y="17"/>
                  <a:pt x="2" y="17"/>
                  <a:pt x="2" y="17"/>
                </a:cubicBezTo>
                <a:cubicBezTo>
                  <a:pt x="13" y="17"/>
                  <a:pt x="13" y="17"/>
                  <a:pt x="13" y="17"/>
                </a:cubicBezTo>
                <a:cubicBezTo>
                  <a:pt x="13" y="13"/>
                  <a:pt x="13" y="13"/>
                  <a:pt x="13" y="13"/>
                </a:cubicBezTo>
                <a:cubicBezTo>
                  <a:pt x="2" y="13"/>
                  <a:pt x="2" y="13"/>
                  <a:pt x="2" y="13"/>
                </a:cubicBezTo>
                <a:close/>
                <a:moveTo>
                  <a:pt x="2" y="6"/>
                </a:moveTo>
                <a:cubicBezTo>
                  <a:pt x="2" y="9"/>
                  <a:pt x="2" y="9"/>
                  <a:pt x="2" y="9"/>
                </a:cubicBezTo>
                <a:cubicBezTo>
                  <a:pt x="13" y="9"/>
                  <a:pt x="13" y="9"/>
                  <a:pt x="13" y="9"/>
                </a:cubicBezTo>
                <a:cubicBezTo>
                  <a:pt x="13" y="6"/>
                  <a:pt x="13" y="6"/>
                  <a:pt x="13" y="6"/>
                </a:cubicBezTo>
                <a:lnTo>
                  <a:pt x="2" y="6"/>
                </a:lnTo>
                <a:close/>
              </a:path>
            </a:pathLst>
          </a:custGeom>
          <a:solidFill>
            <a:schemeClr val="bg1"/>
          </a:solidFill>
          <a:ln>
            <a:noFill/>
          </a:ln>
        </p:spPr>
        <p:txBody>
          <a:body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方正黑体简体" panose="02010601030101010101" pitchFamily="2" charset="-122"/>
              <a:cs typeface="+mn-cs"/>
              <a:sym typeface="Arial" panose="020B0604020202020204" pitchFamily="34" charset="0"/>
            </a:endParaRPr>
          </a:p>
        </p:txBody>
      </p:sp>
      <p:sp>
        <p:nvSpPr>
          <p:cNvPr id="151" name="Freeform 185"/>
          <p:cNvSpPr>
            <a:spLocks noEditPoints="1"/>
          </p:cNvSpPr>
          <p:nvPr/>
        </p:nvSpPr>
        <p:spPr bwMode="auto">
          <a:xfrm>
            <a:off x="9063833" y="3988541"/>
            <a:ext cx="254000" cy="136525"/>
          </a:xfrm>
          <a:custGeom>
            <a:avLst/>
            <a:gdLst>
              <a:gd name="T0" fmla="*/ 124877 w 69"/>
              <a:gd name="T1" fmla="*/ 22107 h 37"/>
              <a:gd name="T2" fmla="*/ 224043 w 69"/>
              <a:gd name="T3" fmla="*/ 70005 h 37"/>
              <a:gd name="T4" fmla="*/ 0 w 69"/>
              <a:gd name="T5" fmla="*/ 29476 h 37"/>
              <a:gd name="T6" fmla="*/ 25710 w 69"/>
              <a:gd name="T7" fmla="*/ 136325 h 37"/>
              <a:gd name="T8" fmla="*/ 246080 w 69"/>
              <a:gd name="T9" fmla="*/ 121587 h 37"/>
              <a:gd name="T10" fmla="*/ 179969 w 69"/>
              <a:gd name="T11" fmla="*/ 73689 h 37"/>
              <a:gd name="T12" fmla="*/ 58765 w 69"/>
              <a:gd name="T13" fmla="*/ 58951 h 37"/>
              <a:gd name="T14" fmla="*/ 58765 w 69"/>
              <a:gd name="T15" fmla="*/ 77374 h 37"/>
              <a:gd name="T16" fmla="*/ 58765 w 69"/>
              <a:gd name="T17" fmla="*/ 58951 h 37"/>
              <a:gd name="T18" fmla="*/ 205679 w 69"/>
              <a:gd name="T19" fmla="*/ 40529 h 37"/>
              <a:gd name="T20" fmla="*/ 146914 w 69"/>
              <a:gd name="T21" fmla="*/ 7369 h 37"/>
              <a:gd name="T22" fmla="*/ 95494 w 69"/>
              <a:gd name="T23" fmla="*/ 0 h 37"/>
              <a:gd name="T24" fmla="*/ 69784 w 69"/>
              <a:gd name="T25" fmla="*/ 7369 h 37"/>
              <a:gd name="T26" fmla="*/ 66111 w 69"/>
              <a:gd name="T27" fmla="*/ 22107 h 37"/>
              <a:gd name="T28" fmla="*/ 117531 w 69"/>
              <a:gd name="T29" fmla="*/ 14738 h 37"/>
              <a:gd name="T30" fmla="*/ 179969 w 69"/>
              <a:gd name="T31" fmla="*/ 62636 h 37"/>
              <a:gd name="T32" fmla="*/ 231389 w 69"/>
              <a:gd name="T33" fmla="*/ 62636 h 37"/>
              <a:gd name="T34" fmla="*/ 209352 w 69"/>
              <a:gd name="T35" fmla="*/ 33160 h 37"/>
              <a:gd name="T36" fmla="*/ 95494 w 69"/>
              <a:gd name="T37" fmla="*/ 0 h 37"/>
              <a:gd name="T38" fmla="*/ 106512 w 69"/>
              <a:gd name="T39" fmla="*/ 22107 h 37"/>
              <a:gd name="T40" fmla="*/ 99167 w 69"/>
              <a:gd name="T41" fmla="*/ 18422 h 37"/>
              <a:gd name="T42" fmla="*/ 95494 w 69"/>
              <a:gd name="T43" fmla="*/ 18422 h 37"/>
              <a:gd name="T44" fmla="*/ 80802 w 69"/>
              <a:gd name="T45" fmla="*/ 22107 h 37"/>
              <a:gd name="T46" fmla="*/ 95494 w 69"/>
              <a:gd name="T47" fmla="*/ 18422 h 37"/>
              <a:gd name="T48" fmla="*/ 102840 w 69"/>
              <a:gd name="T49" fmla="*/ 33160 h 37"/>
              <a:gd name="T50" fmla="*/ 95494 w 69"/>
              <a:gd name="T51" fmla="*/ 25791 h 37"/>
              <a:gd name="T52" fmla="*/ 121204 w 69"/>
              <a:gd name="T53" fmla="*/ 7369 h 37"/>
              <a:gd name="T54" fmla="*/ 110185 w 69"/>
              <a:gd name="T55" fmla="*/ 7369 h 37"/>
              <a:gd name="T56" fmla="*/ 99167 w 69"/>
              <a:gd name="T57" fmla="*/ 3684 h 37"/>
              <a:gd name="T58" fmla="*/ 135895 w 69"/>
              <a:gd name="T59" fmla="*/ 14738 h 37"/>
              <a:gd name="T60" fmla="*/ 132222 w 69"/>
              <a:gd name="T61" fmla="*/ 11053 h 37"/>
              <a:gd name="T62" fmla="*/ 124877 w 69"/>
              <a:gd name="T63" fmla="*/ 7369 h 37"/>
              <a:gd name="T64" fmla="*/ 121204 w 69"/>
              <a:gd name="T65" fmla="*/ 7369 h 3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69" h="37">
                <a:moveTo>
                  <a:pt x="33" y="8"/>
                </a:moveTo>
                <a:cubicBezTo>
                  <a:pt x="34" y="6"/>
                  <a:pt x="34" y="6"/>
                  <a:pt x="34" y="6"/>
                </a:cubicBezTo>
                <a:cubicBezTo>
                  <a:pt x="61" y="18"/>
                  <a:pt x="61" y="18"/>
                  <a:pt x="61" y="18"/>
                </a:cubicBezTo>
                <a:cubicBezTo>
                  <a:pt x="61" y="19"/>
                  <a:pt x="61" y="19"/>
                  <a:pt x="61" y="19"/>
                </a:cubicBezTo>
                <a:cubicBezTo>
                  <a:pt x="33" y="8"/>
                  <a:pt x="33" y="8"/>
                  <a:pt x="33" y="8"/>
                </a:cubicBezTo>
                <a:close/>
                <a:moveTo>
                  <a:pt x="0" y="8"/>
                </a:moveTo>
                <a:cubicBezTo>
                  <a:pt x="2" y="16"/>
                  <a:pt x="12" y="23"/>
                  <a:pt x="11" y="31"/>
                </a:cubicBezTo>
                <a:cubicBezTo>
                  <a:pt x="10" y="34"/>
                  <a:pt x="7" y="31"/>
                  <a:pt x="7" y="37"/>
                </a:cubicBezTo>
                <a:cubicBezTo>
                  <a:pt x="26" y="37"/>
                  <a:pt x="47" y="37"/>
                  <a:pt x="67" y="37"/>
                </a:cubicBezTo>
                <a:cubicBezTo>
                  <a:pt x="67" y="33"/>
                  <a:pt x="67" y="33"/>
                  <a:pt x="67" y="33"/>
                </a:cubicBezTo>
                <a:cubicBezTo>
                  <a:pt x="69" y="27"/>
                  <a:pt x="69" y="27"/>
                  <a:pt x="69" y="27"/>
                </a:cubicBezTo>
                <a:cubicBezTo>
                  <a:pt x="62" y="25"/>
                  <a:pt x="56" y="22"/>
                  <a:pt x="49" y="20"/>
                </a:cubicBezTo>
                <a:cubicBezTo>
                  <a:pt x="33" y="13"/>
                  <a:pt x="17" y="6"/>
                  <a:pt x="0" y="8"/>
                </a:cubicBezTo>
                <a:close/>
                <a:moveTo>
                  <a:pt x="16" y="16"/>
                </a:moveTo>
                <a:cubicBezTo>
                  <a:pt x="18" y="16"/>
                  <a:pt x="19" y="17"/>
                  <a:pt x="19" y="19"/>
                </a:cubicBezTo>
                <a:cubicBezTo>
                  <a:pt x="19" y="20"/>
                  <a:pt x="18" y="21"/>
                  <a:pt x="16" y="21"/>
                </a:cubicBezTo>
                <a:cubicBezTo>
                  <a:pt x="15" y="21"/>
                  <a:pt x="13" y="20"/>
                  <a:pt x="13" y="19"/>
                </a:cubicBezTo>
                <a:cubicBezTo>
                  <a:pt x="13" y="17"/>
                  <a:pt x="15" y="16"/>
                  <a:pt x="16" y="16"/>
                </a:cubicBezTo>
                <a:close/>
                <a:moveTo>
                  <a:pt x="39" y="3"/>
                </a:moveTo>
                <a:cubicBezTo>
                  <a:pt x="56" y="11"/>
                  <a:pt x="56" y="11"/>
                  <a:pt x="56" y="11"/>
                </a:cubicBezTo>
                <a:cubicBezTo>
                  <a:pt x="56" y="10"/>
                  <a:pt x="56" y="10"/>
                  <a:pt x="56" y="10"/>
                </a:cubicBezTo>
                <a:cubicBezTo>
                  <a:pt x="40" y="2"/>
                  <a:pt x="40" y="2"/>
                  <a:pt x="40" y="2"/>
                </a:cubicBezTo>
                <a:cubicBezTo>
                  <a:pt x="39" y="3"/>
                  <a:pt x="39" y="3"/>
                  <a:pt x="39" y="3"/>
                </a:cubicBezTo>
                <a:close/>
                <a:moveTo>
                  <a:pt x="26" y="0"/>
                </a:moveTo>
                <a:cubicBezTo>
                  <a:pt x="24" y="2"/>
                  <a:pt x="24" y="2"/>
                  <a:pt x="24" y="2"/>
                </a:cubicBezTo>
                <a:cubicBezTo>
                  <a:pt x="19" y="2"/>
                  <a:pt x="19" y="2"/>
                  <a:pt x="19" y="2"/>
                </a:cubicBezTo>
                <a:cubicBezTo>
                  <a:pt x="17" y="5"/>
                  <a:pt x="17" y="5"/>
                  <a:pt x="17" y="5"/>
                </a:cubicBezTo>
                <a:cubicBezTo>
                  <a:pt x="18" y="6"/>
                  <a:pt x="18" y="6"/>
                  <a:pt x="18" y="6"/>
                </a:cubicBezTo>
                <a:cubicBezTo>
                  <a:pt x="20" y="4"/>
                  <a:pt x="20" y="4"/>
                  <a:pt x="20" y="4"/>
                </a:cubicBezTo>
                <a:cubicBezTo>
                  <a:pt x="32" y="4"/>
                  <a:pt x="32" y="4"/>
                  <a:pt x="32" y="4"/>
                </a:cubicBezTo>
                <a:cubicBezTo>
                  <a:pt x="29" y="10"/>
                  <a:pt x="29" y="10"/>
                  <a:pt x="29" y="10"/>
                </a:cubicBezTo>
                <a:cubicBezTo>
                  <a:pt x="36" y="12"/>
                  <a:pt x="43" y="15"/>
                  <a:pt x="49" y="17"/>
                </a:cubicBezTo>
                <a:cubicBezTo>
                  <a:pt x="54" y="19"/>
                  <a:pt x="58" y="21"/>
                  <a:pt x="63" y="22"/>
                </a:cubicBezTo>
                <a:cubicBezTo>
                  <a:pt x="63" y="17"/>
                  <a:pt x="63" y="17"/>
                  <a:pt x="63" y="17"/>
                </a:cubicBezTo>
                <a:cubicBezTo>
                  <a:pt x="57" y="14"/>
                  <a:pt x="57" y="14"/>
                  <a:pt x="57" y="14"/>
                </a:cubicBezTo>
                <a:cubicBezTo>
                  <a:pt x="57" y="9"/>
                  <a:pt x="57" y="9"/>
                  <a:pt x="57" y="9"/>
                </a:cubicBezTo>
                <a:cubicBezTo>
                  <a:pt x="40" y="0"/>
                  <a:pt x="40" y="0"/>
                  <a:pt x="40" y="0"/>
                </a:cubicBezTo>
                <a:cubicBezTo>
                  <a:pt x="26" y="0"/>
                  <a:pt x="26" y="0"/>
                  <a:pt x="26" y="0"/>
                </a:cubicBezTo>
                <a:close/>
                <a:moveTo>
                  <a:pt x="30" y="5"/>
                </a:moveTo>
                <a:cubicBezTo>
                  <a:pt x="29" y="6"/>
                  <a:pt x="29" y="6"/>
                  <a:pt x="29" y="6"/>
                </a:cubicBezTo>
                <a:cubicBezTo>
                  <a:pt x="26" y="6"/>
                  <a:pt x="26" y="6"/>
                  <a:pt x="26" y="6"/>
                </a:cubicBezTo>
                <a:cubicBezTo>
                  <a:pt x="27" y="5"/>
                  <a:pt x="27" y="5"/>
                  <a:pt x="27" y="5"/>
                </a:cubicBezTo>
                <a:cubicBezTo>
                  <a:pt x="30" y="5"/>
                  <a:pt x="30" y="5"/>
                  <a:pt x="30" y="5"/>
                </a:cubicBezTo>
                <a:close/>
                <a:moveTo>
                  <a:pt x="26" y="5"/>
                </a:moveTo>
                <a:cubicBezTo>
                  <a:pt x="25" y="6"/>
                  <a:pt x="25" y="6"/>
                  <a:pt x="25" y="6"/>
                </a:cubicBezTo>
                <a:cubicBezTo>
                  <a:pt x="22" y="6"/>
                  <a:pt x="22" y="6"/>
                  <a:pt x="22" y="6"/>
                </a:cubicBezTo>
                <a:cubicBezTo>
                  <a:pt x="23" y="5"/>
                  <a:pt x="23" y="5"/>
                  <a:pt x="23" y="5"/>
                </a:cubicBezTo>
                <a:cubicBezTo>
                  <a:pt x="26" y="5"/>
                  <a:pt x="26" y="5"/>
                  <a:pt x="26" y="5"/>
                </a:cubicBezTo>
                <a:close/>
                <a:moveTo>
                  <a:pt x="28" y="7"/>
                </a:moveTo>
                <a:cubicBezTo>
                  <a:pt x="28" y="9"/>
                  <a:pt x="28" y="9"/>
                  <a:pt x="28" y="9"/>
                </a:cubicBezTo>
                <a:cubicBezTo>
                  <a:pt x="25" y="9"/>
                  <a:pt x="25" y="9"/>
                  <a:pt x="25" y="9"/>
                </a:cubicBezTo>
                <a:cubicBezTo>
                  <a:pt x="26" y="7"/>
                  <a:pt x="26" y="7"/>
                  <a:pt x="26" y="7"/>
                </a:cubicBezTo>
                <a:cubicBezTo>
                  <a:pt x="28" y="7"/>
                  <a:pt x="28" y="7"/>
                  <a:pt x="28" y="7"/>
                </a:cubicBezTo>
                <a:close/>
                <a:moveTo>
                  <a:pt x="33" y="2"/>
                </a:moveTo>
                <a:cubicBezTo>
                  <a:pt x="30" y="2"/>
                  <a:pt x="30" y="2"/>
                  <a:pt x="30" y="2"/>
                </a:cubicBezTo>
                <a:cubicBezTo>
                  <a:pt x="30" y="2"/>
                  <a:pt x="30" y="2"/>
                  <a:pt x="30" y="2"/>
                </a:cubicBezTo>
                <a:cubicBezTo>
                  <a:pt x="26" y="2"/>
                  <a:pt x="26" y="2"/>
                  <a:pt x="26" y="2"/>
                </a:cubicBezTo>
                <a:cubicBezTo>
                  <a:pt x="27" y="1"/>
                  <a:pt x="27" y="1"/>
                  <a:pt x="27" y="1"/>
                </a:cubicBezTo>
                <a:cubicBezTo>
                  <a:pt x="39" y="1"/>
                  <a:pt x="39" y="1"/>
                  <a:pt x="39" y="1"/>
                </a:cubicBezTo>
                <a:cubicBezTo>
                  <a:pt x="37" y="4"/>
                  <a:pt x="37" y="4"/>
                  <a:pt x="37" y="4"/>
                </a:cubicBezTo>
                <a:cubicBezTo>
                  <a:pt x="34" y="3"/>
                  <a:pt x="34" y="3"/>
                  <a:pt x="34" y="3"/>
                </a:cubicBezTo>
                <a:cubicBezTo>
                  <a:pt x="36" y="3"/>
                  <a:pt x="36" y="3"/>
                  <a:pt x="36" y="3"/>
                </a:cubicBezTo>
                <a:cubicBezTo>
                  <a:pt x="37" y="2"/>
                  <a:pt x="37" y="2"/>
                  <a:pt x="37" y="2"/>
                </a:cubicBezTo>
                <a:cubicBezTo>
                  <a:pt x="34" y="2"/>
                  <a:pt x="34" y="2"/>
                  <a:pt x="34" y="2"/>
                </a:cubicBezTo>
                <a:cubicBezTo>
                  <a:pt x="34" y="3"/>
                  <a:pt x="34" y="3"/>
                  <a:pt x="34" y="3"/>
                </a:cubicBezTo>
                <a:cubicBezTo>
                  <a:pt x="33" y="2"/>
                  <a:pt x="33" y="2"/>
                  <a:pt x="33" y="2"/>
                </a:cubicBezTo>
                <a:cubicBezTo>
                  <a:pt x="33" y="2"/>
                  <a:pt x="33" y="2"/>
                  <a:pt x="33" y="2"/>
                </a:cubicBezTo>
                <a:close/>
              </a:path>
            </a:pathLst>
          </a:custGeom>
          <a:solidFill>
            <a:schemeClr val="bg1"/>
          </a:solidFill>
          <a:ln>
            <a:noFill/>
          </a:ln>
        </p:spPr>
        <p:txBody>
          <a:body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方正黑体简体" panose="02010601030101010101" pitchFamily="2" charset="-122"/>
              <a:cs typeface="+mn-cs"/>
              <a:sym typeface="Arial" panose="020B0604020202020204" pitchFamily="34" charset="0"/>
            </a:endParaRPr>
          </a:p>
        </p:txBody>
      </p:sp>
      <p:sp>
        <p:nvSpPr>
          <p:cNvPr id="152" name="Freeform 186"/>
          <p:cNvSpPr/>
          <p:nvPr/>
        </p:nvSpPr>
        <p:spPr bwMode="auto">
          <a:xfrm>
            <a:off x="8676483" y="3939328"/>
            <a:ext cx="249237" cy="230188"/>
          </a:xfrm>
          <a:custGeom>
            <a:avLst/>
            <a:gdLst>
              <a:gd name="T0" fmla="*/ 124965 w 68"/>
              <a:gd name="T1" fmla="*/ 84225 h 63"/>
              <a:gd name="T2" fmla="*/ 198474 w 68"/>
              <a:gd name="T3" fmla="*/ 120845 h 63"/>
              <a:gd name="T4" fmla="*/ 183772 w 68"/>
              <a:gd name="T5" fmla="*/ 120845 h 63"/>
              <a:gd name="T6" fmla="*/ 180097 w 68"/>
              <a:gd name="T7" fmla="*/ 131831 h 63"/>
              <a:gd name="T8" fmla="*/ 180097 w 68"/>
              <a:gd name="T9" fmla="*/ 142817 h 63"/>
              <a:gd name="T10" fmla="*/ 180097 w 68"/>
              <a:gd name="T11" fmla="*/ 205070 h 63"/>
              <a:gd name="T12" fmla="*/ 191123 w 68"/>
              <a:gd name="T13" fmla="*/ 205070 h 63"/>
              <a:gd name="T14" fmla="*/ 191123 w 68"/>
              <a:gd name="T15" fmla="*/ 142817 h 63"/>
              <a:gd name="T16" fmla="*/ 224202 w 68"/>
              <a:gd name="T17" fmla="*/ 142817 h 63"/>
              <a:gd name="T18" fmla="*/ 224202 w 68"/>
              <a:gd name="T19" fmla="*/ 135493 h 63"/>
              <a:gd name="T20" fmla="*/ 231553 w 68"/>
              <a:gd name="T21" fmla="*/ 139155 h 63"/>
              <a:gd name="T22" fmla="*/ 246255 w 68"/>
              <a:gd name="T23" fmla="*/ 120845 h 63"/>
              <a:gd name="T24" fmla="*/ 143342 w 68"/>
              <a:gd name="T25" fmla="*/ 58591 h 63"/>
              <a:gd name="T26" fmla="*/ 132316 w 68"/>
              <a:gd name="T27" fmla="*/ 58591 h 63"/>
              <a:gd name="T28" fmla="*/ 132316 w 68"/>
              <a:gd name="T29" fmla="*/ 43944 h 63"/>
              <a:gd name="T30" fmla="*/ 132316 w 68"/>
              <a:gd name="T31" fmla="*/ 36620 h 63"/>
              <a:gd name="T32" fmla="*/ 128640 w 68"/>
              <a:gd name="T33" fmla="*/ 36620 h 63"/>
              <a:gd name="T34" fmla="*/ 117614 w 68"/>
              <a:gd name="T35" fmla="*/ 29296 h 63"/>
              <a:gd name="T36" fmla="*/ 117614 w 68"/>
              <a:gd name="T37" fmla="*/ 25634 h 63"/>
              <a:gd name="T38" fmla="*/ 117614 w 68"/>
              <a:gd name="T39" fmla="*/ 21972 h 63"/>
              <a:gd name="T40" fmla="*/ 124965 w 68"/>
              <a:gd name="T41" fmla="*/ 18310 h 63"/>
              <a:gd name="T42" fmla="*/ 132316 w 68"/>
              <a:gd name="T43" fmla="*/ 18310 h 63"/>
              <a:gd name="T44" fmla="*/ 135991 w 68"/>
              <a:gd name="T45" fmla="*/ 25634 h 63"/>
              <a:gd name="T46" fmla="*/ 150693 w 68"/>
              <a:gd name="T47" fmla="*/ 18310 h 63"/>
              <a:gd name="T48" fmla="*/ 139667 w 68"/>
              <a:gd name="T49" fmla="*/ 7324 h 63"/>
              <a:gd name="T50" fmla="*/ 124965 w 68"/>
              <a:gd name="T51" fmla="*/ 0 h 63"/>
              <a:gd name="T52" fmla="*/ 102912 w 68"/>
              <a:gd name="T53" fmla="*/ 14648 h 63"/>
              <a:gd name="T54" fmla="*/ 99237 w 68"/>
              <a:gd name="T55" fmla="*/ 25634 h 63"/>
              <a:gd name="T56" fmla="*/ 102912 w 68"/>
              <a:gd name="T57" fmla="*/ 36620 h 63"/>
              <a:gd name="T58" fmla="*/ 117614 w 68"/>
              <a:gd name="T59" fmla="*/ 51268 h 63"/>
              <a:gd name="T60" fmla="*/ 117614 w 68"/>
              <a:gd name="T61" fmla="*/ 58591 h 63"/>
              <a:gd name="T62" fmla="*/ 102912 w 68"/>
              <a:gd name="T63" fmla="*/ 58591 h 63"/>
              <a:gd name="T64" fmla="*/ 0 w 68"/>
              <a:gd name="T65" fmla="*/ 120845 h 63"/>
              <a:gd name="T66" fmla="*/ 14702 w 68"/>
              <a:gd name="T67" fmla="*/ 139155 h 63"/>
              <a:gd name="T68" fmla="*/ 25728 w 68"/>
              <a:gd name="T69" fmla="*/ 135493 h 63"/>
              <a:gd name="T70" fmla="*/ 25728 w 68"/>
              <a:gd name="T71" fmla="*/ 142817 h 63"/>
              <a:gd name="T72" fmla="*/ 62483 w 68"/>
              <a:gd name="T73" fmla="*/ 142817 h 63"/>
              <a:gd name="T74" fmla="*/ 62483 w 68"/>
              <a:gd name="T75" fmla="*/ 219718 h 63"/>
              <a:gd name="T76" fmla="*/ 73509 w 68"/>
              <a:gd name="T77" fmla="*/ 230704 h 63"/>
              <a:gd name="T78" fmla="*/ 84535 w 68"/>
              <a:gd name="T79" fmla="*/ 219718 h 63"/>
              <a:gd name="T80" fmla="*/ 84535 w 68"/>
              <a:gd name="T81" fmla="*/ 219718 h 63"/>
              <a:gd name="T82" fmla="*/ 95561 w 68"/>
              <a:gd name="T83" fmla="*/ 230704 h 63"/>
              <a:gd name="T84" fmla="*/ 106588 w 68"/>
              <a:gd name="T85" fmla="*/ 219718 h 63"/>
              <a:gd name="T86" fmla="*/ 106588 w 68"/>
              <a:gd name="T87" fmla="*/ 219718 h 63"/>
              <a:gd name="T88" fmla="*/ 117614 w 68"/>
              <a:gd name="T89" fmla="*/ 230704 h 63"/>
              <a:gd name="T90" fmla="*/ 128640 w 68"/>
              <a:gd name="T91" fmla="*/ 219718 h 63"/>
              <a:gd name="T92" fmla="*/ 128640 w 68"/>
              <a:gd name="T93" fmla="*/ 219718 h 63"/>
              <a:gd name="T94" fmla="*/ 139667 w 68"/>
              <a:gd name="T95" fmla="*/ 230704 h 63"/>
              <a:gd name="T96" fmla="*/ 150693 w 68"/>
              <a:gd name="T97" fmla="*/ 219718 h 63"/>
              <a:gd name="T98" fmla="*/ 150693 w 68"/>
              <a:gd name="T99" fmla="*/ 219718 h 63"/>
              <a:gd name="T100" fmla="*/ 158044 w 68"/>
              <a:gd name="T101" fmla="*/ 230704 h 63"/>
              <a:gd name="T102" fmla="*/ 169070 w 68"/>
              <a:gd name="T103" fmla="*/ 219718 h 63"/>
              <a:gd name="T104" fmla="*/ 169070 w 68"/>
              <a:gd name="T105" fmla="*/ 124507 h 63"/>
              <a:gd name="T106" fmla="*/ 172746 w 68"/>
              <a:gd name="T107" fmla="*/ 117183 h 63"/>
              <a:gd name="T108" fmla="*/ 69833 w 68"/>
              <a:gd name="T109" fmla="*/ 117183 h 63"/>
              <a:gd name="T110" fmla="*/ 66158 w 68"/>
              <a:gd name="T111" fmla="*/ 120845 h 63"/>
              <a:gd name="T112" fmla="*/ 51456 w 68"/>
              <a:gd name="T113" fmla="*/ 120845 h 63"/>
              <a:gd name="T114" fmla="*/ 124965 w 68"/>
              <a:gd name="T115" fmla="*/ 84225 h 63"/>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68" h="63">
                <a:moveTo>
                  <a:pt x="34" y="23"/>
                </a:moveTo>
                <a:cubicBezTo>
                  <a:pt x="54" y="33"/>
                  <a:pt x="54" y="33"/>
                  <a:pt x="54" y="33"/>
                </a:cubicBezTo>
                <a:cubicBezTo>
                  <a:pt x="50" y="33"/>
                  <a:pt x="50" y="33"/>
                  <a:pt x="50" y="33"/>
                </a:cubicBezTo>
                <a:cubicBezTo>
                  <a:pt x="49" y="36"/>
                  <a:pt x="49" y="36"/>
                  <a:pt x="49" y="36"/>
                </a:cubicBezTo>
                <a:cubicBezTo>
                  <a:pt x="49" y="39"/>
                  <a:pt x="49" y="39"/>
                  <a:pt x="49" y="39"/>
                </a:cubicBezTo>
                <a:cubicBezTo>
                  <a:pt x="49" y="56"/>
                  <a:pt x="49" y="56"/>
                  <a:pt x="49" y="56"/>
                </a:cubicBezTo>
                <a:cubicBezTo>
                  <a:pt x="52" y="56"/>
                  <a:pt x="52" y="56"/>
                  <a:pt x="52" y="56"/>
                </a:cubicBezTo>
                <a:cubicBezTo>
                  <a:pt x="52" y="39"/>
                  <a:pt x="52" y="39"/>
                  <a:pt x="52" y="39"/>
                </a:cubicBezTo>
                <a:cubicBezTo>
                  <a:pt x="61" y="39"/>
                  <a:pt x="61" y="39"/>
                  <a:pt x="61" y="39"/>
                </a:cubicBezTo>
                <a:cubicBezTo>
                  <a:pt x="61" y="37"/>
                  <a:pt x="61" y="37"/>
                  <a:pt x="61" y="37"/>
                </a:cubicBezTo>
                <a:cubicBezTo>
                  <a:pt x="63" y="38"/>
                  <a:pt x="63" y="38"/>
                  <a:pt x="63" y="38"/>
                </a:cubicBezTo>
                <a:cubicBezTo>
                  <a:pt x="63" y="38"/>
                  <a:pt x="67" y="36"/>
                  <a:pt x="67" y="33"/>
                </a:cubicBezTo>
                <a:cubicBezTo>
                  <a:pt x="68" y="31"/>
                  <a:pt x="44" y="26"/>
                  <a:pt x="39" y="16"/>
                </a:cubicBezTo>
                <a:cubicBezTo>
                  <a:pt x="36" y="16"/>
                  <a:pt x="36" y="16"/>
                  <a:pt x="36" y="16"/>
                </a:cubicBezTo>
                <a:cubicBezTo>
                  <a:pt x="36" y="12"/>
                  <a:pt x="36" y="12"/>
                  <a:pt x="36" y="12"/>
                </a:cubicBezTo>
                <a:cubicBezTo>
                  <a:pt x="36" y="10"/>
                  <a:pt x="36" y="10"/>
                  <a:pt x="36" y="10"/>
                </a:cubicBezTo>
                <a:cubicBezTo>
                  <a:pt x="35" y="10"/>
                  <a:pt x="35" y="10"/>
                  <a:pt x="35" y="10"/>
                </a:cubicBezTo>
                <a:cubicBezTo>
                  <a:pt x="33" y="10"/>
                  <a:pt x="32" y="9"/>
                  <a:pt x="32" y="8"/>
                </a:cubicBezTo>
                <a:cubicBezTo>
                  <a:pt x="32" y="8"/>
                  <a:pt x="32" y="8"/>
                  <a:pt x="32" y="7"/>
                </a:cubicBezTo>
                <a:cubicBezTo>
                  <a:pt x="32" y="7"/>
                  <a:pt x="32" y="6"/>
                  <a:pt x="32" y="6"/>
                </a:cubicBezTo>
                <a:cubicBezTo>
                  <a:pt x="32" y="5"/>
                  <a:pt x="33" y="5"/>
                  <a:pt x="34" y="5"/>
                </a:cubicBezTo>
                <a:cubicBezTo>
                  <a:pt x="35" y="5"/>
                  <a:pt x="35" y="5"/>
                  <a:pt x="36" y="5"/>
                </a:cubicBezTo>
                <a:cubicBezTo>
                  <a:pt x="36" y="6"/>
                  <a:pt x="37" y="6"/>
                  <a:pt x="37" y="7"/>
                </a:cubicBezTo>
                <a:cubicBezTo>
                  <a:pt x="41" y="5"/>
                  <a:pt x="41" y="5"/>
                  <a:pt x="41" y="5"/>
                </a:cubicBezTo>
                <a:cubicBezTo>
                  <a:pt x="40" y="4"/>
                  <a:pt x="40" y="2"/>
                  <a:pt x="38" y="2"/>
                </a:cubicBezTo>
                <a:cubicBezTo>
                  <a:pt x="37" y="1"/>
                  <a:pt x="36" y="0"/>
                  <a:pt x="34" y="0"/>
                </a:cubicBezTo>
                <a:cubicBezTo>
                  <a:pt x="31" y="0"/>
                  <a:pt x="29" y="2"/>
                  <a:pt x="28" y="4"/>
                </a:cubicBezTo>
                <a:cubicBezTo>
                  <a:pt x="28" y="5"/>
                  <a:pt x="27" y="6"/>
                  <a:pt x="27" y="7"/>
                </a:cubicBezTo>
                <a:cubicBezTo>
                  <a:pt x="27" y="8"/>
                  <a:pt x="27" y="9"/>
                  <a:pt x="28" y="10"/>
                </a:cubicBezTo>
                <a:cubicBezTo>
                  <a:pt x="28" y="12"/>
                  <a:pt x="30" y="13"/>
                  <a:pt x="32" y="14"/>
                </a:cubicBezTo>
                <a:cubicBezTo>
                  <a:pt x="32" y="16"/>
                  <a:pt x="32" y="16"/>
                  <a:pt x="32" y="16"/>
                </a:cubicBezTo>
                <a:cubicBezTo>
                  <a:pt x="28" y="16"/>
                  <a:pt x="28" y="16"/>
                  <a:pt x="28" y="16"/>
                </a:cubicBezTo>
                <a:cubicBezTo>
                  <a:pt x="24" y="26"/>
                  <a:pt x="0" y="31"/>
                  <a:pt x="0" y="33"/>
                </a:cubicBezTo>
                <a:cubicBezTo>
                  <a:pt x="0" y="35"/>
                  <a:pt x="4" y="38"/>
                  <a:pt x="4" y="38"/>
                </a:cubicBezTo>
                <a:cubicBezTo>
                  <a:pt x="7" y="37"/>
                  <a:pt x="7" y="37"/>
                  <a:pt x="7" y="37"/>
                </a:cubicBezTo>
                <a:cubicBezTo>
                  <a:pt x="7" y="39"/>
                  <a:pt x="7" y="39"/>
                  <a:pt x="7" y="39"/>
                </a:cubicBezTo>
                <a:cubicBezTo>
                  <a:pt x="17" y="39"/>
                  <a:pt x="17" y="39"/>
                  <a:pt x="17" y="39"/>
                </a:cubicBezTo>
                <a:cubicBezTo>
                  <a:pt x="17" y="60"/>
                  <a:pt x="17" y="60"/>
                  <a:pt x="17" y="60"/>
                </a:cubicBezTo>
                <a:cubicBezTo>
                  <a:pt x="20" y="63"/>
                  <a:pt x="20" y="63"/>
                  <a:pt x="20" y="63"/>
                </a:cubicBezTo>
                <a:cubicBezTo>
                  <a:pt x="23" y="60"/>
                  <a:pt x="23" y="60"/>
                  <a:pt x="23" y="60"/>
                </a:cubicBezTo>
                <a:cubicBezTo>
                  <a:pt x="23" y="60"/>
                  <a:pt x="23" y="60"/>
                  <a:pt x="23" y="60"/>
                </a:cubicBezTo>
                <a:cubicBezTo>
                  <a:pt x="26" y="63"/>
                  <a:pt x="26" y="63"/>
                  <a:pt x="26" y="63"/>
                </a:cubicBezTo>
                <a:cubicBezTo>
                  <a:pt x="29" y="60"/>
                  <a:pt x="29" y="60"/>
                  <a:pt x="29" y="60"/>
                </a:cubicBezTo>
                <a:cubicBezTo>
                  <a:pt x="29" y="60"/>
                  <a:pt x="29" y="60"/>
                  <a:pt x="29" y="60"/>
                </a:cubicBezTo>
                <a:cubicBezTo>
                  <a:pt x="32" y="63"/>
                  <a:pt x="32" y="63"/>
                  <a:pt x="32" y="63"/>
                </a:cubicBezTo>
                <a:cubicBezTo>
                  <a:pt x="35" y="60"/>
                  <a:pt x="35" y="60"/>
                  <a:pt x="35" y="60"/>
                </a:cubicBezTo>
                <a:cubicBezTo>
                  <a:pt x="35" y="60"/>
                  <a:pt x="35" y="60"/>
                  <a:pt x="35" y="60"/>
                </a:cubicBezTo>
                <a:cubicBezTo>
                  <a:pt x="38" y="63"/>
                  <a:pt x="38" y="63"/>
                  <a:pt x="38" y="63"/>
                </a:cubicBezTo>
                <a:cubicBezTo>
                  <a:pt x="41" y="60"/>
                  <a:pt x="41" y="60"/>
                  <a:pt x="41" y="60"/>
                </a:cubicBezTo>
                <a:cubicBezTo>
                  <a:pt x="41" y="60"/>
                  <a:pt x="41" y="60"/>
                  <a:pt x="41" y="60"/>
                </a:cubicBezTo>
                <a:cubicBezTo>
                  <a:pt x="43" y="63"/>
                  <a:pt x="43" y="63"/>
                  <a:pt x="43" y="63"/>
                </a:cubicBezTo>
                <a:cubicBezTo>
                  <a:pt x="46" y="60"/>
                  <a:pt x="46" y="60"/>
                  <a:pt x="46" y="60"/>
                </a:cubicBezTo>
                <a:cubicBezTo>
                  <a:pt x="46" y="34"/>
                  <a:pt x="46" y="34"/>
                  <a:pt x="46" y="34"/>
                </a:cubicBezTo>
                <a:cubicBezTo>
                  <a:pt x="47" y="32"/>
                  <a:pt x="47" y="32"/>
                  <a:pt x="47" y="32"/>
                </a:cubicBezTo>
                <a:cubicBezTo>
                  <a:pt x="19" y="32"/>
                  <a:pt x="19" y="32"/>
                  <a:pt x="19" y="32"/>
                </a:cubicBezTo>
                <a:cubicBezTo>
                  <a:pt x="18" y="33"/>
                  <a:pt x="18" y="33"/>
                  <a:pt x="18" y="33"/>
                </a:cubicBezTo>
                <a:cubicBezTo>
                  <a:pt x="14" y="33"/>
                  <a:pt x="14" y="33"/>
                  <a:pt x="14" y="33"/>
                </a:cubicBezTo>
                <a:lnTo>
                  <a:pt x="34" y="23"/>
                </a:lnTo>
                <a:close/>
              </a:path>
            </a:pathLst>
          </a:custGeom>
          <a:solidFill>
            <a:schemeClr val="bg1"/>
          </a:solidFill>
          <a:ln>
            <a:noFill/>
          </a:ln>
        </p:spPr>
        <p:txBody>
          <a:body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方正黑体简体" panose="02010601030101010101" pitchFamily="2" charset="-122"/>
              <a:cs typeface="+mn-cs"/>
              <a:sym typeface="Arial" panose="020B0604020202020204" pitchFamily="34" charset="0"/>
            </a:endParaRPr>
          </a:p>
        </p:txBody>
      </p:sp>
      <p:sp>
        <p:nvSpPr>
          <p:cNvPr id="153" name="Freeform 187"/>
          <p:cNvSpPr>
            <a:spLocks noEditPoints="1"/>
          </p:cNvSpPr>
          <p:nvPr/>
        </p:nvSpPr>
        <p:spPr bwMode="auto">
          <a:xfrm>
            <a:off x="9882983" y="3971078"/>
            <a:ext cx="184150" cy="158750"/>
          </a:xfrm>
          <a:custGeom>
            <a:avLst/>
            <a:gdLst>
              <a:gd name="T0" fmla="*/ 135801 w 50"/>
              <a:gd name="T1" fmla="*/ 62188 h 43"/>
              <a:gd name="T2" fmla="*/ 106439 w 50"/>
              <a:gd name="T3" fmla="*/ 47555 h 43"/>
              <a:gd name="T4" fmla="*/ 77076 w 50"/>
              <a:gd name="T5" fmla="*/ 62188 h 43"/>
              <a:gd name="T6" fmla="*/ 66065 w 50"/>
              <a:gd name="T7" fmla="*/ 87794 h 43"/>
              <a:gd name="T8" fmla="*/ 77076 w 50"/>
              <a:gd name="T9" fmla="*/ 117059 h 43"/>
              <a:gd name="T10" fmla="*/ 106439 w 50"/>
              <a:gd name="T11" fmla="*/ 128033 h 43"/>
              <a:gd name="T12" fmla="*/ 135801 w 50"/>
              <a:gd name="T13" fmla="*/ 117059 h 43"/>
              <a:gd name="T14" fmla="*/ 146812 w 50"/>
              <a:gd name="T15" fmla="*/ 87794 h 43"/>
              <a:gd name="T16" fmla="*/ 135801 w 50"/>
              <a:gd name="T17" fmla="*/ 62188 h 43"/>
              <a:gd name="T18" fmla="*/ 40373 w 50"/>
              <a:gd name="T19" fmla="*/ 0 h 43"/>
              <a:gd name="T20" fmla="*/ 55055 w 50"/>
              <a:gd name="T21" fmla="*/ 14632 h 43"/>
              <a:gd name="T22" fmla="*/ 22022 w 50"/>
              <a:gd name="T23" fmla="*/ 14632 h 43"/>
              <a:gd name="T24" fmla="*/ 40373 w 50"/>
              <a:gd name="T25" fmla="*/ 0 h 43"/>
              <a:gd name="T26" fmla="*/ 77076 w 50"/>
              <a:gd name="T27" fmla="*/ 0 h 43"/>
              <a:gd name="T28" fmla="*/ 139471 w 50"/>
              <a:gd name="T29" fmla="*/ 0 h 43"/>
              <a:gd name="T30" fmla="*/ 154153 w 50"/>
              <a:gd name="T31" fmla="*/ 21949 h 43"/>
              <a:gd name="T32" fmla="*/ 161493 w 50"/>
              <a:gd name="T33" fmla="*/ 21949 h 43"/>
              <a:gd name="T34" fmla="*/ 183515 w 50"/>
              <a:gd name="T35" fmla="*/ 43897 h 43"/>
              <a:gd name="T36" fmla="*/ 183515 w 50"/>
              <a:gd name="T37" fmla="*/ 135349 h 43"/>
              <a:gd name="T38" fmla="*/ 161493 w 50"/>
              <a:gd name="T39" fmla="*/ 157298 h 43"/>
              <a:gd name="T40" fmla="*/ 22022 w 50"/>
              <a:gd name="T41" fmla="*/ 157298 h 43"/>
              <a:gd name="T42" fmla="*/ 0 w 50"/>
              <a:gd name="T43" fmla="*/ 135349 h 43"/>
              <a:gd name="T44" fmla="*/ 0 w 50"/>
              <a:gd name="T45" fmla="*/ 43897 h 43"/>
              <a:gd name="T46" fmla="*/ 22022 w 50"/>
              <a:gd name="T47" fmla="*/ 21949 h 43"/>
              <a:gd name="T48" fmla="*/ 62395 w 50"/>
              <a:gd name="T49" fmla="*/ 21949 h 43"/>
              <a:gd name="T50" fmla="*/ 77076 w 50"/>
              <a:gd name="T51" fmla="*/ 0 h 43"/>
              <a:gd name="T52" fmla="*/ 106439 w 50"/>
              <a:gd name="T53" fmla="*/ 29265 h 43"/>
              <a:gd name="T54" fmla="*/ 146812 w 50"/>
              <a:gd name="T55" fmla="*/ 47555 h 43"/>
              <a:gd name="T56" fmla="*/ 165164 w 50"/>
              <a:gd name="T57" fmla="*/ 87794 h 43"/>
              <a:gd name="T58" fmla="*/ 146812 w 50"/>
              <a:gd name="T59" fmla="*/ 128033 h 43"/>
              <a:gd name="T60" fmla="*/ 106439 w 50"/>
              <a:gd name="T61" fmla="*/ 146324 h 43"/>
              <a:gd name="T62" fmla="*/ 66065 w 50"/>
              <a:gd name="T63" fmla="*/ 128033 h 43"/>
              <a:gd name="T64" fmla="*/ 47714 w 50"/>
              <a:gd name="T65" fmla="*/ 87794 h 43"/>
              <a:gd name="T66" fmla="*/ 66065 w 50"/>
              <a:gd name="T67" fmla="*/ 47555 h 43"/>
              <a:gd name="T68" fmla="*/ 106439 w 50"/>
              <a:gd name="T69" fmla="*/ 29265 h 43"/>
              <a:gd name="T70" fmla="*/ 99098 w 50"/>
              <a:gd name="T71" fmla="*/ 58529 h 43"/>
              <a:gd name="T72" fmla="*/ 95428 w 50"/>
              <a:gd name="T73" fmla="*/ 80478 h 43"/>
              <a:gd name="T74" fmla="*/ 80747 w 50"/>
              <a:gd name="T75" fmla="*/ 95110 h 43"/>
              <a:gd name="T76" fmla="*/ 77076 w 50"/>
              <a:gd name="T77" fmla="*/ 69504 h 43"/>
              <a:gd name="T78" fmla="*/ 99098 w 50"/>
              <a:gd name="T79" fmla="*/ 58529 h 43"/>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50" h="43">
                <a:moveTo>
                  <a:pt x="37" y="17"/>
                </a:moveTo>
                <a:cubicBezTo>
                  <a:pt x="35" y="15"/>
                  <a:pt x="32" y="13"/>
                  <a:pt x="29" y="13"/>
                </a:cubicBezTo>
                <a:cubicBezTo>
                  <a:pt x="26" y="13"/>
                  <a:pt x="23" y="15"/>
                  <a:pt x="21" y="17"/>
                </a:cubicBezTo>
                <a:cubicBezTo>
                  <a:pt x="19" y="18"/>
                  <a:pt x="18" y="21"/>
                  <a:pt x="18" y="24"/>
                </a:cubicBezTo>
                <a:cubicBezTo>
                  <a:pt x="18" y="27"/>
                  <a:pt x="19" y="30"/>
                  <a:pt x="21" y="32"/>
                </a:cubicBezTo>
                <a:cubicBezTo>
                  <a:pt x="23" y="34"/>
                  <a:pt x="26" y="35"/>
                  <a:pt x="29" y="35"/>
                </a:cubicBezTo>
                <a:cubicBezTo>
                  <a:pt x="32" y="35"/>
                  <a:pt x="35" y="34"/>
                  <a:pt x="37" y="32"/>
                </a:cubicBezTo>
                <a:cubicBezTo>
                  <a:pt x="38" y="30"/>
                  <a:pt x="40" y="27"/>
                  <a:pt x="40" y="24"/>
                </a:cubicBezTo>
                <a:cubicBezTo>
                  <a:pt x="40" y="21"/>
                  <a:pt x="38" y="18"/>
                  <a:pt x="37" y="17"/>
                </a:cubicBezTo>
                <a:close/>
                <a:moveTo>
                  <a:pt x="11" y="0"/>
                </a:moveTo>
                <a:cubicBezTo>
                  <a:pt x="13" y="0"/>
                  <a:pt x="15" y="2"/>
                  <a:pt x="15" y="4"/>
                </a:cubicBezTo>
                <a:cubicBezTo>
                  <a:pt x="6" y="4"/>
                  <a:pt x="6" y="4"/>
                  <a:pt x="6" y="4"/>
                </a:cubicBezTo>
                <a:cubicBezTo>
                  <a:pt x="6" y="2"/>
                  <a:pt x="8" y="0"/>
                  <a:pt x="11" y="0"/>
                </a:cubicBezTo>
                <a:close/>
                <a:moveTo>
                  <a:pt x="21" y="0"/>
                </a:moveTo>
                <a:cubicBezTo>
                  <a:pt x="38" y="0"/>
                  <a:pt x="38" y="0"/>
                  <a:pt x="38" y="0"/>
                </a:cubicBezTo>
                <a:cubicBezTo>
                  <a:pt x="42" y="6"/>
                  <a:pt x="42" y="6"/>
                  <a:pt x="42" y="6"/>
                </a:cubicBezTo>
                <a:cubicBezTo>
                  <a:pt x="44" y="6"/>
                  <a:pt x="44" y="6"/>
                  <a:pt x="44" y="6"/>
                </a:cubicBezTo>
                <a:cubicBezTo>
                  <a:pt x="47" y="6"/>
                  <a:pt x="50" y="9"/>
                  <a:pt x="50" y="12"/>
                </a:cubicBezTo>
                <a:cubicBezTo>
                  <a:pt x="50" y="37"/>
                  <a:pt x="50" y="37"/>
                  <a:pt x="50" y="37"/>
                </a:cubicBezTo>
                <a:cubicBezTo>
                  <a:pt x="50" y="40"/>
                  <a:pt x="47" y="43"/>
                  <a:pt x="44" y="43"/>
                </a:cubicBezTo>
                <a:cubicBezTo>
                  <a:pt x="6" y="43"/>
                  <a:pt x="6" y="43"/>
                  <a:pt x="6" y="43"/>
                </a:cubicBezTo>
                <a:cubicBezTo>
                  <a:pt x="2" y="43"/>
                  <a:pt x="0" y="40"/>
                  <a:pt x="0" y="37"/>
                </a:cubicBezTo>
                <a:cubicBezTo>
                  <a:pt x="0" y="12"/>
                  <a:pt x="0" y="12"/>
                  <a:pt x="0" y="12"/>
                </a:cubicBezTo>
                <a:cubicBezTo>
                  <a:pt x="0" y="9"/>
                  <a:pt x="2" y="6"/>
                  <a:pt x="6" y="6"/>
                </a:cubicBezTo>
                <a:cubicBezTo>
                  <a:pt x="17" y="6"/>
                  <a:pt x="17" y="6"/>
                  <a:pt x="17" y="6"/>
                </a:cubicBezTo>
                <a:cubicBezTo>
                  <a:pt x="21" y="0"/>
                  <a:pt x="21" y="0"/>
                  <a:pt x="21" y="0"/>
                </a:cubicBezTo>
                <a:close/>
                <a:moveTo>
                  <a:pt x="29" y="8"/>
                </a:moveTo>
                <a:cubicBezTo>
                  <a:pt x="33" y="8"/>
                  <a:pt x="37" y="10"/>
                  <a:pt x="40" y="13"/>
                </a:cubicBezTo>
                <a:cubicBezTo>
                  <a:pt x="43" y="16"/>
                  <a:pt x="45" y="20"/>
                  <a:pt x="45" y="24"/>
                </a:cubicBezTo>
                <a:cubicBezTo>
                  <a:pt x="45" y="28"/>
                  <a:pt x="43" y="32"/>
                  <a:pt x="40" y="35"/>
                </a:cubicBezTo>
                <a:cubicBezTo>
                  <a:pt x="37" y="38"/>
                  <a:pt x="33" y="40"/>
                  <a:pt x="29" y="40"/>
                </a:cubicBezTo>
                <a:cubicBezTo>
                  <a:pt x="25" y="40"/>
                  <a:pt x="21" y="38"/>
                  <a:pt x="18" y="35"/>
                </a:cubicBezTo>
                <a:cubicBezTo>
                  <a:pt x="15" y="32"/>
                  <a:pt x="13" y="28"/>
                  <a:pt x="13" y="24"/>
                </a:cubicBezTo>
                <a:cubicBezTo>
                  <a:pt x="13" y="20"/>
                  <a:pt x="15" y="16"/>
                  <a:pt x="18" y="13"/>
                </a:cubicBezTo>
                <a:cubicBezTo>
                  <a:pt x="21" y="10"/>
                  <a:pt x="25" y="8"/>
                  <a:pt x="29" y="8"/>
                </a:cubicBezTo>
                <a:close/>
                <a:moveTo>
                  <a:pt x="27" y="16"/>
                </a:moveTo>
                <a:cubicBezTo>
                  <a:pt x="29" y="18"/>
                  <a:pt x="27" y="20"/>
                  <a:pt x="26" y="22"/>
                </a:cubicBezTo>
                <a:cubicBezTo>
                  <a:pt x="24" y="25"/>
                  <a:pt x="24" y="27"/>
                  <a:pt x="22" y="26"/>
                </a:cubicBezTo>
                <a:cubicBezTo>
                  <a:pt x="20" y="25"/>
                  <a:pt x="19" y="22"/>
                  <a:pt x="21" y="19"/>
                </a:cubicBezTo>
                <a:cubicBezTo>
                  <a:pt x="22" y="16"/>
                  <a:pt x="25" y="15"/>
                  <a:pt x="27" y="16"/>
                </a:cubicBezTo>
                <a:close/>
              </a:path>
            </a:pathLst>
          </a:custGeom>
          <a:solidFill>
            <a:schemeClr val="bg1"/>
          </a:solidFill>
          <a:ln>
            <a:noFill/>
          </a:ln>
        </p:spPr>
        <p:txBody>
          <a:body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方正黑体简体" panose="02010601030101010101" pitchFamily="2" charset="-122"/>
              <a:cs typeface="+mn-cs"/>
              <a:sym typeface="Arial" panose="020B0604020202020204" pitchFamily="34" charset="0"/>
            </a:endParaRPr>
          </a:p>
        </p:txBody>
      </p:sp>
      <p:sp>
        <p:nvSpPr>
          <p:cNvPr id="154" name="Freeform 188"/>
          <p:cNvSpPr>
            <a:spLocks noEditPoints="1"/>
          </p:cNvSpPr>
          <p:nvPr/>
        </p:nvSpPr>
        <p:spPr bwMode="auto">
          <a:xfrm>
            <a:off x="8325645" y="3979016"/>
            <a:ext cx="177800" cy="176212"/>
          </a:xfrm>
          <a:custGeom>
            <a:avLst/>
            <a:gdLst>
              <a:gd name="T0" fmla="*/ 29421 w 48"/>
              <a:gd name="T1" fmla="*/ 0 h 48"/>
              <a:gd name="T2" fmla="*/ 147103 w 48"/>
              <a:gd name="T3" fmla="*/ 0 h 48"/>
              <a:gd name="T4" fmla="*/ 176524 w 48"/>
              <a:gd name="T5" fmla="*/ 29421 h 48"/>
              <a:gd name="T6" fmla="*/ 176524 w 48"/>
              <a:gd name="T7" fmla="*/ 143426 h 48"/>
              <a:gd name="T8" fmla="*/ 147103 w 48"/>
              <a:gd name="T9" fmla="*/ 176524 h 48"/>
              <a:gd name="T10" fmla="*/ 29421 w 48"/>
              <a:gd name="T11" fmla="*/ 176524 h 48"/>
              <a:gd name="T12" fmla="*/ 0 w 48"/>
              <a:gd name="T13" fmla="*/ 143426 h 48"/>
              <a:gd name="T14" fmla="*/ 0 w 48"/>
              <a:gd name="T15" fmla="*/ 29421 h 48"/>
              <a:gd name="T16" fmla="*/ 29421 w 48"/>
              <a:gd name="T17" fmla="*/ 0 h 48"/>
              <a:gd name="T18" fmla="*/ 88262 w 48"/>
              <a:gd name="T19" fmla="*/ 25743 h 48"/>
              <a:gd name="T20" fmla="*/ 25743 w 48"/>
              <a:gd name="T21" fmla="*/ 88262 h 48"/>
              <a:gd name="T22" fmla="*/ 88262 w 48"/>
              <a:gd name="T23" fmla="*/ 150781 h 48"/>
              <a:gd name="T24" fmla="*/ 150781 w 48"/>
              <a:gd name="T25" fmla="*/ 88262 h 48"/>
              <a:gd name="T26" fmla="*/ 88262 w 48"/>
              <a:gd name="T27" fmla="*/ 25743 h 48"/>
              <a:gd name="T28" fmla="*/ 62519 w 48"/>
              <a:gd name="T29" fmla="*/ 77229 h 48"/>
              <a:gd name="T30" fmla="*/ 51486 w 48"/>
              <a:gd name="T31" fmla="*/ 88262 h 48"/>
              <a:gd name="T32" fmla="*/ 62519 w 48"/>
              <a:gd name="T33" fmla="*/ 99295 h 48"/>
              <a:gd name="T34" fmla="*/ 73552 w 48"/>
              <a:gd name="T35" fmla="*/ 88262 h 48"/>
              <a:gd name="T36" fmla="*/ 62519 w 48"/>
              <a:gd name="T37" fmla="*/ 77229 h 48"/>
              <a:gd name="T38" fmla="*/ 114005 w 48"/>
              <a:gd name="T39" fmla="*/ 77229 h 48"/>
              <a:gd name="T40" fmla="*/ 99295 w 48"/>
              <a:gd name="T41" fmla="*/ 88262 h 48"/>
              <a:gd name="T42" fmla="*/ 114005 w 48"/>
              <a:gd name="T43" fmla="*/ 99295 h 48"/>
              <a:gd name="T44" fmla="*/ 125038 w 48"/>
              <a:gd name="T45" fmla="*/ 88262 h 48"/>
              <a:gd name="T46" fmla="*/ 114005 w 48"/>
              <a:gd name="T47" fmla="*/ 77229 h 48"/>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48" h="48">
                <a:moveTo>
                  <a:pt x="8" y="0"/>
                </a:moveTo>
                <a:cubicBezTo>
                  <a:pt x="40" y="0"/>
                  <a:pt x="40" y="0"/>
                  <a:pt x="40" y="0"/>
                </a:cubicBezTo>
                <a:cubicBezTo>
                  <a:pt x="44" y="0"/>
                  <a:pt x="48" y="3"/>
                  <a:pt x="48" y="8"/>
                </a:cubicBezTo>
                <a:cubicBezTo>
                  <a:pt x="48" y="39"/>
                  <a:pt x="48" y="39"/>
                  <a:pt x="48" y="39"/>
                </a:cubicBezTo>
                <a:cubicBezTo>
                  <a:pt x="48" y="44"/>
                  <a:pt x="44" y="48"/>
                  <a:pt x="40" y="48"/>
                </a:cubicBezTo>
                <a:cubicBezTo>
                  <a:pt x="8" y="48"/>
                  <a:pt x="8" y="48"/>
                  <a:pt x="8" y="48"/>
                </a:cubicBezTo>
                <a:cubicBezTo>
                  <a:pt x="3" y="48"/>
                  <a:pt x="0" y="44"/>
                  <a:pt x="0" y="39"/>
                </a:cubicBezTo>
                <a:cubicBezTo>
                  <a:pt x="0" y="8"/>
                  <a:pt x="0" y="8"/>
                  <a:pt x="0" y="8"/>
                </a:cubicBezTo>
                <a:cubicBezTo>
                  <a:pt x="0" y="3"/>
                  <a:pt x="3" y="0"/>
                  <a:pt x="8" y="0"/>
                </a:cubicBezTo>
                <a:close/>
                <a:moveTo>
                  <a:pt x="24" y="7"/>
                </a:moveTo>
                <a:cubicBezTo>
                  <a:pt x="15" y="7"/>
                  <a:pt x="7" y="15"/>
                  <a:pt x="7" y="24"/>
                </a:cubicBezTo>
                <a:cubicBezTo>
                  <a:pt x="7" y="33"/>
                  <a:pt x="15" y="41"/>
                  <a:pt x="24" y="41"/>
                </a:cubicBezTo>
                <a:cubicBezTo>
                  <a:pt x="33" y="41"/>
                  <a:pt x="41" y="33"/>
                  <a:pt x="41" y="24"/>
                </a:cubicBezTo>
                <a:cubicBezTo>
                  <a:pt x="41" y="15"/>
                  <a:pt x="33" y="7"/>
                  <a:pt x="24" y="7"/>
                </a:cubicBezTo>
                <a:close/>
                <a:moveTo>
                  <a:pt x="17" y="21"/>
                </a:moveTo>
                <a:cubicBezTo>
                  <a:pt x="15" y="21"/>
                  <a:pt x="14" y="22"/>
                  <a:pt x="14" y="24"/>
                </a:cubicBezTo>
                <a:cubicBezTo>
                  <a:pt x="14" y="26"/>
                  <a:pt x="15" y="27"/>
                  <a:pt x="17" y="27"/>
                </a:cubicBezTo>
                <a:cubicBezTo>
                  <a:pt x="19" y="27"/>
                  <a:pt x="20" y="26"/>
                  <a:pt x="20" y="24"/>
                </a:cubicBezTo>
                <a:cubicBezTo>
                  <a:pt x="20" y="22"/>
                  <a:pt x="19" y="21"/>
                  <a:pt x="17" y="21"/>
                </a:cubicBezTo>
                <a:close/>
                <a:moveTo>
                  <a:pt x="31" y="21"/>
                </a:moveTo>
                <a:cubicBezTo>
                  <a:pt x="29" y="21"/>
                  <a:pt x="27" y="22"/>
                  <a:pt x="27" y="24"/>
                </a:cubicBezTo>
                <a:cubicBezTo>
                  <a:pt x="27" y="26"/>
                  <a:pt x="29" y="27"/>
                  <a:pt x="31" y="27"/>
                </a:cubicBezTo>
                <a:cubicBezTo>
                  <a:pt x="32" y="27"/>
                  <a:pt x="34" y="26"/>
                  <a:pt x="34" y="24"/>
                </a:cubicBezTo>
                <a:cubicBezTo>
                  <a:pt x="34" y="22"/>
                  <a:pt x="32" y="21"/>
                  <a:pt x="31" y="21"/>
                </a:cubicBezTo>
                <a:close/>
              </a:path>
            </a:pathLst>
          </a:custGeom>
          <a:solidFill>
            <a:schemeClr val="bg1"/>
          </a:solidFill>
          <a:ln>
            <a:noFill/>
          </a:ln>
        </p:spPr>
        <p:txBody>
          <a:body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方正黑体简体" panose="02010601030101010101" pitchFamily="2" charset="-122"/>
              <a:cs typeface="+mn-cs"/>
              <a:sym typeface="Arial" panose="020B0604020202020204" pitchFamily="34" charset="0"/>
            </a:endParaRPr>
          </a:p>
        </p:txBody>
      </p:sp>
      <p:sp>
        <p:nvSpPr>
          <p:cNvPr id="155" name="Freeform 192"/>
          <p:cNvSpPr>
            <a:spLocks noEditPoints="1"/>
          </p:cNvSpPr>
          <p:nvPr/>
        </p:nvSpPr>
        <p:spPr bwMode="auto">
          <a:xfrm>
            <a:off x="10260808" y="4294928"/>
            <a:ext cx="176212" cy="238125"/>
          </a:xfrm>
          <a:custGeom>
            <a:avLst/>
            <a:gdLst>
              <a:gd name="T0" fmla="*/ 55164 w 48"/>
              <a:gd name="T1" fmla="*/ 157244 h 65"/>
              <a:gd name="T2" fmla="*/ 88262 w 48"/>
              <a:gd name="T3" fmla="*/ 171872 h 65"/>
              <a:gd name="T4" fmla="*/ 117683 w 48"/>
              <a:gd name="T5" fmla="*/ 157244 h 65"/>
              <a:gd name="T6" fmla="*/ 132393 w 48"/>
              <a:gd name="T7" fmla="*/ 127990 h 65"/>
              <a:gd name="T8" fmla="*/ 147103 w 48"/>
              <a:gd name="T9" fmla="*/ 113362 h 65"/>
              <a:gd name="T10" fmla="*/ 125038 w 48"/>
              <a:gd name="T11" fmla="*/ 40225 h 65"/>
              <a:gd name="T12" fmla="*/ 128715 w 48"/>
              <a:gd name="T13" fmla="*/ 32912 h 65"/>
              <a:gd name="T14" fmla="*/ 88262 w 48"/>
              <a:gd name="T15" fmla="*/ 0 h 65"/>
              <a:gd name="T16" fmla="*/ 47809 w 48"/>
              <a:gd name="T17" fmla="*/ 32912 h 65"/>
              <a:gd name="T18" fmla="*/ 47809 w 48"/>
              <a:gd name="T19" fmla="*/ 40225 h 65"/>
              <a:gd name="T20" fmla="*/ 25743 w 48"/>
              <a:gd name="T21" fmla="*/ 113362 h 65"/>
              <a:gd name="T22" fmla="*/ 40453 w 48"/>
              <a:gd name="T23" fmla="*/ 127990 h 65"/>
              <a:gd name="T24" fmla="*/ 55164 w 48"/>
              <a:gd name="T25" fmla="*/ 157244 h 65"/>
              <a:gd name="T26" fmla="*/ 125038 w 48"/>
              <a:gd name="T27" fmla="*/ 40225 h 65"/>
              <a:gd name="T28" fmla="*/ 88262 w 48"/>
              <a:gd name="T29" fmla="*/ 25598 h 65"/>
              <a:gd name="T30" fmla="*/ 51486 w 48"/>
              <a:gd name="T31" fmla="*/ 36568 h 65"/>
              <a:gd name="T32" fmla="*/ 88262 w 48"/>
              <a:gd name="T33" fmla="*/ 14627 h 65"/>
              <a:gd name="T34" fmla="*/ 125038 w 48"/>
              <a:gd name="T35" fmla="*/ 40225 h 65"/>
              <a:gd name="T36" fmla="*/ 18388 w 48"/>
              <a:gd name="T37" fmla="*/ 182842 h 65"/>
              <a:gd name="T38" fmla="*/ 47809 w 48"/>
              <a:gd name="T39" fmla="*/ 182842 h 65"/>
              <a:gd name="T40" fmla="*/ 47809 w 48"/>
              <a:gd name="T41" fmla="*/ 190156 h 65"/>
              <a:gd name="T42" fmla="*/ 84584 w 48"/>
              <a:gd name="T43" fmla="*/ 226724 h 65"/>
              <a:gd name="T44" fmla="*/ 80907 w 48"/>
              <a:gd name="T45" fmla="*/ 212097 h 65"/>
              <a:gd name="T46" fmla="*/ 84584 w 48"/>
              <a:gd name="T47" fmla="*/ 208440 h 65"/>
              <a:gd name="T48" fmla="*/ 88262 w 48"/>
              <a:gd name="T49" fmla="*/ 215754 h 65"/>
              <a:gd name="T50" fmla="*/ 95617 w 48"/>
              <a:gd name="T51" fmla="*/ 208440 h 65"/>
              <a:gd name="T52" fmla="*/ 95617 w 48"/>
              <a:gd name="T53" fmla="*/ 212097 h 65"/>
              <a:gd name="T54" fmla="*/ 91940 w 48"/>
              <a:gd name="T55" fmla="*/ 226724 h 65"/>
              <a:gd name="T56" fmla="*/ 128715 w 48"/>
              <a:gd name="T57" fmla="*/ 190156 h 65"/>
              <a:gd name="T58" fmla="*/ 128715 w 48"/>
              <a:gd name="T59" fmla="*/ 182842 h 65"/>
              <a:gd name="T60" fmla="*/ 154459 w 48"/>
              <a:gd name="T61" fmla="*/ 182842 h 65"/>
              <a:gd name="T62" fmla="*/ 176524 w 48"/>
              <a:gd name="T63" fmla="*/ 237695 h 65"/>
              <a:gd name="T64" fmla="*/ 0 w 48"/>
              <a:gd name="T65" fmla="*/ 237695 h 65"/>
              <a:gd name="T66" fmla="*/ 18388 w 48"/>
              <a:gd name="T67" fmla="*/ 182842 h 65"/>
              <a:gd name="T68" fmla="*/ 77229 w 48"/>
              <a:gd name="T69" fmla="*/ 95078 h 65"/>
              <a:gd name="T70" fmla="*/ 80907 w 48"/>
              <a:gd name="T71" fmla="*/ 95078 h 65"/>
              <a:gd name="T72" fmla="*/ 106650 w 48"/>
              <a:gd name="T73" fmla="*/ 80451 h 65"/>
              <a:gd name="T74" fmla="*/ 128715 w 48"/>
              <a:gd name="T75" fmla="*/ 91421 h 65"/>
              <a:gd name="T76" fmla="*/ 114005 w 48"/>
              <a:gd name="T77" fmla="*/ 142617 h 65"/>
              <a:gd name="T78" fmla="*/ 88262 w 48"/>
              <a:gd name="T79" fmla="*/ 160901 h 65"/>
              <a:gd name="T80" fmla="*/ 58841 w 48"/>
              <a:gd name="T81" fmla="*/ 142617 h 65"/>
              <a:gd name="T82" fmla="*/ 44131 w 48"/>
              <a:gd name="T83" fmla="*/ 95078 h 65"/>
              <a:gd name="T84" fmla="*/ 73552 w 48"/>
              <a:gd name="T85" fmla="*/ 91421 h 65"/>
              <a:gd name="T86" fmla="*/ 95617 w 48"/>
              <a:gd name="T87" fmla="*/ 84107 h 65"/>
              <a:gd name="T88" fmla="*/ 77229 w 48"/>
              <a:gd name="T89" fmla="*/ 95078 h 65"/>
              <a:gd name="T90" fmla="*/ 51486 w 48"/>
              <a:gd name="T91" fmla="*/ 80451 h 65"/>
              <a:gd name="T92" fmla="*/ 84584 w 48"/>
              <a:gd name="T93" fmla="*/ 65823 h 65"/>
              <a:gd name="T94" fmla="*/ 88262 w 48"/>
              <a:gd name="T95" fmla="*/ 69480 h 65"/>
              <a:gd name="T96" fmla="*/ 51486 w 48"/>
              <a:gd name="T97" fmla="*/ 80451 h 65"/>
              <a:gd name="T98" fmla="*/ 33098 w 48"/>
              <a:gd name="T99" fmla="*/ 65823 h 65"/>
              <a:gd name="T100" fmla="*/ 62519 w 48"/>
              <a:gd name="T101" fmla="*/ 40225 h 65"/>
              <a:gd name="T102" fmla="*/ 66197 w 48"/>
              <a:gd name="T103" fmla="*/ 43882 h 65"/>
              <a:gd name="T104" fmla="*/ 33098 w 48"/>
              <a:gd name="T105" fmla="*/ 65823 h 65"/>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48" h="65">
                <a:moveTo>
                  <a:pt x="15" y="43"/>
                </a:moveTo>
                <a:cubicBezTo>
                  <a:pt x="18" y="46"/>
                  <a:pt x="21" y="47"/>
                  <a:pt x="24" y="47"/>
                </a:cubicBezTo>
                <a:cubicBezTo>
                  <a:pt x="27" y="47"/>
                  <a:pt x="30" y="45"/>
                  <a:pt x="32" y="43"/>
                </a:cubicBezTo>
                <a:cubicBezTo>
                  <a:pt x="34" y="41"/>
                  <a:pt x="35" y="38"/>
                  <a:pt x="36" y="35"/>
                </a:cubicBezTo>
                <a:cubicBezTo>
                  <a:pt x="38" y="34"/>
                  <a:pt x="39" y="33"/>
                  <a:pt x="40" y="31"/>
                </a:cubicBezTo>
                <a:cubicBezTo>
                  <a:pt x="45" y="24"/>
                  <a:pt x="41" y="16"/>
                  <a:pt x="34" y="11"/>
                </a:cubicBezTo>
                <a:cubicBezTo>
                  <a:pt x="34" y="10"/>
                  <a:pt x="35" y="10"/>
                  <a:pt x="35" y="9"/>
                </a:cubicBezTo>
                <a:cubicBezTo>
                  <a:pt x="35" y="4"/>
                  <a:pt x="30" y="0"/>
                  <a:pt x="24" y="0"/>
                </a:cubicBezTo>
                <a:cubicBezTo>
                  <a:pt x="18" y="0"/>
                  <a:pt x="13" y="4"/>
                  <a:pt x="13" y="9"/>
                </a:cubicBezTo>
                <a:cubicBezTo>
                  <a:pt x="13" y="10"/>
                  <a:pt x="13" y="10"/>
                  <a:pt x="13" y="11"/>
                </a:cubicBezTo>
                <a:cubicBezTo>
                  <a:pt x="6" y="16"/>
                  <a:pt x="3" y="25"/>
                  <a:pt x="7" y="31"/>
                </a:cubicBezTo>
                <a:cubicBezTo>
                  <a:pt x="8" y="33"/>
                  <a:pt x="10" y="34"/>
                  <a:pt x="11" y="35"/>
                </a:cubicBezTo>
                <a:cubicBezTo>
                  <a:pt x="12" y="38"/>
                  <a:pt x="13" y="41"/>
                  <a:pt x="15" y="43"/>
                </a:cubicBezTo>
                <a:close/>
                <a:moveTo>
                  <a:pt x="34" y="11"/>
                </a:moveTo>
                <a:cubicBezTo>
                  <a:pt x="31" y="8"/>
                  <a:pt x="27" y="7"/>
                  <a:pt x="24" y="7"/>
                </a:cubicBezTo>
                <a:cubicBezTo>
                  <a:pt x="20" y="7"/>
                  <a:pt x="16" y="8"/>
                  <a:pt x="14" y="10"/>
                </a:cubicBezTo>
                <a:cubicBezTo>
                  <a:pt x="15" y="7"/>
                  <a:pt x="19" y="4"/>
                  <a:pt x="24" y="4"/>
                </a:cubicBezTo>
                <a:cubicBezTo>
                  <a:pt x="29" y="4"/>
                  <a:pt x="33" y="7"/>
                  <a:pt x="34" y="11"/>
                </a:cubicBezTo>
                <a:close/>
                <a:moveTo>
                  <a:pt x="5" y="50"/>
                </a:moveTo>
                <a:cubicBezTo>
                  <a:pt x="8" y="50"/>
                  <a:pt x="10" y="50"/>
                  <a:pt x="13" y="50"/>
                </a:cubicBezTo>
                <a:cubicBezTo>
                  <a:pt x="13" y="51"/>
                  <a:pt x="13" y="51"/>
                  <a:pt x="13" y="52"/>
                </a:cubicBezTo>
                <a:cubicBezTo>
                  <a:pt x="13" y="57"/>
                  <a:pt x="17" y="62"/>
                  <a:pt x="23" y="62"/>
                </a:cubicBezTo>
                <a:cubicBezTo>
                  <a:pt x="23" y="60"/>
                  <a:pt x="23" y="60"/>
                  <a:pt x="22" y="58"/>
                </a:cubicBezTo>
                <a:cubicBezTo>
                  <a:pt x="22" y="58"/>
                  <a:pt x="22" y="58"/>
                  <a:pt x="23" y="57"/>
                </a:cubicBezTo>
                <a:cubicBezTo>
                  <a:pt x="23" y="58"/>
                  <a:pt x="24" y="59"/>
                  <a:pt x="24" y="59"/>
                </a:cubicBezTo>
                <a:cubicBezTo>
                  <a:pt x="24" y="59"/>
                  <a:pt x="25" y="58"/>
                  <a:pt x="26" y="57"/>
                </a:cubicBezTo>
                <a:cubicBezTo>
                  <a:pt x="26" y="58"/>
                  <a:pt x="26" y="58"/>
                  <a:pt x="26" y="58"/>
                </a:cubicBezTo>
                <a:cubicBezTo>
                  <a:pt x="26" y="60"/>
                  <a:pt x="25" y="60"/>
                  <a:pt x="25" y="62"/>
                </a:cubicBezTo>
                <a:cubicBezTo>
                  <a:pt x="31" y="61"/>
                  <a:pt x="35" y="57"/>
                  <a:pt x="35" y="52"/>
                </a:cubicBezTo>
                <a:cubicBezTo>
                  <a:pt x="35" y="51"/>
                  <a:pt x="35" y="51"/>
                  <a:pt x="35" y="50"/>
                </a:cubicBezTo>
                <a:cubicBezTo>
                  <a:pt x="37" y="50"/>
                  <a:pt x="40" y="50"/>
                  <a:pt x="42" y="50"/>
                </a:cubicBezTo>
                <a:cubicBezTo>
                  <a:pt x="46" y="54"/>
                  <a:pt x="48" y="59"/>
                  <a:pt x="48" y="65"/>
                </a:cubicBezTo>
                <a:cubicBezTo>
                  <a:pt x="32" y="65"/>
                  <a:pt x="16" y="65"/>
                  <a:pt x="0" y="65"/>
                </a:cubicBezTo>
                <a:cubicBezTo>
                  <a:pt x="0" y="60"/>
                  <a:pt x="1" y="55"/>
                  <a:pt x="5" y="50"/>
                </a:cubicBezTo>
                <a:close/>
                <a:moveTo>
                  <a:pt x="21" y="26"/>
                </a:moveTo>
                <a:cubicBezTo>
                  <a:pt x="22" y="26"/>
                  <a:pt x="22" y="26"/>
                  <a:pt x="22" y="26"/>
                </a:cubicBezTo>
                <a:cubicBezTo>
                  <a:pt x="25" y="25"/>
                  <a:pt x="27" y="24"/>
                  <a:pt x="29" y="22"/>
                </a:cubicBezTo>
                <a:cubicBezTo>
                  <a:pt x="35" y="25"/>
                  <a:pt x="35" y="25"/>
                  <a:pt x="35" y="25"/>
                </a:cubicBezTo>
                <a:cubicBezTo>
                  <a:pt x="34" y="31"/>
                  <a:pt x="33" y="35"/>
                  <a:pt x="31" y="39"/>
                </a:cubicBezTo>
                <a:cubicBezTo>
                  <a:pt x="30" y="42"/>
                  <a:pt x="27" y="43"/>
                  <a:pt x="24" y="44"/>
                </a:cubicBezTo>
                <a:cubicBezTo>
                  <a:pt x="20" y="43"/>
                  <a:pt x="17" y="42"/>
                  <a:pt x="16" y="39"/>
                </a:cubicBezTo>
                <a:cubicBezTo>
                  <a:pt x="14" y="36"/>
                  <a:pt x="13" y="31"/>
                  <a:pt x="12" y="26"/>
                </a:cubicBezTo>
                <a:cubicBezTo>
                  <a:pt x="15" y="26"/>
                  <a:pt x="18" y="26"/>
                  <a:pt x="20" y="25"/>
                </a:cubicBezTo>
                <a:cubicBezTo>
                  <a:pt x="22" y="25"/>
                  <a:pt x="24" y="24"/>
                  <a:pt x="26" y="23"/>
                </a:cubicBezTo>
                <a:cubicBezTo>
                  <a:pt x="24" y="24"/>
                  <a:pt x="23" y="25"/>
                  <a:pt x="21" y="26"/>
                </a:cubicBezTo>
                <a:close/>
                <a:moveTo>
                  <a:pt x="14" y="22"/>
                </a:moveTo>
                <a:cubicBezTo>
                  <a:pt x="17" y="21"/>
                  <a:pt x="20" y="19"/>
                  <a:pt x="23" y="18"/>
                </a:cubicBezTo>
                <a:cubicBezTo>
                  <a:pt x="23" y="18"/>
                  <a:pt x="24" y="19"/>
                  <a:pt x="24" y="19"/>
                </a:cubicBezTo>
                <a:cubicBezTo>
                  <a:pt x="21" y="21"/>
                  <a:pt x="18" y="22"/>
                  <a:pt x="14" y="22"/>
                </a:cubicBezTo>
                <a:close/>
                <a:moveTo>
                  <a:pt x="9" y="18"/>
                </a:moveTo>
                <a:cubicBezTo>
                  <a:pt x="11" y="15"/>
                  <a:pt x="13" y="13"/>
                  <a:pt x="17" y="11"/>
                </a:cubicBezTo>
                <a:cubicBezTo>
                  <a:pt x="17" y="11"/>
                  <a:pt x="17" y="11"/>
                  <a:pt x="18" y="12"/>
                </a:cubicBezTo>
                <a:cubicBezTo>
                  <a:pt x="14" y="14"/>
                  <a:pt x="11" y="16"/>
                  <a:pt x="9" y="18"/>
                </a:cubicBezTo>
                <a:close/>
              </a:path>
            </a:pathLst>
          </a:custGeom>
          <a:solidFill>
            <a:schemeClr val="bg1"/>
          </a:solidFill>
          <a:ln>
            <a:noFill/>
          </a:ln>
        </p:spPr>
        <p:txBody>
          <a:body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方正黑体简体" panose="02010601030101010101" pitchFamily="2" charset="-122"/>
              <a:cs typeface="+mn-cs"/>
              <a:sym typeface="Arial" panose="020B0604020202020204" pitchFamily="34" charset="0"/>
            </a:endParaRPr>
          </a:p>
        </p:txBody>
      </p:sp>
      <p:sp>
        <p:nvSpPr>
          <p:cNvPr id="156" name="Freeform 193"/>
          <p:cNvSpPr>
            <a:spLocks noEditPoints="1"/>
          </p:cNvSpPr>
          <p:nvPr/>
        </p:nvSpPr>
        <p:spPr bwMode="auto">
          <a:xfrm>
            <a:off x="9049545" y="4360016"/>
            <a:ext cx="257175" cy="158750"/>
          </a:xfrm>
          <a:custGeom>
            <a:avLst/>
            <a:gdLst>
              <a:gd name="T0" fmla="*/ 3670 w 70"/>
              <a:gd name="T1" fmla="*/ 33289 h 43"/>
              <a:gd name="T2" fmla="*/ 29362 w 70"/>
              <a:gd name="T3" fmla="*/ 7398 h 43"/>
              <a:gd name="T4" fmla="*/ 113779 w 70"/>
              <a:gd name="T5" fmla="*/ 33289 h 43"/>
              <a:gd name="T6" fmla="*/ 154153 w 70"/>
              <a:gd name="T7" fmla="*/ 70277 h 43"/>
              <a:gd name="T8" fmla="*/ 117450 w 70"/>
              <a:gd name="T9" fmla="*/ 85072 h 43"/>
              <a:gd name="T10" fmla="*/ 3670 w 70"/>
              <a:gd name="T11" fmla="*/ 33289 h 43"/>
              <a:gd name="T12" fmla="*/ 51384 w 70"/>
              <a:gd name="T13" fmla="*/ 103565 h 43"/>
              <a:gd name="T14" fmla="*/ 102768 w 70"/>
              <a:gd name="T15" fmla="*/ 85072 h 43"/>
              <a:gd name="T16" fmla="*/ 84417 w 70"/>
              <a:gd name="T17" fmla="*/ 73975 h 43"/>
              <a:gd name="T18" fmla="*/ 51384 w 70"/>
              <a:gd name="T19" fmla="*/ 103565 h 43"/>
              <a:gd name="T20" fmla="*/ 128461 w 70"/>
              <a:gd name="T21" fmla="*/ 36988 h 43"/>
              <a:gd name="T22" fmla="*/ 146812 w 70"/>
              <a:gd name="T23" fmla="*/ 51783 h 43"/>
              <a:gd name="T24" fmla="*/ 220218 w 70"/>
              <a:gd name="T25" fmla="*/ 22193 h 43"/>
              <a:gd name="T26" fmla="*/ 227559 w 70"/>
              <a:gd name="T27" fmla="*/ 7398 h 43"/>
              <a:gd name="T28" fmla="*/ 128461 w 70"/>
              <a:gd name="T29" fmla="*/ 36988 h 43"/>
              <a:gd name="T30" fmla="*/ 25692 w 70"/>
              <a:gd name="T31" fmla="*/ 48084 h 43"/>
              <a:gd name="T32" fmla="*/ 3670 w 70"/>
              <a:gd name="T33" fmla="*/ 48084 h 43"/>
              <a:gd name="T34" fmla="*/ 7341 w 70"/>
              <a:gd name="T35" fmla="*/ 73975 h 43"/>
              <a:gd name="T36" fmla="*/ 36703 w 70"/>
              <a:gd name="T37" fmla="*/ 107264 h 43"/>
              <a:gd name="T38" fmla="*/ 55055 w 70"/>
              <a:gd name="T39" fmla="*/ 85072 h 43"/>
              <a:gd name="T40" fmla="*/ 25692 w 70"/>
              <a:gd name="T41" fmla="*/ 48084 h 43"/>
              <a:gd name="T42" fmla="*/ 51384 w 70"/>
              <a:gd name="T43" fmla="*/ 114662 h 43"/>
              <a:gd name="T44" fmla="*/ 73406 w 70"/>
              <a:gd name="T45" fmla="*/ 151649 h 43"/>
              <a:gd name="T46" fmla="*/ 154153 w 70"/>
              <a:gd name="T47" fmla="*/ 140553 h 43"/>
              <a:gd name="T48" fmla="*/ 154153 w 70"/>
              <a:gd name="T49" fmla="*/ 159047 h 43"/>
              <a:gd name="T50" fmla="*/ 179845 w 70"/>
              <a:gd name="T51" fmla="*/ 129457 h 43"/>
              <a:gd name="T52" fmla="*/ 253251 w 70"/>
              <a:gd name="T53" fmla="*/ 66578 h 43"/>
              <a:gd name="T54" fmla="*/ 234899 w 70"/>
              <a:gd name="T55" fmla="*/ 14795 h 43"/>
              <a:gd name="T56" fmla="*/ 198196 w 70"/>
              <a:gd name="T57" fmla="*/ 59180 h 43"/>
              <a:gd name="T58" fmla="*/ 66065 w 70"/>
              <a:gd name="T59" fmla="*/ 114662 h 43"/>
              <a:gd name="T60" fmla="*/ 51384 w 70"/>
              <a:gd name="T61" fmla="*/ 114662 h 43"/>
              <a:gd name="T62" fmla="*/ 73406 w 70"/>
              <a:gd name="T63" fmla="*/ 125758 h 43"/>
              <a:gd name="T64" fmla="*/ 179845 w 70"/>
              <a:gd name="T65" fmla="*/ 85072 h 43"/>
              <a:gd name="T66" fmla="*/ 80747 w 70"/>
              <a:gd name="T67" fmla="*/ 133156 h 43"/>
              <a:gd name="T68" fmla="*/ 73406 w 70"/>
              <a:gd name="T69" fmla="*/ 125758 h 43"/>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70" h="43">
                <a:moveTo>
                  <a:pt x="1" y="9"/>
                </a:moveTo>
                <a:cubicBezTo>
                  <a:pt x="3" y="6"/>
                  <a:pt x="5" y="4"/>
                  <a:pt x="8" y="2"/>
                </a:cubicBezTo>
                <a:cubicBezTo>
                  <a:pt x="14" y="0"/>
                  <a:pt x="22" y="3"/>
                  <a:pt x="31" y="9"/>
                </a:cubicBezTo>
                <a:cubicBezTo>
                  <a:pt x="35" y="12"/>
                  <a:pt x="38" y="15"/>
                  <a:pt x="42" y="19"/>
                </a:cubicBezTo>
                <a:cubicBezTo>
                  <a:pt x="39" y="21"/>
                  <a:pt x="35" y="22"/>
                  <a:pt x="32" y="23"/>
                </a:cubicBezTo>
                <a:cubicBezTo>
                  <a:pt x="22" y="15"/>
                  <a:pt x="8" y="8"/>
                  <a:pt x="1" y="9"/>
                </a:cubicBezTo>
                <a:close/>
                <a:moveTo>
                  <a:pt x="14" y="28"/>
                </a:moveTo>
                <a:cubicBezTo>
                  <a:pt x="19" y="27"/>
                  <a:pt x="24" y="26"/>
                  <a:pt x="28" y="23"/>
                </a:cubicBezTo>
                <a:cubicBezTo>
                  <a:pt x="27" y="22"/>
                  <a:pt x="25" y="20"/>
                  <a:pt x="23" y="20"/>
                </a:cubicBezTo>
                <a:cubicBezTo>
                  <a:pt x="19" y="22"/>
                  <a:pt x="17" y="25"/>
                  <a:pt x="14" y="28"/>
                </a:cubicBezTo>
                <a:close/>
                <a:moveTo>
                  <a:pt x="35" y="10"/>
                </a:moveTo>
                <a:cubicBezTo>
                  <a:pt x="36" y="11"/>
                  <a:pt x="38" y="13"/>
                  <a:pt x="40" y="14"/>
                </a:cubicBezTo>
                <a:cubicBezTo>
                  <a:pt x="46" y="11"/>
                  <a:pt x="53" y="8"/>
                  <a:pt x="60" y="6"/>
                </a:cubicBezTo>
                <a:cubicBezTo>
                  <a:pt x="61" y="6"/>
                  <a:pt x="62" y="4"/>
                  <a:pt x="62" y="2"/>
                </a:cubicBezTo>
                <a:cubicBezTo>
                  <a:pt x="52" y="3"/>
                  <a:pt x="43" y="5"/>
                  <a:pt x="35" y="10"/>
                </a:cubicBezTo>
                <a:close/>
                <a:moveTo>
                  <a:pt x="7" y="13"/>
                </a:moveTo>
                <a:cubicBezTo>
                  <a:pt x="4" y="13"/>
                  <a:pt x="4" y="12"/>
                  <a:pt x="1" y="13"/>
                </a:cubicBezTo>
                <a:cubicBezTo>
                  <a:pt x="0" y="15"/>
                  <a:pt x="1" y="17"/>
                  <a:pt x="2" y="20"/>
                </a:cubicBezTo>
                <a:cubicBezTo>
                  <a:pt x="4" y="23"/>
                  <a:pt x="6" y="25"/>
                  <a:pt x="10" y="29"/>
                </a:cubicBezTo>
                <a:cubicBezTo>
                  <a:pt x="11" y="26"/>
                  <a:pt x="14" y="24"/>
                  <a:pt x="15" y="23"/>
                </a:cubicBezTo>
                <a:cubicBezTo>
                  <a:pt x="12" y="20"/>
                  <a:pt x="9" y="16"/>
                  <a:pt x="7" y="13"/>
                </a:cubicBezTo>
                <a:close/>
                <a:moveTo>
                  <a:pt x="14" y="31"/>
                </a:moveTo>
                <a:cubicBezTo>
                  <a:pt x="14" y="35"/>
                  <a:pt x="17" y="39"/>
                  <a:pt x="20" y="41"/>
                </a:cubicBezTo>
                <a:cubicBezTo>
                  <a:pt x="26" y="42"/>
                  <a:pt x="33" y="41"/>
                  <a:pt x="42" y="38"/>
                </a:cubicBezTo>
                <a:cubicBezTo>
                  <a:pt x="42" y="40"/>
                  <a:pt x="42" y="41"/>
                  <a:pt x="42" y="43"/>
                </a:cubicBezTo>
                <a:cubicBezTo>
                  <a:pt x="45" y="41"/>
                  <a:pt x="47" y="39"/>
                  <a:pt x="49" y="35"/>
                </a:cubicBezTo>
                <a:cubicBezTo>
                  <a:pt x="57" y="31"/>
                  <a:pt x="65" y="25"/>
                  <a:pt x="69" y="18"/>
                </a:cubicBezTo>
                <a:cubicBezTo>
                  <a:pt x="70" y="11"/>
                  <a:pt x="68" y="6"/>
                  <a:pt x="64" y="4"/>
                </a:cubicBezTo>
                <a:cubicBezTo>
                  <a:pt x="65" y="8"/>
                  <a:pt x="58" y="13"/>
                  <a:pt x="54" y="16"/>
                </a:cubicBezTo>
                <a:cubicBezTo>
                  <a:pt x="43" y="24"/>
                  <a:pt x="31" y="29"/>
                  <a:pt x="18" y="31"/>
                </a:cubicBezTo>
                <a:cubicBezTo>
                  <a:pt x="16" y="31"/>
                  <a:pt x="14" y="31"/>
                  <a:pt x="14" y="31"/>
                </a:cubicBezTo>
                <a:close/>
                <a:moveTo>
                  <a:pt x="20" y="34"/>
                </a:moveTo>
                <a:cubicBezTo>
                  <a:pt x="31" y="32"/>
                  <a:pt x="40" y="29"/>
                  <a:pt x="49" y="23"/>
                </a:cubicBezTo>
                <a:cubicBezTo>
                  <a:pt x="45" y="31"/>
                  <a:pt x="24" y="35"/>
                  <a:pt x="22" y="36"/>
                </a:cubicBezTo>
                <a:cubicBezTo>
                  <a:pt x="21" y="35"/>
                  <a:pt x="20" y="34"/>
                  <a:pt x="20" y="34"/>
                </a:cubicBezTo>
                <a:close/>
              </a:path>
            </a:pathLst>
          </a:custGeom>
          <a:solidFill>
            <a:schemeClr val="bg1"/>
          </a:solidFill>
          <a:ln>
            <a:noFill/>
          </a:ln>
        </p:spPr>
        <p:txBody>
          <a:body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方正黑体简体" panose="02010601030101010101" pitchFamily="2" charset="-122"/>
              <a:cs typeface="+mn-cs"/>
              <a:sym typeface="Arial" panose="020B0604020202020204" pitchFamily="34" charset="0"/>
            </a:endParaRPr>
          </a:p>
        </p:txBody>
      </p:sp>
      <p:sp>
        <p:nvSpPr>
          <p:cNvPr id="157" name="Freeform 195"/>
          <p:cNvSpPr>
            <a:spLocks noEditPoints="1"/>
          </p:cNvSpPr>
          <p:nvPr/>
        </p:nvSpPr>
        <p:spPr bwMode="auto">
          <a:xfrm>
            <a:off x="9433720" y="4315566"/>
            <a:ext cx="257175" cy="217487"/>
          </a:xfrm>
          <a:custGeom>
            <a:avLst/>
            <a:gdLst>
              <a:gd name="T0" fmla="*/ 231229 w 70"/>
              <a:gd name="T1" fmla="*/ 91831 h 59"/>
              <a:gd name="T2" fmla="*/ 95428 w 70"/>
              <a:gd name="T3" fmla="*/ 183663 h 59"/>
              <a:gd name="T4" fmla="*/ 58725 w 70"/>
              <a:gd name="T5" fmla="*/ 216722 h 59"/>
              <a:gd name="T6" fmla="*/ 29362 w 70"/>
              <a:gd name="T7" fmla="*/ 143257 h 59"/>
              <a:gd name="T8" fmla="*/ 73406 w 70"/>
              <a:gd name="T9" fmla="*/ 146930 h 59"/>
              <a:gd name="T10" fmla="*/ 121120 w 70"/>
              <a:gd name="T11" fmla="*/ 150603 h 59"/>
              <a:gd name="T12" fmla="*/ 121120 w 70"/>
              <a:gd name="T13" fmla="*/ 143257 h 59"/>
              <a:gd name="T14" fmla="*/ 25692 w 70"/>
              <a:gd name="T15" fmla="*/ 33059 h 59"/>
              <a:gd name="T16" fmla="*/ 110109 w 70"/>
              <a:gd name="T17" fmla="*/ 58772 h 59"/>
              <a:gd name="T18" fmla="*/ 154153 w 70"/>
              <a:gd name="T19" fmla="*/ 99178 h 59"/>
              <a:gd name="T20" fmla="*/ 161493 w 70"/>
              <a:gd name="T21" fmla="*/ 95505 h 59"/>
              <a:gd name="T22" fmla="*/ 176174 w 70"/>
              <a:gd name="T23" fmla="*/ 55099 h 59"/>
              <a:gd name="T24" fmla="*/ 227559 w 70"/>
              <a:gd name="T25" fmla="*/ 62445 h 59"/>
              <a:gd name="T26" fmla="*/ 227559 w 70"/>
              <a:gd name="T27" fmla="*/ 62445 h 59"/>
              <a:gd name="T28" fmla="*/ 256921 w 70"/>
              <a:gd name="T29" fmla="*/ 88158 h 59"/>
              <a:gd name="T30" fmla="*/ 231229 w 70"/>
              <a:gd name="T31" fmla="*/ 91831 h 59"/>
              <a:gd name="T32" fmla="*/ 205537 w 70"/>
              <a:gd name="T33" fmla="*/ 69792 h 59"/>
              <a:gd name="T34" fmla="*/ 198196 w 70"/>
              <a:gd name="T35" fmla="*/ 77138 h 59"/>
              <a:gd name="T36" fmla="*/ 205537 w 70"/>
              <a:gd name="T37" fmla="*/ 84485 h 59"/>
              <a:gd name="T38" fmla="*/ 212877 w 70"/>
              <a:gd name="T39" fmla="*/ 77138 h 59"/>
              <a:gd name="T40" fmla="*/ 205537 w 70"/>
              <a:gd name="T41" fmla="*/ 69792 h 59"/>
              <a:gd name="T42" fmla="*/ 154153 w 70"/>
              <a:gd name="T43" fmla="*/ 77138 h 59"/>
              <a:gd name="T44" fmla="*/ 102768 w 70"/>
              <a:gd name="T45" fmla="*/ 0 h 59"/>
              <a:gd name="T46" fmla="*/ 95428 w 70"/>
              <a:gd name="T47" fmla="*/ 36733 h 59"/>
              <a:gd name="T48" fmla="*/ 117450 w 70"/>
              <a:gd name="T49" fmla="*/ 44079 h 59"/>
              <a:gd name="T50" fmla="*/ 154153 w 70"/>
              <a:gd name="T51" fmla="*/ 77138 h 59"/>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70" h="59">
                <a:moveTo>
                  <a:pt x="63" y="25"/>
                </a:moveTo>
                <a:cubicBezTo>
                  <a:pt x="62" y="52"/>
                  <a:pt x="44" y="49"/>
                  <a:pt x="26" y="50"/>
                </a:cubicBezTo>
                <a:cubicBezTo>
                  <a:pt x="16" y="59"/>
                  <a:pt x="16" y="59"/>
                  <a:pt x="16" y="59"/>
                </a:cubicBezTo>
                <a:cubicBezTo>
                  <a:pt x="8" y="39"/>
                  <a:pt x="8" y="39"/>
                  <a:pt x="8" y="39"/>
                </a:cubicBezTo>
                <a:cubicBezTo>
                  <a:pt x="20" y="40"/>
                  <a:pt x="20" y="40"/>
                  <a:pt x="20" y="40"/>
                </a:cubicBezTo>
                <a:cubicBezTo>
                  <a:pt x="24" y="41"/>
                  <a:pt x="29" y="41"/>
                  <a:pt x="33" y="41"/>
                </a:cubicBezTo>
                <a:cubicBezTo>
                  <a:pt x="33" y="40"/>
                  <a:pt x="33" y="40"/>
                  <a:pt x="33" y="39"/>
                </a:cubicBezTo>
                <a:cubicBezTo>
                  <a:pt x="18" y="39"/>
                  <a:pt x="0" y="25"/>
                  <a:pt x="7" y="9"/>
                </a:cubicBezTo>
                <a:cubicBezTo>
                  <a:pt x="7" y="9"/>
                  <a:pt x="24" y="11"/>
                  <a:pt x="30" y="16"/>
                </a:cubicBezTo>
                <a:cubicBezTo>
                  <a:pt x="34" y="18"/>
                  <a:pt x="38" y="23"/>
                  <a:pt x="42" y="27"/>
                </a:cubicBezTo>
                <a:cubicBezTo>
                  <a:pt x="44" y="26"/>
                  <a:pt x="44" y="26"/>
                  <a:pt x="44" y="26"/>
                </a:cubicBezTo>
                <a:cubicBezTo>
                  <a:pt x="44" y="26"/>
                  <a:pt x="46" y="17"/>
                  <a:pt x="48" y="15"/>
                </a:cubicBezTo>
                <a:cubicBezTo>
                  <a:pt x="56" y="11"/>
                  <a:pt x="60" y="15"/>
                  <a:pt x="62" y="17"/>
                </a:cubicBezTo>
                <a:cubicBezTo>
                  <a:pt x="62" y="17"/>
                  <a:pt x="62" y="17"/>
                  <a:pt x="62" y="17"/>
                </a:cubicBezTo>
                <a:cubicBezTo>
                  <a:pt x="70" y="24"/>
                  <a:pt x="70" y="24"/>
                  <a:pt x="70" y="24"/>
                </a:cubicBezTo>
                <a:cubicBezTo>
                  <a:pt x="63" y="25"/>
                  <a:pt x="63" y="25"/>
                  <a:pt x="63" y="25"/>
                </a:cubicBezTo>
                <a:close/>
                <a:moveTo>
                  <a:pt x="56" y="19"/>
                </a:moveTo>
                <a:cubicBezTo>
                  <a:pt x="55" y="19"/>
                  <a:pt x="54" y="19"/>
                  <a:pt x="54" y="21"/>
                </a:cubicBezTo>
                <a:cubicBezTo>
                  <a:pt x="54" y="22"/>
                  <a:pt x="55" y="23"/>
                  <a:pt x="56" y="23"/>
                </a:cubicBezTo>
                <a:cubicBezTo>
                  <a:pt x="58" y="23"/>
                  <a:pt x="58" y="22"/>
                  <a:pt x="58" y="21"/>
                </a:cubicBezTo>
                <a:cubicBezTo>
                  <a:pt x="58" y="19"/>
                  <a:pt x="58" y="19"/>
                  <a:pt x="56" y="19"/>
                </a:cubicBezTo>
                <a:close/>
                <a:moveTo>
                  <a:pt x="42" y="21"/>
                </a:moveTo>
                <a:cubicBezTo>
                  <a:pt x="40" y="12"/>
                  <a:pt x="38" y="4"/>
                  <a:pt x="28" y="0"/>
                </a:cubicBezTo>
                <a:cubicBezTo>
                  <a:pt x="26" y="10"/>
                  <a:pt x="26" y="10"/>
                  <a:pt x="26" y="10"/>
                </a:cubicBezTo>
                <a:cubicBezTo>
                  <a:pt x="26" y="10"/>
                  <a:pt x="30" y="11"/>
                  <a:pt x="32" y="12"/>
                </a:cubicBezTo>
                <a:cubicBezTo>
                  <a:pt x="34" y="14"/>
                  <a:pt x="42" y="21"/>
                  <a:pt x="42" y="21"/>
                </a:cubicBezTo>
                <a:close/>
              </a:path>
            </a:pathLst>
          </a:custGeom>
          <a:solidFill>
            <a:schemeClr val="bg1"/>
          </a:solidFill>
          <a:ln>
            <a:noFill/>
          </a:ln>
        </p:spPr>
        <p:txBody>
          <a:body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方正黑体简体" panose="02010601030101010101" pitchFamily="2" charset="-122"/>
              <a:cs typeface="+mn-cs"/>
              <a:sym typeface="Arial" panose="020B0604020202020204" pitchFamily="34" charset="0"/>
            </a:endParaRPr>
          </a:p>
        </p:txBody>
      </p:sp>
      <p:sp>
        <p:nvSpPr>
          <p:cNvPr id="158" name="Freeform 196"/>
          <p:cNvSpPr>
            <a:spLocks noEditPoints="1"/>
          </p:cNvSpPr>
          <p:nvPr/>
        </p:nvSpPr>
        <p:spPr bwMode="auto">
          <a:xfrm>
            <a:off x="9827420" y="4334616"/>
            <a:ext cx="260350" cy="171450"/>
          </a:xfrm>
          <a:custGeom>
            <a:avLst/>
            <a:gdLst>
              <a:gd name="T0" fmla="*/ 132042 w 71"/>
              <a:gd name="T1" fmla="*/ 171281 h 47"/>
              <a:gd name="T2" fmla="*/ 69689 w 71"/>
              <a:gd name="T3" fmla="*/ 123905 h 47"/>
              <a:gd name="T4" fmla="*/ 66021 w 71"/>
              <a:gd name="T5" fmla="*/ 123905 h 47"/>
              <a:gd name="T6" fmla="*/ 91696 w 71"/>
              <a:gd name="T7" fmla="*/ 120261 h 47"/>
              <a:gd name="T8" fmla="*/ 110035 w 71"/>
              <a:gd name="T9" fmla="*/ 134838 h 47"/>
              <a:gd name="T10" fmla="*/ 99032 w 71"/>
              <a:gd name="T11" fmla="*/ 120261 h 47"/>
              <a:gd name="T12" fmla="*/ 179724 w 71"/>
              <a:gd name="T13" fmla="*/ 120261 h 47"/>
              <a:gd name="T14" fmla="*/ 176057 w 71"/>
              <a:gd name="T15" fmla="*/ 123905 h 47"/>
              <a:gd name="T16" fmla="*/ 179724 w 71"/>
              <a:gd name="T17" fmla="*/ 120261 h 47"/>
              <a:gd name="T18" fmla="*/ 194396 w 71"/>
              <a:gd name="T19" fmla="*/ 123905 h 47"/>
              <a:gd name="T20" fmla="*/ 190728 w 71"/>
              <a:gd name="T21" fmla="*/ 123905 h 47"/>
              <a:gd name="T22" fmla="*/ 132042 w 71"/>
              <a:gd name="T23" fmla="*/ 171281 h 47"/>
              <a:gd name="T24" fmla="*/ 260417 w 71"/>
              <a:gd name="T25" fmla="*/ 91107 h 47"/>
              <a:gd name="T26" fmla="*/ 234742 w 71"/>
              <a:gd name="T27" fmla="*/ 91107 h 47"/>
              <a:gd name="T28" fmla="*/ 234742 w 71"/>
              <a:gd name="T29" fmla="*/ 120261 h 47"/>
              <a:gd name="T30" fmla="*/ 234742 w 71"/>
              <a:gd name="T31" fmla="*/ 127550 h 47"/>
              <a:gd name="T32" fmla="*/ 231074 w 71"/>
              <a:gd name="T33" fmla="*/ 127550 h 47"/>
              <a:gd name="T34" fmla="*/ 212735 w 71"/>
              <a:gd name="T35" fmla="*/ 123905 h 47"/>
              <a:gd name="T36" fmla="*/ 212735 w 71"/>
              <a:gd name="T37" fmla="*/ 134838 h 47"/>
              <a:gd name="T38" fmla="*/ 260417 w 71"/>
              <a:gd name="T39" fmla="*/ 134838 h 47"/>
              <a:gd name="T40" fmla="*/ 245746 w 71"/>
              <a:gd name="T41" fmla="*/ 123905 h 47"/>
              <a:gd name="T42" fmla="*/ 260417 w 71"/>
              <a:gd name="T43" fmla="*/ 91107 h 47"/>
              <a:gd name="T44" fmla="*/ 33011 w 71"/>
              <a:gd name="T45" fmla="*/ 72886 h 47"/>
              <a:gd name="T46" fmla="*/ 227406 w 71"/>
              <a:gd name="T47" fmla="*/ 72886 h 47"/>
              <a:gd name="T48" fmla="*/ 227406 w 71"/>
              <a:gd name="T49" fmla="*/ 116617 h 47"/>
              <a:gd name="T50" fmla="*/ 33011 w 71"/>
              <a:gd name="T51" fmla="*/ 116617 h 47"/>
              <a:gd name="T52" fmla="*/ 33011 w 71"/>
              <a:gd name="T53" fmla="*/ 72886 h 47"/>
              <a:gd name="T54" fmla="*/ 0 w 71"/>
              <a:gd name="T55" fmla="*/ 91107 h 47"/>
              <a:gd name="T56" fmla="*/ 14671 w 71"/>
              <a:gd name="T57" fmla="*/ 123905 h 47"/>
              <a:gd name="T58" fmla="*/ 0 w 71"/>
              <a:gd name="T59" fmla="*/ 134838 h 47"/>
              <a:gd name="T60" fmla="*/ 47682 w 71"/>
              <a:gd name="T61" fmla="*/ 134838 h 47"/>
              <a:gd name="T62" fmla="*/ 47682 w 71"/>
              <a:gd name="T63" fmla="*/ 123905 h 47"/>
              <a:gd name="T64" fmla="*/ 29343 w 71"/>
              <a:gd name="T65" fmla="*/ 127550 h 47"/>
              <a:gd name="T66" fmla="*/ 25675 w 71"/>
              <a:gd name="T67" fmla="*/ 127550 h 47"/>
              <a:gd name="T68" fmla="*/ 25675 w 71"/>
              <a:gd name="T69" fmla="*/ 120261 h 47"/>
              <a:gd name="T70" fmla="*/ 25675 w 71"/>
              <a:gd name="T71" fmla="*/ 91107 h 47"/>
              <a:gd name="T72" fmla="*/ 0 w 71"/>
              <a:gd name="T73" fmla="*/ 91107 h 47"/>
              <a:gd name="T74" fmla="*/ 36678 w 71"/>
              <a:gd name="T75" fmla="*/ 61953 h 47"/>
              <a:gd name="T76" fmla="*/ 47682 w 71"/>
              <a:gd name="T77" fmla="*/ 21866 h 47"/>
              <a:gd name="T78" fmla="*/ 132042 w 71"/>
              <a:gd name="T79" fmla="*/ 32798 h 47"/>
              <a:gd name="T80" fmla="*/ 212735 w 71"/>
              <a:gd name="T81" fmla="*/ 21866 h 47"/>
              <a:gd name="T82" fmla="*/ 223739 w 71"/>
              <a:gd name="T83" fmla="*/ 61953 h 47"/>
              <a:gd name="T84" fmla="*/ 209067 w 71"/>
              <a:gd name="T85" fmla="*/ 61953 h 47"/>
              <a:gd name="T86" fmla="*/ 187060 w 71"/>
              <a:gd name="T87" fmla="*/ 21866 h 47"/>
              <a:gd name="T88" fmla="*/ 198064 w 71"/>
              <a:gd name="T89" fmla="*/ 58308 h 47"/>
              <a:gd name="T90" fmla="*/ 77025 w 71"/>
              <a:gd name="T91" fmla="*/ 58308 h 47"/>
              <a:gd name="T92" fmla="*/ 84360 w 71"/>
              <a:gd name="T93" fmla="*/ 32798 h 47"/>
              <a:gd name="T94" fmla="*/ 73357 w 71"/>
              <a:gd name="T95" fmla="*/ 21866 h 47"/>
              <a:gd name="T96" fmla="*/ 55018 w 71"/>
              <a:gd name="T97" fmla="*/ 61953 h 47"/>
              <a:gd name="T98" fmla="*/ 36678 w 71"/>
              <a:gd name="T99" fmla="*/ 61953 h 47"/>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71" h="47">
                <a:moveTo>
                  <a:pt x="36" y="47"/>
                </a:moveTo>
                <a:cubicBezTo>
                  <a:pt x="31" y="43"/>
                  <a:pt x="24" y="39"/>
                  <a:pt x="19" y="34"/>
                </a:cubicBezTo>
                <a:cubicBezTo>
                  <a:pt x="19" y="34"/>
                  <a:pt x="19" y="34"/>
                  <a:pt x="18" y="34"/>
                </a:cubicBezTo>
                <a:cubicBezTo>
                  <a:pt x="20" y="33"/>
                  <a:pt x="23" y="33"/>
                  <a:pt x="25" y="33"/>
                </a:cubicBezTo>
                <a:cubicBezTo>
                  <a:pt x="27" y="35"/>
                  <a:pt x="28" y="36"/>
                  <a:pt x="30" y="37"/>
                </a:cubicBezTo>
                <a:cubicBezTo>
                  <a:pt x="29" y="35"/>
                  <a:pt x="28" y="34"/>
                  <a:pt x="27" y="33"/>
                </a:cubicBezTo>
                <a:cubicBezTo>
                  <a:pt x="34" y="33"/>
                  <a:pt x="41" y="33"/>
                  <a:pt x="49" y="33"/>
                </a:cubicBezTo>
                <a:cubicBezTo>
                  <a:pt x="48" y="34"/>
                  <a:pt x="48" y="34"/>
                  <a:pt x="48" y="34"/>
                </a:cubicBezTo>
                <a:cubicBezTo>
                  <a:pt x="49" y="33"/>
                  <a:pt x="49" y="33"/>
                  <a:pt x="49" y="33"/>
                </a:cubicBezTo>
                <a:cubicBezTo>
                  <a:pt x="50" y="33"/>
                  <a:pt x="51" y="34"/>
                  <a:pt x="53" y="34"/>
                </a:cubicBezTo>
                <a:cubicBezTo>
                  <a:pt x="53" y="34"/>
                  <a:pt x="52" y="34"/>
                  <a:pt x="52" y="34"/>
                </a:cubicBezTo>
                <a:cubicBezTo>
                  <a:pt x="47" y="39"/>
                  <a:pt x="40" y="43"/>
                  <a:pt x="36" y="47"/>
                </a:cubicBezTo>
                <a:close/>
                <a:moveTo>
                  <a:pt x="71" y="25"/>
                </a:moveTo>
                <a:cubicBezTo>
                  <a:pt x="64" y="25"/>
                  <a:pt x="64" y="25"/>
                  <a:pt x="64" y="25"/>
                </a:cubicBezTo>
                <a:cubicBezTo>
                  <a:pt x="64" y="33"/>
                  <a:pt x="64" y="33"/>
                  <a:pt x="64" y="33"/>
                </a:cubicBezTo>
                <a:cubicBezTo>
                  <a:pt x="64" y="35"/>
                  <a:pt x="64" y="35"/>
                  <a:pt x="64" y="35"/>
                </a:cubicBezTo>
                <a:cubicBezTo>
                  <a:pt x="63" y="35"/>
                  <a:pt x="63" y="35"/>
                  <a:pt x="63" y="35"/>
                </a:cubicBezTo>
                <a:cubicBezTo>
                  <a:pt x="61" y="34"/>
                  <a:pt x="59" y="34"/>
                  <a:pt x="58" y="34"/>
                </a:cubicBezTo>
                <a:cubicBezTo>
                  <a:pt x="58" y="37"/>
                  <a:pt x="58" y="37"/>
                  <a:pt x="58" y="37"/>
                </a:cubicBezTo>
                <a:cubicBezTo>
                  <a:pt x="71" y="37"/>
                  <a:pt x="71" y="37"/>
                  <a:pt x="71" y="37"/>
                </a:cubicBezTo>
                <a:cubicBezTo>
                  <a:pt x="67" y="34"/>
                  <a:pt x="67" y="34"/>
                  <a:pt x="67" y="34"/>
                </a:cubicBezTo>
                <a:cubicBezTo>
                  <a:pt x="71" y="25"/>
                  <a:pt x="71" y="25"/>
                  <a:pt x="71" y="25"/>
                </a:cubicBezTo>
                <a:close/>
                <a:moveTo>
                  <a:pt x="9" y="20"/>
                </a:moveTo>
                <a:cubicBezTo>
                  <a:pt x="27" y="17"/>
                  <a:pt x="45" y="17"/>
                  <a:pt x="62" y="20"/>
                </a:cubicBezTo>
                <a:cubicBezTo>
                  <a:pt x="62" y="24"/>
                  <a:pt x="62" y="28"/>
                  <a:pt x="62" y="32"/>
                </a:cubicBezTo>
                <a:cubicBezTo>
                  <a:pt x="44" y="30"/>
                  <a:pt x="26" y="30"/>
                  <a:pt x="9" y="32"/>
                </a:cubicBezTo>
                <a:cubicBezTo>
                  <a:pt x="9" y="28"/>
                  <a:pt x="9" y="24"/>
                  <a:pt x="9" y="20"/>
                </a:cubicBezTo>
                <a:close/>
                <a:moveTo>
                  <a:pt x="0" y="25"/>
                </a:moveTo>
                <a:cubicBezTo>
                  <a:pt x="4" y="34"/>
                  <a:pt x="4" y="34"/>
                  <a:pt x="4" y="34"/>
                </a:cubicBezTo>
                <a:cubicBezTo>
                  <a:pt x="0" y="37"/>
                  <a:pt x="0" y="37"/>
                  <a:pt x="0" y="37"/>
                </a:cubicBezTo>
                <a:cubicBezTo>
                  <a:pt x="13" y="37"/>
                  <a:pt x="13" y="37"/>
                  <a:pt x="13" y="37"/>
                </a:cubicBezTo>
                <a:cubicBezTo>
                  <a:pt x="13" y="34"/>
                  <a:pt x="13" y="34"/>
                  <a:pt x="13" y="34"/>
                </a:cubicBezTo>
                <a:cubicBezTo>
                  <a:pt x="12" y="34"/>
                  <a:pt x="10" y="34"/>
                  <a:pt x="8" y="35"/>
                </a:cubicBezTo>
                <a:cubicBezTo>
                  <a:pt x="7" y="35"/>
                  <a:pt x="7" y="35"/>
                  <a:pt x="7" y="35"/>
                </a:cubicBezTo>
                <a:cubicBezTo>
                  <a:pt x="7" y="33"/>
                  <a:pt x="7" y="33"/>
                  <a:pt x="7" y="33"/>
                </a:cubicBezTo>
                <a:cubicBezTo>
                  <a:pt x="7" y="25"/>
                  <a:pt x="7" y="25"/>
                  <a:pt x="7" y="25"/>
                </a:cubicBezTo>
                <a:cubicBezTo>
                  <a:pt x="0" y="25"/>
                  <a:pt x="0" y="25"/>
                  <a:pt x="0" y="25"/>
                </a:cubicBezTo>
                <a:close/>
                <a:moveTo>
                  <a:pt x="10" y="17"/>
                </a:moveTo>
                <a:cubicBezTo>
                  <a:pt x="9" y="13"/>
                  <a:pt x="10" y="9"/>
                  <a:pt x="13" y="6"/>
                </a:cubicBezTo>
                <a:cubicBezTo>
                  <a:pt x="18" y="0"/>
                  <a:pt x="28" y="0"/>
                  <a:pt x="36" y="9"/>
                </a:cubicBezTo>
                <a:cubicBezTo>
                  <a:pt x="43" y="0"/>
                  <a:pt x="53" y="0"/>
                  <a:pt x="58" y="6"/>
                </a:cubicBezTo>
                <a:cubicBezTo>
                  <a:pt x="61" y="9"/>
                  <a:pt x="62" y="13"/>
                  <a:pt x="61" y="17"/>
                </a:cubicBezTo>
                <a:cubicBezTo>
                  <a:pt x="60" y="17"/>
                  <a:pt x="59" y="17"/>
                  <a:pt x="57" y="17"/>
                </a:cubicBezTo>
                <a:cubicBezTo>
                  <a:pt x="57" y="13"/>
                  <a:pt x="55" y="9"/>
                  <a:pt x="51" y="6"/>
                </a:cubicBezTo>
                <a:cubicBezTo>
                  <a:pt x="53" y="9"/>
                  <a:pt x="54" y="13"/>
                  <a:pt x="54" y="16"/>
                </a:cubicBezTo>
                <a:cubicBezTo>
                  <a:pt x="43" y="15"/>
                  <a:pt x="32" y="15"/>
                  <a:pt x="21" y="16"/>
                </a:cubicBezTo>
                <a:cubicBezTo>
                  <a:pt x="21" y="14"/>
                  <a:pt x="22" y="12"/>
                  <a:pt x="23" y="9"/>
                </a:cubicBezTo>
                <a:cubicBezTo>
                  <a:pt x="22" y="8"/>
                  <a:pt x="21" y="7"/>
                  <a:pt x="20" y="6"/>
                </a:cubicBezTo>
                <a:cubicBezTo>
                  <a:pt x="16" y="9"/>
                  <a:pt x="15" y="13"/>
                  <a:pt x="15" y="17"/>
                </a:cubicBezTo>
                <a:cubicBezTo>
                  <a:pt x="14" y="17"/>
                  <a:pt x="12" y="17"/>
                  <a:pt x="10" y="17"/>
                </a:cubicBezTo>
                <a:close/>
              </a:path>
            </a:pathLst>
          </a:custGeom>
          <a:solidFill>
            <a:schemeClr val="bg1"/>
          </a:solidFill>
          <a:ln>
            <a:noFill/>
          </a:ln>
        </p:spPr>
        <p:txBody>
          <a:body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方正黑体简体" panose="02010601030101010101" pitchFamily="2" charset="-122"/>
              <a:cs typeface="+mn-cs"/>
              <a:sym typeface="Arial" panose="020B0604020202020204" pitchFamily="34" charset="0"/>
            </a:endParaRPr>
          </a:p>
        </p:txBody>
      </p:sp>
      <p:sp>
        <p:nvSpPr>
          <p:cNvPr id="159" name="Freeform 197"/>
          <p:cNvSpPr>
            <a:spLocks noEditPoints="1"/>
          </p:cNvSpPr>
          <p:nvPr/>
        </p:nvSpPr>
        <p:spPr bwMode="auto">
          <a:xfrm>
            <a:off x="8649495" y="4342553"/>
            <a:ext cx="279400" cy="153988"/>
          </a:xfrm>
          <a:custGeom>
            <a:avLst/>
            <a:gdLst>
              <a:gd name="T0" fmla="*/ 25757 w 76"/>
              <a:gd name="T1" fmla="*/ 0 h 42"/>
              <a:gd name="T2" fmla="*/ 29436 w 76"/>
              <a:gd name="T3" fmla="*/ 29296 h 42"/>
              <a:gd name="T4" fmla="*/ 55193 w 76"/>
              <a:gd name="T5" fmla="*/ 54930 h 42"/>
              <a:gd name="T6" fmla="*/ 55193 w 76"/>
              <a:gd name="T7" fmla="*/ 62254 h 42"/>
              <a:gd name="T8" fmla="*/ 7359 w 76"/>
              <a:gd name="T9" fmla="*/ 36620 h 42"/>
              <a:gd name="T10" fmla="*/ 14718 w 76"/>
              <a:gd name="T11" fmla="*/ 65916 h 42"/>
              <a:gd name="T12" fmla="*/ 51513 w 76"/>
              <a:gd name="T13" fmla="*/ 80563 h 42"/>
              <a:gd name="T14" fmla="*/ 51513 w 76"/>
              <a:gd name="T15" fmla="*/ 87887 h 42"/>
              <a:gd name="T16" fmla="*/ 7359 w 76"/>
              <a:gd name="T17" fmla="*/ 87887 h 42"/>
              <a:gd name="T18" fmla="*/ 25757 w 76"/>
              <a:gd name="T19" fmla="*/ 109859 h 42"/>
              <a:gd name="T20" fmla="*/ 58872 w 76"/>
              <a:gd name="T21" fmla="*/ 109859 h 42"/>
              <a:gd name="T22" fmla="*/ 62552 w 76"/>
              <a:gd name="T23" fmla="*/ 117183 h 42"/>
              <a:gd name="T24" fmla="*/ 22077 w 76"/>
              <a:gd name="T25" fmla="*/ 128169 h 42"/>
              <a:gd name="T26" fmla="*/ 44154 w 76"/>
              <a:gd name="T27" fmla="*/ 142817 h 42"/>
              <a:gd name="T28" fmla="*/ 88308 w 76"/>
              <a:gd name="T29" fmla="*/ 124507 h 42"/>
              <a:gd name="T30" fmla="*/ 77270 w 76"/>
              <a:gd name="T31" fmla="*/ 51268 h 42"/>
              <a:gd name="T32" fmla="*/ 80949 w 76"/>
              <a:gd name="T33" fmla="*/ 47606 h 42"/>
              <a:gd name="T34" fmla="*/ 25757 w 76"/>
              <a:gd name="T35" fmla="*/ 0 h 42"/>
              <a:gd name="T36" fmla="*/ 253886 w 76"/>
              <a:gd name="T37" fmla="*/ 0 h 42"/>
              <a:gd name="T38" fmla="*/ 253886 w 76"/>
              <a:gd name="T39" fmla="*/ 29296 h 42"/>
              <a:gd name="T40" fmla="*/ 224450 w 76"/>
              <a:gd name="T41" fmla="*/ 54930 h 42"/>
              <a:gd name="T42" fmla="*/ 228129 w 76"/>
              <a:gd name="T43" fmla="*/ 62254 h 42"/>
              <a:gd name="T44" fmla="*/ 275963 w 76"/>
              <a:gd name="T45" fmla="*/ 36620 h 42"/>
              <a:gd name="T46" fmla="*/ 264924 w 76"/>
              <a:gd name="T47" fmla="*/ 65916 h 42"/>
              <a:gd name="T48" fmla="*/ 228129 w 76"/>
              <a:gd name="T49" fmla="*/ 80563 h 42"/>
              <a:gd name="T50" fmla="*/ 228129 w 76"/>
              <a:gd name="T51" fmla="*/ 87887 h 42"/>
              <a:gd name="T52" fmla="*/ 275963 w 76"/>
              <a:gd name="T53" fmla="*/ 87887 h 42"/>
              <a:gd name="T54" fmla="*/ 257565 w 76"/>
              <a:gd name="T55" fmla="*/ 109859 h 42"/>
              <a:gd name="T56" fmla="*/ 224450 w 76"/>
              <a:gd name="T57" fmla="*/ 109859 h 42"/>
              <a:gd name="T58" fmla="*/ 220770 w 76"/>
              <a:gd name="T59" fmla="*/ 117183 h 42"/>
              <a:gd name="T60" fmla="*/ 261245 w 76"/>
              <a:gd name="T61" fmla="*/ 128169 h 42"/>
              <a:gd name="T62" fmla="*/ 239168 w 76"/>
              <a:gd name="T63" fmla="*/ 142817 h 42"/>
              <a:gd name="T64" fmla="*/ 195014 w 76"/>
              <a:gd name="T65" fmla="*/ 124507 h 42"/>
              <a:gd name="T66" fmla="*/ 202373 w 76"/>
              <a:gd name="T67" fmla="*/ 51268 h 42"/>
              <a:gd name="T68" fmla="*/ 202373 w 76"/>
              <a:gd name="T69" fmla="*/ 47606 h 42"/>
              <a:gd name="T70" fmla="*/ 253886 w 76"/>
              <a:gd name="T71" fmla="*/ 0 h 42"/>
              <a:gd name="T72" fmla="*/ 139821 w 76"/>
              <a:gd name="T73" fmla="*/ 153803 h 42"/>
              <a:gd name="T74" fmla="*/ 103026 w 76"/>
              <a:gd name="T75" fmla="*/ 124507 h 42"/>
              <a:gd name="T76" fmla="*/ 88308 w 76"/>
              <a:gd name="T77" fmla="*/ 54930 h 42"/>
              <a:gd name="T78" fmla="*/ 139821 w 76"/>
              <a:gd name="T79" fmla="*/ 62254 h 42"/>
              <a:gd name="T80" fmla="*/ 191334 w 76"/>
              <a:gd name="T81" fmla="*/ 54930 h 42"/>
              <a:gd name="T82" fmla="*/ 180296 w 76"/>
              <a:gd name="T83" fmla="*/ 124507 h 42"/>
              <a:gd name="T84" fmla="*/ 139821 w 76"/>
              <a:gd name="T85" fmla="*/ 153803 h 42"/>
              <a:gd name="T86" fmla="*/ 176616 w 76"/>
              <a:gd name="T87" fmla="*/ 54930 h 42"/>
              <a:gd name="T88" fmla="*/ 169257 w 76"/>
              <a:gd name="T89" fmla="*/ 124507 h 42"/>
              <a:gd name="T90" fmla="*/ 176616 w 76"/>
              <a:gd name="T91" fmla="*/ 54930 h 42"/>
              <a:gd name="T92" fmla="*/ 103026 w 76"/>
              <a:gd name="T93" fmla="*/ 58592 h 42"/>
              <a:gd name="T94" fmla="*/ 110385 w 76"/>
              <a:gd name="T95" fmla="*/ 117183 h 42"/>
              <a:gd name="T96" fmla="*/ 114065 w 76"/>
              <a:gd name="T97" fmla="*/ 113521 h 42"/>
              <a:gd name="T98" fmla="*/ 114065 w 76"/>
              <a:gd name="T99" fmla="*/ 65916 h 42"/>
              <a:gd name="T100" fmla="*/ 103026 w 76"/>
              <a:gd name="T101" fmla="*/ 58592 h 42"/>
              <a:gd name="T102" fmla="*/ 117744 w 76"/>
              <a:gd name="T103" fmla="*/ 117183 h 42"/>
              <a:gd name="T104" fmla="*/ 114065 w 76"/>
              <a:gd name="T105" fmla="*/ 120845 h 42"/>
              <a:gd name="T106" fmla="*/ 128783 w 76"/>
              <a:gd name="T107" fmla="*/ 131831 h 42"/>
              <a:gd name="T108" fmla="*/ 117744 w 76"/>
              <a:gd name="T109" fmla="*/ 117183 h 42"/>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76" h="42">
                <a:moveTo>
                  <a:pt x="7" y="0"/>
                </a:moveTo>
                <a:cubicBezTo>
                  <a:pt x="7" y="0"/>
                  <a:pt x="5" y="4"/>
                  <a:pt x="8" y="8"/>
                </a:cubicBezTo>
                <a:cubicBezTo>
                  <a:pt x="9" y="10"/>
                  <a:pt x="12" y="13"/>
                  <a:pt x="15" y="15"/>
                </a:cubicBezTo>
                <a:cubicBezTo>
                  <a:pt x="15" y="15"/>
                  <a:pt x="15" y="16"/>
                  <a:pt x="15" y="17"/>
                </a:cubicBezTo>
                <a:cubicBezTo>
                  <a:pt x="9" y="14"/>
                  <a:pt x="2" y="10"/>
                  <a:pt x="2" y="10"/>
                </a:cubicBezTo>
                <a:cubicBezTo>
                  <a:pt x="2" y="10"/>
                  <a:pt x="0" y="15"/>
                  <a:pt x="4" y="18"/>
                </a:cubicBezTo>
                <a:cubicBezTo>
                  <a:pt x="6" y="20"/>
                  <a:pt x="10" y="21"/>
                  <a:pt x="14" y="22"/>
                </a:cubicBezTo>
                <a:cubicBezTo>
                  <a:pt x="14" y="23"/>
                  <a:pt x="14" y="24"/>
                  <a:pt x="14" y="24"/>
                </a:cubicBezTo>
                <a:cubicBezTo>
                  <a:pt x="8" y="24"/>
                  <a:pt x="2" y="24"/>
                  <a:pt x="2" y="24"/>
                </a:cubicBezTo>
                <a:cubicBezTo>
                  <a:pt x="2" y="24"/>
                  <a:pt x="2" y="29"/>
                  <a:pt x="7" y="30"/>
                </a:cubicBezTo>
                <a:cubicBezTo>
                  <a:pt x="9" y="31"/>
                  <a:pt x="12" y="31"/>
                  <a:pt x="16" y="30"/>
                </a:cubicBezTo>
                <a:cubicBezTo>
                  <a:pt x="16" y="31"/>
                  <a:pt x="16" y="31"/>
                  <a:pt x="17" y="32"/>
                </a:cubicBezTo>
                <a:cubicBezTo>
                  <a:pt x="12" y="34"/>
                  <a:pt x="6" y="35"/>
                  <a:pt x="6" y="35"/>
                </a:cubicBezTo>
                <a:cubicBezTo>
                  <a:pt x="6" y="35"/>
                  <a:pt x="8" y="39"/>
                  <a:pt x="12" y="39"/>
                </a:cubicBezTo>
                <a:cubicBezTo>
                  <a:pt x="15" y="39"/>
                  <a:pt x="20" y="36"/>
                  <a:pt x="24" y="34"/>
                </a:cubicBezTo>
                <a:cubicBezTo>
                  <a:pt x="19" y="28"/>
                  <a:pt x="17" y="20"/>
                  <a:pt x="21" y="14"/>
                </a:cubicBezTo>
                <a:cubicBezTo>
                  <a:pt x="22" y="14"/>
                  <a:pt x="22" y="13"/>
                  <a:pt x="22" y="13"/>
                </a:cubicBezTo>
                <a:cubicBezTo>
                  <a:pt x="16" y="10"/>
                  <a:pt x="12" y="4"/>
                  <a:pt x="7" y="0"/>
                </a:cubicBezTo>
                <a:close/>
                <a:moveTo>
                  <a:pt x="69" y="0"/>
                </a:moveTo>
                <a:cubicBezTo>
                  <a:pt x="69" y="0"/>
                  <a:pt x="72" y="4"/>
                  <a:pt x="69" y="8"/>
                </a:cubicBezTo>
                <a:cubicBezTo>
                  <a:pt x="68" y="10"/>
                  <a:pt x="64" y="13"/>
                  <a:pt x="61" y="15"/>
                </a:cubicBezTo>
                <a:cubicBezTo>
                  <a:pt x="61" y="15"/>
                  <a:pt x="62" y="16"/>
                  <a:pt x="62" y="17"/>
                </a:cubicBezTo>
                <a:cubicBezTo>
                  <a:pt x="68" y="14"/>
                  <a:pt x="75" y="10"/>
                  <a:pt x="75" y="10"/>
                </a:cubicBezTo>
                <a:cubicBezTo>
                  <a:pt x="75" y="10"/>
                  <a:pt x="76" y="15"/>
                  <a:pt x="72" y="18"/>
                </a:cubicBezTo>
                <a:cubicBezTo>
                  <a:pt x="70" y="20"/>
                  <a:pt x="66" y="21"/>
                  <a:pt x="62" y="22"/>
                </a:cubicBezTo>
                <a:cubicBezTo>
                  <a:pt x="62" y="23"/>
                  <a:pt x="62" y="24"/>
                  <a:pt x="62" y="24"/>
                </a:cubicBezTo>
                <a:cubicBezTo>
                  <a:pt x="68" y="24"/>
                  <a:pt x="75" y="24"/>
                  <a:pt x="75" y="24"/>
                </a:cubicBezTo>
                <a:cubicBezTo>
                  <a:pt x="75" y="24"/>
                  <a:pt x="75" y="29"/>
                  <a:pt x="70" y="30"/>
                </a:cubicBezTo>
                <a:cubicBezTo>
                  <a:pt x="68" y="31"/>
                  <a:pt x="64" y="31"/>
                  <a:pt x="61" y="30"/>
                </a:cubicBezTo>
                <a:cubicBezTo>
                  <a:pt x="61" y="31"/>
                  <a:pt x="60" y="31"/>
                  <a:pt x="60" y="32"/>
                </a:cubicBezTo>
                <a:cubicBezTo>
                  <a:pt x="65" y="34"/>
                  <a:pt x="71" y="35"/>
                  <a:pt x="71" y="35"/>
                </a:cubicBezTo>
                <a:cubicBezTo>
                  <a:pt x="71" y="35"/>
                  <a:pt x="69" y="39"/>
                  <a:pt x="65" y="39"/>
                </a:cubicBezTo>
                <a:cubicBezTo>
                  <a:pt x="62" y="39"/>
                  <a:pt x="56" y="36"/>
                  <a:pt x="53" y="34"/>
                </a:cubicBezTo>
                <a:cubicBezTo>
                  <a:pt x="57" y="28"/>
                  <a:pt x="60" y="20"/>
                  <a:pt x="55" y="14"/>
                </a:cubicBezTo>
                <a:cubicBezTo>
                  <a:pt x="55" y="14"/>
                  <a:pt x="55" y="13"/>
                  <a:pt x="55" y="13"/>
                </a:cubicBezTo>
                <a:cubicBezTo>
                  <a:pt x="60" y="10"/>
                  <a:pt x="65" y="4"/>
                  <a:pt x="69" y="0"/>
                </a:cubicBezTo>
                <a:close/>
                <a:moveTo>
                  <a:pt x="38" y="42"/>
                </a:moveTo>
                <a:cubicBezTo>
                  <a:pt x="35" y="39"/>
                  <a:pt x="31" y="37"/>
                  <a:pt x="28" y="34"/>
                </a:cubicBezTo>
                <a:cubicBezTo>
                  <a:pt x="23" y="30"/>
                  <a:pt x="20" y="21"/>
                  <a:pt x="24" y="15"/>
                </a:cubicBezTo>
                <a:cubicBezTo>
                  <a:pt x="27" y="12"/>
                  <a:pt x="34" y="11"/>
                  <a:pt x="38" y="17"/>
                </a:cubicBezTo>
                <a:cubicBezTo>
                  <a:pt x="43" y="11"/>
                  <a:pt x="49" y="12"/>
                  <a:pt x="52" y="15"/>
                </a:cubicBezTo>
                <a:cubicBezTo>
                  <a:pt x="57" y="21"/>
                  <a:pt x="53" y="30"/>
                  <a:pt x="49" y="34"/>
                </a:cubicBezTo>
                <a:cubicBezTo>
                  <a:pt x="45" y="37"/>
                  <a:pt x="41" y="39"/>
                  <a:pt x="38" y="42"/>
                </a:cubicBezTo>
                <a:close/>
                <a:moveTo>
                  <a:pt x="48" y="15"/>
                </a:moveTo>
                <a:cubicBezTo>
                  <a:pt x="52" y="21"/>
                  <a:pt x="49" y="29"/>
                  <a:pt x="46" y="34"/>
                </a:cubicBezTo>
                <a:cubicBezTo>
                  <a:pt x="51" y="28"/>
                  <a:pt x="55" y="21"/>
                  <a:pt x="48" y="15"/>
                </a:cubicBezTo>
                <a:close/>
                <a:moveTo>
                  <a:pt x="28" y="16"/>
                </a:moveTo>
                <a:cubicBezTo>
                  <a:pt x="24" y="19"/>
                  <a:pt x="25" y="27"/>
                  <a:pt x="30" y="32"/>
                </a:cubicBezTo>
                <a:cubicBezTo>
                  <a:pt x="31" y="31"/>
                  <a:pt x="31" y="31"/>
                  <a:pt x="31" y="31"/>
                </a:cubicBezTo>
                <a:cubicBezTo>
                  <a:pt x="29" y="27"/>
                  <a:pt x="28" y="23"/>
                  <a:pt x="31" y="18"/>
                </a:cubicBezTo>
                <a:cubicBezTo>
                  <a:pt x="30" y="17"/>
                  <a:pt x="29" y="16"/>
                  <a:pt x="28" y="16"/>
                </a:cubicBezTo>
                <a:close/>
                <a:moveTo>
                  <a:pt x="32" y="32"/>
                </a:moveTo>
                <a:cubicBezTo>
                  <a:pt x="31" y="33"/>
                  <a:pt x="31" y="33"/>
                  <a:pt x="31" y="33"/>
                </a:cubicBezTo>
                <a:cubicBezTo>
                  <a:pt x="32" y="34"/>
                  <a:pt x="34" y="35"/>
                  <a:pt x="35" y="36"/>
                </a:cubicBezTo>
                <a:cubicBezTo>
                  <a:pt x="34" y="34"/>
                  <a:pt x="33" y="33"/>
                  <a:pt x="32" y="32"/>
                </a:cubicBezTo>
                <a:close/>
              </a:path>
            </a:pathLst>
          </a:custGeom>
          <a:solidFill>
            <a:schemeClr val="bg1"/>
          </a:solidFill>
          <a:ln>
            <a:noFill/>
          </a:ln>
        </p:spPr>
        <p:txBody>
          <a:body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方正黑体简体" panose="02010601030101010101" pitchFamily="2" charset="-122"/>
              <a:cs typeface="+mn-cs"/>
              <a:sym typeface="Arial" panose="020B0604020202020204" pitchFamily="34" charset="0"/>
            </a:endParaRPr>
          </a:p>
        </p:txBody>
      </p:sp>
      <p:sp>
        <p:nvSpPr>
          <p:cNvPr id="160" name="Freeform 198"/>
          <p:cNvSpPr>
            <a:spLocks noEditPoints="1"/>
          </p:cNvSpPr>
          <p:nvPr/>
        </p:nvSpPr>
        <p:spPr bwMode="auto">
          <a:xfrm>
            <a:off x="8285958" y="4286991"/>
            <a:ext cx="220662" cy="268287"/>
          </a:xfrm>
          <a:custGeom>
            <a:avLst/>
            <a:gdLst>
              <a:gd name="T0" fmla="*/ 220218 w 60"/>
              <a:gd name="T1" fmla="*/ 188040 h 73"/>
              <a:gd name="T2" fmla="*/ 176174 w 60"/>
              <a:gd name="T3" fmla="*/ 191727 h 73"/>
              <a:gd name="T4" fmla="*/ 183515 w 60"/>
              <a:gd name="T5" fmla="*/ 176979 h 73"/>
              <a:gd name="T6" fmla="*/ 176174 w 60"/>
              <a:gd name="T7" fmla="*/ 173292 h 73"/>
              <a:gd name="T8" fmla="*/ 139471 w 60"/>
              <a:gd name="T9" fmla="*/ 154856 h 73"/>
              <a:gd name="T10" fmla="*/ 51384 w 60"/>
              <a:gd name="T11" fmla="*/ 110612 h 73"/>
              <a:gd name="T12" fmla="*/ 40373 w 60"/>
              <a:gd name="T13" fmla="*/ 121673 h 73"/>
              <a:gd name="T14" fmla="*/ 0 w 60"/>
              <a:gd name="T15" fmla="*/ 103238 h 73"/>
              <a:gd name="T16" fmla="*/ 14681 w 60"/>
              <a:gd name="T17" fmla="*/ 92176 h 73"/>
              <a:gd name="T18" fmla="*/ 14681 w 60"/>
              <a:gd name="T19" fmla="*/ 88489 h 73"/>
              <a:gd name="T20" fmla="*/ 14681 w 60"/>
              <a:gd name="T21" fmla="*/ 84802 h 73"/>
              <a:gd name="T22" fmla="*/ 18352 w 60"/>
              <a:gd name="T23" fmla="*/ 84802 h 73"/>
              <a:gd name="T24" fmla="*/ 22022 w 60"/>
              <a:gd name="T25" fmla="*/ 84802 h 73"/>
              <a:gd name="T26" fmla="*/ 18352 w 60"/>
              <a:gd name="T27" fmla="*/ 66367 h 73"/>
              <a:gd name="T28" fmla="*/ 40373 w 60"/>
              <a:gd name="T29" fmla="*/ 73741 h 73"/>
              <a:gd name="T30" fmla="*/ 143142 w 60"/>
              <a:gd name="T31" fmla="*/ 29496 h 73"/>
              <a:gd name="T32" fmla="*/ 143142 w 60"/>
              <a:gd name="T33" fmla="*/ 29496 h 73"/>
              <a:gd name="T34" fmla="*/ 172504 w 60"/>
              <a:gd name="T35" fmla="*/ 0 h 73"/>
              <a:gd name="T36" fmla="*/ 176174 w 60"/>
              <a:gd name="T37" fmla="*/ 18435 h 73"/>
              <a:gd name="T38" fmla="*/ 161493 w 60"/>
              <a:gd name="T39" fmla="*/ 29496 h 73"/>
              <a:gd name="T40" fmla="*/ 168834 w 60"/>
              <a:gd name="T41" fmla="*/ 62680 h 73"/>
              <a:gd name="T42" fmla="*/ 179845 w 60"/>
              <a:gd name="T43" fmla="*/ 140108 h 73"/>
              <a:gd name="T44" fmla="*/ 183515 w 60"/>
              <a:gd name="T45" fmla="*/ 140108 h 73"/>
              <a:gd name="T46" fmla="*/ 176174 w 60"/>
              <a:gd name="T47" fmla="*/ 158543 h 73"/>
              <a:gd name="T48" fmla="*/ 187185 w 60"/>
              <a:gd name="T49" fmla="*/ 165917 h 73"/>
              <a:gd name="T50" fmla="*/ 194526 w 60"/>
              <a:gd name="T51" fmla="*/ 151169 h 73"/>
              <a:gd name="T52" fmla="*/ 220218 w 60"/>
              <a:gd name="T53" fmla="*/ 188040 h 73"/>
              <a:gd name="T54" fmla="*/ 25692 w 60"/>
              <a:gd name="T55" fmla="*/ 92176 h 73"/>
              <a:gd name="T56" fmla="*/ 36703 w 60"/>
              <a:gd name="T57" fmla="*/ 95863 h 73"/>
              <a:gd name="T58" fmla="*/ 36703 w 60"/>
              <a:gd name="T59" fmla="*/ 95863 h 73"/>
              <a:gd name="T60" fmla="*/ 25692 w 60"/>
              <a:gd name="T61" fmla="*/ 92176 h 73"/>
              <a:gd name="T62" fmla="*/ 25692 w 60"/>
              <a:gd name="T63" fmla="*/ 92176 h 73"/>
              <a:gd name="T64" fmla="*/ 51384 w 60"/>
              <a:gd name="T65" fmla="*/ 81115 h 73"/>
              <a:gd name="T66" fmla="*/ 58725 w 60"/>
              <a:gd name="T67" fmla="*/ 84802 h 73"/>
              <a:gd name="T68" fmla="*/ 58725 w 60"/>
              <a:gd name="T69" fmla="*/ 99550 h 73"/>
              <a:gd name="T70" fmla="*/ 146812 w 60"/>
              <a:gd name="T71" fmla="*/ 143795 h 73"/>
              <a:gd name="T72" fmla="*/ 154153 w 60"/>
              <a:gd name="T73" fmla="*/ 125360 h 73"/>
              <a:gd name="T74" fmla="*/ 157823 w 60"/>
              <a:gd name="T75" fmla="*/ 129047 h 73"/>
              <a:gd name="T76" fmla="*/ 150482 w 60"/>
              <a:gd name="T77" fmla="*/ 66367 h 73"/>
              <a:gd name="T78" fmla="*/ 143142 w 60"/>
              <a:gd name="T79" fmla="*/ 36871 h 73"/>
              <a:gd name="T80" fmla="*/ 51384 w 60"/>
              <a:gd name="T81" fmla="*/ 81115 h 73"/>
              <a:gd name="T82" fmla="*/ 29362 w 60"/>
              <a:gd name="T83" fmla="*/ 125360 h 73"/>
              <a:gd name="T84" fmla="*/ 22022 w 60"/>
              <a:gd name="T85" fmla="*/ 121673 h 73"/>
              <a:gd name="T86" fmla="*/ 40373 w 60"/>
              <a:gd name="T87" fmla="*/ 239659 h 73"/>
              <a:gd name="T88" fmla="*/ 40373 w 60"/>
              <a:gd name="T89" fmla="*/ 269155 h 73"/>
              <a:gd name="T90" fmla="*/ 55055 w 60"/>
              <a:gd name="T91" fmla="*/ 261781 h 73"/>
              <a:gd name="T92" fmla="*/ 58725 w 60"/>
              <a:gd name="T93" fmla="*/ 243346 h 73"/>
              <a:gd name="T94" fmla="*/ 84417 w 60"/>
              <a:gd name="T95" fmla="*/ 228597 h 73"/>
              <a:gd name="T96" fmla="*/ 154153 w 60"/>
              <a:gd name="T97" fmla="*/ 191727 h 73"/>
              <a:gd name="T98" fmla="*/ 157823 w 60"/>
              <a:gd name="T99" fmla="*/ 191727 h 73"/>
              <a:gd name="T100" fmla="*/ 165164 w 60"/>
              <a:gd name="T101" fmla="*/ 180666 h 73"/>
              <a:gd name="T102" fmla="*/ 135801 w 60"/>
              <a:gd name="T103" fmla="*/ 162230 h 73"/>
              <a:gd name="T104" fmla="*/ 128461 w 60"/>
              <a:gd name="T105" fmla="*/ 176979 h 73"/>
              <a:gd name="T106" fmla="*/ 128461 w 60"/>
              <a:gd name="T107" fmla="*/ 180666 h 73"/>
              <a:gd name="T108" fmla="*/ 80747 w 60"/>
              <a:gd name="T109" fmla="*/ 213849 h 73"/>
              <a:gd name="T110" fmla="*/ 47714 w 60"/>
              <a:gd name="T111" fmla="*/ 228597 h 73"/>
              <a:gd name="T112" fmla="*/ 29362 w 60"/>
              <a:gd name="T113" fmla="*/ 125360 h 73"/>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60" h="73">
                <a:moveTo>
                  <a:pt x="60" y="51"/>
                </a:moveTo>
                <a:cubicBezTo>
                  <a:pt x="48" y="52"/>
                  <a:pt x="48" y="52"/>
                  <a:pt x="48" y="52"/>
                </a:cubicBezTo>
                <a:cubicBezTo>
                  <a:pt x="50" y="48"/>
                  <a:pt x="50" y="48"/>
                  <a:pt x="50" y="48"/>
                </a:cubicBezTo>
                <a:cubicBezTo>
                  <a:pt x="48" y="47"/>
                  <a:pt x="48" y="47"/>
                  <a:pt x="48" y="47"/>
                </a:cubicBezTo>
                <a:cubicBezTo>
                  <a:pt x="38" y="42"/>
                  <a:pt x="38" y="42"/>
                  <a:pt x="38" y="42"/>
                </a:cubicBezTo>
                <a:cubicBezTo>
                  <a:pt x="14" y="30"/>
                  <a:pt x="14" y="30"/>
                  <a:pt x="14" y="30"/>
                </a:cubicBezTo>
                <a:cubicBezTo>
                  <a:pt x="11" y="33"/>
                  <a:pt x="11" y="33"/>
                  <a:pt x="11" y="33"/>
                </a:cubicBezTo>
                <a:cubicBezTo>
                  <a:pt x="0" y="28"/>
                  <a:pt x="0" y="28"/>
                  <a:pt x="0" y="28"/>
                </a:cubicBezTo>
                <a:cubicBezTo>
                  <a:pt x="4" y="25"/>
                  <a:pt x="4" y="25"/>
                  <a:pt x="4" y="25"/>
                </a:cubicBezTo>
                <a:cubicBezTo>
                  <a:pt x="4" y="24"/>
                  <a:pt x="4" y="24"/>
                  <a:pt x="4" y="24"/>
                </a:cubicBezTo>
                <a:cubicBezTo>
                  <a:pt x="4" y="23"/>
                  <a:pt x="4" y="23"/>
                  <a:pt x="4" y="23"/>
                </a:cubicBezTo>
                <a:cubicBezTo>
                  <a:pt x="5" y="23"/>
                  <a:pt x="5" y="23"/>
                  <a:pt x="5" y="23"/>
                </a:cubicBezTo>
                <a:cubicBezTo>
                  <a:pt x="6" y="23"/>
                  <a:pt x="6" y="23"/>
                  <a:pt x="6" y="23"/>
                </a:cubicBezTo>
                <a:cubicBezTo>
                  <a:pt x="5" y="18"/>
                  <a:pt x="5" y="18"/>
                  <a:pt x="5" y="18"/>
                </a:cubicBezTo>
                <a:cubicBezTo>
                  <a:pt x="11" y="20"/>
                  <a:pt x="11" y="20"/>
                  <a:pt x="11" y="20"/>
                </a:cubicBezTo>
                <a:cubicBezTo>
                  <a:pt x="39" y="8"/>
                  <a:pt x="39" y="8"/>
                  <a:pt x="39" y="8"/>
                </a:cubicBezTo>
                <a:cubicBezTo>
                  <a:pt x="39" y="8"/>
                  <a:pt x="39" y="8"/>
                  <a:pt x="39" y="8"/>
                </a:cubicBezTo>
                <a:cubicBezTo>
                  <a:pt x="40" y="2"/>
                  <a:pt x="47" y="0"/>
                  <a:pt x="47" y="0"/>
                </a:cubicBezTo>
                <a:cubicBezTo>
                  <a:pt x="48" y="5"/>
                  <a:pt x="48" y="5"/>
                  <a:pt x="48" y="5"/>
                </a:cubicBezTo>
                <a:cubicBezTo>
                  <a:pt x="48" y="5"/>
                  <a:pt x="44" y="6"/>
                  <a:pt x="44" y="8"/>
                </a:cubicBezTo>
                <a:cubicBezTo>
                  <a:pt x="44" y="10"/>
                  <a:pt x="45" y="13"/>
                  <a:pt x="46" y="17"/>
                </a:cubicBezTo>
                <a:cubicBezTo>
                  <a:pt x="48" y="23"/>
                  <a:pt x="51" y="30"/>
                  <a:pt x="49" y="38"/>
                </a:cubicBezTo>
                <a:cubicBezTo>
                  <a:pt x="50" y="38"/>
                  <a:pt x="50" y="38"/>
                  <a:pt x="50" y="38"/>
                </a:cubicBezTo>
                <a:cubicBezTo>
                  <a:pt x="49" y="40"/>
                  <a:pt x="49" y="42"/>
                  <a:pt x="48" y="43"/>
                </a:cubicBezTo>
                <a:cubicBezTo>
                  <a:pt x="51" y="45"/>
                  <a:pt x="51" y="45"/>
                  <a:pt x="51" y="45"/>
                </a:cubicBezTo>
                <a:cubicBezTo>
                  <a:pt x="53" y="41"/>
                  <a:pt x="53" y="41"/>
                  <a:pt x="53" y="41"/>
                </a:cubicBezTo>
                <a:cubicBezTo>
                  <a:pt x="60" y="51"/>
                  <a:pt x="60" y="51"/>
                  <a:pt x="60" y="51"/>
                </a:cubicBezTo>
                <a:close/>
                <a:moveTo>
                  <a:pt x="7" y="25"/>
                </a:moveTo>
                <a:cubicBezTo>
                  <a:pt x="10" y="26"/>
                  <a:pt x="10" y="26"/>
                  <a:pt x="10" y="26"/>
                </a:cubicBezTo>
                <a:cubicBezTo>
                  <a:pt x="10" y="26"/>
                  <a:pt x="10" y="26"/>
                  <a:pt x="10" y="26"/>
                </a:cubicBezTo>
                <a:cubicBezTo>
                  <a:pt x="7" y="25"/>
                  <a:pt x="7" y="25"/>
                  <a:pt x="7" y="25"/>
                </a:cubicBezTo>
                <a:cubicBezTo>
                  <a:pt x="7" y="25"/>
                  <a:pt x="7" y="25"/>
                  <a:pt x="7" y="25"/>
                </a:cubicBezTo>
                <a:close/>
                <a:moveTo>
                  <a:pt x="14" y="22"/>
                </a:moveTo>
                <a:cubicBezTo>
                  <a:pt x="16" y="23"/>
                  <a:pt x="16" y="23"/>
                  <a:pt x="16" y="23"/>
                </a:cubicBezTo>
                <a:cubicBezTo>
                  <a:pt x="16" y="27"/>
                  <a:pt x="16" y="27"/>
                  <a:pt x="16" y="27"/>
                </a:cubicBezTo>
                <a:cubicBezTo>
                  <a:pt x="40" y="39"/>
                  <a:pt x="40" y="39"/>
                  <a:pt x="40" y="39"/>
                </a:cubicBezTo>
                <a:cubicBezTo>
                  <a:pt x="40" y="37"/>
                  <a:pt x="41" y="36"/>
                  <a:pt x="42" y="34"/>
                </a:cubicBezTo>
                <a:cubicBezTo>
                  <a:pt x="43" y="35"/>
                  <a:pt x="43" y="35"/>
                  <a:pt x="43" y="35"/>
                </a:cubicBezTo>
                <a:cubicBezTo>
                  <a:pt x="45" y="29"/>
                  <a:pt x="43" y="23"/>
                  <a:pt x="41" y="18"/>
                </a:cubicBezTo>
                <a:cubicBezTo>
                  <a:pt x="40" y="15"/>
                  <a:pt x="40" y="13"/>
                  <a:pt x="39" y="10"/>
                </a:cubicBezTo>
                <a:cubicBezTo>
                  <a:pt x="14" y="22"/>
                  <a:pt x="14" y="22"/>
                  <a:pt x="14" y="22"/>
                </a:cubicBezTo>
                <a:close/>
                <a:moveTo>
                  <a:pt x="8" y="34"/>
                </a:moveTo>
                <a:cubicBezTo>
                  <a:pt x="6" y="33"/>
                  <a:pt x="6" y="33"/>
                  <a:pt x="6" y="33"/>
                </a:cubicBezTo>
                <a:cubicBezTo>
                  <a:pt x="11" y="65"/>
                  <a:pt x="11" y="65"/>
                  <a:pt x="11" y="65"/>
                </a:cubicBezTo>
                <a:cubicBezTo>
                  <a:pt x="9" y="68"/>
                  <a:pt x="11" y="73"/>
                  <a:pt x="11" y="73"/>
                </a:cubicBezTo>
                <a:cubicBezTo>
                  <a:pt x="15" y="71"/>
                  <a:pt x="15" y="71"/>
                  <a:pt x="15" y="71"/>
                </a:cubicBezTo>
                <a:cubicBezTo>
                  <a:pt x="15" y="71"/>
                  <a:pt x="14" y="68"/>
                  <a:pt x="16" y="66"/>
                </a:cubicBezTo>
                <a:cubicBezTo>
                  <a:pt x="17" y="64"/>
                  <a:pt x="20" y="63"/>
                  <a:pt x="23" y="62"/>
                </a:cubicBezTo>
                <a:cubicBezTo>
                  <a:pt x="29" y="60"/>
                  <a:pt x="37" y="58"/>
                  <a:pt x="42" y="52"/>
                </a:cubicBezTo>
                <a:cubicBezTo>
                  <a:pt x="43" y="52"/>
                  <a:pt x="43" y="52"/>
                  <a:pt x="43" y="52"/>
                </a:cubicBezTo>
                <a:cubicBezTo>
                  <a:pt x="44" y="51"/>
                  <a:pt x="44" y="50"/>
                  <a:pt x="45" y="49"/>
                </a:cubicBezTo>
                <a:cubicBezTo>
                  <a:pt x="37" y="44"/>
                  <a:pt x="37" y="44"/>
                  <a:pt x="37" y="44"/>
                </a:cubicBezTo>
                <a:cubicBezTo>
                  <a:pt x="36" y="45"/>
                  <a:pt x="36" y="47"/>
                  <a:pt x="35" y="48"/>
                </a:cubicBezTo>
                <a:cubicBezTo>
                  <a:pt x="35" y="49"/>
                  <a:pt x="35" y="49"/>
                  <a:pt x="35" y="49"/>
                </a:cubicBezTo>
                <a:cubicBezTo>
                  <a:pt x="32" y="54"/>
                  <a:pt x="27" y="56"/>
                  <a:pt x="22" y="58"/>
                </a:cubicBezTo>
                <a:cubicBezTo>
                  <a:pt x="18" y="59"/>
                  <a:pt x="15" y="60"/>
                  <a:pt x="13" y="62"/>
                </a:cubicBezTo>
                <a:lnTo>
                  <a:pt x="8" y="34"/>
                </a:lnTo>
                <a:close/>
              </a:path>
            </a:pathLst>
          </a:custGeom>
          <a:solidFill>
            <a:schemeClr val="bg1"/>
          </a:solidFill>
          <a:ln>
            <a:noFill/>
          </a:ln>
        </p:spPr>
        <p:txBody>
          <a:body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方正黑体简体" panose="02010601030101010101" pitchFamily="2" charset="-122"/>
              <a:cs typeface="+mn-cs"/>
              <a:sym typeface="Arial" panose="020B0604020202020204" pitchFamily="34" charset="0"/>
            </a:endParaRPr>
          </a:p>
        </p:txBody>
      </p:sp>
      <p:sp>
        <p:nvSpPr>
          <p:cNvPr id="161" name="Freeform 199"/>
          <p:cNvSpPr>
            <a:spLocks noEditPoints="1"/>
          </p:cNvSpPr>
          <p:nvPr/>
        </p:nvSpPr>
        <p:spPr bwMode="auto">
          <a:xfrm>
            <a:off x="8722520" y="5050578"/>
            <a:ext cx="147638" cy="257175"/>
          </a:xfrm>
          <a:custGeom>
            <a:avLst/>
            <a:gdLst>
              <a:gd name="T0" fmla="*/ 14681 w 40"/>
              <a:gd name="T1" fmla="*/ 223888 h 70"/>
              <a:gd name="T2" fmla="*/ 80747 w 40"/>
              <a:gd name="T3" fmla="*/ 223888 h 70"/>
              <a:gd name="T4" fmla="*/ 88087 w 40"/>
              <a:gd name="T5" fmla="*/ 187185 h 70"/>
              <a:gd name="T6" fmla="*/ 11011 w 40"/>
              <a:gd name="T7" fmla="*/ 187185 h 70"/>
              <a:gd name="T8" fmla="*/ 11011 w 40"/>
              <a:gd name="T9" fmla="*/ 172504 h 70"/>
              <a:gd name="T10" fmla="*/ 91758 w 40"/>
              <a:gd name="T11" fmla="*/ 172504 h 70"/>
              <a:gd name="T12" fmla="*/ 91758 w 40"/>
              <a:gd name="T13" fmla="*/ 165164 h 70"/>
              <a:gd name="T14" fmla="*/ 117450 w 40"/>
              <a:gd name="T15" fmla="*/ 165164 h 70"/>
              <a:gd name="T16" fmla="*/ 113779 w 40"/>
              <a:gd name="T17" fmla="*/ 121120 h 70"/>
              <a:gd name="T18" fmla="*/ 106439 w 40"/>
              <a:gd name="T19" fmla="*/ 106439 h 70"/>
              <a:gd name="T20" fmla="*/ 95428 w 40"/>
              <a:gd name="T21" fmla="*/ 106439 h 70"/>
              <a:gd name="T22" fmla="*/ 91758 w 40"/>
              <a:gd name="T23" fmla="*/ 106439 h 70"/>
              <a:gd name="T24" fmla="*/ 80747 w 40"/>
              <a:gd name="T25" fmla="*/ 128461 h 70"/>
              <a:gd name="T26" fmla="*/ 69736 w 40"/>
              <a:gd name="T27" fmla="*/ 124790 h 70"/>
              <a:gd name="T28" fmla="*/ 62395 w 40"/>
              <a:gd name="T29" fmla="*/ 135801 h 70"/>
              <a:gd name="T30" fmla="*/ 73406 w 40"/>
              <a:gd name="T31" fmla="*/ 143142 h 70"/>
              <a:gd name="T32" fmla="*/ 69736 w 40"/>
              <a:gd name="T33" fmla="*/ 154153 h 70"/>
              <a:gd name="T34" fmla="*/ 25692 w 40"/>
              <a:gd name="T35" fmla="*/ 132131 h 70"/>
              <a:gd name="T36" fmla="*/ 33033 w 40"/>
              <a:gd name="T37" fmla="*/ 121120 h 70"/>
              <a:gd name="T38" fmla="*/ 40373 w 40"/>
              <a:gd name="T39" fmla="*/ 128461 h 70"/>
              <a:gd name="T40" fmla="*/ 47714 w 40"/>
              <a:gd name="T41" fmla="*/ 113779 h 70"/>
              <a:gd name="T42" fmla="*/ 36703 w 40"/>
              <a:gd name="T43" fmla="*/ 110109 h 70"/>
              <a:gd name="T44" fmla="*/ 88087 w 40"/>
              <a:gd name="T45" fmla="*/ 0 h 70"/>
              <a:gd name="T46" fmla="*/ 132131 w 40"/>
              <a:gd name="T47" fmla="*/ 18352 h 70"/>
              <a:gd name="T48" fmla="*/ 117450 w 40"/>
              <a:gd name="T49" fmla="*/ 51384 h 70"/>
              <a:gd name="T50" fmla="*/ 117450 w 40"/>
              <a:gd name="T51" fmla="*/ 55055 h 70"/>
              <a:gd name="T52" fmla="*/ 128461 w 40"/>
              <a:gd name="T53" fmla="*/ 77076 h 70"/>
              <a:gd name="T54" fmla="*/ 124790 w 40"/>
              <a:gd name="T55" fmla="*/ 88087 h 70"/>
              <a:gd name="T56" fmla="*/ 139471 w 40"/>
              <a:gd name="T57" fmla="*/ 113779 h 70"/>
              <a:gd name="T58" fmla="*/ 143142 w 40"/>
              <a:gd name="T59" fmla="*/ 165164 h 70"/>
              <a:gd name="T60" fmla="*/ 146812 w 40"/>
              <a:gd name="T61" fmla="*/ 165164 h 70"/>
              <a:gd name="T62" fmla="*/ 146812 w 40"/>
              <a:gd name="T63" fmla="*/ 223888 h 70"/>
              <a:gd name="T64" fmla="*/ 146812 w 40"/>
              <a:gd name="T65" fmla="*/ 238570 h 70"/>
              <a:gd name="T66" fmla="*/ 146812 w 40"/>
              <a:gd name="T67" fmla="*/ 256921 h 70"/>
              <a:gd name="T68" fmla="*/ 0 w 40"/>
              <a:gd name="T69" fmla="*/ 256921 h 70"/>
              <a:gd name="T70" fmla="*/ 14681 w 40"/>
              <a:gd name="T71" fmla="*/ 223888 h 70"/>
              <a:gd name="T72" fmla="*/ 106439 w 40"/>
              <a:gd name="T73" fmla="*/ 66065 h 70"/>
              <a:gd name="T74" fmla="*/ 95428 w 40"/>
              <a:gd name="T75" fmla="*/ 62395 h 70"/>
              <a:gd name="T76" fmla="*/ 84417 w 40"/>
              <a:gd name="T77" fmla="*/ 66065 h 70"/>
              <a:gd name="T78" fmla="*/ 80747 w 40"/>
              <a:gd name="T79" fmla="*/ 77076 h 70"/>
              <a:gd name="T80" fmla="*/ 84417 w 40"/>
              <a:gd name="T81" fmla="*/ 88087 h 70"/>
              <a:gd name="T82" fmla="*/ 95428 w 40"/>
              <a:gd name="T83" fmla="*/ 91758 h 70"/>
              <a:gd name="T84" fmla="*/ 106439 w 40"/>
              <a:gd name="T85" fmla="*/ 88087 h 70"/>
              <a:gd name="T86" fmla="*/ 110109 w 40"/>
              <a:gd name="T87" fmla="*/ 77076 h 70"/>
              <a:gd name="T88" fmla="*/ 106439 w 40"/>
              <a:gd name="T89" fmla="*/ 66065 h 70"/>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40" h="70">
                <a:moveTo>
                  <a:pt x="4" y="61"/>
                </a:moveTo>
                <a:cubicBezTo>
                  <a:pt x="22" y="61"/>
                  <a:pt x="22" y="61"/>
                  <a:pt x="22" y="61"/>
                </a:cubicBezTo>
                <a:cubicBezTo>
                  <a:pt x="24" y="51"/>
                  <a:pt x="24" y="51"/>
                  <a:pt x="24" y="51"/>
                </a:cubicBezTo>
                <a:cubicBezTo>
                  <a:pt x="3" y="51"/>
                  <a:pt x="3" y="51"/>
                  <a:pt x="3" y="51"/>
                </a:cubicBezTo>
                <a:cubicBezTo>
                  <a:pt x="3" y="47"/>
                  <a:pt x="3" y="47"/>
                  <a:pt x="3" y="47"/>
                </a:cubicBezTo>
                <a:cubicBezTo>
                  <a:pt x="25" y="47"/>
                  <a:pt x="25" y="47"/>
                  <a:pt x="25" y="47"/>
                </a:cubicBezTo>
                <a:cubicBezTo>
                  <a:pt x="25" y="45"/>
                  <a:pt x="25" y="45"/>
                  <a:pt x="25" y="45"/>
                </a:cubicBezTo>
                <a:cubicBezTo>
                  <a:pt x="32" y="45"/>
                  <a:pt x="32" y="45"/>
                  <a:pt x="32" y="45"/>
                </a:cubicBezTo>
                <a:cubicBezTo>
                  <a:pt x="33" y="41"/>
                  <a:pt x="33" y="37"/>
                  <a:pt x="31" y="33"/>
                </a:cubicBezTo>
                <a:cubicBezTo>
                  <a:pt x="31" y="32"/>
                  <a:pt x="30" y="30"/>
                  <a:pt x="29" y="29"/>
                </a:cubicBezTo>
                <a:cubicBezTo>
                  <a:pt x="28" y="29"/>
                  <a:pt x="27" y="29"/>
                  <a:pt x="26" y="29"/>
                </a:cubicBezTo>
                <a:cubicBezTo>
                  <a:pt x="26" y="29"/>
                  <a:pt x="25" y="29"/>
                  <a:pt x="25" y="29"/>
                </a:cubicBezTo>
                <a:cubicBezTo>
                  <a:pt x="22" y="35"/>
                  <a:pt x="22" y="35"/>
                  <a:pt x="22" y="35"/>
                </a:cubicBezTo>
                <a:cubicBezTo>
                  <a:pt x="19" y="34"/>
                  <a:pt x="19" y="34"/>
                  <a:pt x="19" y="34"/>
                </a:cubicBezTo>
                <a:cubicBezTo>
                  <a:pt x="17" y="37"/>
                  <a:pt x="17" y="37"/>
                  <a:pt x="17" y="37"/>
                </a:cubicBezTo>
                <a:cubicBezTo>
                  <a:pt x="20" y="39"/>
                  <a:pt x="20" y="39"/>
                  <a:pt x="20" y="39"/>
                </a:cubicBezTo>
                <a:cubicBezTo>
                  <a:pt x="19" y="42"/>
                  <a:pt x="19" y="42"/>
                  <a:pt x="19" y="42"/>
                </a:cubicBezTo>
                <a:cubicBezTo>
                  <a:pt x="7" y="36"/>
                  <a:pt x="7" y="36"/>
                  <a:pt x="7" y="36"/>
                </a:cubicBezTo>
                <a:cubicBezTo>
                  <a:pt x="9" y="33"/>
                  <a:pt x="9" y="33"/>
                  <a:pt x="9" y="33"/>
                </a:cubicBezTo>
                <a:cubicBezTo>
                  <a:pt x="11" y="35"/>
                  <a:pt x="11" y="35"/>
                  <a:pt x="11" y="35"/>
                </a:cubicBezTo>
                <a:cubicBezTo>
                  <a:pt x="13" y="31"/>
                  <a:pt x="13" y="31"/>
                  <a:pt x="13" y="31"/>
                </a:cubicBezTo>
                <a:cubicBezTo>
                  <a:pt x="10" y="30"/>
                  <a:pt x="10" y="30"/>
                  <a:pt x="10" y="30"/>
                </a:cubicBezTo>
                <a:cubicBezTo>
                  <a:pt x="24" y="0"/>
                  <a:pt x="24" y="0"/>
                  <a:pt x="24" y="0"/>
                </a:cubicBezTo>
                <a:cubicBezTo>
                  <a:pt x="36" y="5"/>
                  <a:pt x="36" y="5"/>
                  <a:pt x="36" y="5"/>
                </a:cubicBezTo>
                <a:cubicBezTo>
                  <a:pt x="32" y="14"/>
                  <a:pt x="32" y="14"/>
                  <a:pt x="32" y="14"/>
                </a:cubicBezTo>
                <a:cubicBezTo>
                  <a:pt x="32" y="14"/>
                  <a:pt x="32" y="15"/>
                  <a:pt x="32" y="15"/>
                </a:cubicBezTo>
                <a:cubicBezTo>
                  <a:pt x="34" y="16"/>
                  <a:pt x="35" y="19"/>
                  <a:pt x="35" y="21"/>
                </a:cubicBezTo>
                <a:cubicBezTo>
                  <a:pt x="35" y="22"/>
                  <a:pt x="35" y="23"/>
                  <a:pt x="34" y="24"/>
                </a:cubicBezTo>
                <a:cubicBezTo>
                  <a:pt x="36" y="26"/>
                  <a:pt x="37" y="29"/>
                  <a:pt x="38" y="31"/>
                </a:cubicBezTo>
                <a:cubicBezTo>
                  <a:pt x="39" y="35"/>
                  <a:pt x="39" y="40"/>
                  <a:pt x="39" y="45"/>
                </a:cubicBezTo>
                <a:cubicBezTo>
                  <a:pt x="40" y="45"/>
                  <a:pt x="40" y="45"/>
                  <a:pt x="40" y="45"/>
                </a:cubicBezTo>
                <a:cubicBezTo>
                  <a:pt x="40" y="61"/>
                  <a:pt x="40" y="61"/>
                  <a:pt x="40" y="61"/>
                </a:cubicBezTo>
                <a:cubicBezTo>
                  <a:pt x="40" y="65"/>
                  <a:pt x="40" y="65"/>
                  <a:pt x="40" y="65"/>
                </a:cubicBezTo>
                <a:cubicBezTo>
                  <a:pt x="40" y="70"/>
                  <a:pt x="40" y="70"/>
                  <a:pt x="40" y="70"/>
                </a:cubicBezTo>
                <a:cubicBezTo>
                  <a:pt x="0" y="70"/>
                  <a:pt x="0" y="70"/>
                  <a:pt x="0" y="70"/>
                </a:cubicBezTo>
                <a:cubicBezTo>
                  <a:pt x="4" y="61"/>
                  <a:pt x="4" y="61"/>
                  <a:pt x="4" y="61"/>
                </a:cubicBezTo>
                <a:close/>
                <a:moveTo>
                  <a:pt x="29" y="18"/>
                </a:moveTo>
                <a:cubicBezTo>
                  <a:pt x="28" y="17"/>
                  <a:pt x="27" y="17"/>
                  <a:pt x="26" y="17"/>
                </a:cubicBezTo>
                <a:cubicBezTo>
                  <a:pt x="25" y="17"/>
                  <a:pt x="24" y="17"/>
                  <a:pt x="23" y="18"/>
                </a:cubicBezTo>
                <a:cubicBezTo>
                  <a:pt x="23" y="19"/>
                  <a:pt x="22" y="20"/>
                  <a:pt x="22" y="21"/>
                </a:cubicBezTo>
                <a:cubicBezTo>
                  <a:pt x="22" y="22"/>
                  <a:pt x="23" y="23"/>
                  <a:pt x="23" y="24"/>
                </a:cubicBezTo>
                <a:cubicBezTo>
                  <a:pt x="24" y="25"/>
                  <a:pt x="25" y="25"/>
                  <a:pt x="26" y="25"/>
                </a:cubicBezTo>
                <a:cubicBezTo>
                  <a:pt x="27" y="25"/>
                  <a:pt x="28" y="25"/>
                  <a:pt x="29" y="24"/>
                </a:cubicBezTo>
                <a:cubicBezTo>
                  <a:pt x="30" y="23"/>
                  <a:pt x="30" y="22"/>
                  <a:pt x="30" y="21"/>
                </a:cubicBezTo>
                <a:cubicBezTo>
                  <a:pt x="30" y="20"/>
                  <a:pt x="30" y="19"/>
                  <a:pt x="29" y="18"/>
                </a:cubicBezTo>
                <a:close/>
              </a:path>
            </a:pathLst>
          </a:custGeom>
          <a:solidFill>
            <a:schemeClr val="bg1"/>
          </a:solidFill>
          <a:ln>
            <a:noFill/>
          </a:ln>
        </p:spPr>
        <p:txBody>
          <a:body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方正黑体简体" panose="02010601030101010101" pitchFamily="2" charset="-122"/>
              <a:cs typeface="+mn-cs"/>
              <a:sym typeface="Arial" panose="020B0604020202020204" pitchFamily="34" charset="0"/>
            </a:endParaRPr>
          </a:p>
        </p:txBody>
      </p:sp>
      <p:sp>
        <p:nvSpPr>
          <p:cNvPr id="162" name="Freeform 200"/>
          <p:cNvSpPr>
            <a:spLocks noEditPoints="1"/>
          </p:cNvSpPr>
          <p:nvPr/>
        </p:nvSpPr>
        <p:spPr bwMode="auto">
          <a:xfrm>
            <a:off x="8279608" y="5053753"/>
            <a:ext cx="239712" cy="246063"/>
          </a:xfrm>
          <a:custGeom>
            <a:avLst/>
            <a:gdLst>
              <a:gd name="T0" fmla="*/ 81043 w 65"/>
              <a:gd name="T1" fmla="*/ 187585 h 67"/>
              <a:gd name="T2" fmla="*/ 217341 w 65"/>
              <a:gd name="T3" fmla="*/ 36781 h 67"/>
              <a:gd name="T4" fmla="*/ 224709 w 65"/>
              <a:gd name="T5" fmla="*/ 69885 h 67"/>
              <a:gd name="T6" fmla="*/ 224709 w 65"/>
              <a:gd name="T7" fmla="*/ 114022 h 67"/>
              <a:gd name="T8" fmla="*/ 224709 w 65"/>
              <a:gd name="T9" fmla="*/ 158160 h 67"/>
              <a:gd name="T10" fmla="*/ 217341 w 65"/>
              <a:gd name="T11" fmla="*/ 202297 h 67"/>
              <a:gd name="T12" fmla="*/ 180504 w 65"/>
              <a:gd name="T13" fmla="*/ 246435 h 67"/>
              <a:gd name="T14" fmla="*/ 187871 w 65"/>
              <a:gd name="T15" fmla="*/ 95631 h 67"/>
              <a:gd name="T16" fmla="*/ 136299 w 65"/>
              <a:gd name="T17" fmla="*/ 29425 h 67"/>
              <a:gd name="T18" fmla="*/ 103145 w 65"/>
              <a:gd name="T19" fmla="*/ 114022 h 67"/>
              <a:gd name="T20" fmla="*/ 114196 w 65"/>
              <a:gd name="T21" fmla="*/ 136091 h 67"/>
              <a:gd name="T22" fmla="*/ 158401 w 65"/>
              <a:gd name="T23" fmla="*/ 110344 h 67"/>
              <a:gd name="T24" fmla="*/ 173136 w 65"/>
              <a:gd name="T25" fmla="*/ 99310 h 67"/>
              <a:gd name="T26" fmla="*/ 147350 w 65"/>
              <a:gd name="T27" fmla="*/ 62528 h 67"/>
              <a:gd name="T28" fmla="*/ 136299 w 65"/>
              <a:gd name="T29" fmla="*/ 66206 h 67"/>
              <a:gd name="T30" fmla="*/ 132615 w 65"/>
              <a:gd name="T31" fmla="*/ 58850 h 67"/>
              <a:gd name="T32" fmla="*/ 114196 w 65"/>
              <a:gd name="T33" fmla="*/ 55172 h 67"/>
              <a:gd name="T34" fmla="*/ 121564 w 65"/>
              <a:gd name="T35" fmla="*/ 47816 h 67"/>
              <a:gd name="T36" fmla="*/ 125248 w 65"/>
              <a:gd name="T37" fmla="*/ 55172 h 67"/>
              <a:gd name="T38" fmla="*/ 158401 w 65"/>
              <a:gd name="T39" fmla="*/ 58850 h 67"/>
              <a:gd name="T40" fmla="*/ 165769 w 65"/>
              <a:gd name="T41" fmla="*/ 55172 h 67"/>
              <a:gd name="T42" fmla="*/ 176820 w 65"/>
              <a:gd name="T43" fmla="*/ 66206 h 67"/>
              <a:gd name="T44" fmla="*/ 184188 w 65"/>
              <a:gd name="T45" fmla="*/ 62528 h 67"/>
              <a:gd name="T46" fmla="*/ 176820 w 65"/>
              <a:gd name="T47" fmla="*/ 99310 h 67"/>
              <a:gd name="T48" fmla="*/ 162085 w 65"/>
              <a:gd name="T49" fmla="*/ 80919 h 67"/>
              <a:gd name="T50" fmla="*/ 151034 w 65"/>
              <a:gd name="T51" fmla="*/ 69885 h 67"/>
              <a:gd name="T52" fmla="*/ 143666 w 65"/>
              <a:gd name="T53" fmla="*/ 73563 h 67"/>
              <a:gd name="T54" fmla="*/ 121564 w 65"/>
              <a:gd name="T55" fmla="*/ 73563 h 67"/>
              <a:gd name="T56" fmla="*/ 114196 w 65"/>
              <a:gd name="T57" fmla="*/ 66206 h 67"/>
              <a:gd name="T58" fmla="*/ 103145 w 65"/>
              <a:gd name="T59" fmla="*/ 77241 h 67"/>
              <a:gd name="T60" fmla="*/ 81043 w 65"/>
              <a:gd name="T61" fmla="*/ 69885 h 67"/>
              <a:gd name="T62" fmla="*/ 103145 w 65"/>
              <a:gd name="T63" fmla="*/ 84597 h 67"/>
              <a:gd name="T64" fmla="*/ 132615 w 65"/>
              <a:gd name="T65" fmla="*/ 80919 h 67"/>
              <a:gd name="T66" fmla="*/ 162085 w 65"/>
              <a:gd name="T67" fmla="*/ 80919 h 67"/>
              <a:gd name="T68" fmla="*/ 132615 w 65"/>
              <a:gd name="T69" fmla="*/ 91953 h 67"/>
              <a:gd name="T70" fmla="*/ 128931 w 65"/>
              <a:gd name="T71" fmla="*/ 91953 h 67"/>
              <a:gd name="T72" fmla="*/ 103145 w 65"/>
              <a:gd name="T73" fmla="*/ 91953 h 67"/>
              <a:gd name="T74" fmla="*/ 99461 w 65"/>
              <a:gd name="T75" fmla="*/ 91953 h 67"/>
              <a:gd name="T76" fmla="*/ 77359 w 65"/>
              <a:gd name="T77" fmla="*/ 88275 h 67"/>
              <a:gd name="T78" fmla="*/ 88410 w 65"/>
              <a:gd name="T79" fmla="*/ 99310 h 67"/>
              <a:gd name="T80" fmla="*/ 88410 w 65"/>
              <a:gd name="T81" fmla="*/ 99310 h 67"/>
              <a:gd name="T82" fmla="*/ 114196 w 65"/>
              <a:gd name="T83" fmla="*/ 102988 h 67"/>
              <a:gd name="T84" fmla="*/ 117880 w 65"/>
              <a:gd name="T85" fmla="*/ 102988 h 67"/>
              <a:gd name="T86" fmla="*/ 147350 w 65"/>
              <a:gd name="T87" fmla="*/ 99310 h 67"/>
              <a:gd name="T88" fmla="*/ 180504 w 65"/>
              <a:gd name="T89" fmla="*/ 47816 h 67"/>
              <a:gd name="T90" fmla="*/ 154718 w 65"/>
              <a:gd name="T91" fmla="*/ 36781 h 67"/>
              <a:gd name="T92" fmla="*/ 151034 w 65"/>
              <a:gd name="T93" fmla="*/ 36781 h 67"/>
              <a:gd name="T94" fmla="*/ 121564 w 65"/>
              <a:gd name="T95" fmla="*/ 36781 h 67"/>
              <a:gd name="T96" fmla="*/ 121564 w 65"/>
              <a:gd name="T97" fmla="*/ 36781 h 67"/>
              <a:gd name="T98" fmla="*/ 103145 w 65"/>
              <a:gd name="T99" fmla="*/ 44138 h 67"/>
              <a:gd name="T100" fmla="*/ 103145 w 65"/>
              <a:gd name="T101" fmla="*/ 44138 h 67"/>
              <a:gd name="T102" fmla="*/ 99461 w 65"/>
              <a:gd name="T103" fmla="*/ 55172 h 67"/>
              <a:gd name="T104" fmla="*/ 114196 w 65"/>
              <a:gd name="T105" fmla="*/ 47816 h 67"/>
              <a:gd name="T106" fmla="*/ 117880 w 65"/>
              <a:gd name="T107" fmla="*/ 47816 h 67"/>
              <a:gd name="T108" fmla="*/ 139983 w 65"/>
              <a:gd name="T109" fmla="*/ 44138 h 67"/>
              <a:gd name="T110" fmla="*/ 139983 w 65"/>
              <a:gd name="T111" fmla="*/ 44138 h 67"/>
              <a:gd name="T112" fmla="*/ 162085 w 65"/>
              <a:gd name="T113" fmla="*/ 47816 h 67"/>
              <a:gd name="T114" fmla="*/ 162085 w 65"/>
              <a:gd name="T115" fmla="*/ 51494 h 67"/>
              <a:gd name="T116" fmla="*/ 180504 w 65"/>
              <a:gd name="T117" fmla="*/ 47816 h 67"/>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65" h="67">
                <a:moveTo>
                  <a:pt x="23" y="67"/>
                </a:moveTo>
                <a:cubicBezTo>
                  <a:pt x="24" y="62"/>
                  <a:pt x="24" y="56"/>
                  <a:pt x="22" y="51"/>
                </a:cubicBezTo>
                <a:cubicBezTo>
                  <a:pt x="0" y="38"/>
                  <a:pt x="8" y="10"/>
                  <a:pt x="27" y="4"/>
                </a:cubicBezTo>
                <a:cubicBezTo>
                  <a:pt x="37" y="0"/>
                  <a:pt x="50" y="1"/>
                  <a:pt x="59" y="10"/>
                </a:cubicBezTo>
                <a:cubicBezTo>
                  <a:pt x="65" y="16"/>
                  <a:pt x="62" y="18"/>
                  <a:pt x="62" y="18"/>
                </a:cubicBezTo>
                <a:cubicBezTo>
                  <a:pt x="61" y="19"/>
                  <a:pt x="61" y="19"/>
                  <a:pt x="61" y="19"/>
                </a:cubicBezTo>
                <a:cubicBezTo>
                  <a:pt x="61" y="22"/>
                  <a:pt x="63" y="28"/>
                  <a:pt x="63" y="28"/>
                </a:cubicBezTo>
                <a:cubicBezTo>
                  <a:pt x="62" y="30"/>
                  <a:pt x="61" y="31"/>
                  <a:pt x="61" y="31"/>
                </a:cubicBezTo>
                <a:cubicBezTo>
                  <a:pt x="64" y="42"/>
                  <a:pt x="64" y="42"/>
                  <a:pt x="64" y="42"/>
                </a:cubicBezTo>
                <a:cubicBezTo>
                  <a:pt x="61" y="43"/>
                  <a:pt x="61" y="43"/>
                  <a:pt x="61" y="43"/>
                </a:cubicBezTo>
                <a:cubicBezTo>
                  <a:pt x="62" y="46"/>
                  <a:pt x="62" y="49"/>
                  <a:pt x="62" y="53"/>
                </a:cubicBezTo>
                <a:cubicBezTo>
                  <a:pt x="62" y="53"/>
                  <a:pt x="60" y="55"/>
                  <a:pt x="59" y="55"/>
                </a:cubicBezTo>
                <a:cubicBezTo>
                  <a:pt x="49" y="56"/>
                  <a:pt x="49" y="56"/>
                  <a:pt x="49" y="56"/>
                </a:cubicBezTo>
                <a:cubicBezTo>
                  <a:pt x="49" y="67"/>
                  <a:pt x="49" y="67"/>
                  <a:pt x="49" y="67"/>
                </a:cubicBezTo>
                <a:cubicBezTo>
                  <a:pt x="23" y="67"/>
                  <a:pt x="23" y="67"/>
                  <a:pt x="23" y="67"/>
                </a:cubicBezTo>
                <a:close/>
                <a:moveTo>
                  <a:pt x="51" y="26"/>
                </a:moveTo>
                <a:cubicBezTo>
                  <a:pt x="54" y="24"/>
                  <a:pt x="55" y="20"/>
                  <a:pt x="54" y="16"/>
                </a:cubicBezTo>
                <a:cubicBezTo>
                  <a:pt x="54" y="14"/>
                  <a:pt x="49" y="8"/>
                  <a:pt x="37" y="8"/>
                </a:cubicBezTo>
                <a:cubicBezTo>
                  <a:pt x="25" y="8"/>
                  <a:pt x="16" y="20"/>
                  <a:pt x="17" y="25"/>
                </a:cubicBezTo>
                <a:cubicBezTo>
                  <a:pt x="17" y="28"/>
                  <a:pt x="22" y="31"/>
                  <a:pt x="28" y="31"/>
                </a:cubicBezTo>
                <a:cubicBezTo>
                  <a:pt x="28" y="36"/>
                  <a:pt x="28" y="36"/>
                  <a:pt x="28" y="36"/>
                </a:cubicBezTo>
                <a:cubicBezTo>
                  <a:pt x="31" y="37"/>
                  <a:pt x="31" y="37"/>
                  <a:pt x="31" y="37"/>
                </a:cubicBezTo>
                <a:cubicBezTo>
                  <a:pt x="33" y="32"/>
                  <a:pt x="33" y="32"/>
                  <a:pt x="33" y="32"/>
                </a:cubicBezTo>
                <a:cubicBezTo>
                  <a:pt x="38" y="32"/>
                  <a:pt x="42" y="31"/>
                  <a:pt x="43" y="30"/>
                </a:cubicBezTo>
                <a:cubicBezTo>
                  <a:pt x="45" y="29"/>
                  <a:pt x="47" y="27"/>
                  <a:pt x="47" y="27"/>
                </a:cubicBezTo>
                <a:cubicBezTo>
                  <a:pt x="47" y="27"/>
                  <a:pt x="47" y="27"/>
                  <a:pt x="47" y="27"/>
                </a:cubicBezTo>
                <a:cubicBezTo>
                  <a:pt x="48" y="25"/>
                  <a:pt x="48" y="22"/>
                  <a:pt x="47" y="20"/>
                </a:cubicBezTo>
                <a:cubicBezTo>
                  <a:pt x="45" y="18"/>
                  <a:pt x="42" y="17"/>
                  <a:pt x="40" y="17"/>
                </a:cubicBezTo>
                <a:cubicBezTo>
                  <a:pt x="39" y="17"/>
                  <a:pt x="38" y="16"/>
                  <a:pt x="37" y="16"/>
                </a:cubicBezTo>
                <a:cubicBezTo>
                  <a:pt x="37" y="18"/>
                  <a:pt x="37" y="18"/>
                  <a:pt x="37" y="18"/>
                </a:cubicBezTo>
                <a:cubicBezTo>
                  <a:pt x="36" y="18"/>
                  <a:pt x="36" y="18"/>
                  <a:pt x="36" y="18"/>
                </a:cubicBezTo>
                <a:cubicBezTo>
                  <a:pt x="36" y="16"/>
                  <a:pt x="36" y="16"/>
                  <a:pt x="36" y="16"/>
                </a:cubicBezTo>
                <a:cubicBezTo>
                  <a:pt x="34" y="16"/>
                  <a:pt x="33" y="16"/>
                  <a:pt x="31" y="17"/>
                </a:cubicBezTo>
                <a:cubicBezTo>
                  <a:pt x="31" y="15"/>
                  <a:pt x="31" y="15"/>
                  <a:pt x="31" y="15"/>
                </a:cubicBezTo>
                <a:cubicBezTo>
                  <a:pt x="32" y="15"/>
                  <a:pt x="32" y="15"/>
                  <a:pt x="33" y="15"/>
                </a:cubicBezTo>
                <a:cubicBezTo>
                  <a:pt x="33" y="13"/>
                  <a:pt x="33" y="13"/>
                  <a:pt x="33" y="13"/>
                </a:cubicBezTo>
                <a:cubicBezTo>
                  <a:pt x="34" y="13"/>
                  <a:pt x="34" y="13"/>
                  <a:pt x="34" y="13"/>
                </a:cubicBezTo>
                <a:cubicBezTo>
                  <a:pt x="34" y="15"/>
                  <a:pt x="34" y="15"/>
                  <a:pt x="34" y="15"/>
                </a:cubicBezTo>
                <a:cubicBezTo>
                  <a:pt x="36" y="15"/>
                  <a:pt x="38" y="15"/>
                  <a:pt x="40" y="16"/>
                </a:cubicBezTo>
                <a:cubicBezTo>
                  <a:pt x="41" y="16"/>
                  <a:pt x="42" y="16"/>
                  <a:pt x="43" y="16"/>
                </a:cubicBezTo>
                <a:cubicBezTo>
                  <a:pt x="44" y="14"/>
                  <a:pt x="44" y="14"/>
                  <a:pt x="44" y="14"/>
                </a:cubicBezTo>
                <a:cubicBezTo>
                  <a:pt x="45" y="15"/>
                  <a:pt x="45" y="15"/>
                  <a:pt x="45" y="15"/>
                </a:cubicBezTo>
                <a:cubicBezTo>
                  <a:pt x="44" y="17"/>
                  <a:pt x="44" y="17"/>
                  <a:pt x="44" y="17"/>
                </a:cubicBezTo>
                <a:cubicBezTo>
                  <a:pt x="45" y="17"/>
                  <a:pt x="46" y="18"/>
                  <a:pt x="48" y="18"/>
                </a:cubicBezTo>
                <a:cubicBezTo>
                  <a:pt x="49" y="16"/>
                  <a:pt x="49" y="16"/>
                  <a:pt x="49" y="16"/>
                </a:cubicBezTo>
                <a:cubicBezTo>
                  <a:pt x="50" y="17"/>
                  <a:pt x="50" y="17"/>
                  <a:pt x="50" y="17"/>
                </a:cubicBezTo>
                <a:cubicBezTo>
                  <a:pt x="49" y="19"/>
                  <a:pt x="49" y="19"/>
                  <a:pt x="49" y="19"/>
                </a:cubicBezTo>
                <a:cubicBezTo>
                  <a:pt x="49" y="21"/>
                  <a:pt x="49" y="25"/>
                  <a:pt x="48" y="27"/>
                </a:cubicBezTo>
                <a:cubicBezTo>
                  <a:pt x="51" y="26"/>
                  <a:pt x="51" y="26"/>
                  <a:pt x="51" y="26"/>
                </a:cubicBezTo>
                <a:close/>
                <a:moveTo>
                  <a:pt x="44" y="22"/>
                </a:moveTo>
                <a:cubicBezTo>
                  <a:pt x="43" y="21"/>
                  <a:pt x="41" y="21"/>
                  <a:pt x="40" y="21"/>
                </a:cubicBezTo>
                <a:cubicBezTo>
                  <a:pt x="41" y="19"/>
                  <a:pt x="41" y="19"/>
                  <a:pt x="41" y="19"/>
                </a:cubicBezTo>
                <a:cubicBezTo>
                  <a:pt x="39" y="19"/>
                  <a:pt x="39" y="19"/>
                  <a:pt x="39" y="19"/>
                </a:cubicBezTo>
                <a:cubicBezTo>
                  <a:pt x="39" y="20"/>
                  <a:pt x="39" y="20"/>
                  <a:pt x="39" y="20"/>
                </a:cubicBezTo>
                <a:cubicBezTo>
                  <a:pt x="38" y="20"/>
                  <a:pt x="37" y="20"/>
                  <a:pt x="36" y="20"/>
                </a:cubicBezTo>
                <a:cubicBezTo>
                  <a:pt x="35" y="20"/>
                  <a:pt x="34" y="20"/>
                  <a:pt x="33" y="20"/>
                </a:cubicBezTo>
                <a:cubicBezTo>
                  <a:pt x="32" y="18"/>
                  <a:pt x="32" y="18"/>
                  <a:pt x="32" y="18"/>
                </a:cubicBezTo>
                <a:cubicBezTo>
                  <a:pt x="31" y="18"/>
                  <a:pt x="31" y="18"/>
                  <a:pt x="31" y="18"/>
                </a:cubicBezTo>
                <a:cubicBezTo>
                  <a:pt x="31" y="20"/>
                  <a:pt x="31" y="20"/>
                  <a:pt x="31" y="20"/>
                </a:cubicBezTo>
                <a:cubicBezTo>
                  <a:pt x="30" y="21"/>
                  <a:pt x="29" y="21"/>
                  <a:pt x="28" y="21"/>
                </a:cubicBezTo>
                <a:cubicBezTo>
                  <a:pt x="23" y="18"/>
                  <a:pt x="23" y="18"/>
                  <a:pt x="23" y="18"/>
                </a:cubicBezTo>
                <a:cubicBezTo>
                  <a:pt x="22" y="19"/>
                  <a:pt x="22" y="19"/>
                  <a:pt x="22" y="19"/>
                </a:cubicBezTo>
                <a:cubicBezTo>
                  <a:pt x="27" y="22"/>
                  <a:pt x="27" y="22"/>
                  <a:pt x="27" y="22"/>
                </a:cubicBezTo>
                <a:cubicBezTo>
                  <a:pt x="28" y="23"/>
                  <a:pt x="28" y="23"/>
                  <a:pt x="28" y="23"/>
                </a:cubicBezTo>
                <a:cubicBezTo>
                  <a:pt x="28" y="22"/>
                  <a:pt x="28" y="22"/>
                  <a:pt x="28" y="22"/>
                </a:cubicBezTo>
                <a:cubicBezTo>
                  <a:pt x="31" y="22"/>
                  <a:pt x="33" y="21"/>
                  <a:pt x="36" y="22"/>
                </a:cubicBezTo>
                <a:cubicBezTo>
                  <a:pt x="39" y="22"/>
                  <a:pt x="41" y="22"/>
                  <a:pt x="43" y="23"/>
                </a:cubicBezTo>
                <a:cubicBezTo>
                  <a:pt x="44" y="22"/>
                  <a:pt x="44" y="22"/>
                  <a:pt x="44" y="22"/>
                </a:cubicBezTo>
                <a:close/>
                <a:moveTo>
                  <a:pt x="40" y="26"/>
                </a:moveTo>
                <a:cubicBezTo>
                  <a:pt x="36" y="25"/>
                  <a:pt x="36" y="25"/>
                  <a:pt x="36" y="25"/>
                </a:cubicBezTo>
                <a:cubicBezTo>
                  <a:pt x="36" y="25"/>
                  <a:pt x="36" y="25"/>
                  <a:pt x="36" y="25"/>
                </a:cubicBezTo>
                <a:cubicBezTo>
                  <a:pt x="35" y="25"/>
                  <a:pt x="35" y="25"/>
                  <a:pt x="35" y="25"/>
                </a:cubicBezTo>
                <a:cubicBezTo>
                  <a:pt x="32" y="26"/>
                  <a:pt x="32" y="26"/>
                  <a:pt x="32" y="26"/>
                </a:cubicBezTo>
                <a:cubicBezTo>
                  <a:pt x="28" y="25"/>
                  <a:pt x="28" y="25"/>
                  <a:pt x="28" y="25"/>
                </a:cubicBezTo>
                <a:cubicBezTo>
                  <a:pt x="28" y="25"/>
                  <a:pt x="28" y="25"/>
                  <a:pt x="28" y="25"/>
                </a:cubicBezTo>
                <a:cubicBezTo>
                  <a:pt x="27" y="25"/>
                  <a:pt x="27" y="25"/>
                  <a:pt x="27" y="25"/>
                </a:cubicBezTo>
                <a:cubicBezTo>
                  <a:pt x="24" y="26"/>
                  <a:pt x="24" y="26"/>
                  <a:pt x="24" y="26"/>
                </a:cubicBezTo>
                <a:cubicBezTo>
                  <a:pt x="21" y="24"/>
                  <a:pt x="21" y="24"/>
                  <a:pt x="21" y="24"/>
                </a:cubicBezTo>
                <a:cubicBezTo>
                  <a:pt x="21" y="25"/>
                  <a:pt x="21" y="25"/>
                  <a:pt x="21" y="25"/>
                </a:cubicBezTo>
                <a:cubicBezTo>
                  <a:pt x="24" y="27"/>
                  <a:pt x="24" y="27"/>
                  <a:pt x="24" y="27"/>
                </a:cubicBezTo>
                <a:cubicBezTo>
                  <a:pt x="24" y="27"/>
                  <a:pt x="24" y="27"/>
                  <a:pt x="24" y="27"/>
                </a:cubicBezTo>
                <a:cubicBezTo>
                  <a:pt x="24" y="27"/>
                  <a:pt x="24" y="27"/>
                  <a:pt x="24" y="27"/>
                </a:cubicBezTo>
                <a:cubicBezTo>
                  <a:pt x="28" y="26"/>
                  <a:pt x="28" y="26"/>
                  <a:pt x="28" y="26"/>
                </a:cubicBezTo>
                <a:cubicBezTo>
                  <a:pt x="31" y="28"/>
                  <a:pt x="31" y="28"/>
                  <a:pt x="31" y="28"/>
                </a:cubicBezTo>
                <a:cubicBezTo>
                  <a:pt x="32" y="28"/>
                  <a:pt x="32" y="28"/>
                  <a:pt x="32" y="28"/>
                </a:cubicBezTo>
                <a:cubicBezTo>
                  <a:pt x="32" y="28"/>
                  <a:pt x="32" y="28"/>
                  <a:pt x="32" y="28"/>
                </a:cubicBezTo>
                <a:cubicBezTo>
                  <a:pt x="36" y="26"/>
                  <a:pt x="36" y="26"/>
                  <a:pt x="36" y="26"/>
                </a:cubicBezTo>
                <a:cubicBezTo>
                  <a:pt x="40" y="27"/>
                  <a:pt x="40" y="27"/>
                  <a:pt x="40" y="27"/>
                </a:cubicBezTo>
                <a:cubicBezTo>
                  <a:pt x="40" y="26"/>
                  <a:pt x="40" y="26"/>
                  <a:pt x="40" y="26"/>
                </a:cubicBezTo>
                <a:close/>
                <a:moveTo>
                  <a:pt x="49" y="13"/>
                </a:moveTo>
                <a:cubicBezTo>
                  <a:pt x="44" y="12"/>
                  <a:pt x="44" y="12"/>
                  <a:pt x="44" y="12"/>
                </a:cubicBezTo>
                <a:cubicBezTo>
                  <a:pt x="42" y="10"/>
                  <a:pt x="42" y="10"/>
                  <a:pt x="42" y="10"/>
                </a:cubicBezTo>
                <a:cubicBezTo>
                  <a:pt x="42" y="9"/>
                  <a:pt x="42" y="9"/>
                  <a:pt x="42" y="9"/>
                </a:cubicBezTo>
                <a:cubicBezTo>
                  <a:pt x="41" y="10"/>
                  <a:pt x="41" y="10"/>
                  <a:pt x="41" y="10"/>
                </a:cubicBezTo>
                <a:cubicBezTo>
                  <a:pt x="38" y="11"/>
                  <a:pt x="38" y="11"/>
                  <a:pt x="38" y="11"/>
                </a:cubicBezTo>
                <a:cubicBezTo>
                  <a:pt x="33" y="10"/>
                  <a:pt x="33" y="10"/>
                  <a:pt x="33" y="10"/>
                </a:cubicBezTo>
                <a:cubicBezTo>
                  <a:pt x="33" y="10"/>
                  <a:pt x="33" y="10"/>
                  <a:pt x="33" y="10"/>
                </a:cubicBezTo>
                <a:cubicBezTo>
                  <a:pt x="33" y="10"/>
                  <a:pt x="33" y="10"/>
                  <a:pt x="33" y="10"/>
                </a:cubicBezTo>
                <a:cubicBezTo>
                  <a:pt x="31" y="12"/>
                  <a:pt x="31" y="12"/>
                  <a:pt x="31" y="12"/>
                </a:cubicBezTo>
                <a:cubicBezTo>
                  <a:pt x="28" y="12"/>
                  <a:pt x="28" y="12"/>
                  <a:pt x="28" y="12"/>
                </a:cubicBezTo>
                <a:cubicBezTo>
                  <a:pt x="28" y="12"/>
                  <a:pt x="28" y="12"/>
                  <a:pt x="28" y="12"/>
                </a:cubicBezTo>
                <a:cubicBezTo>
                  <a:pt x="28" y="12"/>
                  <a:pt x="28" y="12"/>
                  <a:pt x="28" y="12"/>
                </a:cubicBezTo>
                <a:cubicBezTo>
                  <a:pt x="26" y="14"/>
                  <a:pt x="26" y="14"/>
                  <a:pt x="26" y="14"/>
                </a:cubicBezTo>
                <a:cubicBezTo>
                  <a:pt x="27" y="15"/>
                  <a:pt x="27" y="15"/>
                  <a:pt x="27" y="15"/>
                </a:cubicBezTo>
                <a:cubicBezTo>
                  <a:pt x="28" y="13"/>
                  <a:pt x="28" y="13"/>
                  <a:pt x="28" y="13"/>
                </a:cubicBezTo>
                <a:cubicBezTo>
                  <a:pt x="31" y="13"/>
                  <a:pt x="31" y="13"/>
                  <a:pt x="31" y="13"/>
                </a:cubicBezTo>
                <a:cubicBezTo>
                  <a:pt x="31" y="13"/>
                  <a:pt x="31" y="13"/>
                  <a:pt x="31" y="13"/>
                </a:cubicBezTo>
                <a:cubicBezTo>
                  <a:pt x="32" y="13"/>
                  <a:pt x="32" y="13"/>
                  <a:pt x="32" y="13"/>
                </a:cubicBezTo>
                <a:cubicBezTo>
                  <a:pt x="33" y="12"/>
                  <a:pt x="33" y="12"/>
                  <a:pt x="33" y="12"/>
                </a:cubicBezTo>
                <a:cubicBezTo>
                  <a:pt x="38" y="12"/>
                  <a:pt x="38" y="12"/>
                  <a:pt x="38" y="12"/>
                </a:cubicBezTo>
                <a:cubicBezTo>
                  <a:pt x="38" y="12"/>
                  <a:pt x="38" y="12"/>
                  <a:pt x="38" y="12"/>
                </a:cubicBezTo>
                <a:cubicBezTo>
                  <a:pt x="38" y="12"/>
                  <a:pt x="38" y="12"/>
                  <a:pt x="38" y="12"/>
                </a:cubicBezTo>
                <a:cubicBezTo>
                  <a:pt x="41" y="11"/>
                  <a:pt x="41" y="11"/>
                  <a:pt x="41" y="11"/>
                </a:cubicBezTo>
                <a:cubicBezTo>
                  <a:pt x="44" y="13"/>
                  <a:pt x="44" y="13"/>
                  <a:pt x="44" y="13"/>
                </a:cubicBezTo>
                <a:cubicBezTo>
                  <a:pt x="44" y="14"/>
                  <a:pt x="44" y="14"/>
                  <a:pt x="44" y="14"/>
                </a:cubicBezTo>
                <a:cubicBezTo>
                  <a:pt x="44" y="14"/>
                  <a:pt x="44" y="14"/>
                  <a:pt x="44" y="14"/>
                </a:cubicBezTo>
                <a:cubicBezTo>
                  <a:pt x="49" y="14"/>
                  <a:pt x="49" y="14"/>
                  <a:pt x="49" y="14"/>
                </a:cubicBezTo>
                <a:lnTo>
                  <a:pt x="49" y="13"/>
                </a:lnTo>
                <a:close/>
              </a:path>
            </a:pathLst>
          </a:custGeom>
          <a:solidFill>
            <a:schemeClr val="bg1"/>
          </a:solidFill>
          <a:ln>
            <a:noFill/>
          </a:ln>
        </p:spPr>
        <p:txBody>
          <a:body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方正黑体简体" panose="02010601030101010101" pitchFamily="2" charset="-122"/>
              <a:cs typeface="+mn-cs"/>
              <a:sym typeface="Arial" panose="020B0604020202020204" pitchFamily="34" charset="0"/>
            </a:endParaRPr>
          </a:p>
        </p:txBody>
      </p:sp>
      <p:sp>
        <p:nvSpPr>
          <p:cNvPr id="163" name="Freeform 201"/>
          <p:cNvSpPr>
            <a:spLocks noEditPoints="1"/>
          </p:cNvSpPr>
          <p:nvPr/>
        </p:nvSpPr>
        <p:spPr bwMode="auto">
          <a:xfrm>
            <a:off x="10235408" y="4683866"/>
            <a:ext cx="233362" cy="222250"/>
          </a:xfrm>
          <a:custGeom>
            <a:avLst/>
            <a:gdLst>
              <a:gd name="T0" fmla="*/ 139056 w 64"/>
              <a:gd name="T1" fmla="*/ 113690 h 61"/>
              <a:gd name="T2" fmla="*/ 91484 w 64"/>
              <a:gd name="T3" fmla="*/ 113690 h 61"/>
              <a:gd name="T4" fmla="*/ 98803 w 64"/>
              <a:gd name="T5" fmla="*/ 66014 h 61"/>
              <a:gd name="T6" fmla="*/ 0 w 64"/>
              <a:gd name="T7" fmla="*/ 113690 h 61"/>
              <a:gd name="T8" fmla="*/ 32934 w 64"/>
              <a:gd name="T9" fmla="*/ 194374 h 61"/>
              <a:gd name="T10" fmla="*/ 128078 w 64"/>
              <a:gd name="T11" fmla="*/ 165034 h 61"/>
              <a:gd name="T12" fmla="*/ 76847 w 64"/>
              <a:gd name="T13" fmla="*/ 176036 h 61"/>
              <a:gd name="T14" fmla="*/ 51231 w 64"/>
              <a:gd name="T15" fmla="*/ 150364 h 61"/>
              <a:gd name="T16" fmla="*/ 117100 w 64"/>
              <a:gd name="T17" fmla="*/ 157699 h 61"/>
              <a:gd name="T18" fmla="*/ 161013 w 64"/>
              <a:gd name="T19" fmla="*/ 172369 h 61"/>
              <a:gd name="T20" fmla="*/ 131738 w 64"/>
              <a:gd name="T21" fmla="*/ 187039 h 61"/>
              <a:gd name="T22" fmla="*/ 106122 w 64"/>
              <a:gd name="T23" fmla="*/ 187039 h 61"/>
              <a:gd name="T24" fmla="*/ 164672 w 64"/>
              <a:gd name="T25" fmla="*/ 220046 h 61"/>
              <a:gd name="T26" fmla="*/ 179309 w 64"/>
              <a:gd name="T27" fmla="*/ 154032 h 61"/>
              <a:gd name="T28" fmla="*/ 234200 w 64"/>
              <a:gd name="T29" fmla="*/ 113690 h 61"/>
              <a:gd name="T30" fmla="*/ 146375 w 64"/>
              <a:gd name="T31" fmla="*/ 69681 h 61"/>
              <a:gd name="T32" fmla="*/ 153694 w 64"/>
              <a:gd name="T33" fmla="*/ 47677 h 61"/>
              <a:gd name="T34" fmla="*/ 182969 w 64"/>
              <a:gd name="T35" fmla="*/ 69681 h 61"/>
              <a:gd name="T36" fmla="*/ 197606 w 64"/>
              <a:gd name="T37" fmla="*/ 29339 h 61"/>
              <a:gd name="T38" fmla="*/ 128078 w 64"/>
              <a:gd name="T39" fmla="*/ 44009 h 61"/>
              <a:gd name="T40" fmla="*/ 65869 w 64"/>
              <a:gd name="T41" fmla="*/ 7335 h 61"/>
              <a:gd name="T42" fmla="*/ 51231 w 64"/>
              <a:gd name="T43" fmla="*/ 62346 h 61"/>
              <a:gd name="T44" fmla="*/ 69528 w 64"/>
              <a:gd name="T45" fmla="*/ 55011 h 61"/>
              <a:gd name="T46" fmla="*/ 102463 w 64"/>
              <a:gd name="T47" fmla="*/ 40342 h 61"/>
              <a:gd name="T48" fmla="*/ 98803 w 64"/>
              <a:gd name="T49" fmla="*/ 66014 h 61"/>
              <a:gd name="T50" fmla="*/ 190288 w 64"/>
              <a:gd name="T51" fmla="*/ 95353 h 61"/>
              <a:gd name="T52" fmla="*/ 190288 w 64"/>
              <a:gd name="T53" fmla="*/ 128360 h 61"/>
              <a:gd name="T54" fmla="*/ 157353 w 64"/>
              <a:gd name="T55" fmla="*/ 95353 h 61"/>
              <a:gd name="T56" fmla="*/ 153694 w 64"/>
              <a:gd name="T57" fmla="*/ 135695 h 61"/>
              <a:gd name="T58" fmla="*/ 131738 w 64"/>
              <a:gd name="T59" fmla="*/ 84351 h 61"/>
              <a:gd name="T60" fmla="*/ 106122 w 64"/>
              <a:gd name="T61" fmla="*/ 84351 h 61"/>
              <a:gd name="T62" fmla="*/ 95144 w 64"/>
              <a:gd name="T63" fmla="*/ 91686 h 61"/>
              <a:gd name="T64" fmla="*/ 117100 w 64"/>
              <a:gd name="T65" fmla="*/ 139362 h 61"/>
              <a:gd name="T66" fmla="*/ 43913 w 64"/>
              <a:gd name="T67" fmla="*/ 128360 h 61"/>
              <a:gd name="T68" fmla="*/ 18297 w 64"/>
              <a:gd name="T69" fmla="*/ 113690 h 61"/>
              <a:gd name="T70" fmla="*/ 76847 w 64"/>
              <a:gd name="T71" fmla="*/ 88018 h 61"/>
              <a:gd name="T72" fmla="*/ 131738 w 64"/>
              <a:gd name="T73" fmla="*/ 106355 h 61"/>
              <a:gd name="T74" fmla="*/ 131738 w 64"/>
              <a:gd name="T75" fmla="*/ 106355 h 61"/>
              <a:gd name="T76" fmla="*/ 102463 w 64"/>
              <a:gd name="T77" fmla="*/ 113690 h 61"/>
              <a:gd name="T78" fmla="*/ 98803 w 64"/>
              <a:gd name="T79" fmla="*/ 117358 h 61"/>
              <a:gd name="T80" fmla="*/ 106122 w 64"/>
              <a:gd name="T81" fmla="*/ 110023 h 61"/>
              <a:gd name="T82" fmla="*/ 113441 w 64"/>
              <a:gd name="T83" fmla="*/ 95353 h 61"/>
              <a:gd name="T84" fmla="*/ 117100 w 64"/>
              <a:gd name="T85" fmla="*/ 95353 h 61"/>
              <a:gd name="T86" fmla="*/ 124419 w 64"/>
              <a:gd name="T87" fmla="*/ 95353 h 61"/>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64" h="61">
                <a:moveTo>
                  <a:pt x="32" y="24"/>
                </a:moveTo>
                <a:cubicBezTo>
                  <a:pt x="35" y="24"/>
                  <a:pt x="38" y="27"/>
                  <a:pt x="38" y="31"/>
                </a:cubicBezTo>
                <a:cubicBezTo>
                  <a:pt x="38" y="34"/>
                  <a:pt x="35" y="37"/>
                  <a:pt x="32" y="37"/>
                </a:cubicBezTo>
                <a:cubicBezTo>
                  <a:pt x="28" y="37"/>
                  <a:pt x="25" y="34"/>
                  <a:pt x="25" y="31"/>
                </a:cubicBezTo>
                <a:cubicBezTo>
                  <a:pt x="25" y="27"/>
                  <a:pt x="28" y="24"/>
                  <a:pt x="32" y="24"/>
                </a:cubicBezTo>
                <a:close/>
                <a:moveTo>
                  <a:pt x="27" y="18"/>
                </a:moveTo>
                <a:cubicBezTo>
                  <a:pt x="20" y="19"/>
                  <a:pt x="15" y="20"/>
                  <a:pt x="10" y="21"/>
                </a:cubicBezTo>
                <a:cubicBezTo>
                  <a:pt x="4" y="23"/>
                  <a:pt x="0" y="27"/>
                  <a:pt x="0" y="31"/>
                </a:cubicBezTo>
                <a:cubicBezTo>
                  <a:pt x="0" y="35"/>
                  <a:pt x="4" y="38"/>
                  <a:pt x="10" y="40"/>
                </a:cubicBezTo>
                <a:cubicBezTo>
                  <a:pt x="7" y="46"/>
                  <a:pt x="7" y="51"/>
                  <a:pt x="9" y="53"/>
                </a:cubicBezTo>
                <a:cubicBezTo>
                  <a:pt x="12" y="56"/>
                  <a:pt x="17" y="56"/>
                  <a:pt x="23" y="53"/>
                </a:cubicBezTo>
                <a:cubicBezTo>
                  <a:pt x="27" y="51"/>
                  <a:pt x="31" y="48"/>
                  <a:pt x="35" y="45"/>
                </a:cubicBezTo>
                <a:cubicBezTo>
                  <a:pt x="27" y="45"/>
                  <a:pt x="27" y="45"/>
                  <a:pt x="27" y="45"/>
                </a:cubicBezTo>
                <a:cubicBezTo>
                  <a:pt x="25" y="46"/>
                  <a:pt x="23" y="47"/>
                  <a:pt x="21" y="48"/>
                </a:cubicBezTo>
                <a:cubicBezTo>
                  <a:pt x="17" y="50"/>
                  <a:pt x="14" y="51"/>
                  <a:pt x="13" y="50"/>
                </a:cubicBezTo>
                <a:cubicBezTo>
                  <a:pt x="12" y="49"/>
                  <a:pt x="12" y="45"/>
                  <a:pt x="14" y="41"/>
                </a:cubicBezTo>
                <a:cubicBezTo>
                  <a:pt x="14" y="41"/>
                  <a:pt x="14" y="41"/>
                  <a:pt x="14" y="41"/>
                </a:cubicBezTo>
                <a:cubicBezTo>
                  <a:pt x="19" y="43"/>
                  <a:pt x="25" y="43"/>
                  <a:pt x="32" y="43"/>
                </a:cubicBezTo>
                <a:cubicBezTo>
                  <a:pt x="36" y="43"/>
                  <a:pt x="40" y="43"/>
                  <a:pt x="44" y="42"/>
                </a:cubicBezTo>
                <a:cubicBezTo>
                  <a:pt x="44" y="44"/>
                  <a:pt x="44" y="45"/>
                  <a:pt x="44" y="47"/>
                </a:cubicBezTo>
                <a:cubicBezTo>
                  <a:pt x="45" y="51"/>
                  <a:pt x="44" y="54"/>
                  <a:pt x="43" y="55"/>
                </a:cubicBezTo>
                <a:cubicBezTo>
                  <a:pt x="41" y="56"/>
                  <a:pt x="39" y="54"/>
                  <a:pt x="36" y="51"/>
                </a:cubicBezTo>
                <a:cubicBezTo>
                  <a:pt x="35" y="50"/>
                  <a:pt x="34" y="49"/>
                  <a:pt x="34" y="48"/>
                </a:cubicBezTo>
                <a:cubicBezTo>
                  <a:pt x="29" y="51"/>
                  <a:pt x="29" y="51"/>
                  <a:pt x="29" y="51"/>
                </a:cubicBezTo>
                <a:cubicBezTo>
                  <a:pt x="30" y="52"/>
                  <a:pt x="31" y="53"/>
                  <a:pt x="32" y="54"/>
                </a:cubicBezTo>
                <a:cubicBezTo>
                  <a:pt x="37" y="59"/>
                  <a:pt x="41" y="61"/>
                  <a:pt x="45" y="60"/>
                </a:cubicBezTo>
                <a:cubicBezTo>
                  <a:pt x="49" y="58"/>
                  <a:pt x="50" y="53"/>
                  <a:pt x="49" y="46"/>
                </a:cubicBezTo>
                <a:cubicBezTo>
                  <a:pt x="49" y="45"/>
                  <a:pt x="49" y="43"/>
                  <a:pt x="49" y="42"/>
                </a:cubicBezTo>
                <a:cubicBezTo>
                  <a:pt x="50" y="41"/>
                  <a:pt x="52" y="41"/>
                  <a:pt x="53" y="40"/>
                </a:cubicBezTo>
                <a:cubicBezTo>
                  <a:pt x="60" y="38"/>
                  <a:pt x="64" y="35"/>
                  <a:pt x="64" y="31"/>
                </a:cubicBezTo>
                <a:cubicBezTo>
                  <a:pt x="64" y="27"/>
                  <a:pt x="60" y="23"/>
                  <a:pt x="53" y="21"/>
                </a:cubicBezTo>
                <a:cubicBezTo>
                  <a:pt x="49" y="20"/>
                  <a:pt x="45" y="19"/>
                  <a:pt x="40" y="19"/>
                </a:cubicBezTo>
                <a:cubicBezTo>
                  <a:pt x="39" y="18"/>
                  <a:pt x="39" y="17"/>
                  <a:pt x="38" y="16"/>
                </a:cubicBezTo>
                <a:cubicBezTo>
                  <a:pt x="40" y="15"/>
                  <a:pt x="41" y="14"/>
                  <a:pt x="42" y="13"/>
                </a:cubicBezTo>
                <a:cubicBezTo>
                  <a:pt x="46" y="11"/>
                  <a:pt x="50" y="11"/>
                  <a:pt x="51" y="12"/>
                </a:cubicBezTo>
                <a:cubicBezTo>
                  <a:pt x="52" y="13"/>
                  <a:pt x="51" y="15"/>
                  <a:pt x="50" y="19"/>
                </a:cubicBezTo>
                <a:cubicBezTo>
                  <a:pt x="54" y="20"/>
                  <a:pt x="54" y="20"/>
                  <a:pt x="54" y="20"/>
                </a:cubicBezTo>
                <a:cubicBezTo>
                  <a:pt x="57" y="15"/>
                  <a:pt x="57" y="11"/>
                  <a:pt x="54" y="8"/>
                </a:cubicBezTo>
                <a:cubicBezTo>
                  <a:pt x="51" y="5"/>
                  <a:pt x="46" y="6"/>
                  <a:pt x="40" y="9"/>
                </a:cubicBezTo>
                <a:cubicBezTo>
                  <a:pt x="39" y="10"/>
                  <a:pt x="37" y="11"/>
                  <a:pt x="35" y="12"/>
                </a:cubicBezTo>
                <a:cubicBezTo>
                  <a:pt x="34" y="10"/>
                  <a:pt x="33" y="9"/>
                  <a:pt x="31" y="7"/>
                </a:cubicBezTo>
                <a:cubicBezTo>
                  <a:pt x="27" y="2"/>
                  <a:pt x="22" y="0"/>
                  <a:pt x="18" y="2"/>
                </a:cubicBezTo>
                <a:cubicBezTo>
                  <a:pt x="15" y="4"/>
                  <a:pt x="13" y="8"/>
                  <a:pt x="14" y="15"/>
                </a:cubicBezTo>
                <a:cubicBezTo>
                  <a:pt x="14" y="16"/>
                  <a:pt x="14" y="16"/>
                  <a:pt x="14" y="17"/>
                </a:cubicBezTo>
                <a:cubicBezTo>
                  <a:pt x="19" y="17"/>
                  <a:pt x="19" y="17"/>
                  <a:pt x="19" y="17"/>
                </a:cubicBezTo>
                <a:cubicBezTo>
                  <a:pt x="19" y="16"/>
                  <a:pt x="19" y="15"/>
                  <a:pt x="19" y="15"/>
                </a:cubicBezTo>
                <a:cubicBezTo>
                  <a:pt x="19" y="10"/>
                  <a:pt x="19" y="7"/>
                  <a:pt x="21" y="6"/>
                </a:cubicBezTo>
                <a:cubicBezTo>
                  <a:pt x="22" y="6"/>
                  <a:pt x="25" y="8"/>
                  <a:pt x="28" y="11"/>
                </a:cubicBezTo>
                <a:cubicBezTo>
                  <a:pt x="29" y="12"/>
                  <a:pt x="30" y="13"/>
                  <a:pt x="31" y="15"/>
                </a:cubicBezTo>
                <a:cubicBezTo>
                  <a:pt x="30" y="16"/>
                  <a:pt x="28" y="17"/>
                  <a:pt x="27" y="18"/>
                </a:cubicBezTo>
                <a:close/>
                <a:moveTo>
                  <a:pt x="42" y="24"/>
                </a:moveTo>
                <a:cubicBezTo>
                  <a:pt x="46" y="25"/>
                  <a:pt x="49" y="25"/>
                  <a:pt x="52" y="26"/>
                </a:cubicBezTo>
                <a:cubicBezTo>
                  <a:pt x="56" y="28"/>
                  <a:pt x="58" y="29"/>
                  <a:pt x="58" y="31"/>
                </a:cubicBezTo>
                <a:cubicBezTo>
                  <a:pt x="58" y="32"/>
                  <a:pt x="56" y="34"/>
                  <a:pt x="52" y="35"/>
                </a:cubicBezTo>
                <a:cubicBezTo>
                  <a:pt x="50" y="36"/>
                  <a:pt x="49" y="36"/>
                  <a:pt x="47" y="37"/>
                </a:cubicBezTo>
                <a:cubicBezTo>
                  <a:pt x="46" y="33"/>
                  <a:pt x="45" y="29"/>
                  <a:pt x="43" y="26"/>
                </a:cubicBezTo>
                <a:cubicBezTo>
                  <a:pt x="43" y="25"/>
                  <a:pt x="43" y="25"/>
                  <a:pt x="42" y="24"/>
                </a:cubicBezTo>
                <a:close/>
                <a:moveTo>
                  <a:pt x="42" y="37"/>
                </a:moveTo>
                <a:cubicBezTo>
                  <a:pt x="41" y="34"/>
                  <a:pt x="40" y="31"/>
                  <a:pt x="38" y="28"/>
                </a:cubicBezTo>
                <a:cubicBezTo>
                  <a:pt x="38" y="26"/>
                  <a:pt x="37" y="25"/>
                  <a:pt x="36" y="23"/>
                </a:cubicBezTo>
                <a:cubicBezTo>
                  <a:pt x="35" y="23"/>
                  <a:pt x="33" y="23"/>
                  <a:pt x="32" y="23"/>
                </a:cubicBezTo>
                <a:cubicBezTo>
                  <a:pt x="31" y="23"/>
                  <a:pt x="30" y="23"/>
                  <a:pt x="29" y="23"/>
                </a:cubicBezTo>
                <a:cubicBezTo>
                  <a:pt x="28" y="24"/>
                  <a:pt x="27" y="25"/>
                  <a:pt x="26" y="25"/>
                </a:cubicBezTo>
                <a:cubicBezTo>
                  <a:pt x="26" y="25"/>
                  <a:pt x="26" y="25"/>
                  <a:pt x="26" y="25"/>
                </a:cubicBezTo>
                <a:cubicBezTo>
                  <a:pt x="23" y="29"/>
                  <a:pt x="19" y="33"/>
                  <a:pt x="17" y="37"/>
                </a:cubicBezTo>
                <a:cubicBezTo>
                  <a:pt x="21" y="38"/>
                  <a:pt x="26" y="38"/>
                  <a:pt x="32" y="38"/>
                </a:cubicBezTo>
                <a:cubicBezTo>
                  <a:pt x="35" y="38"/>
                  <a:pt x="39" y="38"/>
                  <a:pt x="42" y="37"/>
                </a:cubicBezTo>
                <a:close/>
                <a:moveTo>
                  <a:pt x="12" y="35"/>
                </a:moveTo>
                <a:cubicBezTo>
                  <a:pt x="12" y="35"/>
                  <a:pt x="12" y="35"/>
                  <a:pt x="12" y="35"/>
                </a:cubicBezTo>
                <a:cubicBezTo>
                  <a:pt x="8" y="34"/>
                  <a:pt x="5" y="32"/>
                  <a:pt x="5" y="31"/>
                </a:cubicBezTo>
                <a:cubicBezTo>
                  <a:pt x="5" y="29"/>
                  <a:pt x="8" y="28"/>
                  <a:pt x="12" y="26"/>
                </a:cubicBezTo>
                <a:cubicBezTo>
                  <a:pt x="14" y="25"/>
                  <a:pt x="17" y="25"/>
                  <a:pt x="21" y="24"/>
                </a:cubicBezTo>
                <a:cubicBezTo>
                  <a:pt x="17" y="28"/>
                  <a:pt x="14" y="32"/>
                  <a:pt x="12" y="35"/>
                </a:cubicBezTo>
                <a:close/>
                <a:moveTo>
                  <a:pt x="36" y="29"/>
                </a:moveTo>
                <a:cubicBezTo>
                  <a:pt x="36" y="31"/>
                  <a:pt x="34" y="34"/>
                  <a:pt x="32" y="35"/>
                </a:cubicBezTo>
                <a:cubicBezTo>
                  <a:pt x="36" y="35"/>
                  <a:pt x="37" y="32"/>
                  <a:pt x="36" y="29"/>
                </a:cubicBezTo>
                <a:close/>
                <a:moveTo>
                  <a:pt x="27" y="32"/>
                </a:moveTo>
                <a:cubicBezTo>
                  <a:pt x="28" y="32"/>
                  <a:pt x="28" y="31"/>
                  <a:pt x="28" y="31"/>
                </a:cubicBezTo>
                <a:cubicBezTo>
                  <a:pt x="27" y="30"/>
                  <a:pt x="27" y="30"/>
                  <a:pt x="27" y="30"/>
                </a:cubicBezTo>
                <a:cubicBezTo>
                  <a:pt x="27" y="31"/>
                  <a:pt x="27" y="32"/>
                  <a:pt x="27" y="32"/>
                </a:cubicBezTo>
                <a:close/>
                <a:moveTo>
                  <a:pt x="27" y="29"/>
                </a:moveTo>
                <a:cubicBezTo>
                  <a:pt x="29" y="30"/>
                  <a:pt x="29" y="30"/>
                  <a:pt x="29" y="30"/>
                </a:cubicBezTo>
                <a:cubicBezTo>
                  <a:pt x="30" y="29"/>
                  <a:pt x="31" y="28"/>
                  <a:pt x="32" y="27"/>
                </a:cubicBezTo>
                <a:cubicBezTo>
                  <a:pt x="31" y="26"/>
                  <a:pt x="31" y="26"/>
                  <a:pt x="31" y="26"/>
                </a:cubicBezTo>
                <a:cubicBezTo>
                  <a:pt x="29" y="26"/>
                  <a:pt x="28" y="27"/>
                  <a:pt x="27" y="29"/>
                </a:cubicBezTo>
                <a:close/>
                <a:moveTo>
                  <a:pt x="32" y="26"/>
                </a:moveTo>
                <a:cubicBezTo>
                  <a:pt x="33" y="27"/>
                  <a:pt x="33" y="27"/>
                  <a:pt x="33" y="27"/>
                </a:cubicBezTo>
                <a:cubicBezTo>
                  <a:pt x="33" y="27"/>
                  <a:pt x="33" y="26"/>
                  <a:pt x="34" y="26"/>
                </a:cubicBezTo>
                <a:cubicBezTo>
                  <a:pt x="33" y="26"/>
                  <a:pt x="33" y="26"/>
                  <a:pt x="32" y="26"/>
                </a:cubicBezTo>
                <a:close/>
              </a:path>
            </a:pathLst>
          </a:custGeom>
          <a:solidFill>
            <a:schemeClr val="bg1"/>
          </a:solidFill>
          <a:ln>
            <a:noFill/>
          </a:ln>
        </p:spPr>
        <p:txBody>
          <a:body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方正黑体简体" panose="02010601030101010101" pitchFamily="2" charset="-122"/>
              <a:cs typeface="+mn-cs"/>
              <a:sym typeface="Arial" panose="020B0604020202020204" pitchFamily="34" charset="0"/>
            </a:endParaRPr>
          </a:p>
        </p:txBody>
      </p:sp>
      <p:sp>
        <p:nvSpPr>
          <p:cNvPr id="164" name="Freeform 202"/>
          <p:cNvSpPr>
            <a:spLocks noEditPoints="1"/>
          </p:cNvSpPr>
          <p:nvPr/>
        </p:nvSpPr>
        <p:spPr bwMode="auto">
          <a:xfrm>
            <a:off x="9068595" y="4723553"/>
            <a:ext cx="241300" cy="182563"/>
          </a:xfrm>
          <a:custGeom>
            <a:avLst/>
            <a:gdLst>
              <a:gd name="T0" fmla="*/ 120596 w 66"/>
              <a:gd name="T1" fmla="*/ 29362 h 50"/>
              <a:gd name="T2" fmla="*/ 164448 w 66"/>
              <a:gd name="T3" fmla="*/ 29362 h 50"/>
              <a:gd name="T4" fmla="*/ 127904 w 66"/>
              <a:gd name="T5" fmla="*/ 62395 h 50"/>
              <a:gd name="T6" fmla="*/ 102323 w 66"/>
              <a:gd name="T7" fmla="*/ 69736 h 50"/>
              <a:gd name="T8" fmla="*/ 98669 w 66"/>
              <a:gd name="T9" fmla="*/ 102768 h 50"/>
              <a:gd name="T10" fmla="*/ 3654 w 66"/>
              <a:gd name="T11" fmla="*/ 66065 h 50"/>
              <a:gd name="T12" fmla="*/ 120596 w 66"/>
              <a:gd name="T13" fmla="*/ 29362 h 50"/>
              <a:gd name="T14" fmla="*/ 21926 w 66"/>
              <a:gd name="T15" fmla="*/ 91758 h 50"/>
              <a:gd name="T16" fmla="*/ 0 w 66"/>
              <a:gd name="T17" fmla="*/ 80747 h 50"/>
              <a:gd name="T18" fmla="*/ 7309 w 66"/>
              <a:gd name="T19" fmla="*/ 117450 h 50"/>
              <a:gd name="T20" fmla="*/ 21926 w 66"/>
              <a:gd name="T21" fmla="*/ 150482 h 50"/>
              <a:gd name="T22" fmla="*/ 21926 w 66"/>
              <a:gd name="T23" fmla="*/ 150482 h 50"/>
              <a:gd name="T24" fmla="*/ 25581 w 66"/>
              <a:gd name="T25" fmla="*/ 154153 h 50"/>
              <a:gd name="T26" fmla="*/ 215610 w 66"/>
              <a:gd name="T27" fmla="*/ 154153 h 50"/>
              <a:gd name="T28" fmla="*/ 219265 w 66"/>
              <a:gd name="T29" fmla="*/ 150482 h 50"/>
              <a:gd name="T30" fmla="*/ 219265 w 66"/>
              <a:gd name="T31" fmla="*/ 150482 h 50"/>
              <a:gd name="T32" fmla="*/ 241191 w 66"/>
              <a:gd name="T33" fmla="*/ 66065 h 50"/>
              <a:gd name="T34" fmla="*/ 200993 w 66"/>
              <a:gd name="T35" fmla="*/ 40373 h 50"/>
              <a:gd name="T36" fmla="*/ 219265 w 66"/>
              <a:gd name="T37" fmla="*/ 22022 h 50"/>
              <a:gd name="T38" fmla="*/ 200993 w 66"/>
              <a:gd name="T39" fmla="*/ 0 h 50"/>
              <a:gd name="T40" fmla="*/ 197338 w 66"/>
              <a:gd name="T41" fmla="*/ 3670 h 50"/>
              <a:gd name="T42" fmla="*/ 208301 w 66"/>
              <a:gd name="T43" fmla="*/ 18352 h 50"/>
              <a:gd name="T44" fmla="*/ 146176 w 66"/>
              <a:gd name="T45" fmla="*/ 80747 h 50"/>
              <a:gd name="T46" fmla="*/ 149831 w 66"/>
              <a:gd name="T47" fmla="*/ 102768 h 50"/>
              <a:gd name="T48" fmla="*/ 222919 w 66"/>
              <a:gd name="T49" fmla="*/ 84417 h 50"/>
              <a:gd name="T50" fmla="*/ 215610 w 66"/>
              <a:gd name="T51" fmla="*/ 113779 h 50"/>
              <a:gd name="T52" fmla="*/ 208301 w 66"/>
              <a:gd name="T53" fmla="*/ 139471 h 50"/>
              <a:gd name="T54" fmla="*/ 36544 w 66"/>
              <a:gd name="T55" fmla="*/ 139471 h 50"/>
              <a:gd name="T56" fmla="*/ 21926 w 66"/>
              <a:gd name="T57" fmla="*/ 91758 h 50"/>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66" h="50">
                <a:moveTo>
                  <a:pt x="33" y="8"/>
                </a:moveTo>
                <a:cubicBezTo>
                  <a:pt x="37" y="8"/>
                  <a:pt x="41" y="8"/>
                  <a:pt x="45" y="8"/>
                </a:cubicBezTo>
                <a:cubicBezTo>
                  <a:pt x="35" y="17"/>
                  <a:pt x="35" y="17"/>
                  <a:pt x="35" y="17"/>
                </a:cubicBezTo>
                <a:cubicBezTo>
                  <a:pt x="32" y="16"/>
                  <a:pt x="29" y="17"/>
                  <a:pt x="28" y="19"/>
                </a:cubicBezTo>
                <a:cubicBezTo>
                  <a:pt x="25" y="21"/>
                  <a:pt x="25" y="25"/>
                  <a:pt x="27" y="28"/>
                </a:cubicBezTo>
                <a:cubicBezTo>
                  <a:pt x="12" y="27"/>
                  <a:pt x="1" y="23"/>
                  <a:pt x="1" y="18"/>
                </a:cubicBezTo>
                <a:cubicBezTo>
                  <a:pt x="1" y="12"/>
                  <a:pt x="16" y="8"/>
                  <a:pt x="33" y="8"/>
                </a:cubicBezTo>
                <a:close/>
                <a:moveTo>
                  <a:pt x="6" y="25"/>
                </a:moveTo>
                <a:cubicBezTo>
                  <a:pt x="4" y="25"/>
                  <a:pt x="1" y="23"/>
                  <a:pt x="0" y="22"/>
                </a:cubicBezTo>
                <a:cubicBezTo>
                  <a:pt x="0" y="25"/>
                  <a:pt x="1" y="29"/>
                  <a:pt x="2" y="32"/>
                </a:cubicBezTo>
                <a:cubicBezTo>
                  <a:pt x="3" y="35"/>
                  <a:pt x="4" y="38"/>
                  <a:pt x="6" y="41"/>
                </a:cubicBezTo>
                <a:cubicBezTo>
                  <a:pt x="6" y="41"/>
                  <a:pt x="6" y="41"/>
                  <a:pt x="6" y="41"/>
                </a:cubicBezTo>
                <a:cubicBezTo>
                  <a:pt x="7" y="42"/>
                  <a:pt x="7" y="42"/>
                  <a:pt x="7" y="42"/>
                </a:cubicBezTo>
                <a:cubicBezTo>
                  <a:pt x="18" y="50"/>
                  <a:pt x="48" y="50"/>
                  <a:pt x="59" y="42"/>
                </a:cubicBezTo>
                <a:cubicBezTo>
                  <a:pt x="60" y="41"/>
                  <a:pt x="60" y="41"/>
                  <a:pt x="60" y="41"/>
                </a:cubicBezTo>
                <a:cubicBezTo>
                  <a:pt x="60" y="41"/>
                  <a:pt x="60" y="41"/>
                  <a:pt x="60" y="41"/>
                </a:cubicBezTo>
                <a:cubicBezTo>
                  <a:pt x="64" y="33"/>
                  <a:pt x="66" y="26"/>
                  <a:pt x="66" y="18"/>
                </a:cubicBezTo>
                <a:cubicBezTo>
                  <a:pt x="66" y="15"/>
                  <a:pt x="62" y="12"/>
                  <a:pt x="55" y="11"/>
                </a:cubicBezTo>
                <a:cubicBezTo>
                  <a:pt x="60" y="6"/>
                  <a:pt x="60" y="6"/>
                  <a:pt x="60" y="6"/>
                </a:cubicBezTo>
                <a:cubicBezTo>
                  <a:pt x="61" y="4"/>
                  <a:pt x="59" y="0"/>
                  <a:pt x="55" y="0"/>
                </a:cubicBezTo>
                <a:cubicBezTo>
                  <a:pt x="55" y="1"/>
                  <a:pt x="54" y="1"/>
                  <a:pt x="54" y="1"/>
                </a:cubicBezTo>
                <a:cubicBezTo>
                  <a:pt x="56" y="2"/>
                  <a:pt x="57" y="3"/>
                  <a:pt x="57" y="5"/>
                </a:cubicBezTo>
                <a:cubicBezTo>
                  <a:pt x="52" y="11"/>
                  <a:pt x="46" y="16"/>
                  <a:pt x="40" y="22"/>
                </a:cubicBezTo>
                <a:cubicBezTo>
                  <a:pt x="41" y="24"/>
                  <a:pt x="41" y="25"/>
                  <a:pt x="41" y="28"/>
                </a:cubicBezTo>
                <a:cubicBezTo>
                  <a:pt x="50" y="27"/>
                  <a:pt x="56" y="25"/>
                  <a:pt x="61" y="23"/>
                </a:cubicBezTo>
                <a:cubicBezTo>
                  <a:pt x="61" y="26"/>
                  <a:pt x="60" y="28"/>
                  <a:pt x="59" y="31"/>
                </a:cubicBezTo>
                <a:cubicBezTo>
                  <a:pt x="58" y="33"/>
                  <a:pt x="58" y="35"/>
                  <a:pt x="57" y="38"/>
                </a:cubicBezTo>
                <a:cubicBezTo>
                  <a:pt x="47" y="44"/>
                  <a:pt x="21" y="45"/>
                  <a:pt x="10" y="38"/>
                </a:cubicBezTo>
                <a:cubicBezTo>
                  <a:pt x="8" y="34"/>
                  <a:pt x="7" y="30"/>
                  <a:pt x="6" y="25"/>
                </a:cubicBezTo>
                <a:close/>
              </a:path>
            </a:pathLst>
          </a:custGeom>
          <a:solidFill>
            <a:schemeClr val="bg1"/>
          </a:solidFill>
          <a:ln>
            <a:noFill/>
          </a:ln>
        </p:spPr>
        <p:txBody>
          <a:body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方正黑体简体" panose="02010601030101010101" pitchFamily="2" charset="-122"/>
              <a:cs typeface="+mn-cs"/>
              <a:sym typeface="Arial" panose="020B0604020202020204" pitchFamily="34" charset="0"/>
            </a:endParaRPr>
          </a:p>
        </p:txBody>
      </p:sp>
      <p:sp>
        <p:nvSpPr>
          <p:cNvPr id="165" name="Freeform 203"/>
          <p:cNvSpPr>
            <a:spLocks noEditPoints="1"/>
          </p:cNvSpPr>
          <p:nvPr/>
        </p:nvSpPr>
        <p:spPr bwMode="auto">
          <a:xfrm>
            <a:off x="9463883" y="4706091"/>
            <a:ext cx="231775" cy="187325"/>
          </a:xfrm>
          <a:custGeom>
            <a:avLst/>
            <a:gdLst>
              <a:gd name="T0" fmla="*/ 43944 w 63"/>
              <a:gd name="T1" fmla="*/ 55003 h 51"/>
              <a:gd name="T2" fmla="*/ 40282 w 63"/>
              <a:gd name="T3" fmla="*/ 33002 h 51"/>
              <a:gd name="T4" fmla="*/ 40282 w 63"/>
              <a:gd name="T5" fmla="*/ 11001 h 51"/>
              <a:gd name="T6" fmla="*/ 47606 w 63"/>
              <a:gd name="T7" fmla="*/ 0 h 51"/>
              <a:gd name="T8" fmla="*/ 109859 w 63"/>
              <a:gd name="T9" fmla="*/ 0 h 51"/>
              <a:gd name="T10" fmla="*/ 109859 w 63"/>
              <a:gd name="T11" fmla="*/ 22001 h 51"/>
              <a:gd name="T12" fmla="*/ 106197 w 63"/>
              <a:gd name="T13" fmla="*/ 33002 h 51"/>
              <a:gd name="T14" fmla="*/ 124507 w 63"/>
              <a:gd name="T15" fmla="*/ 55003 h 51"/>
              <a:gd name="T16" fmla="*/ 120845 w 63"/>
              <a:gd name="T17" fmla="*/ 33002 h 51"/>
              <a:gd name="T18" fmla="*/ 120845 w 63"/>
              <a:gd name="T19" fmla="*/ 11001 h 51"/>
              <a:gd name="T20" fmla="*/ 128169 w 63"/>
              <a:gd name="T21" fmla="*/ 0 h 51"/>
              <a:gd name="T22" fmla="*/ 190422 w 63"/>
              <a:gd name="T23" fmla="*/ 0 h 51"/>
              <a:gd name="T24" fmla="*/ 190422 w 63"/>
              <a:gd name="T25" fmla="*/ 22001 h 51"/>
              <a:gd name="T26" fmla="*/ 186760 w 63"/>
              <a:gd name="T27" fmla="*/ 33002 h 51"/>
              <a:gd name="T28" fmla="*/ 227042 w 63"/>
              <a:gd name="T29" fmla="*/ 55003 h 51"/>
              <a:gd name="T30" fmla="*/ 212394 w 63"/>
              <a:gd name="T31" fmla="*/ 73338 h 51"/>
              <a:gd name="T32" fmla="*/ 227042 w 63"/>
              <a:gd name="T33" fmla="*/ 157676 h 51"/>
              <a:gd name="T34" fmla="*/ 0 w 63"/>
              <a:gd name="T35" fmla="*/ 187011 h 51"/>
              <a:gd name="T36" fmla="*/ 21972 w 63"/>
              <a:gd name="T37" fmla="*/ 157676 h 51"/>
              <a:gd name="T38" fmla="*/ 7324 w 63"/>
              <a:gd name="T39" fmla="*/ 73338 h 51"/>
              <a:gd name="T40" fmla="*/ 197746 w 63"/>
              <a:gd name="T41" fmla="*/ 157676 h 51"/>
              <a:gd name="T42" fmla="*/ 186760 w 63"/>
              <a:gd name="T43" fmla="*/ 73338 h 51"/>
              <a:gd name="T44" fmla="*/ 179436 w 63"/>
              <a:gd name="T45" fmla="*/ 132008 h 51"/>
              <a:gd name="T46" fmla="*/ 157465 w 63"/>
              <a:gd name="T47" fmla="*/ 143008 h 51"/>
              <a:gd name="T48" fmla="*/ 124507 w 63"/>
              <a:gd name="T49" fmla="*/ 106340 h 51"/>
              <a:gd name="T50" fmla="*/ 106197 w 63"/>
              <a:gd name="T51" fmla="*/ 73338 h 51"/>
              <a:gd name="T52" fmla="*/ 98873 w 63"/>
              <a:gd name="T53" fmla="*/ 132008 h 51"/>
              <a:gd name="T54" fmla="*/ 76901 w 63"/>
              <a:gd name="T55" fmla="*/ 143008 h 51"/>
              <a:gd name="T56" fmla="*/ 43944 w 63"/>
              <a:gd name="T57" fmla="*/ 106340 h 51"/>
              <a:gd name="T58" fmla="*/ 36620 w 63"/>
              <a:gd name="T59" fmla="*/ 73338 h 51"/>
              <a:gd name="T60" fmla="*/ 197746 w 63"/>
              <a:gd name="T61" fmla="*/ 157676 h 51"/>
              <a:gd name="T62" fmla="*/ 168451 w 63"/>
              <a:gd name="T63" fmla="*/ 51336 h 51"/>
              <a:gd name="T64" fmla="*/ 168451 w 63"/>
              <a:gd name="T65" fmla="*/ 18334 h 51"/>
              <a:gd name="T66" fmla="*/ 142817 w 63"/>
              <a:gd name="T67" fmla="*/ 22001 h 51"/>
              <a:gd name="T68" fmla="*/ 150141 w 63"/>
              <a:gd name="T69" fmla="*/ 55003 h 51"/>
              <a:gd name="T70" fmla="*/ 150141 w 63"/>
              <a:gd name="T71" fmla="*/ 121007 h 51"/>
              <a:gd name="T72" fmla="*/ 142817 w 63"/>
              <a:gd name="T73" fmla="*/ 73338 h 51"/>
              <a:gd name="T74" fmla="*/ 146479 w 63"/>
              <a:gd name="T75" fmla="*/ 117340 h 51"/>
              <a:gd name="T76" fmla="*/ 69577 w 63"/>
              <a:gd name="T77" fmla="*/ 51336 h 51"/>
              <a:gd name="T78" fmla="*/ 87887 w 63"/>
              <a:gd name="T79" fmla="*/ 22001 h 51"/>
              <a:gd name="T80" fmla="*/ 62253 w 63"/>
              <a:gd name="T81" fmla="*/ 18334 h 51"/>
              <a:gd name="T82" fmla="*/ 62253 w 63"/>
              <a:gd name="T83" fmla="*/ 55003 h 51"/>
              <a:gd name="T84" fmla="*/ 69577 w 63"/>
              <a:gd name="T85" fmla="*/ 51336 h 51"/>
              <a:gd name="T86" fmla="*/ 69577 w 63"/>
              <a:gd name="T87" fmla="*/ 73338 h 51"/>
              <a:gd name="T88" fmla="*/ 62253 w 63"/>
              <a:gd name="T89" fmla="*/ 106340 h 51"/>
              <a:gd name="T90" fmla="*/ 69577 w 63"/>
              <a:gd name="T91" fmla="*/ 121007 h 51"/>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63" h="51">
                <a:moveTo>
                  <a:pt x="2" y="15"/>
                </a:moveTo>
                <a:cubicBezTo>
                  <a:pt x="12" y="15"/>
                  <a:pt x="12" y="15"/>
                  <a:pt x="12" y="15"/>
                </a:cubicBezTo>
                <a:cubicBezTo>
                  <a:pt x="12" y="9"/>
                  <a:pt x="12" y="9"/>
                  <a:pt x="12" y="9"/>
                </a:cubicBezTo>
                <a:cubicBezTo>
                  <a:pt x="11" y="9"/>
                  <a:pt x="11" y="9"/>
                  <a:pt x="11" y="9"/>
                </a:cubicBezTo>
                <a:cubicBezTo>
                  <a:pt x="11" y="6"/>
                  <a:pt x="11" y="6"/>
                  <a:pt x="11" y="6"/>
                </a:cubicBezTo>
                <a:cubicBezTo>
                  <a:pt x="11" y="3"/>
                  <a:pt x="11" y="3"/>
                  <a:pt x="11" y="3"/>
                </a:cubicBezTo>
                <a:cubicBezTo>
                  <a:pt x="11" y="0"/>
                  <a:pt x="11" y="0"/>
                  <a:pt x="11" y="0"/>
                </a:cubicBezTo>
                <a:cubicBezTo>
                  <a:pt x="13" y="0"/>
                  <a:pt x="13" y="0"/>
                  <a:pt x="13" y="0"/>
                </a:cubicBezTo>
                <a:cubicBezTo>
                  <a:pt x="28" y="0"/>
                  <a:pt x="28" y="0"/>
                  <a:pt x="28" y="0"/>
                </a:cubicBezTo>
                <a:cubicBezTo>
                  <a:pt x="30" y="0"/>
                  <a:pt x="30" y="0"/>
                  <a:pt x="30" y="0"/>
                </a:cubicBezTo>
                <a:cubicBezTo>
                  <a:pt x="30" y="3"/>
                  <a:pt x="30" y="3"/>
                  <a:pt x="30" y="3"/>
                </a:cubicBezTo>
                <a:cubicBezTo>
                  <a:pt x="30" y="6"/>
                  <a:pt x="30" y="6"/>
                  <a:pt x="30" y="6"/>
                </a:cubicBezTo>
                <a:cubicBezTo>
                  <a:pt x="30" y="9"/>
                  <a:pt x="30" y="9"/>
                  <a:pt x="30" y="9"/>
                </a:cubicBezTo>
                <a:cubicBezTo>
                  <a:pt x="29" y="9"/>
                  <a:pt x="29" y="9"/>
                  <a:pt x="29" y="9"/>
                </a:cubicBezTo>
                <a:cubicBezTo>
                  <a:pt x="29" y="15"/>
                  <a:pt x="29" y="15"/>
                  <a:pt x="29" y="15"/>
                </a:cubicBezTo>
                <a:cubicBezTo>
                  <a:pt x="34" y="15"/>
                  <a:pt x="34" y="15"/>
                  <a:pt x="34" y="15"/>
                </a:cubicBezTo>
                <a:cubicBezTo>
                  <a:pt x="34" y="9"/>
                  <a:pt x="34" y="9"/>
                  <a:pt x="34" y="9"/>
                </a:cubicBezTo>
                <a:cubicBezTo>
                  <a:pt x="33" y="9"/>
                  <a:pt x="33" y="9"/>
                  <a:pt x="33" y="9"/>
                </a:cubicBezTo>
                <a:cubicBezTo>
                  <a:pt x="33" y="6"/>
                  <a:pt x="33" y="6"/>
                  <a:pt x="33" y="6"/>
                </a:cubicBezTo>
                <a:cubicBezTo>
                  <a:pt x="33" y="3"/>
                  <a:pt x="33" y="3"/>
                  <a:pt x="33" y="3"/>
                </a:cubicBezTo>
                <a:cubicBezTo>
                  <a:pt x="33" y="0"/>
                  <a:pt x="33" y="0"/>
                  <a:pt x="33" y="0"/>
                </a:cubicBezTo>
                <a:cubicBezTo>
                  <a:pt x="35" y="0"/>
                  <a:pt x="35" y="0"/>
                  <a:pt x="35" y="0"/>
                </a:cubicBezTo>
                <a:cubicBezTo>
                  <a:pt x="50" y="0"/>
                  <a:pt x="50" y="0"/>
                  <a:pt x="50" y="0"/>
                </a:cubicBezTo>
                <a:cubicBezTo>
                  <a:pt x="52" y="0"/>
                  <a:pt x="52" y="0"/>
                  <a:pt x="52" y="0"/>
                </a:cubicBezTo>
                <a:cubicBezTo>
                  <a:pt x="52" y="3"/>
                  <a:pt x="52" y="3"/>
                  <a:pt x="52" y="3"/>
                </a:cubicBezTo>
                <a:cubicBezTo>
                  <a:pt x="52" y="6"/>
                  <a:pt x="52" y="6"/>
                  <a:pt x="52" y="6"/>
                </a:cubicBezTo>
                <a:cubicBezTo>
                  <a:pt x="52" y="9"/>
                  <a:pt x="52" y="9"/>
                  <a:pt x="52" y="9"/>
                </a:cubicBezTo>
                <a:cubicBezTo>
                  <a:pt x="51" y="9"/>
                  <a:pt x="51" y="9"/>
                  <a:pt x="51" y="9"/>
                </a:cubicBezTo>
                <a:cubicBezTo>
                  <a:pt x="51" y="15"/>
                  <a:pt x="51" y="15"/>
                  <a:pt x="51" y="15"/>
                </a:cubicBezTo>
                <a:cubicBezTo>
                  <a:pt x="62" y="15"/>
                  <a:pt x="62" y="15"/>
                  <a:pt x="62" y="15"/>
                </a:cubicBezTo>
                <a:cubicBezTo>
                  <a:pt x="62" y="20"/>
                  <a:pt x="62" y="20"/>
                  <a:pt x="62" y="20"/>
                </a:cubicBezTo>
                <a:cubicBezTo>
                  <a:pt x="58" y="20"/>
                  <a:pt x="58" y="20"/>
                  <a:pt x="58" y="20"/>
                </a:cubicBezTo>
                <a:cubicBezTo>
                  <a:pt x="58" y="43"/>
                  <a:pt x="58" y="43"/>
                  <a:pt x="58" y="43"/>
                </a:cubicBezTo>
                <a:cubicBezTo>
                  <a:pt x="62" y="43"/>
                  <a:pt x="62" y="43"/>
                  <a:pt x="62" y="43"/>
                </a:cubicBezTo>
                <a:cubicBezTo>
                  <a:pt x="63" y="51"/>
                  <a:pt x="63" y="51"/>
                  <a:pt x="63" y="51"/>
                </a:cubicBezTo>
                <a:cubicBezTo>
                  <a:pt x="0" y="51"/>
                  <a:pt x="0" y="51"/>
                  <a:pt x="0" y="51"/>
                </a:cubicBezTo>
                <a:cubicBezTo>
                  <a:pt x="2" y="43"/>
                  <a:pt x="2" y="43"/>
                  <a:pt x="2" y="43"/>
                </a:cubicBezTo>
                <a:cubicBezTo>
                  <a:pt x="6" y="43"/>
                  <a:pt x="6" y="43"/>
                  <a:pt x="6" y="43"/>
                </a:cubicBezTo>
                <a:cubicBezTo>
                  <a:pt x="6" y="20"/>
                  <a:pt x="6" y="20"/>
                  <a:pt x="6" y="20"/>
                </a:cubicBezTo>
                <a:cubicBezTo>
                  <a:pt x="2" y="20"/>
                  <a:pt x="2" y="20"/>
                  <a:pt x="2" y="20"/>
                </a:cubicBezTo>
                <a:cubicBezTo>
                  <a:pt x="2" y="15"/>
                  <a:pt x="2" y="15"/>
                  <a:pt x="2" y="15"/>
                </a:cubicBezTo>
                <a:close/>
                <a:moveTo>
                  <a:pt x="54" y="43"/>
                </a:moveTo>
                <a:cubicBezTo>
                  <a:pt x="54" y="20"/>
                  <a:pt x="54" y="20"/>
                  <a:pt x="54" y="20"/>
                </a:cubicBezTo>
                <a:cubicBezTo>
                  <a:pt x="51" y="20"/>
                  <a:pt x="51" y="20"/>
                  <a:pt x="51" y="20"/>
                </a:cubicBezTo>
                <a:cubicBezTo>
                  <a:pt x="51" y="29"/>
                  <a:pt x="51" y="29"/>
                  <a:pt x="51" y="29"/>
                </a:cubicBezTo>
                <a:cubicBezTo>
                  <a:pt x="51" y="32"/>
                  <a:pt x="50" y="34"/>
                  <a:pt x="49" y="36"/>
                </a:cubicBezTo>
                <a:cubicBezTo>
                  <a:pt x="47" y="38"/>
                  <a:pt x="45" y="39"/>
                  <a:pt x="43" y="39"/>
                </a:cubicBezTo>
                <a:cubicBezTo>
                  <a:pt x="43" y="39"/>
                  <a:pt x="43" y="39"/>
                  <a:pt x="43" y="39"/>
                </a:cubicBezTo>
                <a:cubicBezTo>
                  <a:pt x="40" y="39"/>
                  <a:pt x="38" y="38"/>
                  <a:pt x="37" y="36"/>
                </a:cubicBezTo>
                <a:cubicBezTo>
                  <a:pt x="35" y="34"/>
                  <a:pt x="34" y="32"/>
                  <a:pt x="34" y="29"/>
                </a:cubicBezTo>
                <a:cubicBezTo>
                  <a:pt x="34" y="20"/>
                  <a:pt x="34" y="20"/>
                  <a:pt x="34" y="20"/>
                </a:cubicBezTo>
                <a:cubicBezTo>
                  <a:pt x="29" y="20"/>
                  <a:pt x="29" y="20"/>
                  <a:pt x="29" y="20"/>
                </a:cubicBezTo>
                <a:cubicBezTo>
                  <a:pt x="29" y="29"/>
                  <a:pt x="29" y="29"/>
                  <a:pt x="29" y="29"/>
                </a:cubicBezTo>
                <a:cubicBezTo>
                  <a:pt x="29" y="32"/>
                  <a:pt x="28" y="34"/>
                  <a:pt x="27" y="36"/>
                </a:cubicBezTo>
                <a:cubicBezTo>
                  <a:pt x="25" y="38"/>
                  <a:pt x="23" y="39"/>
                  <a:pt x="21" y="39"/>
                </a:cubicBezTo>
                <a:cubicBezTo>
                  <a:pt x="21" y="39"/>
                  <a:pt x="21" y="39"/>
                  <a:pt x="21" y="39"/>
                </a:cubicBezTo>
                <a:cubicBezTo>
                  <a:pt x="18" y="39"/>
                  <a:pt x="16" y="38"/>
                  <a:pt x="15" y="36"/>
                </a:cubicBezTo>
                <a:cubicBezTo>
                  <a:pt x="13" y="34"/>
                  <a:pt x="12" y="32"/>
                  <a:pt x="12" y="29"/>
                </a:cubicBezTo>
                <a:cubicBezTo>
                  <a:pt x="12" y="20"/>
                  <a:pt x="12" y="20"/>
                  <a:pt x="12" y="20"/>
                </a:cubicBezTo>
                <a:cubicBezTo>
                  <a:pt x="10" y="20"/>
                  <a:pt x="10" y="20"/>
                  <a:pt x="10" y="20"/>
                </a:cubicBezTo>
                <a:cubicBezTo>
                  <a:pt x="10" y="43"/>
                  <a:pt x="10" y="43"/>
                  <a:pt x="10" y="43"/>
                </a:cubicBezTo>
                <a:cubicBezTo>
                  <a:pt x="54" y="43"/>
                  <a:pt x="54" y="43"/>
                  <a:pt x="54" y="43"/>
                </a:cubicBezTo>
                <a:close/>
                <a:moveTo>
                  <a:pt x="41" y="14"/>
                </a:moveTo>
                <a:cubicBezTo>
                  <a:pt x="46" y="14"/>
                  <a:pt x="46" y="14"/>
                  <a:pt x="46" y="14"/>
                </a:cubicBezTo>
                <a:cubicBezTo>
                  <a:pt x="46" y="6"/>
                  <a:pt x="46" y="6"/>
                  <a:pt x="46" y="6"/>
                </a:cubicBezTo>
                <a:cubicBezTo>
                  <a:pt x="46" y="5"/>
                  <a:pt x="46" y="5"/>
                  <a:pt x="46" y="5"/>
                </a:cubicBezTo>
                <a:cubicBezTo>
                  <a:pt x="39" y="5"/>
                  <a:pt x="39" y="5"/>
                  <a:pt x="39" y="5"/>
                </a:cubicBezTo>
                <a:cubicBezTo>
                  <a:pt x="39" y="6"/>
                  <a:pt x="39" y="6"/>
                  <a:pt x="39" y="6"/>
                </a:cubicBezTo>
                <a:cubicBezTo>
                  <a:pt x="39" y="15"/>
                  <a:pt x="39" y="15"/>
                  <a:pt x="39" y="15"/>
                </a:cubicBezTo>
                <a:cubicBezTo>
                  <a:pt x="41" y="15"/>
                  <a:pt x="41" y="15"/>
                  <a:pt x="41" y="15"/>
                </a:cubicBezTo>
                <a:cubicBezTo>
                  <a:pt x="41" y="14"/>
                  <a:pt x="41" y="14"/>
                  <a:pt x="41" y="14"/>
                </a:cubicBezTo>
                <a:close/>
                <a:moveTo>
                  <a:pt x="41" y="33"/>
                </a:moveTo>
                <a:cubicBezTo>
                  <a:pt x="41" y="20"/>
                  <a:pt x="41" y="20"/>
                  <a:pt x="41" y="20"/>
                </a:cubicBezTo>
                <a:cubicBezTo>
                  <a:pt x="39" y="20"/>
                  <a:pt x="39" y="20"/>
                  <a:pt x="39" y="20"/>
                </a:cubicBezTo>
                <a:cubicBezTo>
                  <a:pt x="39" y="29"/>
                  <a:pt x="39" y="29"/>
                  <a:pt x="39" y="29"/>
                </a:cubicBezTo>
                <a:cubicBezTo>
                  <a:pt x="39" y="31"/>
                  <a:pt x="40" y="32"/>
                  <a:pt x="40" y="32"/>
                </a:cubicBezTo>
                <a:cubicBezTo>
                  <a:pt x="41" y="33"/>
                  <a:pt x="41" y="33"/>
                  <a:pt x="41" y="33"/>
                </a:cubicBezTo>
                <a:close/>
                <a:moveTo>
                  <a:pt x="19" y="14"/>
                </a:moveTo>
                <a:cubicBezTo>
                  <a:pt x="24" y="14"/>
                  <a:pt x="24" y="14"/>
                  <a:pt x="24" y="14"/>
                </a:cubicBezTo>
                <a:cubicBezTo>
                  <a:pt x="24" y="6"/>
                  <a:pt x="24" y="6"/>
                  <a:pt x="24" y="6"/>
                </a:cubicBezTo>
                <a:cubicBezTo>
                  <a:pt x="24" y="5"/>
                  <a:pt x="24" y="5"/>
                  <a:pt x="24" y="5"/>
                </a:cubicBezTo>
                <a:cubicBezTo>
                  <a:pt x="17" y="5"/>
                  <a:pt x="17" y="5"/>
                  <a:pt x="17" y="5"/>
                </a:cubicBezTo>
                <a:cubicBezTo>
                  <a:pt x="17" y="6"/>
                  <a:pt x="17" y="6"/>
                  <a:pt x="17" y="6"/>
                </a:cubicBezTo>
                <a:cubicBezTo>
                  <a:pt x="17" y="15"/>
                  <a:pt x="17" y="15"/>
                  <a:pt x="17" y="15"/>
                </a:cubicBezTo>
                <a:cubicBezTo>
                  <a:pt x="19" y="15"/>
                  <a:pt x="19" y="15"/>
                  <a:pt x="19" y="15"/>
                </a:cubicBezTo>
                <a:cubicBezTo>
                  <a:pt x="19" y="14"/>
                  <a:pt x="19" y="14"/>
                  <a:pt x="19" y="14"/>
                </a:cubicBezTo>
                <a:close/>
                <a:moveTo>
                  <a:pt x="19" y="33"/>
                </a:moveTo>
                <a:cubicBezTo>
                  <a:pt x="19" y="20"/>
                  <a:pt x="19" y="20"/>
                  <a:pt x="19" y="20"/>
                </a:cubicBezTo>
                <a:cubicBezTo>
                  <a:pt x="17" y="20"/>
                  <a:pt x="17" y="20"/>
                  <a:pt x="17" y="20"/>
                </a:cubicBezTo>
                <a:cubicBezTo>
                  <a:pt x="17" y="29"/>
                  <a:pt x="17" y="29"/>
                  <a:pt x="17" y="29"/>
                </a:cubicBezTo>
                <a:cubicBezTo>
                  <a:pt x="17" y="31"/>
                  <a:pt x="18" y="32"/>
                  <a:pt x="18" y="32"/>
                </a:cubicBezTo>
                <a:cubicBezTo>
                  <a:pt x="19" y="33"/>
                  <a:pt x="19" y="33"/>
                  <a:pt x="19" y="33"/>
                </a:cubicBezTo>
                <a:close/>
              </a:path>
            </a:pathLst>
          </a:custGeom>
          <a:solidFill>
            <a:schemeClr val="bg1"/>
          </a:solidFill>
          <a:ln>
            <a:noFill/>
          </a:ln>
        </p:spPr>
        <p:txBody>
          <a:body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方正黑体简体" panose="02010601030101010101" pitchFamily="2" charset="-122"/>
              <a:cs typeface="+mn-cs"/>
              <a:sym typeface="Arial" panose="020B0604020202020204" pitchFamily="34" charset="0"/>
            </a:endParaRPr>
          </a:p>
        </p:txBody>
      </p:sp>
      <p:sp>
        <p:nvSpPr>
          <p:cNvPr id="166" name="Freeform 204"/>
          <p:cNvSpPr>
            <a:spLocks noEditPoints="1"/>
          </p:cNvSpPr>
          <p:nvPr/>
        </p:nvSpPr>
        <p:spPr bwMode="auto">
          <a:xfrm>
            <a:off x="8686008" y="4709266"/>
            <a:ext cx="242887" cy="179387"/>
          </a:xfrm>
          <a:custGeom>
            <a:avLst/>
            <a:gdLst>
              <a:gd name="T0" fmla="*/ 62919 w 139"/>
              <a:gd name="T1" fmla="*/ 36703 h 103"/>
              <a:gd name="T2" fmla="*/ 55928 w 139"/>
              <a:gd name="T3" fmla="*/ 43694 h 103"/>
              <a:gd name="T4" fmla="*/ 55928 w 139"/>
              <a:gd name="T5" fmla="*/ 150308 h 103"/>
              <a:gd name="T6" fmla="*/ 235948 w 139"/>
              <a:gd name="T7" fmla="*/ 150308 h 103"/>
              <a:gd name="T8" fmla="*/ 242939 w 139"/>
              <a:gd name="T9" fmla="*/ 143317 h 103"/>
              <a:gd name="T10" fmla="*/ 242939 w 139"/>
              <a:gd name="T11" fmla="*/ 36703 h 103"/>
              <a:gd name="T12" fmla="*/ 235948 w 139"/>
              <a:gd name="T13" fmla="*/ 36703 h 103"/>
              <a:gd name="T14" fmla="*/ 96127 w 139"/>
              <a:gd name="T15" fmla="*/ 87388 h 103"/>
              <a:gd name="T16" fmla="*/ 99622 w 139"/>
              <a:gd name="T17" fmla="*/ 90884 h 103"/>
              <a:gd name="T18" fmla="*/ 106614 w 139"/>
              <a:gd name="T19" fmla="*/ 73406 h 103"/>
              <a:gd name="T20" fmla="*/ 117100 w 139"/>
              <a:gd name="T21" fmla="*/ 83893 h 103"/>
              <a:gd name="T22" fmla="*/ 125839 w 139"/>
              <a:gd name="T23" fmla="*/ 76902 h 103"/>
              <a:gd name="T24" fmla="*/ 139821 w 139"/>
              <a:gd name="T25" fmla="*/ 103118 h 103"/>
              <a:gd name="T26" fmla="*/ 143317 w 139"/>
              <a:gd name="T27" fmla="*/ 76902 h 103"/>
              <a:gd name="T28" fmla="*/ 153803 w 139"/>
              <a:gd name="T29" fmla="*/ 90884 h 103"/>
              <a:gd name="T30" fmla="*/ 173028 w 139"/>
              <a:gd name="T31" fmla="*/ 76902 h 103"/>
              <a:gd name="T32" fmla="*/ 180020 w 139"/>
              <a:gd name="T33" fmla="*/ 87388 h 103"/>
              <a:gd name="T34" fmla="*/ 183515 w 139"/>
              <a:gd name="T35" fmla="*/ 83893 h 103"/>
              <a:gd name="T36" fmla="*/ 209732 w 139"/>
              <a:gd name="T37" fmla="*/ 94379 h 103"/>
              <a:gd name="T38" fmla="*/ 183515 w 139"/>
              <a:gd name="T39" fmla="*/ 110109 h 103"/>
              <a:gd name="T40" fmla="*/ 166037 w 139"/>
              <a:gd name="T41" fmla="*/ 87388 h 103"/>
              <a:gd name="T42" fmla="*/ 153803 w 139"/>
              <a:gd name="T43" fmla="*/ 106614 h 103"/>
              <a:gd name="T44" fmla="*/ 146812 w 139"/>
              <a:gd name="T45" fmla="*/ 94379 h 103"/>
              <a:gd name="T46" fmla="*/ 136325 w 139"/>
              <a:gd name="T47" fmla="*/ 117100 h 103"/>
              <a:gd name="T48" fmla="*/ 117100 w 139"/>
              <a:gd name="T49" fmla="*/ 94379 h 103"/>
              <a:gd name="T50" fmla="*/ 110109 w 139"/>
              <a:gd name="T51" fmla="*/ 90884 h 103"/>
              <a:gd name="T52" fmla="*/ 106614 w 139"/>
              <a:gd name="T53" fmla="*/ 106614 h 103"/>
              <a:gd name="T54" fmla="*/ 96127 w 139"/>
              <a:gd name="T55" fmla="*/ 94379 h 103"/>
              <a:gd name="T56" fmla="*/ 83893 w 139"/>
              <a:gd name="T57" fmla="*/ 87388 h 103"/>
              <a:gd name="T58" fmla="*/ 80397 w 139"/>
              <a:gd name="T59" fmla="*/ 180020 h 103"/>
              <a:gd name="T60" fmla="*/ 0 w 139"/>
              <a:gd name="T61" fmla="*/ 0 h 103"/>
              <a:gd name="T62" fmla="*/ 80397 w 139"/>
              <a:gd name="T63" fmla="*/ 26217 h 103"/>
              <a:gd name="T64" fmla="*/ 40199 w 139"/>
              <a:gd name="T65" fmla="*/ 26217 h 103"/>
              <a:gd name="T66" fmla="*/ 6991 w 139"/>
              <a:gd name="T67" fmla="*/ 26217 h 103"/>
              <a:gd name="T68" fmla="*/ 6991 w 139"/>
              <a:gd name="T69" fmla="*/ 50685 h 103"/>
              <a:gd name="T70" fmla="*/ 12234 w 139"/>
              <a:gd name="T71" fmla="*/ 54181 h 103"/>
              <a:gd name="T72" fmla="*/ 40199 w 139"/>
              <a:gd name="T73" fmla="*/ 62920 h 103"/>
              <a:gd name="T74" fmla="*/ 6991 w 139"/>
              <a:gd name="T75" fmla="*/ 62920 h 103"/>
              <a:gd name="T76" fmla="*/ 6991 w 139"/>
              <a:gd name="T77" fmla="*/ 87388 h 103"/>
              <a:gd name="T78" fmla="*/ 12234 w 139"/>
              <a:gd name="T79" fmla="*/ 90884 h 103"/>
              <a:gd name="T80" fmla="*/ 40199 w 139"/>
              <a:gd name="T81" fmla="*/ 160795 h 103"/>
              <a:gd name="T82" fmla="*/ 80397 w 139"/>
              <a:gd name="T83" fmla="*/ 180020 h 103"/>
              <a:gd name="T84" fmla="*/ 22721 w 139"/>
              <a:gd name="T85" fmla="*/ 103118 h 103"/>
              <a:gd name="T86" fmla="*/ 6991 w 139"/>
              <a:gd name="T87" fmla="*/ 110109 h 103"/>
              <a:gd name="T88" fmla="*/ 22721 w 139"/>
              <a:gd name="T89" fmla="*/ 103118 h 103"/>
              <a:gd name="T90" fmla="*/ 22721 w 139"/>
              <a:gd name="T91" fmla="*/ 113605 h 103"/>
              <a:gd name="T92" fmla="*/ 6991 w 139"/>
              <a:gd name="T93" fmla="*/ 124091 h 103"/>
              <a:gd name="T94" fmla="*/ 22721 w 139"/>
              <a:gd name="T95" fmla="*/ 113605 h 103"/>
              <a:gd name="T96" fmla="*/ 40199 w 139"/>
              <a:gd name="T97" fmla="*/ 33208 h 103"/>
              <a:gd name="T98" fmla="*/ 15730 w 139"/>
              <a:gd name="T99" fmla="*/ 47190 h 103"/>
              <a:gd name="T100" fmla="*/ 40199 w 139"/>
              <a:gd name="T101" fmla="*/ 33208 h 103"/>
              <a:gd name="T102" fmla="*/ 40199 w 139"/>
              <a:gd name="T103" fmla="*/ 69911 h 103"/>
              <a:gd name="T104" fmla="*/ 15730 w 139"/>
              <a:gd name="T105" fmla="*/ 83893 h 103"/>
              <a:gd name="T106" fmla="*/ 40199 w 139"/>
              <a:gd name="T107" fmla="*/ 69911 h 103"/>
              <a:gd name="T108" fmla="*/ 190506 w 139"/>
              <a:gd name="T109" fmla="*/ 167786 h 103"/>
              <a:gd name="T110" fmla="*/ 180020 w 139"/>
              <a:gd name="T111" fmla="*/ 153803 h 103"/>
              <a:gd name="T112" fmla="*/ 117100 w 139"/>
              <a:gd name="T113" fmla="*/ 167786 h 103"/>
              <a:gd name="T114" fmla="*/ 106614 w 139"/>
              <a:gd name="T115" fmla="*/ 180020 h 103"/>
              <a:gd name="T116" fmla="*/ 190506 w 139"/>
              <a:gd name="T117" fmla="*/ 167786 h 103"/>
              <a:gd name="T118" fmla="*/ 73406 w 139"/>
              <a:gd name="T119" fmla="*/ 54181 h 103"/>
              <a:gd name="T120" fmla="*/ 220218 w 139"/>
              <a:gd name="T121" fmla="*/ 131083 h 103"/>
              <a:gd name="T122" fmla="*/ 73406 w 139"/>
              <a:gd name="T123" fmla="*/ 54181 h 103"/>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139" h="103">
                <a:moveTo>
                  <a:pt x="135" y="21"/>
                </a:moveTo>
                <a:lnTo>
                  <a:pt x="36" y="21"/>
                </a:lnTo>
                <a:lnTo>
                  <a:pt x="32" y="21"/>
                </a:lnTo>
                <a:lnTo>
                  <a:pt x="32" y="25"/>
                </a:lnTo>
                <a:lnTo>
                  <a:pt x="32" y="82"/>
                </a:lnTo>
                <a:lnTo>
                  <a:pt x="32" y="86"/>
                </a:lnTo>
                <a:lnTo>
                  <a:pt x="36" y="86"/>
                </a:lnTo>
                <a:lnTo>
                  <a:pt x="135" y="86"/>
                </a:lnTo>
                <a:lnTo>
                  <a:pt x="139" y="86"/>
                </a:lnTo>
                <a:lnTo>
                  <a:pt x="139" y="82"/>
                </a:lnTo>
                <a:lnTo>
                  <a:pt x="139" y="25"/>
                </a:lnTo>
                <a:lnTo>
                  <a:pt x="139" y="21"/>
                </a:lnTo>
                <a:lnTo>
                  <a:pt x="135" y="21"/>
                </a:lnTo>
                <a:close/>
                <a:moveTo>
                  <a:pt x="48" y="50"/>
                </a:moveTo>
                <a:lnTo>
                  <a:pt x="55" y="50"/>
                </a:lnTo>
                <a:lnTo>
                  <a:pt x="57" y="50"/>
                </a:lnTo>
                <a:lnTo>
                  <a:pt x="57" y="52"/>
                </a:lnTo>
                <a:lnTo>
                  <a:pt x="59" y="54"/>
                </a:lnTo>
                <a:lnTo>
                  <a:pt x="61" y="42"/>
                </a:lnTo>
                <a:lnTo>
                  <a:pt x="65" y="42"/>
                </a:lnTo>
                <a:lnTo>
                  <a:pt x="67" y="48"/>
                </a:lnTo>
                <a:lnTo>
                  <a:pt x="69" y="46"/>
                </a:lnTo>
                <a:lnTo>
                  <a:pt x="72" y="44"/>
                </a:lnTo>
                <a:lnTo>
                  <a:pt x="74" y="46"/>
                </a:lnTo>
                <a:lnTo>
                  <a:pt x="80" y="59"/>
                </a:lnTo>
                <a:lnTo>
                  <a:pt x="82" y="48"/>
                </a:lnTo>
                <a:lnTo>
                  <a:pt x="82" y="44"/>
                </a:lnTo>
                <a:lnTo>
                  <a:pt x="86" y="48"/>
                </a:lnTo>
                <a:lnTo>
                  <a:pt x="88" y="52"/>
                </a:lnTo>
                <a:lnTo>
                  <a:pt x="95" y="44"/>
                </a:lnTo>
                <a:lnTo>
                  <a:pt x="99" y="44"/>
                </a:lnTo>
                <a:lnTo>
                  <a:pt x="103" y="54"/>
                </a:lnTo>
                <a:lnTo>
                  <a:pt x="103" y="50"/>
                </a:lnTo>
                <a:lnTo>
                  <a:pt x="103" y="48"/>
                </a:lnTo>
                <a:lnTo>
                  <a:pt x="105" y="48"/>
                </a:lnTo>
                <a:lnTo>
                  <a:pt x="120" y="48"/>
                </a:lnTo>
                <a:lnTo>
                  <a:pt x="120" y="54"/>
                </a:lnTo>
                <a:lnTo>
                  <a:pt x="107" y="54"/>
                </a:lnTo>
                <a:lnTo>
                  <a:pt x="105" y="63"/>
                </a:lnTo>
                <a:lnTo>
                  <a:pt x="101" y="63"/>
                </a:lnTo>
                <a:lnTo>
                  <a:pt x="95" y="50"/>
                </a:lnTo>
                <a:lnTo>
                  <a:pt x="90" y="57"/>
                </a:lnTo>
                <a:lnTo>
                  <a:pt x="88" y="61"/>
                </a:lnTo>
                <a:lnTo>
                  <a:pt x="86" y="57"/>
                </a:lnTo>
                <a:lnTo>
                  <a:pt x="84" y="54"/>
                </a:lnTo>
                <a:lnTo>
                  <a:pt x="82" y="67"/>
                </a:lnTo>
                <a:lnTo>
                  <a:pt x="78" y="67"/>
                </a:lnTo>
                <a:lnTo>
                  <a:pt x="69" y="52"/>
                </a:lnTo>
                <a:lnTo>
                  <a:pt x="67" y="54"/>
                </a:lnTo>
                <a:lnTo>
                  <a:pt x="65" y="57"/>
                </a:lnTo>
                <a:lnTo>
                  <a:pt x="63" y="52"/>
                </a:lnTo>
                <a:lnTo>
                  <a:pt x="63" y="50"/>
                </a:lnTo>
                <a:lnTo>
                  <a:pt x="61" y="61"/>
                </a:lnTo>
                <a:lnTo>
                  <a:pt x="57" y="63"/>
                </a:lnTo>
                <a:lnTo>
                  <a:pt x="55" y="54"/>
                </a:lnTo>
                <a:lnTo>
                  <a:pt x="48" y="54"/>
                </a:lnTo>
                <a:lnTo>
                  <a:pt x="48" y="50"/>
                </a:lnTo>
                <a:close/>
                <a:moveTo>
                  <a:pt x="46" y="103"/>
                </a:moveTo>
                <a:lnTo>
                  <a:pt x="0" y="103"/>
                </a:lnTo>
                <a:lnTo>
                  <a:pt x="0" y="0"/>
                </a:lnTo>
                <a:lnTo>
                  <a:pt x="46" y="0"/>
                </a:lnTo>
                <a:lnTo>
                  <a:pt x="46" y="15"/>
                </a:lnTo>
                <a:lnTo>
                  <a:pt x="34" y="15"/>
                </a:lnTo>
                <a:lnTo>
                  <a:pt x="23" y="15"/>
                </a:lnTo>
                <a:lnTo>
                  <a:pt x="7" y="15"/>
                </a:lnTo>
                <a:lnTo>
                  <a:pt x="4" y="15"/>
                </a:lnTo>
                <a:lnTo>
                  <a:pt x="4" y="17"/>
                </a:lnTo>
                <a:lnTo>
                  <a:pt x="4" y="29"/>
                </a:lnTo>
                <a:lnTo>
                  <a:pt x="4" y="31"/>
                </a:lnTo>
                <a:lnTo>
                  <a:pt x="7" y="31"/>
                </a:lnTo>
                <a:lnTo>
                  <a:pt x="23" y="31"/>
                </a:lnTo>
                <a:lnTo>
                  <a:pt x="23" y="36"/>
                </a:lnTo>
                <a:lnTo>
                  <a:pt x="7" y="36"/>
                </a:lnTo>
                <a:lnTo>
                  <a:pt x="4" y="36"/>
                </a:lnTo>
                <a:lnTo>
                  <a:pt x="4" y="38"/>
                </a:lnTo>
                <a:lnTo>
                  <a:pt x="4" y="50"/>
                </a:lnTo>
                <a:lnTo>
                  <a:pt x="4" y="52"/>
                </a:lnTo>
                <a:lnTo>
                  <a:pt x="7" y="52"/>
                </a:lnTo>
                <a:lnTo>
                  <a:pt x="23" y="52"/>
                </a:lnTo>
                <a:lnTo>
                  <a:pt x="23" y="92"/>
                </a:lnTo>
                <a:lnTo>
                  <a:pt x="46" y="92"/>
                </a:lnTo>
                <a:lnTo>
                  <a:pt x="46" y="103"/>
                </a:lnTo>
                <a:close/>
                <a:moveTo>
                  <a:pt x="13" y="59"/>
                </a:moveTo>
                <a:lnTo>
                  <a:pt x="4" y="59"/>
                </a:lnTo>
                <a:lnTo>
                  <a:pt x="4" y="63"/>
                </a:lnTo>
                <a:lnTo>
                  <a:pt x="13" y="63"/>
                </a:lnTo>
                <a:lnTo>
                  <a:pt x="13" y="59"/>
                </a:lnTo>
                <a:close/>
                <a:moveTo>
                  <a:pt x="13" y="65"/>
                </a:moveTo>
                <a:lnTo>
                  <a:pt x="4" y="65"/>
                </a:lnTo>
                <a:lnTo>
                  <a:pt x="4" y="71"/>
                </a:lnTo>
                <a:lnTo>
                  <a:pt x="13" y="71"/>
                </a:lnTo>
                <a:lnTo>
                  <a:pt x="13" y="65"/>
                </a:lnTo>
                <a:close/>
                <a:moveTo>
                  <a:pt x="23" y="19"/>
                </a:moveTo>
                <a:lnTo>
                  <a:pt x="9" y="19"/>
                </a:lnTo>
                <a:lnTo>
                  <a:pt x="9" y="27"/>
                </a:lnTo>
                <a:lnTo>
                  <a:pt x="23" y="27"/>
                </a:lnTo>
                <a:lnTo>
                  <a:pt x="23" y="19"/>
                </a:lnTo>
                <a:close/>
                <a:moveTo>
                  <a:pt x="23" y="40"/>
                </a:moveTo>
                <a:lnTo>
                  <a:pt x="9" y="40"/>
                </a:lnTo>
                <a:lnTo>
                  <a:pt x="9" y="48"/>
                </a:lnTo>
                <a:lnTo>
                  <a:pt x="23" y="48"/>
                </a:lnTo>
                <a:lnTo>
                  <a:pt x="23" y="40"/>
                </a:lnTo>
                <a:close/>
                <a:moveTo>
                  <a:pt x="109" y="96"/>
                </a:moveTo>
                <a:lnTo>
                  <a:pt x="103" y="96"/>
                </a:lnTo>
                <a:lnTo>
                  <a:pt x="103" y="88"/>
                </a:lnTo>
                <a:lnTo>
                  <a:pt x="67" y="88"/>
                </a:lnTo>
                <a:lnTo>
                  <a:pt x="67" y="96"/>
                </a:lnTo>
                <a:lnTo>
                  <a:pt x="61" y="96"/>
                </a:lnTo>
                <a:lnTo>
                  <a:pt x="61" y="103"/>
                </a:lnTo>
                <a:lnTo>
                  <a:pt x="109" y="103"/>
                </a:lnTo>
                <a:lnTo>
                  <a:pt x="109" y="96"/>
                </a:lnTo>
                <a:close/>
                <a:moveTo>
                  <a:pt x="42" y="31"/>
                </a:moveTo>
                <a:lnTo>
                  <a:pt x="126" y="31"/>
                </a:lnTo>
                <a:lnTo>
                  <a:pt x="126" y="75"/>
                </a:lnTo>
                <a:lnTo>
                  <a:pt x="42" y="75"/>
                </a:lnTo>
                <a:lnTo>
                  <a:pt x="42" y="31"/>
                </a:lnTo>
                <a:close/>
              </a:path>
            </a:pathLst>
          </a:custGeom>
          <a:solidFill>
            <a:schemeClr val="bg1"/>
          </a:solidFill>
          <a:ln>
            <a:noFill/>
          </a:ln>
        </p:spPr>
        <p:txBody>
          <a:body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方正黑体简体" panose="02010601030101010101" pitchFamily="2" charset="-122"/>
              <a:cs typeface="+mn-cs"/>
              <a:sym typeface="Arial" panose="020B0604020202020204" pitchFamily="34" charset="0"/>
            </a:endParaRPr>
          </a:p>
        </p:txBody>
      </p:sp>
      <p:sp>
        <p:nvSpPr>
          <p:cNvPr id="167" name="Freeform 206"/>
          <p:cNvSpPr>
            <a:spLocks noEditPoints="1"/>
          </p:cNvSpPr>
          <p:nvPr/>
        </p:nvSpPr>
        <p:spPr bwMode="auto">
          <a:xfrm>
            <a:off x="8295483" y="4726728"/>
            <a:ext cx="236537" cy="166688"/>
          </a:xfrm>
          <a:custGeom>
            <a:avLst/>
            <a:gdLst>
              <a:gd name="T0" fmla="*/ 201127 w 65"/>
              <a:gd name="T1" fmla="*/ 14759 h 45"/>
              <a:gd name="T2" fmla="*/ 234038 w 65"/>
              <a:gd name="T3" fmla="*/ 73795 h 45"/>
              <a:gd name="T4" fmla="*/ 237695 w 65"/>
              <a:gd name="T5" fmla="*/ 92243 h 45"/>
              <a:gd name="T6" fmla="*/ 237695 w 65"/>
              <a:gd name="T7" fmla="*/ 99623 h 45"/>
              <a:gd name="T8" fmla="*/ 201127 w 65"/>
              <a:gd name="T9" fmla="*/ 151279 h 45"/>
              <a:gd name="T10" fmla="*/ 36568 w 65"/>
              <a:gd name="T11" fmla="*/ 151279 h 45"/>
              <a:gd name="T12" fmla="*/ 0 w 65"/>
              <a:gd name="T13" fmla="*/ 99623 h 45"/>
              <a:gd name="T14" fmla="*/ 0 w 65"/>
              <a:gd name="T15" fmla="*/ 92243 h 45"/>
              <a:gd name="T16" fmla="*/ 3657 w 65"/>
              <a:gd name="T17" fmla="*/ 73795 h 45"/>
              <a:gd name="T18" fmla="*/ 36568 w 65"/>
              <a:gd name="T19" fmla="*/ 14759 h 45"/>
              <a:gd name="T20" fmla="*/ 138960 w 65"/>
              <a:gd name="T21" fmla="*/ 59036 h 45"/>
              <a:gd name="T22" fmla="*/ 138960 w 65"/>
              <a:gd name="T23" fmla="*/ 66415 h 45"/>
              <a:gd name="T24" fmla="*/ 138960 w 65"/>
              <a:gd name="T25" fmla="*/ 59036 h 45"/>
              <a:gd name="T26" fmla="*/ 106049 w 65"/>
              <a:gd name="T27" fmla="*/ 88554 h 45"/>
              <a:gd name="T28" fmla="*/ 124333 w 65"/>
              <a:gd name="T29" fmla="*/ 88554 h 45"/>
              <a:gd name="T30" fmla="*/ 142617 w 65"/>
              <a:gd name="T31" fmla="*/ 77484 h 45"/>
              <a:gd name="T32" fmla="*/ 142617 w 65"/>
              <a:gd name="T33" fmla="*/ 84864 h 45"/>
              <a:gd name="T34" fmla="*/ 153588 w 65"/>
              <a:gd name="T35" fmla="*/ 77484 h 45"/>
              <a:gd name="T36" fmla="*/ 160901 w 65"/>
              <a:gd name="T37" fmla="*/ 73795 h 45"/>
              <a:gd name="T38" fmla="*/ 146274 w 65"/>
              <a:gd name="T39" fmla="*/ 73795 h 45"/>
              <a:gd name="T40" fmla="*/ 142617 w 65"/>
              <a:gd name="T41" fmla="*/ 77484 h 45"/>
              <a:gd name="T42" fmla="*/ 65823 w 65"/>
              <a:gd name="T43" fmla="*/ 66415 h 45"/>
              <a:gd name="T44" fmla="*/ 65823 w 65"/>
              <a:gd name="T45" fmla="*/ 70105 h 45"/>
              <a:gd name="T46" fmla="*/ 65823 w 65"/>
              <a:gd name="T47" fmla="*/ 81174 h 45"/>
              <a:gd name="T48" fmla="*/ 95078 w 65"/>
              <a:gd name="T49" fmla="*/ 77484 h 45"/>
              <a:gd name="T50" fmla="*/ 95078 w 65"/>
              <a:gd name="T51" fmla="*/ 55346 h 45"/>
              <a:gd name="T52" fmla="*/ 197470 w 65"/>
              <a:gd name="T53" fmla="*/ 51656 h 45"/>
              <a:gd name="T54" fmla="*/ 219411 w 65"/>
              <a:gd name="T55" fmla="*/ 59036 h 45"/>
              <a:gd name="T56" fmla="*/ 117019 w 65"/>
              <a:gd name="T57" fmla="*/ 18449 h 45"/>
              <a:gd name="T58" fmla="*/ 18284 w 65"/>
              <a:gd name="T59" fmla="*/ 59036 h 45"/>
              <a:gd name="T60" fmla="*/ 40225 w 65"/>
              <a:gd name="T61" fmla="*/ 51656 h 45"/>
              <a:gd name="T62" fmla="*/ 193813 w 65"/>
              <a:gd name="T63" fmla="*/ 59036 h 45"/>
              <a:gd name="T64" fmla="*/ 43882 w 65"/>
              <a:gd name="T65" fmla="*/ 59036 h 45"/>
              <a:gd name="T66" fmla="*/ 43882 w 65"/>
              <a:gd name="T67" fmla="*/ 88554 h 45"/>
              <a:gd name="T68" fmla="*/ 190156 w 65"/>
              <a:gd name="T69" fmla="*/ 88554 h 45"/>
              <a:gd name="T70" fmla="*/ 193813 w 65"/>
              <a:gd name="T71" fmla="*/ 59036 h 45"/>
              <a:gd name="T72" fmla="*/ 201127 w 65"/>
              <a:gd name="T73" fmla="*/ 103313 h 45"/>
              <a:gd name="T74" fmla="*/ 36568 w 65"/>
              <a:gd name="T75" fmla="*/ 103313 h 45"/>
              <a:gd name="T76" fmla="*/ 18284 w 65"/>
              <a:gd name="T77" fmla="*/ 95933 h 45"/>
              <a:gd name="T78" fmla="*/ 117019 w 65"/>
              <a:gd name="T79" fmla="*/ 132830 h 45"/>
              <a:gd name="T80" fmla="*/ 215754 w 65"/>
              <a:gd name="T81" fmla="*/ 95933 h 45"/>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65" h="45">
                <a:moveTo>
                  <a:pt x="32" y="0"/>
                </a:moveTo>
                <a:cubicBezTo>
                  <a:pt x="41" y="0"/>
                  <a:pt x="49" y="1"/>
                  <a:pt x="55" y="4"/>
                </a:cubicBezTo>
                <a:cubicBezTo>
                  <a:pt x="61" y="7"/>
                  <a:pt x="65" y="11"/>
                  <a:pt x="65" y="16"/>
                </a:cubicBezTo>
                <a:cubicBezTo>
                  <a:pt x="65" y="17"/>
                  <a:pt x="65" y="19"/>
                  <a:pt x="64" y="20"/>
                </a:cubicBezTo>
                <a:cubicBezTo>
                  <a:pt x="65" y="21"/>
                  <a:pt x="65" y="23"/>
                  <a:pt x="65" y="24"/>
                </a:cubicBezTo>
                <a:cubicBezTo>
                  <a:pt x="65" y="25"/>
                  <a:pt x="65" y="25"/>
                  <a:pt x="65" y="25"/>
                </a:cubicBezTo>
                <a:cubicBezTo>
                  <a:pt x="65" y="26"/>
                  <a:pt x="65" y="26"/>
                  <a:pt x="65" y="26"/>
                </a:cubicBezTo>
                <a:cubicBezTo>
                  <a:pt x="65" y="27"/>
                  <a:pt x="65" y="27"/>
                  <a:pt x="65" y="27"/>
                </a:cubicBezTo>
                <a:cubicBezTo>
                  <a:pt x="65" y="28"/>
                  <a:pt x="65" y="28"/>
                  <a:pt x="65" y="28"/>
                </a:cubicBezTo>
                <a:cubicBezTo>
                  <a:pt x="65" y="33"/>
                  <a:pt x="61" y="38"/>
                  <a:pt x="55" y="41"/>
                </a:cubicBezTo>
                <a:cubicBezTo>
                  <a:pt x="49" y="43"/>
                  <a:pt x="41" y="45"/>
                  <a:pt x="32" y="45"/>
                </a:cubicBezTo>
                <a:cubicBezTo>
                  <a:pt x="24" y="45"/>
                  <a:pt x="16" y="43"/>
                  <a:pt x="10" y="41"/>
                </a:cubicBezTo>
                <a:cubicBezTo>
                  <a:pt x="4" y="38"/>
                  <a:pt x="0" y="33"/>
                  <a:pt x="0" y="28"/>
                </a:cubicBezTo>
                <a:cubicBezTo>
                  <a:pt x="0" y="28"/>
                  <a:pt x="0" y="28"/>
                  <a:pt x="0" y="27"/>
                </a:cubicBezTo>
                <a:cubicBezTo>
                  <a:pt x="0" y="27"/>
                  <a:pt x="0" y="27"/>
                  <a:pt x="0" y="26"/>
                </a:cubicBezTo>
                <a:cubicBezTo>
                  <a:pt x="0" y="26"/>
                  <a:pt x="0" y="26"/>
                  <a:pt x="0" y="25"/>
                </a:cubicBezTo>
                <a:cubicBezTo>
                  <a:pt x="0" y="25"/>
                  <a:pt x="0" y="25"/>
                  <a:pt x="0" y="24"/>
                </a:cubicBezTo>
                <a:cubicBezTo>
                  <a:pt x="0" y="23"/>
                  <a:pt x="0" y="21"/>
                  <a:pt x="1" y="20"/>
                </a:cubicBezTo>
                <a:cubicBezTo>
                  <a:pt x="0" y="19"/>
                  <a:pt x="0" y="17"/>
                  <a:pt x="0" y="16"/>
                </a:cubicBezTo>
                <a:cubicBezTo>
                  <a:pt x="0" y="11"/>
                  <a:pt x="4" y="7"/>
                  <a:pt x="10" y="4"/>
                </a:cubicBezTo>
                <a:cubicBezTo>
                  <a:pt x="16" y="1"/>
                  <a:pt x="24" y="0"/>
                  <a:pt x="32" y="0"/>
                </a:cubicBezTo>
                <a:close/>
                <a:moveTo>
                  <a:pt x="38" y="16"/>
                </a:moveTo>
                <a:cubicBezTo>
                  <a:pt x="37" y="16"/>
                  <a:pt x="36" y="16"/>
                  <a:pt x="36" y="17"/>
                </a:cubicBezTo>
                <a:cubicBezTo>
                  <a:pt x="36" y="17"/>
                  <a:pt x="37" y="18"/>
                  <a:pt x="38" y="18"/>
                </a:cubicBezTo>
                <a:cubicBezTo>
                  <a:pt x="40" y="18"/>
                  <a:pt x="41" y="17"/>
                  <a:pt x="41" y="17"/>
                </a:cubicBezTo>
                <a:cubicBezTo>
                  <a:pt x="41" y="16"/>
                  <a:pt x="40" y="16"/>
                  <a:pt x="38" y="16"/>
                </a:cubicBezTo>
                <a:close/>
                <a:moveTo>
                  <a:pt x="31" y="23"/>
                </a:moveTo>
                <a:cubicBezTo>
                  <a:pt x="30" y="23"/>
                  <a:pt x="29" y="23"/>
                  <a:pt x="29" y="24"/>
                </a:cubicBezTo>
                <a:cubicBezTo>
                  <a:pt x="29" y="25"/>
                  <a:pt x="30" y="25"/>
                  <a:pt x="31" y="25"/>
                </a:cubicBezTo>
                <a:cubicBezTo>
                  <a:pt x="33" y="25"/>
                  <a:pt x="34" y="25"/>
                  <a:pt x="34" y="24"/>
                </a:cubicBezTo>
                <a:cubicBezTo>
                  <a:pt x="34" y="23"/>
                  <a:pt x="33" y="23"/>
                  <a:pt x="31" y="23"/>
                </a:cubicBezTo>
                <a:close/>
                <a:moveTo>
                  <a:pt x="39" y="21"/>
                </a:moveTo>
                <a:cubicBezTo>
                  <a:pt x="37" y="21"/>
                  <a:pt x="36" y="21"/>
                  <a:pt x="36" y="22"/>
                </a:cubicBezTo>
                <a:cubicBezTo>
                  <a:pt x="36" y="23"/>
                  <a:pt x="37" y="23"/>
                  <a:pt x="39" y="23"/>
                </a:cubicBezTo>
                <a:cubicBezTo>
                  <a:pt x="41" y="23"/>
                  <a:pt x="42" y="23"/>
                  <a:pt x="42" y="22"/>
                </a:cubicBezTo>
                <a:cubicBezTo>
                  <a:pt x="42" y="22"/>
                  <a:pt x="42" y="21"/>
                  <a:pt x="42" y="21"/>
                </a:cubicBezTo>
                <a:cubicBezTo>
                  <a:pt x="42" y="21"/>
                  <a:pt x="42" y="21"/>
                  <a:pt x="42" y="21"/>
                </a:cubicBezTo>
                <a:cubicBezTo>
                  <a:pt x="43" y="21"/>
                  <a:pt x="44" y="21"/>
                  <a:pt x="44" y="20"/>
                </a:cubicBezTo>
                <a:cubicBezTo>
                  <a:pt x="44" y="20"/>
                  <a:pt x="43" y="20"/>
                  <a:pt x="42" y="20"/>
                </a:cubicBezTo>
                <a:cubicBezTo>
                  <a:pt x="41" y="20"/>
                  <a:pt x="40" y="20"/>
                  <a:pt x="40" y="20"/>
                </a:cubicBezTo>
                <a:cubicBezTo>
                  <a:pt x="40" y="21"/>
                  <a:pt x="40" y="21"/>
                  <a:pt x="40" y="21"/>
                </a:cubicBezTo>
                <a:cubicBezTo>
                  <a:pt x="40" y="21"/>
                  <a:pt x="39" y="21"/>
                  <a:pt x="39" y="21"/>
                </a:cubicBezTo>
                <a:close/>
                <a:moveTo>
                  <a:pt x="26" y="15"/>
                </a:moveTo>
                <a:cubicBezTo>
                  <a:pt x="22" y="15"/>
                  <a:pt x="18" y="17"/>
                  <a:pt x="18" y="18"/>
                </a:cubicBezTo>
                <a:cubicBezTo>
                  <a:pt x="18" y="18"/>
                  <a:pt x="18" y="19"/>
                  <a:pt x="18" y="19"/>
                </a:cubicBezTo>
                <a:cubicBezTo>
                  <a:pt x="18" y="19"/>
                  <a:pt x="18" y="19"/>
                  <a:pt x="18" y="19"/>
                </a:cubicBezTo>
                <a:cubicBezTo>
                  <a:pt x="16" y="19"/>
                  <a:pt x="14" y="20"/>
                  <a:pt x="14" y="20"/>
                </a:cubicBezTo>
                <a:cubicBezTo>
                  <a:pt x="14" y="21"/>
                  <a:pt x="16" y="22"/>
                  <a:pt x="18" y="22"/>
                </a:cubicBezTo>
                <a:cubicBezTo>
                  <a:pt x="19" y="22"/>
                  <a:pt x="21" y="21"/>
                  <a:pt x="21" y="21"/>
                </a:cubicBezTo>
                <a:cubicBezTo>
                  <a:pt x="22" y="21"/>
                  <a:pt x="24" y="21"/>
                  <a:pt x="26" y="21"/>
                </a:cubicBezTo>
                <a:cubicBezTo>
                  <a:pt x="30" y="21"/>
                  <a:pt x="33" y="20"/>
                  <a:pt x="33" y="18"/>
                </a:cubicBezTo>
                <a:cubicBezTo>
                  <a:pt x="33" y="17"/>
                  <a:pt x="30" y="15"/>
                  <a:pt x="26" y="15"/>
                </a:cubicBezTo>
                <a:close/>
                <a:moveTo>
                  <a:pt x="32" y="10"/>
                </a:moveTo>
                <a:cubicBezTo>
                  <a:pt x="41" y="10"/>
                  <a:pt x="48" y="11"/>
                  <a:pt x="54" y="14"/>
                </a:cubicBezTo>
                <a:cubicBezTo>
                  <a:pt x="56" y="15"/>
                  <a:pt x="58" y="16"/>
                  <a:pt x="60" y="17"/>
                </a:cubicBezTo>
                <a:cubicBezTo>
                  <a:pt x="60" y="17"/>
                  <a:pt x="60" y="16"/>
                  <a:pt x="60" y="16"/>
                </a:cubicBezTo>
                <a:cubicBezTo>
                  <a:pt x="60" y="13"/>
                  <a:pt x="57" y="11"/>
                  <a:pt x="52" y="8"/>
                </a:cubicBezTo>
                <a:cubicBezTo>
                  <a:pt x="47" y="6"/>
                  <a:pt x="40" y="5"/>
                  <a:pt x="32" y="5"/>
                </a:cubicBezTo>
                <a:cubicBezTo>
                  <a:pt x="24" y="5"/>
                  <a:pt x="17" y="6"/>
                  <a:pt x="12" y="8"/>
                </a:cubicBezTo>
                <a:cubicBezTo>
                  <a:pt x="8" y="11"/>
                  <a:pt x="5" y="13"/>
                  <a:pt x="5" y="16"/>
                </a:cubicBezTo>
                <a:cubicBezTo>
                  <a:pt x="5" y="16"/>
                  <a:pt x="5" y="17"/>
                  <a:pt x="5" y="17"/>
                </a:cubicBezTo>
                <a:cubicBezTo>
                  <a:pt x="7" y="16"/>
                  <a:pt x="8" y="15"/>
                  <a:pt x="11" y="14"/>
                </a:cubicBezTo>
                <a:cubicBezTo>
                  <a:pt x="16" y="11"/>
                  <a:pt x="24" y="10"/>
                  <a:pt x="32" y="10"/>
                </a:cubicBezTo>
                <a:close/>
                <a:moveTo>
                  <a:pt x="53" y="16"/>
                </a:moveTo>
                <a:cubicBezTo>
                  <a:pt x="48" y="14"/>
                  <a:pt x="40" y="12"/>
                  <a:pt x="32" y="12"/>
                </a:cubicBezTo>
                <a:cubicBezTo>
                  <a:pt x="24" y="12"/>
                  <a:pt x="17" y="14"/>
                  <a:pt x="12" y="16"/>
                </a:cubicBezTo>
                <a:cubicBezTo>
                  <a:pt x="9" y="17"/>
                  <a:pt x="8" y="18"/>
                  <a:pt x="6" y="20"/>
                </a:cubicBezTo>
                <a:cubicBezTo>
                  <a:pt x="8" y="21"/>
                  <a:pt x="10" y="22"/>
                  <a:pt x="12" y="24"/>
                </a:cubicBezTo>
                <a:cubicBezTo>
                  <a:pt x="17" y="26"/>
                  <a:pt x="24" y="27"/>
                  <a:pt x="32" y="27"/>
                </a:cubicBezTo>
                <a:cubicBezTo>
                  <a:pt x="40" y="27"/>
                  <a:pt x="47" y="26"/>
                  <a:pt x="52" y="24"/>
                </a:cubicBezTo>
                <a:cubicBezTo>
                  <a:pt x="55" y="22"/>
                  <a:pt x="57" y="21"/>
                  <a:pt x="58" y="20"/>
                </a:cubicBezTo>
                <a:cubicBezTo>
                  <a:pt x="57" y="18"/>
                  <a:pt x="55" y="17"/>
                  <a:pt x="53" y="16"/>
                </a:cubicBezTo>
                <a:close/>
                <a:moveTo>
                  <a:pt x="59" y="26"/>
                </a:moveTo>
                <a:cubicBezTo>
                  <a:pt x="58" y="27"/>
                  <a:pt x="56" y="27"/>
                  <a:pt x="55" y="28"/>
                </a:cubicBezTo>
                <a:cubicBezTo>
                  <a:pt x="49" y="31"/>
                  <a:pt x="41" y="32"/>
                  <a:pt x="32" y="32"/>
                </a:cubicBezTo>
                <a:cubicBezTo>
                  <a:pt x="24" y="32"/>
                  <a:pt x="16" y="31"/>
                  <a:pt x="10" y="28"/>
                </a:cubicBezTo>
                <a:cubicBezTo>
                  <a:pt x="8" y="27"/>
                  <a:pt x="7" y="27"/>
                  <a:pt x="6" y="26"/>
                </a:cubicBezTo>
                <a:cubicBezTo>
                  <a:pt x="6" y="26"/>
                  <a:pt x="6" y="26"/>
                  <a:pt x="5" y="26"/>
                </a:cubicBezTo>
                <a:cubicBezTo>
                  <a:pt x="6" y="28"/>
                  <a:pt x="9" y="30"/>
                  <a:pt x="12" y="32"/>
                </a:cubicBezTo>
                <a:cubicBezTo>
                  <a:pt x="17" y="34"/>
                  <a:pt x="24" y="36"/>
                  <a:pt x="32" y="36"/>
                </a:cubicBezTo>
                <a:cubicBezTo>
                  <a:pt x="40" y="36"/>
                  <a:pt x="47" y="34"/>
                  <a:pt x="52" y="32"/>
                </a:cubicBezTo>
                <a:cubicBezTo>
                  <a:pt x="56" y="30"/>
                  <a:pt x="58" y="28"/>
                  <a:pt x="59" y="26"/>
                </a:cubicBezTo>
                <a:cubicBezTo>
                  <a:pt x="59" y="26"/>
                  <a:pt x="59" y="26"/>
                  <a:pt x="59" y="26"/>
                </a:cubicBezTo>
                <a:close/>
              </a:path>
            </a:pathLst>
          </a:custGeom>
          <a:solidFill>
            <a:schemeClr val="bg1"/>
          </a:solidFill>
          <a:ln>
            <a:noFill/>
          </a:ln>
        </p:spPr>
        <p:txBody>
          <a:body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方正黑体简体" panose="02010601030101010101" pitchFamily="2" charset="-122"/>
              <a:cs typeface="+mn-cs"/>
              <a:sym typeface="Arial" panose="020B0604020202020204" pitchFamily="34" charset="0"/>
            </a:endParaRPr>
          </a:p>
        </p:txBody>
      </p:sp>
      <p:sp>
        <p:nvSpPr>
          <p:cNvPr id="168" name="Freeform 207"/>
          <p:cNvSpPr>
            <a:spLocks noEditPoints="1"/>
          </p:cNvSpPr>
          <p:nvPr/>
        </p:nvSpPr>
        <p:spPr bwMode="auto">
          <a:xfrm>
            <a:off x="9508333" y="5053753"/>
            <a:ext cx="155575" cy="242888"/>
          </a:xfrm>
          <a:custGeom>
            <a:avLst/>
            <a:gdLst>
              <a:gd name="T0" fmla="*/ 40740 w 42"/>
              <a:gd name="T1" fmla="*/ 66256 h 66"/>
              <a:gd name="T2" fmla="*/ 29629 w 42"/>
              <a:gd name="T3" fmla="*/ 51533 h 66"/>
              <a:gd name="T4" fmla="*/ 51850 w 42"/>
              <a:gd name="T5" fmla="*/ 33128 h 66"/>
              <a:gd name="T6" fmla="*/ 107404 w 42"/>
              <a:gd name="T7" fmla="*/ 0 h 66"/>
              <a:gd name="T8" fmla="*/ 125922 w 42"/>
              <a:gd name="T9" fmla="*/ 33128 h 66"/>
              <a:gd name="T10" fmla="*/ 114811 w 42"/>
              <a:gd name="T11" fmla="*/ 51533 h 66"/>
              <a:gd name="T12" fmla="*/ 155551 w 42"/>
              <a:gd name="T13" fmla="*/ 88341 h 66"/>
              <a:gd name="T14" fmla="*/ 0 w 42"/>
              <a:gd name="T15" fmla="*/ 242939 h 66"/>
              <a:gd name="T16" fmla="*/ 77776 w 42"/>
              <a:gd name="T17" fmla="*/ 106746 h 66"/>
              <a:gd name="T18" fmla="*/ 48147 w 42"/>
              <a:gd name="T19" fmla="*/ 169321 h 66"/>
              <a:gd name="T20" fmla="*/ 51850 w 42"/>
              <a:gd name="T21" fmla="*/ 191406 h 66"/>
              <a:gd name="T22" fmla="*/ 77776 w 42"/>
              <a:gd name="T23" fmla="*/ 206130 h 66"/>
              <a:gd name="T24" fmla="*/ 77776 w 42"/>
              <a:gd name="T25" fmla="*/ 206130 h 66"/>
              <a:gd name="T26" fmla="*/ 77776 w 42"/>
              <a:gd name="T27" fmla="*/ 206130 h 66"/>
              <a:gd name="T28" fmla="*/ 77776 w 42"/>
              <a:gd name="T29" fmla="*/ 206130 h 66"/>
              <a:gd name="T30" fmla="*/ 77776 w 42"/>
              <a:gd name="T31" fmla="*/ 206130 h 66"/>
              <a:gd name="T32" fmla="*/ 85183 w 42"/>
              <a:gd name="T33" fmla="*/ 206130 h 66"/>
              <a:gd name="T34" fmla="*/ 103701 w 42"/>
              <a:gd name="T35" fmla="*/ 169321 h 66"/>
              <a:gd name="T36" fmla="*/ 114811 w 42"/>
              <a:gd name="T37" fmla="*/ 147236 h 66"/>
              <a:gd name="T38" fmla="*/ 99997 w 42"/>
              <a:gd name="T39" fmla="*/ 169321 h 66"/>
              <a:gd name="T40" fmla="*/ 92590 w 42"/>
              <a:gd name="T41" fmla="*/ 173002 h 66"/>
              <a:gd name="T42" fmla="*/ 62961 w 42"/>
              <a:gd name="T43" fmla="*/ 180364 h 66"/>
              <a:gd name="T44" fmla="*/ 62961 w 42"/>
              <a:gd name="T45" fmla="*/ 169321 h 66"/>
              <a:gd name="T46" fmla="*/ 62961 w 42"/>
              <a:gd name="T47" fmla="*/ 191406 h 66"/>
              <a:gd name="T48" fmla="*/ 77776 w 42"/>
              <a:gd name="T49" fmla="*/ 191406 h 66"/>
              <a:gd name="T50" fmla="*/ 77776 w 42"/>
              <a:gd name="T51" fmla="*/ 191406 h 66"/>
              <a:gd name="T52" fmla="*/ 77776 w 42"/>
              <a:gd name="T53" fmla="*/ 191406 h 66"/>
              <a:gd name="T54" fmla="*/ 96293 w 42"/>
              <a:gd name="T55" fmla="*/ 191406 h 66"/>
              <a:gd name="T56" fmla="*/ 81479 w 42"/>
              <a:gd name="T57" fmla="*/ 158278 h 66"/>
              <a:gd name="T58" fmla="*/ 74072 w 42"/>
              <a:gd name="T59" fmla="*/ 169321 h 66"/>
              <a:gd name="T60" fmla="*/ 77776 w 42"/>
              <a:gd name="T61" fmla="*/ 173002 h 66"/>
              <a:gd name="T62" fmla="*/ 81479 w 42"/>
              <a:gd name="T63" fmla="*/ 169321 h 66"/>
              <a:gd name="T64" fmla="*/ 55554 w 42"/>
              <a:gd name="T65" fmla="*/ 147236 h 66"/>
              <a:gd name="T66" fmla="*/ 74072 w 42"/>
              <a:gd name="T67" fmla="*/ 150917 h 66"/>
              <a:gd name="T68" fmla="*/ 55554 w 42"/>
              <a:gd name="T69" fmla="*/ 147236 h 66"/>
              <a:gd name="T70" fmla="*/ 85183 w 42"/>
              <a:gd name="T71" fmla="*/ 143555 h 66"/>
              <a:gd name="T72" fmla="*/ 96293 w 42"/>
              <a:gd name="T73" fmla="*/ 161959 h 6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42" h="66">
                <a:moveTo>
                  <a:pt x="0" y="24"/>
                </a:moveTo>
                <a:cubicBezTo>
                  <a:pt x="11" y="18"/>
                  <a:pt x="11" y="18"/>
                  <a:pt x="11" y="18"/>
                </a:cubicBezTo>
                <a:cubicBezTo>
                  <a:pt x="11" y="14"/>
                  <a:pt x="11" y="14"/>
                  <a:pt x="11" y="14"/>
                </a:cubicBezTo>
                <a:cubicBezTo>
                  <a:pt x="8" y="14"/>
                  <a:pt x="8" y="14"/>
                  <a:pt x="8" y="14"/>
                </a:cubicBezTo>
                <a:cubicBezTo>
                  <a:pt x="8" y="9"/>
                  <a:pt x="8" y="9"/>
                  <a:pt x="8" y="9"/>
                </a:cubicBezTo>
                <a:cubicBezTo>
                  <a:pt x="14" y="9"/>
                  <a:pt x="14" y="9"/>
                  <a:pt x="14" y="9"/>
                </a:cubicBezTo>
                <a:cubicBezTo>
                  <a:pt x="12" y="0"/>
                  <a:pt x="12" y="0"/>
                  <a:pt x="12" y="0"/>
                </a:cubicBezTo>
                <a:cubicBezTo>
                  <a:pt x="29" y="0"/>
                  <a:pt x="29" y="0"/>
                  <a:pt x="29" y="0"/>
                </a:cubicBezTo>
                <a:cubicBezTo>
                  <a:pt x="28" y="9"/>
                  <a:pt x="28" y="9"/>
                  <a:pt x="28" y="9"/>
                </a:cubicBezTo>
                <a:cubicBezTo>
                  <a:pt x="34" y="9"/>
                  <a:pt x="34" y="9"/>
                  <a:pt x="34" y="9"/>
                </a:cubicBezTo>
                <a:cubicBezTo>
                  <a:pt x="34" y="14"/>
                  <a:pt x="34" y="14"/>
                  <a:pt x="34" y="14"/>
                </a:cubicBezTo>
                <a:cubicBezTo>
                  <a:pt x="31" y="14"/>
                  <a:pt x="31" y="14"/>
                  <a:pt x="31" y="14"/>
                </a:cubicBezTo>
                <a:cubicBezTo>
                  <a:pt x="31" y="18"/>
                  <a:pt x="31" y="18"/>
                  <a:pt x="31" y="18"/>
                </a:cubicBezTo>
                <a:cubicBezTo>
                  <a:pt x="42" y="24"/>
                  <a:pt x="42" y="24"/>
                  <a:pt x="42" y="24"/>
                </a:cubicBezTo>
                <a:cubicBezTo>
                  <a:pt x="42" y="66"/>
                  <a:pt x="42" y="66"/>
                  <a:pt x="42" y="66"/>
                </a:cubicBezTo>
                <a:cubicBezTo>
                  <a:pt x="0" y="66"/>
                  <a:pt x="0" y="66"/>
                  <a:pt x="0" y="66"/>
                </a:cubicBezTo>
                <a:cubicBezTo>
                  <a:pt x="0" y="24"/>
                  <a:pt x="0" y="24"/>
                  <a:pt x="0" y="24"/>
                </a:cubicBezTo>
                <a:close/>
                <a:moveTo>
                  <a:pt x="21" y="29"/>
                </a:moveTo>
                <a:cubicBezTo>
                  <a:pt x="12" y="30"/>
                  <a:pt x="11" y="34"/>
                  <a:pt x="11" y="40"/>
                </a:cubicBezTo>
                <a:cubicBezTo>
                  <a:pt x="11" y="43"/>
                  <a:pt x="12" y="45"/>
                  <a:pt x="13" y="46"/>
                </a:cubicBezTo>
                <a:cubicBezTo>
                  <a:pt x="14" y="46"/>
                  <a:pt x="14" y="46"/>
                  <a:pt x="14" y="46"/>
                </a:cubicBezTo>
                <a:cubicBezTo>
                  <a:pt x="14" y="48"/>
                  <a:pt x="14" y="50"/>
                  <a:pt x="14" y="52"/>
                </a:cubicBezTo>
                <a:cubicBezTo>
                  <a:pt x="15" y="53"/>
                  <a:pt x="16" y="55"/>
                  <a:pt x="19" y="56"/>
                </a:cubicBezTo>
                <a:cubicBezTo>
                  <a:pt x="21" y="56"/>
                  <a:pt x="21" y="56"/>
                  <a:pt x="21" y="56"/>
                </a:cubicBezTo>
                <a:cubicBezTo>
                  <a:pt x="21" y="56"/>
                  <a:pt x="21" y="56"/>
                  <a:pt x="21" y="56"/>
                </a:cubicBezTo>
                <a:cubicBezTo>
                  <a:pt x="21" y="56"/>
                  <a:pt x="21" y="56"/>
                  <a:pt x="21" y="56"/>
                </a:cubicBezTo>
                <a:cubicBezTo>
                  <a:pt x="21" y="56"/>
                  <a:pt x="21" y="56"/>
                  <a:pt x="21" y="56"/>
                </a:cubicBezTo>
                <a:cubicBezTo>
                  <a:pt x="21" y="56"/>
                  <a:pt x="21" y="56"/>
                  <a:pt x="21" y="56"/>
                </a:cubicBezTo>
                <a:cubicBezTo>
                  <a:pt x="21" y="56"/>
                  <a:pt x="21" y="56"/>
                  <a:pt x="21" y="56"/>
                </a:cubicBezTo>
                <a:cubicBezTo>
                  <a:pt x="21" y="56"/>
                  <a:pt x="21" y="56"/>
                  <a:pt x="21" y="56"/>
                </a:cubicBezTo>
                <a:cubicBezTo>
                  <a:pt x="21" y="56"/>
                  <a:pt x="21" y="56"/>
                  <a:pt x="21" y="56"/>
                </a:cubicBezTo>
                <a:cubicBezTo>
                  <a:pt x="21" y="56"/>
                  <a:pt x="21" y="56"/>
                  <a:pt x="21" y="56"/>
                </a:cubicBezTo>
                <a:cubicBezTo>
                  <a:pt x="21" y="56"/>
                  <a:pt x="21" y="56"/>
                  <a:pt x="21" y="56"/>
                </a:cubicBezTo>
                <a:cubicBezTo>
                  <a:pt x="23" y="56"/>
                  <a:pt x="23" y="56"/>
                  <a:pt x="23" y="56"/>
                </a:cubicBezTo>
                <a:cubicBezTo>
                  <a:pt x="26" y="55"/>
                  <a:pt x="27" y="53"/>
                  <a:pt x="28" y="52"/>
                </a:cubicBezTo>
                <a:cubicBezTo>
                  <a:pt x="28" y="50"/>
                  <a:pt x="28" y="48"/>
                  <a:pt x="28" y="46"/>
                </a:cubicBezTo>
                <a:cubicBezTo>
                  <a:pt x="29" y="46"/>
                  <a:pt x="29" y="46"/>
                  <a:pt x="29" y="46"/>
                </a:cubicBezTo>
                <a:cubicBezTo>
                  <a:pt x="30" y="45"/>
                  <a:pt x="31" y="43"/>
                  <a:pt x="31" y="40"/>
                </a:cubicBezTo>
                <a:cubicBezTo>
                  <a:pt x="31" y="34"/>
                  <a:pt x="29" y="29"/>
                  <a:pt x="21" y="29"/>
                </a:cubicBezTo>
                <a:close/>
                <a:moveTo>
                  <a:pt x="27" y="46"/>
                </a:moveTo>
                <a:cubicBezTo>
                  <a:pt x="26" y="46"/>
                  <a:pt x="26" y="46"/>
                  <a:pt x="26" y="46"/>
                </a:cubicBezTo>
                <a:cubicBezTo>
                  <a:pt x="25" y="47"/>
                  <a:pt x="25" y="47"/>
                  <a:pt x="25" y="47"/>
                </a:cubicBezTo>
                <a:cubicBezTo>
                  <a:pt x="25" y="49"/>
                  <a:pt x="25" y="49"/>
                  <a:pt x="25" y="49"/>
                </a:cubicBezTo>
                <a:cubicBezTo>
                  <a:pt x="22" y="51"/>
                  <a:pt x="20" y="51"/>
                  <a:pt x="17" y="49"/>
                </a:cubicBezTo>
                <a:cubicBezTo>
                  <a:pt x="17" y="47"/>
                  <a:pt x="17" y="47"/>
                  <a:pt x="17" y="47"/>
                </a:cubicBezTo>
                <a:cubicBezTo>
                  <a:pt x="17" y="46"/>
                  <a:pt x="17" y="46"/>
                  <a:pt x="17" y="46"/>
                </a:cubicBezTo>
                <a:cubicBezTo>
                  <a:pt x="15" y="46"/>
                  <a:pt x="15" y="46"/>
                  <a:pt x="15" y="46"/>
                </a:cubicBezTo>
                <a:cubicBezTo>
                  <a:pt x="15" y="48"/>
                  <a:pt x="16" y="50"/>
                  <a:pt x="17" y="52"/>
                </a:cubicBezTo>
                <a:cubicBezTo>
                  <a:pt x="17" y="51"/>
                  <a:pt x="17" y="51"/>
                  <a:pt x="17" y="50"/>
                </a:cubicBezTo>
                <a:cubicBezTo>
                  <a:pt x="18" y="51"/>
                  <a:pt x="20" y="52"/>
                  <a:pt x="21" y="52"/>
                </a:cubicBezTo>
                <a:cubicBezTo>
                  <a:pt x="21" y="52"/>
                  <a:pt x="21" y="52"/>
                  <a:pt x="21" y="52"/>
                </a:cubicBezTo>
                <a:cubicBezTo>
                  <a:pt x="21" y="52"/>
                  <a:pt x="21" y="52"/>
                  <a:pt x="21" y="52"/>
                </a:cubicBezTo>
                <a:cubicBezTo>
                  <a:pt x="21" y="52"/>
                  <a:pt x="21" y="52"/>
                  <a:pt x="21" y="52"/>
                </a:cubicBezTo>
                <a:cubicBezTo>
                  <a:pt x="21" y="52"/>
                  <a:pt x="21" y="52"/>
                  <a:pt x="21" y="52"/>
                </a:cubicBezTo>
                <a:cubicBezTo>
                  <a:pt x="23" y="52"/>
                  <a:pt x="24" y="51"/>
                  <a:pt x="25" y="50"/>
                </a:cubicBezTo>
                <a:cubicBezTo>
                  <a:pt x="25" y="51"/>
                  <a:pt x="25" y="51"/>
                  <a:pt x="26" y="52"/>
                </a:cubicBezTo>
                <a:cubicBezTo>
                  <a:pt x="26" y="50"/>
                  <a:pt x="27" y="48"/>
                  <a:pt x="27" y="46"/>
                </a:cubicBezTo>
                <a:close/>
                <a:moveTo>
                  <a:pt x="22" y="43"/>
                </a:moveTo>
                <a:cubicBezTo>
                  <a:pt x="21" y="43"/>
                  <a:pt x="21" y="43"/>
                  <a:pt x="20" y="43"/>
                </a:cubicBezTo>
                <a:cubicBezTo>
                  <a:pt x="20" y="44"/>
                  <a:pt x="20" y="45"/>
                  <a:pt x="20" y="46"/>
                </a:cubicBezTo>
                <a:cubicBezTo>
                  <a:pt x="20" y="47"/>
                  <a:pt x="20" y="47"/>
                  <a:pt x="21" y="47"/>
                </a:cubicBezTo>
                <a:cubicBezTo>
                  <a:pt x="21" y="47"/>
                  <a:pt x="21" y="47"/>
                  <a:pt x="21" y="47"/>
                </a:cubicBezTo>
                <a:cubicBezTo>
                  <a:pt x="21" y="47"/>
                  <a:pt x="21" y="47"/>
                  <a:pt x="21" y="47"/>
                </a:cubicBezTo>
                <a:cubicBezTo>
                  <a:pt x="22" y="47"/>
                  <a:pt x="22" y="47"/>
                  <a:pt x="22" y="46"/>
                </a:cubicBezTo>
                <a:cubicBezTo>
                  <a:pt x="22" y="45"/>
                  <a:pt x="22" y="44"/>
                  <a:pt x="22" y="43"/>
                </a:cubicBezTo>
                <a:close/>
                <a:moveTo>
                  <a:pt x="15" y="40"/>
                </a:moveTo>
                <a:cubicBezTo>
                  <a:pt x="15" y="42"/>
                  <a:pt x="15" y="43"/>
                  <a:pt x="16" y="44"/>
                </a:cubicBezTo>
                <a:cubicBezTo>
                  <a:pt x="18" y="44"/>
                  <a:pt x="19" y="43"/>
                  <a:pt x="20" y="41"/>
                </a:cubicBezTo>
                <a:cubicBezTo>
                  <a:pt x="20" y="41"/>
                  <a:pt x="20" y="40"/>
                  <a:pt x="19" y="39"/>
                </a:cubicBezTo>
                <a:cubicBezTo>
                  <a:pt x="18" y="39"/>
                  <a:pt x="16" y="40"/>
                  <a:pt x="15" y="40"/>
                </a:cubicBezTo>
                <a:close/>
                <a:moveTo>
                  <a:pt x="27" y="40"/>
                </a:moveTo>
                <a:cubicBezTo>
                  <a:pt x="26" y="40"/>
                  <a:pt x="24" y="39"/>
                  <a:pt x="23" y="39"/>
                </a:cubicBezTo>
                <a:cubicBezTo>
                  <a:pt x="22" y="40"/>
                  <a:pt x="22" y="41"/>
                  <a:pt x="22" y="41"/>
                </a:cubicBezTo>
                <a:cubicBezTo>
                  <a:pt x="23" y="43"/>
                  <a:pt x="24" y="44"/>
                  <a:pt x="26" y="44"/>
                </a:cubicBezTo>
                <a:cubicBezTo>
                  <a:pt x="27" y="43"/>
                  <a:pt x="27" y="42"/>
                  <a:pt x="27" y="40"/>
                </a:cubicBezTo>
                <a:close/>
              </a:path>
            </a:pathLst>
          </a:custGeom>
          <a:solidFill>
            <a:schemeClr val="bg1"/>
          </a:solidFill>
          <a:ln>
            <a:noFill/>
          </a:ln>
        </p:spPr>
        <p:txBody>
          <a:body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方正黑体简体" panose="02010601030101010101" pitchFamily="2" charset="-122"/>
              <a:cs typeface="+mn-cs"/>
              <a:sym typeface="Arial" panose="020B0604020202020204" pitchFamily="34" charset="0"/>
            </a:endParaRPr>
          </a:p>
        </p:txBody>
      </p:sp>
      <p:sp>
        <p:nvSpPr>
          <p:cNvPr id="169" name="Freeform 208"/>
          <p:cNvSpPr>
            <a:spLocks noEditPoints="1"/>
          </p:cNvSpPr>
          <p:nvPr/>
        </p:nvSpPr>
        <p:spPr bwMode="auto">
          <a:xfrm>
            <a:off x="10249695" y="5079153"/>
            <a:ext cx="198438" cy="207963"/>
          </a:xfrm>
          <a:custGeom>
            <a:avLst/>
            <a:gdLst>
              <a:gd name="T0" fmla="*/ 22138 w 54"/>
              <a:gd name="T1" fmla="*/ 186091 h 57"/>
              <a:gd name="T2" fmla="*/ 92243 w 54"/>
              <a:gd name="T3" fmla="*/ 186091 h 57"/>
              <a:gd name="T4" fmla="*/ 92243 w 54"/>
              <a:gd name="T5" fmla="*/ 178793 h 57"/>
              <a:gd name="T6" fmla="*/ 14759 w 54"/>
              <a:gd name="T7" fmla="*/ 178793 h 57"/>
              <a:gd name="T8" fmla="*/ 14759 w 54"/>
              <a:gd name="T9" fmla="*/ 156900 h 57"/>
              <a:gd name="T10" fmla="*/ 92243 w 54"/>
              <a:gd name="T11" fmla="*/ 156900 h 57"/>
              <a:gd name="T12" fmla="*/ 92243 w 54"/>
              <a:gd name="T13" fmla="*/ 149603 h 57"/>
              <a:gd name="T14" fmla="*/ 3690 w 54"/>
              <a:gd name="T15" fmla="*/ 149603 h 57"/>
              <a:gd name="T16" fmla="*/ 3690 w 54"/>
              <a:gd name="T17" fmla="*/ 127709 h 57"/>
              <a:gd name="T18" fmla="*/ 92243 w 54"/>
              <a:gd name="T19" fmla="*/ 127709 h 57"/>
              <a:gd name="T20" fmla="*/ 92243 w 54"/>
              <a:gd name="T21" fmla="*/ 120412 h 57"/>
              <a:gd name="T22" fmla="*/ 22138 w 54"/>
              <a:gd name="T23" fmla="*/ 120412 h 57"/>
              <a:gd name="T24" fmla="*/ 22138 w 54"/>
              <a:gd name="T25" fmla="*/ 98519 h 57"/>
              <a:gd name="T26" fmla="*/ 47966 w 54"/>
              <a:gd name="T27" fmla="*/ 98519 h 57"/>
              <a:gd name="T28" fmla="*/ 84864 w 54"/>
              <a:gd name="T29" fmla="*/ 98519 h 57"/>
              <a:gd name="T30" fmla="*/ 121761 w 54"/>
              <a:gd name="T31" fmla="*/ 98519 h 57"/>
              <a:gd name="T32" fmla="*/ 103312 w 54"/>
              <a:gd name="T33" fmla="*/ 62030 h 57"/>
              <a:gd name="T34" fmla="*/ 121761 w 54"/>
              <a:gd name="T35" fmla="*/ 47435 h 57"/>
              <a:gd name="T36" fmla="*/ 177107 w 54"/>
              <a:gd name="T37" fmla="*/ 102168 h 57"/>
              <a:gd name="T38" fmla="*/ 177107 w 54"/>
              <a:gd name="T39" fmla="*/ 207984 h 57"/>
              <a:gd name="T40" fmla="*/ 114381 w 54"/>
              <a:gd name="T41" fmla="*/ 207984 h 57"/>
              <a:gd name="T42" fmla="*/ 114381 w 54"/>
              <a:gd name="T43" fmla="*/ 207984 h 57"/>
              <a:gd name="T44" fmla="*/ 114381 w 54"/>
              <a:gd name="T45" fmla="*/ 207984 h 57"/>
              <a:gd name="T46" fmla="*/ 110692 w 54"/>
              <a:gd name="T47" fmla="*/ 207984 h 57"/>
              <a:gd name="T48" fmla="*/ 110692 w 54"/>
              <a:gd name="T49" fmla="*/ 207984 h 57"/>
              <a:gd name="T50" fmla="*/ 110692 w 54"/>
              <a:gd name="T51" fmla="*/ 207984 h 57"/>
              <a:gd name="T52" fmla="*/ 110692 w 54"/>
              <a:gd name="T53" fmla="*/ 207984 h 57"/>
              <a:gd name="T54" fmla="*/ 107002 w 54"/>
              <a:gd name="T55" fmla="*/ 207984 h 57"/>
              <a:gd name="T56" fmla="*/ 107002 w 54"/>
              <a:gd name="T57" fmla="*/ 207984 h 57"/>
              <a:gd name="T58" fmla="*/ 107002 w 54"/>
              <a:gd name="T59" fmla="*/ 207984 h 57"/>
              <a:gd name="T60" fmla="*/ 107002 w 54"/>
              <a:gd name="T61" fmla="*/ 207984 h 57"/>
              <a:gd name="T62" fmla="*/ 107002 w 54"/>
              <a:gd name="T63" fmla="*/ 207984 h 57"/>
              <a:gd name="T64" fmla="*/ 107002 w 54"/>
              <a:gd name="T65" fmla="*/ 207984 h 57"/>
              <a:gd name="T66" fmla="*/ 103312 w 54"/>
              <a:gd name="T67" fmla="*/ 207984 h 57"/>
              <a:gd name="T68" fmla="*/ 103312 w 54"/>
              <a:gd name="T69" fmla="*/ 207984 h 57"/>
              <a:gd name="T70" fmla="*/ 103312 w 54"/>
              <a:gd name="T71" fmla="*/ 207984 h 57"/>
              <a:gd name="T72" fmla="*/ 103312 w 54"/>
              <a:gd name="T73" fmla="*/ 207984 h 57"/>
              <a:gd name="T74" fmla="*/ 103312 w 54"/>
              <a:gd name="T75" fmla="*/ 207984 h 57"/>
              <a:gd name="T76" fmla="*/ 99623 w 54"/>
              <a:gd name="T77" fmla="*/ 207984 h 57"/>
              <a:gd name="T78" fmla="*/ 99623 w 54"/>
              <a:gd name="T79" fmla="*/ 207984 h 57"/>
              <a:gd name="T80" fmla="*/ 99623 w 54"/>
              <a:gd name="T81" fmla="*/ 207984 h 57"/>
              <a:gd name="T82" fmla="*/ 99623 w 54"/>
              <a:gd name="T83" fmla="*/ 207984 h 57"/>
              <a:gd name="T84" fmla="*/ 99623 w 54"/>
              <a:gd name="T85" fmla="*/ 207984 h 57"/>
              <a:gd name="T86" fmla="*/ 99623 w 54"/>
              <a:gd name="T87" fmla="*/ 207984 h 57"/>
              <a:gd name="T88" fmla="*/ 95933 w 54"/>
              <a:gd name="T89" fmla="*/ 207984 h 57"/>
              <a:gd name="T90" fmla="*/ 95933 w 54"/>
              <a:gd name="T91" fmla="*/ 207984 h 57"/>
              <a:gd name="T92" fmla="*/ 95933 w 54"/>
              <a:gd name="T93" fmla="*/ 207984 h 57"/>
              <a:gd name="T94" fmla="*/ 95933 w 54"/>
              <a:gd name="T95" fmla="*/ 207984 h 57"/>
              <a:gd name="T96" fmla="*/ 95933 w 54"/>
              <a:gd name="T97" fmla="*/ 207984 h 57"/>
              <a:gd name="T98" fmla="*/ 95933 w 54"/>
              <a:gd name="T99" fmla="*/ 207984 h 57"/>
              <a:gd name="T100" fmla="*/ 92243 w 54"/>
              <a:gd name="T101" fmla="*/ 207984 h 57"/>
              <a:gd name="T102" fmla="*/ 92243 w 54"/>
              <a:gd name="T103" fmla="*/ 207984 h 57"/>
              <a:gd name="T104" fmla="*/ 92243 w 54"/>
              <a:gd name="T105" fmla="*/ 207984 h 57"/>
              <a:gd name="T106" fmla="*/ 22138 w 54"/>
              <a:gd name="T107" fmla="*/ 207984 h 57"/>
              <a:gd name="T108" fmla="*/ 22138 w 54"/>
              <a:gd name="T109" fmla="*/ 186091 h 57"/>
              <a:gd name="T110" fmla="*/ 66415 w 54"/>
              <a:gd name="T111" fmla="*/ 0 h 57"/>
              <a:gd name="T112" fmla="*/ 36897 w 54"/>
              <a:gd name="T113" fmla="*/ 72977 h 57"/>
              <a:gd name="T114" fmla="*/ 95933 w 54"/>
              <a:gd name="T115" fmla="*/ 69328 h 57"/>
              <a:gd name="T116" fmla="*/ 66415 w 54"/>
              <a:gd name="T117" fmla="*/ 0 h 57"/>
              <a:gd name="T118" fmla="*/ 47966 w 54"/>
              <a:gd name="T119" fmla="*/ 43786 h 57"/>
              <a:gd name="T120" fmla="*/ 70105 w 54"/>
              <a:gd name="T121" fmla="*/ 87572 h 57"/>
              <a:gd name="T122" fmla="*/ 47966 w 54"/>
              <a:gd name="T123" fmla="*/ 43786 h 57"/>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54" h="57">
                <a:moveTo>
                  <a:pt x="6" y="51"/>
                </a:moveTo>
                <a:cubicBezTo>
                  <a:pt x="25" y="51"/>
                  <a:pt x="25" y="51"/>
                  <a:pt x="25" y="51"/>
                </a:cubicBezTo>
                <a:cubicBezTo>
                  <a:pt x="25" y="49"/>
                  <a:pt x="25" y="49"/>
                  <a:pt x="25" y="49"/>
                </a:cubicBezTo>
                <a:cubicBezTo>
                  <a:pt x="4" y="49"/>
                  <a:pt x="4" y="49"/>
                  <a:pt x="4" y="49"/>
                </a:cubicBezTo>
                <a:cubicBezTo>
                  <a:pt x="3" y="47"/>
                  <a:pt x="4" y="45"/>
                  <a:pt x="4" y="43"/>
                </a:cubicBezTo>
                <a:cubicBezTo>
                  <a:pt x="25" y="43"/>
                  <a:pt x="25" y="43"/>
                  <a:pt x="25" y="43"/>
                </a:cubicBezTo>
                <a:cubicBezTo>
                  <a:pt x="25" y="41"/>
                  <a:pt x="25" y="41"/>
                  <a:pt x="25" y="41"/>
                </a:cubicBezTo>
                <a:cubicBezTo>
                  <a:pt x="1" y="41"/>
                  <a:pt x="1" y="41"/>
                  <a:pt x="1" y="41"/>
                </a:cubicBezTo>
                <a:cubicBezTo>
                  <a:pt x="0" y="39"/>
                  <a:pt x="0" y="37"/>
                  <a:pt x="1" y="35"/>
                </a:cubicBezTo>
                <a:cubicBezTo>
                  <a:pt x="25" y="35"/>
                  <a:pt x="25" y="35"/>
                  <a:pt x="25" y="35"/>
                </a:cubicBezTo>
                <a:cubicBezTo>
                  <a:pt x="25" y="33"/>
                  <a:pt x="25" y="33"/>
                  <a:pt x="25" y="33"/>
                </a:cubicBezTo>
                <a:cubicBezTo>
                  <a:pt x="6" y="33"/>
                  <a:pt x="6" y="33"/>
                  <a:pt x="6" y="33"/>
                </a:cubicBezTo>
                <a:cubicBezTo>
                  <a:pt x="5" y="31"/>
                  <a:pt x="5" y="29"/>
                  <a:pt x="6" y="27"/>
                </a:cubicBezTo>
                <a:cubicBezTo>
                  <a:pt x="13" y="27"/>
                  <a:pt x="13" y="27"/>
                  <a:pt x="13" y="27"/>
                </a:cubicBezTo>
                <a:cubicBezTo>
                  <a:pt x="16" y="29"/>
                  <a:pt x="21" y="29"/>
                  <a:pt x="23" y="27"/>
                </a:cubicBezTo>
                <a:cubicBezTo>
                  <a:pt x="33" y="27"/>
                  <a:pt x="33" y="27"/>
                  <a:pt x="33" y="27"/>
                </a:cubicBezTo>
                <a:cubicBezTo>
                  <a:pt x="31" y="24"/>
                  <a:pt x="29" y="20"/>
                  <a:pt x="28" y="17"/>
                </a:cubicBezTo>
                <a:cubicBezTo>
                  <a:pt x="29" y="15"/>
                  <a:pt x="31" y="14"/>
                  <a:pt x="33" y="13"/>
                </a:cubicBezTo>
                <a:cubicBezTo>
                  <a:pt x="48" y="28"/>
                  <a:pt x="48" y="28"/>
                  <a:pt x="48" y="28"/>
                </a:cubicBezTo>
                <a:cubicBezTo>
                  <a:pt x="52" y="35"/>
                  <a:pt x="54" y="50"/>
                  <a:pt x="48" y="57"/>
                </a:cubicBezTo>
                <a:cubicBezTo>
                  <a:pt x="31" y="57"/>
                  <a:pt x="31" y="57"/>
                  <a:pt x="31" y="57"/>
                </a:cubicBezTo>
                <a:cubicBezTo>
                  <a:pt x="31" y="57"/>
                  <a:pt x="31" y="57"/>
                  <a:pt x="31" y="57"/>
                </a:cubicBezTo>
                <a:cubicBezTo>
                  <a:pt x="31" y="57"/>
                  <a:pt x="31" y="57"/>
                  <a:pt x="31" y="57"/>
                </a:cubicBezTo>
                <a:cubicBezTo>
                  <a:pt x="30" y="57"/>
                  <a:pt x="30" y="57"/>
                  <a:pt x="30" y="57"/>
                </a:cubicBezTo>
                <a:cubicBezTo>
                  <a:pt x="30" y="57"/>
                  <a:pt x="30" y="57"/>
                  <a:pt x="30" y="57"/>
                </a:cubicBezTo>
                <a:cubicBezTo>
                  <a:pt x="30" y="57"/>
                  <a:pt x="30" y="57"/>
                  <a:pt x="30" y="57"/>
                </a:cubicBezTo>
                <a:cubicBezTo>
                  <a:pt x="30" y="57"/>
                  <a:pt x="30" y="57"/>
                  <a:pt x="30" y="57"/>
                </a:cubicBezTo>
                <a:cubicBezTo>
                  <a:pt x="29" y="57"/>
                  <a:pt x="29" y="57"/>
                  <a:pt x="29" y="57"/>
                </a:cubicBezTo>
                <a:cubicBezTo>
                  <a:pt x="29" y="57"/>
                  <a:pt x="29" y="57"/>
                  <a:pt x="29" y="57"/>
                </a:cubicBezTo>
                <a:cubicBezTo>
                  <a:pt x="29" y="57"/>
                  <a:pt x="29" y="57"/>
                  <a:pt x="29" y="57"/>
                </a:cubicBezTo>
                <a:cubicBezTo>
                  <a:pt x="29" y="57"/>
                  <a:pt x="29" y="57"/>
                  <a:pt x="29" y="57"/>
                </a:cubicBezTo>
                <a:cubicBezTo>
                  <a:pt x="29" y="57"/>
                  <a:pt x="29" y="57"/>
                  <a:pt x="29" y="57"/>
                </a:cubicBezTo>
                <a:cubicBezTo>
                  <a:pt x="29" y="57"/>
                  <a:pt x="29" y="57"/>
                  <a:pt x="29" y="57"/>
                </a:cubicBezTo>
                <a:cubicBezTo>
                  <a:pt x="28" y="57"/>
                  <a:pt x="28" y="57"/>
                  <a:pt x="28" y="57"/>
                </a:cubicBezTo>
                <a:cubicBezTo>
                  <a:pt x="28" y="57"/>
                  <a:pt x="28" y="57"/>
                  <a:pt x="28" y="57"/>
                </a:cubicBezTo>
                <a:cubicBezTo>
                  <a:pt x="28" y="57"/>
                  <a:pt x="28" y="57"/>
                  <a:pt x="28" y="57"/>
                </a:cubicBezTo>
                <a:cubicBezTo>
                  <a:pt x="28" y="57"/>
                  <a:pt x="28" y="57"/>
                  <a:pt x="28" y="57"/>
                </a:cubicBezTo>
                <a:cubicBezTo>
                  <a:pt x="28" y="57"/>
                  <a:pt x="28" y="57"/>
                  <a:pt x="28" y="57"/>
                </a:cubicBezTo>
                <a:cubicBezTo>
                  <a:pt x="27" y="57"/>
                  <a:pt x="27" y="57"/>
                  <a:pt x="27" y="57"/>
                </a:cubicBezTo>
                <a:cubicBezTo>
                  <a:pt x="27" y="57"/>
                  <a:pt x="27" y="57"/>
                  <a:pt x="27" y="57"/>
                </a:cubicBezTo>
                <a:cubicBezTo>
                  <a:pt x="27" y="57"/>
                  <a:pt x="27" y="57"/>
                  <a:pt x="27" y="57"/>
                </a:cubicBezTo>
                <a:cubicBezTo>
                  <a:pt x="27" y="57"/>
                  <a:pt x="27" y="57"/>
                  <a:pt x="27" y="57"/>
                </a:cubicBezTo>
                <a:cubicBezTo>
                  <a:pt x="27" y="57"/>
                  <a:pt x="27" y="57"/>
                  <a:pt x="27" y="57"/>
                </a:cubicBezTo>
                <a:cubicBezTo>
                  <a:pt x="27" y="57"/>
                  <a:pt x="27" y="57"/>
                  <a:pt x="27" y="57"/>
                </a:cubicBezTo>
                <a:cubicBezTo>
                  <a:pt x="26" y="57"/>
                  <a:pt x="26" y="57"/>
                  <a:pt x="26" y="57"/>
                </a:cubicBezTo>
                <a:cubicBezTo>
                  <a:pt x="26" y="57"/>
                  <a:pt x="26" y="57"/>
                  <a:pt x="26" y="57"/>
                </a:cubicBezTo>
                <a:cubicBezTo>
                  <a:pt x="26" y="57"/>
                  <a:pt x="26" y="57"/>
                  <a:pt x="26" y="57"/>
                </a:cubicBezTo>
                <a:cubicBezTo>
                  <a:pt x="26" y="57"/>
                  <a:pt x="26" y="57"/>
                  <a:pt x="26" y="57"/>
                </a:cubicBezTo>
                <a:cubicBezTo>
                  <a:pt x="26" y="57"/>
                  <a:pt x="26" y="57"/>
                  <a:pt x="26" y="57"/>
                </a:cubicBezTo>
                <a:cubicBezTo>
                  <a:pt x="26" y="57"/>
                  <a:pt x="26" y="57"/>
                  <a:pt x="26" y="57"/>
                </a:cubicBezTo>
                <a:cubicBezTo>
                  <a:pt x="25" y="57"/>
                  <a:pt x="25" y="57"/>
                  <a:pt x="25" y="57"/>
                </a:cubicBezTo>
                <a:cubicBezTo>
                  <a:pt x="25" y="57"/>
                  <a:pt x="25" y="57"/>
                  <a:pt x="25" y="57"/>
                </a:cubicBezTo>
                <a:cubicBezTo>
                  <a:pt x="25" y="57"/>
                  <a:pt x="25" y="57"/>
                  <a:pt x="25" y="57"/>
                </a:cubicBezTo>
                <a:cubicBezTo>
                  <a:pt x="6" y="57"/>
                  <a:pt x="6" y="57"/>
                  <a:pt x="6" y="57"/>
                </a:cubicBezTo>
                <a:cubicBezTo>
                  <a:pt x="5" y="55"/>
                  <a:pt x="5" y="53"/>
                  <a:pt x="6" y="51"/>
                </a:cubicBezTo>
                <a:close/>
                <a:moveTo>
                  <a:pt x="18" y="0"/>
                </a:moveTo>
                <a:cubicBezTo>
                  <a:pt x="18" y="0"/>
                  <a:pt x="7" y="12"/>
                  <a:pt x="10" y="20"/>
                </a:cubicBezTo>
                <a:cubicBezTo>
                  <a:pt x="13" y="28"/>
                  <a:pt x="25" y="28"/>
                  <a:pt x="26" y="19"/>
                </a:cubicBezTo>
                <a:cubicBezTo>
                  <a:pt x="28" y="10"/>
                  <a:pt x="18" y="0"/>
                  <a:pt x="18" y="0"/>
                </a:cubicBezTo>
                <a:close/>
                <a:moveTo>
                  <a:pt x="13" y="12"/>
                </a:moveTo>
                <a:cubicBezTo>
                  <a:pt x="10" y="18"/>
                  <a:pt x="12" y="24"/>
                  <a:pt x="19" y="24"/>
                </a:cubicBezTo>
                <a:cubicBezTo>
                  <a:pt x="16" y="21"/>
                  <a:pt x="15" y="18"/>
                  <a:pt x="13" y="12"/>
                </a:cubicBezTo>
                <a:close/>
              </a:path>
            </a:pathLst>
          </a:custGeom>
          <a:solidFill>
            <a:schemeClr val="bg1"/>
          </a:solidFill>
          <a:ln>
            <a:noFill/>
          </a:ln>
        </p:spPr>
        <p:txBody>
          <a:body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方正黑体简体" panose="02010601030101010101" pitchFamily="2" charset="-122"/>
              <a:cs typeface="+mn-cs"/>
              <a:sym typeface="Arial" panose="020B0604020202020204" pitchFamily="34" charset="0"/>
            </a:endParaRPr>
          </a:p>
        </p:txBody>
      </p:sp>
      <p:sp>
        <p:nvSpPr>
          <p:cNvPr id="170" name="Freeform 209"/>
          <p:cNvSpPr>
            <a:spLocks noEditPoints="1"/>
          </p:cNvSpPr>
          <p:nvPr/>
        </p:nvSpPr>
        <p:spPr bwMode="auto">
          <a:xfrm>
            <a:off x="9097170" y="5072803"/>
            <a:ext cx="184150" cy="234950"/>
          </a:xfrm>
          <a:custGeom>
            <a:avLst/>
            <a:gdLst>
              <a:gd name="T0" fmla="*/ 59424 w 105"/>
              <a:gd name="T1" fmla="*/ 17478 h 134"/>
              <a:gd name="T2" fmla="*/ 129334 w 105"/>
              <a:gd name="T3" fmla="*/ 0 h 134"/>
              <a:gd name="T4" fmla="*/ 146812 w 105"/>
              <a:gd name="T5" fmla="*/ 17478 h 134"/>
              <a:gd name="T6" fmla="*/ 176524 w 105"/>
              <a:gd name="T7" fmla="*/ 33207 h 134"/>
              <a:gd name="T8" fmla="*/ 183515 w 105"/>
              <a:gd name="T9" fmla="*/ 43694 h 134"/>
              <a:gd name="T10" fmla="*/ 183515 w 105"/>
              <a:gd name="T11" fmla="*/ 234200 h 134"/>
              <a:gd name="T12" fmla="*/ 12234 w 105"/>
              <a:gd name="T13" fmla="*/ 234200 h 134"/>
              <a:gd name="T14" fmla="*/ 0 w 105"/>
              <a:gd name="T15" fmla="*/ 223713 h 134"/>
              <a:gd name="T16" fmla="*/ 0 w 105"/>
              <a:gd name="T17" fmla="*/ 33207 h 134"/>
              <a:gd name="T18" fmla="*/ 26216 w 105"/>
              <a:gd name="T19" fmla="*/ 33207 h 134"/>
              <a:gd name="T20" fmla="*/ 22721 w 105"/>
              <a:gd name="T21" fmla="*/ 50685 h 134"/>
              <a:gd name="T22" fmla="*/ 166037 w 105"/>
              <a:gd name="T23" fmla="*/ 211479 h 134"/>
              <a:gd name="T24" fmla="*/ 146812 w 105"/>
              <a:gd name="T25" fmla="*/ 50685 h 134"/>
              <a:gd name="T26" fmla="*/ 45442 w 105"/>
              <a:gd name="T27" fmla="*/ 61172 h 134"/>
              <a:gd name="T28" fmla="*/ 45442 w 105"/>
              <a:gd name="T29" fmla="*/ 17478 h 134"/>
              <a:gd name="T30" fmla="*/ 66415 w 105"/>
              <a:gd name="T31" fmla="*/ 127587 h 134"/>
              <a:gd name="T32" fmla="*/ 40199 w 105"/>
              <a:gd name="T33" fmla="*/ 134578 h 134"/>
              <a:gd name="T34" fmla="*/ 66415 w 105"/>
              <a:gd name="T35" fmla="*/ 134578 h 134"/>
              <a:gd name="T36" fmla="*/ 113605 w 105"/>
              <a:gd name="T37" fmla="*/ 127587 h 134"/>
              <a:gd name="T38" fmla="*/ 89136 w 105"/>
              <a:gd name="T39" fmla="*/ 134578 h 134"/>
              <a:gd name="T40" fmla="*/ 113605 w 105"/>
              <a:gd name="T41" fmla="*/ 134578 h 134"/>
              <a:gd name="T42" fmla="*/ 150308 w 105"/>
              <a:gd name="T43" fmla="*/ 127587 h 134"/>
              <a:gd name="T44" fmla="*/ 125839 w 105"/>
              <a:gd name="T45" fmla="*/ 134578 h 134"/>
              <a:gd name="T46" fmla="*/ 150308 w 105"/>
              <a:gd name="T47" fmla="*/ 134578 h 134"/>
              <a:gd name="T48" fmla="*/ 80397 w 105"/>
              <a:gd name="T49" fmla="*/ 150307 h 134"/>
              <a:gd name="T50" fmla="*/ 40199 w 105"/>
              <a:gd name="T51" fmla="*/ 157299 h 134"/>
              <a:gd name="T52" fmla="*/ 80397 w 105"/>
              <a:gd name="T53" fmla="*/ 157299 h 134"/>
              <a:gd name="T54" fmla="*/ 96127 w 105"/>
              <a:gd name="T55" fmla="*/ 150307 h 134"/>
              <a:gd name="T56" fmla="*/ 89136 w 105"/>
              <a:gd name="T57" fmla="*/ 157299 h 134"/>
              <a:gd name="T58" fmla="*/ 96127 w 105"/>
              <a:gd name="T59" fmla="*/ 157299 h 134"/>
              <a:gd name="T60" fmla="*/ 150308 w 105"/>
              <a:gd name="T61" fmla="*/ 150307 h 134"/>
              <a:gd name="T62" fmla="*/ 103118 w 105"/>
              <a:gd name="T63" fmla="*/ 157299 h 134"/>
              <a:gd name="T64" fmla="*/ 150308 w 105"/>
              <a:gd name="T65" fmla="*/ 157299 h 134"/>
              <a:gd name="T66" fmla="*/ 125839 w 105"/>
              <a:gd name="T67" fmla="*/ 113604 h 134"/>
              <a:gd name="T68" fmla="*/ 150308 w 105"/>
              <a:gd name="T69" fmla="*/ 106613 h 134"/>
              <a:gd name="T70" fmla="*/ 125839 w 105"/>
              <a:gd name="T71" fmla="*/ 106613 h 134"/>
              <a:gd name="T72" fmla="*/ 73406 w 105"/>
              <a:gd name="T73" fmla="*/ 113604 h 134"/>
              <a:gd name="T74" fmla="*/ 103118 w 105"/>
              <a:gd name="T75" fmla="*/ 106613 h 134"/>
              <a:gd name="T76" fmla="*/ 73406 w 105"/>
              <a:gd name="T77" fmla="*/ 106613 h 134"/>
              <a:gd name="T78" fmla="*/ 40199 w 105"/>
              <a:gd name="T79" fmla="*/ 113604 h 134"/>
              <a:gd name="T80" fmla="*/ 62919 w 105"/>
              <a:gd name="T81" fmla="*/ 106613 h 134"/>
              <a:gd name="T82" fmla="*/ 40199 w 105"/>
              <a:gd name="T83" fmla="*/ 106613 h 134"/>
              <a:gd name="T84" fmla="*/ 110109 w 105"/>
              <a:gd name="T85" fmla="*/ 90884 h 134"/>
              <a:gd name="T86" fmla="*/ 150308 w 105"/>
              <a:gd name="T87" fmla="*/ 83893 h 134"/>
              <a:gd name="T88" fmla="*/ 110109 w 105"/>
              <a:gd name="T89" fmla="*/ 83893 h 134"/>
              <a:gd name="T90" fmla="*/ 92631 w 105"/>
              <a:gd name="T91" fmla="*/ 90884 h 134"/>
              <a:gd name="T92" fmla="*/ 103118 w 105"/>
              <a:gd name="T93" fmla="*/ 83893 h 134"/>
              <a:gd name="T94" fmla="*/ 92631 w 105"/>
              <a:gd name="T95" fmla="*/ 83893 h 134"/>
              <a:gd name="T96" fmla="*/ 40199 w 105"/>
              <a:gd name="T97" fmla="*/ 90884 h 134"/>
              <a:gd name="T98" fmla="*/ 89136 w 105"/>
              <a:gd name="T99" fmla="*/ 83893 h 13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105" h="134">
                <a:moveTo>
                  <a:pt x="26" y="10"/>
                </a:moveTo>
                <a:lnTo>
                  <a:pt x="34" y="10"/>
                </a:lnTo>
                <a:lnTo>
                  <a:pt x="34" y="0"/>
                </a:lnTo>
                <a:lnTo>
                  <a:pt x="74" y="0"/>
                </a:lnTo>
                <a:lnTo>
                  <a:pt x="74" y="10"/>
                </a:lnTo>
                <a:lnTo>
                  <a:pt x="84" y="10"/>
                </a:lnTo>
                <a:lnTo>
                  <a:pt x="84" y="19"/>
                </a:lnTo>
                <a:lnTo>
                  <a:pt x="101" y="19"/>
                </a:lnTo>
                <a:lnTo>
                  <a:pt x="105" y="19"/>
                </a:lnTo>
                <a:lnTo>
                  <a:pt x="105" y="25"/>
                </a:lnTo>
                <a:lnTo>
                  <a:pt x="105" y="128"/>
                </a:lnTo>
                <a:lnTo>
                  <a:pt x="105" y="134"/>
                </a:lnTo>
                <a:lnTo>
                  <a:pt x="101" y="134"/>
                </a:lnTo>
                <a:lnTo>
                  <a:pt x="7" y="134"/>
                </a:lnTo>
                <a:lnTo>
                  <a:pt x="0" y="134"/>
                </a:lnTo>
                <a:lnTo>
                  <a:pt x="0" y="128"/>
                </a:lnTo>
                <a:lnTo>
                  <a:pt x="0" y="25"/>
                </a:lnTo>
                <a:lnTo>
                  <a:pt x="0" y="19"/>
                </a:lnTo>
                <a:lnTo>
                  <a:pt x="7" y="19"/>
                </a:lnTo>
                <a:lnTo>
                  <a:pt x="15" y="19"/>
                </a:lnTo>
                <a:lnTo>
                  <a:pt x="15" y="29"/>
                </a:lnTo>
                <a:lnTo>
                  <a:pt x="13" y="29"/>
                </a:lnTo>
                <a:lnTo>
                  <a:pt x="13" y="121"/>
                </a:lnTo>
                <a:lnTo>
                  <a:pt x="95" y="121"/>
                </a:lnTo>
                <a:lnTo>
                  <a:pt x="95" y="29"/>
                </a:lnTo>
                <a:lnTo>
                  <a:pt x="84" y="29"/>
                </a:lnTo>
                <a:lnTo>
                  <a:pt x="84" y="35"/>
                </a:lnTo>
                <a:lnTo>
                  <a:pt x="26" y="35"/>
                </a:lnTo>
                <a:lnTo>
                  <a:pt x="26" y="10"/>
                </a:lnTo>
                <a:close/>
                <a:moveTo>
                  <a:pt x="38" y="77"/>
                </a:moveTo>
                <a:lnTo>
                  <a:pt x="38" y="73"/>
                </a:lnTo>
                <a:lnTo>
                  <a:pt x="23" y="73"/>
                </a:lnTo>
                <a:lnTo>
                  <a:pt x="23" y="77"/>
                </a:lnTo>
                <a:lnTo>
                  <a:pt x="38" y="77"/>
                </a:lnTo>
                <a:close/>
                <a:moveTo>
                  <a:pt x="65" y="77"/>
                </a:moveTo>
                <a:lnTo>
                  <a:pt x="65" y="73"/>
                </a:lnTo>
                <a:lnTo>
                  <a:pt x="51" y="73"/>
                </a:lnTo>
                <a:lnTo>
                  <a:pt x="51" y="77"/>
                </a:lnTo>
                <a:lnTo>
                  <a:pt x="65" y="77"/>
                </a:lnTo>
                <a:close/>
                <a:moveTo>
                  <a:pt x="86" y="77"/>
                </a:moveTo>
                <a:lnTo>
                  <a:pt x="86" y="73"/>
                </a:lnTo>
                <a:lnTo>
                  <a:pt x="72" y="73"/>
                </a:lnTo>
                <a:lnTo>
                  <a:pt x="72" y="77"/>
                </a:lnTo>
                <a:lnTo>
                  <a:pt x="86" y="77"/>
                </a:lnTo>
                <a:close/>
                <a:moveTo>
                  <a:pt x="46" y="90"/>
                </a:moveTo>
                <a:lnTo>
                  <a:pt x="46" y="86"/>
                </a:lnTo>
                <a:lnTo>
                  <a:pt x="23" y="86"/>
                </a:lnTo>
                <a:lnTo>
                  <a:pt x="23" y="90"/>
                </a:lnTo>
                <a:lnTo>
                  <a:pt x="46" y="90"/>
                </a:lnTo>
                <a:close/>
                <a:moveTo>
                  <a:pt x="55" y="90"/>
                </a:moveTo>
                <a:lnTo>
                  <a:pt x="55" y="86"/>
                </a:lnTo>
                <a:lnTo>
                  <a:pt x="51" y="86"/>
                </a:lnTo>
                <a:lnTo>
                  <a:pt x="51" y="90"/>
                </a:lnTo>
                <a:lnTo>
                  <a:pt x="55" y="90"/>
                </a:lnTo>
                <a:close/>
                <a:moveTo>
                  <a:pt x="86" y="90"/>
                </a:moveTo>
                <a:lnTo>
                  <a:pt x="86" y="86"/>
                </a:lnTo>
                <a:lnTo>
                  <a:pt x="59" y="86"/>
                </a:lnTo>
                <a:lnTo>
                  <a:pt x="59" y="90"/>
                </a:lnTo>
                <a:lnTo>
                  <a:pt x="86" y="90"/>
                </a:lnTo>
                <a:close/>
                <a:moveTo>
                  <a:pt x="72" y="61"/>
                </a:moveTo>
                <a:lnTo>
                  <a:pt x="72" y="65"/>
                </a:lnTo>
                <a:lnTo>
                  <a:pt x="86" y="65"/>
                </a:lnTo>
                <a:lnTo>
                  <a:pt x="86" y="61"/>
                </a:lnTo>
                <a:lnTo>
                  <a:pt x="72" y="61"/>
                </a:lnTo>
                <a:close/>
                <a:moveTo>
                  <a:pt x="42" y="61"/>
                </a:moveTo>
                <a:lnTo>
                  <a:pt x="42" y="65"/>
                </a:lnTo>
                <a:lnTo>
                  <a:pt x="59" y="65"/>
                </a:lnTo>
                <a:lnTo>
                  <a:pt x="59" y="61"/>
                </a:lnTo>
                <a:lnTo>
                  <a:pt x="42" y="61"/>
                </a:lnTo>
                <a:close/>
                <a:moveTo>
                  <a:pt x="23" y="61"/>
                </a:moveTo>
                <a:lnTo>
                  <a:pt x="23" y="65"/>
                </a:lnTo>
                <a:lnTo>
                  <a:pt x="36" y="65"/>
                </a:lnTo>
                <a:lnTo>
                  <a:pt x="36" y="61"/>
                </a:lnTo>
                <a:lnTo>
                  <a:pt x="23" y="61"/>
                </a:lnTo>
                <a:close/>
                <a:moveTo>
                  <a:pt x="63" y="48"/>
                </a:moveTo>
                <a:lnTo>
                  <a:pt x="63" y="52"/>
                </a:lnTo>
                <a:lnTo>
                  <a:pt x="86" y="52"/>
                </a:lnTo>
                <a:lnTo>
                  <a:pt x="86" y="48"/>
                </a:lnTo>
                <a:lnTo>
                  <a:pt x="63" y="48"/>
                </a:lnTo>
                <a:close/>
                <a:moveTo>
                  <a:pt x="53" y="48"/>
                </a:moveTo>
                <a:lnTo>
                  <a:pt x="53" y="52"/>
                </a:lnTo>
                <a:lnTo>
                  <a:pt x="59" y="52"/>
                </a:lnTo>
                <a:lnTo>
                  <a:pt x="59" y="48"/>
                </a:lnTo>
                <a:lnTo>
                  <a:pt x="53" y="48"/>
                </a:lnTo>
                <a:close/>
                <a:moveTo>
                  <a:pt x="23" y="48"/>
                </a:moveTo>
                <a:lnTo>
                  <a:pt x="23" y="52"/>
                </a:lnTo>
                <a:lnTo>
                  <a:pt x="51" y="52"/>
                </a:lnTo>
                <a:lnTo>
                  <a:pt x="51" y="48"/>
                </a:lnTo>
                <a:lnTo>
                  <a:pt x="23" y="48"/>
                </a:lnTo>
                <a:close/>
              </a:path>
            </a:pathLst>
          </a:custGeom>
          <a:solidFill>
            <a:schemeClr val="bg1"/>
          </a:solidFill>
          <a:ln>
            <a:noFill/>
          </a:ln>
        </p:spPr>
        <p:txBody>
          <a:body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方正黑体简体" panose="02010601030101010101" pitchFamily="2" charset="-122"/>
              <a:cs typeface="+mn-cs"/>
              <a:sym typeface="Arial" panose="020B0604020202020204" pitchFamily="34" charset="0"/>
            </a:endParaRPr>
          </a:p>
        </p:txBody>
      </p:sp>
      <p:sp>
        <p:nvSpPr>
          <p:cNvPr id="171" name="Freeform 210"/>
          <p:cNvSpPr>
            <a:spLocks noEditPoints="1"/>
          </p:cNvSpPr>
          <p:nvPr/>
        </p:nvSpPr>
        <p:spPr bwMode="auto">
          <a:xfrm>
            <a:off x="9854408" y="4666403"/>
            <a:ext cx="212725" cy="255588"/>
          </a:xfrm>
          <a:custGeom>
            <a:avLst/>
            <a:gdLst>
              <a:gd name="T0" fmla="*/ 147053 w 58"/>
              <a:gd name="T1" fmla="*/ 69736 h 70"/>
              <a:gd name="T2" fmla="*/ 150729 w 58"/>
              <a:gd name="T3" fmla="*/ 69736 h 70"/>
              <a:gd name="T4" fmla="*/ 143377 w 58"/>
              <a:gd name="T5" fmla="*/ 106439 h 70"/>
              <a:gd name="T6" fmla="*/ 139700 w 58"/>
              <a:gd name="T7" fmla="*/ 106439 h 70"/>
              <a:gd name="T8" fmla="*/ 110290 w 58"/>
              <a:gd name="T9" fmla="*/ 106439 h 70"/>
              <a:gd name="T10" fmla="*/ 106614 w 58"/>
              <a:gd name="T11" fmla="*/ 95428 h 70"/>
              <a:gd name="T12" fmla="*/ 102937 w 58"/>
              <a:gd name="T13" fmla="*/ 102768 h 70"/>
              <a:gd name="T14" fmla="*/ 99261 w 58"/>
              <a:gd name="T15" fmla="*/ 106439 h 70"/>
              <a:gd name="T16" fmla="*/ 73527 w 58"/>
              <a:gd name="T17" fmla="*/ 106439 h 70"/>
              <a:gd name="T18" fmla="*/ 62498 w 58"/>
              <a:gd name="T19" fmla="*/ 95428 h 70"/>
              <a:gd name="T20" fmla="*/ 58821 w 58"/>
              <a:gd name="T21" fmla="*/ 69736 h 70"/>
              <a:gd name="T22" fmla="*/ 139700 w 58"/>
              <a:gd name="T23" fmla="*/ 77076 h 70"/>
              <a:gd name="T24" fmla="*/ 132348 w 58"/>
              <a:gd name="T25" fmla="*/ 91758 h 70"/>
              <a:gd name="T26" fmla="*/ 121319 w 58"/>
              <a:gd name="T27" fmla="*/ 77076 h 70"/>
              <a:gd name="T28" fmla="*/ 91908 w 58"/>
              <a:gd name="T29" fmla="*/ 80747 h 70"/>
              <a:gd name="T30" fmla="*/ 73527 w 58"/>
              <a:gd name="T31" fmla="*/ 80747 h 70"/>
              <a:gd name="T32" fmla="*/ 69850 w 58"/>
              <a:gd name="T33" fmla="*/ 77076 h 70"/>
              <a:gd name="T34" fmla="*/ 77203 w 58"/>
              <a:gd name="T35" fmla="*/ 99098 h 70"/>
              <a:gd name="T36" fmla="*/ 99261 w 58"/>
              <a:gd name="T37" fmla="*/ 88087 h 70"/>
              <a:gd name="T38" fmla="*/ 102937 w 58"/>
              <a:gd name="T39" fmla="*/ 84417 h 70"/>
              <a:gd name="T40" fmla="*/ 113966 w 58"/>
              <a:gd name="T41" fmla="*/ 84417 h 70"/>
              <a:gd name="T42" fmla="*/ 117642 w 58"/>
              <a:gd name="T43" fmla="*/ 99098 h 70"/>
              <a:gd name="T44" fmla="*/ 143377 w 58"/>
              <a:gd name="T45" fmla="*/ 88087 h 70"/>
              <a:gd name="T46" fmla="*/ 139700 w 58"/>
              <a:gd name="T47" fmla="*/ 77076 h 70"/>
              <a:gd name="T48" fmla="*/ 143377 w 58"/>
              <a:gd name="T49" fmla="*/ 55055 h 70"/>
              <a:gd name="T50" fmla="*/ 128671 w 58"/>
              <a:gd name="T51" fmla="*/ 58725 h 70"/>
              <a:gd name="T52" fmla="*/ 73527 w 58"/>
              <a:gd name="T53" fmla="*/ 128461 h 70"/>
              <a:gd name="T54" fmla="*/ 106614 w 58"/>
              <a:gd name="T55" fmla="*/ 146812 h 70"/>
              <a:gd name="T56" fmla="*/ 154406 w 58"/>
              <a:gd name="T57" fmla="*/ 55055 h 70"/>
              <a:gd name="T58" fmla="*/ 62498 w 58"/>
              <a:gd name="T59" fmla="*/ 139471 h 70"/>
              <a:gd name="T60" fmla="*/ 106614 w 58"/>
              <a:gd name="T61" fmla="*/ 161493 h 70"/>
              <a:gd name="T62" fmla="*/ 165435 w 58"/>
              <a:gd name="T63" fmla="*/ 102768 h 70"/>
              <a:gd name="T64" fmla="*/ 44116 w 58"/>
              <a:gd name="T65" fmla="*/ 18352 h 70"/>
              <a:gd name="T66" fmla="*/ 106614 w 58"/>
              <a:gd name="T67" fmla="*/ 238570 h 70"/>
              <a:gd name="T68" fmla="*/ 147053 w 58"/>
              <a:gd name="T69" fmla="*/ 161493 h 70"/>
              <a:gd name="T70" fmla="*/ 194845 w 58"/>
              <a:gd name="T71" fmla="*/ 176174 h 70"/>
              <a:gd name="T72" fmla="*/ 209551 w 58"/>
              <a:gd name="T73" fmla="*/ 209207 h 70"/>
              <a:gd name="T74" fmla="*/ 209551 w 58"/>
              <a:gd name="T75" fmla="*/ 256921 h 70"/>
              <a:gd name="T76" fmla="*/ 11029 w 58"/>
              <a:gd name="T77" fmla="*/ 256921 h 70"/>
              <a:gd name="T78" fmla="*/ 3676 w 58"/>
              <a:gd name="T79" fmla="*/ 249580 h 70"/>
              <a:gd name="T80" fmla="*/ 18382 w 58"/>
              <a:gd name="T81" fmla="*/ 176174 h 70"/>
              <a:gd name="T82" fmla="*/ 22058 w 58"/>
              <a:gd name="T83" fmla="*/ 172504 h 70"/>
              <a:gd name="T84" fmla="*/ 77203 w 58"/>
              <a:gd name="T85" fmla="*/ 168834 h 70"/>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58" h="70">
                <a:moveTo>
                  <a:pt x="18" y="19"/>
                </a:moveTo>
                <a:cubicBezTo>
                  <a:pt x="40" y="19"/>
                  <a:pt x="40" y="19"/>
                  <a:pt x="40" y="19"/>
                </a:cubicBezTo>
                <a:cubicBezTo>
                  <a:pt x="41" y="19"/>
                  <a:pt x="41" y="19"/>
                  <a:pt x="41" y="19"/>
                </a:cubicBezTo>
                <a:cubicBezTo>
                  <a:pt x="41" y="19"/>
                  <a:pt x="41" y="19"/>
                  <a:pt x="41" y="19"/>
                </a:cubicBezTo>
                <a:cubicBezTo>
                  <a:pt x="42" y="21"/>
                  <a:pt x="42" y="23"/>
                  <a:pt x="42" y="25"/>
                </a:cubicBezTo>
                <a:cubicBezTo>
                  <a:pt x="41" y="26"/>
                  <a:pt x="40" y="28"/>
                  <a:pt x="39" y="29"/>
                </a:cubicBezTo>
                <a:cubicBezTo>
                  <a:pt x="38" y="29"/>
                  <a:pt x="38" y="29"/>
                  <a:pt x="38" y="29"/>
                </a:cubicBezTo>
                <a:cubicBezTo>
                  <a:pt x="38" y="29"/>
                  <a:pt x="38" y="29"/>
                  <a:pt x="38" y="29"/>
                </a:cubicBezTo>
                <a:cubicBezTo>
                  <a:pt x="31" y="29"/>
                  <a:pt x="31" y="29"/>
                  <a:pt x="31" y="29"/>
                </a:cubicBezTo>
                <a:cubicBezTo>
                  <a:pt x="30" y="29"/>
                  <a:pt x="30" y="29"/>
                  <a:pt x="30" y="29"/>
                </a:cubicBezTo>
                <a:cubicBezTo>
                  <a:pt x="30" y="28"/>
                  <a:pt x="30" y="28"/>
                  <a:pt x="30" y="28"/>
                </a:cubicBezTo>
                <a:cubicBezTo>
                  <a:pt x="29" y="26"/>
                  <a:pt x="29" y="26"/>
                  <a:pt x="29" y="26"/>
                </a:cubicBezTo>
                <a:cubicBezTo>
                  <a:pt x="29" y="26"/>
                  <a:pt x="29" y="26"/>
                  <a:pt x="29" y="26"/>
                </a:cubicBezTo>
                <a:cubicBezTo>
                  <a:pt x="28" y="28"/>
                  <a:pt x="28" y="28"/>
                  <a:pt x="28" y="28"/>
                </a:cubicBezTo>
                <a:cubicBezTo>
                  <a:pt x="28" y="29"/>
                  <a:pt x="28" y="29"/>
                  <a:pt x="28" y="29"/>
                </a:cubicBezTo>
                <a:cubicBezTo>
                  <a:pt x="27" y="29"/>
                  <a:pt x="27" y="29"/>
                  <a:pt x="27" y="29"/>
                </a:cubicBezTo>
                <a:cubicBezTo>
                  <a:pt x="20" y="29"/>
                  <a:pt x="20" y="29"/>
                  <a:pt x="20" y="29"/>
                </a:cubicBezTo>
                <a:cubicBezTo>
                  <a:pt x="20" y="29"/>
                  <a:pt x="20" y="29"/>
                  <a:pt x="20" y="29"/>
                </a:cubicBezTo>
                <a:cubicBezTo>
                  <a:pt x="19" y="29"/>
                  <a:pt x="19" y="29"/>
                  <a:pt x="19" y="29"/>
                </a:cubicBezTo>
                <a:cubicBezTo>
                  <a:pt x="18" y="28"/>
                  <a:pt x="17" y="27"/>
                  <a:pt x="17" y="26"/>
                </a:cubicBezTo>
                <a:cubicBezTo>
                  <a:pt x="16" y="24"/>
                  <a:pt x="16" y="22"/>
                  <a:pt x="16" y="20"/>
                </a:cubicBezTo>
                <a:cubicBezTo>
                  <a:pt x="16" y="19"/>
                  <a:pt x="16" y="19"/>
                  <a:pt x="16" y="19"/>
                </a:cubicBezTo>
                <a:cubicBezTo>
                  <a:pt x="18" y="19"/>
                  <a:pt x="18" y="19"/>
                  <a:pt x="18" y="19"/>
                </a:cubicBezTo>
                <a:close/>
                <a:moveTo>
                  <a:pt x="38" y="21"/>
                </a:moveTo>
                <a:cubicBezTo>
                  <a:pt x="38" y="21"/>
                  <a:pt x="38" y="22"/>
                  <a:pt x="38" y="22"/>
                </a:cubicBezTo>
                <a:cubicBezTo>
                  <a:pt x="38" y="24"/>
                  <a:pt x="37" y="25"/>
                  <a:pt x="36" y="25"/>
                </a:cubicBezTo>
                <a:cubicBezTo>
                  <a:pt x="34" y="25"/>
                  <a:pt x="33" y="24"/>
                  <a:pt x="33" y="22"/>
                </a:cubicBezTo>
                <a:cubicBezTo>
                  <a:pt x="33" y="22"/>
                  <a:pt x="33" y="21"/>
                  <a:pt x="33" y="21"/>
                </a:cubicBezTo>
                <a:cubicBezTo>
                  <a:pt x="25" y="21"/>
                  <a:pt x="25" y="21"/>
                  <a:pt x="25" y="21"/>
                </a:cubicBezTo>
                <a:cubicBezTo>
                  <a:pt x="25" y="21"/>
                  <a:pt x="25" y="22"/>
                  <a:pt x="25" y="22"/>
                </a:cubicBezTo>
                <a:cubicBezTo>
                  <a:pt x="25" y="24"/>
                  <a:pt x="24" y="25"/>
                  <a:pt x="22" y="25"/>
                </a:cubicBezTo>
                <a:cubicBezTo>
                  <a:pt x="21" y="25"/>
                  <a:pt x="20" y="24"/>
                  <a:pt x="20" y="22"/>
                </a:cubicBezTo>
                <a:cubicBezTo>
                  <a:pt x="20" y="22"/>
                  <a:pt x="20" y="21"/>
                  <a:pt x="20" y="21"/>
                </a:cubicBezTo>
                <a:cubicBezTo>
                  <a:pt x="19" y="21"/>
                  <a:pt x="19" y="21"/>
                  <a:pt x="19" y="21"/>
                </a:cubicBezTo>
                <a:cubicBezTo>
                  <a:pt x="18" y="23"/>
                  <a:pt x="19" y="24"/>
                  <a:pt x="19" y="25"/>
                </a:cubicBezTo>
                <a:cubicBezTo>
                  <a:pt x="19" y="26"/>
                  <a:pt x="20" y="26"/>
                  <a:pt x="21" y="27"/>
                </a:cubicBezTo>
                <a:cubicBezTo>
                  <a:pt x="26" y="27"/>
                  <a:pt x="26" y="27"/>
                  <a:pt x="26" y="27"/>
                </a:cubicBezTo>
                <a:cubicBezTo>
                  <a:pt x="27" y="24"/>
                  <a:pt x="27" y="24"/>
                  <a:pt x="27" y="24"/>
                </a:cubicBezTo>
                <a:cubicBezTo>
                  <a:pt x="27" y="23"/>
                  <a:pt x="27" y="23"/>
                  <a:pt x="27" y="23"/>
                </a:cubicBezTo>
                <a:cubicBezTo>
                  <a:pt x="28" y="23"/>
                  <a:pt x="28" y="23"/>
                  <a:pt x="28" y="23"/>
                </a:cubicBezTo>
                <a:cubicBezTo>
                  <a:pt x="30" y="23"/>
                  <a:pt x="30" y="23"/>
                  <a:pt x="30" y="23"/>
                </a:cubicBezTo>
                <a:cubicBezTo>
                  <a:pt x="31" y="23"/>
                  <a:pt x="31" y="23"/>
                  <a:pt x="31" y="23"/>
                </a:cubicBezTo>
                <a:cubicBezTo>
                  <a:pt x="31" y="24"/>
                  <a:pt x="31" y="24"/>
                  <a:pt x="31" y="24"/>
                </a:cubicBezTo>
                <a:cubicBezTo>
                  <a:pt x="32" y="27"/>
                  <a:pt x="32" y="27"/>
                  <a:pt x="32" y="27"/>
                </a:cubicBezTo>
                <a:cubicBezTo>
                  <a:pt x="37" y="27"/>
                  <a:pt x="37" y="27"/>
                  <a:pt x="37" y="27"/>
                </a:cubicBezTo>
                <a:cubicBezTo>
                  <a:pt x="38" y="26"/>
                  <a:pt x="39" y="25"/>
                  <a:pt x="39" y="24"/>
                </a:cubicBezTo>
                <a:cubicBezTo>
                  <a:pt x="39" y="23"/>
                  <a:pt x="39" y="22"/>
                  <a:pt x="39" y="21"/>
                </a:cubicBezTo>
                <a:cubicBezTo>
                  <a:pt x="38" y="21"/>
                  <a:pt x="38" y="21"/>
                  <a:pt x="38" y="21"/>
                </a:cubicBezTo>
                <a:close/>
                <a:moveTo>
                  <a:pt x="42" y="15"/>
                </a:moveTo>
                <a:cubicBezTo>
                  <a:pt x="41" y="15"/>
                  <a:pt x="40" y="15"/>
                  <a:pt x="39" y="15"/>
                </a:cubicBezTo>
                <a:cubicBezTo>
                  <a:pt x="39" y="14"/>
                  <a:pt x="38" y="12"/>
                  <a:pt x="38" y="11"/>
                </a:cubicBezTo>
                <a:cubicBezTo>
                  <a:pt x="37" y="12"/>
                  <a:pt x="36" y="14"/>
                  <a:pt x="35" y="16"/>
                </a:cubicBezTo>
                <a:cubicBezTo>
                  <a:pt x="23" y="19"/>
                  <a:pt x="23" y="15"/>
                  <a:pt x="16" y="15"/>
                </a:cubicBezTo>
                <a:cubicBezTo>
                  <a:pt x="16" y="22"/>
                  <a:pt x="15" y="29"/>
                  <a:pt x="20" y="35"/>
                </a:cubicBezTo>
                <a:cubicBezTo>
                  <a:pt x="22" y="38"/>
                  <a:pt x="25" y="40"/>
                  <a:pt x="29" y="40"/>
                </a:cubicBezTo>
                <a:cubicBezTo>
                  <a:pt x="29" y="40"/>
                  <a:pt x="29" y="40"/>
                  <a:pt x="29" y="40"/>
                </a:cubicBezTo>
                <a:cubicBezTo>
                  <a:pt x="32" y="40"/>
                  <a:pt x="36" y="38"/>
                  <a:pt x="38" y="35"/>
                </a:cubicBezTo>
                <a:cubicBezTo>
                  <a:pt x="43" y="29"/>
                  <a:pt x="42" y="22"/>
                  <a:pt x="42" y="15"/>
                </a:cubicBezTo>
                <a:close/>
                <a:moveTo>
                  <a:pt x="12" y="28"/>
                </a:moveTo>
                <a:cubicBezTo>
                  <a:pt x="13" y="32"/>
                  <a:pt x="15" y="35"/>
                  <a:pt x="17" y="38"/>
                </a:cubicBezTo>
                <a:cubicBezTo>
                  <a:pt x="20" y="41"/>
                  <a:pt x="24" y="44"/>
                  <a:pt x="29" y="44"/>
                </a:cubicBezTo>
                <a:cubicBezTo>
                  <a:pt x="29" y="44"/>
                  <a:pt x="29" y="44"/>
                  <a:pt x="29" y="44"/>
                </a:cubicBezTo>
                <a:cubicBezTo>
                  <a:pt x="34" y="44"/>
                  <a:pt x="38" y="41"/>
                  <a:pt x="41" y="38"/>
                </a:cubicBezTo>
                <a:cubicBezTo>
                  <a:pt x="43" y="35"/>
                  <a:pt x="45" y="32"/>
                  <a:pt x="45" y="28"/>
                </a:cubicBezTo>
                <a:cubicBezTo>
                  <a:pt x="47" y="22"/>
                  <a:pt x="47" y="12"/>
                  <a:pt x="46" y="5"/>
                </a:cubicBezTo>
                <a:cubicBezTo>
                  <a:pt x="42" y="0"/>
                  <a:pt x="18" y="0"/>
                  <a:pt x="12" y="5"/>
                </a:cubicBezTo>
                <a:cubicBezTo>
                  <a:pt x="11" y="12"/>
                  <a:pt x="11" y="20"/>
                  <a:pt x="12" y="28"/>
                </a:cubicBezTo>
                <a:close/>
                <a:moveTo>
                  <a:pt x="29" y="65"/>
                </a:moveTo>
                <a:cubicBezTo>
                  <a:pt x="37" y="46"/>
                  <a:pt x="37" y="46"/>
                  <a:pt x="37" y="46"/>
                </a:cubicBezTo>
                <a:cubicBezTo>
                  <a:pt x="40" y="44"/>
                  <a:pt x="40" y="44"/>
                  <a:pt x="40" y="44"/>
                </a:cubicBezTo>
                <a:cubicBezTo>
                  <a:pt x="52" y="47"/>
                  <a:pt x="52" y="47"/>
                  <a:pt x="52" y="47"/>
                </a:cubicBezTo>
                <a:cubicBezTo>
                  <a:pt x="53" y="48"/>
                  <a:pt x="53" y="48"/>
                  <a:pt x="53" y="48"/>
                </a:cubicBezTo>
                <a:cubicBezTo>
                  <a:pt x="53" y="48"/>
                  <a:pt x="53" y="48"/>
                  <a:pt x="53" y="48"/>
                </a:cubicBezTo>
                <a:cubicBezTo>
                  <a:pt x="56" y="51"/>
                  <a:pt x="57" y="54"/>
                  <a:pt x="57" y="57"/>
                </a:cubicBezTo>
                <a:cubicBezTo>
                  <a:pt x="58" y="61"/>
                  <a:pt x="58" y="64"/>
                  <a:pt x="57" y="68"/>
                </a:cubicBezTo>
                <a:cubicBezTo>
                  <a:pt x="57" y="70"/>
                  <a:pt x="57" y="70"/>
                  <a:pt x="57" y="70"/>
                </a:cubicBezTo>
                <a:cubicBezTo>
                  <a:pt x="55" y="70"/>
                  <a:pt x="55" y="70"/>
                  <a:pt x="55" y="70"/>
                </a:cubicBezTo>
                <a:cubicBezTo>
                  <a:pt x="3" y="70"/>
                  <a:pt x="3" y="70"/>
                  <a:pt x="3" y="70"/>
                </a:cubicBezTo>
                <a:cubicBezTo>
                  <a:pt x="1" y="70"/>
                  <a:pt x="1" y="70"/>
                  <a:pt x="1" y="70"/>
                </a:cubicBezTo>
                <a:cubicBezTo>
                  <a:pt x="1" y="68"/>
                  <a:pt x="1" y="68"/>
                  <a:pt x="1" y="68"/>
                </a:cubicBezTo>
                <a:cubicBezTo>
                  <a:pt x="0" y="63"/>
                  <a:pt x="0" y="59"/>
                  <a:pt x="1" y="56"/>
                </a:cubicBezTo>
                <a:cubicBezTo>
                  <a:pt x="2" y="53"/>
                  <a:pt x="3" y="50"/>
                  <a:pt x="5" y="48"/>
                </a:cubicBezTo>
                <a:cubicBezTo>
                  <a:pt x="6" y="48"/>
                  <a:pt x="6" y="48"/>
                  <a:pt x="6" y="48"/>
                </a:cubicBezTo>
                <a:cubicBezTo>
                  <a:pt x="6" y="47"/>
                  <a:pt x="6" y="47"/>
                  <a:pt x="6" y="47"/>
                </a:cubicBezTo>
                <a:cubicBezTo>
                  <a:pt x="18" y="44"/>
                  <a:pt x="18" y="44"/>
                  <a:pt x="18" y="44"/>
                </a:cubicBezTo>
                <a:cubicBezTo>
                  <a:pt x="21" y="46"/>
                  <a:pt x="21" y="46"/>
                  <a:pt x="21" y="46"/>
                </a:cubicBezTo>
                <a:lnTo>
                  <a:pt x="29" y="65"/>
                </a:lnTo>
                <a:close/>
              </a:path>
            </a:pathLst>
          </a:custGeom>
          <a:solidFill>
            <a:schemeClr val="bg1"/>
          </a:solidFill>
          <a:ln>
            <a:noFill/>
          </a:ln>
        </p:spPr>
        <p:txBody>
          <a:body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方正黑体简体" panose="02010601030101010101" pitchFamily="2" charset="-122"/>
              <a:cs typeface="+mn-cs"/>
              <a:sym typeface="Arial" panose="020B0604020202020204" pitchFamily="34" charset="0"/>
            </a:endParaRPr>
          </a:p>
        </p:txBody>
      </p:sp>
      <p:sp>
        <p:nvSpPr>
          <p:cNvPr id="172" name="Freeform 211"/>
          <p:cNvSpPr>
            <a:spLocks noEditPoints="1"/>
          </p:cNvSpPr>
          <p:nvPr/>
        </p:nvSpPr>
        <p:spPr bwMode="auto">
          <a:xfrm>
            <a:off x="9835358" y="5047403"/>
            <a:ext cx="238125" cy="249238"/>
          </a:xfrm>
          <a:custGeom>
            <a:avLst/>
            <a:gdLst>
              <a:gd name="T0" fmla="*/ 84726 w 65"/>
              <a:gd name="T1" fmla="*/ 249930 h 68"/>
              <a:gd name="T2" fmla="*/ 81043 w 65"/>
              <a:gd name="T3" fmla="*/ 187448 h 68"/>
              <a:gd name="T4" fmla="*/ 99461 w 65"/>
              <a:gd name="T5" fmla="*/ 14702 h 68"/>
              <a:gd name="T6" fmla="*/ 217341 w 65"/>
              <a:gd name="T7" fmla="*/ 36754 h 68"/>
              <a:gd name="T8" fmla="*/ 228393 w 65"/>
              <a:gd name="T9" fmla="*/ 66158 h 68"/>
              <a:gd name="T10" fmla="*/ 224709 w 65"/>
              <a:gd name="T11" fmla="*/ 69833 h 68"/>
              <a:gd name="T12" fmla="*/ 232076 w 65"/>
              <a:gd name="T13" fmla="*/ 106588 h 68"/>
              <a:gd name="T14" fmla="*/ 224709 w 65"/>
              <a:gd name="T15" fmla="*/ 113939 h 68"/>
              <a:gd name="T16" fmla="*/ 235760 w 65"/>
              <a:gd name="T17" fmla="*/ 154369 h 68"/>
              <a:gd name="T18" fmla="*/ 224709 w 65"/>
              <a:gd name="T19" fmla="*/ 158044 h 68"/>
              <a:gd name="T20" fmla="*/ 228393 w 65"/>
              <a:gd name="T21" fmla="*/ 194798 h 68"/>
              <a:gd name="T22" fmla="*/ 217341 w 65"/>
              <a:gd name="T23" fmla="*/ 202149 h 68"/>
              <a:gd name="T24" fmla="*/ 180504 w 65"/>
              <a:gd name="T25" fmla="*/ 205825 h 68"/>
              <a:gd name="T26" fmla="*/ 180504 w 65"/>
              <a:gd name="T27" fmla="*/ 249930 h 68"/>
              <a:gd name="T28" fmla="*/ 84726 w 65"/>
              <a:gd name="T29" fmla="*/ 249930 h 68"/>
              <a:gd name="T30" fmla="*/ 169453 w 65"/>
              <a:gd name="T31" fmla="*/ 40430 h 68"/>
              <a:gd name="T32" fmla="*/ 154718 w 65"/>
              <a:gd name="T33" fmla="*/ 51456 h 68"/>
              <a:gd name="T34" fmla="*/ 147350 w 65"/>
              <a:gd name="T35" fmla="*/ 62483 h 68"/>
              <a:gd name="T36" fmla="*/ 121564 w 65"/>
              <a:gd name="T37" fmla="*/ 36754 h 68"/>
              <a:gd name="T38" fmla="*/ 103145 w 65"/>
              <a:gd name="T39" fmla="*/ 58807 h 68"/>
              <a:gd name="T40" fmla="*/ 110513 w 65"/>
              <a:gd name="T41" fmla="*/ 66158 h 68"/>
              <a:gd name="T42" fmla="*/ 121564 w 65"/>
              <a:gd name="T43" fmla="*/ 80860 h 68"/>
              <a:gd name="T44" fmla="*/ 106829 w 65"/>
              <a:gd name="T45" fmla="*/ 95561 h 68"/>
              <a:gd name="T46" fmla="*/ 95778 w 65"/>
              <a:gd name="T47" fmla="*/ 84535 h 68"/>
              <a:gd name="T48" fmla="*/ 84726 w 65"/>
              <a:gd name="T49" fmla="*/ 73509 h 68"/>
              <a:gd name="T50" fmla="*/ 58940 w 65"/>
              <a:gd name="T51" fmla="*/ 99237 h 68"/>
              <a:gd name="T52" fmla="*/ 81043 w 65"/>
              <a:gd name="T53" fmla="*/ 124965 h 68"/>
              <a:gd name="T54" fmla="*/ 92094 w 65"/>
              <a:gd name="T55" fmla="*/ 113939 h 68"/>
              <a:gd name="T56" fmla="*/ 106829 w 65"/>
              <a:gd name="T57" fmla="*/ 102912 h 68"/>
              <a:gd name="T58" fmla="*/ 121564 w 65"/>
              <a:gd name="T59" fmla="*/ 121290 h 68"/>
              <a:gd name="T60" fmla="*/ 110513 w 65"/>
              <a:gd name="T61" fmla="*/ 132316 h 68"/>
              <a:gd name="T62" fmla="*/ 103145 w 65"/>
              <a:gd name="T63" fmla="*/ 143342 h 68"/>
              <a:gd name="T64" fmla="*/ 125248 w 65"/>
              <a:gd name="T65" fmla="*/ 169070 h 68"/>
              <a:gd name="T66" fmla="*/ 154718 w 65"/>
              <a:gd name="T67" fmla="*/ 139667 h 68"/>
              <a:gd name="T68" fmla="*/ 143666 w 65"/>
              <a:gd name="T69" fmla="*/ 132316 h 68"/>
              <a:gd name="T70" fmla="*/ 132615 w 65"/>
              <a:gd name="T71" fmla="*/ 121290 h 68"/>
              <a:gd name="T72" fmla="*/ 147350 w 65"/>
              <a:gd name="T73" fmla="*/ 102912 h 68"/>
              <a:gd name="T74" fmla="*/ 162085 w 65"/>
              <a:gd name="T75" fmla="*/ 113939 h 68"/>
              <a:gd name="T76" fmla="*/ 169453 w 65"/>
              <a:gd name="T77" fmla="*/ 124965 h 68"/>
              <a:gd name="T78" fmla="*/ 187871 w 65"/>
              <a:gd name="T79" fmla="*/ 102912 h 68"/>
              <a:gd name="T80" fmla="*/ 162085 w 65"/>
              <a:gd name="T81" fmla="*/ 77184 h 68"/>
              <a:gd name="T82" fmla="*/ 173136 w 65"/>
              <a:gd name="T83" fmla="*/ 69833 h 68"/>
              <a:gd name="T84" fmla="*/ 184188 w 65"/>
              <a:gd name="T85" fmla="*/ 55132 h 68"/>
              <a:gd name="T86" fmla="*/ 169453 w 65"/>
              <a:gd name="T87" fmla="*/ 40430 h 68"/>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65" h="68">
                <a:moveTo>
                  <a:pt x="23" y="68"/>
                </a:moveTo>
                <a:cubicBezTo>
                  <a:pt x="24" y="62"/>
                  <a:pt x="24" y="57"/>
                  <a:pt x="22" y="51"/>
                </a:cubicBezTo>
                <a:cubicBezTo>
                  <a:pt x="0" y="39"/>
                  <a:pt x="8" y="10"/>
                  <a:pt x="27" y="4"/>
                </a:cubicBezTo>
                <a:cubicBezTo>
                  <a:pt x="37" y="0"/>
                  <a:pt x="50" y="1"/>
                  <a:pt x="59" y="10"/>
                </a:cubicBezTo>
                <a:cubicBezTo>
                  <a:pt x="65" y="17"/>
                  <a:pt x="62" y="18"/>
                  <a:pt x="62" y="18"/>
                </a:cubicBezTo>
                <a:cubicBezTo>
                  <a:pt x="61" y="19"/>
                  <a:pt x="61" y="19"/>
                  <a:pt x="61" y="19"/>
                </a:cubicBezTo>
                <a:cubicBezTo>
                  <a:pt x="61" y="22"/>
                  <a:pt x="63" y="28"/>
                  <a:pt x="63" y="29"/>
                </a:cubicBezTo>
                <a:cubicBezTo>
                  <a:pt x="62" y="30"/>
                  <a:pt x="61" y="31"/>
                  <a:pt x="61" y="31"/>
                </a:cubicBezTo>
                <a:cubicBezTo>
                  <a:pt x="64" y="42"/>
                  <a:pt x="64" y="42"/>
                  <a:pt x="64" y="42"/>
                </a:cubicBezTo>
                <a:cubicBezTo>
                  <a:pt x="61" y="43"/>
                  <a:pt x="61" y="43"/>
                  <a:pt x="61" y="43"/>
                </a:cubicBezTo>
                <a:cubicBezTo>
                  <a:pt x="62" y="47"/>
                  <a:pt x="63" y="50"/>
                  <a:pt x="62" y="53"/>
                </a:cubicBezTo>
                <a:cubicBezTo>
                  <a:pt x="62" y="54"/>
                  <a:pt x="60" y="55"/>
                  <a:pt x="59" y="55"/>
                </a:cubicBezTo>
                <a:cubicBezTo>
                  <a:pt x="49" y="56"/>
                  <a:pt x="49" y="56"/>
                  <a:pt x="49" y="56"/>
                </a:cubicBezTo>
                <a:cubicBezTo>
                  <a:pt x="49" y="68"/>
                  <a:pt x="49" y="68"/>
                  <a:pt x="49" y="68"/>
                </a:cubicBezTo>
                <a:cubicBezTo>
                  <a:pt x="23" y="68"/>
                  <a:pt x="23" y="68"/>
                  <a:pt x="23" y="68"/>
                </a:cubicBezTo>
                <a:close/>
                <a:moveTo>
                  <a:pt x="46" y="11"/>
                </a:moveTo>
                <a:cubicBezTo>
                  <a:pt x="44" y="11"/>
                  <a:pt x="42" y="12"/>
                  <a:pt x="42" y="14"/>
                </a:cubicBezTo>
                <a:cubicBezTo>
                  <a:pt x="42" y="16"/>
                  <a:pt x="42" y="18"/>
                  <a:pt x="40" y="17"/>
                </a:cubicBezTo>
                <a:cubicBezTo>
                  <a:pt x="33" y="10"/>
                  <a:pt x="33" y="10"/>
                  <a:pt x="33" y="10"/>
                </a:cubicBezTo>
                <a:cubicBezTo>
                  <a:pt x="28" y="16"/>
                  <a:pt x="28" y="16"/>
                  <a:pt x="28" y="16"/>
                </a:cubicBezTo>
                <a:cubicBezTo>
                  <a:pt x="27" y="18"/>
                  <a:pt x="29" y="18"/>
                  <a:pt x="30" y="18"/>
                </a:cubicBezTo>
                <a:cubicBezTo>
                  <a:pt x="32" y="18"/>
                  <a:pt x="34" y="20"/>
                  <a:pt x="33" y="22"/>
                </a:cubicBezTo>
                <a:cubicBezTo>
                  <a:pt x="33" y="23"/>
                  <a:pt x="31" y="25"/>
                  <a:pt x="29" y="26"/>
                </a:cubicBezTo>
                <a:cubicBezTo>
                  <a:pt x="27" y="26"/>
                  <a:pt x="26" y="25"/>
                  <a:pt x="26" y="23"/>
                </a:cubicBezTo>
                <a:cubicBezTo>
                  <a:pt x="26" y="21"/>
                  <a:pt x="26" y="19"/>
                  <a:pt x="23" y="20"/>
                </a:cubicBezTo>
                <a:cubicBezTo>
                  <a:pt x="16" y="27"/>
                  <a:pt x="16" y="27"/>
                  <a:pt x="16" y="27"/>
                </a:cubicBezTo>
                <a:cubicBezTo>
                  <a:pt x="22" y="34"/>
                  <a:pt x="22" y="34"/>
                  <a:pt x="22" y="34"/>
                </a:cubicBezTo>
                <a:cubicBezTo>
                  <a:pt x="25" y="35"/>
                  <a:pt x="25" y="33"/>
                  <a:pt x="25" y="31"/>
                </a:cubicBezTo>
                <a:cubicBezTo>
                  <a:pt x="26" y="29"/>
                  <a:pt x="27" y="28"/>
                  <a:pt x="29" y="28"/>
                </a:cubicBezTo>
                <a:cubicBezTo>
                  <a:pt x="31" y="29"/>
                  <a:pt x="33" y="31"/>
                  <a:pt x="33" y="33"/>
                </a:cubicBezTo>
                <a:cubicBezTo>
                  <a:pt x="33" y="34"/>
                  <a:pt x="32" y="36"/>
                  <a:pt x="30" y="36"/>
                </a:cubicBezTo>
                <a:cubicBezTo>
                  <a:pt x="28" y="36"/>
                  <a:pt x="26" y="36"/>
                  <a:pt x="28" y="39"/>
                </a:cubicBezTo>
                <a:cubicBezTo>
                  <a:pt x="34" y="46"/>
                  <a:pt x="34" y="46"/>
                  <a:pt x="34" y="46"/>
                </a:cubicBezTo>
                <a:cubicBezTo>
                  <a:pt x="42" y="38"/>
                  <a:pt x="42" y="38"/>
                  <a:pt x="42" y="38"/>
                </a:cubicBezTo>
                <a:cubicBezTo>
                  <a:pt x="42" y="36"/>
                  <a:pt x="40" y="36"/>
                  <a:pt x="39" y="36"/>
                </a:cubicBezTo>
                <a:cubicBezTo>
                  <a:pt x="37" y="36"/>
                  <a:pt x="36" y="34"/>
                  <a:pt x="36" y="33"/>
                </a:cubicBezTo>
                <a:cubicBezTo>
                  <a:pt x="36" y="31"/>
                  <a:pt x="38" y="29"/>
                  <a:pt x="40" y="28"/>
                </a:cubicBezTo>
                <a:cubicBezTo>
                  <a:pt x="42" y="28"/>
                  <a:pt x="43" y="29"/>
                  <a:pt x="44" y="31"/>
                </a:cubicBezTo>
                <a:cubicBezTo>
                  <a:pt x="44" y="33"/>
                  <a:pt x="44" y="35"/>
                  <a:pt x="46" y="34"/>
                </a:cubicBezTo>
                <a:cubicBezTo>
                  <a:pt x="51" y="28"/>
                  <a:pt x="51" y="28"/>
                  <a:pt x="51" y="28"/>
                </a:cubicBezTo>
                <a:cubicBezTo>
                  <a:pt x="44" y="21"/>
                  <a:pt x="44" y="21"/>
                  <a:pt x="44" y="21"/>
                </a:cubicBezTo>
                <a:cubicBezTo>
                  <a:pt x="43" y="19"/>
                  <a:pt x="45" y="19"/>
                  <a:pt x="47" y="19"/>
                </a:cubicBezTo>
                <a:cubicBezTo>
                  <a:pt x="49" y="19"/>
                  <a:pt x="50" y="17"/>
                  <a:pt x="50" y="15"/>
                </a:cubicBezTo>
                <a:cubicBezTo>
                  <a:pt x="49" y="14"/>
                  <a:pt x="47" y="12"/>
                  <a:pt x="46" y="11"/>
                </a:cubicBezTo>
                <a:close/>
              </a:path>
            </a:pathLst>
          </a:custGeom>
          <a:solidFill>
            <a:schemeClr val="bg1"/>
          </a:solidFill>
          <a:ln>
            <a:noFill/>
          </a:ln>
        </p:spPr>
        <p:txBody>
          <a:body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方正黑体简体" panose="02010601030101010101" pitchFamily="2" charset="-122"/>
              <a:cs typeface="+mn-cs"/>
              <a:sym typeface="Arial" panose="020B0604020202020204" pitchFamily="34" charset="0"/>
            </a:endParaRPr>
          </a:p>
        </p:txBody>
      </p:sp>
      <p:sp>
        <p:nvSpPr>
          <p:cNvPr id="173" name="Freeform 212"/>
          <p:cNvSpPr>
            <a:spLocks noEditPoints="1"/>
          </p:cNvSpPr>
          <p:nvPr/>
        </p:nvSpPr>
        <p:spPr bwMode="auto">
          <a:xfrm>
            <a:off x="10244933" y="5456978"/>
            <a:ext cx="203200" cy="231775"/>
          </a:xfrm>
          <a:custGeom>
            <a:avLst/>
            <a:gdLst>
              <a:gd name="T0" fmla="*/ 29489 w 55"/>
              <a:gd name="T1" fmla="*/ 117183 h 63"/>
              <a:gd name="T2" fmla="*/ 18431 w 55"/>
              <a:gd name="T3" fmla="*/ 10986 h 63"/>
              <a:gd name="T4" fmla="*/ 103213 w 55"/>
              <a:gd name="T5" fmla="*/ 14648 h 63"/>
              <a:gd name="T6" fmla="*/ 103213 w 55"/>
              <a:gd name="T7" fmla="*/ 14648 h 63"/>
              <a:gd name="T8" fmla="*/ 184309 w 55"/>
              <a:gd name="T9" fmla="*/ 10986 h 63"/>
              <a:gd name="T10" fmla="*/ 176937 w 55"/>
              <a:gd name="T11" fmla="*/ 117183 h 63"/>
              <a:gd name="T12" fmla="*/ 173251 w 55"/>
              <a:gd name="T13" fmla="*/ 190422 h 63"/>
              <a:gd name="T14" fmla="*/ 136389 w 55"/>
              <a:gd name="T15" fmla="*/ 201408 h 63"/>
              <a:gd name="T16" fmla="*/ 103213 w 55"/>
              <a:gd name="T17" fmla="*/ 124507 h 63"/>
              <a:gd name="T18" fmla="*/ 66351 w 55"/>
              <a:gd name="T19" fmla="*/ 201408 h 63"/>
              <a:gd name="T20" fmla="*/ 29489 w 55"/>
              <a:gd name="T21" fmla="*/ 190422 h 63"/>
              <a:gd name="T22" fmla="*/ 29489 w 55"/>
              <a:gd name="T23" fmla="*/ 117183 h 63"/>
              <a:gd name="T24" fmla="*/ 36862 w 55"/>
              <a:gd name="T25" fmla="*/ 102535 h 63"/>
              <a:gd name="T26" fmla="*/ 44234 w 55"/>
              <a:gd name="T27" fmla="*/ 102535 h 63"/>
              <a:gd name="T28" fmla="*/ 44234 w 55"/>
              <a:gd name="T29" fmla="*/ 95211 h 63"/>
              <a:gd name="T30" fmla="*/ 36862 w 55"/>
              <a:gd name="T31" fmla="*/ 95211 h 63"/>
              <a:gd name="T32" fmla="*/ 36862 w 55"/>
              <a:gd name="T33" fmla="*/ 102535 h 63"/>
              <a:gd name="T34" fmla="*/ 162192 w 55"/>
              <a:gd name="T35" fmla="*/ 18310 h 63"/>
              <a:gd name="T36" fmla="*/ 154820 w 55"/>
              <a:gd name="T37" fmla="*/ 21972 h 63"/>
              <a:gd name="T38" fmla="*/ 169564 w 55"/>
              <a:gd name="T39" fmla="*/ 87887 h 63"/>
              <a:gd name="T40" fmla="*/ 162192 w 55"/>
              <a:gd name="T41" fmla="*/ 18310 h 63"/>
              <a:gd name="T42" fmla="*/ 40548 w 55"/>
              <a:gd name="T43" fmla="*/ 91549 h 63"/>
              <a:gd name="T44" fmla="*/ 40548 w 55"/>
              <a:gd name="T45" fmla="*/ 87887 h 63"/>
              <a:gd name="T46" fmla="*/ 33176 w 55"/>
              <a:gd name="T47" fmla="*/ 87887 h 63"/>
              <a:gd name="T48" fmla="*/ 36862 w 55"/>
              <a:gd name="T49" fmla="*/ 91549 h 63"/>
              <a:gd name="T50" fmla="*/ 40548 w 55"/>
              <a:gd name="T51" fmla="*/ 91549 h 63"/>
              <a:gd name="T52" fmla="*/ 40548 w 55"/>
              <a:gd name="T53" fmla="*/ 80563 h 63"/>
              <a:gd name="T54" fmla="*/ 77410 w 55"/>
              <a:gd name="T55" fmla="*/ 29296 h 63"/>
              <a:gd name="T56" fmla="*/ 81096 w 55"/>
              <a:gd name="T57" fmla="*/ 25634 h 63"/>
              <a:gd name="T58" fmla="*/ 33176 w 55"/>
              <a:gd name="T59" fmla="*/ 25634 h 63"/>
              <a:gd name="T60" fmla="*/ 33176 w 55"/>
              <a:gd name="T61" fmla="*/ 80563 h 63"/>
              <a:gd name="T62" fmla="*/ 40548 w 55"/>
              <a:gd name="T63" fmla="*/ 80563 h 6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55" h="63">
                <a:moveTo>
                  <a:pt x="8" y="32"/>
                </a:moveTo>
                <a:cubicBezTo>
                  <a:pt x="6" y="26"/>
                  <a:pt x="0" y="8"/>
                  <a:pt x="5" y="3"/>
                </a:cubicBezTo>
                <a:cubicBezTo>
                  <a:pt x="9" y="0"/>
                  <a:pt x="20" y="2"/>
                  <a:pt x="28" y="4"/>
                </a:cubicBezTo>
                <a:cubicBezTo>
                  <a:pt x="28" y="4"/>
                  <a:pt x="28" y="4"/>
                  <a:pt x="28" y="4"/>
                </a:cubicBezTo>
                <a:cubicBezTo>
                  <a:pt x="33" y="3"/>
                  <a:pt x="46" y="0"/>
                  <a:pt x="50" y="3"/>
                </a:cubicBezTo>
                <a:cubicBezTo>
                  <a:pt x="55" y="8"/>
                  <a:pt x="50" y="26"/>
                  <a:pt x="48" y="32"/>
                </a:cubicBezTo>
                <a:cubicBezTo>
                  <a:pt x="49" y="37"/>
                  <a:pt x="50" y="45"/>
                  <a:pt x="47" y="52"/>
                </a:cubicBezTo>
                <a:cubicBezTo>
                  <a:pt x="45" y="59"/>
                  <a:pt x="37" y="63"/>
                  <a:pt x="37" y="55"/>
                </a:cubicBezTo>
                <a:cubicBezTo>
                  <a:pt x="37" y="46"/>
                  <a:pt x="39" y="37"/>
                  <a:pt x="28" y="34"/>
                </a:cubicBezTo>
                <a:cubicBezTo>
                  <a:pt x="16" y="37"/>
                  <a:pt x="18" y="46"/>
                  <a:pt x="18" y="55"/>
                </a:cubicBezTo>
                <a:cubicBezTo>
                  <a:pt x="18" y="63"/>
                  <a:pt x="10" y="59"/>
                  <a:pt x="8" y="52"/>
                </a:cubicBezTo>
                <a:cubicBezTo>
                  <a:pt x="5" y="45"/>
                  <a:pt x="6" y="37"/>
                  <a:pt x="8" y="32"/>
                </a:cubicBezTo>
                <a:close/>
                <a:moveTo>
                  <a:pt x="10" y="28"/>
                </a:moveTo>
                <a:cubicBezTo>
                  <a:pt x="11" y="28"/>
                  <a:pt x="12" y="28"/>
                  <a:pt x="12" y="28"/>
                </a:cubicBezTo>
                <a:cubicBezTo>
                  <a:pt x="12" y="27"/>
                  <a:pt x="12" y="27"/>
                  <a:pt x="12" y="26"/>
                </a:cubicBezTo>
                <a:cubicBezTo>
                  <a:pt x="10" y="26"/>
                  <a:pt x="10" y="26"/>
                  <a:pt x="10" y="26"/>
                </a:cubicBezTo>
                <a:cubicBezTo>
                  <a:pt x="10" y="27"/>
                  <a:pt x="10" y="28"/>
                  <a:pt x="10" y="28"/>
                </a:cubicBezTo>
                <a:close/>
                <a:moveTo>
                  <a:pt x="44" y="5"/>
                </a:moveTo>
                <a:cubicBezTo>
                  <a:pt x="43" y="5"/>
                  <a:pt x="43" y="6"/>
                  <a:pt x="42" y="6"/>
                </a:cubicBezTo>
                <a:cubicBezTo>
                  <a:pt x="50" y="13"/>
                  <a:pt x="43" y="21"/>
                  <a:pt x="46" y="24"/>
                </a:cubicBezTo>
                <a:cubicBezTo>
                  <a:pt x="49" y="14"/>
                  <a:pt x="49" y="5"/>
                  <a:pt x="44" y="5"/>
                </a:cubicBezTo>
                <a:close/>
                <a:moveTo>
                  <a:pt x="11" y="25"/>
                </a:moveTo>
                <a:cubicBezTo>
                  <a:pt x="11" y="24"/>
                  <a:pt x="11" y="24"/>
                  <a:pt x="11" y="24"/>
                </a:cubicBezTo>
                <a:cubicBezTo>
                  <a:pt x="9" y="24"/>
                  <a:pt x="9" y="24"/>
                  <a:pt x="9" y="24"/>
                </a:cubicBezTo>
                <a:cubicBezTo>
                  <a:pt x="9" y="24"/>
                  <a:pt x="10" y="25"/>
                  <a:pt x="10" y="25"/>
                </a:cubicBezTo>
                <a:cubicBezTo>
                  <a:pt x="11" y="25"/>
                  <a:pt x="11" y="25"/>
                  <a:pt x="11" y="25"/>
                </a:cubicBezTo>
                <a:close/>
                <a:moveTo>
                  <a:pt x="11" y="22"/>
                </a:moveTo>
                <a:cubicBezTo>
                  <a:pt x="10" y="14"/>
                  <a:pt x="12" y="8"/>
                  <a:pt x="21" y="8"/>
                </a:cubicBezTo>
                <a:cubicBezTo>
                  <a:pt x="21" y="8"/>
                  <a:pt x="22" y="7"/>
                  <a:pt x="22" y="7"/>
                </a:cubicBezTo>
                <a:cubicBezTo>
                  <a:pt x="15" y="6"/>
                  <a:pt x="11" y="6"/>
                  <a:pt x="9" y="7"/>
                </a:cubicBezTo>
                <a:cubicBezTo>
                  <a:pt x="7" y="9"/>
                  <a:pt x="7" y="15"/>
                  <a:pt x="9" y="22"/>
                </a:cubicBezTo>
                <a:lnTo>
                  <a:pt x="11" y="22"/>
                </a:lnTo>
                <a:close/>
              </a:path>
            </a:pathLst>
          </a:custGeom>
          <a:solidFill>
            <a:schemeClr val="bg1"/>
          </a:solidFill>
          <a:ln>
            <a:noFill/>
          </a:ln>
        </p:spPr>
        <p:txBody>
          <a:body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方正黑体简体" panose="02010601030101010101" pitchFamily="2" charset="-122"/>
              <a:cs typeface="+mn-cs"/>
              <a:sym typeface="Arial" panose="020B0604020202020204" pitchFamily="34" charset="0"/>
            </a:endParaRPr>
          </a:p>
        </p:txBody>
      </p:sp>
      <p:sp>
        <p:nvSpPr>
          <p:cNvPr id="174" name="Freeform 213"/>
          <p:cNvSpPr>
            <a:spLocks noEditPoints="1"/>
          </p:cNvSpPr>
          <p:nvPr/>
        </p:nvSpPr>
        <p:spPr bwMode="auto">
          <a:xfrm>
            <a:off x="9817895" y="5439516"/>
            <a:ext cx="285750" cy="274637"/>
          </a:xfrm>
          <a:custGeom>
            <a:avLst/>
            <a:gdLst>
              <a:gd name="T0" fmla="*/ 213137 w 78"/>
              <a:gd name="T1" fmla="*/ 190250 h 75"/>
              <a:gd name="T2" fmla="*/ 238861 w 78"/>
              <a:gd name="T3" fmla="*/ 215861 h 75"/>
              <a:gd name="T4" fmla="*/ 268259 w 78"/>
              <a:gd name="T5" fmla="*/ 186591 h 75"/>
              <a:gd name="T6" fmla="*/ 286633 w 78"/>
              <a:gd name="T7" fmla="*/ 208543 h 75"/>
              <a:gd name="T8" fmla="*/ 213137 w 78"/>
              <a:gd name="T9" fmla="*/ 274399 h 75"/>
              <a:gd name="T10" fmla="*/ 194763 w 78"/>
              <a:gd name="T11" fmla="*/ 252447 h 75"/>
              <a:gd name="T12" fmla="*/ 224162 w 78"/>
              <a:gd name="T13" fmla="*/ 226837 h 75"/>
              <a:gd name="T14" fmla="*/ 202113 w 78"/>
              <a:gd name="T15" fmla="*/ 201226 h 75"/>
              <a:gd name="T16" fmla="*/ 169040 w 78"/>
              <a:gd name="T17" fmla="*/ 226837 h 75"/>
              <a:gd name="T18" fmla="*/ 51447 w 78"/>
              <a:gd name="T19" fmla="*/ 98784 h 75"/>
              <a:gd name="T20" fmla="*/ 69821 w 78"/>
              <a:gd name="T21" fmla="*/ 84149 h 75"/>
              <a:gd name="T22" fmla="*/ 62471 w 78"/>
              <a:gd name="T23" fmla="*/ 76832 h 75"/>
              <a:gd name="T24" fmla="*/ 102894 w 78"/>
              <a:gd name="T25" fmla="*/ 36587 h 75"/>
              <a:gd name="T26" fmla="*/ 110243 w 78"/>
              <a:gd name="T27" fmla="*/ 47562 h 75"/>
              <a:gd name="T28" fmla="*/ 128617 w 78"/>
              <a:gd name="T29" fmla="*/ 32928 h 75"/>
              <a:gd name="T30" fmla="*/ 246210 w 78"/>
              <a:gd name="T31" fmla="*/ 160981 h 75"/>
              <a:gd name="T32" fmla="*/ 213137 w 78"/>
              <a:gd name="T33" fmla="*/ 190250 h 75"/>
              <a:gd name="T34" fmla="*/ 25723 w 78"/>
              <a:gd name="T35" fmla="*/ 21952 h 75"/>
              <a:gd name="T36" fmla="*/ 3675 w 78"/>
              <a:gd name="T37" fmla="*/ 69514 h 75"/>
              <a:gd name="T38" fmla="*/ 47772 w 78"/>
              <a:gd name="T39" fmla="*/ 73173 h 75"/>
              <a:gd name="T40" fmla="*/ 25723 w 78"/>
              <a:gd name="T41" fmla="*/ 21952 h 75"/>
              <a:gd name="T42" fmla="*/ 80845 w 78"/>
              <a:gd name="T43" fmla="*/ 43904 h 75"/>
              <a:gd name="T44" fmla="*/ 40423 w 78"/>
              <a:gd name="T45" fmla="*/ 0 h 75"/>
              <a:gd name="T46" fmla="*/ 40423 w 78"/>
              <a:gd name="T47" fmla="*/ 25611 h 75"/>
              <a:gd name="T48" fmla="*/ 69821 w 78"/>
              <a:gd name="T49" fmla="*/ 58538 h 75"/>
              <a:gd name="T50" fmla="*/ 80845 w 78"/>
              <a:gd name="T51" fmla="*/ 43904 h 75"/>
              <a:gd name="T52" fmla="*/ 209463 w 78"/>
              <a:gd name="T53" fmla="*/ 142687 h 75"/>
              <a:gd name="T54" fmla="*/ 191089 w 78"/>
              <a:gd name="T55" fmla="*/ 157322 h 75"/>
              <a:gd name="T56" fmla="*/ 183739 w 78"/>
              <a:gd name="T57" fmla="*/ 150005 h 75"/>
              <a:gd name="T58" fmla="*/ 202113 w 78"/>
              <a:gd name="T59" fmla="*/ 135370 h 75"/>
              <a:gd name="T60" fmla="*/ 128617 w 78"/>
              <a:gd name="T61" fmla="*/ 51221 h 75"/>
              <a:gd name="T62" fmla="*/ 73496 w 78"/>
              <a:gd name="T63" fmla="*/ 102442 h 75"/>
              <a:gd name="T64" fmla="*/ 169040 w 78"/>
              <a:gd name="T65" fmla="*/ 208543 h 75"/>
              <a:gd name="T66" fmla="*/ 191089 w 78"/>
              <a:gd name="T67" fmla="*/ 186591 h 75"/>
              <a:gd name="T68" fmla="*/ 161690 w 78"/>
              <a:gd name="T69" fmla="*/ 157322 h 75"/>
              <a:gd name="T70" fmla="*/ 172715 w 78"/>
              <a:gd name="T71" fmla="*/ 146346 h 75"/>
              <a:gd name="T72" fmla="*/ 202113 w 78"/>
              <a:gd name="T73" fmla="*/ 179274 h 75"/>
              <a:gd name="T74" fmla="*/ 224162 w 78"/>
              <a:gd name="T75" fmla="*/ 157322 h 75"/>
              <a:gd name="T76" fmla="*/ 209463 w 78"/>
              <a:gd name="T77" fmla="*/ 142687 h 75"/>
              <a:gd name="T78" fmla="*/ 132292 w 78"/>
              <a:gd name="T79" fmla="*/ 87808 h 75"/>
              <a:gd name="T80" fmla="*/ 143317 w 78"/>
              <a:gd name="T81" fmla="*/ 80490 h 75"/>
              <a:gd name="T82" fmla="*/ 128617 w 78"/>
              <a:gd name="T83" fmla="*/ 62197 h 75"/>
              <a:gd name="T84" fmla="*/ 84520 w 78"/>
              <a:gd name="T85" fmla="*/ 102442 h 75"/>
              <a:gd name="T86" fmla="*/ 139642 w 78"/>
              <a:gd name="T87" fmla="*/ 168298 h 75"/>
              <a:gd name="T88" fmla="*/ 183739 w 78"/>
              <a:gd name="T89" fmla="*/ 128053 h 75"/>
              <a:gd name="T90" fmla="*/ 172715 w 78"/>
              <a:gd name="T91" fmla="*/ 113418 h 75"/>
              <a:gd name="T92" fmla="*/ 161690 w 78"/>
              <a:gd name="T93" fmla="*/ 120736 h 75"/>
              <a:gd name="T94" fmla="*/ 161690 w 78"/>
              <a:gd name="T95" fmla="*/ 120736 h 75"/>
              <a:gd name="T96" fmla="*/ 172715 w 78"/>
              <a:gd name="T97" fmla="*/ 109760 h 75"/>
              <a:gd name="T98" fmla="*/ 143317 w 78"/>
              <a:gd name="T99" fmla="*/ 80490 h 75"/>
              <a:gd name="T100" fmla="*/ 135967 w 78"/>
              <a:gd name="T101" fmla="*/ 91466 h 75"/>
              <a:gd name="T102" fmla="*/ 132292 w 78"/>
              <a:gd name="T103" fmla="*/ 87808 h 75"/>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78" h="75">
                <a:moveTo>
                  <a:pt x="58" y="52"/>
                </a:moveTo>
                <a:cubicBezTo>
                  <a:pt x="65" y="59"/>
                  <a:pt x="65" y="59"/>
                  <a:pt x="65" y="59"/>
                </a:cubicBezTo>
                <a:cubicBezTo>
                  <a:pt x="73" y="51"/>
                  <a:pt x="73" y="51"/>
                  <a:pt x="73" y="51"/>
                </a:cubicBezTo>
                <a:cubicBezTo>
                  <a:pt x="78" y="57"/>
                  <a:pt x="78" y="57"/>
                  <a:pt x="78" y="57"/>
                </a:cubicBezTo>
                <a:cubicBezTo>
                  <a:pt x="58" y="75"/>
                  <a:pt x="58" y="75"/>
                  <a:pt x="58" y="75"/>
                </a:cubicBezTo>
                <a:cubicBezTo>
                  <a:pt x="53" y="69"/>
                  <a:pt x="53" y="69"/>
                  <a:pt x="53" y="69"/>
                </a:cubicBezTo>
                <a:cubicBezTo>
                  <a:pt x="61" y="62"/>
                  <a:pt x="61" y="62"/>
                  <a:pt x="61" y="62"/>
                </a:cubicBezTo>
                <a:cubicBezTo>
                  <a:pt x="55" y="55"/>
                  <a:pt x="55" y="55"/>
                  <a:pt x="55" y="55"/>
                </a:cubicBezTo>
                <a:cubicBezTo>
                  <a:pt x="46" y="62"/>
                  <a:pt x="46" y="62"/>
                  <a:pt x="46" y="62"/>
                </a:cubicBezTo>
                <a:cubicBezTo>
                  <a:pt x="14" y="27"/>
                  <a:pt x="14" y="27"/>
                  <a:pt x="14" y="27"/>
                </a:cubicBezTo>
                <a:cubicBezTo>
                  <a:pt x="19" y="23"/>
                  <a:pt x="19" y="23"/>
                  <a:pt x="19" y="23"/>
                </a:cubicBezTo>
                <a:cubicBezTo>
                  <a:pt x="17" y="21"/>
                  <a:pt x="17" y="21"/>
                  <a:pt x="17" y="21"/>
                </a:cubicBezTo>
                <a:cubicBezTo>
                  <a:pt x="28" y="10"/>
                  <a:pt x="28" y="10"/>
                  <a:pt x="28" y="10"/>
                </a:cubicBezTo>
                <a:cubicBezTo>
                  <a:pt x="30" y="13"/>
                  <a:pt x="30" y="13"/>
                  <a:pt x="30" y="13"/>
                </a:cubicBezTo>
                <a:cubicBezTo>
                  <a:pt x="35" y="9"/>
                  <a:pt x="35" y="9"/>
                  <a:pt x="35" y="9"/>
                </a:cubicBezTo>
                <a:cubicBezTo>
                  <a:pt x="67" y="44"/>
                  <a:pt x="67" y="44"/>
                  <a:pt x="67" y="44"/>
                </a:cubicBezTo>
                <a:cubicBezTo>
                  <a:pt x="58" y="52"/>
                  <a:pt x="58" y="52"/>
                  <a:pt x="58" y="52"/>
                </a:cubicBezTo>
                <a:close/>
                <a:moveTo>
                  <a:pt x="7" y="6"/>
                </a:moveTo>
                <a:cubicBezTo>
                  <a:pt x="6" y="7"/>
                  <a:pt x="2" y="14"/>
                  <a:pt x="1" y="19"/>
                </a:cubicBezTo>
                <a:cubicBezTo>
                  <a:pt x="0" y="28"/>
                  <a:pt x="14" y="26"/>
                  <a:pt x="13" y="20"/>
                </a:cubicBezTo>
                <a:cubicBezTo>
                  <a:pt x="12" y="15"/>
                  <a:pt x="9" y="8"/>
                  <a:pt x="7" y="6"/>
                </a:cubicBezTo>
                <a:close/>
                <a:moveTo>
                  <a:pt x="22" y="12"/>
                </a:moveTo>
                <a:cubicBezTo>
                  <a:pt x="11" y="0"/>
                  <a:pt x="11" y="0"/>
                  <a:pt x="11" y="0"/>
                </a:cubicBezTo>
                <a:cubicBezTo>
                  <a:pt x="11" y="7"/>
                  <a:pt x="11" y="7"/>
                  <a:pt x="11" y="7"/>
                </a:cubicBezTo>
                <a:cubicBezTo>
                  <a:pt x="19" y="16"/>
                  <a:pt x="19" y="16"/>
                  <a:pt x="19" y="16"/>
                </a:cubicBezTo>
                <a:cubicBezTo>
                  <a:pt x="22" y="12"/>
                  <a:pt x="22" y="12"/>
                  <a:pt x="22" y="12"/>
                </a:cubicBezTo>
                <a:close/>
                <a:moveTo>
                  <a:pt x="57" y="39"/>
                </a:moveTo>
                <a:cubicBezTo>
                  <a:pt x="52" y="43"/>
                  <a:pt x="52" y="43"/>
                  <a:pt x="52" y="43"/>
                </a:cubicBezTo>
                <a:cubicBezTo>
                  <a:pt x="50" y="41"/>
                  <a:pt x="50" y="41"/>
                  <a:pt x="50" y="41"/>
                </a:cubicBezTo>
                <a:cubicBezTo>
                  <a:pt x="55" y="37"/>
                  <a:pt x="55" y="37"/>
                  <a:pt x="55" y="37"/>
                </a:cubicBezTo>
                <a:cubicBezTo>
                  <a:pt x="35" y="14"/>
                  <a:pt x="35" y="14"/>
                  <a:pt x="35" y="14"/>
                </a:cubicBezTo>
                <a:cubicBezTo>
                  <a:pt x="20" y="28"/>
                  <a:pt x="20" y="28"/>
                  <a:pt x="20" y="28"/>
                </a:cubicBezTo>
                <a:cubicBezTo>
                  <a:pt x="46" y="57"/>
                  <a:pt x="46" y="57"/>
                  <a:pt x="46" y="57"/>
                </a:cubicBezTo>
                <a:cubicBezTo>
                  <a:pt x="52" y="51"/>
                  <a:pt x="52" y="51"/>
                  <a:pt x="52" y="51"/>
                </a:cubicBezTo>
                <a:cubicBezTo>
                  <a:pt x="44" y="43"/>
                  <a:pt x="44" y="43"/>
                  <a:pt x="44" y="43"/>
                </a:cubicBezTo>
                <a:cubicBezTo>
                  <a:pt x="47" y="40"/>
                  <a:pt x="47" y="40"/>
                  <a:pt x="47" y="40"/>
                </a:cubicBezTo>
                <a:cubicBezTo>
                  <a:pt x="55" y="49"/>
                  <a:pt x="55" y="49"/>
                  <a:pt x="55" y="49"/>
                </a:cubicBezTo>
                <a:cubicBezTo>
                  <a:pt x="61" y="43"/>
                  <a:pt x="61" y="43"/>
                  <a:pt x="61" y="43"/>
                </a:cubicBezTo>
                <a:cubicBezTo>
                  <a:pt x="58" y="40"/>
                  <a:pt x="60" y="42"/>
                  <a:pt x="57" y="39"/>
                </a:cubicBezTo>
                <a:close/>
                <a:moveTo>
                  <a:pt x="36" y="24"/>
                </a:moveTo>
                <a:cubicBezTo>
                  <a:pt x="39" y="22"/>
                  <a:pt x="39" y="22"/>
                  <a:pt x="39" y="22"/>
                </a:cubicBezTo>
                <a:cubicBezTo>
                  <a:pt x="35" y="17"/>
                  <a:pt x="35" y="17"/>
                  <a:pt x="35" y="17"/>
                </a:cubicBezTo>
                <a:cubicBezTo>
                  <a:pt x="23" y="28"/>
                  <a:pt x="23" y="28"/>
                  <a:pt x="23" y="28"/>
                </a:cubicBezTo>
                <a:cubicBezTo>
                  <a:pt x="38" y="46"/>
                  <a:pt x="38" y="46"/>
                  <a:pt x="38" y="46"/>
                </a:cubicBezTo>
                <a:cubicBezTo>
                  <a:pt x="50" y="35"/>
                  <a:pt x="50" y="35"/>
                  <a:pt x="50" y="35"/>
                </a:cubicBezTo>
                <a:cubicBezTo>
                  <a:pt x="47" y="31"/>
                  <a:pt x="47" y="31"/>
                  <a:pt x="47" y="31"/>
                </a:cubicBezTo>
                <a:cubicBezTo>
                  <a:pt x="44" y="33"/>
                  <a:pt x="44" y="33"/>
                  <a:pt x="44" y="33"/>
                </a:cubicBezTo>
                <a:cubicBezTo>
                  <a:pt x="44" y="33"/>
                  <a:pt x="44" y="33"/>
                  <a:pt x="44" y="33"/>
                </a:cubicBezTo>
                <a:cubicBezTo>
                  <a:pt x="47" y="30"/>
                  <a:pt x="47" y="30"/>
                  <a:pt x="47" y="30"/>
                </a:cubicBezTo>
                <a:cubicBezTo>
                  <a:pt x="39" y="22"/>
                  <a:pt x="39" y="22"/>
                  <a:pt x="39" y="22"/>
                </a:cubicBezTo>
                <a:cubicBezTo>
                  <a:pt x="37" y="25"/>
                  <a:pt x="37" y="25"/>
                  <a:pt x="37" y="25"/>
                </a:cubicBezTo>
                <a:lnTo>
                  <a:pt x="36" y="24"/>
                </a:lnTo>
                <a:close/>
              </a:path>
            </a:pathLst>
          </a:custGeom>
          <a:solidFill>
            <a:schemeClr val="bg1"/>
          </a:solidFill>
          <a:ln>
            <a:noFill/>
          </a:ln>
        </p:spPr>
        <p:txBody>
          <a:body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方正黑体简体" panose="02010601030101010101" pitchFamily="2" charset="-122"/>
              <a:cs typeface="+mn-cs"/>
              <a:sym typeface="Arial" panose="020B0604020202020204" pitchFamily="34" charset="0"/>
            </a:endParaRPr>
          </a:p>
        </p:txBody>
      </p:sp>
      <p:sp>
        <p:nvSpPr>
          <p:cNvPr id="175" name="Freeform 214"/>
          <p:cNvSpPr>
            <a:spLocks noEditPoints="1"/>
          </p:cNvSpPr>
          <p:nvPr/>
        </p:nvSpPr>
        <p:spPr bwMode="auto">
          <a:xfrm>
            <a:off x="8679658" y="5453803"/>
            <a:ext cx="230187" cy="230188"/>
          </a:xfrm>
          <a:custGeom>
            <a:avLst/>
            <a:gdLst>
              <a:gd name="T0" fmla="*/ 43944 w 63"/>
              <a:gd name="T1" fmla="*/ 205070 h 63"/>
              <a:gd name="T2" fmla="*/ 40282 w 63"/>
              <a:gd name="T3" fmla="*/ 223380 h 63"/>
              <a:gd name="T4" fmla="*/ 7324 w 63"/>
              <a:gd name="T5" fmla="*/ 223380 h 63"/>
              <a:gd name="T6" fmla="*/ 7324 w 63"/>
              <a:gd name="T7" fmla="*/ 194084 h 63"/>
              <a:gd name="T8" fmla="*/ 29296 w 63"/>
              <a:gd name="T9" fmla="*/ 186760 h 63"/>
              <a:gd name="T10" fmla="*/ 36620 w 63"/>
              <a:gd name="T11" fmla="*/ 179436 h 63"/>
              <a:gd name="T12" fmla="*/ 25634 w 63"/>
              <a:gd name="T13" fmla="*/ 150141 h 63"/>
              <a:gd name="T14" fmla="*/ 43944 w 63"/>
              <a:gd name="T15" fmla="*/ 109859 h 63"/>
              <a:gd name="T16" fmla="*/ 135493 w 63"/>
              <a:gd name="T17" fmla="*/ 18310 h 63"/>
              <a:gd name="T18" fmla="*/ 175774 w 63"/>
              <a:gd name="T19" fmla="*/ 0 h 63"/>
              <a:gd name="T20" fmla="*/ 216056 w 63"/>
              <a:gd name="T21" fmla="*/ 18310 h 63"/>
              <a:gd name="T22" fmla="*/ 230704 w 63"/>
              <a:gd name="T23" fmla="*/ 54930 h 63"/>
              <a:gd name="T24" fmla="*/ 216056 w 63"/>
              <a:gd name="T25" fmla="*/ 95211 h 63"/>
              <a:gd name="T26" fmla="*/ 120845 w 63"/>
              <a:gd name="T27" fmla="*/ 186760 h 63"/>
              <a:gd name="T28" fmla="*/ 84225 w 63"/>
              <a:gd name="T29" fmla="*/ 205070 h 63"/>
              <a:gd name="T30" fmla="*/ 51268 w 63"/>
              <a:gd name="T31" fmla="*/ 194084 h 63"/>
              <a:gd name="T32" fmla="*/ 43944 w 63"/>
              <a:gd name="T33" fmla="*/ 205070 h 63"/>
              <a:gd name="T34" fmla="*/ 139155 w 63"/>
              <a:gd name="T35" fmla="*/ 87887 h 63"/>
              <a:gd name="T36" fmla="*/ 29296 w 63"/>
              <a:gd name="T37" fmla="*/ 194084 h 63"/>
              <a:gd name="T38" fmla="*/ 14648 w 63"/>
              <a:gd name="T39" fmla="*/ 197746 h 63"/>
              <a:gd name="T40" fmla="*/ 14648 w 63"/>
              <a:gd name="T41" fmla="*/ 216056 h 63"/>
              <a:gd name="T42" fmla="*/ 32958 w 63"/>
              <a:gd name="T43" fmla="*/ 216056 h 63"/>
              <a:gd name="T44" fmla="*/ 36620 w 63"/>
              <a:gd name="T45" fmla="*/ 201408 h 63"/>
              <a:gd name="T46" fmla="*/ 142817 w 63"/>
              <a:gd name="T47" fmla="*/ 95211 h 63"/>
              <a:gd name="T48" fmla="*/ 139155 w 63"/>
              <a:gd name="T49" fmla="*/ 87887 h 63"/>
              <a:gd name="T50" fmla="*/ 47606 w 63"/>
              <a:gd name="T51" fmla="*/ 164789 h 63"/>
              <a:gd name="T52" fmla="*/ 80563 w 63"/>
              <a:gd name="T53" fmla="*/ 135493 h 63"/>
              <a:gd name="T54" fmla="*/ 65915 w 63"/>
              <a:gd name="T55" fmla="*/ 124507 h 63"/>
              <a:gd name="T56" fmla="*/ 73239 w 63"/>
              <a:gd name="T57" fmla="*/ 120845 h 63"/>
              <a:gd name="T58" fmla="*/ 84225 w 63"/>
              <a:gd name="T59" fmla="*/ 131831 h 63"/>
              <a:gd name="T60" fmla="*/ 113521 w 63"/>
              <a:gd name="T61" fmla="*/ 98873 h 63"/>
              <a:gd name="T62" fmla="*/ 102535 w 63"/>
              <a:gd name="T63" fmla="*/ 87887 h 63"/>
              <a:gd name="T64" fmla="*/ 106197 w 63"/>
              <a:gd name="T65" fmla="*/ 84225 h 63"/>
              <a:gd name="T66" fmla="*/ 117183 w 63"/>
              <a:gd name="T67" fmla="*/ 95211 h 63"/>
              <a:gd name="T68" fmla="*/ 150141 w 63"/>
              <a:gd name="T69" fmla="*/ 65915 h 63"/>
              <a:gd name="T70" fmla="*/ 139155 w 63"/>
              <a:gd name="T71" fmla="*/ 54930 h 63"/>
              <a:gd name="T72" fmla="*/ 142817 w 63"/>
              <a:gd name="T73" fmla="*/ 51268 h 63"/>
              <a:gd name="T74" fmla="*/ 153803 w 63"/>
              <a:gd name="T75" fmla="*/ 62253 h 63"/>
              <a:gd name="T76" fmla="*/ 175774 w 63"/>
              <a:gd name="T77" fmla="*/ 36620 h 63"/>
              <a:gd name="T78" fmla="*/ 194084 w 63"/>
              <a:gd name="T79" fmla="*/ 54930 h 63"/>
              <a:gd name="T80" fmla="*/ 168451 w 63"/>
              <a:gd name="T81" fmla="*/ 76901 h 63"/>
              <a:gd name="T82" fmla="*/ 183098 w 63"/>
              <a:gd name="T83" fmla="*/ 91549 h 63"/>
              <a:gd name="T84" fmla="*/ 179436 w 63"/>
              <a:gd name="T85" fmla="*/ 95211 h 63"/>
              <a:gd name="T86" fmla="*/ 164789 w 63"/>
              <a:gd name="T87" fmla="*/ 80563 h 63"/>
              <a:gd name="T88" fmla="*/ 135493 w 63"/>
              <a:gd name="T89" fmla="*/ 113521 h 63"/>
              <a:gd name="T90" fmla="*/ 146479 w 63"/>
              <a:gd name="T91" fmla="*/ 124507 h 63"/>
              <a:gd name="T92" fmla="*/ 142817 w 63"/>
              <a:gd name="T93" fmla="*/ 128169 h 63"/>
              <a:gd name="T94" fmla="*/ 131831 w 63"/>
              <a:gd name="T95" fmla="*/ 117183 h 63"/>
              <a:gd name="T96" fmla="*/ 98873 w 63"/>
              <a:gd name="T97" fmla="*/ 150141 h 63"/>
              <a:gd name="T98" fmla="*/ 113521 w 63"/>
              <a:gd name="T99" fmla="*/ 161127 h 63"/>
              <a:gd name="T100" fmla="*/ 109859 w 63"/>
              <a:gd name="T101" fmla="*/ 164789 h 63"/>
              <a:gd name="T102" fmla="*/ 95211 w 63"/>
              <a:gd name="T103" fmla="*/ 153803 h 63"/>
              <a:gd name="T104" fmla="*/ 65915 w 63"/>
              <a:gd name="T105" fmla="*/ 183098 h 63"/>
              <a:gd name="T106" fmla="*/ 84225 w 63"/>
              <a:gd name="T107" fmla="*/ 186760 h 63"/>
              <a:gd name="T108" fmla="*/ 109859 w 63"/>
              <a:gd name="T109" fmla="*/ 175774 h 63"/>
              <a:gd name="T110" fmla="*/ 201408 w 63"/>
              <a:gd name="T111" fmla="*/ 84225 h 63"/>
              <a:gd name="T112" fmla="*/ 212394 w 63"/>
              <a:gd name="T113" fmla="*/ 54930 h 63"/>
              <a:gd name="T114" fmla="*/ 201408 w 63"/>
              <a:gd name="T115" fmla="*/ 29296 h 63"/>
              <a:gd name="T116" fmla="*/ 175774 w 63"/>
              <a:gd name="T117" fmla="*/ 18310 h 63"/>
              <a:gd name="T118" fmla="*/ 150141 w 63"/>
              <a:gd name="T119" fmla="*/ 29296 h 63"/>
              <a:gd name="T120" fmla="*/ 54930 w 63"/>
              <a:gd name="T121" fmla="*/ 120845 h 63"/>
              <a:gd name="T122" fmla="*/ 43944 w 63"/>
              <a:gd name="T123" fmla="*/ 150141 h 63"/>
              <a:gd name="T124" fmla="*/ 47606 w 63"/>
              <a:gd name="T125" fmla="*/ 164789 h 63"/>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63" h="63">
                <a:moveTo>
                  <a:pt x="12" y="56"/>
                </a:moveTo>
                <a:cubicBezTo>
                  <a:pt x="12" y="57"/>
                  <a:pt x="12" y="59"/>
                  <a:pt x="11" y="61"/>
                </a:cubicBezTo>
                <a:cubicBezTo>
                  <a:pt x="8" y="63"/>
                  <a:pt x="5" y="63"/>
                  <a:pt x="2" y="61"/>
                </a:cubicBezTo>
                <a:cubicBezTo>
                  <a:pt x="0" y="58"/>
                  <a:pt x="0" y="55"/>
                  <a:pt x="2" y="53"/>
                </a:cubicBezTo>
                <a:cubicBezTo>
                  <a:pt x="4" y="51"/>
                  <a:pt x="6" y="51"/>
                  <a:pt x="8" y="51"/>
                </a:cubicBezTo>
                <a:cubicBezTo>
                  <a:pt x="10" y="49"/>
                  <a:pt x="10" y="49"/>
                  <a:pt x="10" y="49"/>
                </a:cubicBezTo>
                <a:cubicBezTo>
                  <a:pt x="8" y="46"/>
                  <a:pt x="7" y="43"/>
                  <a:pt x="7" y="41"/>
                </a:cubicBezTo>
                <a:cubicBezTo>
                  <a:pt x="7" y="37"/>
                  <a:pt x="9" y="33"/>
                  <a:pt x="12" y="30"/>
                </a:cubicBezTo>
                <a:cubicBezTo>
                  <a:pt x="37" y="5"/>
                  <a:pt x="37" y="5"/>
                  <a:pt x="37" y="5"/>
                </a:cubicBezTo>
                <a:cubicBezTo>
                  <a:pt x="40" y="2"/>
                  <a:pt x="44" y="0"/>
                  <a:pt x="48" y="0"/>
                </a:cubicBezTo>
                <a:cubicBezTo>
                  <a:pt x="52" y="0"/>
                  <a:pt x="56" y="2"/>
                  <a:pt x="59" y="5"/>
                </a:cubicBezTo>
                <a:cubicBezTo>
                  <a:pt x="61" y="8"/>
                  <a:pt x="63" y="12"/>
                  <a:pt x="63" y="15"/>
                </a:cubicBezTo>
                <a:cubicBezTo>
                  <a:pt x="63" y="19"/>
                  <a:pt x="61" y="23"/>
                  <a:pt x="59" y="26"/>
                </a:cubicBezTo>
                <a:cubicBezTo>
                  <a:pt x="33" y="51"/>
                  <a:pt x="33" y="51"/>
                  <a:pt x="33" y="51"/>
                </a:cubicBezTo>
                <a:cubicBezTo>
                  <a:pt x="30" y="54"/>
                  <a:pt x="26" y="56"/>
                  <a:pt x="23" y="56"/>
                </a:cubicBezTo>
                <a:cubicBezTo>
                  <a:pt x="20" y="56"/>
                  <a:pt x="17" y="55"/>
                  <a:pt x="14" y="53"/>
                </a:cubicBezTo>
                <a:cubicBezTo>
                  <a:pt x="12" y="56"/>
                  <a:pt x="12" y="56"/>
                  <a:pt x="12" y="56"/>
                </a:cubicBezTo>
                <a:close/>
                <a:moveTo>
                  <a:pt x="38" y="24"/>
                </a:moveTo>
                <a:cubicBezTo>
                  <a:pt x="8" y="53"/>
                  <a:pt x="8" y="53"/>
                  <a:pt x="8" y="53"/>
                </a:cubicBezTo>
                <a:cubicBezTo>
                  <a:pt x="7" y="53"/>
                  <a:pt x="5" y="53"/>
                  <a:pt x="4" y="54"/>
                </a:cubicBezTo>
                <a:cubicBezTo>
                  <a:pt x="3" y="56"/>
                  <a:pt x="3" y="58"/>
                  <a:pt x="4" y="59"/>
                </a:cubicBezTo>
                <a:cubicBezTo>
                  <a:pt x="5" y="60"/>
                  <a:pt x="8" y="60"/>
                  <a:pt x="9" y="59"/>
                </a:cubicBezTo>
                <a:cubicBezTo>
                  <a:pt x="10" y="58"/>
                  <a:pt x="10" y="57"/>
                  <a:pt x="10" y="55"/>
                </a:cubicBezTo>
                <a:cubicBezTo>
                  <a:pt x="39" y="26"/>
                  <a:pt x="39" y="26"/>
                  <a:pt x="39" y="26"/>
                </a:cubicBezTo>
                <a:cubicBezTo>
                  <a:pt x="38" y="24"/>
                  <a:pt x="38" y="24"/>
                  <a:pt x="38" y="24"/>
                </a:cubicBezTo>
                <a:close/>
                <a:moveTo>
                  <a:pt x="13" y="45"/>
                </a:moveTo>
                <a:cubicBezTo>
                  <a:pt x="22" y="37"/>
                  <a:pt x="22" y="37"/>
                  <a:pt x="22" y="37"/>
                </a:cubicBezTo>
                <a:cubicBezTo>
                  <a:pt x="18" y="34"/>
                  <a:pt x="18" y="34"/>
                  <a:pt x="18" y="34"/>
                </a:cubicBezTo>
                <a:cubicBezTo>
                  <a:pt x="20" y="33"/>
                  <a:pt x="20" y="33"/>
                  <a:pt x="20" y="33"/>
                </a:cubicBezTo>
                <a:cubicBezTo>
                  <a:pt x="23" y="36"/>
                  <a:pt x="23" y="36"/>
                  <a:pt x="23" y="36"/>
                </a:cubicBezTo>
                <a:cubicBezTo>
                  <a:pt x="31" y="27"/>
                  <a:pt x="31" y="27"/>
                  <a:pt x="31" y="27"/>
                </a:cubicBezTo>
                <a:cubicBezTo>
                  <a:pt x="28" y="24"/>
                  <a:pt x="28" y="24"/>
                  <a:pt x="28" y="24"/>
                </a:cubicBezTo>
                <a:cubicBezTo>
                  <a:pt x="29" y="23"/>
                  <a:pt x="29" y="23"/>
                  <a:pt x="29" y="23"/>
                </a:cubicBezTo>
                <a:cubicBezTo>
                  <a:pt x="32" y="26"/>
                  <a:pt x="32" y="26"/>
                  <a:pt x="32" y="26"/>
                </a:cubicBezTo>
                <a:cubicBezTo>
                  <a:pt x="41" y="18"/>
                  <a:pt x="41" y="18"/>
                  <a:pt x="41" y="18"/>
                </a:cubicBezTo>
                <a:cubicBezTo>
                  <a:pt x="38" y="15"/>
                  <a:pt x="38" y="15"/>
                  <a:pt x="38" y="15"/>
                </a:cubicBezTo>
                <a:cubicBezTo>
                  <a:pt x="39" y="14"/>
                  <a:pt x="39" y="14"/>
                  <a:pt x="39" y="14"/>
                </a:cubicBezTo>
                <a:cubicBezTo>
                  <a:pt x="42" y="17"/>
                  <a:pt x="42" y="17"/>
                  <a:pt x="42" y="17"/>
                </a:cubicBezTo>
                <a:cubicBezTo>
                  <a:pt x="48" y="10"/>
                  <a:pt x="48" y="10"/>
                  <a:pt x="48" y="10"/>
                </a:cubicBezTo>
                <a:cubicBezTo>
                  <a:pt x="53" y="15"/>
                  <a:pt x="53" y="15"/>
                  <a:pt x="53" y="15"/>
                </a:cubicBezTo>
                <a:cubicBezTo>
                  <a:pt x="46" y="21"/>
                  <a:pt x="46" y="21"/>
                  <a:pt x="46" y="21"/>
                </a:cubicBezTo>
                <a:cubicBezTo>
                  <a:pt x="50" y="25"/>
                  <a:pt x="50" y="25"/>
                  <a:pt x="50" y="25"/>
                </a:cubicBezTo>
                <a:cubicBezTo>
                  <a:pt x="49" y="26"/>
                  <a:pt x="49" y="26"/>
                  <a:pt x="49" y="26"/>
                </a:cubicBezTo>
                <a:cubicBezTo>
                  <a:pt x="45" y="22"/>
                  <a:pt x="45" y="22"/>
                  <a:pt x="45" y="22"/>
                </a:cubicBezTo>
                <a:cubicBezTo>
                  <a:pt x="37" y="31"/>
                  <a:pt x="37" y="31"/>
                  <a:pt x="37" y="31"/>
                </a:cubicBezTo>
                <a:cubicBezTo>
                  <a:pt x="40" y="34"/>
                  <a:pt x="40" y="34"/>
                  <a:pt x="40" y="34"/>
                </a:cubicBezTo>
                <a:cubicBezTo>
                  <a:pt x="39" y="35"/>
                  <a:pt x="39" y="35"/>
                  <a:pt x="39" y="35"/>
                </a:cubicBezTo>
                <a:cubicBezTo>
                  <a:pt x="36" y="32"/>
                  <a:pt x="36" y="32"/>
                  <a:pt x="36" y="32"/>
                </a:cubicBezTo>
                <a:cubicBezTo>
                  <a:pt x="27" y="41"/>
                  <a:pt x="27" y="41"/>
                  <a:pt x="27" y="41"/>
                </a:cubicBezTo>
                <a:cubicBezTo>
                  <a:pt x="31" y="44"/>
                  <a:pt x="31" y="44"/>
                  <a:pt x="31" y="44"/>
                </a:cubicBezTo>
                <a:cubicBezTo>
                  <a:pt x="30" y="45"/>
                  <a:pt x="30" y="45"/>
                  <a:pt x="30" y="45"/>
                </a:cubicBezTo>
                <a:cubicBezTo>
                  <a:pt x="26" y="42"/>
                  <a:pt x="26" y="42"/>
                  <a:pt x="26" y="42"/>
                </a:cubicBezTo>
                <a:cubicBezTo>
                  <a:pt x="18" y="50"/>
                  <a:pt x="18" y="50"/>
                  <a:pt x="18" y="50"/>
                </a:cubicBezTo>
                <a:cubicBezTo>
                  <a:pt x="19" y="50"/>
                  <a:pt x="21" y="51"/>
                  <a:pt x="23" y="51"/>
                </a:cubicBezTo>
                <a:cubicBezTo>
                  <a:pt x="25" y="51"/>
                  <a:pt x="28" y="50"/>
                  <a:pt x="30" y="48"/>
                </a:cubicBezTo>
                <a:cubicBezTo>
                  <a:pt x="55" y="23"/>
                  <a:pt x="55" y="23"/>
                  <a:pt x="55" y="23"/>
                </a:cubicBezTo>
                <a:cubicBezTo>
                  <a:pt x="57" y="21"/>
                  <a:pt x="58" y="18"/>
                  <a:pt x="58" y="15"/>
                </a:cubicBezTo>
                <a:cubicBezTo>
                  <a:pt x="58" y="13"/>
                  <a:pt x="57" y="10"/>
                  <a:pt x="55" y="8"/>
                </a:cubicBezTo>
                <a:cubicBezTo>
                  <a:pt x="53" y="6"/>
                  <a:pt x="50" y="5"/>
                  <a:pt x="48" y="5"/>
                </a:cubicBezTo>
                <a:cubicBezTo>
                  <a:pt x="45" y="5"/>
                  <a:pt x="43" y="6"/>
                  <a:pt x="41" y="8"/>
                </a:cubicBezTo>
                <a:cubicBezTo>
                  <a:pt x="15" y="33"/>
                  <a:pt x="15" y="33"/>
                  <a:pt x="15" y="33"/>
                </a:cubicBezTo>
                <a:cubicBezTo>
                  <a:pt x="13" y="35"/>
                  <a:pt x="12" y="38"/>
                  <a:pt x="12" y="41"/>
                </a:cubicBezTo>
                <a:cubicBezTo>
                  <a:pt x="12" y="42"/>
                  <a:pt x="13" y="44"/>
                  <a:pt x="13" y="45"/>
                </a:cubicBezTo>
                <a:close/>
              </a:path>
            </a:pathLst>
          </a:custGeom>
          <a:solidFill>
            <a:schemeClr val="bg1"/>
          </a:solidFill>
          <a:ln>
            <a:noFill/>
          </a:ln>
        </p:spPr>
        <p:txBody>
          <a:body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方正黑体简体" panose="02010601030101010101" pitchFamily="2" charset="-122"/>
              <a:cs typeface="+mn-cs"/>
              <a:sym typeface="Arial" panose="020B0604020202020204" pitchFamily="34" charset="0"/>
            </a:endParaRPr>
          </a:p>
        </p:txBody>
      </p:sp>
      <p:sp>
        <p:nvSpPr>
          <p:cNvPr id="176" name="Freeform 215"/>
          <p:cNvSpPr>
            <a:spLocks noEditPoints="1"/>
          </p:cNvSpPr>
          <p:nvPr/>
        </p:nvSpPr>
        <p:spPr bwMode="auto">
          <a:xfrm>
            <a:off x="8305008" y="5456978"/>
            <a:ext cx="220662" cy="246063"/>
          </a:xfrm>
          <a:custGeom>
            <a:avLst/>
            <a:gdLst>
              <a:gd name="T0" fmla="*/ 25692 w 60"/>
              <a:gd name="T1" fmla="*/ 147125 h 67"/>
              <a:gd name="T2" fmla="*/ 102768 w 60"/>
              <a:gd name="T3" fmla="*/ 147125 h 67"/>
              <a:gd name="T4" fmla="*/ 102768 w 60"/>
              <a:gd name="T5" fmla="*/ 139769 h 67"/>
              <a:gd name="T6" fmla="*/ 18352 w 60"/>
              <a:gd name="T7" fmla="*/ 139769 h 67"/>
              <a:gd name="T8" fmla="*/ 18352 w 60"/>
              <a:gd name="T9" fmla="*/ 114022 h 67"/>
              <a:gd name="T10" fmla="*/ 102768 w 60"/>
              <a:gd name="T11" fmla="*/ 114022 h 67"/>
              <a:gd name="T12" fmla="*/ 102768 w 60"/>
              <a:gd name="T13" fmla="*/ 106666 h 67"/>
              <a:gd name="T14" fmla="*/ 3670 w 60"/>
              <a:gd name="T15" fmla="*/ 106666 h 67"/>
              <a:gd name="T16" fmla="*/ 3670 w 60"/>
              <a:gd name="T17" fmla="*/ 84597 h 67"/>
              <a:gd name="T18" fmla="*/ 102768 w 60"/>
              <a:gd name="T19" fmla="*/ 84597 h 67"/>
              <a:gd name="T20" fmla="*/ 102768 w 60"/>
              <a:gd name="T21" fmla="*/ 77241 h 67"/>
              <a:gd name="T22" fmla="*/ 25692 w 60"/>
              <a:gd name="T23" fmla="*/ 77241 h 67"/>
              <a:gd name="T24" fmla="*/ 25692 w 60"/>
              <a:gd name="T25" fmla="*/ 55172 h 67"/>
              <a:gd name="T26" fmla="*/ 135801 w 60"/>
              <a:gd name="T27" fmla="*/ 55172 h 67"/>
              <a:gd name="T28" fmla="*/ 117450 w 60"/>
              <a:gd name="T29" fmla="*/ 14713 h 67"/>
              <a:gd name="T30" fmla="*/ 135801 w 60"/>
              <a:gd name="T31" fmla="*/ 0 h 67"/>
              <a:gd name="T32" fmla="*/ 198196 w 60"/>
              <a:gd name="T33" fmla="*/ 55172 h 67"/>
              <a:gd name="T34" fmla="*/ 198196 w 60"/>
              <a:gd name="T35" fmla="*/ 169194 h 67"/>
              <a:gd name="T36" fmla="*/ 139471 w 60"/>
              <a:gd name="T37" fmla="*/ 169194 h 67"/>
              <a:gd name="T38" fmla="*/ 179845 w 60"/>
              <a:gd name="T39" fmla="*/ 95631 h 67"/>
              <a:gd name="T40" fmla="*/ 121120 w 60"/>
              <a:gd name="T41" fmla="*/ 169194 h 67"/>
              <a:gd name="T42" fmla="*/ 25692 w 60"/>
              <a:gd name="T43" fmla="*/ 169194 h 67"/>
              <a:gd name="T44" fmla="*/ 25692 w 60"/>
              <a:gd name="T45" fmla="*/ 147125 h 67"/>
              <a:gd name="T46" fmla="*/ 132131 w 60"/>
              <a:gd name="T47" fmla="*/ 176550 h 67"/>
              <a:gd name="T48" fmla="*/ 110109 w 60"/>
              <a:gd name="T49" fmla="*/ 217010 h 67"/>
              <a:gd name="T50" fmla="*/ 150482 w 60"/>
              <a:gd name="T51" fmla="*/ 220688 h 67"/>
              <a:gd name="T52" fmla="*/ 132131 w 60"/>
              <a:gd name="T53" fmla="*/ 176550 h 6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60" h="67">
                <a:moveTo>
                  <a:pt x="7" y="40"/>
                </a:moveTo>
                <a:cubicBezTo>
                  <a:pt x="28" y="40"/>
                  <a:pt x="28" y="40"/>
                  <a:pt x="28" y="40"/>
                </a:cubicBezTo>
                <a:cubicBezTo>
                  <a:pt x="28" y="38"/>
                  <a:pt x="28" y="38"/>
                  <a:pt x="28" y="38"/>
                </a:cubicBezTo>
                <a:cubicBezTo>
                  <a:pt x="5" y="38"/>
                  <a:pt x="5" y="38"/>
                  <a:pt x="5" y="38"/>
                </a:cubicBezTo>
                <a:cubicBezTo>
                  <a:pt x="4" y="36"/>
                  <a:pt x="4" y="33"/>
                  <a:pt x="5" y="31"/>
                </a:cubicBezTo>
                <a:cubicBezTo>
                  <a:pt x="28" y="31"/>
                  <a:pt x="28" y="31"/>
                  <a:pt x="28" y="31"/>
                </a:cubicBezTo>
                <a:cubicBezTo>
                  <a:pt x="28" y="29"/>
                  <a:pt x="28" y="29"/>
                  <a:pt x="28" y="29"/>
                </a:cubicBezTo>
                <a:cubicBezTo>
                  <a:pt x="19" y="29"/>
                  <a:pt x="10" y="29"/>
                  <a:pt x="1" y="29"/>
                </a:cubicBezTo>
                <a:cubicBezTo>
                  <a:pt x="0" y="27"/>
                  <a:pt x="0" y="25"/>
                  <a:pt x="1" y="23"/>
                </a:cubicBezTo>
                <a:cubicBezTo>
                  <a:pt x="10" y="23"/>
                  <a:pt x="19" y="23"/>
                  <a:pt x="28" y="23"/>
                </a:cubicBezTo>
                <a:cubicBezTo>
                  <a:pt x="28" y="21"/>
                  <a:pt x="28" y="21"/>
                  <a:pt x="28" y="21"/>
                </a:cubicBezTo>
                <a:cubicBezTo>
                  <a:pt x="16" y="21"/>
                  <a:pt x="15" y="21"/>
                  <a:pt x="7" y="21"/>
                </a:cubicBezTo>
                <a:cubicBezTo>
                  <a:pt x="6" y="19"/>
                  <a:pt x="6" y="17"/>
                  <a:pt x="7" y="15"/>
                </a:cubicBezTo>
                <a:cubicBezTo>
                  <a:pt x="17" y="15"/>
                  <a:pt x="26" y="15"/>
                  <a:pt x="37" y="15"/>
                </a:cubicBezTo>
                <a:cubicBezTo>
                  <a:pt x="35" y="11"/>
                  <a:pt x="33" y="8"/>
                  <a:pt x="32" y="4"/>
                </a:cubicBezTo>
                <a:cubicBezTo>
                  <a:pt x="33" y="2"/>
                  <a:pt x="35" y="1"/>
                  <a:pt x="37" y="0"/>
                </a:cubicBezTo>
                <a:cubicBezTo>
                  <a:pt x="54" y="15"/>
                  <a:pt x="54" y="15"/>
                  <a:pt x="54" y="15"/>
                </a:cubicBezTo>
                <a:cubicBezTo>
                  <a:pt x="59" y="23"/>
                  <a:pt x="60" y="39"/>
                  <a:pt x="54" y="46"/>
                </a:cubicBezTo>
                <a:cubicBezTo>
                  <a:pt x="38" y="46"/>
                  <a:pt x="38" y="46"/>
                  <a:pt x="38" y="46"/>
                </a:cubicBezTo>
                <a:cubicBezTo>
                  <a:pt x="44" y="42"/>
                  <a:pt x="49" y="36"/>
                  <a:pt x="49" y="26"/>
                </a:cubicBezTo>
                <a:cubicBezTo>
                  <a:pt x="43" y="33"/>
                  <a:pt x="38" y="40"/>
                  <a:pt x="33" y="46"/>
                </a:cubicBezTo>
                <a:cubicBezTo>
                  <a:pt x="7" y="46"/>
                  <a:pt x="7" y="46"/>
                  <a:pt x="7" y="46"/>
                </a:cubicBezTo>
                <a:cubicBezTo>
                  <a:pt x="6" y="44"/>
                  <a:pt x="6" y="42"/>
                  <a:pt x="7" y="40"/>
                </a:cubicBezTo>
                <a:close/>
                <a:moveTo>
                  <a:pt x="36" y="48"/>
                </a:moveTo>
                <a:cubicBezTo>
                  <a:pt x="34" y="49"/>
                  <a:pt x="31" y="55"/>
                  <a:pt x="30" y="59"/>
                </a:cubicBezTo>
                <a:cubicBezTo>
                  <a:pt x="29" y="67"/>
                  <a:pt x="42" y="66"/>
                  <a:pt x="41" y="60"/>
                </a:cubicBezTo>
                <a:cubicBezTo>
                  <a:pt x="41" y="56"/>
                  <a:pt x="37" y="50"/>
                  <a:pt x="36" y="48"/>
                </a:cubicBezTo>
                <a:close/>
              </a:path>
            </a:pathLst>
          </a:custGeom>
          <a:solidFill>
            <a:schemeClr val="bg1"/>
          </a:solidFill>
          <a:ln>
            <a:noFill/>
          </a:ln>
        </p:spPr>
        <p:txBody>
          <a:body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方正黑体简体" panose="02010601030101010101" pitchFamily="2" charset="-122"/>
              <a:cs typeface="+mn-cs"/>
              <a:sym typeface="Arial" panose="020B0604020202020204" pitchFamily="34" charset="0"/>
            </a:endParaRPr>
          </a:p>
        </p:txBody>
      </p:sp>
      <p:sp>
        <p:nvSpPr>
          <p:cNvPr id="177" name="Freeform 216"/>
          <p:cNvSpPr>
            <a:spLocks noEditPoints="1"/>
          </p:cNvSpPr>
          <p:nvPr/>
        </p:nvSpPr>
        <p:spPr bwMode="auto">
          <a:xfrm>
            <a:off x="9086058" y="5450628"/>
            <a:ext cx="198437" cy="233363"/>
          </a:xfrm>
          <a:custGeom>
            <a:avLst/>
            <a:gdLst>
              <a:gd name="T0" fmla="*/ 58518 w 54"/>
              <a:gd name="T1" fmla="*/ 43913 h 64"/>
              <a:gd name="T2" fmla="*/ 32916 w 54"/>
              <a:gd name="T3" fmla="*/ 164672 h 64"/>
              <a:gd name="T4" fmla="*/ 47546 w 54"/>
              <a:gd name="T5" fmla="*/ 179309 h 64"/>
              <a:gd name="T6" fmla="*/ 54861 w 54"/>
              <a:gd name="T7" fmla="*/ 175650 h 64"/>
              <a:gd name="T8" fmla="*/ 73147 w 54"/>
              <a:gd name="T9" fmla="*/ 14638 h 64"/>
              <a:gd name="T10" fmla="*/ 14629 w 54"/>
              <a:gd name="T11" fmla="*/ 18297 h 64"/>
              <a:gd name="T12" fmla="*/ 14629 w 54"/>
              <a:gd name="T13" fmla="*/ 21956 h 64"/>
              <a:gd name="T14" fmla="*/ 14629 w 54"/>
              <a:gd name="T15" fmla="*/ 25616 h 64"/>
              <a:gd name="T16" fmla="*/ 73147 w 54"/>
              <a:gd name="T17" fmla="*/ 25616 h 64"/>
              <a:gd name="T18" fmla="*/ 80462 w 54"/>
              <a:gd name="T19" fmla="*/ 21956 h 64"/>
              <a:gd name="T20" fmla="*/ 76805 w 54"/>
              <a:gd name="T21" fmla="*/ 18297 h 64"/>
              <a:gd name="T22" fmla="*/ 73147 w 54"/>
              <a:gd name="T23" fmla="*/ 14638 h 64"/>
              <a:gd name="T24" fmla="*/ 54861 w 54"/>
              <a:gd name="T25" fmla="*/ 161013 h 64"/>
              <a:gd name="T26" fmla="*/ 47546 w 54"/>
              <a:gd name="T27" fmla="*/ 168331 h 64"/>
              <a:gd name="T28" fmla="*/ 40231 w 54"/>
              <a:gd name="T29" fmla="*/ 102463 h 64"/>
              <a:gd name="T30" fmla="*/ 164582 w 54"/>
              <a:gd name="T31" fmla="*/ 164672 h 64"/>
              <a:gd name="T32" fmla="*/ 138980 w 54"/>
              <a:gd name="T33" fmla="*/ 43913 h 64"/>
              <a:gd name="T34" fmla="*/ 142637 w 54"/>
              <a:gd name="T35" fmla="*/ 171991 h 64"/>
              <a:gd name="T36" fmla="*/ 153610 w 54"/>
              <a:gd name="T37" fmla="*/ 179309 h 64"/>
              <a:gd name="T38" fmla="*/ 164582 w 54"/>
              <a:gd name="T39" fmla="*/ 164672 h 64"/>
              <a:gd name="T40" fmla="*/ 124351 w 54"/>
              <a:gd name="T41" fmla="*/ 14638 h 64"/>
              <a:gd name="T42" fmla="*/ 120693 w 54"/>
              <a:gd name="T43" fmla="*/ 21956 h 64"/>
              <a:gd name="T44" fmla="*/ 120693 w 54"/>
              <a:gd name="T45" fmla="*/ 21956 h 64"/>
              <a:gd name="T46" fmla="*/ 124351 w 54"/>
              <a:gd name="T47" fmla="*/ 25616 h 64"/>
              <a:gd name="T48" fmla="*/ 182869 w 54"/>
              <a:gd name="T49" fmla="*/ 21956 h 64"/>
              <a:gd name="T50" fmla="*/ 182869 w 54"/>
              <a:gd name="T51" fmla="*/ 18297 h 64"/>
              <a:gd name="T52" fmla="*/ 182869 w 54"/>
              <a:gd name="T53" fmla="*/ 18297 h 64"/>
              <a:gd name="T54" fmla="*/ 160924 w 54"/>
              <a:gd name="T55" fmla="*/ 102463 h 64"/>
              <a:gd name="T56" fmla="*/ 153610 w 54"/>
              <a:gd name="T57" fmla="*/ 168331 h 64"/>
              <a:gd name="T58" fmla="*/ 146295 w 54"/>
              <a:gd name="T59" fmla="*/ 161013 h 64"/>
              <a:gd name="T60" fmla="*/ 160924 w 54"/>
              <a:gd name="T61" fmla="*/ 102463 h 64"/>
              <a:gd name="T62" fmla="*/ 80462 w 54"/>
              <a:gd name="T63" fmla="*/ 76847 h 64"/>
              <a:gd name="T64" fmla="*/ 117036 w 54"/>
              <a:gd name="T65" fmla="*/ 40253 h 64"/>
              <a:gd name="T66" fmla="*/ 109721 w 54"/>
              <a:gd name="T67" fmla="*/ 32934 h 64"/>
              <a:gd name="T68" fmla="*/ 106064 w 54"/>
              <a:gd name="T69" fmla="*/ 21956 h 64"/>
              <a:gd name="T70" fmla="*/ 124351 w 54"/>
              <a:gd name="T71" fmla="*/ 0 h 64"/>
              <a:gd name="T72" fmla="*/ 193841 w 54"/>
              <a:gd name="T73" fmla="*/ 7319 h 64"/>
              <a:gd name="T74" fmla="*/ 197498 w 54"/>
              <a:gd name="T75" fmla="*/ 18297 h 64"/>
              <a:gd name="T76" fmla="*/ 193841 w 54"/>
              <a:gd name="T77" fmla="*/ 32934 h 64"/>
              <a:gd name="T78" fmla="*/ 186526 w 54"/>
              <a:gd name="T79" fmla="*/ 164672 h 64"/>
              <a:gd name="T80" fmla="*/ 153610 w 54"/>
              <a:gd name="T81" fmla="*/ 197606 h 64"/>
              <a:gd name="T82" fmla="*/ 128008 w 54"/>
              <a:gd name="T83" fmla="*/ 186628 h 64"/>
              <a:gd name="T84" fmla="*/ 117036 w 54"/>
              <a:gd name="T85" fmla="*/ 95144 h 64"/>
              <a:gd name="T86" fmla="*/ 109721 w 54"/>
              <a:gd name="T87" fmla="*/ 208584 h 64"/>
              <a:gd name="T88" fmla="*/ 179211 w 54"/>
              <a:gd name="T89" fmla="*/ 219563 h 64"/>
              <a:gd name="T90" fmla="*/ 164582 w 54"/>
              <a:gd name="T91" fmla="*/ 234200 h 64"/>
              <a:gd name="T92" fmla="*/ 21944 w 54"/>
              <a:gd name="T93" fmla="*/ 219563 h 64"/>
              <a:gd name="T94" fmla="*/ 36574 w 54"/>
              <a:gd name="T95" fmla="*/ 208584 h 64"/>
              <a:gd name="T96" fmla="*/ 87777 w 54"/>
              <a:gd name="T97" fmla="*/ 95144 h 64"/>
              <a:gd name="T98" fmla="*/ 80462 w 54"/>
              <a:gd name="T99" fmla="*/ 164672 h 64"/>
              <a:gd name="T100" fmla="*/ 47546 w 54"/>
              <a:gd name="T101" fmla="*/ 197606 h 64"/>
              <a:gd name="T102" fmla="*/ 21944 w 54"/>
              <a:gd name="T103" fmla="*/ 186628 h 64"/>
              <a:gd name="T104" fmla="*/ 10972 w 54"/>
              <a:gd name="T105" fmla="*/ 40253 h 64"/>
              <a:gd name="T106" fmla="*/ 3657 w 54"/>
              <a:gd name="T107" fmla="*/ 32934 h 64"/>
              <a:gd name="T108" fmla="*/ 0 w 54"/>
              <a:gd name="T109" fmla="*/ 21956 h 64"/>
              <a:gd name="T110" fmla="*/ 18287 w 54"/>
              <a:gd name="T111" fmla="*/ 0 h 64"/>
              <a:gd name="T112" fmla="*/ 87777 w 54"/>
              <a:gd name="T113" fmla="*/ 7319 h 64"/>
              <a:gd name="T114" fmla="*/ 91434 w 54"/>
              <a:gd name="T115" fmla="*/ 21956 h 64"/>
              <a:gd name="T116" fmla="*/ 87777 w 54"/>
              <a:gd name="T117" fmla="*/ 32934 h 64"/>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54" h="64">
                <a:moveTo>
                  <a:pt x="16" y="45"/>
                </a:moveTo>
                <a:cubicBezTo>
                  <a:pt x="16" y="12"/>
                  <a:pt x="16" y="12"/>
                  <a:pt x="16" y="12"/>
                </a:cubicBezTo>
                <a:cubicBezTo>
                  <a:pt x="9" y="12"/>
                  <a:pt x="9" y="12"/>
                  <a:pt x="9" y="12"/>
                </a:cubicBezTo>
                <a:cubicBezTo>
                  <a:pt x="9" y="45"/>
                  <a:pt x="9" y="45"/>
                  <a:pt x="9" y="45"/>
                </a:cubicBezTo>
                <a:cubicBezTo>
                  <a:pt x="9" y="46"/>
                  <a:pt x="9" y="47"/>
                  <a:pt x="10" y="48"/>
                </a:cubicBezTo>
                <a:cubicBezTo>
                  <a:pt x="11" y="48"/>
                  <a:pt x="12" y="49"/>
                  <a:pt x="13" y="49"/>
                </a:cubicBezTo>
                <a:cubicBezTo>
                  <a:pt x="13" y="49"/>
                  <a:pt x="13" y="49"/>
                  <a:pt x="13" y="49"/>
                </a:cubicBezTo>
                <a:cubicBezTo>
                  <a:pt x="14" y="49"/>
                  <a:pt x="15" y="48"/>
                  <a:pt x="15" y="48"/>
                </a:cubicBezTo>
                <a:cubicBezTo>
                  <a:pt x="16" y="47"/>
                  <a:pt x="16" y="46"/>
                  <a:pt x="16" y="45"/>
                </a:cubicBezTo>
                <a:close/>
                <a:moveTo>
                  <a:pt x="20" y="4"/>
                </a:moveTo>
                <a:cubicBezTo>
                  <a:pt x="5" y="4"/>
                  <a:pt x="5" y="4"/>
                  <a:pt x="5" y="4"/>
                </a:cubicBezTo>
                <a:cubicBezTo>
                  <a:pt x="5" y="4"/>
                  <a:pt x="4" y="4"/>
                  <a:pt x="4" y="5"/>
                </a:cubicBezTo>
                <a:cubicBezTo>
                  <a:pt x="4" y="5"/>
                  <a:pt x="4" y="5"/>
                  <a:pt x="4" y="6"/>
                </a:cubicBezTo>
                <a:cubicBezTo>
                  <a:pt x="4" y="6"/>
                  <a:pt x="4" y="6"/>
                  <a:pt x="4" y="6"/>
                </a:cubicBezTo>
                <a:cubicBezTo>
                  <a:pt x="4" y="6"/>
                  <a:pt x="4" y="6"/>
                  <a:pt x="4" y="7"/>
                </a:cubicBezTo>
                <a:cubicBezTo>
                  <a:pt x="4" y="7"/>
                  <a:pt x="4" y="7"/>
                  <a:pt x="4" y="7"/>
                </a:cubicBezTo>
                <a:cubicBezTo>
                  <a:pt x="4" y="7"/>
                  <a:pt x="5" y="7"/>
                  <a:pt x="5" y="7"/>
                </a:cubicBezTo>
                <a:cubicBezTo>
                  <a:pt x="20" y="7"/>
                  <a:pt x="20" y="7"/>
                  <a:pt x="20" y="7"/>
                </a:cubicBezTo>
                <a:cubicBezTo>
                  <a:pt x="21" y="7"/>
                  <a:pt x="21" y="7"/>
                  <a:pt x="21" y="6"/>
                </a:cubicBezTo>
                <a:cubicBezTo>
                  <a:pt x="21" y="6"/>
                  <a:pt x="22" y="6"/>
                  <a:pt x="22" y="6"/>
                </a:cubicBezTo>
                <a:cubicBezTo>
                  <a:pt x="22" y="6"/>
                  <a:pt x="22" y="6"/>
                  <a:pt x="22" y="6"/>
                </a:cubicBezTo>
                <a:cubicBezTo>
                  <a:pt x="22" y="5"/>
                  <a:pt x="21" y="5"/>
                  <a:pt x="21" y="5"/>
                </a:cubicBezTo>
                <a:cubicBezTo>
                  <a:pt x="21" y="5"/>
                  <a:pt x="21" y="5"/>
                  <a:pt x="21" y="5"/>
                </a:cubicBezTo>
                <a:cubicBezTo>
                  <a:pt x="21" y="4"/>
                  <a:pt x="21" y="4"/>
                  <a:pt x="20" y="4"/>
                </a:cubicBezTo>
                <a:close/>
                <a:moveTo>
                  <a:pt x="15" y="28"/>
                </a:moveTo>
                <a:cubicBezTo>
                  <a:pt x="15" y="44"/>
                  <a:pt x="15" y="44"/>
                  <a:pt x="15" y="44"/>
                </a:cubicBezTo>
                <a:cubicBezTo>
                  <a:pt x="15" y="45"/>
                  <a:pt x="14" y="46"/>
                  <a:pt x="13" y="46"/>
                </a:cubicBezTo>
                <a:cubicBezTo>
                  <a:pt x="13" y="46"/>
                  <a:pt x="13" y="46"/>
                  <a:pt x="13" y="46"/>
                </a:cubicBezTo>
                <a:cubicBezTo>
                  <a:pt x="12" y="46"/>
                  <a:pt x="11" y="45"/>
                  <a:pt x="11" y="44"/>
                </a:cubicBezTo>
                <a:cubicBezTo>
                  <a:pt x="11" y="28"/>
                  <a:pt x="11" y="28"/>
                  <a:pt x="11" y="28"/>
                </a:cubicBezTo>
                <a:cubicBezTo>
                  <a:pt x="15" y="28"/>
                  <a:pt x="15" y="28"/>
                  <a:pt x="15" y="28"/>
                </a:cubicBezTo>
                <a:close/>
                <a:moveTo>
                  <a:pt x="45" y="45"/>
                </a:moveTo>
                <a:cubicBezTo>
                  <a:pt x="45" y="12"/>
                  <a:pt x="45" y="12"/>
                  <a:pt x="45" y="12"/>
                </a:cubicBezTo>
                <a:cubicBezTo>
                  <a:pt x="38" y="12"/>
                  <a:pt x="38" y="12"/>
                  <a:pt x="38" y="12"/>
                </a:cubicBezTo>
                <a:cubicBezTo>
                  <a:pt x="38" y="45"/>
                  <a:pt x="38" y="45"/>
                  <a:pt x="38" y="45"/>
                </a:cubicBezTo>
                <a:cubicBezTo>
                  <a:pt x="38" y="46"/>
                  <a:pt x="38" y="47"/>
                  <a:pt x="39" y="47"/>
                </a:cubicBezTo>
                <a:cubicBezTo>
                  <a:pt x="40" y="48"/>
                  <a:pt x="40" y="49"/>
                  <a:pt x="42" y="49"/>
                </a:cubicBezTo>
                <a:cubicBezTo>
                  <a:pt x="42" y="49"/>
                  <a:pt x="42" y="49"/>
                  <a:pt x="42" y="49"/>
                </a:cubicBezTo>
                <a:cubicBezTo>
                  <a:pt x="43" y="49"/>
                  <a:pt x="44" y="48"/>
                  <a:pt x="44" y="47"/>
                </a:cubicBezTo>
                <a:cubicBezTo>
                  <a:pt x="45" y="47"/>
                  <a:pt x="45" y="46"/>
                  <a:pt x="45" y="45"/>
                </a:cubicBezTo>
                <a:close/>
                <a:moveTo>
                  <a:pt x="49" y="4"/>
                </a:moveTo>
                <a:cubicBezTo>
                  <a:pt x="34" y="4"/>
                  <a:pt x="34" y="4"/>
                  <a:pt x="34" y="4"/>
                </a:cubicBezTo>
                <a:cubicBezTo>
                  <a:pt x="33" y="4"/>
                  <a:pt x="33" y="4"/>
                  <a:pt x="33" y="5"/>
                </a:cubicBezTo>
                <a:cubicBezTo>
                  <a:pt x="33" y="5"/>
                  <a:pt x="33" y="5"/>
                  <a:pt x="33" y="6"/>
                </a:cubicBezTo>
                <a:cubicBezTo>
                  <a:pt x="33" y="6"/>
                  <a:pt x="33" y="6"/>
                  <a:pt x="33" y="6"/>
                </a:cubicBezTo>
                <a:cubicBezTo>
                  <a:pt x="33" y="6"/>
                  <a:pt x="33" y="6"/>
                  <a:pt x="33" y="6"/>
                </a:cubicBezTo>
                <a:cubicBezTo>
                  <a:pt x="33" y="6"/>
                  <a:pt x="33" y="6"/>
                  <a:pt x="33" y="6"/>
                </a:cubicBezTo>
                <a:cubicBezTo>
                  <a:pt x="33" y="7"/>
                  <a:pt x="33" y="7"/>
                  <a:pt x="34" y="7"/>
                </a:cubicBezTo>
                <a:cubicBezTo>
                  <a:pt x="49" y="7"/>
                  <a:pt x="49" y="7"/>
                  <a:pt x="49" y="7"/>
                </a:cubicBezTo>
                <a:cubicBezTo>
                  <a:pt x="49" y="7"/>
                  <a:pt x="50" y="7"/>
                  <a:pt x="50" y="6"/>
                </a:cubicBezTo>
                <a:cubicBezTo>
                  <a:pt x="50" y="6"/>
                  <a:pt x="50" y="6"/>
                  <a:pt x="50" y="5"/>
                </a:cubicBezTo>
                <a:cubicBezTo>
                  <a:pt x="50" y="5"/>
                  <a:pt x="50" y="5"/>
                  <a:pt x="50" y="5"/>
                </a:cubicBezTo>
                <a:cubicBezTo>
                  <a:pt x="50" y="5"/>
                  <a:pt x="50" y="5"/>
                  <a:pt x="50" y="5"/>
                </a:cubicBezTo>
                <a:cubicBezTo>
                  <a:pt x="50" y="5"/>
                  <a:pt x="50" y="5"/>
                  <a:pt x="50" y="5"/>
                </a:cubicBezTo>
                <a:cubicBezTo>
                  <a:pt x="50" y="4"/>
                  <a:pt x="49" y="4"/>
                  <a:pt x="49" y="4"/>
                </a:cubicBezTo>
                <a:close/>
                <a:moveTo>
                  <a:pt x="44" y="28"/>
                </a:moveTo>
                <a:cubicBezTo>
                  <a:pt x="44" y="44"/>
                  <a:pt x="44" y="44"/>
                  <a:pt x="44" y="44"/>
                </a:cubicBezTo>
                <a:cubicBezTo>
                  <a:pt x="44" y="45"/>
                  <a:pt x="43" y="46"/>
                  <a:pt x="42" y="46"/>
                </a:cubicBezTo>
                <a:cubicBezTo>
                  <a:pt x="42" y="46"/>
                  <a:pt x="42" y="46"/>
                  <a:pt x="42" y="46"/>
                </a:cubicBezTo>
                <a:cubicBezTo>
                  <a:pt x="40" y="46"/>
                  <a:pt x="40" y="45"/>
                  <a:pt x="40" y="44"/>
                </a:cubicBezTo>
                <a:cubicBezTo>
                  <a:pt x="40" y="28"/>
                  <a:pt x="40" y="28"/>
                  <a:pt x="40" y="28"/>
                </a:cubicBezTo>
                <a:cubicBezTo>
                  <a:pt x="44" y="28"/>
                  <a:pt x="44" y="28"/>
                  <a:pt x="44" y="28"/>
                </a:cubicBezTo>
                <a:close/>
                <a:moveTo>
                  <a:pt x="22" y="11"/>
                </a:moveTo>
                <a:cubicBezTo>
                  <a:pt x="22" y="21"/>
                  <a:pt x="22" y="21"/>
                  <a:pt x="22" y="21"/>
                </a:cubicBezTo>
                <a:cubicBezTo>
                  <a:pt x="32" y="21"/>
                  <a:pt x="32" y="21"/>
                  <a:pt x="32" y="21"/>
                </a:cubicBezTo>
                <a:cubicBezTo>
                  <a:pt x="32" y="11"/>
                  <a:pt x="32" y="11"/>
                  <a:pt x="32" y="11"/>
                </a:cubicBezTo>
                <a:cubicBezTo>
                  <a:pt x="31" y="10"/>
                  <a:pt x="31" y="10"/>
                  <a:pt x="30" y="9"/>
                </a:cubicBezTo>
                <a:cubicBezTo>
                  <a:pt x="30" y="9"/>
                  <a:pt x="30" y="9"/>
                  <a:pt x="30" y="9"/>
                </a:cubicBezTo>
                <a:cubicBezTo>
                  <a:pt x="29" y="8"/>
                  <a:pt x="29" y="7"/>
                  <a:pt x="29" y="6"/>
                </a:cubicBezTo>
                <a:cubicBezTo>
                  <a:pt x="29" y="6"/>
                  <a:pt x="29" y="6"/>
                  <a:pt x="29" y="6"/>
                </a:cubicBezTo>
                <a:cubicBezTo>
                  <a:pt x="29" y="4"/>
                  <a:pt x="29" y="3"/>
                  <a:pt x="30" y="2"/>
                </a:cubicBezTo>
                <a:cubicBezTo>
                  <a:pt x="31" y="1"/>
                  <a:pt x="32" y="0"/>
                  <a:pt x="34" y="0"/>
                </a:cubicBezTo>
                <a:cubicBezTo>
                  <a:pt x="49" y="0"/>
                  <a:pt x="49" y="0"/>
                  <a:pt x="49" y="0"/>
                </a:cubicBezTo>
                <a:cubicBezTo>
                  <a:pt x="51" y="0"/>
                  <a:pt x="52" y="1"/>
                  <a:pt x="53" y="2"/>
                </a:cubicBezTo>
                <a:cubicBezTo>
                  <a:pt x="53" y="2"/>
                  <a:pt x="53" y="2"/>
                  <a:pt x="53" y="2"/>
                </a:cubicBezTo>
                <a:cubicBezTo>
                  <a:pt x="54" y="3"/>
                  <a:pt x="54" y="4"/>
                  <a:pt x="54" y="5"/>
                </a:cubicBezTo>
                <a:cubicBezTo>
                  <a:pt x="54" y="5"/>
                  <a:pt x="54" y="5"/>
                  <a:pt x="54" y="5"/>
                </a:cubicBezTo>
                <a:cubicBezTo>
                  <a:pt x="54" y="7"/>
                  <a:pt x="54" y="8"/>
                  <a:pt x="53" y="9"/>
                </a:cubicBezTo>
                <a:cubicBezTo>
                  <a:pt x="52" y="10"/>
                  <a:pt x="51" y="10"/>
                  <a:pt x="51" y="11"/>
                </a:cubicBezTo>
                <a:cubicBezTo>
                  <a:pt x="51" y="45"/>
                  <a:pt x="51" y="45"/>
                  <a:pt x="51" y="45"/>
                </a:cubicBezTo>
                <a:cubicBezTo>
                  <a:pt x="51" y="47"/>
                  <a:pt x="50" y="49"/>
                  <a:pt x="48" y="51"/>
                </a:cubicBezTo>
                <a:cubicBezTo>
                  <a:pt x="46" y="53"/>
                  <a:pt x="44" y="54"/>
                  <a:pt x="42" y="54"/>
                </a:cubicBezTo>
                <a:cubicBezTo>
                  <a:pt x="42" y="54"/>
                  <a:pt x="42" y="54"/>
                  <a:pt x="42" y="54"/>
                </a:cubicBezTo>
                <a:cubicBezTo>
                  <a:pt x="39" y="54"/>
                  <a:pt x="37" y="53"/>
                  <a:pt x="35" y="51"/>
                </a:cubicBezTo>
                <a:cubicBezTo>
                  <a:pt x="33" y="50"/>
                  <a:pt x="32" y="47"/>
                  <a:pt x="32" y="45"/>
                </a:cubicBezTo>
                <a:cubicBezTo>
                  <a:pt x="32" y="26"/>
                  <a:pt x="32" y="26"/>
                  <a:pt x="32" y="26"/>
                </a:cubicBezTo>
                <a:cubicBezTo>
                  <a:pt x="30" y="26"/>
                  <a:pt x="30" y="26"/>
                  <a:pt x="30" y="26"/>
                </a:cubicBezTo>
                <a:cubicBezTo>
                  <a:pt x="30" y="57"/>
                  <a:pt x="30" y="57"/>
                  <a:pt x="30" y="57"/>
                </a:cubicBezTo>
                <a:cubicBezTo>
                  <a:pt x="45" y="57"/>
                  <a:pt x="45" y="57"/>
                  <a:pt x="45" y="57"/>
                </a:cubicBezTo>
                <a:cubicBezTo>
                  <a:pt x="47" y="57"/>
                  <a:pt x="49" y="58"/>
                  <a:pt x="49" y="60"/>
                </a:cubicBezTo>
                <a:cubicBezTo>
                  <a:pt x="49" y="60"/>
                  <a:pt x="49" y="60"/>
                  <a:pt x="49" y="60"/>
                </a:cubicBezTo>
                <a:cubicBezTo>
                  <a:pt x="49" y="62"/>
                  <a:pt x="47" y="64"/>
                  <a:pt x="45" y="64"/>
                </a:cubicBezTo>
                <a:cubicBezTo>
                  <a:pt x="10" y="64"/>
                  <a:pt x="10" y="64"/>
                  <a:pt x="10" y="64"/>
                </a:cubicBezTo>
                <a:cubicBezTo>
                  <a:pt x="8" y="64"/>
                  <a:pt x="6" y="62"/>
                  <a:pt x="6" y="60"/>
                </a:cubicBezTo>
                <a:cubicBezTo>
                  <a:pt x="6" y="60"/>
                  <a:pt x="6" y="60"/>
                  <a:pt x="6" y="60"/>
                </a:cubicBezTo>
                <a:cubicBezTo>
                  <a:pt x="6" y="59"/>
                  <a:pt x="8" y="57"/>
                  <a:pt x="10" y="57"/>
                </a:cubicBezTo>
                <a:cubicBezTo>
                  <a:pt x="24" y="57"/>
                  <a:pt x="24" y="57"/>
                  <a:pt x="24" y="57"/>
                </a:cubicBezTo>
                <a:cubicBezTo>
                  <a:pt x="24" y="26"/>
                  <a:pt x="24" y="26"/>
                  <a:pt x="24" y="26"/>
                </a:cubicBezTo>
                <a:cubicBezTo>
                  <a:pt x="22" y="26"/>
                  <a:pt x="22" y="26"/>
                  <a:pt x="22" y="26"/>
                </a:cubicBezTo>
                <a:cubicBezTo>
                  <a:pt x="22" y="45"/>
                  <a:pt x="22" y="45"/>
                  <a:pt x="22" y="45"/>
                </a:cubicBezTo>
                <a:cubicBezTo>
                  <a:pt x="22" y="47"/>
                  <a:pt x="21" y="50"/>
                  <a:pt x="19" y="51"/>
                </a:cubicBezTo>
                <a:cubicBezTo>
                  <a:pt x="17" y="53"/>
                  <a:pt x="15" y="54"/>
                  <a:pt x="13" y="54"/>
                </a:cubicBezTo>
                <a:cubicBezTo>
                  <a:pt x="13" y="54"/>
                  <a:pt x="13" y="54"/>
                  <a:pt x="13" y="54"/>
                </a:cubicBezTo>
                <a:cubicBezTo>
                  <a:pt x="10" y="54"/>
                  <a:pt x="8" y="53"/>
                  <a:pt x="6" y="51"/>
                </a:cubicBezTo>
                <a:cubicBezTo>
                  <a:pt x="5" y="50"/>
                  <a:pt x="3" y="47"/>
                  <a:pt x="3" y="45"/>
                </a:cubicBezTo>
                <a:cubicBezTo>
                  <a:pt x="3" y="11"/>
                  <a:pt x="3" y="11"/>
                  <a:pt x="3" y="11"/>
                </a:cubicBezTo>
                <a:cubicBezTo>
                  <a:pt x="3" y="10"/>
                  <a:pt x="2" y="10"/>
                  <a:pt x="1" y="9"/>
                </a:cubicBezTo>
                <a:cubicBezTo>
                  <a:pt x="1" y="9"/>
                  <a:pt x="1" y="9"/>
                  <a:pt x="1" y="9"/>
                </a:cubicBezTo>
                <a:cubicBezTo>
                  <a:pt x="0" y="8"/>
                  <a:pt x="0" y="7"/>
                  <a:pt x="0" y="6"/>
                </a:cubicBezTo>
                <a:cubicBezTo>
                  <a:pt x="0" y="6"/>
                  <a:pt x="0" y="6"/>
                  <a:pt x="0" y="6"/>
                </a:cubicBezTo>
                <a:cubicBezTo>
                  <a:pt x="0" y="4"/>
                  <a:pt x="0" y="3"/>
                  <a:pt x="1" y="2"/>
                </a:cubicBezTo>
                <a:cubicBezTo>
                  <a:pt x="2" y="1"/>
                  <a:pt x="3" y="0"/>
                  <a:pt x="5" y="0"/>
                </a:cubicBezTo>
                <a:cubicBezTo>
                  <a:pt x="20" y="0"/>
                  <a:pt x="20" y="0"/>
                  <a:pt x="20" y="0"/>
                </a:cubicBezTo>
                <a:cubicBezTo>
                  <a:pt x="22" y="0"/>
                  <a:pt x="23" y="1"/>
                  <a:pt x="24" y="2"/>
                </a:cubicBezTo>
                <a:cubicBezTo>
                  <a:pt x="24" y="2"/>
                  <a:pt x="24" y="2"/>
                  <a:pt x="24" y="2"/>
                </a:cubicBezTo>
                <a:cubicBezTo>
                  <a:pt x="25" y="3"/>
                  <a:pt x="25" y="4"/>
                  <a:pt x="25" y="6"/>
                </a:cubicBezTo>
                <a:cubicBezTo>
                  <a:pt x="25" y="6"/>
                  <a:pt x="25" y="6"/>
                  <a:pt x="25" y="6"/>
                </a:cubicBezTo>
                <a:cubicBezTo>
                  <a:pt x="25" y="7"/>
                  <a:pt x="25" y="8"/>
                  <a:pt x="24" y="9"/>
                </a:cubicBezTo>
                <a:cubicBezTo>
                  <a:pt x="23" y="10"/>
                  <a:pt x="23" y="10"/>
                  <a:pt x="22" y="11"/>
                </a:cubicBezTo>
                <a:close/>
              </a:path>
            </a:pathLst>
          </a:custGeom>
          <a:solidFill>
            <a:schemeClr val="bg1"/>
          </a:solidFill>
          <a:ln>
            <a:noFill/>
          </a:ln>
        </p:spPr>
        <p:txBody>
          <a:body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方正黑体简体" panose="02010601030101010101" pitchFamily="2" charset="-122"/>
              <a:cs typeface="+mn-cs"/>
              <a:sym typeface="Arial" panose="020B0604020202020204" pitchFamily="34" charset="0"/>
            </a:endParaRPr>
          </a:p>
        </p:txBody>
      </p:sp>
      <p:sp>
        <p:nvSpPr>
          <p:cNvPr id="178" name="Freeform 217"/>
          <p:cNvSpPr>
            <a:spLocks noEditPoints="1"/>
          </p:cNvSpPr>
          <p:nvPr/>
        </p:nvSpPr>
        <p:spPr bwMode="auto">
          <a:xfrm>
            <a:off x="9486108" y="5442691"/>
            <a:ext cx="187325" cy="268287"/>
          </a:xfrm>
          <a:custGeom>
            <a:avLst/>
            <a:gdLst>
              <a:gd name="T0" fmla="*/ 187011 w 51"/>
              <a:gd name="T1" fmla="*/ 43957 h 73"/>
              <a:gd name="T2" fmla="*/ 187011 w 51"/>
              <a:gd name="T3" fmla="*/ 190482 h 73"/>
              <a:gd name="T4" fmla="*/ 176010 w 51"/>
              <a:gd name="T5" fmla="*/ 219787 h 73"/>
              <a:gd name="T6" fmla="*/ 146675 w 51"/>
              <a:gd name="T7" fmla="*/ 230777 h 73"/>
              <a:gd name="T8" fmla="*/ 146675 w 51"/>
              <a:gd name="T9" fmla="*/ 230777 h 73"/>
              <a:gd name="T10" fmla="*/ 146675 w 51"/>
              <a:gd name="T11" fmla="*/ 267408 h 73"/>
              <a:gd name="T12" fmla="*/ 121007 w 51"/>
              <a:gd name="T13" fmla="*/ 267408 h 73"/>
              <a:gd name="T14" fmla="*/ 121007 w 51"/>
              <a:gd name="T15" fmla="*/ 230777 h 73"/>
              <a:gd name="T16" fmla="*/ 40336 w 51"/>
              <a:gd name="T17" fmla="*/ 230777 h 73"/>
              <a:gd name="T18" fmla="*/ 11001 w 51"/>
              <a:gd name="T19" fmla="*/ 219787 h 73"/>
              <a:gd name="T20" fmla="*/ 0 w 51"/>
              <a:gd name="T21" fmla="*/ 190482 h 73"/>
              <a:gd name="T22" fmla="*/ 0 w 51"/>
              <a:gd name="T23" fmla="*/ 43957 h 73"/>
              <a:gd name="T24" fmla="*/ 0 w 51"/>
              <a:gd name="T25" fmla="*/ 29305 h 73"/>
              <a:gd name="T26" fmla="*/ 11001 w 51"/>
              <a:gd name="T27" fmla="*/ 29305 h 73"/>
              <a:gd name="T28" fmla="*/ 40336 w 51"/>
              <a:gd name="T29" fmla="*/ 29305 h 73"/>
              <a:gd name="T30" fmla="*/ 47669 w 51"/>
              <a:gd name="T31" fmla="*/ 3663 h 73"/>
              <a:gd name="T32" fmla="*/ 47669 w 51"/>
              <a:gd name="T33" fmla="*/ 0 h 73"/>
              <a:gd name="T34" fmla="*/ 55003 w 51"/>
              <a:gd name="T35" fmla="*/ 0 h 73"/>
              <a:gd name="T36" fmla="*/ 91672 w 51"/>
              <a:gd name="T37" fmla="*/ 0 h 73"/>
              <a:gd name="T38" fmla="*/ 95339 w 51"/>
              <a:gd name="T39" fmla="*/ 0 h 73"/>
              <a:gd name="T40" fmla="*/ 132008 w 51"/>
              <a:gd name="T41" fmla="*/ 0 h 73"/>
              <a:gd name="T42" fmla="*/ 139342 w 51"/>
              <a:gd name="T43" fmla="*/ 0 h 73"/>
              <a:gd name="T44" fmla="*/ 139342 w 51"/>
              <a:gd name="T45" fmla="*/ 3663 h 73"/>
              <a:gd name="T46" fmla="*/ 146675 w 51"/>
              <a:gd name="T47" fmla="*/ 29305 h 73"/>
              <a:gd name="T48" fmla="*/ 176010 w 51"/>
              <a:gd name="T49" fmla="*/ 29305 h 73"/>
              <a:gd name="T50" fmla="*/ 187011 w 51"/>
              <a:gd name="T51" fmla="*/ 29305 h 73"/>
              <a:gd name="T52" fmla="*/ 187011 w 51"/>
              <a:gd name="T53" fmla="*/ 43957 h 73"/>
              <a:gd name="T54" fmla="*/ 55003 w 51"/>
              <a:gd name="T55" fmla="*/ 29305 h 73"/>
              <a:gd name="T56" fmla="*/ 132008 w 51"/>
              <a:gd name="T57" fmla="*/ 29305 h 73"/>
              <a:gd name="T58" fmla="*/ 128341 w 51"/>
              <a:gd name="T59" fmla="*/ 14652 h 73"/>
              <a:gd name="T60" fmla="*/ 95339 w 51"/>
              <a:gd name="T61" fmla="*/ 14652 h 73"/>
              <a:gd name="T62" fmla="*/ 91672 w 51"/>
              <a:gd name="T63" fmla="*/ 14652 h 73"/>
              <a:gd name="T64" fmla="*/ 58670 w 51"/>
              <a:gd name="T65" fmla="*/ 14652 h 73"/>
              <a:gd name="T66" fmla="*/ 55003 w 51"/>
              <a:gd name="T67" fmla="*/ 29305 h 73"/>
              <a:gd name="T68" fmla="*/ 95339 w 51"/>
              <a:gd name="T69" fmla="*/ 73262 h 73"/>
              <a:gd name="T70" fmla="*/ 58670 w 51"/>
              <a:gd name="T71" fmla="*/ 146525 h 73"/>
              <a:gd name="T72" fmla="*/ 132008 w 51"/>
              <a:gd name="T73" fmla="*/ 150188 h 73"/>
              <a:gd name="T74" fmla="*/ 95339 w 51"/>
              <a:gd name="T75" fmla="*/ 73262 h 73"/>
              <a:gd name="T76" fmla="*/ 80671 w 51"/>
              <a:gd name="T77" fmla="*/ 117220 h 73"/>
              <a:gd name="T78" fmla="*/ 84338 w 51"/>
              <a:gd name="T79" fmla="*/ 172167 h 73"/>
              <a:gd name="T80" fmla="*/ 80671 w 51"/>
              <a:gd name="T81" fmla="*/ 117220 h 73"/>
              <a:gd name="T82" fmla="*/ 146675 w 51"/>
              <a:gd name="T83" fmla="*/ 186819 h 73"/>
              <a:gd name="T84" fmla="*/ 146675 w 51"/>
              <a:gd name="T85" fmla="*/ 208798 h 73"/>
              <a:gd name="T86" fmla="*/ 146675 w 51"/>
              <a:gd name="T87" fmla="*/ 208798 h 73"/>
              <a:gd name="T88" fmla="*/ 161343 w 51"/>
              <a:gd name="T89" fmla="*/ 205135 h 73"/>
              <a:gd name="T90" fmla="*/ 165010 w 51"/>
              <a:gd name="T91" fmla="*/ 190482 h 73"/>
              <a:gd name="T92" fmla="*/ 165010 w 51"/>
              <a:gd name="T93" fmla="*/ 54947 h 73"/>
              <a:gd name="T94" fmla="*/ 22001 w 51"/>
              <a:gd name="T95" fmla="*/ 54947 h 73"/>
              <a:gd name="T96" fmla="*/ 22001 w 51"/>
              <a:gd name="T97" fmla="*/ 190482 h 73"/>
              <a:gd name="T98" fmla="*/ 29335 w 51"/>
              <a:gd name="T99" fmla="*/ 205135 h 73"/>
              <a:gd name="T100" fmla="*/ 40336 w 51"/>
              <a:gd name="T101" fmla="*/ 208798 h 73"/>
              <a:gd name="T102" fmla="*/ 121007 w 51"/>
              <a:gd name="T103" fmla="*/ 208798 h 73"/>
              <a:gd name="T104" fmla="*/ 121007 w 51"/>
              <a:gd name="T105" fmla="*/ 186819 h 73"/>
              <a:gd name="T106" fmla="*/ 146675 w 51"/>
              <a:gd name="T107" fmla="*/ 186819 h 73"/>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51" h="73">
                <a:moveTo>
                  <a:pt x="51" y="12"/>
                </a:moveTo>
                <a:cubicBezTo>
                  <a:pt x="51" y="52"/>
                  <a:pt x="51" y="52"/>
                  <a:pt x="51" y="52"/>
                </a:cubicBezTo>
                <a:cubicBezTo>
                  <a:pt x="51" y="55"/>
                  <a:pt x="50" y="58"/>
                  <a:pt x="48" y="60"/>
                </a:cubicBezTo>
                <a:cubicBezTo>
                  <a:pt x="46" y="62"/>
                  <a:pt x="43" y="63"/>
                  <a:pt x="40" y="63"/>
                </a:cubicBezTo>
                <a:cubicBezTo>
                  <a:pt x="40" y="63"/>
                  <a:pt x="40" y="63"/>
                  <a:pt x="40" y="63"/>
                </a:cubicBezTo>
                <a:cubicBezTo>
                  <a:pt x="40" y="73"/>
                  <a:pt x="40" y="73"/>
                  <a:pt x="40" y="73"/>
                </a:cubicBezTo>
                <a:cubicBezTo>
                  <a:pt x="33" y="73"/>
                  <a:pt x="33" y="73"/>
                  <a:pt x="33" y="73"/>
                </a:cubicBezTo>
                <a:cubicBezTo>
                  <a:pt x="33" y="63"/>
                  <a:pt x="33" y="63"/>
                  <a:pt x="33" y="63"/>
                </a:cubicBezTo>
                <a:cubicBezTo>
                  <a:pt x="11" y="63"/>
                  <a:pt x="11" y="63"/>
                  <a:pt x="11" y="63"/>
                </a:cubicBezTo>
                <a:cubicBezTo>
                  <a:pt x="8" y="63"/>
                  <a:pt x="5" y="62"/>
                  <a:pt x="3" y="60"/>
                </a:cubicBezTo>
                <a:cubicBezTo>
                  <a:pt x="1" y="58"/>
                  <a:pt x="0" y="55"/>
                  <a:pt x="0" y="52"/>
                </a:cubicBezTo>
                <a:cubicBezTo>
                  <a:pt x="0" y="12"/>
                  <a:pt x="0" y="12"/>
                  <a:pt x="0" y="12"/>
                </a:cubicBezTo>
                <a:cubicBezTo>
                  <a:pt x="0" y="8"/>
                  <a:pt x="0" y="8"/>
                  <a:pt x="0" y="8"/>
                </a:cubicBezTo>
                <a:cubicBezTo>
                  <a:pt x="3" y="8"/>
                  <a:pt x="3" y="8"/>
                  <a:pt x="3" y="8"/>
                </a:cubicBezTo>
                <a:cubicBezTo>
                  <a:pt x="11" y="8"/>
                  <a:pt x="11" y="8"/>
                  <a:pt x="11" y="8"/>
                </a:cubicBezTo>
                <a:cubicBezTo>
                  <a:pt x="13" y="1"/>
                  <a:pt x="13" y="1"/>
                  <a:pt x="13" y="1"/>
                </a:cubicBezTo>
                <a:cubicBezTo>
                  <a:pt x="13" y="0"/>
                  <a:pt x="13" y="0"/>
                  <a:pt x="13" y="0"/>
                </a:cubicBezTo>
                <a:cubicBezTo>
                  <a:pt x="15" y="0"/>
                  <a:pt x="15" y="0"/>
                  <a:pt x="15" y="0"/>
                </a:cubicBezTo>
                <a:cubicBezTo>
                  <a:pt x="25" y="0"/>
                  <a:pt x="25" y="0"/>
                  <a:pt x="25" y="0"/>
                </a:cubicBezTo>
                <a:cubicBezTo>
                  <a:pt x="26" y="0"/>
                  <a:pt x="26" y="0"/>
                  <a:pt x="26" y="0"/>
                </a:cubicBezTo>
                <a:cubicBezTo>
                  <a:pt x="36" y="0"/>
                  <a:pt x="36" y="0"/>
                  <a:pt x="36" y="0"/>
                </a:cubicBezTo>
                <a:cubicBezTo>
                  <a:pt x="38" y="0"/>
                  <a:pt x="38" y="0"/>
                  <a:pt x="38" y="0"/>
                </a:cubicBezTo>
                <a:cubicBezTo>
                  <a:pt x="38" y="1"/>
                  <a:pt x="38" y="1"/>
                  <a:pt x="38" y="1"/>
                </a:cubicBezTo>
                <a:cubicBezTo>
                  <a:pt x="40" y="8"/>
                  <a:pt x="40" y="8"/>
                  <a:pt x="40" y="8"/>
                </a:cubicBezTo>
                <a:cubicBezTo>
                  <a:pt x="48" y="8"/>
                  <a:pt x="48" y="8"/>
                  <a:pt x="48" y="8"/>
                </a:cubicBezTo>
                <a:cubicBezTo>
                  <a:pt x="51" y="8"/>
                  <a:pt x="51" y="8"/>
                  <a:pt x="51" y="8"/>
                </a:cubicBezTo>
                <a:cubicBezTo>
                  <a:pt x="51" y="12"/>
                  <a:pt x="51" y="12"/>
                  <a:pt x="51" y="12"/>
                </a:cubicBezTo>
                <a:close/>
                <a:moveTo>
                  <a:pt x="15" y="8"/>
                </a:moveTo>
                <a:cubicBezTo>
                  <a:pt x="36" y="8"/>
                  <a:pt x="36" y="8"/>
                  <a:pt x="36" y="8"/>
                </a:cubicBezTo>
                <a:cubicBezTo>
                  <a:pt x="35" y="4"/>
                  <a:pt x="35" y="4"/>
                  <a:pt x="35" y="4"/>
                </a:cubicBezTo>
                <a:cubicBezTo>
                  <a:pt x="26" y="4"/>
                  <a:pt x="26" y="4"/>
                  <a:pt x="26" y="4"/>
                </a:cubicBezTo>
                <a:cubicBezTo>
                  <a:pt x="25" y="4"/>
                  <a:pt x="25" y="4"/>
                  <a:pt x="25" y="4"/>
                </a:cubicBezTo>
                <a:cubicBezTo>
                  <a:pt x="16" y="4"/>
                  <a:pt x="16" y="4"/>
                  <a:pt x="16" y="4"/>
                </a:cubicBezTo>
                <a:cubicBezTo>
                  <a:pt x="15" y="8"/>
                  <a:pt x="15" y="8"/>
                  <a:pt x="15" y="8"/>
                </a:cubicBezTo>
                <a:close/>
                <a:moveTo>
                  <a:pt x="26" y="20"/>
                </a:moveTo>
                <a:cubicBezTo>
                  <a:pt x="24" y="22"/>
                  <a:pt x="17" y="32"/>
                  <a:pt x="16" y="40"/>
                </a:cubicBezTo>
                <a:cubicBezTo>
                  <a:pt x="14" y="54"/>
                  <a:pt x="37" y="52"/>
                  <a:pt x="36" y="41"/>
                </a:cubicBezTo>
                <a:cubicBezTo>
                  <a:pt x="35" y="34"/>
                  <a:pt x="29" y="24"/>
                  <a:pt x="26" y="20"/>
                </a:cubicBezTo>
                <a:close/>
                <a:moveTo>
                  <a:pt x="22" y="32"/>
                </a:moveTo>
                <a:cubicBezTo>
                  <a:pt x="19" y="37"/>
                  <a:pt x="16" y="44"/>
                  <a:pt x="23" y="47"/>
                </a:cubicBezTo>
                <a:cubicBezTo>
                  <a:pt x="22" y="42"/>
                  <a:pt x="22" y="37"/>
                  <a:pt x="22" y="32"/>
                </a:cubicBezTo>
                <a:close/>
                <a:moveTo>
                  <a:pt x="40" y="51"/>
                </a:moveTo>
                <a:cubicBezTo>
                  <a:pt x="40" y="57"/>
                  <a:pt x="40" y="57"/>
                  <a:pt x="40" y="57"/>
                </a:cubicBezTo>
                <a:cubicBezTo>
                  <a:pt x="40" y="57"/>
                  <a:pt x="40" y="57"/>
                  <a:pt x="40" y="57"/>
                </a:cubicBezTo>
                <a:cubicBezTo>
                  <a:pt x="42" y="57"/>
                  <a:pt x="43" y="56"/>
                  <a:pt x="44" y="56"/>
                </a:cubicBezTo>
                <a:cubicBezTo>
                  <a:pt x="44" y="55"/>
                  <a:pt x="45" y="54"/>
                  <a:pt x="45" y="52"/>
                </a:cubicBezTo>
                <a:cubicBezTo>
                  <a:pt x="45" y="15"/>
                  <a:pt x="45" y="15"/>
                  <a:pt x="45" y="15"/>
                </a:cubicBezTo>
                <a:cubicBezTo>
                  <a:pt x="6" y="15"/>
                  <a:pt x="6" y="15"/>
                  <a:pt x="6" y="15"/>
                </a:cubicBezTo>
                <a:cubicBezTo>
                  <a:pt x="6" y="52"/>
                  <a:pt x="6" y="52"/>
                  <a:pt x="6" y="52"/>
                </a:cubicBezTo>
                <a:cubicBezTo>
                  <a:pt x="6" y="54"/>
                  <a:pt x="7" y="55"/>
                  <a:pt x="8" y="56"/>
                </a:cubicBezTo>
                <a:cubicBezTo>
                  <a:pt x="8" y="56"/>
                  <a:pt x="10" y="57"/>
                  <a:pt x="11" y="57"/>
                </a:cubicBezTo>
                <a:cubicBezTo>
                  <a:pt x="33" y="57"/>
                  <a:pt x="33" y="57"/>
                  <a:pt x="33" y="57"/>
                </a:cubicBezTo>
                <a:cubicBezTo>
                  <a:pt x="33" y="51"/>
                  <a:pt x="33" y="51"/>
                  <a:pt x="33" y="51"/>
                </a:cubicBezTo>
                <a:lnTo>
                  <a:pt x="40" y="51"/>
                </a:lnTo>
                <a:close/>
              </a:path>
            </a:pathLst>
          </a:custGeom>
          <a:solidFill>
            <a:schemeClr val="bg1"/>
          </a:solidFill>
          <a:ln>
            <a:noFill/>
          </a:ln>
        </p:spPr>
        <p:txBody>
          <a:body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方正黑体简体" panose="02010601030101010101" pitchFamily="2" charset="-122"/>
              <a:cs typeface="+mn-cs"/>
              <a:sym typeface="Arial" panose="020B0604020202020204" pitchFamily="34" charset="0"/>
            </a:endParaRPr>
          </a:p>
        </p:txBody>
      </p:sp>
      <p:sp>
        <p:nvSpPr>
          <p:cNvPr id="179" name="Freeform 218"/>
          <p:cNvSpPr>
            <a:spLocks noEditPoints="1"/>
          </p:cNvSpPr>
          <p:nvPr/>
        </p:nvSpPr>
        <p:spPr bwMode="auto">
          <a:xfrm>
            <a:off x="9130508" y="3504353"/>
            <a:ext cx="112712" cy="273050"/>
          </a:xfrm>
          <a:custGeom>
            <a:avLst/>
            <a:gdLst>
              <a:gd name="T0" fmla="*/ 43976 w 31"/>
              <a:gd name="T1" fmla="*/ 36845 h 74"/>
              <a:gd name="T2" fmla="*/ 36647 w 31"/>
              <a:gd name="T3" fmla="*/ 18422 h 74"/>
              <a:gd name="T4" fmla="*/ 54970 w 31"/>
              <a:gd name="T5" fmla="*/ 0 h 74"/>
              <a:gd name="T6" fmla="*/ 76958 w 31"/>
              <a:gd name="T7" fmla="*/ 18422 h 74"/>
              <a:gd name="T8" fmla="*/ 65964 w 31"/>
              <a:gd name="T9" fmla="*/ 36845 h 74"/>
              <a:gd name="T10" fmla="*/ 65964 w 31"/>
              <a:gd name="T11" fmla="*/ 47898 h 74"/>
              <a:gd name="T12" fmla="*/ 102611 w 31"/>
              <a:gd name="T13" fmla="*/ 47898 h 74"/>
              <a:gd name="T14" fmla="*/ 113605 w 31"/>
              <a:gd name="T15" fmla="*/ 47898 h 74"/>
              <a:gd name="T16" fmla="*/ 113605 w 31"/>
              <a:gd name="T17" fmla="*/ 58952 h 74"/>
              <a:gd name="T18" fmla="*/ 113605 w 31"/>
              <a:gd name="T19" fmla="*/ 261598 h 74"/>
              <a:gd name="T20" fmla="*/ 113605 w 31"/>
              <a:gd name="T21" fmla="*/ 272651 h 74"/>
              <a:gd name="T22" fmla="*/ 102611 w 31"/>
              <a:gd name="T23" fmla="*/ 272651 h 74"/>
              <a:gd name="T24" fmla="*/ 7329 w 31"/>
              <a:gd name="T25" fmla="*/ 272651 h 74"/>
              <a:gd name="T26" fmla="*/ 0 w 31"/>
              <a:gd name="T27" fmla="*/ 272651 h 74"/>
              <a:gd name="T28" fmla="*/ 0 w 31"/>
              <a:gd name="T29" fmla="*/ 261598 h 74"/>
              <a:gd name="T30" fmla="*/ 0 w 31"/>
              <a:gd name="T31" fmla="*/ 58952 h 74"/>
              <a:gd name="T32" fmla="*/ 0 w 31"/>
              <a:gd name="T33" fmla="*/ 47898 h 74"/>
              <a:gd name="T34" fmla="*/ 7329 w 31"/>
              <a:gd name="T35" fmla="*/ 47898 h 74"/>
              <a:gd name="T36" fmla="*/ 43976 w 31"/>
              <a:gd name="T37" fmla="*/ 47898 h 74"/>
              <a:gd name="T38" fmla="*/ 43976 w 31"/>
              <a:gd name="T39" fmla="*/ 36845 h 74"/>
              <a:gd name="T40" fmla="*/ 65964 w 31"/>
              <a:gd name="T41" fmla="*/ 66321 h 74"/>
              <a:gd name="T42" fmla="*/ 65964 w 31"/>
              <a:gd name="T43" fmla="*/ 92112 h 74"/>
              <a:gd name="T44" fmla="*/ 65964 w 31"/>
              <a:gd name="T45" fmla="*/ 106850 h 74"/>
              <a:gd name="T46" fmla="*/ 84288 w 31"/>
              <a:gd name="T47" fmla="*/ 106850 h 74"/>
              <a:gd name="T48" fmla="*/ 84288 w 31"/>
              <a:gd name="T49" fmla="*/ 110534 h 74"/>
              <a:gd name="T50" fmla="*/ 65964 w 31"/>
              <a:gd name="T51" fmla="*/ 110534 h 74"/>
              <a:gd name="T52" fmla="*/ 65964 w 31"/>
              <a:gd name="T53" fmla="*/ 154748 h 74"/>
              <a:gd name="T54" fmla="*/ 84288 w 31"/>
              <a:gd name="T55" fmla="*/ 154748 h 74"/>
              <a:gd name="T56" fmla="*/ 84288 w 31"/>
              <a:gd name="T57" fmla="*/ 162117 h 74"/>
              <a:gd name="T58" fmla="*/ 65964 w 31"/>
              <a:gd name="T59" fmla="*/ 162117 h 74"/>
              <a:gd name="T60" fmla="*/ 65964 w 31"/>
              <a:gd name="T61" fmla="*/ 202646 h 74"/>
              <a:gd name="T62" fmla="*/ 84288 w 31"/>
              <a:gd name="T63" fmla="*/ 202646 h 74"/>
              <a:gd name="T64" fmla="*/ 84288 w 31"/>
              <a:gd name="T65" fmla="*/ 210015 h 74"/>
              <a:gd name="T66" fmla="*/ 65964 w 31"/>
              <a:gd name="T67" fmla="*/ 210015 h 74"/>
              <a:gd name="T68" fmla="*/ 65964 w 31"/>
              <a:gd name="T69" fmla="*/ 239491 h 74"/>
              <a:gd name="T70" fmla="*/ 43976 w 31"/>
              <a:gd name="T71" fmla="*/ 239491 h 74"/>
              <a:gd name="T72" fmla="*/ 43976 w 31"/>
              <a:gd name="T73" fmla="*/ 210015 h 74"/>
              <a:gd name="T74" fmla="*/ 29317 w 31"/>
              <a:gd name="T75" fmla="*/ 210015 h 74"/>
              <a:gd name="T76" fmla="*/ 29317 w 31"/>
              <a:gd name="T77" fmla="*/ 202646 h 74"/>
              <a:gd name="T78" fmla="*/ 43976 w 31"/>
              <a:gd name="T79" fmla="*/ 202646 h 74"/>
              <a:gd name="T80" fmla="*/ 43976 w 31"/>
              <a:gd name="T81" fmla="*/ 162117 h 74"/>
              <a:gd name="T82" fmla="*/ 29317 w 31"/>
              <a:gd name="T83" fmla="*/ 162117 h 74"/>
              <a:gd name="T84" fmla="*/ 29317 w 31"/>
              <a:gd name="T85" fmla="*/ 154748 h 74"/>
              <a:gd name="T86" fmla="*/ 43976 w 31"/>
              <a:gd name="T87" fmla="*/ 154748 h 74"/>
              <a:gd name="T88" fmla="*/ 43976 w 31"/>
              <a:gd name="T89" fmla="*/ 110534 h 74"/>
              <a:gd name="T90" fmla="*/ 29317 w 31"/>
              <a:gd name="T91" fmla="*/ 110534 h 74"/>
              <a:gd name="T92" fmla="*/ 29317 w 31"/>
              <a:gd name="T93" fmla="*/ 106850 h 74"/>
              <a:gd name="T94" fmla="*/ 43976 w 31"/>
              <a:gd name="T95" fmla="*/ 106850 h 74"/>
              <a:gd name="T96" fmla="*/ 43976 w 31"/>
              <a:gd name="T97" fmla="*/ 95796 h 74"/>
              <a:gd name="T98" fmla="*/ 43976 w 31"/>
              <a:gd name="T99" fmla="*/ 66321 h 74"/>
              <a:gd name="T100" fmla="*/ 18323 w 31"/>
              <a:gd name="T101" fmla="*/ 66321 h 74"/>
              <a:gd name="T102" fmla="*/ 18323 w 31"/>
              <a:gd name="T103" fmla="*/ 254229 h 74"/>
              <a:gd name="T104" fmla="*/ 95282 w 31"/>
              <a:gd name="T105" fmla="*/ 254229 h 74"/>
              <a:gd name="T106" fmla="*/ 95282 w 31"/>
              <a:gd name="T107" fmla="*/ 66321 h 74"/>
              <a:gd name="T108" fmla="*/ 65964 w 31"/>
              <a:gd name="T109" fmla="*/ 66321 h 74"/>
              <a:gd name="T110" fmla="*/ 62300 w 31"/>
              <a:gd name="T111" fmla="*/ 180539 h 74"/>
              <a:gd name="T112" fmla="*/ 62300 w 31"/>
              <a:gd name="T113" fmla="*/ 29476 h 74"/>
              <a:gd name="T114" fmla="*/ 69629 w 31"/>
              <a:gd name="T115" fmla="*/ 18422 h 74"/>
              <a:gd name="T116" fmla="*/ 54970 w 31"/>
              <a:gd name="T117" fmla="*/ 7369 h 74"/>
              <a:gd name="T118" fmla="*/ 43976 w 31"/>
              <a:gd name="T119" fmla="*/ 18422 h 74"/>
              <a:gd name="T120" fmla="*/ 51305 w 31"/>
              <a:gd name="T121" fmla="*/ 29476 h 74"/>
              <a:gd name="T122" fmla="*/ 51305 w 31"/>
              <a:gd name="T123" fmla="*/ 180539 h 74"/>
              <a:gd name="T124" fmla="*/ 62300 w 31"/>
              <a:gd name="T125" fmla="*/ 180539 h 74"/>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31" h="74">
                <a:moveTo>
                  <a:pt x="12" y="10"/>
                </a:moveTo>
                <a:cubicBezTo>
                  <a:pt x="11" y="9"/>
                  <a:pt x="10" y="7"/>
                  <a:pt x="10" y="5"/>
                </a:cubicBezTo>
                <a:cubicBezTo>
                  <a:pt x="10" y="2"/>
                  <a:pt x="12" y="0"/>
                  <a:pt x="15" y="0"/>
                </a:cubicBezTo>
                <a:cubicBezTo>
                  <a:pt x="18" y="0"/>
                  <a:pt x="21" y="2"/>
                  <a:pt x="21" y="5"/>
                </a:cubicBezTo>
                <a:cubicBezTo>
                  <a:pt x="21" y="7"/>
                  <a:pt x="20" y="9"/>
                  <a:pt x="18" y="10"/>
                </a:cubicBezTo>
                <a:cubicBezTo>
                  <a:pt x="18" y="13"/>
                  <a:pt x="18" y="13"/>
                  <a:pt x="18" y="13"/>
                </a:cubicBezTo>
                <a:cubicBezTo>
                  <a:pt x="28" y="13"/>
                  <a:pt x="28" y="13"/>
                  <a:pt x="28" y="13"/>
                </a:cubicBezTo>
                <a:cubicBezTo>
                  <a:pt x="31" y="13"/>
                  <a:pt x="31" y="13"/>
                  <a:pt x="31" y="13"/>
                </a:cubicBezTo>
                <a:cubicBezTo>
                  <a:pt x="31" y="16"/>
                  <a:pt x="31" y="16"/>
                  <a:pt x="31" y="16"/>
                </a:cubicBezTo>
                <a:cubicBezTo>
                  <a:pt x="31" y="71"/>
                  <a:pt x="31" y="71"/>
                  <a:pt x="31" y="71"/>
                </a:cubicBezTo>
                <a:cubicBezTo>
                  <a:pt x="31" y="74"/>
                  <a:pt x="31" y="74"/>
                  <a:pt x="31" y="74"/>
                </a:cubicBezTo>
                <a:cubicBezTo>
                  <a:pt x="28" y="74"/>
                  <a:pt x="28" y="74"/>
                  <a:pt x="28" y="74"/>
                </a:cubicBezTo>
                <a:cubicBezTo>
                  <a:pt x="2" y="74"/>
                  <a:pt x="2" y="74"/>
                  <a:pt x="2" y="74"/>
                </a:cubicBezTo>
                <a:cubicBezTo>
                  <a:pt x="0" y="74"/>
                  <a:pt x="0" y="74"/>
                  <a:pt x="0" y="74"/>
                </a:cubicBezTo>
                <a:cubicBezTo>
                  <a:pt x="0" y="71"/>
                  <a:pt x="0" y="71"/>
                  <a:pt x="0" y="71"/>
                </a:cubicBezTo>
                <a:cubicBezTo>
                  <a:pt x="0" y="16"/>
                  <a:pt x="0" y="16"/>
                  <a:pt x="0" y="16"/>
                </a:cubicBezTo>
                <a:cubicBezTo>
                  <a:pt x="0" y="13"/>
                  <a:pt x="0" y="13"/>
                  <a:pt x="0" y="13"/>
                </a:cubicBezTo>
                <a:cubicBezTo>
                  <a:pt x="2" y="13"/>
                  <a:pt x="2" y="13"/>
                  <a:pt x="2" y="13"/>
                </a:cubicBezTo>
                <a:cubicBezTo>
                  <a:pt x="12" y="13"/>
                  <a:pt x="12" y="13"/>
                  <a:pt x="12" y="13"/>
                </a:cubicBezTo>
                <a:cubicBezTo>
                  <a:pt x="12" y="10"/>
                  <a:pt x="12" y="10"/>
                  <a:pt x="12" y="10"/>
                </a:cubicBezTo>
                <a:close/>
                <a:moveTo>
                  <a:pt x="18" y="18"/>
                </a:moveTo>
                <a:cubicBezTo>
                  <a:pt x="18" y="25"/>
                  <a:pt x="18" y="25"/>
                  <a:pt x="18" y="25"/>
                </a:cubicBezTo>
                <a:cubicBezTo>
                  <a:pt x="18" y="29"/>
                  <a:pt x="18" y="29"/>
                  <a:pt x="18" y="29"/>
                </a:cubicBezTo>
                <a:cubicBezTo>
                  <a:pt x="23" y="29"/>
                  <a:pt x="23" y="29"/>
                  <a:pt x="23" y="29"/>
                </a:cubicBezTo>
                <a:cubicBezTo>
                  <a:pt x="23" y="30"/>
                  <a:pt x="23" y="30"/>
                  <a:pt x="23" y="30"/>
                </a:cubicBezTo>
                <a:cubicBezTo>
                  <a:pt x="18" y="30"/>
                  <a:pt x="18" y="30"/>
                  <a:pt x="18" y="30"/>
                </a:cubicBezTo>
                <a:cubicBezTo>
                  <a:pt x="18" y="42"/>
                  <a:pt x="18" y="42"/>
                  <a:pt x="18" y="42"/>
                </a:cubicBezTo>
                <a:cubicBezTo>
                  <a:pt x="23" y="42"/>
                  <a:pt x="23" y="42"/>
                  <a:pt x="23" y="42"/>
                </a:cubicBezTo>
                <a:cubicBezTo>
                  <a:pt x="23" y="44"/>
                  <a:pt x="23" y="44"/>
                  <a:pt x="23" y="44"/>
                </a:cubicBezTo>
                <a:cubicBezTo>
                  <a:pt x="18" y="44"/>
                  <a:pt x="18" y="44"/>
                  <a:pt x="18" y="44"/>
                </a:cubicBezTo>
                <a:cubicBezTo>
                  <a:pt x="18" y="55"/>
                  <a:pt x="18" y="55"/>
                  <a:pt x="18" y="55"/>
                </a:cubicBezTo>
                <a:cubicBezTo>
                  <a:pt x="23" y="55"/>
                  <a:pt x="23" y="55"/>
                  <a:pt x="23" y="55"/>
                </a:cubicBezTo>
                <a:cubicBezTo>
                  <a:pt x="23" y="57"/>
                  <a:pt x="23" y="57"/>
                  <a:pt x="23" y="57"/>
                </a:cubicBezTo>
                <a:cubicBezTo>
                  <a:pt x="18" y="57"/>
                  <a:pt x="18" y="57"/>
                  <a:pt x="18" y="57"/>
                </a:cubicBezTo>
                <a:cubicBezTo>
                  <a:pt x="18" y="65"/>
                  <a:pt x="18" y="65"/>
                  <a:pt x="18" y="65"/>
                </a:cubicBezTo>
                <a:cubicBezTo>
                  <a:pt x="12" y="65"/>
                  <a:pt x="12" y="65"/>
                  <a:pt x="12" y="65"/>
                </a:cubicBezTo>
                <a:cubicBezTo>
                  <a:pt x="12" y="57"/>
                  <a:pt x="12" y="57"/>
                  <a:pt x="12" y="57"/>
                </a:cubicBezTo>
                <a:cubicBezTo>
                  <a:pt x="8" y="57"/>
                  <a:pt x="8" y="57"/>
                  <a:pt x="8" y="57"/>
                </a:cubicBezTo>
                <a:cubicBezTo>
                  <a:pt x="8" y="55"/>
                  <a:pt x="8" y="55"/>
                  <a:pt x="8" y="55"/>
                </a:cubicBezTo>
                <a:cubicBezTo>
                  <a:pt x="12" y="55"/>
                  <a:pt x="12" y="55"/>
                  <a:pt x="12" y="55"/>
                </a:cubicBezTo>
                <a:cubicBezTo>
                  <a:pt x="12" y="44"/>
                  <a:pt x="12" y="44"/>
                  <a:pt x="12" y="44"/>
                </a:cubicBezTo>
                <a:cubicBezTo>
                  <a:pt x="8" y="44"/>
                  <a:pt x="8" y="44"/>
                  <a:pt x="8" y="44"/>
                </a:cubicBezTo>
                <a:cubicBezTo>
                  <a:pt x="8" y="42"/>
                  <a:pt x="8" y="42"/>
                  <a:pt x="8" y="42"/>
                </a:cubicBezTo>
                <a:cubicBezTo>
                  <a:pt x="12" y="42"/>
                  <a:pt x="12" y="42"/>
                  <a:pt x="12" y="42"/>
                </a:cubicBezTo>
                <a:cubicBezTo>
                  <a:pt x="12" y="30"/>
                  <a:pt x="12" y="30"/>
                  <a:pt x="12" y="30"/>
                </a:cubicBezTo>
                <a:cubicBezTo>
                  <a:pt x="8" y="30"/>
                  <a:pt x="8" y="30"/>
                  <a:pt x="8" y="30"/>
                </a:cubicBezTo>
                <a:cubicBezTo>
                  <a:pt x="8" y="29"/>
                  <a:pt x="8" y="29"/>
                  <a:pt x="8" y="29"/>
                </a:cubicBezTo>
                <a:cubicBezTo>
                  <a:pt x="12" y="29"/>
                  <a:pt x="12" y="29"/>
                  <a:pt x="12" y="29"/>
                </a:cubicBezTo>
                <a:cubicBezTo>
                  <a:pt x="12" y="26"/>
                  <a:pt x="12" y="26"/>
                  <a:pt x="12" y="26"/>
                </a:cubicBezTo>
                <a:cubicBezTo>
                  <a:pt x="12" y="18"/>
                  <a:pt x="12" y="18"/>
                  <a:pt x="12" y="18"/>
                </a:cubicBezTo>
                <a:cubicBezTo>
                  <a:pt x="5" y="18"/>
                  <a:pt x="5" y="18"/>
                  <a:pt x="5" y="18"/>
                </a:cubicBezTo>
                <a:cubicBezTo>
                  <a:pt x="5" y="69"/>
                  <a:pt x="5" y="69"/>
                  <a:pt x="5" y="69"/>
                </a:cubicBezTo>
                <a:cubicBezTo>
                  <a:pt x="26" y="69"/>
                  <a:pt x="26" y="69"/>
                  <a:pt x="26" y="69"/>
                </a:cubicBezTo>
                <a:cubicBezTo>
                  <a:pt x="26" y="18"/>
                  <a:pt x="26" y="18"/>
                  <a:pt x="26" y="18"/>
                </a:cubicBezTo>
                <a:cubicBezTo>
                  <a:pt x="18" y="18"/>
                  <a:pt x="18" y="18"/>
                  <a:pt x="18" y="18"/>
                </a:cubicBezTo>
                <a:close/>
                <a:moveTo>
                  <a:pt x="17" y="49"/>
                </a:moveTo>
                <a:cubicBezTo>
                  <a:pt x="17" y="8"/>
                  <a:pt x="17" y="8"/>
                  <a:pt x="17" y="8"/>
                </a:cubicBezTo>
                <a:cubicBezTo>
                  <a:pt x="18" y="8"/>
                  <a:pt x="19" y="7"/>
                  <a:pt x="19" y="5"/>
                </a:cubicBezTo>
                <a:cubicBezTo>
                  <a:pt x="19" y="4"/>
                  <a:pt x="17" y="2"/>
                  <a:pt x="15" y="2"/>
                </a:cubicBezTo>
                <a:cubicBezTo>
                  <a:pt x="14" y="2"/>
                  <a:pt x="12" y="4"/>
                  <a:pt x="12" y="5"/>
                </a:cubicBezTo>
                <a:cubicBezTo>
                  <a:pt x="12" y="7"/>
                  <a:pt x="13" y="8"/>
                  <a:pt x="14" y="8"/>
                </a:cubicBezTo>
                <a:cubicBezTo>
                  <a:pt x="14" y="49"/>
                  <a:pt x="14" y="49"/>
                  <a:pt x="14" y="49"/>
                </a:cubicBezTo>
                <a:lnTo>
                  <a:pt x="17" y="49"/>
                </a:lnTo>
                <a:close/>
              </a:path>
            </a:pathLst>
          </a:custGeom>
          <a:solidFill>
            <a:schemeClr val="bg1"/>
          </a:solidFill>
          <a:ln>
            <a:noFill/>
          </a:ln>
        </p:spPr>
        <p:txBody>
          <a:body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方正黑体简体" panose="02010601030101010101" pitchFamily="2" charset="-122"/>
              <a:cs typeface="+mn-cs"/>
              <a:sym typeface="Arial" panose="020B0604020202020204" pitchFamily="34" charset="0"/>
            </a:endParaRPr>
          </a:p>
        </p:txBody>
      </p:sp>
      <p:sp>
        <p:nvSpPr>
          <p:cNvPr id="180" name="Freeform 219"/>
          <p:cNvSpPr>
            <a:spLocks noEditPoints="1"/>
          </p:cNvSpPr>
          <p:nvPr/>
        </p:nvSpPr>
        <p:spPr bwMode="auto">
          <a:xfrm>
            <a:off x="8308183" y="3513878"/>
            <a:ext cx="195262" cy="280988"/>
          </a:xfrm>
          <a:custGeom>
            <a:avLst/>
            <a:gdLst>
              <a:gd name="T0" fmla="*/ 87850 w 53"/>
              <a:gd name="T1" fmla="*/ 138868 h 77"/>
              <a:gd name="T2" fmla="*/ 65887 w 53"/>
              <a:gd name="T3" fmla="*/ 120596 h 77"/>
              <a:gd name="T4" fmla="*/ 62227 w 53"/>
              <a:gd name="T5" fmla="*/ 124250 h 77"/>
              <a:gd name="T6" fmla="*/ 40265 w 53"/>
              <a:gd name="T7" fmla="*/ 98669 h 77"/>
              <a:gd name="T8" fmla="*/ 21962 w 53"/>
              <a:gd name="T9" fmla="*/ 47507 h 77"/>
              <a:gd name="T10" fmla="*/ 29283 w 53"/>
              <a:gd name="T11" fmla="*/ 40199 h 77"/>
              <a:gd name="T12" fmla="*/ 36604 w 53"/>
              <a:gd name="T13" fmla="*/ 36544 h 77"/>
              <a:gd name="T14" fmla="*/ 43925 w 53"/>
              <a:gd name="T15" fmla="*/ 36544 h 77"/>
              <a:gd name="T16" fmla="*/ 65887 w 53"/>
              <a:gd name="T17" fmla="*/ 18272 h 77"/>
              <a:gd name="T18" fmla="*/ 43925 w 53"/>
              <a:gd name="T19" fmla="*/ 0 h 77"/>
              <a:gd name="T20" fmla="*/ 25623 w 53"/>
              <a:gd name="T21" fmla="*/ 18272 h 77"/>
              <a:gd name="T22" fmla="*/ 18302 w 53"/>
              <a:gd name="T23" fmla="*/ 25581 h 77"/>
              <a:gd name="T24" fmla="*/ 3660 w 53"/>
              <a:gd name="T25" fmla="*/ 40199 h 77"/>
              <a:gd name="T26" fmla="*/ 0 w 53"/>
              <a:gd name="T27" fmla="*/ 43853 h 77"/>
              <a:gd name="T28" fmla="*/ 3660 w 53"/>
              <a:gd name="T29" fmla="*/ 47507 h 77"/>
              <a:gd name="T30" fmla="*/ 25623 w 53"/>
              <a:gd name="T31" fmla="*/ 109632 h 77"/>
              <a:gd name="T32" fmla="*/ 47585 w 53"/>
              <a:gd name="T33" fmla="*/ 138868 h 77"/>
              <a:gd name="T34" fmla="*/ 43925 w 53"/>
              <a:gd name="T35" fmla="*/ 146177 h 77"/>
              <a:gd name="T36" fmla="*/ 76869 w 53"/>
              <a:gd name="T37" fmla="*/ 171758 h 77"/>
              <a:gd name="T38" fmla="*/ 76869 w 53"/>
              <a:gd name="T39" fmla="*/ 171758 h 77"/>
              <a:gd name="T40" fmla="*/ 62227 w 53"/>
              <a:gd name="T41" fmla="*/ 193684 h 77"/>
              <a:gd name="T42" fmla="*/ 58567 w 53"/>
              <a:gd name="T43" fmla="*/ 197338 h 77"/>
              <a:gd name="T44" fmla="*/ 36604 w 53"/>
              <a:gd name="T45" fmla="*/ 255809 h 77"/>
              <a:gd name="T46" fmla="*/ 120794 w 53"/>
              <a:gd name="T47" fmla="*/ 244846 h 77"/>
              <a:gd name="T48" fmla="*/ 120794 w 53"/>
              <a:gd name="T49" fmla="*/ 244846 h 77"/>
              <a:gd name="T50" fmla="*/ 124454 w 53"/>
              <a:gd name="T51" fmla="*/ 244846 h 77"/>
              <a:gd name="T52" fmla="*/ 150077 w 53"/>
              <a:gd name="T53" fmla="*/ 255809 h 77"/>
              <a:gd name="T54" fmla="*/ 194002 w 53"/>
              <a:gd name="T55" fmla="*/ 211956 h 77"/>
              <a:gd name="T56" fmla="*/ 150077 w 53"/>
              <a:gd name="T57" fmla="*/ 171758 h 77"/>
              <a:gd name="T58" fmla="*/ 106152 w 53"/>
              <a:gd name="T59" fmla="*/ 211956 h 77"/>
              <a:gd name="T60" fmla="*/ 109812 w 53"/>
              <a:gd name="T61" fmla="*/ 230228 h 77"/>
              <a:gd name="T62" fmla="*/ 51246 w 53"/>
              <a:gd name="T63" fmla="*/ 244846 h 77"/>
              <a:gd name="T64" fmla="*/ 73208 w 53"/>
              <a:gd name="T65" fmla="*/ 208302 h 77"/>
              <a:gd name="T66" fmla="*/ 76869 w 53"/>
              <a:gd name="T67" fmla="*/ 208302 h 77"/>
              <a:gd name="T68" fmla="*/ 98831 w 53"/>
              <a:gd name="T69" fmla="*/ 171758 h 77"/>
              <a:gd name="T70" fmla="*/ 98831 w 53"/>
              <a:gd name="T71" fmla="*/ 171758 h 77"/>
              <a:gd name="T72" fmla="*/ 131775 w 53"/>
              <a:gd name="T73" fmla="*/ 146177 h 77"/>
              <a:gd name="T74" fmla="*/ 128115 w 53"/>
              <a:gd name="T75" fmla="*/ 138868 h 77"/>
              <a:gd name="T76" fmla="*/ 150077 w 53"/>
              <a:gd name="T77" fmla="*/ 109632 h 77"/>
              <a:gd name="T78" fmla="*/ 175700 w 53"/>
              <a:gd name="T79" fmla="*/ 47507 h 77"/>
              <a:gd name="T80" fmla="*/ 175700 w 53"/>
              <a:gd name="T81" fmla="*/ 43853 h 77"/>
              <a:gd name="T82" fmla="*/ 172040 w 53"/>
              <a:gd name="T83" fmla="*/ 40199 h 77"/>
              <a:gd name="T84" fmla="*/ 157398 w 53"/>
              <a:gd name="T85" fmla="*/ 25581 h 77"/>
              <a:gd name="T86" fmla="*/ 150077 w 53"/>
              <a:gd name="T87" fmla="*/ 18272 h 77"/>
              <a:gd name="T88" fmla="*/ 131775 w 53"/>
              <a:gd name="T89" fmla="*/ 0 h 77"/>
              <a:gd name="T90" fmla="*/ 113473 w 53"/>
              <a:gd name="T91" fmla="*/ 18272 h 77"/>
              <a:gd name="T92" fmla="*/ 131775 w 53"/>
              <a:gd name="T93" fmla="*/ 36544 h 77"/>
              <a:gd name="T94" fmla="*/ 139096 w 53"/>
              <a:gd name="T95" fmla="*/ 36544 h 77"/>
              <a:gd name="T96" fmla="*/ 146417 w 53"/>
              <a:gd name="T97" fmla="*/ 40199 h 77"/>
              <a:gd name="T98" fmla="*/ 153737 w 53"/>
              <a:gd name="T99" fmla="*/ 47507 h 77"/>
              <a:gd name="T100" fmla="*/ 135435 w 53"/>
              <a:gd name="T101" fmla="*/ 98669 h 77"/>
              <a:gd name="T102" fmla="*/ 113473 w 53"/>
              <a:gd name="T103" fmla="*/ 124250 h 77"/>
              <a:gd name="T104" fmla="*/ 109812 w 53"/>
              <a:gd name="T105" fmla="*/ 120596 h 77"/>
              <a:gd name="T106" fmla="*/ 87850 w 53"/>
              <a:gd name="T107" fmla="*/ 138868 h 77"/>
              <a:gd name="T108" fmla="*/ 150077 w 53"/>
              <a:gd name="T109" fmla="*/ 197338 h 77"/>
              <a:gd name="T110" fmla="*/ 168379 w 53"/>
              <a:gd name="T111" fmla="*/ 211956 h 77"/>
              <a:gd name="T112" fmla="*/ 150077 w 53"/>
              <a:gd name="T113" fmla="*/ 230228 h 77"/>
              <a:gd name="T114" fmla="*/ 135435 w 53"/>
              <a:gd name="T115" fmla="*/ 211956 h 77"/>
              <a:gd name="T116" fmla="*/ 150077 w 53"/>
              <a:gd name="T117" fmla="*/ 197338 h 77"/>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53" h="77">
                <a:moveTo>
                  <a:pt x="24" y="38"/>
                </a:moveTo>
                <a:cubicBezTo>
                  <a:pt x="18" y="33"/>
                  <a:pt x="18" y="33"/>
                  <a:pt x="18" y="33"/>
                </a:cubicBezTo>
                <a:cubicBezTo>
                  <a:pt x="17" y="34"/>
                  <a:pt x="17" y="34"/>
                  <a:pt x="17" y="34"/>
                </a:cubicBezTo>
                <a:cubicBezTo>
                  <a:pt x="15" y="32"/>
                  <a:pt x="13" y="30"/>
                  <a:pt x="11" y="27"/>
                </a:cubicBezTo>
                <a:cubicBezTo>
                  <a:pt x="9" y="23"/>
                  <a:pt x="7" y="19"/>
                  <a:pt x="6" y="13"/>
                </a:cubicBezTo>
                <a:cubicBezTo>
                  <a:pt x="7" y="12"/>
                  <a:pt x="8" y="12"/>
                  <a:pt x="8" y="11"/>
                </a:cubicBezTo>
                <a:cubicBezTo>
                  <a:pt x="9" y="11"/>
                  <a:pt x="9" y="10"/>
                  <a:pt x="10" y="10"/>
                </a:cubicBezTo>
                <a:cubicBezTo>
                  <a:pt x="11" y="10"/>
                  <a:pt x="12" y="10"/>
                  <a:pt x="12" y="10"/>
                </a:cubicBezTo>
                <a:cubicBezTo>
                  <a:pt x="15" y="10"/>
                  <a:pt x="18" y="8"/>
                  <a:pt x="18" y="5"/>
                </a:cubicBezTo>
                <a:cubicBezTo>
                  <a:pt x="18" y="2"/>
                  <a:pt x="15" y="0"/>
                  <a:pt x="12" y="0"/>
                </a:cubicBezTo>
                <a:cubicBezTo>
                  <a:pt x="10" y="0"/>
                  <a:pt x="7" y="2"/>
                  <a:pt x="7" y="5"/>
                </a:cubicBezTo>
                <a:cubicBezTo>
                  <a:pt x="6" y="6"/>
                  <a:pt x="6" y="6"/>
                  <a:pt x="5" y="7"/>
                </a:cubicBezTo>
                <a:cubicBezTo>
                  <a:pt x="3" y="8"/>
                  <a:pt x="2" y="9"/>
                  <a:pt x="1" y="11"/>
                </a:cubicBezTo>
                <a:cubicBezTo>
                  <a:pt x="0" y="12"/>
                  <a:pt x="0" y="12"/>
                  <a:pt x="0" y="12"/>
                </a:cubicBezTo>
                <a:cubicBezTo>
                  <a:pt x="1" y="13"/>
                  <a:pt x="1" y="13"/>
                  <a:pt x="1" y="13"/>
                </a:cubicBezTo>
                <a:cubicBezTo>
                  <a:pt x="2" y="20"/>
                  <a:pt x="4" y="26"/>
                  <a:pt x="7" y="30"/>
                </a:cubicBezTo>
                <a:cubicBezTo>
                  <a:pt x="9" y="33"/>
                  <a:pt x="11" y="36"/>
                  <a:pt x="13" y="38"/>
                </a:cubicBezTo>
                <a:cubicBezTo>
                  <a:pt x="12" y="40"/>
                  <a:pt x="12" y="40"/>
                  <a:pt x="12" y="40"/>
                </a:cubicBezTo>
                <a:cubicBezTo>
                  <a:pt x="21" y="47"/>
                  <a:pt x="21" y="47"/>
                  <a:pt x="21" y="47"/>
                </a:cubicBezTo>
                <a:cubicBezTo>
                  <a:pt x="21" y="47"/>
                  <a:pt x="21" y="47"/>
                  <a:pt x="21" y="47"/>
                </a:cubicBezTo>
                <a:cubicBezTo>
                  <a:pt x="20" y="48"/>
                  <a:pt x="19" y="50"/>
                  <a:pt x="17" y="53"/>
                </a:cubicBezTo>
                <a:cubicBezTo>
                  <a:pt x="17" y="53"/>
                  <a:pt x="16" y="54"/>
                  <a:pt x="16" y="54"/>
                </a:cubicBezTo>
                <a:cubicBezTo>
                  <a:pt x="12" y="58"/>
                  <a:pt x="6" y="64"/>
                  <a:pt x="10" y="70"/>
                </a:cubicBezTo>
                <a:cubicBezTo>
                  <a:pt x="15" y="77"/>
                  <a:pt x="26" y="71"/>
                  <a:pt x="33" y="67"/>
                </a:cubicBezTo>
                <a:cubicBezTo>
                  <a:pt x="33" y="67"/>
                  <a:pt x="33" y="67"/>
                  <a:pt x="33" y="67"/>
                </a:cubicBezTo>
                <a:cubicBezTo>
                  <a:pt x="34" y="67"/>
                  <a:pt x="34" y="67"/>
                  <a:pt x="34" y="67"/>
                </a:cubicBezTo>
                <a:cubicBezTo>
                  <a:pt x="36" y="69"/>
                  <a:pt x="38" y="70"/>
                  <a:pt x="41" y="70"/>
                </a:cubicBezTo>
                <a:cubicBezTo>
                  <a:pt x="48" y="70"/>
                  <a:pt x="53" y="65"/>
                  <a:pt x="53" y="58"/>
                </a:cubicBezTo>
                <a:cubicBezTo>
                  <a:pt x="53" y="52"/>
                  <a:pt x="48" y="47"/>
                  <a:pt x="41" y="47"/>
                </a:cubicBezTo>
                <a:cubicBezTo>
                  <a:pt x="35" y="47"/>
                  <a:pt x="29" y="52"/>
                  <a:pt x="29" y="58"/>
                </a:cubicBezTo>
                <a:cubicBezTo>
                  <a:pt x="29" y="60"/>
                  <a:pt x="30" y="61"/>
                  <a:pt x="30" y="63"/>
                </a:cubicBezTo>
                <a:cubicBezTo>
                  <a:pt x="25" y="66"/>
                  <a:pt x="17" y="70"/>
                  <a:pt x="14" y="67"/>
                </a:cubicBezTo>
                <a:cubicBezTo>
                  <a:pt x="13" y="65"/>
                  <a:pt x="17" y="60"/>
                  <a:pt x="20" y="57"/>
                </a:cubicBezTo>
                <a:cubicBezTo>
                  <a:pt x="20" y="57"/>
                  <a:pt x="20" y="57"/>
                  <a:pt x="21" y="57"/>
                </a:cubicBezTo>
                <a:cubicBezTo>
                  <a:pt x="24" y="53"/>
                  <a:pt x="26" y="49"/>
                  <a:pt x="27" y="47"/>
                </a:cubicBezTo>
                <a:cubicBezTo>
                  <a:pt x="27" y="47"/>
                  <a:pt x="27" y="47"/>
                  <a:pt x="27" y="47"/>
                </a:cubicBezTo>
                <a:cubicBezTo>
                  <a:pt x="36" y="40"/>
                  <a:pt x="36" y="40"/>
                  <a:pt x="36" y="40"/>
                </a:cubicBezTo>
                <a:cubicBezTo>
                  <a:pt x="35" y="38"/>
                  <a:pt x="35" y="38"/>
                  <a:pt x="35" y="38"/>
                </a:cubicBezTo>
                <a:cubicBezTo>
                  <a:pt x="37" y="36"/>
                  <a:pt x="39" y="33"/>
                  <a:pt x="41" y="30"/>
                </a:cubicBezTo>
                <a:cubicBezTo>
                  <a:pt x="44" y="26"/>
                  <a:pt x="46" y="20"/>
                  <a:pt x="48" y="13"/>
                </a:cubicBezTo>
                <a:cubicBezTo>
                  <a:pt x="48" y="12"/>
                  <a:pt x="48" y="12"/>
                  <a:pt x="48" y="12"/>
                </a:cubicBezTo>
                <a:cubicBezTo>
                  <a:pt x="47" y="11"/>
                  <a:pt x="47" y="11"/>
                  <a:pt x="47" y="11"/>
                </a:cubicBezTo>
                <a:cubicBezTo>
                  <a:pt x="46" y="9"/>
                  <a:pt x="45" y="8"/>
                  <a:pt x="43" y="7"/>
                </a:cubicBezTo>
                <a:cubicBezTo>
                  <a:pt x="43" y="6"/>
                  <a:pt x="42" y="6"/>
                  <a:pt x="41" y="5"/>
                </a:cubicBezTo>
                <a:cubicBezTo>
                  <a:pt x="41" y="2"/>
                  <a:pt x="39" y="0"/>
                  <a:pt x="36" y="0"/>
                </a:cubicBezTo>
                <a:cubicBezTo>
                  <a:pt x="33" y="0"/>
                  <a:pt x="31" y="2"/>
                  <a:pt x="31" y="5"/>
                </a:cubicBezTo>
                <a:cubicBezTo>
                  <a:pt x="31" y="8"/>
                  <a:pt x="33" y="10"/>
                  <a:pt x="36" y="10"/>
                </a:cubicBezTo>
                <a:cubicBezTo>
                  <a:pt x="37" y="10"/>
                  <a:pt x="38" y="10"/>
                  <a:pt x="38" y="10"/>
                </a:cubicBezTo>
                <a:cubicBezTo>
                  <a:pt x="39" y="10"/>
                  <a:pt x="39" y="11"/>
                  <a:pt x="40" y="11"/>
                </a:cubicBezTo>
                <a:cubicBezTo>
                  <a:pt x="41" y="12"/>
                  <a:pt x="41" y="12"/>
                  <a:pt x="42" y="13"/>
                </a:cubicBezTo>
                <a:cubicBezTo>
                  <a:pt x="41" y="19"/>
                  <a:pt x="39" y="23"/>
                  <a:pt x="37" y="27"/>
                </a:cubicBezTo>
                <a:cubicBezTo>
                  <a:pt x="35" y="30"/>
                  <a:pt x="33" y="32"/>
                  <a:pt x="31" y="34"/>
                </a:cubicBezTo>
                <a:cubicBezTo>
                  <a:pt x="30" y="33"/>
                  <a:pt x="30" y="33"/>
                  <a:pt x="30" y="33"/>
                </a:cubicBezTo>
                <a:cubicBezTo>
                  <a:pt x="24" y="38"/>
                  <a:pt x="24" y="38"/>
                  <a:pt x="24" y="38"/>
                </a:cubicBezTo>
                <a:close/>
                <a:moveTo>
                  <a:pt x="41" y="54"/>
                </a:moveTo>
                <a:cubicBezTo>
                  <a:pt x="44" y="54"/>
                  <a:pt x="46" y="56"/>
                  <a:pt x="46" y="58"/>
                </a:cubicBezTo>
                <a:cubicBezTo>
                  <a:pt x="46" y="61"/>
                  <a:pt x="44" y="63"/>
                  <a:pt x="41" y="63"/>
                </a:cubicBezTo>
                <a:cubicBezTo>
                  <a:pt x="39" y="63"/>
                  <a:pt x="37" y="61"/>
                  <a:pt x="37" y="58"/>
                </a:cubicBezTo>
                <a:cubicBezTo>
                  <a:pt x="37" y="56"/>
                  <a:pt x="39" y="54"/>
                  <a:pt x="41" y="54"/>
                </a:cubicBezTo>
                <a:close/>
              </a:path>
            </a:pathLst>
          </a:custGeom>
          <a:solidFill>
            <a:schemeClr val="bg1"/>
          </a:solidFill>
          <a:ln>
            <a:noFill/>
          </a:ln>
        </p:spPr>
        <p:txBody>
          <a:body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方正黑体简体" panose="02010601030101010101" pitchFamily="2" charset="-122"/>
              <a:cs typeface="+mn-cs"/>
              <a:sym typeface="Arial" panose="020B0604020202020204" pitchFamily="34" charset="0"/>
            </a:endParaRPr>
          </a:p>
        </p:txBody>
      </p:sp>
      <p:sp>
        <p:nvSpPr>
          <p:cNvPr id="181" name="Freeform 220"/>
          <p:cNvSpPr>
            <a:spLocks noEditPoints="1"/>
          </p:cNvSpPr>
          <p:nvPr/>
        </p:nvSpPr>
        <p:spPr bwMode="auto">
          <a:xfrm>
            <a:off x="8738395" y="3509116"/>
            <a:ext cx="123825" cy="276225"/>
          </a:xfrm>
          <a:custGeom>
            <a:avLst/>
            <a:gdLst>
              <a:gd name="T0" fmla="*/ 120442 w 34"/>
              <a:gd name="T1" fmla="*/ 268782 h 75"/>
              <a:gd name="T2" fmla="*/ 98544 w 34"/>
              <a:gd name="T3" fmla="*/ 276146 h 75"/>
              <a:gd name="T4" fmla="*/ 98544 w 34"/>
              <a:gd name="T5" fmla="*/ 265100 h 75"/>
              <a:gd name="T6" fmla="*/ 21899 w 34"/>
              <a:gd name="T7" fmla="*/ 272464 h 75"/>
              <a:gd name="T8" fmla="*/ 0 w 34"/>
              <a:gd name="T9" fmla="*/ 276146 h 75"/>
              <a:gd name="T10" fmla="*/ 43797 w 34"/>
              <a:gd name="T11" fmla="*/ 202507 h 75"/>
              <a:gd name="T12" fmla="*/ 40147 w 34"/>
              <a:gd name="T13" fmla="*/ 69957 h 75"/>
              <a:gd name="T14" fmla="*/ 3650 w 34"/>
              <a:gd name="T15" fmla="*/ 25774 h 75"/>
              <a:gd name="T16" fmla="*/ 0 w 34"/>
              <a:gd name="T17" fmla="*/ 0 h 75"/>
              <a:gd name="T18" fmla="*/ 21899 w 34"/>
              <a:gd name="T19" fmla="*/ 3682 h 75"/>
              <a:gd name="T20" fmla="*/ 98544 w 34"/>
              <a:gd name="T21" fmla="*/ 11046 h 75"/>
              <a:gd name="T22" fmla="*/ 98544 w 34"/>
              <a:gd name="T23" fmla="*/ 0 h 75"/>
              <a:gd name="T24" fmla="*/ 120442 w 34"/>
              <a:gd name="T25" fmla="*/ 3682 h 75"/>
              <a:gd name="T26" fmla="*/ 109493 w 34"/>
              <a:gd name="T27" fmla="*/ 47865 h 75"/>
              <a:gd name="T28" fmla="*/ 120442 w 34"/>
              <a:gd name="T29" fmla="*/ 139914 h 75"/>
              <a:gd name="T30" fmla="*/ 94894 w 34"/>
              <a:gd name="T31" fmla="*/ 250372 h 75"/>
              <a:gd name="T32" fmla="*/ 32848 w 34"/>
              <a:gd name="T33" fmla="*/ 243008 h 75"/>
              <a:gd name="T34" fmla="*/ 94894 w 34"/>
              <a:gd name="T35" fmla="*/ 250372 h 75"/>
              <a:gd name="T36" fmla="*/ 65696 w 34"/>
              <a:gd name="T37" fmla="*/ 220917 h 75"/>
              <a:gd name="T38" fmla="*/ 47447 w 34"/>
              <a:gd name="T39" fmla="*/ 228281 h 75"/>
              <a:gd name="T40" fmla="*/ 54746 w 34"/>
              <a:gd name="T41" fmla="*/ 184097 h 75"/>
              <a:gd name="T42" fmla="*/ 76645 w 34"/>
              <a:gd name="T43" fmla="*/ 176733 h 75"/>
              <a:gd name="T44" fmla="*/ 54746 w 34"/>
              <a:gd name="T45" fmla="*/ 184097 h 75"/>
              <a:gd name="T46" fmla="*/ 91244 w 34"/>
              <a:gd name="T47" fmla="*/ 162006 h 75"/>
              <a:gd name="T48" fmla="*/ 29198 w 34"/>
              <a:gd name="T49" fmla="*/ 154642 h 75"/>
              <a:gd name="T50" fmla="*/ 25548 w 34"/>
              <a:gd name="T51" fmla="*/ 139914 h 75"/>
              <a:gd name="T52" fmla="*/ 98544 w 34"/>
              <a:gd name="T53" fmla="*/ 132550 h 75"/>
              <a:gd name="T54" fmla="*/ 25548 w 34"/>
              <a:gd name="T55" fmla="*/ 139914 h 75"/>
              <a:gd name="T56" fmla="*/ 94894 w 34"/>
              <a:gd name="T57" fmla="*/ 117822 h 75"/>
              <a:gd name="T58" fmla="*/ 32848 w 34"/>
              <a:gd name="T59" fmla="*/ 110458 h 75"/>
              <a:gd name="T60" fmla="*/ 47447 w 34"/>
              <a:gd name="T61" fmla="*/ 95731 h 75"/>
              <a:gd name="T62" fmla="*/ 69346 w 34"/>
              <a:gd name="T63" fmla="*/ 88367 h 75"/>
              <a:gd name="T64" fmla="*/ 47447 w 34"/>
              <a:gd name="T65" fmla="*/ 95731 h 75"/>
              <a:gd name="T66" fmla="*/ 65696 w 34"/>
              <a:gd name="T67" fmla="*/ 55229 h 75"/>
              <a:gd name="T68" fmla="*/ 47447 w 34"/>
              <a:gd name="T69" fmla="*/ 47865 h 75"/>
              <a:gd name="T70" fmla="*/ 29198 w 34"/>
              <a:gd name="T71" fmla="*/ 33138 h 75"/>
              <a:gd name="T72" fmla="*/ 94894 w 34"/>
              <a:gd name="T73" fmla="*/ 25774 h 75"/>
              <a:gd name="T74" fmla="*/ 29198 w 34"/>
              <a:gd name="T75" fmla="*/ 33138 h 75"/>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34" h="75">
                <a:moveTo>
                  <a:pt x="22" y="55"/>
                </a:moveTo>
                <a:cubicBezTo>
                  <a:pt x="28" y="60"/>
                  <a:pt x="33" y="65"/>
                  <a:pt x="33" y="73"/>
                </a:cubicBezTo>
                <a:cubicBezTo>
                  <a:pt x="33" y="75"/>
                  <a:pt x="33" y="75"/>
                  <a:pt x="33" y="75"/>
                </a:cubicBezTo>
                <a:cubicBezTo>
                  <a:pt x="27" y="75"/>
                  <a:pt x="27" y="75"/>
                  <a:pt x="27" y="75"/>
                </a:cubicBezTo>
                <a:cubicBezTo>
                  <a:pt x="27" y="74"/>
                  <a:pt x="27" y="74"/>
                  <a:pt x="27" y="74"/>
                </a:cubicBezTo>
                <a:cubicBezTo>
                  <a:pt x="27" y="73"/>
                  <a:pt x="27" y="72"/>
                  <a:pt x="27" y="72"/>
                </a:cubicBezTo>
                <a:cubicBezTo>
                  <a:pt x="7" y="72"/>
                  <a:pt x="7" y="72"/>
                  <a:pt x="7" y="72"/>
                </a:cubicBezTo>
                <a:cubicBezTo>
                  <a:pt x="7" y="72"/>
                  <a:pt x="6" y="73"/>
                  <a:pt x="6" y="74"/>
                </a:cubicBezTo>
                <a:cubicBezTo>
                  <a:pt x="6" y="75"/>
                  <a:pt x="6" y="75"/>
                  <a:pt x="6" y="75"/>
                </a:cubicBezTo>
                <a:cubicBezTo>
                  <a:pt x="0" y="75"/>
                  <a:pt x="0" y="75"/>
                  <a:pt x="0" y="75"/>
                </a:cubicBezTo>
                <a:cubicBezTo>
                  <a:pt x="0" y="73"/>
                  <a:pt x="0" y="73"/>
                  <a:pt x="0" y="73"/>
                </a:cubicBezTo>
                <a:cubicBezTo>
                  <a:pt x="1" y="65"/>
                  <a:pt x="6" y="60"/>
                  <a:pt x="12" y="55"/>
                </a:cubicBezTo>
                <a:cubicBezTo>
                  <a:pt x="6" y="51"/>
                  <a:pt x="1" y="45"/>
                  <a:pt x="0" y="38"/>
                </a:cubicBezTo>
                <a:cubicBezTo>
                  <a:pt x="0" y="30"/>
                  <a:pt x="6" y="24"/>
                  <a:pt x="11" y="19"/>
                </a:cubicBezTo>
                <a:cubicBezTo>
                  <a:pt x="9" y="17"/>
                  <a:pt x="6" y="15"/>
                  <a:pt x="4" y="13"/>
                </a:cubicBezTo>
                <a:cubicBezTo>
                  <a:pt x="3" y="11"/>
                  <a:pt x="2" y="9"/>
                  <a:pt x="1" y="7"/>
                </a:cubicBezTo>
                <a:cubicBezTo>
                  <a:pt x="0" y="5"/>
                  <a:pt x="0" y="3"/>
                  <a:pt x="0" y="1"/>
                </a:cubicBezTo>
                <a:cubicBezTo>
                  <a:pt x="0" y="0"/>
                  <a:pt x="0" y="0"/>
                  <a:pt x="0" y="0"/>
                </a:cubicBezTo>
                <a:cubicBezTo>
                  <a:pt x="6" y="0"/>
                  <a:pt x="6" y="0"/>
                  <a:pt x="6" y="0"/>
                </a:cubicBezTo>
                <a:cubicBezTo>
                  <a:pt x="6" y="1"/>
                  <a:pt x="6" y="1"/>
                  <a:pt x="6" y="1"/>
                </a:cubicBezTo>
                <a:cubicBezTo>
                  <a:pt x="6" y="2"/>
                  <a:pt x="6" y="2"/>
                  <a:pt x="6" y="3"/>
                </a:cubicBezTo>
                <a:cubicBezTo>
                  <a:pt x="27" y="3"/>
                  <a:pt x="27" y="3"/>
                  <a:pt x="27" y="3"/>
                </a:cubicBezTo>
                <a:cubicBezTo>
                  <a:pt x="27" y="2"/>
                  <a:pt x="27" y="2"/>
                  <a:pt x="27" y="1"/>
                </a:cubicBezTo>
                <a:cubicBezTo>
                  <a:pt x="27" y="0"/>
                  <a:pt x="27" y="0"/>
                  <a:pt x="27" y="0"/>
                </a:cubicBezTo>
                <a:cubicBezTo>
                  <a:pt x="33" y="0"/>
                  <a:pt x="33" y="0"/>
                  <a:pt x="33" y="0"/>
                </a:cubicBezTo>
                <a:cubicBezTo>
                  <a:pt x="33" y="1"/>
                  <a:pt x="33" y="1"/>
                  <a:pt x="33" y="1"/>
                </a:cubicBezTo>
                <a:cubicBezTo>
                  <a:pt x="34" y="3"/>
                  <a:pt x="33" y="5"/>
                  <a:pt x="33" y="7"/>
                </a:cubicBezTo>
                <a:cubicBezTo>
                  <a:pt x="32" y="9"/>
                  <a:pt x="31" y="11"/>
                  <a:pt x="30" y="13"/>
                </a:cubicBezTo>
                <a:cubicBezTo>
                  <a:pt x="28" y="15"/>
                  <a:pt x="25" y="17"/>
                  <a:pt x="22" y="19"/>
                </a:cubicBezTo>
                <a:cubicBezTo>
                  <a:pt x="28" y="24"/>
                  <a:pt x="34" y="30"/>
                  <a:pt x="33" y="38"/>
                </a:cubicBezTo>
                <a:cubicBezTo>
                  <a:pt x="33" y="45"/>
                  <a:pt x="28" y="51"/>
                  <a:pt x="22" y="55"/>
                </a:cubicBezTo>
                <a:close/>
                <a:moveTo>
                  <a:pt x="26" y="68"/>
                </a:moveTo>
                <a:cubicBezTo>
                  <a:pt x="25" y="67"/>
                  <a:pt x="25" y="67"/>
                  <a:pt x="24" y="66"/>
                </a:cubicBezTo>
                <a:cubicBezTo>
                  <a:pt x="9" y="66"/>
                  <a:pt x="9" y="66"/>
                  <a:pt x="9" y="66"/>
                </a:cubicBezTo>
                <a:cubicBezTo>
                  <a:pt x="9" y="67"/>
                  <a:pt x="8" y="67"/>
                  <a:pt x="8" y="68"/>
                </a:cubicBezTo>
                <a:cubicBezTo>
                  <a:pt x="26" y="68"/>
                  <a:pt x="26" y="68"/>
                  <a:pt x="26" y="68"/>
                </a:cubicBezTo>
                <a:close/>
                <a:moveTo>
                  <a:pt x="21" y="62"/>
                </a:moveTo>
                <a:cubicBezTo>
                  <a:pt x="20" y="61"/>
                  <a:pt x="19" y="61"/>
                  <a:pt x="18" y="60"/>
                </a:cubicBezTo>
                <a:cubicBezTo>
                  <a:pt x="15" y="60"/>
                  <a:pt x="15" y="60"/>
                  <a:pt x="15" y="60"/>
                </a:cubicBezTo>
                <a:cubicBezTo>
                  <a:pt x="14" y="61"/>
                  <a:pt x="14" y="61"/>
                  <a:pt x="13" y="62"/>
                </a:cubicBezTo>
                <a:cubicBezTo>
                  <a:pt x="21" y="62"/>
                  <a:pt x="21" y="62"/>
                  <a:pt x="21" y="62"/>
                </a:cubicBezTo>
                <a:close/>
                <a:moveTo>
                  <a:pt x="15" y="50"/>
                </a:moveTo>
                <a:cubicBezTo>
                  <a:pt x="18" y="50"/>
                  <a:pt x="18" y="50"/>
                  <a:pt x="18" y="50"/>
                </a:cubicBezTo>
                <a:cubicBezTo>
                  <a:pt x="19" y="49"/>
                  <a:pt x="20" y="49"/>
                  <a:pt x="21" y="48"/>
                </a:cubicBezTo>
                <a:cubicBezTo>
                  <a:pt x="13" y="48"/>
                  <a:pt x="13" y="48"/>
                  <a:pt x="13" y="48"/>
                </a:cubicBezTo>
                <a:cubicBezTo>
                  <a:pt x="14" y="49"/>
                  <a:pt x="14" y="49"/>
                  <a:pt x="15" y="50"/>
                </a:cubicBezTo>
                <a:close/>
                <a:moveTo>
                  <a:pt x="9" y="44"/>
                </a:moveTo>
                <a:cubicBezTo>
                  <a:pt x="25" y="44"/>
                  <a:pt x="25" y="44"/>
                  <a:pt x="25" y="44"/>
                </a:cubicBezTo>
                <a:cubicBezTo>
                  <a:pt x="25" y="44"/>
                  <a:pt x="26" y="43"/>
                  <a:pt x="26" y="42"/>
                </a:cubicBezTo>
                <a:cubicBezTo>
                  <a:pt x="8" y="42"/>
                  <a:pt x="8" y="42"/>
                  <a:pt x="8" y="42"/>
                </a:cubicBezTo>
                <a:cubicBezTo>
                  <a:pt x="8" y="43"/>
                  <a:pt x="8" y="44"/>
                  <a:pt x="9" y="44"/>
                </a:cubicBezTo>
                <a:close/>
                <a:moveTo>
                  <a:pt x="7" y="38"/>
                </a:moveTo>
                <a:cubicBezTo>
                  <a:pt x="27" y="38"/>
                  <a:pt x="27" y="38"/>
                  <a:pt x="27" y="38"/>
                </a:cubicBezTo>
                <a:cubicBezTo>
                  <a:pt x="27" y="38"/>
                  <a:pt x="27" y="37"/>
                  <a:pt x="27" y="36"/>
                </a:cubicBezTo>
                <a:cubicBezTo>
                  <a:pt x="7" y="36"/>
                  <a:pt x="7" y="36"/>
                  <a:pt x="7" y="36"/>
                </a:cubicBezTo>
                <a:cubicBezTo>
                  <a:pt x="6" y="37"/>
                  <a:pt x="6" y="38"/>
                  <a:pt x="7" y="38"/>
                </a:cubicBezTo>
                <a:close/>
                <a:moveTo>
                  <a:pt x="8" y="32"/>
                </a:moveTo>
                <a:cubicBezTo>
                  <a:pt x="26" y="32"/>
                  <a:pt x="26" y="32"/>
                  <a:pt x="26" y="32"/>
                </a:cubicBezTo>
                <a:cubicBezTo>
                  <a:pt x="25" y="32"/>
                  <a:pt x="25" y="31"/>
                  <a:pt x="25" y="30"/>
                </a:cubicBezTo>
                <a:cubicBezTo>
                  <a:pt x="9" y="30"/>
                  <a:pt x="9" y="30"/>
                  <a:pt x="9" y="30"/>
                </a:cubicBezTo>
                <a:cubicBezTo>
                  <a:pt x="9" y="31"/>
                  <a:pt x="8" y="32"/>
                  <a:pt x="8" y="32"/>
                </a:cubicBezTo>
                <a:close/>
                <a:moveTo>
                  <a:pt x="13" y="26"/>
                </a:moveTo>
                <a:cubicBezTo>
                  <a:pt x="21" y="26"/>
                  <a:pt x="21" y="26"/>
                  <a:pt x="21" y="26"/>
                </a:cubicBezTo>
                <a:cubicBezTo>
                  <a:pt x="20" y="26"/>
                  <a:pt x="20" y="25"/>
                  <a:pt x="19" y="24"/>
                </a:cubicBezTo>
                <a:cubicBezTo>
                  <a:pt x="15" y="24"/>
                  <a:pt x="15" y="24"/>
                  <a:pt x="15" y="24"/>
                </a:cubicBezTo>
                <a:cubicBezTo>
                  <a:pt x="14" y="25"/>
                  <a:pt x="13" y="26"/>
                  <a:pt x="13" y="26"/>
                </a:cubicBezTo>
                <a:close/>
                <a:moveTo>
                  <a:pt x="16" y="15"/>
                </a:moveTo>
                <a:cubicBezTo>
                  <a:pt x="18" y="15"/>
                  <a:pt x="18" y="15"/>
                  <a:pt x="18" y="15"/>
                </a:cubicBezTo>
                <a:cubicBezTo>
                  <a:pt x="19" y="14"/>
                  <a:pt x="20" y="13"/>
                  <a:pt x="21" y="13"/>
                </a:cubicBezTo>
                <a:cubicBezTo>
                  <a:pt x="13" y="13"/>
                  <a:pt x="13" y="13"/>
                  <a:pt x="13" y="13"/>
                </a:cubicBezTo>
                <a:cubicBezTo>
                  <a:pt x="14" y="13"/>
                  <a:pt x="15" y="14"/>
                  <a:pt x="16" y="15"/>
                </a:cubicBezTo>
                <a:close/>
                <a:moveTo>
                  <a:pt x="8" y="9"/>
                </a:moveTo>
                <a:cubicBezTo>
                  <a:pt x="25" y="9"/>
                  <a:pt x="25" y="9"/>
                  <a:pt x="25" y="9"/>
                </a:cubicBezTo>
                <a:cubicBezTo>
                  <a:pt x="26" y="8"/>
                  <a:pt x="26" y="7"/>
                  <a:pt x="26" y="7"/>
                </a:cubicBezTo>
                <a:cubicBezTo>
                  <a:pt x="7" y="7"/>
                  <a:pt x="7" y="7"/>
                  <a:pt x="7" y="7"/>
                </a:cubicBezTo>
                <a:cubicBezTo>
                  <a:pt x="8" y="7"/>
                  <a:pt x="8" y="8"/>
                  <a:pt x="8" y="9"/>
                </a:cubicBezTo>
                <a:close/>
              </a:path>
            </a:pathLst>
          </a:custGeom>
          <a:solidFill>
            <a:schemeClr val="bg1"/>
          </a:solidFill>
          <a:ln>
            <a:noFill/>
          </a:ln>
        </p:spPr>
        <p:txBody>
          <a:body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方正黑体简体" panose="02010601030101010101" pitchFamily="2" charset="-122"/>
              <a:cs typeface="+mn-cs"/>
              <a:sym typeface="Arial" panose="020B0604020202020204" pitchFamily="34" charset="0"/>
            </a:endParaRPr>
          </a:p>
        </p:txBody>
      </p:sp>
      <p:sp>
        <p:nvSpPr>
          <p:cNvPr id="182" name="Freeform 221"/>
          <p:cNvSpPr>
            <a:spLocks noEditPoints="1"/>
          </p:cNvSpPr>
          <p:nvPr/>
        </p:nvSpPr>
        <p:spPr bwMode="auto">
          <a:xfrm>
            <a:off x="9463883" y="3564678"/>
            <a:ext cx="236537" cy="196850"/>
          </a:xfrm>
          <a:custGeom>
            <a:avLst/>
            <a:gdLst>
              <a:gd name="T0" fmla="*/ 132721 w 64"/>
              <a:gd name="T1" fmla="*/ 102406 h 54"/>
              <a:gd name="T2" fmla="*/ 140094 w 64"/>
              <a:gd name="T3" fmla="*/ 98749 h 54"/>
              <a:gd name="T4" fmla="*/ 140094 w 64"/>
              <a:gd name="T5" fmla="*/ 51203 h 54"/>
              <a:gd name="T6" fmla="*/ 132721 w 64"/>
              <a:gd name="T7" fmla="*/ 43888 h 54"/>
              <a:gd name="T8" fmla="*/ 132721 w 64"/>
              <a:gd name="T9" fmla="*/ 29259 h 54"/>
              <a:gd name="T10" fmla="*/ 191708 w 64"/>
              <a:gd name="T11" fmla="*/ 29259 h 54"/>
              <a:gd name="T12" fmla="*/ 199081 w 64"/>
              <a:gd name="T13" fmla="*/ 32916 h 54"/>
              <a:gd name="T14" fmla="*/ 199081 w 64"/>
              <a:gd name="T15" fmla="*/ 51203 h 54"/>
              <a:gd name="T16" fmla="*/ 191708 w 64"/>
              <a:gd name="T17" fmla="*/ 98749 h 54"/>
              <a:gd name="T18" fmla="*/ 210141 w 64"/>
              <a:gd name="T19" fmla="*/ 124350 h 54"/>
              <a:gd name="T20" fmla="*/ 232261 w 64"/>
              <a:gd name="T21" fmla="*/ 164581 h 54"/>
              <a:gd name="T22" fmla="*/ 232261 w 64"/>
              <a:gd name="T23" fmla="*/ 186525 h 54"/>
              <a:gd name="T24" fmla="*/ 217515 w 64"/>
              <a:gd name="T25" fmla="*/ 197497 h 54"/>
              <a:gd name="T26" fmla="*/ 165901 w 64"/>
              <a:gd name="T27" fmla="*/ 197497 h 54"/>
              <a:gd name="T28" fmla="*/ 117974 w 64"/>
              <a:gd name="T29" fmla="*/ 197497 h 54"/>
              <a:gd name="T30" fmla="*/ 117974 w 64"/>
              <a:gd name="T31" fmla="*/ 197497 h 54"/>
              <a:gd name="T32" fmla="*/ 29494 w 64"/>
              <a:gd name="T33" fmla="*/ 197497 h 54"/>
              <a:gd name="T34" fmla="*/ 25807 w 64"/>
              <a:gd name="T35" fmla="*/ 193840 h 54"/>
              <a:gd name="T36" fmla="*/ 0 w 64"/>
              <a:gd name="T37" fmla="*/ 142637 h 54"/>
              <a:gd name="T38" fmla="*/ 40554 w 64"/>
              <a:gd name="T39" fmla="*/ 76804 h 54"/>
              <a:gd name="T40" fmla="*/ 33180 w 64"/>
              <a:gd name="T41" fmla="*/ 36574 h 54"/>
              <a:gd name="T42" fmla="*/ 25807 w 64"/>
              <a:gd name="T43" fmla="*/ 29259 h 54"/>
              <a:gd name="T44" fmla="*/ 25807 w 64"/>
              <a:gd name="T45" fmla="*/ 0 h 54"/>
              <a:gd name="T46" fmla="*/ 110601 w 64"/>
              <a:gd name="T47" fmla="*/ 0 h 54"/>
              <a:gd name="T48" fmla="*/ 117974 w 64"/>
              <a:gd name="T49" fmla="*/ 7315 h 54"/>
              <a:gd name="T50" fmla="*/ 117974 w 64"/>
              <a:gd name="T51" fmla="*/ 36574 h 54"/>
              <a:gd name="T52" fmla="*/ 103227 w 64"/>
              <a:gd name="T53" fmla="*/ 36574 h 54"/>
              <a:gd name="T54" fmla="*/ 180648 w 64"/>
              <a:gd name="T55" fmla="*/ 128007 h 54"/>
              <a:gd name="T56" fmla="*/ 210141 w 64"/>
              <a:gd name="T57" fmla="*/ 171896 h 54"/>
              <a:gd name="T58" fmla="*/ 136407 w 64"/>
              <a:gd name="T59" fmla="*/ 171896 h 54"/>
              <a:gd name="T60" fmla="*/ 165901 w 64"/>
              <a:gd name="T61" fmla="*/ 182868 h 54"/>
              <a:gd name="T62" fmla="*/ 217515 w 64"/>
              <a:gd name="T63" fmla="*/ 182868 h 54"/>
              <a:gd name="T64" fmla="*/ 221201 w 64"/>
              <a:gd name="T65" fmla="*/ 179210 h 54"/>
              <a:gd name="T66" fmla="*/ 221201 w 64"/>
              <a:gd name="T67" fmla="*/ 171896 h 54"/>
              <a:gd name="T68" fmla="*/ 195394 w 64"/>
              <a:gd name="T69" fmla="*/ 131665 h 54"/>
              <a:gd name="T70" fmla="*/ 176961 w 64"/>
              <a:gd name="T71" fmla="*/ 102406 h 54"/>
              <a:gd name="T72" fmla="*/ 176961 w 64"/>
              <a:gd name="T73" fmla="*/ 43888 h 54"/>
              <a:gd name="T74" fmla="*/ 154841 w 64"/>
              <a:gd name="T75" fmla="*/ 40231 h 54"/>
              <a:gd name="T76" fmla="*/ 154841 w 64"/>
              <a:gd name="T77" fmla="*/ 102406 h 54"/>
              <a:gd name="T78" fmla="*/ 154841 w 64"/>
              <a:gd name="T79" fmla="*/ 106063 h 54"/>
              <a:gd name="T80" fmla="*/ 143781 w 64"/>
              <a:gd name="T81" fmla="*/ 138979 h 54"/>
              <a:gd name="T82" fmla="*/ 151154 w 64"/>
              <a:gd name="T83" fmla="*/ 128007 h 54"/>
              <a:gd name="T84" fmla="*/ 99541 w 64"/>
              <a:gd name="T85" fmla="*/ 168238 h 54"/>
              <a:gd name="T86" fmla="*/ 114287 w 64"/>
              <a:gd name="T87" fmla="*/ 142637 h 54"/>
              <a:gd name="T88" fmla="*/ 110601 w 64"/>
              <a:gd name="T89" fmla="*/ 128007 h 54"/>
              <a:gd name="T90" fmla="*/ 33180 w 64"/>
              <a:gd name="T91" fmla="*/ 131665 h 54"/>
              <a:gd name="T92" fmla="*/ 36867 w 64"/>
              <a:gd name="T93" fmla="*/ 157266 h 54"/>
              <a:gd name="T94" fmla="*/ 99541 w 64"/>
              <a:gd name="T95" fmla="*/ 168238 h 54"/>
              <a:gd name="T96" fmla="*/ 29494 w 64"/>
              <a:gd name="T97" fmla="*/ 106063 h 54"/>
              <a:gd name="T98" fmla="*/ 117974 w 64"/>
              <a:gd name="T99" fmla="*/ 106063 h 54"/>
              <a:gd name="T100" fmla="*/ 88481 w 64"/>
              <a:gd name="T101" fmla="*/ 87776 h 54"/>
              <a:gd name="T102" fmla="*/ 88481 w 64"/>
              <a:gd name="T103" fmla="*/ 29259 h 54"/>
              <a:gd name="T104" fmla="*/ 95854 w 64"/>
              <a:gd name="T105" fmla="*/ 21944 h 54"/>
              <a:gd name="T106" fmla="*/ 103227 w 64"/>
              <a:gd name="T107" fmla="*/ 14629 h 54"/>
              <a:gd name="T108" fmla="*/ 40554 w 64"/>
              <a:gd name="T109" fmla="*/ 21944 h 54"/>
              <a:gd name="T110" fmla="*/ 55300 w 64"/>
              <a:gd name="T111" fmla="*/ 21944 h 54"/>
              <a:gd name="T112" fmla="*/ 55300 w 64"/>
              <a:gd name="T113" fmla="*/ 80462 h 54"/>
              <a:gd name="T114" fmla="*/ 51614 w 64"/>
              <a:gd name="T115" fmla="*/ 87776 h 54"/>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64" h="54">
                <a:moveTo>
                  <a:pt x="28" y="21"/>
                </a:moveTo>
                <a:cubicBezTo>
                  <a:pt x="31" y="23"/>
                  <a:pt x="34" y="25"/>
                  <a:pt x="36" y="28"/>
                </a:cubicBezTo>
                <a:cubicBezTo>
                  <a:pt x="36" y="28"/>
                  <a:pt x="37" y="29"/>
                  <a:pt x="37" y="29"/>
                </a:cubicBezTo>
                <a:cubicBezTo>
                  <a:pt x="38" y="27"/>
                  <a:pt x="38" y="27"/>
                  <a:pt x="38" y="27"/>
                </a:cubicBezTo>
                <a:cubicBezTo>
                  <a:pt x="38" y="14"/>
                  <a:pt x="38" y="14"/>
                  <a:pt x="38" y="14"/>
                </a:cubicBezTo>
                <a:cubicBezTo>
                  <a:pt x="38" y="14"/>
                  <a:pt x="38" y="14"/>
                  <a:pt x="38" y="14"/>
                </a:cubicBezTo>
                <a:cubicBezTo>
                  <a:pt x="36" y="14"/>
                  <a:pt x="36" y="14"/>
                  <a:pt x="36" y="14"/>
                </a:cubicBezTo>
                <a:cubicBezTo>
                  <a:pt x="36" y="12"/>
                  <a:pt x="36" y="12"/>
                  <a:pt x="36" y="12"/>
                </a:cubicBezTo>
                <a:cubicBezTo>
                  <a:pt x="36" y="9"/>
                  <a:pt x="36" y="9"/>
                  <a:pt x="36" y="9"/>
                </a:cubicBezTo>
                <a:cubicBezTo>
                  <a:pt x="36" y="8"/>
                  <a:pt x="36" y="8"/>
                  <a:pt x="36" y="8"/>
                </a:cubicBezTo>
                <a:cubicBezTo>
                  <a:pt x="38" y="8"/>
                  <a:pt x="38" y="8"/>
                  <a:pt x="38" y="8"/>
                </a:cubicBezTo>
                <a:cubicBezTo>
                  <a:pt x="52" y="8"/>
                  <a:pt x="52" y="8"/>
                  <a:pt x="52" y="8"/>
                </a:cubicBezTo>
                <a:cubicBezTo>
                  <a:pt x="54" y="8"/>
                  <a:pt x="54" y="8"/>
                  <a:pt x="54" y="8"/>
                </a:cubicBezTo>
                <a:cubicBezTo>
                  <a:pt x="54" y="9"/>
                  <a:pt x="54" y="9"/>
                  <a:pt x="54" y="9"/>
                </a:cubicBezTo>
                <a:cubicBezTo>
                  <a:pt x="54" y="12"/>
                  <a:pt x="54" y="12"/>
                  <a:pt x="54" y="12"/>
                </a:cubicBezTo>
                <a:cubicBezTo>
                  <a:pt x="54" y="14"/>
                  <a:pt x="54" y="14"/>
                  <a:pt x="54" y="14"/>
                </a:cubicBezTo>
                <a:cubicBezTo>
                  <a:pt x="52" y="14"/>
                  <a:pt x="52" y="14"/>
                  <a:pt x="52" y="14"/>
                </a:cubicBezTo>
                <a:cubicBezTo>
                  <a:pt x="52" y="27"/>
                  <a:pt x="52" y="27"/>
                  <a:pt x="52" y="27"/>
                </a:cubicBezTo>
                <a:cubicBezTo>
                  <a:pt x="57" y="34"/>
                  <a:pt x="57" y="34"/>
                  <a:pt x="57" y="34"/>
                </a:cubicBezTo>
                <a:cubicBezTo>
                  <a:pt x="57" y="34"/>
                  <a:pt x="57" y="34"/>
                  <a:pt x="57" y="34"/>
                </a:cubicBezTo>
                <a:cubicBezTo>
                  <a:pt x="63" y="45"/>
                  <a:pt x="63" y="45"/>
                  <a:pt x="63" y="45"/>
                </a:cubicBezTo>
                <a:cubicBezTo>
                  <a:pt x="63" y="45"/>
                  <a:pt x="63" y="45"/>
                  <a:pt x="63" y="45"/>
                </a:cubicBezTo>
                <a:cubicBezTo>
                  <a:pt x="64" y="47"/>
                  <a:pt x="64" y="48"/>
                  <a:pt x="64" y="49"/>
                </a:cubicBezTo>
                <a:cubicBezTo>
                  <a:pt x="64" y="50"/>
                  <a:pt x="64" y="51"/>
                  <a:pt x="63" y="51"/>
                </a:cubicBezTo>
                <a:cubicBezTo>
                  <a:pt x="63" y="52"/>
                  <a:pt x="62" y="53"/>
                  <a:pt x="61" y="53"/>
                </a:cubicBezTo>
                <a:cubicBezTo>
                  <a:pt x="61" y="54"/>
                  <a:pt x="60" y="54"/>
                  <a:pt x="59" y="54"/>
                </a:cubicBezTo>
                <a:cubicBezTo>
                  <a:pt x="59" y="54"/>
                  <a:pt x="59" y="54"/>
                  <a:pt x="59" y="54"/>
                </a:cubicBezTo>
                <a:cubicBezTo>
                  <a:pt x="45" y="54"/>
                  <a:pt x="45" y="54"/>
                  <a:pt x="45" y="54"/>
                </a:cubicBezTo>
                <a:cubicBezTo>
                  <a:pt x="32" y="54"/>
                  <a:pt x="32" y="54"/>
                  <a:pt x="32" y="54"/>
                </a:cubicBezTo>
                <a:cubicBezTo>
                  <a:pt x="32" y="54"/>
                  <a:pt x="32" y="54"/>
                  <a:pt x="32" y="54"/>
                </a:cubicBezTo>
                <a:cubicBezTo>
                  <a:pt x="32" y="54"/>
                  <a:pt x="32" y="54"/>
                  <a:pt x="32" y="54"/>
                </a:cubicBezTo>
                <a:cubicBezTo>
                  <a:pt x="32" y="54"/>
                  <a:pt x="32" y="54"/>
                  <a:pt x="32" y="54"/>
                </a:cubicBezTo>
                <a:cubicBezTo>
                  <a:pt x="31" y="54"/>
                  <a:pt x="31" y="54"/>
                  <a:pt x="31" y="54"/>
                </a:cubicBezTo>
                <a:cubicBezTo>
                  <a:pt x="8" y="54"/>
                  <a:pt x="8" y="54"/>
                  <a:pt x="8" y="54"/>
                </a:cubicBezTo>
                <a:cubicBezTo>
                  <a:pt x="7" y="54"/>
                  <a:pt x="7" y="54"/>
                  <a:pt x="7" y="54"/>
                </a:cubicBezTo>
                <a:cubicBezTo>
                  <a:pt x="7" y="53"/>
                  <a:pt x="7" y="53"/>
                  <a:pt x="7" y="53"/>
                </a:cubicBezTo>
                <a:cubicBezTo>
                  <a:pt x="5" y="51"/>
                  <a:pt x="3" y="49"/>
                  <a:pt x="2" y="47"/>
                </a:cubicBezTo>
                <a:cubicBezTo>
                  <a:pt x="1" y="44"/>
                  <a:pt x="0" y="41"/>
                  <a:pt x="0" y="39"/>
                </a:cubicBezTo>
                <a:cubicBezTo>
                  <a:pt x="0" y="35"/>
                  <a:pt x="1" y="31"/>
                  <a:pt x="3" y="28"/>
                </a:cubicBezTo>
                <a:cubicBezTo>
                  <a:pt x="5" y="25"/>
                  <a:pt x="8" y="23"/>
                  <a:pt x="11" y="21"/>
                </a:cubicBezTo>
                <a:cubicBezTo>
                  <a:pt x="11" y="10"/>
                  <a:pt x="11" y="10"/>
                  <a:pt x="11" y="10"/>
                </a:cubicBezTo>
                <a:cubicBezTo>
                  <a:pt x="9" y="10"/>
                  <a:pt x="9" y="10"/>
                  <a:pt x="9" y="10"/>
                </a:cubicBezTo>
                <a:cubicBezTo>
                  <a:pt x="7" y="10"/>
                  <a:pt x="7" y="10"/>
                  <a:pt x="7" y="10"/>
                </a:cubicBezTo>
                <a:cubicBezTo>
                  <a:pt x="7" y="8"/>
                  <a:pt x="7" y="8"/>
                  <a:pt x="7" y="8"/>
                </a:cubicBezTo>
                <a:cubicBezTo>
                  <a:pt x="7" y="2"/>
                  <a:pt x="7" y="2"/>
                  <a:pt x="7" y="2"/>
                </a:cubicBezTo>
                <a:cubicBezTo>
                  <a:pt x="7" y="0"/>
                  <a:pt x="7" y="0"/>
                  <a:pt x="7" y="0"/>
                </a:cubicBezTo>
                <a:cubicBezTo>
                  <a:pt x="9" y="0"/>
                  <a:pt x="9" y="0"/>
                  <a:pt x="9" y="0"/>
                </a:cubicBezTo>
                <a:cubicBezTo>
                  <a:pt x="30" y="0"/>
                  <a:pt x="30" y="0"/>
                  <a:pt x="30" y="0"/>
                </a:cubicBezTo>
                <a:cubicBezTo>
                  <a:pt x="32" y="0"/>
                  <a:pt x="32" y="0"/>
                  <a:pt x="32" y="0"/>
                </a:cubicBezTo>
                <a:cubicBezTo>
                  <a:pt x="32" y="2"/>
                  <a:pt x="32" y="2"/>
                  <a:pt x="32" y="2"/>
                </a:cubicBezTo>
                <a:cubicBezTo>
                  <a:pt x="32" y="8"/>
                  <a:pt x="32" y="8"/>
                  <a:pt x="32" y="8"/>
                </a:cubicBezTo>
                <a:cubicBezTo>
                  <a:pt x="32" y="10"/>
                  <a:pt x="32" y="10"/>
                  <a:pt x="32" y="10"/>
                </a:cubicBezTo>
                <a:cubicBezTo>
                  <a:pt x="30" y="10"/>
                  <a:pt x="30" y="10"/>
                  <a:pt x="30" y="10"/>
                </a:cubicBezTo>
                <a:cubicBezTo>
                  <a:pt x="28" y="10"/>
                  <a:pt x="28" y="10"/>
                  <a:pt x="28" y="10"/>
                </a:cubicBezTo>
                <a:cubicBezTo>
                  <a:pt x="28" y="21"/>
                  <a:pt x="28" y="21"/>
                  <a:pt x="28" y="21"/>
                </a:cubicBezTo>
                <a:close/>
                <a:moveTo>
                  <a:pt x="49" y="35"/>
                </a:moveTo>
                <a:cubicBezTo>
                  <a:pt x="51" y="38"/>
                  <a:pt x="51" y="38"/>
                  <a:pt x="51" y="38"/>
                </a:cubicBezTo>
                <a:cubicBezTo>
                  <a:pt x="57" y="47"/>
                  <a:pt x="57" y="47"/>
                  <a:pt x="57" y="47"/>
                </a:cubicBezTo>
                <a:cubicBezTo>
                  <a:pt x="45" y="47"/>
                  <a:pt x="45" y="47"/>
                  <a:pt x="45" y="47"/>
                </a:cubicBezTo>
                <a:cubicBezTo>
                  <a:pt x="37" y="47"/>
                  <a:pt x="37" y="47"/>
                  <a:pt x="37" y="47"/>
                </a:cubicBezTo>
                <a:cubicBezTo>
                  <a:pt x="37" y="48"/>
                  <a:pt x="36" y="49"/>
                  <a:pt x="36" y="50"/>
                </a:cubicBezTo>
                <a:cubicBezTo>
                  <a:pt x="45" y="50"/>
                  <a:pt x="45" y="50"/>
                  <a:pt x="45" y="50"/>
                </a:cubicBezTo>
                <a:cubicBezTo>
                  <a:pt x="59" y="50"/>
                  <a:pt x="59" y="50"/>
                  <a:pt x="59" y="50"/>
                </a:cubicBezTo>
                <a:cubicBezTo>
                  <a:pt x="59" y="50"/>
                  <a:pt x="59" y="50"/>
                  <a:pt x="59" y="50"/>
                </a:cubicBezTo>
                <a:cubicBezTo>
                  <a:pt x="59" y="50"/>
                  <a:pt x="59" y="50"/>
                  <a:pt x="60" y="50"/>
                </a:cubicBezTo>
                <a:cubicBezTo>
                  <a:pt x="60" y="50"/>
                  <a:pt x="60" y="50"/>
                  <a:pt x="60" y="49"/>
                </a:cubicBezTo>
                <a:cubicBezTo>
                  <a:pt x="60" y="49"/>
                  <a:pt x="60" y="49"/>
                  <a:pt x="60" y="49"/>
                </a:cubicBezTo>
                <a:cubicBezTo>
                  <a:pt x="60" y="48"/>
                  <a:pt x="60" y="48"/>
                  <a:pt x="60" y="47"/>
                </a:cubicBezTo>
                <a:cubicBezTo>
                  <a:pt x="53" y="36"/>
                  <a:pt x="53" y="36"/>
                  <a:pt x="53" y="36"/>
                </a:cubicBezTo>
                <a:cubicBezTo>
                  <a:pt x="53" y="36"/>
                  <a:pt x="53" y="36"/>
                  <a:pt x="53" y="36"/>
                </a:cubicBezTo>
                <a:cubicBezTo>
                  <a:pt x="49" y="28"/>
                  <a:pt x="49" y="28"/>
                  <a:pt x="49" y="28"/>
                </a:cubicBezTo>
                <a:cubicBezTo>
                  <a:pt x="48" y="28"/>
                  <a:pt x="48" y="28"/>
                  <a:pt x="48" y="28"/>
                </a:cubicBezTo>
                <a:cubicBezTo>
                  <a:pt x="48" y="27"/>
                  <a:pt x="48" y="27"/>
                  <a:pt x="48" y="27"/>
                </a:cubicBezTo>
                <a:cubicBezTo>
                  <a:pt x="48" y="12"/>
                  <a:pt x="48" y="12"/>
                  <a:pt x="48" y="12"/>
                </a:cubicBezTo>
                <a:cubicBezTo>
                  <a:pt x="48" y="11"/>
                  <a:pt x="48" y="11"/>
                  <a:pt x="48" y="11"/>
                </a:cubicBezTo>
                <a:cubicBezTo>
                  <a:pt x="42" y="11"/>
                  <a:pt x="42" y="11"/>
                  <a:pt x="42" y="11"/>
                </a:cubicBezTo>
                <a:cubicBezTo>
                  <a:pt x="42" y="12"/>
                  <a:pt x="42" y="12"/>
                  <a:pt x="42" y="12"/>
                </a:cubicBezTo>
                <a:cubicBezTo>
                  <a:pt x="42" y="28"/>
                  <a:pt x="42" y="28"/>
                  <a:pt x="42" y="28"/>
                </a:cubicBezTo>
                <a:cubicBezTo>
                  <a:pt x="42" y="28"/>
                  <a:pt x="42" y="28"/>
                  <a:pt x="42" y="28"/>
                </a:cubicBezTo>
                <a:cubicBezTo>
                  <a:pt x="42" y="29"/>
                  <a:pt x="42" y="29"/>
                  <a:pt x="42" y="29"/>
                </a:cubicBezTo>
                <a:cubicBezTo>
                  <a:pt x="39" y="34"/>
                  <a:pt x="39" y="34"/>
                  <a:pt x="39" y="34"/>
                </a:cubicBezTo>
                <a:cubicBezTo>
                  <a:pt x="39" y="35"/>
                  <a:pt x="39" y="37"/>
                  <a:pt x="39" y="38"/>
                </a:cubicBezTo>
                <a:cubicBezTo>
                  <a:pt x="40" y="38"/>
                  <a:pt x="40" y="38"/>
                  <a:pt x="40" y="38"/>
                </a:cubicBezTo>
                <a:cubicBezTo>
                  <a:pt x="41" y="35"/>
                  <a:pt x="41" y="35"/>
                  <a:pt x="41" y="35"/>
                </a:cubicBezTo>
                <a:cubicBezTo>
                  <a:pt x="49" y="35"/>
                  <a:pt x="49" y="35"/>
                  <a:pt x="49" y="35"/>
                </a:cubicBezTo>
                <a:close/>
                <a:moveTo>
                  <a:pt x="27" y="46"/>
                </a:moveTo>
                <a:cubicBezTo>
                  <a:pt x="27" y="46"/>
                  <a:pt x="27" y="46"/>
                  <a:pt x="27" y="46"/>
                </a:cubicBezTo>
                <a:cubicBezTo>
                  <a:pt x="31" y="39"/>
                  <a:pt x="31" y="39"/>
                  <a:pt x="31" y="39"/>
                </a:cubicBezTo>
                <a:cubicBezTo>
                  <a:pt x="31" y="38"/>
                  <a:pt x="31" y="37"/>
                  <a:pt x="31" y="36"/>
                </a:cubicBezTo>
                <a:cubicBezTo>
                  <a:pt x="31" y="36"/>
                  <a:pt x="31" y="35"/>
                  <a:pt x="30" y="35"/>
                </a:cubicBezTo>
                <a:cubicBezTo>
                  <a:pt x="10" y="35"/>
                  <a:pt x="10" y="35"/>
                  <a:pt x="10" y="35"/>
                </a:cubicBezTo>
                <a:cubicBezTo>
                  <a:pt x="10" y="35"/>
                  <a:pt x="10" y="36"/>
                  <a:pt x="9" y="36"/>
                </a:cubicBezTo>
                <a:cubicBezTo>
                  <a:pt x="9" y="37"/>
                  <a:pt x="9" y="38"/>
                  <a:pt x="9" y="39"/>
                </a:cubicBezTo>
                <a:cubicBezTo>
                  <a:pt x="9" y="40"/>
                  <a:pt x="9" y="42"/>
                  <a:pt x="10" y="43"/>
                </a:cubicBezTo>
                <a:cubicBezTo>
                  <a:pt x="10" y="44"/>
                  <a:pt x="11" y="45"/>
                  <a:pt x="12" y="46"/>
                </a:cubicBezTo>
                <a:cubicBezTo>
                  <a:pt x="27" y="46"/>
                  <a:pt x="27" y="46"/>
                  <a:pt x="27" y="46"/>
                </a:cubicBezTo>
                <a:close/>
                <a:moveTo>
                  <a:pt x="7" y="29"/>
                </a:moveTo>
                <a:cubicBezTo>
                  <a:pt x="8" y="29"/>
                  <a:pt x="8" y="29"/>
                  <a:pt x="8" y="29"/>
                </a:cubicBezTo>
                <a:cubicBezTo>
                  <a:pt x="32" y="29"/>
                  <a:pt x="32" y="29"/>
                  <a:pt x="32" y="29"/>
                </a:cubicBezTo>
                <a:cubicBezTo>
                  <a:pt x="32" y="29"/>
                  <a:pt x="32" y="29"/>
                  <a:pt x="32" y="29"/>
                </a:cubicBezTo>
                <a:cubicBezTo>
                  <a:pt x="31" y="27"/>
                  <a:pt x="28" y="25"/>
                  <a:pt x="26" y="24"/>
                </a:cubicBezTo>
                <a:cubicBezTo>
                  <a:pt x="24" y="24"/>
                  <a:pt x="24" y="24"/>
                  <a:pt x="24" y="24"/>
                </a:cubicBezTo>
                <a:cubicBezTo>
                  <a:pt x="24" y="22"/>
                  <a:pt x="24" y="22"/>
                  <a:pt x="24" y="22"/>
                </a:cubicBezTo>
                <a:cubicBezTo>
                  <a:pt x="24" y="8"/>
                  <a:pt x="24" y="8"/>
                  <a:pt x="24" y="8"/>
                </a:cubicBezTo>
                <a:cubicBezTo>
                  <a:pt x="24" y="6"/>
                  <a:pt x="24" y="6"/>
                  <a:pt x="24" y="6"/>
                </a:cubicBezTo>
                <a:cubicBezTo>
                  <a:pt x="26" y="6"/>
                  <a:pt x="26" y="6"/>
                  <a:pt x="26" y="6"/>
                </a:cubicBezTo>
                <a:cubicBezTo>
                  <a:pt x="28" y="6"/>
                  <a:pt x="28" y="6"/>
                  <a:pt x="28" y="6"/>
                </a:cubicBezTo>
                <a:cubicBezTo>
                  <a:pt x="28" y="4"/>
                  <a:pt x="28" y="4"/>
                  <a:pt x="28" y="4"/>
                </a:cubicBezTo>
                <a:cubicBezTo>
                  <a:pt x="11" y="4"/>
                  <a:pt x="11" y="4"/>
                  <a:pt x="11" y="4"/>
                </a:cubicBezTo>
                <a:cubicBezTo>
                  <a:pt x="11" y="6"/>
                  <a:pt x="11" y="6"/>
                  <a:pt x="11" y="6"/>
                </a:cubicBezTo>
                <a:cubicBezTo>
                  <a:pt x="13" y="6"/>
                  <a:pt x="13" y="6"/>
                  <a:pt x="13" y="6"/>
                </a:cubicBezTo>
                <a:cubicBezTo>
                  <a:pt x="15" y="6"/>
                  <a:pt x="15" y="6"/>
                  <a:pt x="15" y="6"/>
                </a:cubicBezTo>
                <a:cubicBezTo>
                  <a:pt x="15" y="8"/>
                  <a:pt x="15" y="8"/>
                  <a:pt x="15" y="8"/>
                </a:cubicBezTo>
                <a:cubicBezTo>
                  <a:pt x="15" y="22"/>
                  <a:pt x="15" y="22"/>
                  <a:pt x="15" y="22"/>
                </a:cubicBezTo>
                <a:cubicBezTo>
                  <a:pt x="15" y="24"/>
                  <a:pt x="15" y="24"/>
                  <a:pt x="15" y="24"/>
                </a:cubicBezTo>
                <a:cubicBezTo>
                  <a:pt x="14" y="24"/>
                  <a:pt x="14" y="24"/>
                  <a:pt x="14" y="24"/>
                </a:cubicBezTo>
                <a:cubicBezTo>
                  <a:pt x="11" y="25"/>
                  <a:pt x="9" y="27"/>
                  <a:pt x="7" y="29"/>
                </a:cubicBezTo>
                <a:close/>
              </a:path>
            </a:pathLst>
          </a:custGeom>
          <a:solidFill>
            <a:schemeClr val="bg1"/>
          </a:solidFill>
          <a:ln>
            <a:noFill/>
          </a:ln>
        </p:spPr>
        <p:txBody>
          <a:body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方正黑体简体" panose="02010601030101010101" pitchFamily="2" charset="-122"/>
              <a:cs typeface="+mn-cs"/>
              <a:sym typeface="Arial" panose="020B0604020202020204" pitchFamily="34" charset="0"/>
            </a:endParaRPr>
          </a:p>
        </p:txBody>
      </p:sp>
      <p:sp>
        <p:nvSpPr>
          <p:cNvPr id="183" name="Freeform 222"/>
          <p:cNvSpPr>
            <a:spLocks noEditPoints="1"/>
          </p:cNvSpPr>
          <p:nvPr/>
        </p:nvSpPr>
        <p:spPr bwMode="auto">
          <a:xfrm>
            <a:off x="9849645" y="3517053"/>
            <a:ext cx="238125" cy="238125"/>
          </a:xfrm>
          <a:custGeom>
            <a:avLst/>
            <a:gdLst>
              <a:gd name="T0" fmla="*/ 157244 w 65"/>
              <a:gd name="T1" fmla="*/ 117019 h 65"/>
              <a:gd name="T2" fmla="*/ 160901 w 65"/>
              <a:gd name="T3" fmla="*/ 124333 h 65"/>
              <a:gd name="T4" fmla="*/ 160901 w 65"/>
              <a:gd name="T5" fmla="*/ 127990 h 65"/>
              <a:gd name="T6" fmla="*/ 164558 w 65"/>
              <a:gd name="T7" fmla="*/ 131646 h 65"/>
              <a:gd name="T8" fmla="*/ 160901 w 65"/>
              <a:gd name="T9" fmla="*/ 142617 h 65"/>
              <a:gd name="T10" fmla="*/ 164558 w 65"/>
              <a:gd name="T11" fmla="*/ 149931 h 65"/>
              <a:gd name="T12" fmla="*/ 171872 w 65"/>
              <a:gd name="T13" fmla="*/ 146274 h 65"/>
              <a:gd name="T14" fmla="*/ 179185 w 65"/>
              <a:gd name="T15" fmla="*/ 138960 h 65"/>
              <a:gd name="T16" fmla="*/ 186499 w 65"/>
              <a:gd name="T17" fmla="*/ 131646 h 65"/>
              <a:gd name="T18" fmla="*/ 179185 w 65"/>
              <a:gd name="T19" fmla="*/ 124333 h 65"/>
              <a:gd name="T20" fmla="*/ 179185 w 65"/>
              <a:gd name="T21" fmla="*/ 113362 h 65"/>
              <a:gd name="T22" fmla="*/ 171872 w 65"/>
              <a:gd name="T23" fmla="*/ 106049 h 65"/>
              <a:gd name="T24" fmla="*/ 164558 w 65"/>
              <a:gd name="T25" fmla="*/ 98735 h 65"/>
              <a:gd name="T26" fmla="*/ 157244 w 65"/>
              <a:gd name="T27" fmla="*/ 102392 h 65"/>
              <a:gd name="T28" fmla="*/ 153588 w 65"/>
              <a:gd name="T29" fmla="*/ 109705 h 65"/>
              <a:gd name="T30" fmla="*/ 98735 w 65"/>
              <a:gd name="T31" fmla="*/ 80451 h 65"/>
              <a:gd name="T32" fmla="*/ 109705 w 65"/>
              <a:gd name="T33" fmla="*/ 84107 h 65"/>
              <a:gd name="T34" fmla="*/ 117019 w 65"/>
              <a:gd name="T35" fmla="*/ 87764 h 65"/>
              <a:gd name="T36" fmla="*/ 124333 w 65"/>
              <a:gd name="T37" fmla="*/ 91421 h 65"/>
              <a:gd name="T38" fmla="*/ 131646 w 65"/>
              <a:gd name="T39" fmla="*/ 102392 h 65"/>
              <a:gd name="T40" fmla="*/ 142617 w 65"/>
              <a:gd name="T41" fmla="*/ 106049 h 65"/>
              <a:gd name="T42" fmla="*/ 146274 w 65"/>
              <a:gd name="T43" fmla="*/ 91421 h 65"/>
              <a:gd name="T44" fmla="*/ 142617 w 65"/>
              <a:gd name="T45" fmla="*/ 80451 h 65"/>
              <a:gd name="T46" fmla="*/ 142617 w 65"/>
              <a:gd name="T47" fmla="*/ 65823 h 65"/>
              <a:gd name="T48" fmla="*/ 127990 w 65"/>
              <a:gd name="T49" fmla="*/ 62166 h 65"/>
              <a:gd name="T50" fmla="*/ 113362 w 65"/>
              <a:gd name="T51" fmla="*/ 54853 h 65"/>
              <a:gd name="T52" fmla="*/ 98735 w 65"/>
              <a:gd name="T53" fmla="*/ 58510 h 65"/>
              <a:gd name="T54" fmla="*/ 84107 w 65"/>
              <a:gd name="T55" fmla="*/ 58510 h 65"/>
              <a:gd name="T56" fmla="*/ 80451 w 65"/>
              <a:gd name="T57" fmla="*/ 73137 h 65"/>
              <a:gd name="T58" fmla="*/ 87764 w 65"/>
              <a:gd name="T59" fmla="*/ 80451 h 65"/>
              <a:gd name="T60" fmla="*/ 91421 w 65"/>
              <a:gd name="T61" fmla="*/ 69480 h 65"/>
              <a:gd name="T62" fmla="*/ 98735 w 65"/>
              <a:gd name="T63" fmla="*/ 69480 h 65"/>
              <a:gd name="T64" fmla="*/ 109705 w 65"/>
              <a:gd name="T65" fmla="*/ 69480 h 65"/>
              <a:gd name="T66" fmla="*/ 117019 w 65"/>
              <a:gd name="T67" fmla="*/ 69480 h 65"/>
              <a:gd name="T68" fmla="*/ 124333 w 65"/>
              <a:gd name="T69" fmla="*/ 73137 h 65"/>
              <a:gd name="T70" fmla="*/ 131646 w 65"/>
              <a:gd name="T71" fmla="*/ 80451 h 65"/>
              <a:gd name="T72" fmla="*/ 135303 w 65"/>
              <a:gd name="T73" fmla="*/ 87764 h 65"/>
              <a:gd name="T74" fmla="*/ 95078 w 65"/>
              <a:gd name="T75" fmla="*/ 76794 h 65"/>
              <a:gd name="T76" fmla="*/ 91421 w 65"/>
              <a:gd name="T77" fmla="*/ 65823 h 65"/>
              <a:gd name="T78" fmla="*/ 109705 w 65"/>
              <a:gd name="T79" fmla="*/ 146274 h 65"/>
              <a:gd name="T80" fmla="*/ 98735 w 65"/>
              <a:gd name="T81" fmla="*/ 135303 h 65"/>
              <a:gd name="T82" fmla="*/ 102392 w 65"/>
              <a:gd name="T83" fmla="*/ 120676 h 65"/>
              <a:gd name="T84" fmla="*/ 98735 w 65"/>
              <a:gd name="T85" fmla="*/ 109705 h 65"/>
              <a:gd name="T86" fmla="*/ 87764 w 65"/>
              <a:gd name="T87" fmla="*/ 102392 h 65"/>
              <a:gd name="T88" fmla="*/ 62166 w 65"/>
              <a:gd name="T89" fmla="*/ 106049 h 65"/>
              <a:gd name="T90" fmla="*/ 62166 w 65"/>
              <a:gd name="T91" fmla="*/ 120676 h 65"/>
              <a:gd name="T92" fmla="*/ 65823 w 65"/>
              <a:gd name="T93" fmla="*/ 142617 h 65"/>
              <a:gd name="T94" fmla="*/ 65823 w 65"/>
              <a:gd name="T95" fmla="*/ 160901 h 65"/>
              <a:gd name="T96" fmla="*/ 84107 w 65"/>
              <a:gd name="T97" fmla="*/ 168215 h 65"/>
              <a:gd name="T98" fmla="*/ 98735 w 65"/>
              <a:gd name="T99" fmla="*/ 175529 h 65"/>
              <a:gd name="T100" fmla="*/ 117019 w 65"/>
              <a:gd name="T101" fmla="*/ 179185 h 65"/>
              <a:gd name="T102" fmla="*/ 142617 w 65"/>
              <a:gd name="T103" fmla="*/ 175529 h 65"/>
              <a:gd name="T104" fmla="*/ 149931 w 65"/>
              <a:gd name="T105" fmla="*/ 157244 h 65"/>
              <a:gd name="T106" fmla="*/ 127990 w 65"/>
              <a:gd name="T107" fmla="*/ 149931 h 65"/>
              <a:gd name="T108" fmla="*/ 127990 w 65"/>
              <a:gd name="T109" fmla="*/ 164558 h 65"/>
              <a:gd name="T110" fmla="*/ 102392 w 65"/>
              <a:gd name="T111" fmla="*/ 157244 h 65"/>
              <a:gd name="T112" fmla="*/ 95078 w 65"/>
              <a:gd name="T113" fmla="*/ 149931 h 65"/>
              <a:gd name="T114" fmla="*/ 87764 w 65"/>
              <a:gd name="T115" fmla="*/ 146274 h 65"/>
              <a:gd name="T116" fmla="*/ 76794 w 65"/>
              <a:gd name="T117" fmla="*/ 138960 h 65"/>
              <a:gd name="T118" fmla="*/ 84107 w 65"/>
              <a:gd name="T119" fmla="*/ 120676 h 65"/>
              <a:gd name="T120" fmla="*/ 80451 w 65"/>
              <a:gd name="T121" fmla="*/ 117019 h 65"/>
              <a:gd name="T122" fmla="*/ 69480 w 65"/>
              <a:gd name="T123" fmla="*/ 127990 h 65"/>
              <a:gd name="T124" fmla="*/ 54853 w 65"/>
              <a:gd name="T125" fmla="*/ 182842 h 65"/>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65" h="65">
                <a:moveTo>
                  <a:pt x="33" y="0"/>
                </a:moveTo>
                <a:cubicBezTo>
                  <a:pt x="42" y="0"/>
                  <a:pt x="50" y="3"/>
                  <a:pt x="56" y="9"/>
                </a:cubicBezTo>
                <a:cubicBezTo>
                  <a:pt x="62" y="15"/>
                  <a:pt x="65" y="23"/>
                  <a:pt x="65" y="32"/>
                </a:cubicBezTo>
                <a:cubicBezTo>
                  <a:pt x="65" y="42"/>
                  <a:pt x="62" y="50"/>
                  <a:pt x="56" y="56"/>
                </a:cubicBezTo>
                <a:cubicBezTo>
                  <a:pt x="50" y="62"/>
                  <a:pt x="42" y="65"/>
                  <a:pt x="33" y="65"/>
                </a:cubicBezTo>
                <a:cubicBezTo>
                  <a:pt x="24" y="65"/>
                  <a:pt x="15" y="62"/>
                  <a:pt x="9" y="56"/>
                </a:cubicBezTo>
                <a:cubicBezTo>
                  <a:pt x="3" y="50"/>
                  <a:pt x="0" y="42"/>
                  <a:pt x="0" y="32"/>
                </a:cubicBezTo>
                <a:cubicBezTo>
                  <a:pt x="0" y="23"/>
                  <a:pt x="3" y="15"/>
                  <a:pt x="9" y="9"/>
                </a:cubicBezTo>
                <a:cubicBezTo>
                  <a:pt x="15" y="3"/>
                  <a:pt x="24" y="0"/>
                  <a:pt x="33" y="0"/>
                </a:cubicBezTo>
                <a:close/>
                <a:moveTo>
                  <a:pt x="43" y="32"/>
                </a:moveTo>
                <a:cubicBezTo>
                  <a:pt x="44" y="32"/>
                  <a:pt x="44" y="32"/>
                  <a:pt x="44" y="32"/>
                </a:cubicBezTo>
                <a:cubicBezTo>
                  <a:pt x="44" y="32"/>
                  <a:pt x="43" y="32"/>
                  <a:pt x="43" y="32"/>
                </a:cubicBezTo>
                <a:cubicBezTo>
                  <a:pt x="43" y="32"/>
                  <a:pt x="43" y="32"/>
                  <a:pt x="43" y="32"/>
                </a:cubicBezTo>
                <a:cubicBezTo>
                  <a:pt x="43" y="32"/>
                  <a:pt x="43" y="32"/>
                  <a:pt x="43" y="32"/>
                </a:cubicBezTo>
                <a:cubicBezTo>
                  <a:pt x="44" y="32"/>
                  <a:pt x="44" y="32"/>
                  <a:pt x="44" y="32"/>
                </a:cubicBezTo>
                <a:cubicBezTo>
                  <a:pt x="44" y="32"/>
                  <a:pt x="45" y="33"/>
                  <a:pt x="45" y="33"/>
                </a:cubicBezTo>
                <a:cubicBezTo>
                  <a:pt x="45" y="33"/>
                  <a:pt x="45" y="33"/>
                  <a:pt x="45" y="33"/>
                </a:cubicBezTo>
                <a:cubicBezTo>
                  <a:pt x="45" y="33"/>
                  <a:pt x="45" y="33"/>
                  <a:pt x="45" y="33"/>
                </a:cubicBezTo>
                <a:cubicBezTo>
                  <a:pt x="45" y="33"/>
                  <a:pt x="45" y="33"/>
                  <a:pt x="45" y="33"/>
                </a:cubicBezTo>
                <a:cubicBezTo>
                  <a:pt x="45" y="33"/>
                  <a:pt x="45" y="33"/>
                  <a:pt x="44" y="34"/>
                </a:cubicBezTo>
                <a:cubicBezTo>
                  <a:pt x="44" y="34"/>
                  <a:pt x="44" y="34"/>
                  <a:pt x="44" y="34"/>
                </a:cubicBezTo>
                <a:cubicBezTo>
                  <a:pt x="44" y="34"/>
                  <a:pt x="44" y="34"/>
                  <a:pt x="45" y="34"/>
                </a:cubicBezTo>
                <a:cubicBezTo>
                  <a:pt x="45" y="34"/>
                  <a:pt x="45" y="34"/>
                  <a:pt x="45" y="34"/>
                </a:cubicBezTo>
                <a:cubicBezTo>
                  <a:pt x="45" y="34"/>
                  <a:pt x="45" y="34"/>
                  <a:pt x="45" y="34"/>
                </a:cubicBezTo>
                <a:cubicBezTo>
                  <a:pt x="45" y="34"/>
                  <a:pt x="45" y="34"/>
                  <a:pt x="45" y="34"/>
                </a:cubicBezTo>
                <a:cubicBezTo>
                  <a:pt x="45" y="34"/>
                  <a:pt x="45" y="35"/>
                  <a:pt x="45" y="35"/>
                </a:cubicBezTo>
                <a:cubicBezTo>
                  <a:pt x="45" y="35"/>
                  <a:pt x="45" y="35"/>
                  <a:pt x="45" y="35"/>
                </a:cubicBezTo>
                <a:cubicBezTo>
                  <a:pt x="45" y="35"/>
                  <a:pt x="45" y="35"/>
                  <a:pt x="45" y="35"/>
                </a:cubicBezTo>
                <a:cubicBezTo>
                  <a:pt x="45" y="35"/>
                  <a:pt x="45" y="35"/>
                  <a:pt x="44" y="35"/>
                </a:cubicBezTo>
                <a:cubicBezTo>
                  <a:pt x="44" y="35"/>
                  <a:pt x="44" y="35"/>
                  <a:pt x="44" y="35"/>
                </a:cubicBezTo>
                <a:cubicBezTo>
                  <a:pt x="44" y="35"/>
                  <a:pt x="45" y="35"/>
                  <a:pt x="45" y="35"/>
                </a:cubicBezTo>
                <a:cubicBezTo>
                  <a:pt x="45" y="35"/>
                  <a:pt x="45" y="35"/>
                  <a:pt x="45" y="35"/>
                </a:cubicBezTo>
                <a:cubicBezTo>
                  <a:pt x="45" y="35"/>
                  <a:pt x="45" y="35"/>
                  <a:pt x="45" y="35"/>
                </a:cubicBezTo>
                <a:cubicBezTo>
                  <a:pt x="45" y="36"/>
                  <a:pt x="45" y="36"/>
                  <a:pt x="45" y="36"/>
                </a:cubicBezTo>
                <a:cubicBezTo>
                  <a:pt x="45" y="36"/>
                  <a:pt x="45" y="36"/>
                  <a:pt x="45" y="36"/>
                </a:cubicBezTo>
                <a:cubicBezTo>
                  <a:pt x="45" y="36"/>
                  <a:pt x="45" y="36"/>
                  <a:pt x="45" y="36"/>
                </a:cubicBezTo>
                <a:cubicBezTo>
                  <a:pt x="44" y="36"/>
                  <a:pt x="44" y="36"/>
                  <a:pt x="44" y="36"/>
                </a:cubicBezTo>
                <a:cubicBezTo>
                  <a:pt x="44" y="36"/>
                  <a:pt x="44" y="36"/>
                  <a:pt x="44" y="37"/>
                </a:cubicBezTo>
                <a:cubicBezTo>
                  <a:pt x="44" y="37"/>
                  <a:pt x="44" y="37"/>
                  <a:pt x="44" y="37"/>
                </a:cubicBezTo>
                <a:cubicBezTo>
                  <a:pt x="44" y="36"/>
                  <a:pt x="44" y="36"/>
                  <a:pt x="45" y="36"/>
                </a:cubicBezTo>
                <a:cubicBezTo>
                  <a:pt x="45" y="36"/>
                  <a:pt x="45" y="36"/>
                  <a:pt x="45" y="37"/>
                </a:cubicBezTo>
                <a:cubicBezTo>
                  <a:pt x="45" y="37"/>
                  <a:pt x="45" y="37"/>
                  <a:pt x="45" y="37"/>
                </a:cubicBezTo>
                <a:cubicBezTo>
                  <a:pt x="44" y="37"/>
                  <a:pt x="44" y="37"/>
                  <a:pt x="44" y="37"/>
                </a:cubicBezTo>
                <a:cubicBezTo>
                  <a:pt x="44" y="37"/>
                  <a:pt x="44" y="37"/>
                  <a:pt x="44" y="37"/>
                </a:cubicBezTo>
                <a:cubicBezTo>
                  <a:pt x="43" y="37"/>
                  <a:pt x="43" y="37"/>
                  <a:pt x="43" y="38"/>
                </a:cubicBezTo>
                <a:cubicBezTo>
                  <a:pt x="43" y="38"/>
                  <a:pt x="43" y="38"/>
                  <a:pt x="43" y="38"/>
                </a:cubicBezTo>
                <a:cubicBezTo>
                  <a:pt x="43" y="38"/>
                  <a:pt x="43" y="38"/>
                  <a:pt x="43" y="38"/>
                </a:cubicBezTo>
                <a:cubicBezTo>
                  <a:pt x="43" y="38"/>
                  <a:pt x="44" y="38"/>
                  <a:pt x="44" y="38"/>
                </a:cubicBezTo>
                <a:cubicBezTo>
                  <a:pt x="44" y="38"/>
                  <a:pt x="44" y="38"/>
                  <a:pt x="44" y="38"/>
                </a:cubicBezTo>
                <a:cubicBezTo>
                  <a:pt x="44" y="38"/>
                  <a:pt x="44" y="38"/>
                  <a:pt x="44" y="39"/>
                </a:cubicBezTo>
                <a:cubicBezTo>
                  <a:pt x="44" y="39"/>
                  <a:pt x="44" y="39"/>
                  <a:pt x="44" y="39"/>
                </a:cubicBezTo>
                <a:cubicBezTo>
                  <a:pt x="43" y="39"/>
                  <a:pt x="43" y="40"/>
                  <a:pt x="43" y="40"/>
                </a:cubicBezTo>
                <a:cubicBezTo>
                  <a:pt x="43" y="40"/>
                  <a:pt x="44" y="40"/>
                  <a:pt x="44" y="40"/>
                </a:cubicBezTo>
                <a:cubicBezTo>
                  <a:pt x="44" y="40"/>
                  <a:pt x="44" y="40"/>
                  <a:pt x="44" y="40"/>
                </a:cubicBezTo>
                <a:cubicBezTo>
                  <a:pt x="44" y="40"/>
                  <a:pt x="44" y="40"/>
                  <a:pt x="44" y="39"/>
                </a:cubicBezTo>
                <a:cubicBezTo>
                  <a:pt x="44" y="39"/>
                  <a:pt x="44" y="39"/>
                  <a:pt x="44" y="39"/>
                </a:cubicBezTo>
                <a:cubicBezTo>
                  <a:pt x="44" y="39"/>
                  <a:pt x="44" y="39"/>
                  <a:pt x="44" y="39"/>
                </a:cubicBezTo>
                <a:cubicBezTo>
                  <a:pt x="44" y="40"/>
                  <a:pt x="45" y="40"/>
                  <a:pt x="45" y="40"/>
                </a:cubicBezTo>
                <a:cubicBezTo>
                  <a:pt x="45" y="40"/>
                  <a:pt x="45" y="40"/>
                  <a:pt x="45" y="40"/>
                </a:cubicBezTo>
                <a:cubicBezTo>
                  <a:pt x="45" y="40"/>
                  <a:pt x="45" y="41"/>
                  <a:pt x="45" y="41"/>
                </a:cubicBezTo>
                <a:cubicBezTo>
                  <a:pt x="45" y="41"/>
                  <a:pt x="45" y="41"/>
                  <a:pt x="45" y="41"/>
                </a:cubicBezTo>
                <a:cubicBezTo>
                  <a:pt x="45" y="41"/>
                  <a:pt x="45" y="41"/>
                  <a:pt x="45" y="41"/>
                </a:cubicBezTo>
                <a:cubicBezTo>
                  <a:pt x="45" y="41"/>
                  <a:pt x="45" y="41"/>
                  <a:pt x="45" y="40"/>
                </a:cubicBezTo>
                <a:cubicBezTo>
                  <a:pt x="45" y="40"/>
                  <a:pt x="45" y="40"/>
                  <a:pt x="46" y="40"/>
                </a:cubicBezTo>
                <a:cubicBezTo>
                  <a:pt x="46" y="40"/>
                  <a:pt x="46" y="40"/>
                  <a:pt x="47" y="40"/>
                </a:cubicBezTo>
                <a:cubicBezTo>
                  <a:pt x="47" y="40"/>
                  <a:pt x="47" y="41"/>
                  <a:pt x="47" y="41"/>
                </a:cubicBezTo>
                <a:cubicBezTo>
                  <a:pt x="47" y="41"/>
                  <a:pt x="47" y="41"/>
                  <a:pt x="47" y="41"/>
                </a:cubicBezTo>
                <a:cubicBezTo>
                  <a:pt x="48" y="41"/>
                  <a:pt x="48" y="41"/>
                  <a:pt x="47" y="41"/>
                </a:cubicBezTo>
                <a:cubicBezTo>
                  <a:pt x="47" y="40"/>
                  <a:pt x="47" y="40"/>
                  <a:pt x="47" y="40"/>
                </a:cubicBezTo>
                <a:cubicBezTo>
                  <a:pt x="47" y="40"/>
                  <a:pt x="47" y="40"/>
                  <a:pt x="47" y="40"/>
                </a:cubicBezTo>
                <a:cubicBezTo>
                  <a:pt x="47" y="40"/>
                  <a:pt x="47" y="40"/>
                  <a:pt x="47" y="40"/>
                </a:cubicBezTo>
                <a:cubicBezTo>
                  <a:pt x="47" y="40"/>
                  <a:pt x="48" y="39"/>
                  <a:pt x="48" y="39"/>
                </a:cubicBezTo>
                <a:cubicBezTo>
                  <a:pt x="48" y="39"/>
                  <a:pt x="48" y="39"/>
                  <a:pt x="48" y="39"/>
                </a:cubicBezTo>
                <a:cubicBezTo>
                  <a:pt x="48" y="40"/>
                  <a:pt x="48" y="40"/>
                  <a:pt x="49" y="40"/>
                </a:cubicBezTo>
                <a:cubicBezTo>
                  <a:pt x="49" y="40"/>
                  <a:pt x="49" y="40"/>
                  <a:pt x="49" y="40"/>
                </a:cubicBezTo>
                <a:cubicBezTo>
                  <a:pt x="49" y="40"/>
                  <a:pt x="49" y="39"/>
                  <a:pt x="49" y="39"/>
                </a:cubicBezTo>
                <a:cubicBezTo>
                  <a:pt x="49" y="39"/>
                  <a:pt x="48" y="39"/>
                  <a:pt x="48" y="39"/>
                </a:cubicBezTo>
                <a:cubicBezTo>
                  <a:pt x="48" y="39"/>
                  <a:pt x="48" y="39"/>
                  <a:pt x="48" y="39"/>
                </a:cubicBezTo>
                <a:cubicBezTo>
                  <a:pt x="48" y="39"/>
                  <a:pt x="48" y="39"/>
                  <a:pt x="48" y="39"/>
                </a:cubicBezTo>
                <a:cubicBezTo>
                  <a:pt x="48" y="39"/>
                  <a:pt x="49" y="38"/>
                  <a:pt x="49" y="38"/>
                </a:cubicBezTo>
                <a:cubicBezTo>
                  <a:pt x="49" y="38"/>
                  <a:pt x="49" y="38"/>
                  <a:pt x="49" y="38"/>
                </a:cubicBezTo>
                <a:cubicBezTo>
                  <a:pt x="50" y="38"/>
                  <a:pt x="50" y="38"/>
                  <a:pt x="50" y="38"/>
                </a:cubicBezTo>
                <a:cubicBezTo>
                  <a:pt x="50" y="38"/>
                  <a:pt x="50" y="38"/>
                  <a:pt x="50" y="38"/>
                </a:cubicBezTo>
                <a:cubicBezTo>
                  <a:pt x="50" y="38"/>
                  <a:pt x="50" y="38"/>
                  <a:pt x="50" y="38"/>
                </a:cubicBezTo>
                <a:cubicBezTo>
                  <a:pt x="50" y="38"/>
                  <a:pt x="50" y="38"/>
                  <a:pt x="49" y="38"/>
                </a:cubicBezTo>
                <a:cubicBezTo>
                  <a:pt x="49" y="38"/>
                  <a:pt x="49" y="38"/>
                  <a:pt x="49" y="38"/>
                </a:cubicBezTo>
                <a:cubicBezTo>
                  <a:pt x="49" y="37"/>
                  <a:pt x="49" y="37"/>
                  <a:pt x="49" y="36"/>
                </a:cubicBezTo>
                <a:cubicBezTo>
                  <a:pt x="49" y="37"/>
                  <a:pt x="50" y="37"/>
                  <a:pt x="50" y="37"/>
                </a:cubicBezTo>
                <a:cubicBezTo>
                  <a:pt x="50" y="37"/>
                  <a:pt x="50" y="37"/>
                  <a:pt x="51" y="37"/>
                </a:cubicBezTo>
                <a:cubicBezTo>
                  <a:pt x="51" y="36"/>
                  <a:pt x="51" y="36"/>
                  <a:pt x="51" y="36"/>
                </a:cubicBezTo>
                <a:cubicBezTo>
                  <a:pt x="51" y="36"/>
                  <a:pt x="51" y="36"/>
                  <a:pt x="50" y="36"/>
                </a:cubicBezTo>
                <a:cubicBezTo>
                  <a:pt x="50" y="36"/>
                  <a:pt x="50" y="36"/>
                  <a:pt x="50" y="36"/>
                </a:cubicBezTo>
                <a:cubicBezTo>
                  <a:pt x="50" y="36"/>
                  <a:pt x="50" y="36"/>
                  <a:pt x="49" y="36"/>
                </a:cubicBezTo>
                <a:cubicBezTo>
                  <a:pt x="50" y="35"/>
                  <a:pt x="50" y="35"/>
                  <a:pt x="50" y="35"/>
                </a:cubicBezTo>
                <a:cubicBezTo>
                  <a:pt x="50" y="35"/>
                  <a:pt x="50" y="35"/>
                  <a:pt x="50" y="35"/>
                </a:cubicBezTo>
                <a:cubicBezTo>
                  <a:pt x="50" y="35"/>
                  <a:pt x="50" y="35"/>
                  <a:pt x="51" y="35"/>
                </a:cubicBezTo>
                <a:cubicBezTo>
                  <a:pt x="51" y="35"/>
                  <a:pt x="51" y="34"/>
                  <a:pt x="51" y="34"/>
                </a:cubicBezTo>
                <a:cubicBezTo>
                  <a:pt x="51" y="34"/>
                  <a:pt x="51" y="34"/>
                  <a:pt x="50" y="34"/>
                </a:cubicBezTo>
                <a:cubicBezTo>
                  <a:pt x="50" y="34"/>
                  <a:pt x="50" y="34"/>
                  <a:pt x="50" y="34"/>
                </a:cubicBezTo>
                <a:cubicBezTo>
                  <a:pt x="50" y="34"/>
                  <a:pt x="50" y="34"/>
                  <a:pt x="49" y="34"/>
                </a:cubicBezTo>
                <a:cubicBezTo>
                  <a:pt x="49" y="34"/>
                  <a:pt x="49" y="33"/>
                  <a:pt x="49" y="33"/>
                </a:cubicBezTo>
                <a:cubicBezTo>
                  <a:pt x="49" y="33"/>
                  <a:pt x="49" y="33"/>
                  <a:pt x="49" y="33"/>
                </a:cubicBezTo>
                <a:cubicBezTo>
                  <a:pt x="50" y="33"/>
                  <a:pt x="50" y="33"/>
                  <a:pt x="50" y="32"/>
                </a:cubicBezTo>
                <a:cubicBezTo>
                  <a:pt x="50" y="32"/>
                  <a:pt x="50" y="32"/>
                  <a:pt x="50" y="32"/>
                </a:cubicBezTo>
                <a:cubicBezTo>
                  <a:pt x="50" y="32"/>
                  <a:pt x="50" y="32"/>
                  <a:pt x="50" y="32"/>
                </a:cubicBezTo>
                <a:cubicBezTo>
                  <a:pt x="50" y="32"/>
                  <a:pt x="49" y="32"/>
                  <a:pt x="49" y="32"/>
                </a:cubicBezTo>
                <a:cubicBezTo>
                  <a:pt x="49" y="32"/>
                  <a:pt x="49" y="32"/>
                  <a:pt x="49" y="32"/>
                </a:cubicBezTo>
                <a:cubicBezTo>
                  <a:pt x="49" y="32"/>
                  <a:pt x="49" y="32"/>
                  <a:pt x="49" y="32"/>
                </a:cubicBezTo>
                <a:cubicBezTo>
                  <a:pt x="49" y="32"/>
                  <a:pt x="49" y="32"/>
                  <a:pt x="48" y="31"/>
                </a:cubicBezTo>
                <a:cubicBezTo>
                  <a:pt x="49" y="31"/>
                  <a:pt x="49" y="31"/>
                  <a:pt x="49" y="31"/>
                </a:cubicBezTo>
                <a:cubicBezTo>
                  <a:pt x="49" y="30"/>
                  <a:pt x="49" y="30"/>
                  <a:pt x="49" y="29"/>
                </a:cubicBezTo>
                <a:cubicBezTo>
                  <a:pt x="49" y="29"/>
                  <a:pt x="48" y="29"/>
                  <a:pt x="48" y="29"/>
                </a:cubicBezTo>
                <a:cubicBezTo>
                  <a:pt x="48" y="29"/>
                  <a:pt x="48" y="30"/>
                  <a:pt x="48" y="30"/>
                </a:cubicBezTo>
                <a:cubicBezTo>
                  <a:pt x="48" y="30"/>
                  <a:pt x="48" y="30"/>
                  <a:pt x="48" y="30"/>
                </a:cubicBezTo>
                <a:cubicBezTo>
                  <a:pt x="48" y="30"/>
                  <a:pt x="48" y="30"/>
                  <a:pt x="48" y="30"/>
                </a:cubicBezTo>
                <a:cubicBezTo>
                  <a:pt x="48" y="30"/>
                  <a:pt x="48" y="30"/>
                  <a:pt x="48" y="31"/>
                </a:cubicBezTo>
                <a:cubicBezTo>
                  <a:pt x="48" y="31"/>
                  <a:pt x="48" y="31"/>
                  <a:pt x="48" y="31"/>
                </a:cubicBezTo>
                <a:cubicBezTo>
                  <a:pt x="48" y="31"/>
                  <a:pt x="48" y="31"/>
                  <a:pt x="48" y="31"/>
                </a:cubicBezTo>
                <a:cubicBezTo>
                  <a:pt x="48" y="31"/>
                  <a:pt x="48" y="31"/>
                  <a:pt x="48" y="31"/>
                </a:cubicBezTo>
                <a:cubicBezTo>
                  <a:pt x="48" y="30"/>
                  <a:pt x="47" y="30"/>
                  <a:pt x="47" y="29"/>
                </a:cubicBezTo>
                <a:cubicBezTo>
                  <a:pt x="47" y="29"/>
                  <a:pt x="47" y="29"/>
                  <a:pt x="47" y="29"/>
                </a:cubicBezTo>
                <a:cubicBezTo>
                  <a:pt x="47" y="28"/>
                  <a:pt x="47" y="28"/>
                  <a:pt x="47" y="28"/>
                </a:cubicBezTo>
                <a:cubicBezTo>
                  <a:pt x="47" y="28"/>
                  <a:pt x="47" y="28"/>
                  <a:pt x="47" y="28"/>
                </a:cubicBezTo>
                <a:cubicBezTo>
                  <a:pt x="46" y="28"/>
                  <a:pt x="46" y="28"/>
                  <a:pt x="47" y="28"/>
                </a:cubicBezTo>
                <a:cubicBezTo>
                  <a:pt x="47" y="28"/>
                  <a:pt x="47" y="28"/>
                  <a:pt x="47" y="29"/>
                </a:cubicBezTo>
                <a:cubicBezTo>
                  <a:pt x="47" y="29"/>
                  <a:pt x="47" y="29"/>
                  <a:pt x="47" y="29"/>
                </a:cubicBezTo>
                <a:cubicBezTo>
                  <a:pt x="47" y="29"/>
                  <a:pt x="46" y="29"/>
                  <a:pt x="46" y="29"/>
                </a:cubicBezTo>
                <a:cubicBezTo>
                  <a:pt x="46" y="29"/>
                  <a:pt x="46" y="28"/>
                  <a:pt x="45" y="28"/>
                </a:cubicBezTo>
                <a:cubicBezTo>
                  <a:pt x="45" y="28"/>
                  <a:pt x="45" y="28"/>
                  <a:pt x="45" y="28"/>
                </a:cubicBezTo>
                <a:cubicBezTo>
                  <a:pt x="45" y="27"/>
                  <a:pt x="45" y="27"/>
                  <a:pt x="45" y="27"/>
                </a:cubicBezTo>
                <a:cubicBezTo>
                  <a:pt x="45" y="27"/>
                  <a:pt x="45" y="27"/>
                  <a:pt x="45" y="27"/>
                </a:cubicBezTo>
                <a:cubicBezTo>
                  <a:pt x="44" y="27"/>
                  <a:pt x="44" y="27"/>
                  <a:pt x="45" y="27"/>
                </a:cubicBezTo>
                <a:cubicBezTo>
                  <a:pt x="45" y="27"/>
                  <a:pt x="45" y="27"/>
                  <a:pt x="45" y="28"/>
                </a:cubicBezTo>
                <a:cubicBezTo>
                  <a:pt x="45" y="28"/>
                  <a:pt x="45" y="28"/>
                  <a:pt x="45" y="28"/>
                </a:cubicBezTo>
                <a:cubicBezTo>
                  <a:pt x="45" y="28"/>
                  <a:pt x="45" y="28"/>
                  <a:pt x="45" y="28"/>
                </a:cubicBezTo>
                <a:cubicBezTo>
                  <a:pt x="45" y="28"/>
                  <a:pt x="44" y="28"/>
                  <a:pt x="44" y="28"/>
                </a:cubicBezTo>
                <a:cubicBezTo>
                  <a:pt x="44" y="28"/>
                  <a:pt x="44" y="28"/>
                  <a:pt x="44" y="28"/>
                </a:cubicBezTo>
                <a:cubicBezTo>
                  <a:pt x="43" y="27"/>
                  <a:pt x="43" y="27"/>
                  <a:pt x="42" y="28"/>
                </a:cubicBezTo>
                <a:cubicBezTo>
                  <a:pt x="42" y="28"/>
                  <a:pt x="42" y="28"/>
                  <a:pt x="42" y="28"/>
                </a:cubicBezTo>
                <a:cubicBezTo>
                  <a:pt x="42" y="28"/>
                  <a:pt x="43" y="28"/>
                  <a:pt x="43" y="28"/>
                </a:cubicBezTo>
                <a:cubicBezTo>
                  <a:pt x="43" y="28"/>
                  <a:pt x="43" y="28"/>
                  <a:pt x="43" y="28"/>
                </a:cubicBezTo>
                <a:cubicBezTo>
                  <a:pt x="43" y="28"/>
                  <a:pt x="43" y="28"/>
                  <a:pt x="43" y="28"/>
                </a:cubicBezTo>
                <a:cubicBezTo>
                  <a:pt x="43" y="28"/>
                  <a:pt x="43" y="28"/>
                  <a:pt x="43" y="28"/>
                </a:cubicBezTo>
                <a:cubicBezTo>
                  <a:pt x="43" y="28"/>
                  <a:pt x="43" y="28"/>
                  <a:pt x="43" y="29"/>
                </a:cubicBezTo>
                <a:cubicBezTo>
                  <a:pt x="42" y="29"/>
                  <a:pt x="42" y="29"/>
                  <a:pt x="42" y="29"/>
                </a:cubicBezTo>
                <a:cubicBezTo>
                  <a:pt x="42" y="29"/>
                  <a:pt x="42" y="29"/>
                  <a:pt x="42" y="29"/>
                </a:cubicBezTo>
                <a:cubicBezTo>
                  <a:pt x="42" y="29"/>
                  <a:pt x="42" y="29"/>
                  <a:pt x="41" y="29"/>
                </a:cubicBezTo>
                <a:cubicBezTo>
                  <a:pt x="41" y="29"/>
                  <a:pt x="41" y="29"/>
                  <a:pt x="41" y="29"/>
                </a:cubicBezTo>
                <a:cubicBezTo>
                  <a:pt x="41" y="30"/>
                  <a:pt x="41" y="30"/>
                  <a:pt x="41" y="30"/>
                </a:cubicBezTo>
                <a:cubicBezTo>
                  <a:pt x="42" y="29"/>
                  <a:pt x="42" y="29"/>
                  <a:pt x="42" y="30"/>
                </a:cubicBezTo>
                <a:cubicBezTo>
                  <a:pt x="42" y="30"/>
                  <a:pt x="42" y="30"/>
                  <a:pt x="42" y="30"/>
                </a:cubicBezTo>
                <a:cubicBezTo>
                  <a:pt x="42" y="30"/>
                  <a:pt x="42" y="30"/>
                  <a:pt x="42" y="30"/>
                </a:cubicBezTo>
                <a:cubicBezTo>
                  <a:pt x="42" y="30"/>
                  <a:pt x="42" y="30"/>
                  <a:pt x="43" y="31"/>
                </a:cubicBezTo>
                <a:cubicBezTo>
                  <a:pt x="42" y="31"/>
                  <a:pt x="42" y="31"/>
                  <a:pt x="42" y="31"/>
                </a:cubicBezTo>
                <a:cubicBezTo>
                  <a:pt x="42" y="31"/>
                  <a:pt x="42" y="31"/>
                  <a:pt x="42" y="31"/>
                </a:cubicBezTo>
                <a:cubicBezTo>
                  <a:pt x="42" y="31"/>
                  <a:pt x="42" y="31"/>
                  <a:pt x="42" y="31"/>
                </a:cubicBezTo>
                <a:cubicBezTo>
                  <a:pt x="43" y="31"/>
                  <a:pt x="43" y="31"/>
                  <a:pt x="43" y="31"/>
                </a:cubicBezTo>
                <a:cubicBezTo>
                  <a:pt x="43" y="31"/>
                  <a:pt x="43" y="31"/>
                  <a:pt x="43" y="31"/>
                </a:cubicBezTo>
                <a:cubicBezTo>
                  <a:pt x="43" y="31"/>
                  <a:pt x="43" y="31"/>
                  <a:pt x="43" y="32"/>
                </a:cubicBezTo>
                <a:close/>
                <a:moveTo>
                  <a:pt x="27" y="22"/>
                </a:moveTo>
                <a:cubicBezTo>
                  <a:pt x="28" y="22"/>
                  <a:pt x="28" y="22"/>
                  <a:pt x="28" y="22"/>
                </a:cubicBezTo>
                <a:cubicBezTo>
                  <a:pt x="28" y="22"/>
                  <a:pt x="27" y="22"/>
                  <a:pt x="27" y="23"/>
                </a:cubicBezTo>
                <a:cubicBezTo>
                  <a:pt x="27" y="23"/>
                  <a:pt x="27" y="23"/>
                  <a:pt x="28" y="23"/>
                </a:cubicBezTo>
                <a:cubicBezTo>
                  <a:pt x="28" y="23"/>
                  <a:pt x="28" y="23"/>
                  <a:pt x="28" y="23"/>
                </a:cubicBezTo>
                <a:cubicBezTo>
                  <a:pt x="28" y="22"/>
                  <a:pt x="28" y="22"/>
                  <a:pt x="29" y="22"/>
                </a:cubicBezTo>
                <a:cubicBezTo>
                  <a:pt x="29" y="22"/>
                  <a:pt x="29" y="22"/>
                  <a:pt x="30" y="22"/>
                </a:cubicBezTo>
                <a:cubicBezTo>
                  <a:pt x="30" y="22"/>
                  <a:pt x="30" y="22"/>
                  <a:pt x="30" y="22"/>
                </a:cubicBezTo>
                <a:cubicBezTo>
                  <a:pt x="30" y="22"/>
                  <a:pt x="30" y="22"/>
                  <a:pt x="30" y="22"/>
                </a:cubicBezTo>
                <a:cubicBezTo>
                  <a:pt x="30" y="22"/>
                  <a:pt x="30" y="22"/>
                  <a:pt x="31" y="22"/>
                </a:cubicBezTo>
                <a:cubicBezTo>
                  <a:pt x="30" y="22"/>
                  <a:pt x="30" y="22"/>
                  <a:pt x="30" y="23"/>
                </a:cubicBezTo>
                <a:cubicBezTo>
                  <a:pt x="30" y="23"/>
                  <a:pt x="30" y="23"/>
                  <a:pt x="30" y="23"/>
                </a:cubicBezTo>
                <a:cubicBezTo>
                  <a:pt x="31" y="23"/>
                  <a:pt x="31" y="23"/>
                  <a:pt x="31" y="23"/>
                </a:cubicBezTo>
                <a:cubicBezTo>
                  <a:pt x="31" y="23"/>
                  <a:pt x="31" y="22"/>
                  <a:pt x="31" y="22"/>
                </a:cubicBezTo>
                <a:cubicBezTo>
                  <a:pt x="31" y="22"/>
                  <a:pt x="31" y="22"/>
                  <a:pt x="32" y="22"/>
                </a:cubicBezTo>
                <a:cubicBezTo>
                  <a:pt x="32" y="22"/>
                  <a:pt x="32" y="22"/>
                  <a:pt x="32" y="22"/>
                </a:cubicBezTo>
                <a:cubicBezTo>
                  <a:pt x="32" y="22"/>
                  <a:pt x="32" y="22"/>
                  <a:pt x="32" y="22"/>
                </a:cubicBezTo>
                <a:cubicBezTo>
                  <a:pt x="33" y="22"/>
                  <a:pt x="33" y="22"/>
                  <a:pt x="33" y="23"/>
                </a:cubicBezTo>
                <a:cubicBezTo>
                  <a:pt x="33" y="23"/>
                  <a:pt x="32" y="23"/>
                  <a:pt x="32" y="23"/>
                </a:cubicBezTo>
                <a:cubicBezTo>
                  <a:pt x="32" y="23"/>
                  <a:pt x="32" y="23"/>
                  <a:pt x="32" y="24"/>
                </a:cubicBezTo>
                <a:cubicBezTo>
                  <a:pt x="32" y="24"/>
                  <a:pt x="32" y="24"/>
                  <a:pt x="32" y="24"/>
                </a:cubicBezTo>
                <a:cubicBezTo>
                  <a:pt x="33" y="24"/>
                  <a:pt x="33" y="24"/>
                  <a:pt x="33" y="24"/>
                </a:cubicBezTo>
                <a:cubicBezTo>
                  <a:pt x="33" y="24"/>
                  <a:pt x="33" y="23"/>
                  <a:pt x="33" y="23"/>
                </a:cubicBezTo>
                <a:cubicBezTo>
                  <a:pt x="33" y="23"/>
                  <a:pt x="33" y="23"/>
                  <a:pt x="33" y="23"/>
                </a:cubicBezTo>
                <a:cubicBezTo>
                  <a:pt x="34" y="23"/>
                  <a:pt x="34" y="24"/>
                  <a:pt x="34" y="24"/>
                </a:cubicBezTo>
                <a:cubicBezTo>
                  <a:pt x="34" y="24"/>
                  <a:pt x="34" y="24"/>
                  <a:pt x="34" y="24"/>
                </a:cubicBezTo>
                <a:cubicBezTo>
                  <a:pt x="34" y="24"/>
                  <a:pt x="33" y="24"/>
                  <a:pt x="33" y="25"/>
                </a:cubicBezTo>
                <a:cubicBezTo>
                  <a:pt x="33" y="25"/>
                  <a:pt x="33" y="25"/>
                  <a:pt x="33" y="26"/>
                </a:cubicBezTo>
                <a:cubicBezTo>
                  <a:pt x="33" y="26"/>
                  <a:pt x="33" y="26"/>
                  <a:pt x="33" y="26"/>
                </a:cubicBezTo>
                <a:cubicBezTo>
                  <a:pt x="33" y="26"/>
                  <a:pt x="34" y="26"/>
                  <a:pt x="34" y="26"/>
                </a:cubicBezTo>
                <a:cubicBezTo>
                  <a:pt x="34" y="25"/>
                  <a:pt x="34" y="25"/>
                  <a:pt x="34" y="25"/>
                </a:cubicBezTo>
                <a:cubicBezTo>
                  <a:pt x="34" y="25"/>
                  <a:pt x="34" y="25"/>
                  <a:pt x="34" y="25"/>
                </a:cubicBezTo>
                <a:cubicBezTo>
                  <a:pt x="34" y="25"/>
                  <a:pt x="34" y="25"/>
                  <a:pt x="34" y="25"/>
                </a:cubicBezTo>
                <a:cubicBezTo>
                  <a:pt x="34" y="25"/>
                  <a:pt x="34" y="26"/>
                  <a:pt x="34" y="26"/>
                </a:cubicBezTo>
                <a:cubicBezTo>
                  <a:pt x="34" y="26"/>
                  <a:pt x="34" y="26"/>
                  <a:pt x="34" y="27"/>
                </a:cubicBezTo>
                <a:cubicBezTo>
                  <a:pt x="34" y="27"/>
                  <a:pt x="34" y="27"/>
                  <a:pt x="34" y="28"/>
                </a:cubicBezTo>
                <a:cubicBezTo>
                  <a:pt x="34" y="28"/>
                  <a:pt x="34" y="28"/>
                  <a:pt x="34" y="28"/>
                </a:cubicBezTo>
                <a:cubicBezTo>
                  <a:pt x="34" y="28"/>
                  <a:pt x="34" y="28"/>
                  <a:pt x="34" y="28"/>
                </a:cubicBezTo>
                <a:cubicBezTo>
                  <a:pt x="34" y="27"/>
                  <a:pt x="34" y="27"/>
                  <a:pt x="34" y="27"/>
                </a:cubicBezTo>
                <a:cubicBezTo>
                  <a:pt x="35" y="27"/>
                  <a:pt x="35" y="27"/>
                  <a:pt x="35" y="27"/>
                </a:cubicBezTo>
                <a:cubicBezTo>
                  <a:pt x="35" y="27"/>
                  <a:pt x="35" y="28"/>
                  <a:pt x="36" y="28"/>
                </a:cubicBezTo>
                <a:cubicBezTo>
                  <a:pt x="36" y="28"/>
                  <a:pt x="36" y="28"/>
                  <a:pt x="36" y="28"/>
                </a:cubicBezTo>
                <a:cubicBezTo>
                  <a:pt x="36" y="29"/>
                  <a:pt x="36" y="29"/>
                  <a:pt x="37" y="29"/>
                </a:cubicBezTo>
                <a:cubicBezTo>
                  <a:pt x="37" y="29"/>
                  <a:pt x="37" y="29"/>
                  <a:pt x="37" y="29"/>
                </a:cubicBezTo>
                <a:cubicBezTo>
                  <a:pt x="37" y="29"/>
                  <a:pt x="37" y="29"/>
                  <a:pt x="37" y="29"/>
                </a:cubicBezTo>
                <a:cubicBezTo>
                  <a:pt x="37" y="29"/>
                  <a:pt x="37" y="28"/>
                  <a:pt x="37" y="28"/>
                </a:cubicBezTo>
                <a:cubicBezTo>
                  <a:pt x="37" y="28"/>
                  <a:pt x="37" y="28"/>
                  <a:pt x="37" y="28"/>
                </a:cubicBezTo>
                <a:cubicBezTo>
                  <a:pt x="37" y="28"/>
                  <a:pt x="37" y="28"/>
                  <a:pt x="37" y="28"/>
                </a:cubicBezTo>
                <a:cubicBezTo>
                  <a:pt x="37" y="28"/>
                  <a:pt x="38" y="28"/>
                  <a:pt x="38" y="28"/>
                </a:cubicBezTo>
                <a:cubicBezTo>
                  <a:pt x="38" y="28"/>
                  <a:pt x="38" y="28"/>
                  <a:pt x="38" y="28"/>
                </a:cubicBezTo>
                <a:cubicBezTo>
                  <a:pt x="38" y="28"/>
                  <a:pt x="39" y="28"/>
                  <a:pt x="39" y="29"/>
                </a:cubicBezTo>
                <a:cubicBezTo>
                  <a:pt x="39" y="29"/>
                  <a:pt x="39" y="29"/>
                  <a:pt x="40" y="29"/>
                </a:cubicBezTo>
                <a:cubicBezTo>
                  <a:pt x="40" y="28"/>
                  <a:pt x="40" y="28"/>
                  <a:pt x="39" y="28"/>
                </a:cubicBezTo>
                <a:cubicBezTo>
                  <a:pt x="39" y="28"/>
                  <a:pt x="39" y="28"/>
                  <a:pt x="39" y="28"/>
                </a:cubicBezTo>
                <a:cubicBezTo>
                  <a:pt x="39" y="27"/>
                  <a:pt x="39" y="27"/>
                  <a:pt x="39" y="27"/>
                </a:cubicBezTo>
                <a:cubicBezTo>
                  <a:pt x="39" y="27"/>
                  <a:pt x="40" y="26"/>
                  <a:pt x="40" y="26"/>
                </a:cubicBezTo>
                <a:cubicBezTo>
                  <a:pt x="40" y="26"/>
                  <a:pt x="41" y="26"/>
                  <a:pt x="41" y="26"/>
                </a:cubicBezTo>
                <a:cubicBezTo>
                  <a:pt x="41" y="26"/>
                  <a:pt x="41" y="26"/>
                  <a:pt x="41" y="25"/>
                </a:cubicBezTo>
                <a:cubicBezTo>
                  <a:pt x="41" y="25"/>
                  <a:pt x="41" y="25"/>
                  <a:pt x="41" y="25"/>
                </a:cubicBezTo>
                <a:cubicBezTo>
                  <a:pt x="41" y="25"/>
                  <a:pt x="40" y="25"/>
                  <a:pt x="40" y="25"/>
                </a:cubicBezTo>
                <a:cubicBezTo>
                  <a:pt x="40" y="25"/>
                  <a:pt x="40" y="25"/>
                  <a:pt x="40" y="25"/>
                </a:cubicBezTo>
                <a:cubicBezTo>
                  <a:pt x="40" y="25"/>
                  <a:pt x="40" y="25"/>
                  <a:pt x="40" y="25"/>
                </a:cubicBezTo>
                <a:cubicBezTo>
                  <a:pt x="40" y="25"/>
                  <a:pt x="40" y="24"/>
                  <a:pt x="40" y="24"/>
                </a:cubicBezTo>
                <a:cubicBezTo>
                  <a:pt x="40" y="24"/>
                  <a:pt x="40" y="24"/>
                  <a:pt x="40" y="24"/>
                </a:cubicBezTo>
                <a:cubicBezTo>
                  <a:pt x="40" y="24"/>
                  <a:pt x="41" y="23"/>
                  <a:pt x="41" y="23"/>
                </a:cubicBezTo>
                <a:cubicBezTo>
                  <a:pt x="41" y="23"/>
                  <a:pt x="42" y="23"/>
                  <a:pt x="41" y="23"/>
                </a:cubicBezTo>
                <a:cubicBezTo>
                  <a:pt x="41" y="22"/>
                  <a:pt x="41" y="22"/>
                  <a:pt x="41" y="23"/>
                </a:cubicBezTo>
                <a:cubicBezTo>
                  <a:pt x="41" y="23"/>
                  <a:pt x="40" y="23"/>
                  <a:pt x="40" y="23"/>
                </a:cubicBezTo>
                <a:cubicBezTo>
                  <a:pt x="40" y="23"/>
                  <a:pt x="40" y="23"/>
                  <a:pt x="40" y="23"/>
                </a:cubicBezTo>
                <a:cubicBezTo>
                  <a:pt x="40" y="23"/>
                  <a:pt x="40" y="23"/>
                  <a:pt x="40" y="23"/>
                </a:cubicBezTo>
                <a:cubicBezTo>
                  <a:pt x="39" y="22"/>
                  <a:pt x="39" y="22"/>
                  <a:pt x="39" y="22"/>
                </a:cubicBezTo>
                <a:cubicBezTo>
                  <a:pt x="39" y="21"/>
                  <a:pt x="40" y="21"/>
                  <a:pt x="40" y="21"/>
                </a:cubicBezTo>
                <a:cubicBezTo>
                  <a:pt x="40" y="21"/>
                  <a:pt x="40" y="21"/>
                  <a:pt x="41" y="20"/>
                </a:cubicBezTo>
                <a:cubicBezTo>
                  <a:pt x="41" y="20"/>
                  <a:pt x="41" y="20"/>
                  <a:pt x="40" y="20"/>
                </a:cubicBezTo>
                <a:cubicBezTo>
                  <a:pt x="40" y="20"/>
                  <a:pt x="40" y="20"/>
                  <a:pt x="40" y="20"/>
                </a:cubicBezTo>
                <a:cubicBezTo>
                  <a:pt x="40" y="20"/>
                  <a:pt x="40" y="21"/>
                  <a:pt x="39" y="21"/>
                </a:cubicBezTo>
                <a:cubicBezTo>
                  <a:pt x="39" y="21"/>
                  <a:pt x="39" y="21"/>
                  <a:pt x="39" y="21"/>
                </a:cubicBezTo>
                <a:cubicBezTo>
                  <a:pt x="39" y="20"/>
                  <a:pt x="38" y="20"/>
                  <a:pt x="38" y="19"/>
                </a:cubicBezTo>
                <a:cubicBezTo>
                  <a:pt x="38" y="19"/>
                  <a:pt x="38" y="19"/>
                  <a:pt x="38" y="19"/>
                </a:cubicBezTo>
                <a:cubicBezTo>
                  <a:pt x="39" y="19"/>
                  <a:pt x="39" y="19"/>
                  <a:pt x="39" y="18"/>
                </a:cubicBezTo>
                <a:cubicBezTo>
                  <a:pt x="39" y="18"/>
                  <a:pt x="39" y="18"/>
                  <a:pt x="39" y="18"/>
                </a:cubicBezTo>
                <a:cubicBezTo>
                  <a:pt x="39" y="18"/>
                  <a:pt x="38" y="18"/>
                  <a:pt x="38" y="18"/>
                </a:cubicBezTo>
                <a:cubicBezTo>
                  <a:pt x="38" y="18"/>
                  <a:pt x="38" y="19"/>
                  <a:pt x="38" y="19"/>
                </a:cubicBezTo>
                <a:cubicBezTo>
                  <a:pt x="38" y="19"/>
                  <a:pt x="38" y="19"/>
                  <a:pt x="37" y="19"/>
                </a:cubicBezTo>
                <a:cubicBezTo>
                  <a:pt x="37" y="18"/>
                  <a:pt x="36" y="18"/>
                  <a:pt x="36" y="18"/>
                </a:cubicBezTo>
                <a:cubicBezTo>
                  <a:pt x="36" y="18"/>
                  <a:pt x="36" y="18"/>
                  <a:pt x="36" y="18"/>
                </a:cubicBezTo>
                <a:cubicBezTo>
                  <a:pt x="36" y="17"/>
                  <a:pt x="37" y="17"/>
                  <a:pt x="37" y="16"/>
                </a:cubicBezTo>
                <a:cubicBezTo>
                  <a:pt x="37" y="16"/>
                  <a:pt x="37" y="16"/>
                  <a:pt x="37" y="16"/>
                </a:cubicBezTo>
                <a:cubicBezTo>
                  <a:pt x="36" y="16"/>
                  <a:pt x="36" y="16"/>
                  <a:pt x="36" y="16"/>
                </a:cubicBezTo>
                <a:cubicBezTo>
                  <a:pt x="36" y="17"/>
                  <a:pt x="36" y="17"/>
                  <a:pt x="36" y="17"/>
                </a:cubicBezTo>
                <a:cubicBezTo>
                  <a:pt x="36" y="17"/>
                  <a:pt x="35" y="17"/>
                  <a:pt x="35" y="17"/>
                </a:cubicBezTo>
                <a:cubicBezTo>
                  <a:pt x="35" y="17"/>
                  <a:pt x="34" y="17"/>
                  <a:pt x="34" y="17"/>
                </a:cubicBezTo>
                <a:cubicBezTo>
                  <a:pt x="34" y="17"/>
                  <a:pt x="34" y="16"/>
                  <a:pt x="34" y="16"/>
                </a:cubicBezTo>
                <a:cubicBezTo>
                  <a:pt x="34" y="16"/>
                  <a:pt x="34" y="15"/>
                  <a:pt x="34" y="15"/>
                </a:cubicBezTo>
                <a:cubicBezTo>
                  <a:pt x="34" y="15"/>
                  <a:pt x="33" y="15"/>
                  <a:pt x="33" y="15"/>
                </a:cubicBezTo>
                <a:cubicBezTo>
                  <a:pt x="33" y="15"/>
                  <a:pt x="33" y="15"/>
                  <a:pt x="33" y="15"/>
                </a:cubicBezTo>
                <a:cubicBezTo>
                  <a:pt x="33" y="15"/>
                  <a:pt x="33" y="16"/>
                  <a:pt x="33" y="16"/>
                </a:cubicBezTo>
                <a:cubicBezTo>
                  <a:pt x="33" y="16"/>
                  <a:pt x="33" y="16"/>
                  <a:pt x="33" y="16"/>
                </a:cubicBezTo>
                <a:cubicBezTo>
                  <a:pt x="33" y="16"/>
                  <a:pt x="33" y="16"/>
                  <a:pt x="33" y="16"/>
                </a:cubicBezTo>
                <a:cubicBezTo>
                  <a:pt x="32" y="16"/>
                  <a:pt x="32" y="16"/>
                  <a:pt x="31" y="16"/>
                </a:cubicBezTo>
                <a:cubicBezTo>
                  <a:pt x="31" y="16"/>
                  <a:pt x="31" y="15"/>
                  <a:pt x="31" y="15"/>
                </a:cubicBezTo>
                <a:cubicBezTo>
                  <a:pt x="30" y="15"/>
                  <a:pt x="30" y="14"/>
                  <a:pt x="29" y="14"/>
                </a:cubicBezTo>
                <a:cubicBezTo>
                  <a:pt x="29" y="14"/>
                  <a:pt x="29" y="15"/>
                  <a:pt x="29" y="15"/>
                </a:cubicBezTo>
                <a:cubicBezTo>
                  <a:pt x="29" y="15"/>
                  <a:pt x="29" y="15"/>
                  <a:pt x="29" y="15"/>
                </a:cubicBezTo>
                <a:cubicBezTo>
                  <a:pt x="29" y="15"/>
                  <a:pt x="30" y="15"/>
                  <a:pt x="30" y="15"/>
                </a:cubicBezTo>
                <a:cubicBezTo>
                  <a:pt x="30" y="15"/>
                  <a:pt x="30" y="15"/>
                  <a:pt x="30" y="15"/>
                </a:cubicBezTo>
                <a:cubicBezTo>
                  <a:pt x="30" y="16"/>
                  <a:pt x="30" y="16"/>
                  <a:pt x="30" y="16"/>
                </a:cubicBezTo>
                <a:cubicBezTo>
                  <a:pt x="30" y="16"/>
                  <a:pt x="30" y="16"/>
                  <a:pt x="30" y="16"/>
                </a:cubicBezTo>
                <a:cubicBezTo>
                  <a:pt x="30" y="16"/>
                  <a:pt x="30" y="16"/>
                  <a:pt x="30" y="16"/>
                </a:cubicBezTo>
                <a:cubicBezTo>
                  <a:pt x="30" y="16"/>
                  <a:pt x="30" y="16"/>
                  <a:pt x="30" y="16"/>
                </a:cubicBezTo>
                <a:cubicBezTo>
                  <a:pt x="29" y="16"/>
                  <a:pt x="28" y="16"/>
                  <a:pt x="27" y="16"/>
                </a:cubicBezTo>
                <a:cubicBezTo>
                  <a:pt x="27" y="16"/>
                  <a:pt x="27" y="16"/>
                  <a:pt x="27" y="15"/>
                </a:cubicBezTo>
                <a:cubicBezTo>
                  <a:pt x="27" y="15"/>
                  <a:pt x="26" y="15"/>
                  <a:pt x="26" y="15"/>
                </a:cubicBezTo>
                <a:cubicBezTo>
                  <a:pt x="26" y="15"/>
                  <a:pt x="25" y="15"/>
                  <a:pt x="25" y="15"/>
                </a:cubicBezTo>
                <a:cubicBezTo>
                  <a:pt x="25" y="15"/>
                  <a:pt x="26" y="15"/>
                  <a:pt x="26" y="15"/>
                </a:cubicBezTo>
                <a:cubicBezTo>
                  <a:pt x="26" y="16"/>
                  <a:pt x="26" y="16"/>
                  <a:pt x="27" y="16"/>
                </a:cubicBezTo>
                <a:cubicBezTo>
                  <a:pt x="27" y="16"/>
                  <a:pt x="27" y="16"/>
                  <a:pt x="27" y="16"/>
                </a:cubicBezTo>
                <a:cubicBezTo>
                  <a:pt x="27" y="16"/>
                  <a:pt x="27" y="16"/>
                  <a:pt x="27" y="16"/>
                </a:cubicBezTo>
                <a:cubicBezTo>
                  <a:pt x="26" y="16"/>
                  <a:pt x="25" y="17"/>
                  <a:pt x="25" y="17"/>
                </a:cubicBezTo>
                <a:cubicBezTo>
                  <a:pt x="25" y="17"/>
                  <a:pt x="24" y="16"/>
                  <a:pt x="24" y="16"/>
                </a:cubicBezTo>
                <a:cubicBezTo>
                  <a:pt x="24" y="16"/>
                  <a:pt x="23" y="16"/>
                  <a:pt x="23" y="16"/>
                </a:cubicBezTo>
                <a:cubicBezTo>
                  <a:pt x="23" y="16"/>
                  <a:pt x="23" y="16"/>
                  <a:pt x="23" y="17"/>
                </a:cubicBezTo>
                <a:cubicBezTo>
                  <a:pt x="23" y="17"/>
                  <a:pt x="23" y="17"/>
                  <a:pt x="23" y="17"/>
                </a:cubicBezTo>
                <a:cubicBezTo>
                  <a:pt x="23" y="17"/>
                  <a:pt x="24" y="17"/>
                  <a:pt x="24" y="17"/>
                </a:cubicBezTo>
                <a:cubicBezTo>
                  <a:pt x="24" y="17"/>
                  <a:pt x="24" y="17"/>
                  <a:pt x="24" y="17"/>
                </a:cubicBezTo>
                <a:cubicBezTo>
                  <a:pt x="24" y="17"/>
                  <a:pt x="24" y="17"/>
                  <a:pt x="24" y="17"/>
                </a:cubicBezTo>
                <a:cubicBezTo>
                  <a:pt x="24" y="18"/>
                  <a:pt x="23" y="18"/>
                  <a:pt x="23" y="18"/>
                </a:cubicBezTo>
                <a:cubicBezTo>
                  <a:pt x="23" y="18"/>
                  <a:pt x="23" y="18"/>
                  <a:pt x="23" y="19"/>
                </a:cubicBezTo>
                <a:cubicBezTo>
                  <a:pt x="22" y="19"/>
                  <a:pt x="22" y="19"/>
                  <a:pt x="22" y="20"/>
                </a:cubicBezTo>
                <a:cubicBezTo>
                  <a:pt x="22" y="20"/>
                  <a:pt x="22" y="20"/>
                  <a:pt x="22" y="20"/>
                </a:cubicBezTo>
                <a:cubicBezTo>
                  <a:pt x="22" y="20"/>
                  <a:pt x="22" y="20"/>
                  <a:pt x="22" y="20"/>
                </a:cubicBezTo>
                <a:cubicBezTo>
                  <a:pt x="22" y="20"/>
                  <a:pt x="23" y="19"/>
                  <a:pt x="23" y="19"/>
                </a:cubicBezTo>
                <a:cubicBezTo>
                  <a:pt x="23" y="19"/>
                  <a:pt x="23" y="19"/>
                  <a:pt x="23" y="19"/>
                </a:cubicBezTo>
                <a:cubicBezTo>
                  <a:pt x="23" y="19"/>
                  <a:pt x="23" y="19"/>
                  <a:pt x="23" y="19"/>
                </a:cubicBezTo>
                <a:cubicBezTo>
                  <a:pt x="23" y="20"/>
                  <a:pt x="23" y="20"/>
                  <a:pt x="23" y="21"/>
                </a:cubicBezTo>
                <a:cubicBezTo>
                  <a:pt x="23" y="21"/>
                  <a:pt x="23" y="21"/>
                  <a:pt x="24" y="21"/>
                </a:cubicBezTo>
                <a:cubicBezTo>
                  <a:pt x="23" y="21"/>
                  <a:pt x="23" y="21"/>
                  <a:pt x="23" y="21"/>
                </a:cubicBezTo>
                <a:cubicBezTo>
                  <a:pt x="23" y="21"/>
                  <a:pt x="23" y="22"/>
                  <a:pt x="23" y="22"/>
                </a:cubicBezTo>
                <a:cubicBezTo>
                  <a:pt x="22" y="23"/>
                  <a:pt x="23" y="23"/>
                  <a:pt x="23" y="23"/>
                </a:cubicBezTo>
                <a:cubicBezTo>
                  <a:pt x="23" y="23"/>
                  <a:pt x="23" y="23"/>
                  <a:pt x="23" y="23"/>
                </a:cubicBezTo>
                <a:cubicBezTo>
                  <a:pt x="23" y="22"/>
                  <a:pt x="23" y="22"/>
                  <a:pt x="24" y="22"/>
                </a:cubicBezTo>
                <a:cubicBezTo>
                  <a:pt x="24" y="22"/>
                  <a:pt x="24" y="22"/>
                  <a:pt x="24" y="22"/>
                </a:cubicBezTo>
                <a:cubicBezTo>
                  <a:pt x="24" y="22"/>
                  <a:pt x="24" y="22"/>
                  <a:pt x="24" y="22"/>
                </a:cubicBezTo>
                <a:cubicBezTo>
                  <a:pt x="25" y="22"/>
                  <a:pt x="25" y="22"/>
                  <a:pt x="26" y="22"/>
                </a:cubicBezTo>
                <a:cubicBezTo>
                  <a:pt x="26" y="23"/>
                  <a:pt x="25" y="23"/>
                  <a:pt x="25" y="23"/>
                </a:cubicBezTo>
                <a:cubicBezTo>
                  <a:pt x="25" y="23"/>
                  <a:pt x="26" y="23"/>
                  <a:pt x="26" y="23"/>
                </a:cubicBezTo>
                <a:cubicBezTo>
                  <a:pt x="26" y="23"/>
                  <a:pt x="26" y="23"/>
                  <a:pt x="26" y="23"/>
                </a:cubicBezTo>
                <a:cubicBezTo>
                  <a:pt x="26" y="23"/>
                  <a:pt x="26" y="23"/>
                  <a:pt x="26" y="22"/>
                </a:cubicBezTo>
                <a:cubicBezTo>
                  <a:pt x="26" y="22"/>
                  <a:pt x="27" y="22"/>
                  <a:pt x="27" y="22"/>
                </a:cubicBezTo>
                <a:cubicBezTo>
                  <a:pt x="27" y="22"/>
                  <a:pt x="27" y="22"/>
                  <a:pt x="27" y="22"/>
                </a:cubicBezTo>
                <a:close/>
                <a:moveTo>
                  <a:pt x="25" y="19"/>
                </a:moveTo>
                <a:cubicBezTo>
                  <a:pt x="26" y="19"/>
                  <a:pt x="26" y="19"/>
                  <a:pt x="26" y="19"/>
                </a:cubicBezTo>
                <a:cubicBezTo>
                  <a:pt x="26" y="19"/>
                  <a:pt x="25" y="19"/>
                  <a:pt x="25" y="19"/>
                </a:cubicBezTo>
                <a:cubicBezTo>
                  <a:pt x="25" y="19"/>
                  <a:pt x="25" y="19"/>
                  <a:pt x="25" y="19"/>
                </a:cubicBezTo>
                <a:cubicBezTo>
                  <a:pt x="25" y="19"/>
                  <a:pt x="25" y="19"/>
                  <a:pt x="25" y="19"/>
                </a:cubicBezTo>
                <a:close/>
                <a:moveTo>
                  <a:pt x="26" y="20"/>
                </a:moveTo>
                <a:cubicBezTo>
                  <a:pt x="26" y="20"/>
                  <a:pt x="26" y="20"/>
                  <a:pt x="26" y="20"/>
                </a:cubicBezTo>
                <a:cubicBezTo>
                  <a:pt x="26" y="20"/>
                  <a:pt x="26" y="19"/>
                  <a:pt x="26" y="20"/>
                </a:cubicBezTo>
                <a:cubicBezTo>
                  <a:pt x="26" y="20"/>
                  <a:pt x="26" y="20"/>
                  <a:pt x="26" y="20"/>
                </a:cubicBezTo>
                <a:cubicBezTo>
                  <a:pt x="26" y="20"/>
                  <a:pt x="26" y="20"/>
                  <a:pt x="26" y="20"/>
                </a:cubicBezTo>
                <a:close/>
                <a:moveTo>
                  <a:pt x="27" y="19"/>
                </a:moveTo>
                <a:cubicBezTo>
                  <a:pt x="27" y="19"/>
                  <a:pt x="28" y="19"/>
                  <a:pt x="27" y="19"/>
                </a:cubicBezTo>
                <a:cubicBezTo>
                  <a:pt x="27" y="18"/>
                  <a:pt x="27" y="18"/>
                  <a:pt x="27" y="18"/>
                </a:cubicBezTo>
                <a:cubicBezTo>
                  <a:pt x="27" y="19"/>
                  <a:pt x="26" y="19"/>
                  <a:pt x="26" y="19"/>
                </a:cubicBezTo>
                <a:cubicBezTo>
                  <a:pt x="27" y="19"/>
                  <a:pt x="27" y="19"/>
                  <a:pt x="27" y="19"/>
                </a:cubicBezTo>
                <a:close/>
                <a:moveTo>
                  <a:pt x="31" y="20"/>
                </a:moveTo>
                <a:cubicBezTo>
                  <a:pt x="31" y="20"/>
                  <a:pt x="31" y="20"/>
                  <a:pt x="31" y="20"/>
                </a:cubicBezTo>
                <a:cubicBezTo>
                  <a:pt x="31" y="19"/>
                  <a:pt x="31" y="19"/>
                  <a:pt x="30" y="19"/>
                </a:cubicBezTo>
                <a:cubicBezTo>
                  <a:pt x="30" y="19"/>
                  <a:pt x="30" y="20"/>
                  <a:pt x="30" y="20"/>
                </a:cubicBezTo>
                <a:cubicBezTo>
                  <a:pt x="30" y="20"/>
                  <a:pt x="30" y="20"/>
                  <a:pt x="31" y="20"/>
                </a:cubicBezTo>
                <a:close/>
                <a:moveTo>
                  <a:pt x="30" y="19"/>
                </a:moveTo>
                <a:cubicBezTo>
                  <a:pt x="30" y="19"/>
                  <a:pt x="30" y="18"/>
                  <a:pt x="30" y="18"/>
                </a:cubicBezTo>
                <a:cubicBezTo>
                  <a:pt x="30" y="18"/>
                  <a:pt x="29" y="17"/>
                  <a:pt x="29" y="18"/>
                </a:cubicBezTo>
                <a:cubicBezTo>
                  <a:pt x="29" y="18"/>
                  <a:pt x="28" y="18"/>
                  <a:pt x="28" y="19"/>
                </a:cubicBezTo>
                <a:cubicBezTo>
                  <a:pt x="29" y="19"/>
                  <a:pt x="29" y="19"/>
                  <a:pt x="30" y="19"/>
                </a:cubicBezTo>
                <a:close/>
                <a:moveTo>
                  <a:pt x="33" y="20"/>
                </a:moveTo>
                <a:cubicBezTo>
                  <a:pt x="33" y="20"/>
                  <a:pt x="33" y="20"/>
                  <a:pt x="33" y="20"/>
                </a:cubicBezTo>
                <a:cubicBezTo>
                  <a:pt x="33" y="20"/>
                  <a:pt x="33" y="20"/>
                  <a:pt x="32" y="20"/>
                </a:cubicBezTo>
                <a:cubicBezTo>
                  <a:pt x="32" y="20"/>
                  <a:pt x="32" y="20"/>
                  <a:pt x="32" y="20"/>
                </a:cubicBezTo>
                <a:cubicBezTo>
                  <a:pt x="32" y="20"/>
                  <a:pt x="33" y="20"/>
                  <a:pt x="33" y="20"/>
                </a:cubicBezTo>
                <a:close/>
                <a:moveTo>
                  <a:pt x="32" y="19"/>
                </a:moveTo>
                <a:cubicBezTo>
                  <a:pt x="33" y="19"/>
                  <a:pt x="33" y="19"/>
                  <a:pt x="33" y="18"/>
                </a:cubicBezTo>
                <a:cubicBezTo>
                  <a:pt x="32" y="18"/>
                  <a:pt x="32" y="18"/>
                  <a:pt x="32" y="18"/>
                </a:cubicBezTo>
                <a:cubicBezTo>
                  <a:pt x="32" y="18"/>
                  <a:pt x="31" y="18"/>
                  <a:pt x="32" y="19"/>
                </a:cubicBezTo>
                <a:cubicBezTo>
                  <a:pt x="32" y="19"/>
                  <a:pt x="32" y="19"/>
                  <a:pt x="32" y="19"/>
                </a:cubicBezTo>
                <a:close/>
                <a:moveTo>
                  <a:pt x="34" y="21"/>
                </a:moveTo>
                <a:cubicBezTo>
                  <a:pt x="34" y="21"/>
                  <a:pt x="34" y="21"/>
                  <a:pt x="34" y="21"/>
                </a:cubicBezTo>
                <a:cubicBezTo>
                  <a:pt x="34" y="21"/>
                  <a:pt x="34" y="20"/>
                  <a:pt x="34" y="21"/>
                </a:cubicBezTo>
                <a:cubicBezTo>
                  <a:pt x="34" y="21"/>
                  <a:pt x="34" y="21"/>
                  <a:pt x="34" y="21"/>
                </a:cubicBezTo>
                <a:cubicBezTo>
                  <a:pt x="34" y="21"/>
                  <a:pt x="34" y="21"/>
                  <a:pt x="34" y="21"/>
                </a:cubicBezTo>
                <a:close/>
                <a:moveTo>
                  <a:pt x="34" y="20"/>
                </a:moveTo>
                <a:cubicBezTo>
                  <a:pt x="35" y="20"/>
                  <a:pt x="35" y="20"/>
                  <a:pt x="35" y="20"/>
                </a:cubicBezTo>
                <a:cubicBezTo>
                  <a:pt x="35" y="19"/>
                  <a:pt x="34" y="19"/>
                  <a:pt x="34" y="19"/>
                </a:cubicBezTo>
                <a:cubicBezTo>
                  <a:pt x="34" y="19"/>
                  <a:pt x="34" y="20"/>
                  <a:pt x="34" y="20"/>
                </a:cubicBezTo>
                <a:cubicBezTo>
                  <a:pt x="34" y="20"/>
                  <a:pt x="34" y="20"/>
                  <a:pt x="34" y="20"/>
                </a:cubicBezTo>
                <a:close/>
                <a:moveTo>
                  <a:pt x="36" y="22"/>
                </a:moveTo>
                <a:cubicBezTo>
                  <a:pt x="37" y="22"/>
                  <a:pt x="37" y="21"/>
                  <a:pt x="37" y="21"/>
                </a:cubicBezTo>
                <a:cubicBezTo>
                  <a:pt x="37" y="21"/>
                  <a:pt x="36" y="21"/>
                  <a:pt x="36" y="21"/>
                </a:cubicBezTo>
                <a:cubicBezTo>
                  <a:pt x="36" y="21"/>
                  <a:pt x="36" y="21"/>
                  <a:pt x="36" y="21"/>
                </a:cubicBezTo>
                <a:cubicBezTo>
                  <a:pt x="36" y="22"/>
                  <a:pt x="36" y="22"/>
                  <a:pt x="36" y="22"/>
                </a:cubicBezTo>
                <a:close/>
                <a:moveTo>
                  <a:pt x="36" y="22"/>
                </a:moveTo>
                <a:cubicBezTo>
                  <a:pt x="36" y="22"/>
                  <a:pt x="36" y="22"/>
                  <a:pt x="36" y="22"/>
                </a:cubicBezTo>
                <a:cubicBezTo>
                  <a:pt x="36" y="22"/>
                  <a:pt x="35" y="22"/>
                  <a:pt x="35" y="22"/>
                </a:cubicBezTo>
                <a:cubicBezTo>
                  <a:pt x="35" y="22"/>
                  <a:pt x="35" y="22"/>
                  <a:pt x="35" y="22"/>
                </a:cubicBezTo>
                <a:cubicBezTo>
                  <a:pt x="35" y="22"/>
                  <a:pt x="35" y="23"/>
                  <a:pt x="36" y="22"/>
                </a:cubicBezTo>
                <a:close/>
                <a:moveTo>
                  <a:pt x="36" y="25"/>
                </a:moveTo>
                <a:cubicBezTo>
                  <a:pt x="37" y="25"/>
                  <a:pt x="37" y="24"/>
                  <a:pt x="37" y="24"/>
                </a:cubicBezTo>
                <a:cubicBezTo>
                  <a:pt x="37" y="24"/>
                  <a:pt x="36" y="24"/>
                  <a:pt x="36" y="24"/>
                </a:cubicBezTo>
                <a:cubicBezTo>
                  <a:pt x="36" y="24"/>
                  <a:pt x="36" y="24"/>
                  <a:pt x="36" y="24"/>
                </a:cubicBezTo>
                <a:cubicBezTo>
                  <a:pt x="36" y="25"/>
                  <a:pt x="36" y="25"/>
                  <a:pt x="36" y="25"/>
                </a:cubicBezTo>
                <a:close/>
                <a:moveTo>
                  <a:pt x="37" y="24"/>
                </a:moveTo>
                <a:cubicBezTo>
                  <a:pt x="37" y="23"/>
                  <a:pt x="37" y="23"/>
                  <a:pt x="37" y="23"/>
                </a:cubicBezTo>
                <a:cubicBezTo>
                  <a:pt x="37" y="23"/>
                  <a:pt x="37" y="23"/>
                  <a:pt x="37" y="23"/>
                </a:cubicBezTo>
                <a:cubicBezTo>
                  <a:pt x="37" y="23"/>
                  <a:pt x="37" y="23"/>
                  <a:pt x="37" y="23"/>
                </a:cubicBezTo>
                <a:cubicBezTo>
                  <a:pt x="37" y="24"/>
                  <a:pt x="37" y="24"/>
                  <a:pt x="37" y="24"/>
                </a:cubicBezTo>
                <a:close/>
                <a:moveTo>
                  <a:pt x="38" y="25"/>
                </a:moveTo>
                <a:cubicBezTo>
                  <a:pt x="38" y="25"/>
                  <a:pt x="38" y="25"/>
                  <a:pt x="38" y="25"/>
                </a:cubicBezTo>
                <a:cubicBezTo>
                  <a:pt x="38" y="25"/>
                  <a:pt x="37" y="24"/>
                  <a:pt x="37" y="25"/>
                </a:cubicBezTo>
                <a:cubicBezTo>
                  <a:pt x="37" y="25"/>
                  <a:pt x="37" y="25"/>
                  <a:pt x="37" y="25"/>
                </a:cubicBezTo>
                <a:cubicBezTo>
                  <a:pt x="37" y="25"/>
                  <a:pt x="37" y="25"/>
                  <a:pt x="38" y="25"/>
                </a:cubicBezTo>
                <a:close/>
                <a:moveTo>
                  <a:pt x="26" y="21"/>
                </a:moveTo>
                <a:cubicBezTo>
                  <a:pt x="28" y="20"/>
                  <a:pt x="29" y="20"/>
                  <a:pt x="30" y="20"/>
                </a:cubicBezTo>
                <a:cubicBezTo>
                  <a:pt x="31" y="20"/>
                  <a:pt x="32" y="21"/>
                  <a:pt x="33" y="21"/>
                </a:cubicBezTo>
                <a:cubicBezTo>
                  <a:pt x="34" y="22"/>
                  <a:pt x="35" y="22"/>
                  <a:pt x="35" y="23"/>
                </a:cubicBezTo>
                <a:cubicBezTo>
                  <a:pt x="35" y="24"/>
                  <a:pt x="35" y="24"/>
                  <a:pt x="35" y="25"/>
                </a:cubicBezTo>
                <a:cubicBezTo>
                  <a:pt x="35" y="26"/>
                  <a:pt x="36" y="27"/>
                  <a:pt x="37" y="27"/>
                </a:cubicBezTo>
                <a:cubicBezTo>
                  <a:pt x="38" y="27"/>
                  <a:pt x="38" y="26"/>
                  <a:pt x="38" y="25"/>
                </a:cubicBezTo>
                <a:cubicBezTo>
                  <a:pt x="39" y="24"/>
                  <a:pt x="38" y="23"/>
                  <a:pt x="38" y="22"/>
                </a:cubicBezTo>
                <a:cubicBezTo>
                  <a:pt x="37" y="21"/>
                  <a:pt x="36" y="19"/>
                  <a:pt x="35" y="19"/>
                </a:cubicBezTo>
                <a:cubicBezTo>
                  <a:pt x="33" y="18"/>
                  <a:pt x="32" y="17"/>
                  <a:pt x="30" y="17"/>
                </a:cubicBezTo>
                <a:cubicBezTo>
                  <a:pt x="28" y="17"/>
                  <a:pt x="27" y="17"/>
                  <a:pt x="25" y="18"/>
                </a:cubicBezTo>
                <a:cubicBezTo>
                  <a:pt x="24" y="18"/>
                  <a:pt x="24" y="19"/>
                  <a:pt x="24" y="20"/>
                </a:cubicBezTo>
                <a:cubicBezTo>
                  <a:pt x="25" y="21"/>
                  <a:pt x="26" y="21"/>
                  <a:pt x="26" y="21"/>
                </a:cubicBezTo>
                <a:close/>
                <a:moveTo>
                  <a:pt x="34" y="41"/>
                </a:moveTo>
                <a:cubicBezTo>
                  <a:pt x="33" y="41"/>
                  <a:pt x="33" y="41"/>
                  <a:pt x="33" y="41"/>
                </a:cubicBezTo>
                <a:cubicBezTo>
                  <a:pt x="34" y="40"/>
                  <a:pt x="34" y="40"/>
                  <a:pt x="34" y="40"/>
                </a:cubicBezTo>
                <a:cubicBezTo>
                  <a:pt x="34" y="40"/>
                  <a:pt x="34" y="39"/>
                  <a:pt x="34" y="39"/>
                </a:cubicBezTo>
                <a:cubicBezTo>
                  <a:pt x="34" y="39"/>
                  <a:pt x="33" y="39"/>
                  <a:pt x="33" y="39"/>
                </a:cubicBezTo>
                <a:cubicBezTo>
                  <a:pt x="33" y="40"/>
                  <a:pt x="33" y="40"/>
                  <a:pt x="32" y="40"/>
                </a:cubicBezTo>
                <a:cubicBezTo>
                  <a:pt x="32" y="40"/>
                  <a:pt x="31" y="40"/>
                  <a:pt x="30" y="40"/>
                </a:cubicBezTo>
                <a:cubicBezTo>
                  <a:pt x="30" y="40"/>
                  <a:pt x="30" y="40"/>
                  <a:pt x="30" y="40"/>
                </a:cubicBezTo>
                <a:cubicBezTo>
                  <a:pt x="30" y="40"/>
                  <a:pt x="30" y="40"/>
                  <a:pt x="30" y="40"/>
                </a:cubicBezTo>
                <a:cubicBezTo>
                  <a:pt x="30" y="40"/>
                  <a:pt x="30" y="40"/>
                  <a:pt x="29" y="39"/>
                </a:cubicBezTo>
                <a:cubicBezTo>
                  <a:pt x="30" y="39"/>
                  <a:pt x="30" y="39"/>
                  <a:pt x="30" y="38"/>
                </a:cubicBezTo>
                <a:cubicBezTo>
                  <a:pt x="31" y="38"/>
                  <a:pt x="31" y="38"/>
                  <a:pt x="30" y="38"/>
                </a:cubicBezTo>
                <a:cubicBezTo>
                  <a:pt x="30" y="38"/>
                  <a:pt x="30" y="38"/>
                  <a:pt x="30" y="38"/>
                </a:cubicBezTo>
                <a:cubicBezTo>
                  <a:pt x="29" y="38"/>
                  <a:pt x="29" y="38"/>
                  <a:pt x="29" y="39"/>
                </a:cubicBezTo>
                <a:cubicBezTo>
                  <a:pt x="29" y="39"/>
                  <a:pt x="28" y="39"/>
                  <a:pt x="28" y="38"/>
                </a:cubicBezTo>
                <a:cubicBezTo>
                  <a:pt x="28" y="38"/>
                  <a:pt x="28" y="38"/>
                  <a:pt x="28" y="38"/>
                </a:cubicBezTo>
                <a:cubicBezTo>
                  <a:pt x="28" y="38"/>
                  <a:pt x="27" y="38"/>
                  <a:pt x="27" y="38"/>
                </a:cubicBezTo>
                <a:cubicBezTo>
                  <a:pt x="27" y="38"/>
                  <a:pt x="27" y="37"/>
                  <a:pt x="27" y="37"/>
                </a:cubicBezTo>
                <a:cubicBezTo>
                  <a:pt x="27" y="37"/>
                  <a:pt x="27" y="37"/>
                  <a:pt x="28" y="37"/>
                </a:cubicBezTo>
                <a:cubicBezTo>
                  <a:pt x="28" y="37"/>
                  <a:pt x="28" y="36"/>
                  <a:pt x="29" y="36"/>
                </a:cubicBezTo>
                <a:cubicBezTo>
                  <a:pt x="29" y="36"/>
                  <a:pt x="28" y="35"/>
                  <a:pt x="28" y="35"/>
                </a:cubicBezTo>
                <a:cubicBezTo>
                  <a:pt x="28" y="35"/>
                  <a:pt x="28" y="35"/>
                  <a:pt x="28" y="36"/>
                </a:cubicBezTo>
                <a:cubicBezTo>
                  <a:pt x="27" y="36"/>
                  <a:pt x="27" y="36"/>
                  <a:pt x="27" y="36"/>
                </a:cubicBezTo>
                <a:cubicBezTo>
                  <a:pt x="27" y="36"/>
                  <a:pt x="27" y="36"/>
                  <a:pt x="26" y="36"/>
                </a:cubicBezTo>
                <a:cubicBezTo>
                  <a:pt x="26" y="36"/>
                  <a:pt x="26" y="35"/>
                  <a:pt x="26" y="35"/>
                </a:cubicBezTo>
                <a:cubicBezTo>
                  <a:pt x="26" y="35"/>
                  <a:pt x="26" y="35"/>
                  <a:pt x="26" y="35"/>
                </a:cubicBezTo>
                <a:cubicBezTo>
                  <a:pt x="26" y="35"/>
                  <a:pt x="27" y="35"/>
                  <a:pt x="27" y="34"/>
                </a:cubicBezTo>
                <a:cubicBezTo>
                  <a:pt x="28" y="34"/>
                  <a:pt x="28" y="34"/>
                  <a:pt x="28" y="33"/>
                </a:cubicBezTo>
                <a:cubicBezTo>
                  <a:pt x="28" y="33"/>
                  <a:pt x="28" y="33"/>
                  <a:pt x="28" y="33"/>
                </a:cubicBezTo>
                <a:cubicBezTo>
                  <a:pt x="28" y="32"/>
                  <a:pt x="27" y="33"/>
                  <a:pt x="27" y="33"/>
                </a:cubicBezTo>
                <a:cubicBezTo>
                  <a:pt x="27" y="33"/>
                  <a:pt x="27" y="33"/>
                  <a:pt x="27" y="34"/>
                </a:cubicBezTo>
                <a:cubicBezTo>
                  <a:pt x="27" y="34"/>
                  <a:pt x="26" y="34"/>
                  <a:pt x="26" y="34"/>
                </a:cubicBezTo>
                <a:cubicBezTo>
                  <a:pt x="26" y="34"/>
                  <a:pt x="26" y="34"/>
                  <a:pt x="26" y="33"/>
                </a:cubicBezTo>
                <a:cubicBezTo>
                  <a:pt x="26" y="33"/>
                  <a:pt x="27" y="32"/>
                  <a:pt x="27" y="31"/>
                </a:cubicBezTo>
                <a:cubicBezTo>
                  <a:pt x="27" y="31"/>
                  <a:pt x="27" y="31"/>
                  <a:pt x="27" y="31"/>
                </a:cubicBezTo>
                <a:cubicBezTo>
                  <a:pt x="28" y="31"/>
                  <a:pt x="28" y="30"/>
                  <a:pt x="28" y="30"/>
                </a:cubicBezTo>
                <a:cubicBezTo>
                  <a:pt x="28" y="30"/>
                  <a:pt x="28" y="29"/>
                  <a:pt x="28" y="29"/>
                </a:cubicBezTo>
                <a:cubicBezTo>
                  <a:pt x="28" y="29"/>
                  <a:pt x="27" y="29"/>
                  <a:pt x="27" y="30"/>
                </a:cubicBezTo>
                <a:cubicBezTo>
                  <a:pt x="27" y="30"/>
                  <a:pt x="27" y="30"/>
                  <a:pt x="27" y="30"/>
                </a:cubicBezTo>
                <a:cubicBezTo>
                  <a:pt x="27" y="30"/>
                  <a:pt x="27" y="30"/>
                  <a:pt x="26" y="30"/>
                </a:cubicBezTo>
                <a:cubicBezTo>
                  <a:pt x="26" y="30"/>
                  <a:pt x="26" y="29"/>
                  <a:pt x="25" y="29"/>
                </a:cubicBezTo>
                <a:cubicBezTo>
                  <a:pt x="25" y="28"/>
                  <a:pt x="25" y="28"/>
                  <a:pt x="25" y="28"/>
                </a:cubicBezTo>
                <a:cubicBezTo>
                  <a:pt x="25" y="27"/>
                  <a:pt x="25" y="27"/>
                  <a:pt x="25" y="26"/>
                </a:cubicBezTo>
                <a:cubicBezTo>
                  <a:pt x="25" y="26"/>
                  <a:pt x="24" y="26"/>
                  <a:pt x="24" y="26"/>
                </a:cubicBezTo>
                <a:cubicBezTo>
                  <a:pt x="24" y="26"/>
                  <a:pt x="24" y="27"/>
                  <a:pt x="24" y="27"/>
                </a:cubicBezTo>
                <a:cubicBezTo>
                  <a:pt x="24" y="27"/>
                  <a:pt x="24" y="27"/>
                  <a:pt x="24" y="28"/>
                </a:cubicBezTo>
                <a:cubicBezTo>
                  <a:pt x="24" y="28"/>
                  <a:pt x="24" y="28"/>
                  <a:pt x="24" y="28"/>
                </a:cubicBezTo>
                <a:cubicBezTo>
                  <a:pt x="24" y="28"/>
                  <a:pt x="24" y="28"/>
                  <a:pt x="24" y="28"/>
                </a:cubicBezTo>
                <a:cubicBezTo>
                  <a:pt x="23" y="28"/>
                  <a:pt x="23" y="28"/>
                  <a:pt x="22" y="28"/>
                </a:cubicBezTo>
                <a:cubicBezTo>
                  <a:pt x="22" y="27"/>
                  <a:pt x="22" y="27"/>
                  <a:pt x="22" y="27"/>
                </a:cubicBezTo>
                <a:cubicBezTo>
                  <a:pt x="22" y="27"/>
                  <a:pt x="22" y="26"/>
                  <a:pt x="21" y="26"/>
                </a:cubicBezTo>
                <a:cubicBezTo>
                  <a:pt x="21" y="26"/>
                  <a:pt x="21" y="26"/>
                  <a:pt x="21" y="26"/>
                </a:cubicBezTo>
                <a:cubicBezTo>
                  <a:pt x="20" y="26"/>
                  <a:pt x="20" y="26"/>
                  <a:pt x="21" y="26"/>
                </a:cubicBezTo>
                <a:cubicBezTo>
                  <a:pt x="21" y="27"/>
                  <a:pt x="21" y="27"/>
                  <a:pt x="21" y="27"/>
                </a:cubicBezTo>
                <a:cubicBezTo>
                  <a:pt x="21" y="27"/>
                  <a:pt x="21" y="28"/>
                  <a:pt x="21" y="28"/>
                </a:cubicBezTo>
                <a:cubicBezTo>
                  <a:pt x="20" y="28"/>
                  <a:pt x="19" y="29"/>
                  <a:pt x="19" y="29"/>
                </a:cubicBezTo>
                <a:cubicBezTo>
                  <a:pt x="19" y="29"/>
                  <a:pt x="18" y="29"/>
                  <a:pt x="17" y="29"/>
                </a:cubicBezTo>
                <a:cubicBezTo>
                  <a:pt x="17" y="29"/>
                  <a:pt x="17" y="29"/>
                  <a:pt x="17" y="29"/>
                </a:cubicBezTo>
                <a:cubicBezTo>
                  <a:pt x="17" y="29"/>
                  <a:pt x="17" y="29"/>
                  <a:pt x="17" y="29"/>
                </a:cubicBezTo>
                <a:cubicBezTo>
                  <a:pt x="18" y="29"/>
                  <a:pt x="18" y="30"/>
                  <a:pt x="18" y="30"/>
                </a:cubicBezTo>
                <a:cubicBezTo>
                  <a:pt x="18" y="30"/>
                  <a:pt x="18" y="30"/>
                  <a:pt x="19" y="30"/>
                </a:cubicBezTo>
                <a:cubicBezTo>
                  <a:pt x="18" y="30"/>
                  <a:pt x="18" y="30"/>
                  <a:pt x="18" y="30"/>
                </a:cubicBezTo>
                <a:cubicBezTo>
                  <a:pt x="18" y="31"/>
                  <a:pt x="18" y="32"/>
                  <a:pt x="18" y="32"/>
                </a:cubicBezTo>
                <a:cubicBezTo>
                  <a:pt x="18" y="32"/>
                  <a:pt x="18" y="32"/>
                  <a:pt x="17" y="32"/>
                </a:cubicBezTo>
                <a:cubicBezTo>
                  <a:pt x="17" y="32"/>
                  <a:pt x="16" y="32"/>
                  <a:pt x="15" y="32"/>
                </a:cubicBezTo>
                <a:cubicBezTo>
                  <a:pt x="15" y="32"/>
                  <a:pt x="15" y="33"/>
                  <a:pt x="15" y="33"/>
                </a:cubicBezTo>
                <a:cubicBezTo>
                  <a:pt x="15" y="33"/>
                  <a:pt x="15" y="33"/>
                  <a:pt x="16" y="33"/>
                </a:cubicBezTo>
                <a:cubicBezTo>
                  <a:pt x="16" y="33"/>
                  <a:pt x="17" y="33"/>
                  <a:pt x="17" y="33"/>
                </a:cubicBezTo>
                <a:cubicBezTo>
                  <a:pt x="17" y="33"/>
                  <a:pt x="17" y="33"/>
                  <a:pt x="18" y="33"/>
                </a:cubicBezTo>
                <a:cubicBezTo>
                  <a:pt x="18" y="33"/>
                  <a:pt x="18" y="33"/>
                  <a:pt x="18" y="33"/>
                </a:cubicBezTo>
                <a:cubicBezTo>
                  <a:pt x="18" y="34"/>
                  <a:pt x="17" y="35"/>
                  <a:pt x="18" y="35"/>
                </a:cubicBezTo>
                <a:cubicBezTo>
                  <a:pt x="17" y="35"/>
                  <a:pt x="17" y="35"/>
                  <a:pt x="16" y="36"/>
                </a:cubicBezTo>
                <a:cubicBezTo>
                  <a:pt x="16" y="36"/>
                  <a:pt x="15" y="36"/>
                  <a:pt x="15" y="37"/>
                </a:cubicBezTo>
                <a:cubicBezTo>
                  <a:pt x="15" y="37"/>
                  <a:pt x="15" y="37"/>
                  <a:pt x="15" y="37"/>
                </a:cubicBezTo>
                <a:cubicBezTo>
                  <a:pt x="15" y="38"/>
                  <a:pt x="15" y="38"/>
                  <a:pt x="16" y="37"/>
                </a:cubicBezTo>
                <a:cubicBezTo>
                  <a:pt x="16" y="37"/>
                  <a:pt x="16" y="37"/>
                  <a:pt x="17" y="36"/>
                </a:cubicBezTo>
                <a:cubicBezTo>
                  <a:pt x="17" y="36"/>
                  <a:pt x="17" y="36"/>
                  <a:pt x="18" y="36"/>
                </a:cubicBezTo>
                <a:cubicBezTo>
                  <a:pt x="18" y="37"/>
                  <a:pt x="18" y="38"/>
                  <a:pt x="18" y="39"/>
                </a:cubicBezTo>
                <a:cubicBezTo>
                  <a:pt x="18" y="39"/>
                  <a:pt x="18" y="39"/>
                  <a:pt x="18" y="39"/>
                </a:cubicBezTo>
                <a:cubicBezTo>
                  <a:pt x="17" y="39"/>
                  <a:pt x="16" y="40"/>
                  <a:pt x="16" y="40"/>
                </a:cubicBezTo>
                <a:cubicBezTo>
                  <a:pt x="16" y="40"/>
                  <a:pt x="16" y="41"/>
                  <a:pt x="16" y="41"/>
                </a:cubicBezTo>
                <a:cubicBezTo>
                  <a:pt x="16" y="41"/>
                  <a:pt x="17" y="41"/>
                  <a:pt x="17" y="41"/>
                </a:cubicBezTo>
                <a:cubicBezTo>
                  <a:pt x="17" y="40"/>
                  <a:pt x="17" y="40"/>
                  <a:pt x="18" y="40"/>
                </a:cubicBezTo>
                <a:cubicBezTo>
                  <a:pt x="18" y="40"/>
                  <a:pt x="18" y="40"/>
                  <a:pt x="19" y="40"/>
                </a:cubicBezTo>
                <a:cubicBezTo>
                  <a:pt x="19" y="41"/>
                  <a:pt x="20" y="42"/>
                  <a:pt x="20" y="42"/>
                </a:cubicBezTo>
                <a:cubicBezTo>
                  <a:pt x="20" y="42"/>
                  <a:pt x="20" y="42"/>
                  <a:pt x="20" y="42"/>
                </a:cubicBezTo>
                <a:cubicBezTo>
                  <a:pt x="19" y="42"/>
                  <a:pt x="19" y="43"/>
                  <a:pt x="18" y="44"/>
                </a:cubicBezTo>
                <a:cubicBezTo>
                  <a:pt x="18" y="44"/>
                  <a:pt x="18" y="44"/>
                  <a:pt x="18" y="44"/>
                </a:cubicBezTo>
                <a:cubicBezTo>
                  <a:pt x="18" y="44"/>
                  <a:pt x="19" y="44"/>
                  <a:pt x="19" y="44"/>
                </a:cubicBezTo>
                <a:cubicBezTo>
                  <a:pt x="19" y="44"/>
                  <a:pt x="20" y="43"/>
                  <a:pt x="20" y="43"/>
                </a:cubicBezTo>
                <a:cubicBezTo>
                  <a:pt x="20" y="43"/>
                  <a:pt x="21" y="43"/>
                  <a:pt x="21" y="43"/>
                </a:cubicBezTo>
                <a:cubicBezTo>
                  <a:pt x="21" y="44"/>
                  <a:pt x="22" y="44"/>
                  <a:pt x="23" y="45"/>
                </a:cubicBezTo>
                <a:cubicBezTo>
                  <a:pt x="22" y="45"/>
                  <a:pt x="22" y="45"/>
                  <a:pt x="22" y="45"/>
                </a:cubicBezTo>
                <a:cubicBezTo>
                  <a:pt x="22" y="46"/>
                  <a:pt x="22" y="46"/>
                  <a:pt x="22" y="47"/>
                </a:cubicBezTo>
                <a:cubicBezTo>
                  <a:pt x="21" y="48"/>
                  <a:pt x="22" y="48"/>
                  <a:pt x="22" y="48"/>
                </a:cubicBezTo>
                <a:cubicBezTo>
                  <a:pt x="22" y="48"/>
                  <a:pt x="22" y="48"/>
                  <a:pt x="22" y="47"/>
                </a:cubicBezTo>
                <a:cubicBezTo>
                  <a:pt x="22" y="47"/>
                  <a:pt x="23" y="46"/>
                  <a:pt x="23" y="46"/>
                </a:cubicBezTo>
                <a:cubicBezTo>
                  <a:pt x="23" y="46"/>
                  <a:pt x="23" y="46"/>
                  <a:pt x="23" y="46"/>
                </a:cubicBezTo>
                <a:cubicBezTo>
                  <a:pt x="24" y="46"/>
                  <a:pt x="24" y="46"/>
                  <a:pt x="24" y="46"/>
                </a:cubicBezTo>
                <a:cubicBezTo>
                  <a:pt x="24" y="46"/>
                  <a:pt x="25" y="47"/>
                  <a:pt x="26" y="47"/>
                </a:cubicBezTo>
                <a:cubicBezTo>
                  <a:pt x="26" y="48"/>
                  <a:pt x="26" y="48"/>
                  <a:pt x="26" y="49"/>
                </a:cubicBezTo>
                <a:cubicBezTo>
                  <a:pt x="26" y="49"/>
                  <a:pt x="27" y="50"/>
                  <a:pt x="27" y="50"/>
                </a:cubicBezTo>
                <a:cubicBezTo>
                  <a:pt x="28" y="50"/>
                  <a:pt x="28" y="50"/>
                  <a:pt x="28" y="50"/>
                </a:cubicBezTo>
                <a:cubicBezTo>
                  <a:pt x="28" y="50"/>
                  <a:pt x="28" y="50"/>
                  <a:pt x="28" y="49"/>
                </a:cubicBezTo>
                <a:cubicBezTo>
                  <a:pt x="28" y="49"/>
                  <a:pt x="27" y="49"/>
                  <a:pt x="27" y="49"/>
                </a:cubicBezTo>
                <a:cubicBezTo>
                  <a:pt x="27" y="49"/>
                  <a:pt x="27" y="49"/>
                  <a:pt x="27" y="48"/>
                </a:cubicBezTo>
                <a:cubicBezTo>
                  <a:pt x="27" y="48"/>
                  <a:pt x="27" y="48"/>
                  <a:pt x="27" y="48"/>
                </a:cubicBezTo>
                <a:cubicBezTo>
                  <a:pt x="27" y="48"/>
                  <a:pt x="27" y="48"/>
                  <a:pt x="27" y="48"/>
                </a:cubicBezTo>
                <a:cubicBezTo>
                  <a:pt x="27" y="48"/>
                  <a:pt x="27" y="48"/>
                  <a:pt x="27" y="48"/>
                </a:cubicBezTo>
                <a:cubicBezTo>
                  <a:pt x="27" y="48"/>
                  <a:pt x="27" y="48"/>
                  <a:pt x="27" y="48"/>
                </a:cubicBezTo>
                <a:cubicBezTo>
                  <a:pt x="28" y="48"/>
                  <a:pt x="29" y="49"/>
                  <a:pt x="31" y="49"/>
                </a:cubicBezTo>
                <a:cubicBezTo>
                  <a:pt x="31" y="49"/>
                  <a:pt x="31" y="50"/>
                  <a:pt x="31" y="50"/>
                </a:cubicBezTo>
                <a:cubicBezTo>
                  <a:pt x="31" y="51"/>
                  <a:pt x="32" y="51"/>
                  <a:pt x="32" y="51"/>
                </a:cubicBezTo>
                <a:cubicBezTo>
                  <a:pt x="33" y="52"/>
                  <a:pt x="33" y="52"/>
                  <a:pt x="33" y="51"/>
                </a:cubicBezTo>
                <a:cubicBezTo>
                  <a:pt x="33" y="51"/>
                  <a:pt x="33" y="51"/>
                  <a:pt x="33" y="51"/>
                </a:cubicBezTo>
                <a:cubicBezTo>
                  <a:pt x="32" y="50"/>
                  <a:pt x="32" y="50"/>
                  <a:pt x="32" y="50"/>
                </a:cubicBezTo>
                <a:cubicBezTo>
                  <a:pt x="32" y="49"/>
                  <a:pt x="32" y="49"/>
                  <a:pt x="32" y="49"/>
                </a:cubicBezTo>
                <a:cubicBezTo>
                  <a:pt x="32" y="49"/>
                  <a:pt x="32" y="49"/>
                  <a:pt x="32" y="49"/>
                </a:cubicBezTo>
                <a:cubicBezTo>
                  <a:pt x="33" y="49"/>
                  <a:pt x="34" y="49"/>
                  <a:pt x="35" y="49"/>
                </a:cubicBezTo>
                <a:cubicBezTo>
                  <a:pt x="35" y="50"/>
                  <a:pt x="35" y="50"/>
                  <a:pt x="35" y="50"/>
                </a:cubicBezTo>
                <a:cubicBezTo>
                  <a:pt x="36" y="51"/>
                  <a:pt x="36" y="51"/>
                  <a:pt x="37" y="51"/>
                </a:cubicBezTo>
                <a:cubicBezTo>
                  <a:pt x="37" y="51"/>
                  <a:pt x="38" y="51"/>
                  <a:pt x="38" y="51"/>
                </a:cubicBezTo>
                <a:cubicBezTo>
                  <a:pt x="38" y="50"/>
                  <a:pt x="37" y="50"/>
                  <a:pt x="37" y="50"/>
                </a:cubicBezTo>
                <a:cubicBezTo>
                  <a:pt x="37" y="50"/>
                  <a:pt x="36" y="50"/>
                  <a:pt x="36" y="50"/>
                </a:cubicBezTo>
                <a:cubicBezTo>
                  <a:pt x="36" y="49"/>
                  <a:pt x="36" y="49"/>
                  <a:pt x="36" y="49"/>
                </a:cubicBezTo>
                <a:cubicBezTo>
                  <a:pt x="36" y="49"/>
                  <a:pt x="36" y="49"/>
                  <a:pt x="36" y="49"/>
                </a:cubicBezTo>
                <a:cubicBezTo>
                  <a:pt x="36" y="49"/>
                  <a:pt x="37" y="48"/>
                  <a:pt x="38" y="48"/>
                </a:cubicBezTo>
                <a:cubicBezTo>
                  <a:pt x="38" y="48"/>
                  <a:pt x="38" y="48"/>
                  <a:pt x="39" y="48"/>
                </a:cubicBezTo>
                <a:cubicBezTo>
                  <a:pt x="39" y="48"/>
                  <a:pt x="40" y="48"/>
                  <a:pt x="40" y="47"/>
                </a:cubicBezTo>
                <a:cubicBezTo>
                  <a:pt x="41" y="47"/>
                  <a:pt x="41" y="46"/>
                  <a:pt x="40" y="46"/>
                </a:cubicBezTo>
                <a:cubicBezTo>
                  <a:pt x="40" y="46"/>
                  <a:pt x="40" y="46"/>
                  <a:pt x="40" y="46"/>
                </a:cubicBezTo>
                <a:cubicBezTo>
                  <a:pt x="39" y="47"/>
                  <a:pt x="39" y="47"/>
                  <a:pt x="38" y="47"/>
                </a:cubicBezTo>
                <a:cubicBezTo>
                  <a:pt x="38" y="47"/>
                  <a:pt x="38" y="47"/>
                  <a:pt x="38" y="47"/>
                </a:cubicBezTo>
                <a:cubicBezTo>
                  <a:pt x="38" y="47"/>
                  <a:pt x="38" y="47"/>
                  <a:pt x="38" y="47"/>
                </a:cubicBezTo>
                <a:cubicBezTo>
                  <a:pt x="39" y="46"/>
                  <a:pt x="39" y="46"/>
                  <a:pt x="39" y="45"/>
                </a:cubicBezTo>
                <a:cubicBezTo>
                  <a:pt x="39" y="44"/>
                  <a:pt x="39" y="44"/>
                  <a:pt x="39" y="44"/>
                </a:cubicBezTo>
                <a:cubicBezTo>
                  <a:pt x="39" y="44"/>
                  <a:pt x="39" y="44"/>
                  <a:pt x="39" y="44"/>
                </a:cubicBezTo>
                <a:cubicBezTo>
                  <a:pt x="40" y="44"/>
                  <a:pt x="40" y="43"/>
                  <a:pt x="41" y="43"/>
                </a:cubicBezTo>
                <a:cubicBezTo>
                  <a:pt x="41" y="43"/>
                  <a:pt x="41" y="42"/>
                  <a:pt x="41" y="42"/>
                </a:cubicBezTo>
                <a:cubicBezTo>
                  <a:pt x="40" y="42"/>
                  <a:pt x="40" y="42"/>
                  <a:pt x="40" y="42"/>
                </a:cubicBezTo>
                <a:cubicBezTo>
                  <a:pt x="40" y="43"/>
                  <a:pt x="39" y="43"/>
                  <a:pt x="39" y="43"/>
                </a:cubicBezTo>
                <a:cubicBezTo>
                  <a:pt x="39" y="43"/>
                  <a:pt x="38" y="43"/>
                  <a:pt x="38" y="43"/>
                </a:cubicBezTo>
                <a:cubicBezTo>
                  <a:pt x="38" y="43"/>
                  <a:pt x="38" y="43"/>
                  <a:pt x="38" y="43"/>
                </a:cubicBezTo>
                <a:cubicBezTo>
                  <a:pt x="38" y="42"/>
                  <a:pt x="37" y="42"/>
                  <a:pt x="37" y="41"/>
                </a:cubicBezTo>
                <a:cubicBezTo>
                  <a:pt x="37" y="41"/>
                  <a:pt x="37" y="41"/>
                  <a:pt x="37" y="41"/>
                </a:cubicBezTo>
                <a:cubicBezTo>
                  <a:pt x="37" y="40"/>
                  <a:pt x="37" y="40"/>
                  <a:pt x="37" y="40"/>
                </a:cubicBezTo>
                <a:cubicBezTo>
                  <a:pt x="37" y="40"/>
                  <a:pt x="36" y="40"/>
                  <a:pt x="36" y="40"/>
                </a:cubicBezTo>
                <a:cubicBezTo>
                  <a:pt x="36" y="40"/>
                  <a:pt x="36" y="41"/>
                  <a:pt x="35" y="41"/>
                </a:cubicBezTo>
                <a:cubicBezTo>
                  <a:pt x="35" y="41"/>
                  <a:pt x="35" y="41"/>
                  <a:pt x="35" y="41"/>
                </a:cubicBezTo>
                <a:cubicBezTo>
                  <a:pt x="35" y="41"/>
                  <a:pt x="35" y="41"/>
                  <a:pt x="34" y="41"/>
                </a:cubicBezTo>
                <a:close/>
                <a:moveTo>
                  <a:pt x="35" y="46"/>
                </a:moveTo>
                <a:cubicBezTo>
                  <a:pt x="35" y="46"/>
                  <a:pt x="35" y="46"/>
                  <a:pt x="35" y="46"/>
                </a:cubicBezTo>
                <a:cubicBezTo>
                  <a:pt x="35" y="46"/>
                  <a:pt x="35" y="46"/>
                  <a:pt x="35" y="46"/>
                </a:cubicBezTo>
                <a:cubicBezTo>
                  <a:pt x="35" y="46"/>
                  <a:pt x="35" y="46"/>
                  <a:pt x="35" y="46"/>
                </a:cubicBezTo>
                <a:cubicBezTo>
                  <a:pt x="35" y="46"/>
                  <a:pt x="35" y="46"/>
                  <a:pt x="35" y="46"/>
                </a:cubicBezTo>
                <a:close/>
                <a:moveTo>
                  <a:pt x="35" y="44"/>
                </a:moveTo>
                <a:cubicBezTo>
                  <a:pt x="34" y="44"/>
                  <a:pt x="34" y="44"/>
                  <a:pt x="34" y="45"/>
                </a:cubicBezTo>
                <a:cubicBezTo>
                  <a:pt x="34" y="45"/>
                  <a:pt x="34" y="45"/>
                  <a:pt x="35" y="45"/>
                </a:cubicBezTo>
                <a:cubicBezTo>
                  <a:pt x="35" y="45"/>
                  <a:pt x="35" y="45"/>
                  <a:pt x="35" y="45"/>
                </a:cubicBezTo>
                <a:cubicBezTo>
                  <a:pt x="35" y="44"/>
                  <a:pt x="35" y="44"/>
                  <a:pt x="35" y="44"/>
                </a:cubicBezTo>
                <a:close/>
                <a:moveTo>
                  <a:pt x="33" y="45"/>
                </a:moveTo>
                <a:cubicBezTo>
                  <a:pt x="32" y="45"/>
                  <a:pt x="32" y="45"/>
                  <a:pt x="32" y="45"/>
                </a:cubicBezTo>
                <a:cubicBezTo>
                  <a:pt x="32" y="46"/>
                  <a:pt x="32" y="46"/>
                  <a:pt x="33" y="46"/>
                </a:cubicBezTo>
                <a:cubicBezTo>
                  <a:pt x="33" y="46"/>
                  <a:pt x="34" y="46"/>
                  <a:pt x="34" y="45"/>
                </a:cubicBezTo>
                <a:cubicBezTo>
                  <a:pt x="34" y="45"/>
                  <a:pt x="33" y="45"/>
                  <a:pt x="33" y="45"/>
                </a:cubicBezTo>
                <a:close/>
                <a:moveTo>
                  <a:pt x="28" y="42"/>
                </a:moveTo>
                <a:cubicBezTo>
                  <a:pt x="28" y="42"/>
                  <a:pt x="28" y="42"/>
                  <a:pt x="28" y="43"/>
                </a:cubicBezTo>
                <a:cubicBezTo>
                  <a:pt x="28" y="43"/>
                  <a:pt x="28" y="43"/>
                  <a:pt x="28" y="43"/>
                </a:cubicBezTo>
                <a:cubicBezTo>
                  <a:pt x="28" y="43"/>
                  <a:pt x="29" y="43"/>
                  <a:pt x="29" y="43"/>
                </a:cubicBezTo>
                <a:cubicBezTo>
                  <a:pt x="29" y="42"/>
                  <a:pt x="28" y="42"/>
                  <a:pt x="28" y="42"/>
                </a:cubicBezTo>
                <a:close/>
                <a:moveTo>
                  <a:pt x="29" y="44"/>
                </a:moveTo>
                <a:cubicBezTo>
                  <a:pt x="29" y="44"/>
                  <a:pt x="28" y="44"/>
                  <a:pt x="28" y="45"/>
                </a:cubicBezTo>
                <a:cubicBezTo>
                  <a:pt x="28" y="46"/>
                  <a:pt x="29" y="46"/>
                  <a:pt x="29" y="46"/>
                </a:cubicBezTo>
                <a:cubicBezTo>
                  <a:pt x="30" y="46"/>
                  <a:pt x="31" y="46"/>
                  <a:pt x="31" y="45"/>
                </a:cubicBezTo>
                <a:cubicBezTo>
                  <a:pt x="31" y="44"/>
                  <a:pt x="30" y="44"/>
                  <a:pt x="29" y="44"/>
                </a:cubicBezTo>
                <a:close/>
                <a:moveTo>
                  <a:pt x="26" y="40"/>
                </a:moveTo>
                <a:cubicBezTo>
                  <a:pt x="26" y="40"/>
                  <a:pt x="25" y="40"/>
                  <a:pt x="25" y="41"/>
                </a:cubicBezTo>
                <a:cubicBezTo>
                  <a:pt x="25" y="41"/>
                  <a:pt x="26" y="41"/>
                  <a:pt x="26" y="41"/>
                </a:cubicBezTo>
                <a:cubicBezTo>
                  <a:pt x="26" y="41"/>
                  <a:pt x="26" y="41"/>
                  <a:pt x="26" y="41"/>
                </a:cubicBezTo>
                <a:cubicBezTo>
                  <a:pt x="26" y="40"/>
                  <a:pt x="26" y="40"/>
                  <a:pt x="26" y="40"/>
                </a:cubicBezTo>
                <a:close/>
                <a:moveTo>
                  <a:pt x="26" y="42"/>
                </a:moveTo>
                <a:cubicBezTo>
                  <a:pt x="25" y="42"/>
                  <a:pt x="25" y="43"/>
                  <a:pt x="25" y="43"/>
                </a:cubicBezTo>
                <a:cubicBezTo>
                  <a:pt x="25" y="44"/>
                  <a:pt x="25" y="44"/>
                  <a:pt x="26" y="44"/>
                </a:cubicBezTo>
                <a:cubicBezTo>
                  <a:pt x="26" y="44"/>
                  <a:pt x="27" y="44"/>
                  <a:pt x="27" y="43"/>
                </a:cubicBezTo>
                <a:cubicBezTo>
                  <a:pt x="27" y="43"/>
                  <a:pt x="26" y="42"/>
                  <a:pt x="26" y="42"/>
                </a:cubicBezTo>
                <a:close/>
                <a:moveTo>
                  <a:pt x="24" y="39"/>
                </a:moveTo>
                <a:cubicBezTo>
                  <a:pt x="24" y="39"/>
                  <a:pt x="24" y="39"/>
                  <a:pt x="24" y="39"/>
                </a:cubicBezTo>
                <a:cubicBezTo>
                  <a:pt x="24" y="39"/>
                  <a:pt x="24" y="40"/>
                  <a:pt x="24" y="40"/>
                </a:cubicBezTo>
                <a:cubicBezTo>
                  <a:pt x="24" y="40"/>
                  <a:pt x="25" y="39"/>
                  <a:pt x="25" y="39"/>
                </a:cubicBezTo>
                <a:cubicBezTo>
                  <a:pt x="25" y="39"/>
                  <a:pt x="24" y="39"/>
                  <a:pt x="24" y="39"/>
                </a:cubicBezTo>
                <a:close/>
                <a:moveTo>
                  <a:pt x="23" y="40"/>
                </a:moveTo>
                <a:cubicBezTo>
                  <a:pt x="23" y="40"/>
                  <a:pt x="23" y="40"/>
                  <a:pt x="23" y="40"/>
                </a:cubicBezTo>
                <a:cubicBezTo>
                  <a:pt x="23" y="41"/>
                  <a:pt x="23" y="41"/>
                  <a:pt x="23" y="41"/>
                </a:cubicBezTo>
                <a:cubicBezTo>
                  <a:pt x="23" y="41"/>
                  <a:pt x="24" y="41"/>
                  <a:pt x="24" y="40"/>
                </a:cubicBezTo>
                <a:cubicBezTo>
                  <a:pt x="24" y="40"/>
                  <a:pt x="23" y="40"/>
                  <a:pt x="23" y="40"/>
                </a:cubicBezTo>
                <a:close/>
                <a:moveTo>
                  <a:pt x="21" y="37"/>
                </a:moveTo>
                <a:cubicBezTo>
                  <a:pt x="21" y="37"/>
                  <a:pt x="21" y="37"/>
                  <a:pt x="21" y="37"/>
                </a:cubicBezTo>
                <a:cubicBezTo>
                  <a:pt x="21" y="38"/>
                  <a:pt x="21" y="38"/>
                  <a:pt x="21" y="38"/>
                </a:cubicBezTo>
                <a:cubicBezTo>
                  <a:pt x="22" y="38"/>
                  <a:pt x="22" y="38"/>
                  <a:pt x="22" y="37"/>
                </a:cubicBezTo>
                <a:cubicBezTo>
                  <a:pt x="22" y="37"/>
                  <a:pt x="22" y="37"/>
                  <a:pt x="21" y="37"/>
                </a:cubicBezTo>
                <a:close/>
                <a:moveTo>
                  <a:pt x="23" y="36"/>
                </a:moveTo>
                <a:cubicBezTo>
                  <a:pt x="23" y="36"/>
                  <a:pt x="23" y="36"/>
                  <a:pt x="23" y="36"/>
                </a:cubicBezTo>
                <a:cubicBezTo>
                  <a:pt x="23" y="37"/>
                  <a:pt x="23" y="37"/>
                  <a:pt x="23" y="37"/>
                </a:cubicBezTo>
                <a:cubicBezTo>
                  <a:pt x="23" y="37"/>
                  <a:pt x="23" y="37"/>
                  <a:pt x="23" y="36"/>
                </a:cubicBezTo>
                <a:cubicBezTo>
                  <a:pt x="23" y="36"/>
                  <a:pt x="23" y="36"/>
                  <a:pt x="23" y="36"/>
                </a:cubicBezTo>
                <a:close/>
                <a:moveTo>
                  <a:pt x="23" y="33"/>
                </a:moveTo>
                <a:cubicBezTo>
                  <a:pt x="23" y="33"/>
                  <a:pt x="22" y="33"/>
                  <a:pt x="22" y="33"/>
                </a:cubicBezTo>
                <a:cubicBezTo>
                  <a:pt x="22" y="33"/>
                  <a:pt x="23" y="33"/>
                  <a:pt x="23" y="33"/>
                </a:cubicBezTo>
                <a:cubicBezTo>
                  <a:pt x="23" y="33"/>
                  <a:pt x="23" y="33"/>
                  <a:pt x="23" y="33"/>
                </a:cubicBezTo>
                <a:cubicBezTo>
                  <a:pt x="23" y="33"/>
                  <a:pt x="23" y="33"/>
                  <a:pt x="23" y="33"/>
                </a:cubicBezTo>
                <a:close/>
                <a:moveTo>
                  <a:pt x="21" y="34"/>
                </a:moveTo>
                <a:cubicBezTo>
                  <a:pt x="21" y="34"/>
                  <a:pt x="21" y="34"/>
                  <a:pt x="21" y="34"/>
                </a:cubicBezTo>
                <a:cubicBezTo>
                  <a:pt x="21" y="34"/>
                  <a:pt x="21" y="35"/>
                  <a:pt x="21" y="35"/>
                </a:cubicBezTo>
                <a:cubicBezTo>
                  <a:pt x="22" y="35"/>
                  <a:pt x="22" y="34"/>
                  <a:pt x="22" y="34"/>
                </a:cubicBezTo>
                <a:cubicBezTo>
                  <a:pt x="22" y="34"/>
                  <a:pt x="22" y="34"/>
                  <a:pt x="21" y="34"/>
                </a:cubicBezTo>
                <a:close/>
                <a:moveTo>
                  <a:pt x="22" y="31"/>
                </a:moveTo>
                <a:cubicBezTo>
                  <a:pt x="21" y="31"/>
                  <a:pt x="21" y="32"/>
                  <a:pt x="21" y="32"/>
                </a:cubicBezTo>
                <a:cubicBezTo>
                  <a:pt x="21" y="32"/>
                  <a:pt x="21" y="32"/>
                  <a:pt x="22" y="32"/>
                </a:cubicBezTo>
                <a:cubicBezTo>
                  <a:pt x="22" y="32"/>
                  <a:pt x="22" y="32"/>
                  <a:pt x="22" y="32"/>
                </a:cubicBezTo>
                <a:cubicBezTo>
                  <a:pt x="22" y="32"/>
                  <a:pt x="22" y="31"/>
                  <a:pt x="22" y="31"/>
                </a:cubicBezTo>
                <a:close/>
                <a:moveTo>
                  <a:pt x="35" y="43"/>
                </a:moveTo>
                <a:cubicBezTo>
                  <a:pt x="33" y="43"/>
                  <a:pt x="31" y="42"/>
                  <a:pt x="30" y="42"/>
                </a:cubicBezTo>
                <a:cubicBezTo>
                  <a:pt x="28" y="41"/>
                  <a:pt x="27" y="40"/>
                  <a:pt x="26" y="39"/>
                </a:cubicBezTo>
                <a:cubicBezTo>
                  <a:pt x="25" y="38"/>
                  <a:pt x="24" y="37"/>
                  <a:pt x="24" y="35"/>
                </a:cubicBezTo>
                <a:cubicBezTo>
                  <a:pt x="24" y="34"/>
                  <a:pt x="24" y="33"/>
                  <a:pt x="24" y="33"/>
                </a:cubicBezTo>
                <a:cubicBezTo>
                  <a:pt x="25" y="32"/>
                  <a:pt x="24" y="30"/>
                  <a:pt x="23" y="30"/>
                </a:cubicBezTo>
                <a:cubicBezTo>
                  <a:pt x="22" y="29"/>
                  <a:pt x="21" y="30"/>
                  <a:pt x="20" y="31"/>
                </a:cubicBezTo>
                <a:cubicBezTo>
                  <a:pt x="20" y="32"/>
                  <a:pt x="19" y="34"/>
                  <a:pt x="19" y="35"/>
                </a:cubicBezTo>
                <a:cubicBezTo>
                  <a:pt x="20" y="38"/>
                  <a:pt x="21" y="40"/>
                  <a:pt x="22" y="42"/>
                </a:cubicBezTo>
                <a:cubicBezTo>
                  <a:pt x="24" y="44"/>
                  <a:pt x="26" y="45"/>
                  <a:pt x="28" y="46"/>
                </a:cubicBezTo>
                <a:cubicBezTo>
                  <a:pt x="30" y="47"/>
                  <a:pt x="32" y="47"/>
                  <a:pt x="35" y="47"/>
                </a:cubicBezTo>
                <a:cubicBezTo>
                  <a:pt x="36" y="47"/>
                  <a:pt x="37" y="46"/>
                  <a:pt x="37" y="45"/>
                </a:cubicBezTo>
                <a:cubicBezTo>
                  <a:pt x="37" y="44"/>
                  <a:pt x="36" y="43"/>
                  <a:pt x="35" y="43"/>
                </a:cubicBezTo>
                <a:close/>
                <a:moveTo>
                  <a:pt x="50" y="15"/>
                </a:moveTo>
                <a:cubicBezTo>
                  <a:pt x="45" y="11"/>
                  <a:pt x="39" y="8"/>
                  <a:pt x="33" y="8"/>
                </a:cubicBezTo>
                <a:cubicBezTo>
                  <a:pt x="26" y="8"/>
                  <a:pt x="20" y="11"/>
                  <a:pt x="15" y="15"/>
                </a:cubicBezTo>
                <a:cubicBezTo>
                  <a:pt x="11" y="20"/>
                  <a:pt x="8" y="26"/>
                  <a:pt x="8" y="32"/>
                </a:cubicBezTo>
                <a:cubicBezTo>
                  <a:pt x="8" y="39"/>
                  <a:pt x="11" y="45"/>
                  <a:pt x="15" y="50"/>
                </a:cubicBezTo>
                <a:cubicBezTo>
                  <a:pt x="20" y="54"/>
                  <a:pt x="26" y="57"/>
                  <a:pt x="33" y="57"/>
                </a:cubicBezTo>
                <a:cubicBezTo>
                  <a:pt x="39" y="57"/>
                  <a:pt x="45" y="54"/>
                  <a:pt x="50" y="50"/>
                </a:cubicBezTo>
                <a:cubicBezTo>
                  <a:pt x="54" y="45"/>
                  <a:pt x="57" y="39"/>
                  <a:pt x="57" y="32"/>
                </a:cubicBezTo>
                <a:cubicBezTo>
                  <a:pt x="57" y="26"/>
                  <a:pt x="54" y="20"/>
                  <a:pt x="50" y="15"/>
                </a:cubicBezTo>
                <a:close/>
              </a:path>
            </a:pathLst>
          </a:custGeom>
          <a:solidFill>
            <a:schemeClr val="bg1"/>
          </a:solidFill>
          <a:ln>
            <a:noFill/>
          </a:ln>
        </p:spPr>
        <p:txBody>
          <a:body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方正黑体简体" panose="02010601030101010101" pitchFamily="2" charset="-122"/>
              <a:cs typeface="+mn-cs"/>
              <a:sym typeface="Arial" panose="020B0604020202020204" pitchFamily="34" charset="0"/>
            </a:endParaRPr>
          </a:p>
        </p:txBody>
      </p:sp>
      <p:sp>
        <p:nvSpPr>
          <p:cNvPr id="184" name="Freeform 223"/>
          <p:cNvSpPr>
            <a:spLocks noEditPoints="1"/>
          </p:cNvSpPr>
          <p:nvPr/>
        </p:nvSpPr>
        <p:spPr bwMode="auto">
          <a:xfrm>
            <a:off x="10249695" y="3524991"/>
            <a:ext cx="209550" cy="236537"/>
          </a:xfrm>
          <a:custGeom>
            <a:avLst/>
            <a:gdLst>
              <a:gd name="T0" fmla="*/ 139821 w 57"/>
              <a:gd name="T1" fmla="*/ 14627 h 65"/>
              <a:gd name="T2" fmla="*/ 169257 w 57"/>
              <a:gd name="T3" fmla="*/ 135303 h 65"/>
              <a:gd name="T4" fmla="*/ 150859 w 57"/>
              <a:gd name="T5" fmla="*/ 32912 h 65"/>
              <a:gd name="T6" fmla="*/ 29436 w 57"/>
              <a:gd name="T7" fmla="*/ 43882 h 65"/>
              <a:gd name="T8" fmla="*/ 11038 w 57"/>
              <a:gd name="T9" fmla="*/ 43882 h 65"/>
              <a:gd name="T10" fmla="*/ 29436 w 57"/>
              <a:gd name="T11" fmla="*/ 204783 h 65"/>
              <a:gd name="T12" fmla="*/ 29436 w 57"/>
              <a:gd name="T13" fmla="*/ 219411 h 65"/>
              <a:gd name="T14" fmla="*/ 0 w 57"/>
              <a:gd name="T15" fmla="*/ 43882 h 65"/>
              <a:gd name="T16" fmla="*/ 29436 w 57"/>
              <a:gd name="T17" fmla="*/ 0 h 65"/>
              <a:gd name="T18" fmla="*/ 121423 w 57"/>
              <a:gd name="T19" fmla="*/ 153588 h 65"/>
              <a:gd name="T20" fmla="*/ 121423 w 57"/>
              <a:gd name="T21" fmla="*/ 234038 h 65"/>
              <a:gd name="T22" fmla="*/ 198693 w 57"/>
              <a:gd name="T23" fmla="*/ 237695 h 65"/>
              <a:gd name="T24" fmla="*/ 209731 w 57"/>
              <a:gd name="T25" fmla="*/ 160901 h 65"/>
              <a:gd name="T26" fmla="*/ 198693 w 57"/>
              <a:gd name="T27" fmla="*/ 149931 h 65"/>
              <a:gd name="T28" fmla="*/ 58872 w 57"/>
              <a:gd name="T29" fmla="*/ 168215 h 65"/>
              <a:gd name="T30" fmla="*/ 110385 w 57"/>
              <a:gd name="T31" fmla="*/ 142617 h 65"/>
              <a:gd name="T32" fmla="*/ 121423 w 57"/>
              <a:gd name="T33" fmla="*/ 135303 h 65"/>
              <a:gd name="T34" fmla="*/ 110385 w 57"/>
              <a:gd name="T35" fmla="*/ 142617 h 65"/>
              <a:gd name="T36" fmla="*/ 25756 w 57"/>
              <a:gd name="T37" fmla="*/ 164558 h 65"/>
              <a:gd name="T38" fmla="*/ 29436 w 57"/>
              <a:gd name="T39" fmla="*/ 186499 h 65"/>
              <a:gd name="T40" fmla="*/ 51513 w 57"/>
              <a:gd name="T41" fmla="*/ 182842 h 65"/>
              <a:gd name="T42" fmla="*/ 47833 w 57"/>
              <a:gd name="T43" fmla="*/ 160901 h 65"/>
              <a:gd name="T44" fmla="*/ 33115 w 57"/>
              <a:gd name="T45" fmla="*/ 164558 h 65"/>
              <a:gd name="T46" fmla="*/ 47833 w 57"/>
              <a:gd name="T47" fmla="*/ 164558 h 65"/>
              <a:gd name="T48" fmla="*/ 25756 w 57"/>
              <a:gd name="T49" fmla="*/ 127990 h 65"/>
              <a:gd name="T50" fmla="*/ 29436 w 57"/>
              <a:gd name="T51" fmla="*/ 153588 h 65"/>
              <a:gd name="T52" fmla="*/ 51513 w 57"/>
              <a:gd name="T53" fmla="*/ 149931 h 65"/>
              <a:gd name="T54" fmla="*/ 47833 w 57"/>
              <a:gd name="T55" fmla="*/ 124333 h 65"/>
              <a:gd name="T56" fmla="*/ 33115 w 57"/>
              <a:gd name="T57" fmla="*/ 131646 h 65"/>
              <a:gd name="T58" fmla="*/ 47833 w 57"/>
              <a:gd name="T59" fmla="*/ 131646 h 65"/>
              <a:gd name="T60" fmla="*/ 132462 w 57"/>
              <a:gd name="T61" fmla="*/ 106049 h 65"/>
              <a:gd name="T62" fmla="*/ 29436 w 57"/>
              <a:gd name="T63" fmla="*/ 87764 h 65"/>
              <a:gd name="T64" fmla="*/ 25756 w 57"/>
              <a:gd name="T65" fmla="*/ 113362 h 65"/>
              <a:gd name="T66" fmla="*/ 47833 w 57"/>
              <a:gd name="T67" fmla="*/ 117019 h 65"/>
              <a:gd name="T68" fmla="*/ 51513 w 57"/>
              <a:gd name="T69" fmla="*/ 91421 h 65"/>
              <a:gd name="T70" fmla="*/ 29436 w 57"/>
              <a:gd name="T71" fmla="*/ 87764 h 65"/>
              <a:gd name="T72" fmla="*/ 33115 w 57"/>
              <a:gd name="T73" fmla="*/ 109705 h 65"/>
              <a:gd name="T74" fmla="*/ 58872 w 57"/>
              <a:gd name="T75" fmla="*/ 65823 h 65"/>
              <a:gd name="T76" fmla="*/ 132462 w 57"/>
              <a:gd name="T77" fmla="*/ 65823 h 65"/>
              <a:gd name="T78" fmla="*/ 25756 w 57"/>
              <a:gd name="T79" fmla="*/ 54853 h 65"/>
              <a:gd name="T80" fmla="*/ 25756 w 57"/>
              <a:gd name="T81" fmla="*/ 84107 h 65"/>
              <a:gd name="T82" fmla="*/ 51513 w 57"/>
              <a:gd name="T83" fmla="*/ 84107 h 65"/>
              <a:gd name="T84" fmla="*/ 51513 w 57"/>
              <a:gd name="T85" fmla="*/ 54853 h 65"/>
              <a:gd name="T86" fmla="*/ 47833 w 57"/>
              <a:gd name="T87" fmla="*/ 62166 h 65"/>
              <a:gd name="T88" fmla="*/ 47833 w 57"/>
              <a:gd name="T89" fmla="*/ 76794 h 65"/>
              <a:gd name="T90" fmla="*/ 154539 w 57"/>
              <a:gd name="T91" fmla="*/ 230381 h 65"/>
              <a:gd name="T92" fmla="*/ 202372 w 57"/>
              <a:gd name="T93" fmla="*/ 168215 h 65"/>
              <a:gd name="T94" fmla="*/ 158218 w 57"/>
              <a:gd name="T95" fmla="*/ 208440 h 65"/>
              <a:gd name="T96" fmla="*/ 125103 w 57"/>
              <a:gd name="T97" fmla="*/ 193813 h 65"/>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57" h="65">
                <a:moveTo>
                  <a:pt x="8" y="0"/>
                </a:moveTo>
                <a:cubicBezTo>
                  <a:pt x="38" y="0"/>
                  <a:pt x="38" y="0"/>
                  <a:pt x="38" y="0"/>
                </a:cubicBezTo>
                <a:cubicBezTo>
                  <a:pt x="38" y="4"/>
                  <a:pt x="38" y="4"/>
                  <a:pt x="38" y="4"/>
                </a:cubicBezTo>
                <a:cubicBezTo>
                  <a:pt x="40" y="4"/>
                  <a:pt x="42" y="5"/>
                  <a:pt x="43" y="6"/>
                </a:cubicBezTo>
                <a:cubicBezTo>
                  <a:pt x="45" y="8"/>
                  <a:pt x="46" y="10"/>
                  <a:pt x="46" y="12"/>
                </a:cubicBezTo>
                <a:cubicBezTo>
                  <a:pt x="46" y="37"/>
                  <a:pt x="46" y="37"/>
                  <a:pt x="46" y="37"/>
                </a:cubicBezTo>
                <a:cubicBezTo>
                  <a:pt x="42" y="37"/>
                  <a:pt x="42" y="37"/>
                  <a:pt x="42" y="37"/>
                </a:cubicBezTo>
                <a:cubicBezTo>
                  <a:pt x="42" y="12"/>
                  <a:pt x="42" y="12"/>
                  <a:pt x="42" y="12"/>
                </a:cubicBezTo>
                <a:cubicBezTo>
                  <a:pt x="42" y="11"/>
                  <a:pt x="42" y="10"/>
                  <a:pt x="41" y="9"/>
                </a:cubicBezTo>
                <a:cubicBezTo>
                  <a:pt x="40" y="8"/>
                  <a:pt x="39" y="8"/>
                  <a:pt x="38" y="8"/>
                </a:cubicBezTo>
                <a:cubicBezTo>
                  <a:pt x="38" y="12"/>
                  <a:pt x="38" y="12"/>
                  <a:pt x="38" y="12"/>
                </a:cubicBezTo>
                <a:cubicBezTo>
                  <a:pt x="8" y="12"/>
                  <a:pt x="8" y="12"/>
                  <a:pt x="8" y="12"/>
                </a:cubicBezTo>
                <a:cubicBezTo>
                  <a:pt x="8" y="8"/>
                  <a:pt x="8" y="8"/>
                  <a:pt x="8" y="8"/>
                </a:cubicBezTo>
                <a:cubicBezTo>
                  <a:pt x="6" y="8"/>
                  <a:pt x="5" y="8"/>
                  <a:pt x="5" y="9"/>
                </a:cubicBezTo>
                <a:cubicBezTo>
                  <a:pt x="4" y="10"/>
                  <a:pt x="3" y="11"/>
                  <a:pt x="3" y="12"/>
                </a:cubicBezTo>
                <a:cubicBezTo>
                  <a:pt x="3" y="52"/>
                  <a:pt x="3" y="52"/>
                  <a:pt x="3" y="52"/>
                </a:cubicBezTo>
                <a:cubicBezTo>
                  <a:pt x="3" y="53"/>
                  <a:pt x="4" y="54"/>
                  <a:pt x="5" y="55"/>
                </a:cubicBezTo>
                <a:cubicBezTo>
                  <a:pt x="6" y="56"/>
                  <a:pt x="7" y="56"/>
                  <a:pt x="8" y="56"/>
                </a:cubicBezTo>
                <a:cubicBezTo>
                  <a:pt x="28" y="56"/>
                  <a:pt x="28" y="56"/>
                  <a:pt x="28" y="56"/>
                </a:cubicBezTo>
                <a:cubicBezTo>
                  <a:pt x="28" y="60"/>
                  <a:pt x="28" y="60"/>
                  <a:pt x="28" y="60"/>
                </a:cubicBezTo>
                <a:cubicBezTo>
                  <a:pt x="8" y="60"/>
                  <a:pt x="8" y="60"/>
                  <a:pt x="8" y="60"/>
                </a:cubicBezTo>
                <a:cubicBezTo>
                  <a:pt x="6" y="60"/>
                  <a:pt x="4" y="59"/>
                  <a:pt x="2" y="58"/>
                </a:cubicBezTo>
                <a:cubicBezTo>
                  <a:pt x="1" y="56"/>
                  <a:pt x="0" y="54"/>
                  <a:pt x="0" y="52"/>
                </a:cubicBezTo>
                <a:cubicBezTo>
                  <a:pt x="0" y="12"/>
                  <a:pt x="0" y="12"/>
                  <a:pt x="0" y="12"/>
                </a:cubicBezTo>
                <a:cubicBezTo>
                  <a:pt x="0" y="10"/>
                  <a:pt x="1" y="8"/>
                  <a:pt x="2" y="6"/>
                </a:cubicBezTo>
                <a:cubicBezTo>
                  <a:pt x="4" y="5"/>
                  <a:pt x="5" y="4"/>
                  <a:pt x="8" y="4"/>
                </a:cubicBezTo>
                <a:cubicBezTo>
                  <a:pt x="8" y="0"/>
                  <a:pt x="8" y="0"/>
                  <a:pt x="8" y="0"/>
                </a:cubicBezTo>
                <a:close/>
                <a:moveTo>
                  <a:pt x="54" y="41"/>
                </a:moveTo>
                <a:cubicBezTo>
                  <a:pt x="35" y="41"/>
                  <a:pt x="35" y="41"/>
                  <a:pt x="35" y="41"/>
                </a:cubicBezTo>
                <a:cubicBezTo>
                  <a:pt x="34" y="41"/>
                  <a:pt x="34" y="41"/>
                  <a:pt x="33" y="42"/>
                </a:cubicBezTo>
                <a:cubicBezTo>
                  <a:pt x="32" y="42"/>
                  <a:pt x="32" y="43"/>
                  <a:pt x="32" y="44"/>
                </a:cubicBezTo>
                <a:cubicBezTo>
                  <a:pt x="32" y="62"/>
                  <a:pt x="32" y="62"/>
                  <a:pt x="32" y="62"/>
                </a:cubicBezTo>
                <a:cubicBezTo>
                  <a:pt x="32" y="63"/>
                  <a:pt x="32" y="64"/>
                  <a:pt x="33" y="64"/>
                </a:cubicBezTo>
                <a:cubicBezTo>
                  <a:pt x="33" y="64"/>
                  <a:pt x="33" y="64"/>
                  <a:pt x="33" y="64"/>
                </a:cubicBezTo>
                <a:cubicBezTo>
                  <a:pt x="34" y="65"/>
                  <a:pt x="34" y="65"/>
                  <a:pt x="35" y="65"/>
                </a:cubicBezTo>
                <a:cubicBezTo>
                  <a:pt x="54" y="65"/>
                  <a:pt x="54" y="65"/>
                  <a:pt x="54" y="65"/>
                </a:cubicBezTo>
                <a:cubicBezTo>
                  <a:pt x="55" y="65"/>
                  <a:pt x="56" y="65"/>
                  <a:pt x="56" y="64"/>
                </a:cubicBezTo>
                <a:cubicBezTo>
                  <a:pt x="57" y="64"/>
                  <a:pt x="57" y="63"/>
                  <a:pt x="57" y="62"/>
                </a:cubicBezTo>
                <a:cubicBezTo>
                  <a:pt x="57" y="44"/>
                  <a:pt x="57" y="44"/>
                  <a:pt x="57" y="44"/>
                </a:cubicBezTo>
                <a:cubicBezTo>
                  <a:pt x="57" y="43"/>
                  <a:pt x="57" y="42"/>
                  <a:pt x="56" y="42"/>
                </a:cubicBezTo>
                <a:cubicBezTo>
                  <a:pt x="56" y="42"/>
                  <a:pt x="56" y="42"/>
                  <a:pt x="56" y="42"/>
                </a:cubicBezTo>
                <a:cubicBezTo>
                  <a:pt x="56" y="41"/>
                  <a:pt x="55" y="41"/>
                  <a:pt x="54" y="41"/>
                </a:cubicBezTo>
                <a:close/>
                <a:moveTo>
                  <a:pt x="28" y="48"/>
                </a:moveTo>
                <a:cubicBezTo>
                  <a:pt x="28" y="46"/>
                  <a:pt x="28" y="46"/>
                  <a:pt x="28" y="46"/>
                </a:cubicBezTo>
                <a:cubicBezTo>
                  <a:pt x="16" y="46"/>
                  <a:pt x="16" y="46"/>
                  <a:pt x="16" y="46"/>
                </a:cubicBezTo>
                <a:cubicBezTo>
                  <a:pt x="16" y="48"/>
                  <a:pt x="16" y="48"/>
                  <a:pt x="16" y="48"/>
                </a:cubicBezTo>
                <a:cubicBezTo>
                  <a:pt x="28" y="48"/>
                  <a:pt x="28" y="48"/>
                  <a:pt x="28" y="48"/>
                </a:cubicBezTo>
                <a:close/>
                <a:moveTo>
                  <a:pt x="30" y="39"/>
                </a:moveTo>
                <a:cubicBezTo>
                  <a:pt x="30" y="39"/>
                  <a:pt x="30" y="39"/>
                  <a:pt x="30" y="39"/>
                </a:cubicBezTo>
                <a:cubicBezTo>
                  <a:pt x="30" y="39"/>
                  <a:pt x="30" y="39"/>
                  <a:pt x="30" y="39"/>
                </a:cubicBezTo>
                <a:cubicBezTo>
                  <a:pt x="31" y="38"/>
                  <a:pt x="32" y="37"/>
                  <a:pt x="33" y="37"/>
                </a:cubicBezTo>
                <a:cubicBezTo>
                  <a:pt x="16" y="37"/>
                  <a:pt x="16" y="37"/>
                  <a:pt x="16" y="37"/>
                </a:cubicBezTo>
                <a:cubicBezTo>
                  <a:pt x="16" y="39"/>
                  <a:pt x="16" y="39"/>
                  <a:pt x="16" y="39"/>
                </a:cubicBezTo>
                <a:cubicBezTo>
                  <a:pt x="30" y="39"/>
                  <a:pt x="30" y="39"/>
                  <a:pt x="30" y="39"/>
                </a:cubicBezTo>
                <a:close/>
                <a:moveTo>
                  <a:pt x="8" y="44"/>
                </a:moveTo>
                <a:cubicBezTo>
                  <a:pt x="7" y="44"/>
                  <a:pt x="7" y="44"/>
                  <a:pt x="7" y="44"/>
                </a:cubicBezTo>
                <a:cubicBezTo>
                  <a:pt x="7" y="45"/>
                  <a:pt x="7" y="45"/>
                  <a:pt x="7" y="45"/>
                </a:cubicBezTo>
                <a:cubicBezTo>
                  <a:pt x="7" y="50"/>
                  <a:pt x="7" y="50"/>
                  <a:pt x="7" y="50"/>
                </a:cubicBezTo>
                <a:cubicBezTo>
                  <a:pt x="7" y="51"/>
                  <a:pt x="7" y="51"/>
                  <a:pt x="7" y="51"/>
                </a:cubicBezTo>
                <a:cubicBezTo>
                  <a:pt x="8" y="51"/>
                  <a:pt x="8" y="51"/>
                  <a:pt x="8" y="51"/>
                </a:cubicBezTo>
                <a:cubicBezTo>
                  <a:pt x="13" y="51"/>
                  <a:pt x="13" y="51"/>
                  <a:pt x="13" y="51"/>
                </a:cubicBezTo>
                <a:cubicBezTo>
                  <a:pt x="14" y="51"/>
                  <a:pt x="14" y="51"/>
                  <a:pt x="14" y="51"/>
                </a:cubicBezTo>
                <a:cubicBezTo>
                  <a:pt x="14" y="50"/>
                  <a:pt x="14" y="50"/>
                  <a:pt x="14" y="50"/>
                </a:cubicBezTo>
                <a:cubicBezTo>
                  <a:pt x="14" y="45"/>
                  <a:pt x="14" y="45"/>
                  <a:pt x="14" y="45"/>
                </a:cubicBezTo>
                <a:cubicBezTo>
                  <a:pt x="14" y="44"/>
                  <a:pt x="14" y="44"/>
                  <a:pt x="14" y="44"/>
                </a:cubicBezTo>
                <a:cubicBezTo>
                  <a:pt x="13" y="44"/>
                  <a:pt x="13" y="44"/>
                  <a:pt x="13" y="44"/>
                </a:cubicBezTo>
                <a:cubicBezTo>
                  <a:pt x="8" y="44"/>
                  <a:pt x="8" y="44"/>
                  <a:pt x="8" y="44"/>
                </a:cubicBezTo>
                <a:close/>
                <a:moveTo>
                  <a:pt x="13" y="45"/>
                </a:moveTo>
                <a:cubicBezTo>
                  <a:pt x="9" y="45"/>
                  <a:pt x="9" y="45"/>
                  <a:pt x="9" y="45"/>
                </a:cubicBezTo>
                <a:cubicBezTo>
                  <a:pt x="9" y="49"/>
                  <a:pt x="9" y="49"/>
                  <a:pt x="9" y="49"/>
                </a:cubicBezTo>
                <a:cubicBezTo>
                  <a:pt x="13" y="49"/>
                  <a:pt x="13" y="49"/>
                  <a:pt x="13" y="49"/>
                </a:cubicBezTo>
                <a:cubicBezTo>
                  <a:pt x="13" y="45"/>
                  <a:pt x="13" y="45"/>
                  <a:pt x="13" y="45"/>
                </a:cubicBezTo>
                <a:close/>
                <a:moveTo>
                  <a:pt x="8" y="34"/>
                </a:moveTo>
                <a:cubicBezTo>
                  <a:pt x="7" y="34"/>
                  <a:pt x="7" y="34"/>
                  <a:pt x="7" y="34"/>
                </a:cubicBezTo>
                <a:cubicBezTo>
                  <a:pt x="7" y="35"/>
                  <a:pt x="7" y="35"/>
                  <a:pt x="7" y="35"/>
                </a:cubicBezTo>
                <a:cubicBezTo>
                  <a:pt x="7" y="41"/>
                  <a:pt x="7" y="41"/>
                  <a:pt x="7" y="41"/>
                </a:cubicBezTo>
                <a:cubicBezTo>
                  <a:pt x="7" y="42"/>
                  <a:pt x="7" y="42"/>
                  <a:pt x="7" y="42"/>
                </a:cubicBezTo>
                <a:cubicBezTo>
                  <a:pt x="8" y="42"/>
                  <a:pt x="8" y="42"/>
                  <a:pt x="8" y="42"/>
                </a:cubicBezTo>
                <a:cubicBezTo>
                  <a:pt x="13" y="42"/>
                  <a:pt x="13" y="42"/>
                  <a:pt x="13" y="42"/>
                </a:cubicBezTo>
                <a:cubicBezTo>
                  <a:pt x="14" y="42"/>
                  <a:pt x="14" y="42"/>
                  <a:pt x="14" y="42"/>
                </a:cubicBezTo>
                <a:cubicBezTo>
                  <a:pt x="14" y="41"/>
                  <a:pt x="14" y="41"/>
                  <a:pt x="14" y="41"/>
                </a:cubicBezTo>
                <a:cubicBezTo>
                  <a:pt x="14" y="35"/>
                  <a:pt x="14" y="35"/>
                  <a:pt x="14" y="35"/>
                </a:cubicBezTo>
                <a:cubicBezTo>
                  <a:pt x="14" y="34"/>
                  <a:pt x="14" y="34"/>
                  <a:pt x="14" y="34"/>
                </a:cubicBezTo>
                <a:cubicBezTo>
                  <a:pt x="13" y="34"/>
                  <a:pt x="13" y="34"/>
                  <a:pt x="13" y="34"/>
                </a:cubicBezTo>
                <a:cubicBezTo>
                  <a:pt x="8" y="34"/>
                  <a:pt x="8" y="34"/>
                  <a:pt x="8" y="34"/>
                </a:cubicBezTo>
                <a:close/>
                <a:moveTo>
                  <a:pt x="13" y="36"/>
                </a:moveTo>
                <a:cubicBezTo>
                  <a:pt x="9" y="36"/>
                  <a:pt x="9" y="36"/>
                  <a:pt x="9" y="36"/>
                </a:cubicBezTo>
                <a:cubicBezTo>
                  <a:pt x="9" y="40"/>
                  <a:pt x="9" y="40"/>
                  <a:pt x="9" y="40"/>
                </a:cubicBezTo>
                <a:cubicBezTo>
                  <a:pt x="13" y="40"/>
                  <a:pt x="13" y="40"/>
                  <a:pt x="13" y="40"/>
                </a:cubicBezTo>
                <a:cubicBezTo>
                  <a:pt x="13" y="36"/>
                  <a:pt x="13" y="36"/>
                  <a:pt x="13" y="36"/>
                </a:cubicBezTo>
                <a:close/>
                <a:moveTo>
                  <a:pt x="16" y="27"/>
                </a:moveTo>
                <a:cubicBezTo>
                  <a:pt x="16" y="29"/>
                  <a:pt x="16" y="29"/>
                  <a:pt x="16" y="29"/>
                </a:cubicBezTo>
                <a:cubicBezTo>
                  <a:pt x="36" y="29"/>
                  <a:pt x="36" y="29"/>
                  <a:pt x="36" y="29"/>
                </a:cubicBezTo>
                <a:cubicBezTo>
                  <a:pt x="36" y="27"/>
                  <a:pt x="36" y="27"/>
                  <a:pt x="36" y="27"/>
                </a:cubicBezTo>
                <a:cubicBezTo>
                  <a:pt x="16" y="27"/>
                  <a:pt x="16" y="27"/>
                  <a:pt x="16" y="27"/>
                </a:cubicBezTo>
                <a:close/>
                <a:moveTo>
                  <a:pt x="8" y="24"/>
                </a:moveTo>
                <a:cubicBezTo>
                  <a:pt x="7" y="24"/>
                  <a:pt x="7" y="24"/>
                  <a:pt x="7" y="24"/>
                </a:cubicBezTo>
                <a:cubicBezTo>
                  <a:pt x="7" y="25"/>
                  <a:pt x="7" y="25"/>
                  <a:pt x="7" y="25"/>
                </a:cubicBezTo>
                <a:cubicBezTo>
                  <a:pt x="7" y="31"/>
                  <a:pt x="7" y="31"/>
                  <a:pt x="7" y="31"/>
                </a:cubicBezTo>
                <a:cubicBezTo>
                  <a:pt x="7" y="32"/>
                  <a:pt x="7" y="32"/>
                  <a:pt x="7" y="32"/>
                </a:cubicBezTo>
                <a:cubicBezTo>
                  <a:pt x="8" y="32"/>
                  <a:pt x="8" y="32"/>
                  <a:pt x="8" y="32"/>
                </a:cubicBezTo>
                <a:cubicBezTo>
                  <a:pt x="13" y="32"/>
                  <a:pt x="13" y="32"/>
                  <a:pt x="13" y="32"/>
                </a:cubicBezTo>
                <a:cubicBezTo>
                  <a:pt x="14" y="32"/>
                  <a:pt x="14" y="32"/>
                  <a:pt x="14" y="32"/>
                </a:cubicBezTo>
                <a:cubicBezTo>
                  <a:pt x="14" y="31"/>
                  <a:pt x="14" y="31"/>
                  <a:pt x="14" y="31"/>
                </a:cubicBezTo>
                <a:cubicBezTo>
                  <a:pt x="14" y="25"/>
                  <a:pt x="14" y="25"/>
                  <a:pt x="14" y="25"/>
                </a:cubicBezTo>
                <a:cubicBezTo>
                  <a:pt x="14" y="24"/>
                  <a:pt x="14" y="24"/>
                  <a:pt x="14" y="24"/>
                </a:cubicBezTo>
                <a:cubicBezTo>
                  <a:pt x="13" y="24"/>
                  <a:pt x="13" y="24"/>
                  <a:pt x="13" y="24"/>
                </a:cubicBezTo>
                <a:cubicBezTo>
                  <a:pt x="8" y="24"/>
                  <a:pt x="8" y="24"/>
                  <a:pt x="8" y="24"/>
                </a:cubicBezTo>
                <a:close/>
                <a:moveTo>
                  <a:pt x="13" y="26"/>
                </a:moveTo>
                <a:cubicBezTo>
                  <a:pt x="9" y="26"/>
                  <a:pt x="9" y="26"/>
                  <a:pt x="9" y="26"/>
                </a:cubicBezTo>
                <a:cubicBezTo>
                  <a:pt x="9" y="30"/>
                  <a:pt x="9" y="30"/>
                  <a:pt x="9" y="30"/>
                </a:cubicBezTo>
                <a:cubicBezTo>
                  <a:pt x="13" y="30"/>
                  <a:pt x="13" y="30"/>
                  <a:pt x="13" y="30"/>
                </a:cubicBezTo>
                <a:cubicBezTo>
                  <a:pt x="13" y="26"/>
                  <a:pt x="13" y="26"/>
                  <a:pt x="13" y="26"/>
                </a:cubicBezTo>
                <a:close/>
                <a:moveTo>
                  <a:pt x="16" y="18"/>
                </a:moveTo>
                <a:cubicBezTo>
                  <a:pt x="16" y="20"/>
                  <a:pt x="16" y="20"/>
                  <a:pt x="16" y="20"/>
                </a:cubicBezTo>
                <a:cubicBezTo>
                  <a:pt x="36" y="20"/>
                  <a:pt x="36" y="20"/>
                  <a:pt x="36" y="20"/>
                </a:cubicBezTo>
                <a:cubicBezTo>
                  <a:pt x="36" y="18"/>
                  <a:pt x="36" y="18"/>
                  <a:pt x="36" y="18"/>
                </a:cubicBezTo>
                <a:cubicBezTo>
                  <a:pt x="16" y="18"/>
                  <a:pt x="16" y="18"/>
                  <a:pt x="16" y="18"/>
                </a:cubicBezTo>
                <a:close/>
                <a:moveTo>
                  <a:pt x="8" y="15"/>
                </a:moveTo>
                <a:cubicBezTo>
                  <a:pt x="7" y="15"/>
                  <a:pt x="7" y="15"/>
                  <a:pt x="7" y="15"/>
                </a:cubicBezTo>
                <a:cubicBezTo>
                  <a:pt x="7" y="16"/>
                  <a:pt x="7" y="16"/>
                  <a:pt x="7" y="16"/>
                </a:cubicBezTo>
                <a:cubicBezTo>
                  <a:pt x="7" y="22"/>
                  <a:pt x="7" y="22"/>
                  <a:pt x="7" y="22"/>
                </a:cubicBezTo>
                <a:cubicBezTo>
                  <a:pt x="7" y="23"/>
                  <a:pt x="7" y="23"/>
                  <a:pt x="7" y="23"/>
                </a:cubicBezTo>
                <a:cubicBezTo>
                  <a:pt x="8" y="23"/>
                  <a:pt x="8" y="23"/>
                  <a:pt x="8" y="23"/>
                </a:cubicBezTo>
                <a:cubicBezTo>
                  <a:pt x="13" y="23"/>
                  <a:pt x="13" y="23"/>
                  <a:pt x="13" y="23"/>
                </a:cubicBezTo>
                <a:cubicBezTo>
                  <a:pt x="14" y="23"/>
                  <a:pt x="14" y="23"/>
                  <a:pt x="14" y="23"/>
                </a:cubicBezTo>
                <a:cubicBezTo>
                  <a:pt x="14" y="22"/>
                  <a:pt x="14" y="22"/>
                  <a:pt x="14" y="22"/>
                </a:cubicBezTo>
                <a:cubicBezTo>
                  <a:pt x="14" y="16"/>
                  <a:pt x="14" y="16"/>
                  <a:pt x="14" y="16"/>
                </a:cubicBezTo>
                <a:cubicBezTo>
                  <a:pt x="14" y="15"/>
                  <a:pt x="14" y="15"/>
                  <a:pt x="14" y="15"/>
                </a:cubicBezTo>
                <a:cubicBezTo>
                  <a:pt x="13" y="15"/>
                  <a:pt x="13" y="15"/>
                  <a:pt x="13" y="15"/>
                </a:cubicBezTo>
                <a:cubicBezTo>
                  <a:pt x="8" y="15"/>
                  <a:pt x="8" y="15"/>
                  <a:pt x="8" y="15"/>
                </a:cubicBezTo>
                <a:close/>
                <a:moveTo>
                  <a:pt x="13" y="17"/>
                </a:moveTo>
                <a:cubicBezTo>
                  <a:pt x="9" y="17"/>
                  <a:pt x="9" y="17"/>
                  <a:pt x="9" y="17"/>
                </a:cubicBezTo>
                <a:cubicBezTo>
                  <a:pt x="9" y="21"/>
                  <a:pt x="9" y="21"/>
                  <a:pt x="9" y="21"/>
                </a:cubicBezTo>
                <a:cubicBezTo>
                  <a:pt x="13" y="21"/>
                  <a:pt x="13" y="21"/>
                  <a:pt x="13" y="21"/>
                </a:cubicBezTo>
                <a:cubicBezTo>
                  <a:pt x="13" y="17"/>
                  <a:pt x="13" y="17"/>
                  <a:pt x="13" y="17"/>
                </a:cubicBezTo>
                <a:close/>
                <a:moveTo>
                  <a:pt x="34" y="53"/>
                </a:moveTo>
                <a:cubicBezTo>
                  <a:pt x="42" y="63"/>
                  <a:pt x="42" y="63"/>
                  <a:pt x="42" y="63"/>
                </a:cubicBezTo>
                <a:cubicBezTo>
                  <a:pt x="42" y="64"/>
                  <a:pt x="44" y="64"/>
                  <a:pt x="45" y="64"/>
                </a:cubicBezTo>
                <a:cubicBezTo>
                  <a:pt x="46" y="63"/>
                  <a:pt x="46" y="63"/>
                  <a:pt x="46" y="63"/>
                </a:cubicBezTo>
                <a:cubicBezTo>
                  <a:pt x="55" y="46"/>
                  <a:pt x="55" y="46"/>
                  <a:pt x="55" y="46"/>
                </a:cubicBezTo>
                <a:cubicBezTo>
                  <a:pt x="56" y="45"/>
                  <a:pt x="55" y="43"/>
                  <a:pt x="54" y="43"/>
                </a:cubicBezTo>
                <a:cubicBezTo>
                  <a:pt x="53" y="42"/>
                  <a:pt x="51" y="43"/>
                  <a:pt x="50" y="44"/>
                </a:cubicBezTo>
                <a:cubicBezTo>
                  <a:pt x="43" y="57"/>
                  <a:pt x="43" y="57"/>
                  <a:pt x="43" y="57"/>
                </a:cubicBezTo>
                <a:cubicBezTo>
                  <a:pt x="39" y="50"/>
                  <a:pt x="39" y="50"/>
                  <a:pt x="39" y="50"/>
                </a:cubicBezTo>
                <a:cubicBezTo>
                  <a:pt x="38" y="49"/>
                  <a:pt x="36" y="49"/>
                  <a:pt x="35" y="50"/>
                </a:cubicBezTo>
                <a:cubicBezTo>
                  <a:pt x="34" y="51"/>
                  <a:pt x="34" y="52"/>
                  <a:pt x="34" y="53"/>
                </a:cubicBezTo>
                <a:close/>
              </a:path>
            </a:pathLst>
          </a:custGeom>
          <a:solidFill>
            <a:schemeClr val="bg1"/>
          </a:solidFill>
          <a:ln>
            <a:noFill/>
          </a:ln>
        </p:spPr>
        <p:txBody>
          <a:body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方正黑体简体" panose="02010601030101010101" pitchFamily="2" charset="-122"/>
              <a:cs typeface="+mn-cs"/>
              <a:sym typeface="Arial" panose="020B0604020202020204" pitchFamily="34" charset="0"/>
            </a:endParaRPr>
          </a:p>
        </p:txBody>
      </p:sp>
      <p:sp>
        <p:nvSpPr>
          <p:cNvPr id="185" name="Freeform 224"/>
          <p:cNvSpPr>
            <a:spLocks noEditPoints="1"/>
          </p:cNvSpPr>
          <p:nvPr/>
        </p:nvSpPr>
        <p:spPr bwMode="auto">
          <a:xfrm>
            <a:off x="2093120" y="5845916"/>
            <a:ext cx="250825" cy="179387"/>
          </a:xfrm>
          <a:custGeom>
            <a:avLst/>
            <a:gdLst>
              <a:gd name="T0" fmla="*/ 14702 w 68"/>
              <a:gd name="T1" fmla="*/ 88173 h 49"/>
              <a:gd name="T2" fmla="*/ 40430 w 68"/>
              <a:gd name="T3" fmla="*/ 88173 h 49"/>
              <a:gd name="T4" fmla="*/ 58807 w 68"/>
              <a:gd name="T5" fmla="*/ 88173 h 49"/>
              <a:gd name="T6" fmla="*/ 66158 w 68"/>
              <a:gd name="T7" fmla="*/ 95521 h 49"/>
              <a:gd name="T8" fmla="*/ 69833 w 68"/>
              <a:gd name="T9" fmla="*/ 110216 h 49"/>
              <a:gd name="T10" fmla="*/ 80860 w 68"/>
              <a:gd name="T11" fmla="*/ 84499 h 49"/>
              <a:gd name="T12" fmla="*/ 95561 w 68"/>
              <a:gd name="T13" fmla="*/ 80825 h 49"/>
              <a:gd name="T14" fmla="*/ 99237 w 68"/>
              <a:gd name="T15" fmla="*/ 88173 h 49"/>
              <a:gd name="T16" fmla="*/ 99237 w 68"/>
              <a:gd name="T17" fmla="*/ 88173 h 49"/>
              <a:gd name="T18" fmla="*/ 110263 w 68"/>
              <a:gd name="T19" fmla="*/ 121238 h 49"/>
              <a:gd name="T20" fmla="*/ 121290 w 68"/>
              <a:gd name="T21" fmla="*/ 7348 h 49"/>
              <a:gd name="T22" fmla="*/ 132316 w 68"/>
              <a:gd name="T23" fmla="*/ 0 h 49"/>
              <a:gd name="T24" fmla="*/ 139667 w 68"/>
              <a:gd name="T25" fmla="*/ 7348 h 49"/>
              <a:gd name="T26" fmla="*/ 139667 w 68"/>
              <a:gd name="T27" fmla="*/ 7348 h 49"/>
              <a:gd name="T28" fmla="*/ 154369 w 68"/>
              <a:gd name="T29" fmla="*/ 91847 h 49"/>
              <a:gd name="T30" fmla="*/ 183772 w 68"/>
              <a:gd name="T31" fmla="*/ 91847 h 49"/>
              <a:gd name="T32" fmla="*/ 183772 w 68"/>
              <a:gd name="T33" fmla="*/ 110216 h 49"/>
              <a:gd name="T34" fmla="*/ 147018 w 68"/>
              <a:gd name="T35" fmla="*/ 110216 h 49"/>
              <a:gd name="T36" fmla="*/ 147018 w 68"/>
              <a:gd name="T37" fmla="*/ 110216 h 49"/>
              <a:gd name="T38" fmla="*/ 135991 w 68"/>
              <a:gd name="T39" fmla="*/ 102869 h 49"/>
              <a:gd name="T40" fmla="*/ 132316 w 68"/>
              <a:gd name="T41" fmla="*/ 77151 h 49"/>
              <a:gd name="T42" fmla="*/ 124965 w 68"/>
              <a:gd name="T43" fmla="*/ 172672 h 49"/>
              <a:gd name="T44" fmla="*/ 117614 w 68"/>
              <a:gd name="T45" fmla="*/ 180020 h 49"/>
              <a:gd name="T46" fmla="*/ 106588 w 68"/>
              <a:gd name="T47" fmla="*/ 172672 h 49"/>
              <a:gd name="T48" fmla="*/ 88211 w 68"/>
              <a:gd name="T49" fmla="*/ 117564 h 49"/>
              <a:gd name="T50" fmla="*/ 77184 w 68"/>
              <a:gd name="T51" fmla="*/ 139607 h 49"/>
              <a:gd name="T52" fmla="*/ 73509 w 68"/>
              <a:gd name="T53" fmla="*/ 146955 h 49"/>
              <a:gd name="T54" fmla="*/ 62483 w 68"/>
              <a:gd name="T55" fmla="*/ 139607 h 49"/>
              <a:gd name="T56" fmla="*/ 51456 w 68"/>
              <a:gd name="T57" fmla="*/ 106542 h 49"/>
              <a:gd name="T58" fmla="*/ 40430 w 68"/>
              <a:gd name="T59" fmla="*/ 106542 h 49"/>
              <a:gd name="T60" fmla="*/ 14702 w 68"/>
              <a:gd name="T61" fmla="*/ 106542 h 49"/>
              <a:gd name="T62" fmla="*/ 0 w 68"/>
              <a:gd name="T63" fmla="*/ 106542 h 49"/>
              <a:gd name="T64" fmla="*/ 0 w 68"/>
              <a:gd name="T65" fmla="*/ 88173 h 49"/>
              <a:gd name="T66" fmla="*/ 14702 w 68"/>
              <a:gd name="T67" fmla="*/ 88173 h 49"/>
              <a:gd name="T68" fmla="*/ 235228 w 68"/>
              <a:gd name="T69" fmla="*/ 110216 h 49"/>
              <a:gd name="T70" fmla="*/ 227877 w 68"/>
              <a:gd name="T71" fmla="*/ 99195 h 49"/>
              <a:gd name="T72" fmla="*/ 235228 w 68"/>
              <a:gd name="T73" fmla="*/ 91847 h 49"/>
              <a:gd name="T74" fmla="*/ 238904 w 68"/>
              <a:gd name="T75" fmla="*/ 91847 h 49"/>
              <a:gd name="T76" fmla="*/ 249930 w 68"/>
              <a:gd name="T77" fmla="*/ 99195 h 49"/>
              <a:gd name="T78" fmla="*/ 238904 w 68"/>
              <a:gd name="T79" fmla="*/ 110216 h 49"/>
              <a:gd name="T80" fmla="*/ 235228 w 68"/>
              <a:gd name="T81" fmla="*/ 110216 h 49"/>
              <a:gd name="T82" fmla="*/ 202149 w 68"/>
              <a:gd name="T83" fmla="*/ 110216 h 49"/>
              <a:gd name="T84" fmla="*/ 191123 w 68"/>
              <a:gd name="T85" fmla="*/ 99195 h 49"/>
              <a:gd name="T86" fmla="*/ 202149 w 68"/>
              <a:gd name="T87" fmla="*/ 91847 h 49"/>
              <a:gd name="T88" fmla="*/ 213176 w 68"/>
              <a:gd name="T89" fmla="*/ 91847 h 49"/>
              <a:gd name="T90" fmla="*/ 220526 w 68"/>
              <a:gd name="T91" fmla="*/ 99195 h 49"/>
              <a:gd name="T92" fmla="*/ 213176 w 68"/>
              <a:gd name="T93" fmla="*/ 110216 h 49"/>
              <a:gd name="T94" fmla="*/ 202149 w 68"/>
              <a:gd name="T95" fmla="*/ 110216 h 49"/>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68" h="49">
                <a:moveTo>
                  <a:pt x="4" y="24"/>
                </a:moveTo>
                <a:cubicBezTo>
                  <a:pt x="11" y="24"/>
                  <a:pt x="11" y="24"/>
                  <a:pt x="11" y="24"/>
                </a:cubicBezTo>
                <a:cubicBezTo>
                  <a:pt x="16" y="24"/>
                  <a:pt x="16" y="24"/>
                  <a:pt x="16" y="24"/>
                </a:cubicBezTo>
                <a:cubicBezTo>
                  <a:pt x="17" y="24"/>
                  <a:pt x="18" y="25"/>
                  <a:pt x="18" y="26"/>
                </a:cubicBezTo>
                <a:cubicBezTo>
                  <a:pt x="19" y="30"/>
                  <a:pt x="19" y="30"/>
                  <a:pt x="19" y="30"/>
                </a:cubicBezTo>
                <a:cubicBezTo>
                  <a:pt x="22" y="23"/>
                  <a:pt x="22" y="23"/>
                  <a:pt x="22" y="23"/>
                </a:cubicBezTo>
                <a:cubicBezTo>
                  <a:pt x="23" y="22"/>
                  <a:pt x="24" y="21"/>
                  <a:pt x="26" y="22"/>
                </a:cubicBezTo>
                <a:cubicBezTo>
                  <a:pt x="26" y="22"/>
                  <a:pt x="27" y="23"/>
                  <a:pt x="27" y="24"/>
                </a:cubicBezTo>
                <a:cubicBezTo>
                  <a:pt x="27" y="24"/>
                  <a:pt x="27" y="24"/>
                  <a:pt x="27" y="24"/>
                </a:cubicBezTo>
                <a:cubicBezTo>
                  <a:pt x="30" y="33"/>
                  <a:pt x="30" y="33"/>
                  <a:pt x="30" y="33"/>
                </a:cubicBezTo>
                <a:cubicBezTo>
                  <a:pt x="33" y="2"/>
                  <a:pt x="33" y="2"/>
                  <a:pt x="33" y="2"/>
                </a:cubicBezTo>
                <a:cubicBezTo>
                  <a:pt x="33" y="1"/>
                  <a:pt x="34" y="0"/>
                  <a:pt x="36" y="0"/>
                </a:cubicBezTo>
                <a:cubicBezTo>
                  <a:pt x="37" y="0"/>
                  <a:pt x="38" y="1"/>
                  <a:pt x="38" y="2"/>
                </a:cubicBezTo>
                <a:cubicBezTo>
                  <a:pt x="38" y="2"/>
                  <a:pt x="38" y="2"/>
                  <a:pt x="38" y="2"/>
                </a:cubicBezTo>
                <a:cubicBezTo>
                  <a:pt x="42" y="25"/>
                  <a:pt x="42" y="25"/>
                  <a:pt x="42" y="25"/>
                </a:cubicBezTo>
                <a:cubicBezTo>
                  <a:pt x="45" y="25"/>
                  <a:pt x="47" y="25"/>
                  <a:pt x="50" y="25"/>
                </a:cubicBezTo>
                <a:cubicBezTo>
                  <a:pt x="50" y="30"/>
                  <a:pt x="50" y="30"/>
                  <a:pt x="50" y="30"/>
                </a:cubicBezTo>
                <a:cubicBezTo>
                  <a:pt x="46" y="30"/>
                  <a:pt x="43" y="30"/>
                  <a:pt x="40" y="30"/>
                </a:cubicBezTo>
                <a:cubicBezTo>
                  <a:pt x="40" y="30"/>
                  <a:pt x="40" y="30"/>
                  <a:pt x="40" y="30"/>
                </a:cubicBezTo>
                <a:cubicBezTo>
                  <a:pt x="38" y="30"/>
                  <a:pt x="37" y="29"/>
                  <a:pt x="37" y="28"/>
                </a:cubicBezTo>
                <a:cubicBezTo>
                  <a:pt x="36" y="21"/>
                  <a:pt x="36" y="21"/>
                  <a:pt x="36" y="21"/>
                </a:cubicBezTo>
                <a:cubicBezTo>
                  <a:pt x="34" y="47"/>
                  <a:pt x="34" y="47"/>
                  <a:pt x="34" y="47"/>
                </a:cubicBezTo>
                <a:cubicBezTo>
                  <a:pt x="34" y="48"/>
                  <a:pt x="33" y="49"/>
                  <a:pt x="32" y="49"/>
                </a:cubicBezTo>
                <a:cubicBezTo>
                  <a:pt x="31" y="49"/>
                  <a:pt x="29" y="49"/>
                  <a:pt x="29" y="47"/>
                </a:cubicBezTo>
                <a:cubicBezTo>
                  <a:pt x="24" y="32"/>
                  <a:pt x="24" y="32"/>
                  <a:pt x="24" y="32"/>
                </a:cubicBezTo>
                <a:cubicBezTo>
                  <a:pt x="21" y="38"/>
                  <a:pt x="21" y="38"/>
                  <a:pt x="21" y="38"/>
                </a:cubicBezTo>
                <a:cubicBezTo>
                  <a:pt x="21" y="39"/>
                  <a:pt x="20" y="39"/>
                  <a:pt x="20" y="40"/>
                </a:cubicBezTo>
                <a:cubicBezTo>
                  <a:pt x="18" y="40"/>
                  <a:pt x="17" y="39"/>
                  <a:pt x="17" y="38"/>
                </a:cubicBezTo>
                <a:cubicBezTo>
                  <a:pt x="14" y="29"/>
                  <a:pt x="14" y="29"/>
                  <a:pt x="14" y="29"/>
                </a:cubicBezTo>
                <a:cubicBezTo>
                  <a:pt x="11" y="29"/>
                  <a:pt x="11" y="29"/>
                  <a:pt x="11" y="29"/>
                </a:cubicBezTo>
                <a:cubicBezTo>
                  <a:pt x="4" y="29"/>
                  <a:pt x="4" y="29"/>
                  <a:pt x="4" y="29"/>
                </a:cubicBezTo>
                <a:cubicBezTo>
                  <a:pt x="0" y="29"/>
                  <a:pt x="0" y="29"/>
                  <a:pt x="0" y="29"/>
                </a:cubicBezTo>
                <a:cubicBezTo>
                  <a:pt x="0" y="24"/>
                  <a:pt x="0" y="24"/>
                  <a:pt x="0" y="24"/>
                </a:cubicBezTo>
                <a:cubicBezTo>
                  <a:pt x="4" y="24"/>
                  <a:pt x="4" y="24"/>
                  <a:pt x="4" y="24"/>
                </a:cubicBezTo>
                <a:close/>
                <a:moveTo>
                  <a:pt x="64" y="30"/>
                </a:moveTo>
                <a:cubicBezTo>
                  <a:pt x="63" y="30"/>
                  <a:pt x="62" y="28"/>
                  <a:pt x="62" y="27"/>
                </a:cubicBezTo>
                <a:cubicBezTo>
                  <a:pt x="62" y="26"/>
                  <a:pt x="63" y="25"/>
                  <a:pt x="64" y="25"/>
                </a:cubicBezTo>
                <a:cubicBezTo>
                  <a:pt x="65" y="25"/>
                  <a:pt x="65" y="25"/>
                  <a:pt x="65" y="25"/>
                </a:cubicBezTo>
                <a:cubicBezTo>
                  <a:pt x="67" y="25"/>
                  <a:pt x="68" y="26"/>
                  <a:pt x="68" y="27"/>
                </a:cubicBezTo>
                <a:cubicBezTo>
                  <a:pt x="68" y="28"/>
                  <a:pt x="67" y="30"/>
                  <a:pt x="65" y="30"/>
                </a:cubicBezTo>
                <a:cubicBezTo>
                  <a:pt x="64" y="30"/>
                  <a:pt x="64" y="30"/>
                  <a:pt x="64" y="30"/>
                </a:cubicBezTo>
                <a:close/>
                <a:moveTo>
                  <a:pt x="55" y="30"/>
                </a:moveTo>
                <a:cubicBezTo>
                  <a:pt x="54" y="30"/>
                  <a:pt x="52" y="28"/>
                  <a:pt x="52" y="27"/>
                </a:cubicBezTo>
                <a:cubicBezTo>
                  <a:pt x="52" y="26"/>
                  <a:pt x="54" y="25"/>
                  <a:pt x="55" y="25"/>
                </a:cubicBezTo>
                <a:cubicBezTo>
                  <a:pt x="58" y="25"/>
                  <a:pt x="58" y="25"/>
                  <a:pt x="58" y="25"/>
                </a:cubicBezTo>
                <a:cubicBezTo>
                  <a:pt x="59" y="25"/>
                  <a:pt x="60" y="26"/>
                  <a:pt x="60" y="27"/>
                </a:cubicBezTo>
                <a:cubicBezTo>
                  <a:pt x="60" y="28"/>
                  <a:pt x="59" y="30"/>
                  <a:pt x="58" y="30"/>
                </a:cubicBezTo>
                <a:lnTo>
                  <a:pt x="55" y="30"/>
                </a:lnTo>
                <a:close/>
              </a:path>
            </a:pathLst>
          </a:custGeom>
          <a:solidFill>
            <a:schemeClr val="bg1"/>
          </a:solidFill>
          <a:ln>
            <a:noFill/>
          </a:ln>
        </p:spPr>
        <p:txBody>
          <a:body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方正黑体简体" panose="02010601030101010101" pitchFamily="2" charset="-122"/>
              <a:cs typeface="+mn-cs"/>
              <a:sym typeface="Arial" panose="020B0604020202020204" pitchFamily="34" charset="0"/>
            </a:endParaRPr>
          </a:p>
        </p:txBody>
      </p:sp>
      <p:sp>
        <p:nvSpPr>
          <p:cNvPr id="186" name="Freeform 225"/>
          <p:cNvSpPr>
            <a:spLocks noEditPoints="1"/>
          </p:cNvSpPr>
          <p:nvPr/>
        </p:nvSpPr>
        <p:spPr bwMode="auto">
          <a:xfrm>
            <a:off x="3293270" y="5809403"/>
            <a:ext cx="190500" cy="238125"/>
          </a:xfrm>
          <a:custGeom>
            <a:avLst/>
            <a:gdLst>
              <a:gd name="T0" fmla="*/ 12234 w 109"/>
              <a:gd name="T1" fmla="*/ 0 h 137"/>
              <a:gd name="T2" fmla="*/ 180019 w 109"/>
              <a:gd name="T3" fmla="*/ 0 h 137"/>
              <a:gd name="T4" fmla="*/ 190506 w 109"/>
              <a:gd name="T5" fmla="*/ 0 h 137"/>
              <a:gd name="T6" fmla="*/ 190506 w 109"/>
              <a:gd name="T7" fmla="*/ 8739 h 137"/>
              <a:gd name="T8" fmla="*/ 190506 w 109"/>
              <a:gd name="T9" fmla="*/ 228957 h 137"/>
              <a:gd name="T10" fmla="*/ 190506 w 109"/>
              <a:gd name="T11" fmla="*/ 239444 h 137"/>
              <a:gd name="T12" fmla="*/ 180019 w 109"/>
              <a:gd name="T13" fmla="*/ 239444 h 137"/>
              <a:gd name="T14" fmla="*/ 59424 w 109"/>
              <a:gd name="T15" fmla="*/ 239444 h 137"/>
              <a:gd name="T16" fmla="*/ 59424 w 109"/>
              <a:gd name="T17" fmla="*/ 239444 h 137"/>
              <a:gd name="T18" fmla="*/ 55928 w 109"/>
              <a:gd name="T19" fmla="*/ 239444 h 137"/>
              <a:gd name="T20" fmla="*/ 3496 w 109"/>
              <a:gd name="T21" fmla="*/ 199245 h 137"/>
              <a:gd name="T22" fmla="*/ 0 w 109"/>
              <a:gd name="T23" fmla="*/ 199245 h 137"/>
              <a:gd name="T24" fmla="*/ 0 w 109"/>
              <a:gd name="T25" fmla="*/ 192254 h 137"/>
              <a:gd name="T26" fmla="*/ 0 w 109"/>
              <a:gd name="T27" fmla="*/ 8739 h 137"/>
              <a:gd name="T28" fmla="*/ 0 w 109"/>
              <a:gd name="T29" fmla="*/ 0 h 137"/>
              <a:gd name="T30" fmla="*/ 12234 w 109"/>
              <a:gd name="T31" fmla="*/ 0 h 137"/>
              <a:gd name="T32" fmla="*/ 12234 w 109"/>
              <a:gd name="T33" fmla="*/ 0 h 137"/>
              <a:gd name="T34" fmla="*/ 19225 w 109"/>
              <a:gd name="T35" fmla="*/ 180020 h 137"/>
              <a:gd name="T36" fmla="*/ 52433 w 109"/>
              <a:gd name="T37" fmla="*/ 169533 h 137"/>
              <a:gd name="T38" fmla="*/ 55928 w 109"/>
              <a:gd name="T39" fmla="*/ 169533 h 137"/>
              <a:gd name="T40" fmla="*/ 55928 w 109"/>
              <a:gd name="T41" fmla="*/ 173029 h 137"/>
              <a:gd name="T42" fmla="*/ 69910 w 109"/>
              <a:gd name="T43" fmla="*/ 220219 h 137"/>
              <a:gd name="T44" fmla="*/ 173028 w 109"/>
              <a:gd name="T45" fmla="*/ 220219 h 137"/>
              <a:gd name="T46" fmla="*/ 173028 w 109"/>
              <a:gd name="T47" fmla="*/ 19225 h 137"/>
              <a:gd name="T48" fmla="*/ 19225 w 109"/>
              <a:gd name="T49" fmla="*/ 19225 h 137"/>
              <a:gd name="T50" fmla="*/ 19225 w 109"/>
              <a:gd name="T51" fmla="*/ 180020 h 137"/>
              <a:gd name="T52" fmla="*/ 19225 w 109"/>
              <a:gd name="T53" fmla="*/ 180020 h 137"/>
              <a:gd name="T54" fmla="*/ 59424 w 109"/>
              <a:gd name="T55" fmla="*/ 216723 h 137"/>
              <a:gd name="T56" fmla="*/ 48937 w 109"/>
              <a:gd name="T57" fmla="*/ 180020 h 137"/>
              <a:gd name="T58" fmla="*/ 22721 w 109"/>
              <a:gd name="T59" fmla="*/ 192254 h 137"/>
              <a:gd name="T60" fmla="*/ 59424 w 109"/>
              <a:gd name="T61" fmla="*/ 216723 h 137"/>
              <a:gd name="T62" fmla="*/ 59424 w 109"/>
              <a:gd name="T63" fmla="*/ 216723 h 137"/>
              <a:gd name="T64" fmla="*/ 45442 w 109"/>
              <a:gd name="T65" fmla="*/ 129335 h 137"/>
              <a:gd name="T66" fmla="*/ 45442 w 109"/>
              <a:gd name="T67" fmla="*/ 136326 h 137"/>
              <a:gd name="T68" fmla="*/ 146812 w 109"/>
              <a:gd name="T69" fmla="*/ 136326 h 137"/>
              <a:gd name="T70" fmla="*/ 146812 w 109"/>
              <a:gd name="T71" fmla="*/ 129335 h 137"/>
              <a:gd name="T72" fmla="*/ 45442 w 109"/>
              <a:gd name="T73" fmla="*/ 129335 h 137"/>
              <a:gd name="T74" fmla="*/ 45442 w 109"/>
              <a:gd name="T75" fmla="*/ 129335 h 137"/>
              <a:gd name="T76" fmla="*/ 45442 w 109"/>
              <a:gd name="T77" fmla="*/ 103118 h 137"/>
              <a:gd name="T78" fmla="*/ 45442 w 109"/>
              <a:gd name="T79" fmla="*/ 110109 h 137"/>
              <a:gd name="T80" fmla="*/ 146812 w 109"/>
              <a:gd name="T81" fmla="*/ 110109 h 137"/>
              <a:gd name="T82" fmla="*/ 146812 w 109"/>
              <a:gd name="T83" fmla="*/ 103118 h 137"/>
              <a:gd name="T84" fmla="*/ 45442 w 109"/>
              <a:gd name="T85" fmla="*/ 103118 h 137"/>
              <a:gd name="T86" fmla="*/ 45442 w 109"/>
              <a:gd name="T87" fmla="*/ 103118 h 137"/>
              <a:gd name="T88" fmla="*/ 45442 w 109"/>
              <a:gd name="T89" fmla="*/ 78649 h 137"/>
              <a:gd name="T90" fmla="*/ 45442 w 109"/>
              <a:gd name="T91" fmla="*/ 85641 h 137"/>
              <a:gd name="T92" fmla="*/ 146812 w 109"/>
              <a:gd name="T93" fmla="*/ 85641 h 137"/>
              <a:gd name="T94" fmla="*/ 146812 w 109"/>
              <a:gd name="T95" fmla="*/ 78649 h 137"/>
              <a:gd name="T96" fmla="*/ 45442 w 109"/>
              <a:gd name="T97" fmla="*/ 78649 h 137"/>
              <a:gd name="T98" fmla="*/ 45442 w 109"/>
              <a:gd name="T99" fmla="*/ 78649 h 137"/>
              <a:gd name="T100" fmla="*/ 45442 w 109"/>
              <a:gd name="T101" fmla="*/ 52433 h 137"/>
              <a:gd name="T102" fmla="*/ 45442 w 109"/>
              <a:gd name="T103" fmla="*/ 59424 h 137"/>
              <a:gd name="T104" fmla="*/ 146812 w 109"/>
              <a:gd name="T105" fmla="*/ 59424 h 137"/>
              <a:gd name="T106" fmla="*/ 146812 w 109"/>
              <a:gd name="T107" fmla="*/ 52433 h 137"/>
              <a:gd name="T108" fmla="*/ 45442 w 109"/>
              <a:gd name="T109" fmla="*/ 52433 h 137"/>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109" h="137">
                <a:moveTo>
                  <a:pt x="7" y="0"/>
                </a:moveTo>
                <a:lnTo>
                  <a:pt x="103" y="0"/>
                </a:lnTo>
                <a:lnTo>
                  <a:pt x="109" y="0"/>
                </a:lnTo>
                <a:lnTo>
                  <a:pt x="109" y="5"/>
                </a:lnTo>
                <a:lnTo>
                  <a:pt x="109" y="131"/>
                </a:lnTo>
                <a:lnTo>
                  <a:pt x="109" y="137"/>
                </a:lnTo>
                <a:lnTo>
                  <a:pt x="103" y="137"/>
                </a:lnTo>
                <a:lnTo>
                  <a:pt x="34" y="137"/>
                </a:lnTo>
                <a:lnTo>
                  <a:pt x="32" y="137"/>
                </a:lnTo>
                <a:lnTo>
                  <a:pt x="2" y="114"/>
                </a:lnTo>
                <a:lnTo>
                  <a:pt x="0" y="114"/>
                </a:lnTo>
                <a:lnTo>
                  <a:pt x="0" y="110"/>
                </a:lnTo>
                <a:lnTo>
                  <a:pt x="0" y="5"/>
                </a:lnTo>
                <a:lnTo>
                  <a:pt x="0" y="0"/>
                </a:lnTo>
                <a:lnTo>
                  <a:pt x="7" y="0"/>
                </a:lnTo>
                <a:close/>
                <a:moveTo>
                  <a:pt x="11" y="103"/>
                </a:moveTo>
                <a:lnTo>
                  <a:pt x="30" y="97"/>
                </a:lnTo>
                <a:lnTo>
                  <a:pt x="32" y="97"/>
                </a:lnTo>
                <a:lnTo>
                  <a:pt x="32" y="99"/>
                </a:lnTo>
                <a:lnTo>
                  <a:pt x="40" y="126"/>
                </a:lnTo>
                <a:lnTo>
                  <a:pt x="99" y="126"/>
                </a:lnTo>
                <a:lnTo>
                  <a:pt x="99" y="11"/>
                </a:lnTo>
                <a:lnTo>
                  <a:pt x="11" y="11"/>
                </a:lnTo>
                <a:lnTo>
                  <a:pt x="11" y="103"/>
                </a:lnTo>
                <a:close/>
                <a:moveTo>
                  <a:pt x="34" y="124"/>
                </a:moveTo>
                <a:lnTo>
                  <a:pt x="28" y="103"/>
                </a:lnTo>
                <a:lnTo>
                  <a:pt x="13" y="110"/>
                </a:lnTo>
                <a:lnTo>
                  <a:pt x="34" y="124"/>
                </a:lnTo>
                <a:close/>
                <a:moveTo>
                  <a:pt x="26" y="74"/>
                </a:moveTo>
                <a:lnTo>
                  <a:pt x="26" y="78"/>
                </a:lnTo>
                <a:lnTo>
                  <a:pt x="84" y="78"/>
                </a:lnTo>
                <a:lnTo>
                  <a:pt x="84" y="74"/>
                </a:lnTo>
                <a:lnTo>
                  <a:pt x="26" y="74"/>
                </a:lnTo>
                <a:close/>
                <a:moveTo>
                  <a:pt x="26" y="59"/>
                </a:moveTo>
                <a:lnTo>
                  <a:pt x="26" y="63"/>
                </a:lnTo>
                <a:lnTo>
                  <a:pt x="84" y="63"/>
                </a:lnTo>
                <a:lnTo>
                  <a:pt x="84" y="59"/>
                </a:lnTo>
                <a:lnTo>
                  <a:pt x="26" y="59"/>
                </a:lnTo>
                <a:close/>
                <a:moveTo>
                  <a:pt x="26" y="45"/>
                </a:moveTo>
                <a:lnTo>
                  <a:pt x="26" y="49"/>
                </a:lnTo>
                <a:lnTo>
                  <a:pt x="84" y="49"/>
                </a:lnTo>
                <a:lnTo>
                  <a:pt x="84" y="45"/>
                </a:lnTo>
                <a:lnTo>
                  <a:pt x="26" y="45"/>
                </a:lnTo>
                <a:close/>
                <a:moveTo>
                  <a:pt x="26" y="30"/>
                </a:moveTo>
                <a:lnTo>
                  <a:pt x="26" y="34"/>
                </a:lnTo>
                <a:lnTo>
                  <a:pt x="84" y="34"/>
                </a:lnTo>
                <a:lnTo>
                  <a:pt x="84" y="30"/>
                </a:lnTo>
                <a:lnTo>
                  <a:pt x="26" y="30"/>
                </a:lnTo>
                <a:close/>
              </a:path>
            </a:pathLst>
          </a:custGeom>
          <a:solidFill>
            <a:schemeClr val="bg1"/>
          </a:solidFill>
          <a:ln>
            <a:noFill/>
          </a:ln>
        </p:spPr>
        <p:txBody>
          <a:body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方正黑体简体" panose="02010601030101010101" pitchFamily="2" charset="-122"/>
              <a:cs typeface="+mn-cs"/>
              <a:sym typeface="Arial" panose="020B0604020202020204" pitchFamily="34" charset="0"/>
            </a:endParaRPr>
          </a:p>
        </p:txBody>
      </p:sp>
      <p:sp>
        <p:nvSpPr>
          <p:cNvPr id="187" name="Freeform 226"/>
          <p:cNvSpPr>
            <a:spLocks noEditPoints="1"/>
          </p:cNvSpPr>
          <p:nvPr/>
        </p:nvSpPr>
        <p:spPr bwMode="auto">
          <a:xfrm>
            <a:off x="2501108" y="5798291"/>
            <a:ext cx="212725" cy="249237"/>
          </a:xfrm>
          <a:custGeom>
            <a:avLst/>
            <a:gdLst>
              <a:gd name="T0" fmla="*/ 180140 w 58"/>
              <a:gd name="T1" fmla="*/ 84535 h 68"/>
              <a:gd name="T2" fmla="*/ 180140 w 58"/>
              <a:gd name="T3" fmla="*/ 88211 h 68"/>
              <a:gd name="T4" fmla="*/ 169111 w 58"/>
              <a:gd name="T5" fmla="*/ 121290 h 68"/>
              <a:gd name="T6" fmla="*/ 113966 w 58"/>
              <a:gd name="T7" fmla="*/ 169070 h 68"/>
              <a:gd name="T8" fmla="*/ 58821 w 58"/>
              <a:gd name="T9" fmla="*/ 121290 h 68"/>
              <a:gd name="T10" fmla="*/ 47792 w 58"/>
              <a:gd name="T11" fmla="*/ 88211 h 68"/>
              <a:gd name="T12" fmla="*/ 51469 w 58"/>
              <a:gd name="T13" fmla="*/ 84535 h 68"/>
              <a:gd name="T14" fmla="*/ 66174 w 58"/>
              <a:gd name="T15" fmla="*/ 22053 h 68"/>
              <a:gd name="T16" fmla="*/ 176464 w 58"/>
              <a:gd name="T17" fmla="*/ 84535 h 68"/>
              <a:gd name="T18" fmla="*/ 62498 w 58"/>
              <a:gd name="T19" fmla="*/ 205825 h 68"/>
              <a:gd name="T20" fmla="*/ 84556 w 58"/>
              <a:gd name="T21" fmla="*/ 183772 h 68"/>
              <a:gd name="T22" fmla="*/ 62498 w 58"/>
              <a:gd name="T23" fmla="*/ 169070 h 68"/>
              <a:gd name="T24" fmla="*/ 25734 w 58"/>
              <a:gd name="T25" fmla="*/ 132316 h 68"/>
              <a:gd name="T26" fmla="*/ 40440 w 58"/>
              <a:gd name="T27" fmla="*/ 124965 h 68"/>
              <a:gd name="T28" fmla="*/ 29411 w 58"/>
              <a:gd name="T29" fmla="*/ 99237 h 68"/>
              <a:gd name="T30" fmla="*/ 3676 w 58"/>
              <a:gd name="T31" fmla="*/ 132316 h 68"/>
              <a:gd name="T32" fmla="*/ 95585 w 58"/>
              <a:gd name="T33" fmla="*/ 183772 h 68"/>
              <a:gd name="T34" fmla="*/ 158082 w 58"/>
              <a:gd name="T35" fmla="*/ 169070 h 68"/>
              <a:gd name="T36" fmla="*/ 209551 w 58"/>
              <a:gd name="T37" fmla="*/ 249930 h 68"/>
              <a:gd name="T38" fmla="*/ 25734 w 58"/>
              <a:gd name="T39" fmla="*/ 198474 h 68"/>
              <a:gd name="T40" fmla="*/ 66174 w 58"/>
              <a:gd name="T41" fmla="*/ 213176 h 68"/>
              <a:gd name="T42" fmla="*/ 66174 w 58"/>
              <a:gd name="T43" fmla="*/ 213176 h 68"/>
              <a:gd name="T44" fmla="*/ 91908 w 58"/>
              <a:gd name="T45" fmla="*/ 194798 h 68"/>
              <a:gd name="T46" fmla="*/ 95585 w 58"/>
              <a:gd name="T47" fmla="*/ 183772 h 68"/>
              <a:gd name="T48" fmla="*/ 161758 w 58"/>
              <a:gd name="T49" fmla="*/ 91886 h 68"/>
              <a:gd name="T50" fmla="*/ 80879 w 58"/>
              <a:gd name="T51" fmla="*/ 77184 h 68"/>
              <a:gd name="T52" fmla="*/ 62498 w 58"/>
              <a:gd name="T53" fmla="*/ 91886 h 68"/>
              <a:gd name="T54" fmla="*/ 58821 w 58"/>
              <a:gd name="T55" fmla="*/ 91886 h 68"/>
              <a:gd name="T56" fmla="*/ 66174 w 58"/>
              <a:gd name="T57" fmla="*/ 113939 h 68"/>
              <a:gd name="T58" fmla="*/ 69850 w 58"/>
              <a:gd name="T59" fmla="*/ 117614 h 68"/>
              <a:gd name="T60" fmla="*/ 113966 w 58"/>
              <a:gd name="T61" fmla="*/ 158044 h 68"/>
              <a:gd name="T62" fmla="*/ 161758 w 58"/>
              <a:gd name="T63" fmla="*/ 117614 h 68"/>
              <a:gd name="T64" fmla="*/ 165435 w 58"/>
              <a:gd name="T65" fmla="*/ 113939 h 68"/>
              <a:gd name="T66" fmla="*/ 172787 w 58"/>
              <a:gd name="T67" fmla="*/ 91886 h 68"/>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58" h="68">
                <a:moveTo>
                  <a:pt x="48" y="23"/>
                </a:moveTo>
                <a:cubicBezTo>
                  <a:pt x="48" y="23"/>
                  <a:pt x="48" y="23"/>
                  <a:pt x="49" y="23"/>
                </a:cubicBezTo>
                <a:cubicBezTo>
                  <a:pt x="49" y="24"/>
                  <a:pt x="49" y="24"/>
                  <a:pt x="49" y="24"/>
                </a:cubicBezTo>
                <a:cubicBezTo>
                  <a:pt x="49" y="24"/>
                  <a:pt x="49" y="24"/>
                  <a:pt x="49" y="24"/>
                </a:cubicBezTo>
                <a:cubicBezTo>
                  <a:pt x="49" y="27"/>
                  <a:pt x="49" y="29"/>
                  <a:pt x="49" y="30"/>
                </a:cubicBezTo>
                <a:cubicBezTo>
                  <a:pt x="48" y="31"/>
                  <a:pt x="47" y="32"/>
                  <a:pt x="46" y="33"/>
                </a:cubicBezTo>
                <a:cubicBezTo>
                  <a:pt x="45" y="36"/>
                  <a:pt x="43" y="39"/>
                  <a:pt x="41" y="42"/>
                </a:cubicBezTo>
                <a:cubicBezTo>
                  <a:pt x="38" y="44"/>
                  <a:pt x="35" y="46"/>
                  <a:pt x="31" y="46"/>
                </a:cubicBezTo>
                <a:cubicBezTo>
                  <a:pt x="28" y="46"/>
                  <a:pt x="25" y="44"/>
                  <a:pt x="22" y="42"/>
                </a:cubicBezTo>
                <a:cubicBezTo>
                  <a:pt x="19" y="39"/>
                  <a:pt x="17" y="36"/>
                  <a:pt x="16" y="33"/>
                </a:cubicBezTo>
                <a:cubicBezTo>
                  <a:pt x="15" y="32"/>
                  <a:pt x="14" y="31"/>
                  <a:pt x="14" y="30"/>
                </a:cubicBezTo>
                <a:cubicBezTo>
                  <a:pt x="13" y="29"/>
                  <a:pt x="13" y="27"/>
                  <a:pt x="13" y="24"/>
                </a:cubicBezTo>
                <a:cubicBezTo>
                  <a:pt x="13" y="24"/>
                  <a:pt x="13" y="24"/>
                  <a:pt x="13" y="24"/>
                </a:cubicBezTo>
                <a:cubicBezTo>
                  <a:pt x="14" y="23"/>
                  <a:pt x="14" y="23"/>
                  <a:pt x="14" y="23"/>
                </a:cubicBezTo>
                <a:cubicBezTo>
                  <a:pt x="14" y="23"/>
                  <a:pt x="14" y="23"/>
                  <a:pt x="14" y="23"/>
                </a:cubicBezTo>
                <a:cubicBezTo>
                  <a:pt x="13" y="14"/>
                  <a:pt x="14" y="9"/>
                  <a:pt x="18" y="6"/>
                </a:cubicBezTo>
                <a:cubicBezTo>
                  <a:pt x="24" y="0"/>
                  <a:pt x="37" y="0"/>
                  <a:pt x="43" y="5"/>
                </a:cubicBezTo>
                <a:cubicBezTo>
                  <a:pt x="48" y="8"/>
                  <a:pt x="49" y="14"/>
                  <a:pt x="48" y="23"/>
                </a:cubicBezTo>
                <a:close/>
                <a:moveTo>
                  <a:pt x="12" y="55"/>
                </a:moveTo>
                <a:cubicBezTo>
                  <a:pt x="14" y="56"/>
                  <a:pt x="15" y="56"/>
                  <a:pt x="17" y="56"/>
                </a:cubicBezTo>
                <a:cubicBezTo>
                  <a:pt x="20" y="55"/>
                  <a:pt x="21" y="53"/>
                  <a:pt x="22" y="51"/>
                </a:cubicBezTo>
                <a:cubicBezTo>
                  <a:pt x="23" y="51"/>
                  <a:pt x="23" y="50"/>
                  <a:pt x="23" y="50"/>
                </a:cubicBezTo>
                <a:cubicBezTo>
                  <a:pt x="21" y="48"/>
                  <a:pt x="20" y="47"/>
                  <a:pt x="18" y="46"/>
                </a:cubicBezTo>
                <a:cubicBezTo>
                  <a:pt x="18" y="45"/>
                  <a:pt x="17" y="46"/>
                  <a:pt x="17" y="46"/>
                </a:cubicBezTo>
                <a:cubicBezTo>
                  <a:pt x="15" y="48"/>
                  <a:pt x="15" y="48"/>
                  <a:pt x="15" y="48"/>
                </a:cubicBezTo>
                <a:cubicBezTo>
                  <a:pt x="12" y="45"/>
                  <a:pt x="9" y="40"/>
                  <a:pt x="7" y="36"/>
                </a:cubicBezTo>
                <a:cubicBezTo>
                  <a:pt x="10" y="35"/>
                  <a:pt x="10" y="35"/>
                  <a:pt x="10" y="35"/>
                </a:cubicBezTo>
                <a:cubicBezTo>
                  <a:pt x="11" y="35"/>
                  <a:pt x="11" y="34"/>
                  <a:pt x="11" y="34"/>
                </a:cubicBezTo>
                <a:cubicBezTo>
                  <a:pt x="11" y="32"/>
                  <a:pt x="10" y="30"/>
                  <a:pt x="9" y="28"/>
                </a:cubicBezTo>
                <a:cubicBezTo>
                  <a:pt x="9" y="27"/>
                  <a:pt x="8" y="27"/>
                  <a:pt x="8" y="27"/>
                </a:cubicBezTo>
                <a:cubicBezTo>
                  <a:pt x="6" y="28"/>
                  <a:pt x="4" y="29"/>
                  <a:pt x="2" y="30"/>
                </a:cubicBezTo>
                <a:cubicBezTo>
                  <a:pt x="0" y="33"/>
                  <a:pt x="0" y="34"/>
                  <a:pt x="1" y="36"/>
                </a:cubicBezTo>
                <a:cubicBezTo>
                  <a:pt x="3" y="41"/>
                  <a:pt x="8" y="51"/>
                  <a:pt x="12" y="55"/>
                </a:cubicBezTo>
                <a:close/>
                <a:moveTo>
                  <a:pt x="26" y="50"/>
                </a:moveTo>
                <a:cubicBezTo>
                  <a:pt x="27" y="51"/>
                  <a:pt x="29" y="51"/>
                  <a:pt x="31" y="51"/>
                </a:cubicBezTo>
                <a:cubicBezTo>
                  <a:pt x="36" y="51"/>
                  <a:pt x="40" y="49"/>
                  <a:pt x="43" y="46"/>
                </a:cubicBezTo>
                <a:cubicBezTo>
                  <a:pt x="45" y="46"/>
                  <a:pt x="47" y="46"/>
                  <a:pt x="50" y="46"/>
                </a:cubicBezTo>
                <a:cubicBezTo>
                  <a:pt x="55" y="50"/>
                  <a:pt x="58" y="61"/>
                  <a:pt x="57" y="68"/>
                </a:cubicBezTo>
                <a:cubicBezTo>
                  <a:pt x="40" y="68"/>
                  <a:pt x="22" y="68"/>
                  <a:pt x="5" y="68"/>
                </a:cubicBezTo>
                <a:cubicBezTo>
                  <a:pt x="5" y="64"/>
                  <a:pt x="5" y="59"/>
                  <a:pt x="7" y="54"/>
                </a:cubicBezTo>
                <a:cubicBezTo>
                  <a:pt x="8" y="55"/>
                  <a:pt x="10" y="56"/>
                  <a:pt x="11" y="57"/>
                </a:cubicBezTo>
                <a:cubicBezTo>
                  <a:pt x="13" y="59"/>
                  <a:pt x="15" y="59"/>
                  <a:pt x="18" y="58"/>
                </a:cubicBezTo>
                <a:cubicBezTo>
                  <a:pt x="18" y="58"/>
                  <a:pt x="18" y="58"/>
                  <a:pt x="18" y="58"/>
                </a:cubicBezTo>
                <a:cubicBezTo>
                  <a:pt x="18" y="58"/>
                  <a:pt x="18" y="58"/>
                  <a:pt x="18" y="58"/>
                </a:cubicBezTo>
                <a:cubicBezTo>
                  <a:pt x="21" y="57"/>
                  <a:pt x="23" y="55"/>
                  <a:pt x="25" y="53"/>
                </a:cubicBezTo>
                <a:cubicBezTo>
                  <a:pt x="25" y="53"/>
                  <a:pt x="25" y="53"/>
                  <a:pt x="25" y="53"/>
                </a:cubicBezTo>
                <a:cubicBezTo>
                  <a:pt x="25" y="53"/>
                  <a:pt x="25" y="53"/>
                  <a:pt x="25" y="53"/>
                </a:cubicBezTo>
                <a:cubicBezTo>
                  <a:pt x="25" y="52"/>
                  <a:pt x="26" y="51"/>
                  <a:pt x="26" y="50"/>
                </a:cubicBezTo>
                <a:close/>
                <a:moveTo>
                  <a:pt x="46" y="25"/>
                </a:moveTo>
                <a:cubicBezTo>
                  <a:pt x="45" y="25"/>
                  <a:pt x="44" y="25"/>
                  <a:pt x="44" y="25"/>
                </a:cubicBezTo>
                <a:cubicBezTo>
                  <a:pt x="43" y="24"/>
                  <a:pt x="43" y="23"/>
                  <a:pt x="43" y="22"/>
                </a:cubicBezTo>
                <a:cubicBezTo>
                  <a:pt x="37" y="23"/>
                  <a:pt x="30" y="23"/>
                  <a:pt x="22" y="21"/>
                </a:cubicBezTo>
                <a:cubicBezTo>
                  <a:pt x="21" y="22"/>
                  <a:pt x="20" y="24"/>
                  <a:pt x="19" y="25"/>
                </a:cubicBezTo>
                <a:cubicBezTo>
                  <a:pt x="19" y="25"/>
                  <a:pt x="18" y="25"/>
                  <a:pt x="17" y="25"/>
                </a:cubicBezTo>
                <a:cubicBezTo>
                  <a:pt x="16" y="25"/>
                  <a:pt x="16" y="25"/>
                  <a:pt x="16" y="25"/>
                </a:cubicBezTo>
                <a:cubicBezTo>
                  <a:pt x="16" y="25"/>
                  <a:pt x="16" y="25"/>
                  <a:pt x="16" y="25"/>
                </a:cubicBezTo>
                <a:cubicBezTo>
                  <a:pt x="16" y="27"/>
                  <a:pt x="16" y="28"/>
                  <a:pt x="16" y="29"/>
                </a:cubicBezTo>
                <a:cubicBezTo>
                  <a:pt x="17" y="30"/>
                  <a:pt x="17" y="30"/>
                  <a:pt x="18" y="31"/>
                </a:cubicBezTo>
                <a:cubicBezTo>
                  <a:pt x="19" y="31"/>
                  <a:pt x="19" y="31"/>
                  <a:pt x="19" y="31"/>
                </a:cubicBezTo>
                <a:cubicBezTo>
                  <a:pt x="19" y="32"/>
                  <a:pt x="19" y="32"/>
                  <a:pt x="19" y="32"/>
                </a:cubicBezTo>
                <a:cubicBezTo>
                  <a:pt x="20" y="35"/>
                  <a:pt x="21" y="38"/>
                  <a:pt x="24" y="40"/>
                </a:cubicBezTo>
                <a:cubicBezTo>
                  <a:pt x="26" y="42"/>
                  <a:pt x="29" y="43"/>
                  <a:pt x="31" y="43"/>
                </a:cubicBezTo>
                <a:cubicBezTo>
                  <a:pt x="34" y="43"/>
                  <a:pt x="37" y="42"/>
                  <a:pt x="39" y="40"/>
                </a:cubicBezTo>
                <a:cubicBezTo>
                  <a:pt x="41" y="38"/>
                  <a:pt x="43" y="35"/>
                  <a:pt x="44" y="32"/>
                </a:cubicBezTo>
                <a:cubicBezTo>
                  <a:pt x="44" y="31"/>
                  <a:pt x="44" y="31"/>
                  <a:pt x="44" y="31"/>
                </a:cubicBezTo>
                <a:cubicBezTo>
                  <a:pt x="45" y="31"/>
                  <a:pt x="45" y="31"/>
                  <a:pt x="45" y="31"/>
                </a:cubicBezTo>
                <a:cubicBezTo>
                  <a:pt x="45" y="30"/>
                  <a:pt x="46" y="30"/>
                  <a:pt x="46" y="29"/>
                </a:cubicBezTo>
                <a:cubicBezTo>
                  <a:pt x="46" y="28"/>
                  <a:pt x="47" y="27"/>
                  <a:pt x="47" y="25"/>
                </a:cubicBezTo>
                <a:cubicBezTo>
                  <a:pt x="46" y="25"/>
                  <a:pt x="46" y="25"/>
                  <a:pt x="46" y="25"/>
                </a:cubicBezTo>
                <a:close/>
              </a:path>
            </a:pathLst>
          </a:custGeom>
          <a:solidFill>
            <a:schemeClr val="bg1"/>
          </a:solidFill>
          <a:ln>
            <a:noFill/>
          </a:ln>
        </p:spPr>
        <p:txBody>
          <a:body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方正黑体简体" panose="02010601030101010101" pitchFamily="2" charset="-122"/>
              <a:cs typeface="+mn-cs"/>
              <a:sym typeface="Arial" panose="020B0604020202020204" pitchFamily="34" charset="0"/>
            </a:endParaRPr>
          </a:p>
        </p:txBody>
      </p:sp>
      <p:sp>
        <p:nvSpPr>
          <p:cNvPr id="188" name="Freeform 227"/>
          <p:cNvSpPr>
            <a:spLocks noEditPoints="1"/>
          </p:cNvSpPr>
          <p:nvPr/>
        </p:nvSpPr>
        <p:spPr bwMode="auto">
          <a:xfrm>
            <a:off x="2882108" y="5814166"/>
            <a:ext cx="217487" cy="238125"/>
          </a:xfrm>
          <a:custGeom>
            <a:avLst/>
            <a:gdLst>
              <a:gd name="T0" fmla="*/ 128564 w 59"/>
              <a:gd name="T1" fmla="*/ 230381 h 65"/>
              <a:gd name="T2" fmla="*/ 146930 w 59"/>
              <a:gd name="T3" fmla="*/ 201127 h 65"/>
              <a:gd name="T4" fmla="*/ 143257 w 59"/>
              <a:gd name="T5" fmla="*/ 186499 h 65"/>
              <a:gd name="T6" fmla="*/ 110198 w 59"/>
              <a:gd name="T7" fmla="*/ 153588 h 65"/>
              <a:gd name="T8" fmla="*/ 99178 w 59"/>
              <a:gd name="T9" fmla="*/ 153588 h 65"/>
              <a:gd name="T10" fmla="*/ 77138 w 59"/>
              <a:gd name="T11" fmla="*/ 164558 h 65"/>
              <a:gd name="T12" fmla="*/ 44079 w 59"/>
              <a:gd name="T13" fmla="*/ 87764 h 65"/>
              <a:gd name="T14" fmla="*/ 66119 w 59"/>
              <a:gd name="T15" fmla="*/ 73137 h 65"/>
              <a:gd name="T16" fmla="*/ 69792 w 59"/>
              <a:gd name="T17" fmla="*/ 62166 h 65"/>
              <a:gd name="T18" fmla="*/ 58772 w 59"/>
              <a:gd name="T19" fmla="*/ 18284 h 65"/>
              <a:gd name="T20" fmla="*/ 47752 w 59"/>
              <a:gd name="T21" fmla="*/ 7314 h 65"/>
              <a:gd name="T22" fmla="*/ 11020 w 59"/>
              <a:gd name="T23" fmla="*/ 10971 h 65"/>
              <a:gd name="T24" fmla="*/ 0 w 59"/>
              <a:gd name="T25" fmla="*/ 21941 h 65"/>
              <a:gd name="T26" fmla="*/ 110198 w 59"/>
              <a:gd name="T27" fmla="*/ 234038 h 65"/>
              <a:gd name="T28" fmla="*/ 128564 w 59"/>
              <a:gd name="T29" fmla="*/ 230381 h 65"/>
              <a:gd name="T30" fmla="*/ 117544 w 59"/>
              <a:gd name="T31" fmla="*/ 131646 h 65"/>
              <a:gd name="T32" fmla="*/ 80812 w 59"/>
              <a:gd name="T33" fmla="*/ 131646 h 65"/>
              <a:gd name="T34" fmla="*/ 84485 w 59"/>
              <a:gd name="T35" fmla="*/ 124333 h 65"/>
              <a:gd name="T36" fmla="*/ 102851 w 59"/>
              <a:gd name="T37" fmla="*/ 91421 h 65"/>
              <a:gd name="T38" fmla="*/ 106524 w 59"/>
              <a:gd name="T39" fmla="*/ 76794 h 65"/>
              <a:gd name="T40" fmla="*/ 106524 w 59"/>
              <a:gd name="T41" fmla="*/ 73137 h 65"/>
              <a:gd name="T42" fmla="*/ 102851 w 59"/>
              <a:gd name="T43" fmla="*/ 76794 h 65"/>
              <a:gd name="T44" fmla="*/ 99178 w 59"/>
              <a:gd name="T45" fmla="*/ 87764 h 65"/>
              <a:gd name="T46" fmla="*/ 88158 w 59"/>
              <a:gd name="T47" fmla="*/ 87764 h 65"/>
              <a:gd name="T48" fmla="*/ 88158 w 59"/>
              <a:gd name="T49" fmla="*/ 76794 h 65"/>
              <a:gd name="T50" fmla="*/ 106524 w 59"/>
              <a:gd name="T51" fmla="*/ 62166 h 65"/>
              <a:gd name="T52" fmla="*/ 121217 w 59"/>
              <a:gd name="T53" fmla="*/ 69480 h 65"/>
              <a:gd name="T54" fmla="*/ 121217 w 59"/>
              <a:gd name="T55" fmla="*/ 84107 h 65"/>
              <a:gd name="T56" fmla="*/ 121217 w 59"/>
              <a:gd name="T57" fmla="*/ 91421 h 65"/>
              <a:gd name="T58" fmla="*/ 99178 w 59"/>
              <a:gd name="T59" fmla="*/ 124333 h 65"/>
              <a:gd name="T60" fmla="*/ 117544 w 59"/>
              <a:gd name="T61" fmla="*/ 124333 h 65"/>
              <a:gd name="T62" fmla="*/ 117544 w 59"/>
              <a:gd name="T63" fmla="*/ 131646 h 65"/>
              <a:gd name="T64" fmla="*/ 161623 w 59"/>
              <a:gd name="T65" fmla="*/ 124333 h 65"/>
              <a:gd name="T66" fmla="*/ 154277 w 59"/>
              <a:gd name="T67" fmla="*/ 124333 h 65"/>
              <a:gd name="T68" fmla="*/ 154277 w 59"/>
              <a:gd name="T69" fmla="*/ 131646 h 65"/>
              <a:gd name="T70" fmla="*/ 139584 w 59"/>
              <a:gd name="T71" fmla="*/ 131646 h 65"/>
              <a:gd name="T72" fmla="*/ 139584 w 59"/>
              <a:gd name="T73" fmla="*/ 124333 h 65"/>
              <a:gd name="T74" fmla="*/ 117544 w 59"/>
              <a:gd name="T75" fmla="*/ 124333 h 65"/>
              <a:gd name="T76" fmla="*/ 121217 w 59"/>
              <a:gd name="T77" fmla="*/ 113362 h 65"/>
              <a:gd name="T78" fmla="*/ 139584 w 59"/>
              <a:gd name="T79" fmla="*/ 65823 h 65"/>
              <a:gd name="T80" fmla="*/ 161623 w 59"/>
              <a:gd name="T81" fmla="*/ 65823 h 65"/>
              <a:gd name="T82" fmla="*/ 154277 w 59"/>
              <a:gd name="T83" fmla="*/ 113362 h 65"/>
              <a:gd name="T84" fmla="*/ 161623 w 59"/>
              <a:gd name="T85" fmla="*/ 113362 h 65"/>
              <a:gd name="T86" fmla="*/ 161623 w 59"/>
              <a:gd name="T87" fmla="*/ 124333 h 65"/>
              <a:gd name="T88" fmla="*/ 139584 w 59"/>
              <a:gd name="T89" fmla="*/ 113362 h 65"/>
              <a:gd name="T90" fmla="*/ 132237 w 59"/>
              <a:gd name="T91" fmla="*/ 113362 h 65"/>
              <a:gd name="T92" fmla="*/ 143257 w 59"/>
              <a:gd name="T93" fmla="*/ 87764 h 65"/>
              <a:gd name="T94" fmla="*/ 139584 w 59"/>
              <a:gd name="T95" fmla="*/ 113362 h 65"/>
              <a:gd name="T96" fmla="*/ 110198 w 59"/>
              <a:gd name="T97" fmla="*/ 0 h 65"/>
              <a:gd name="T98" fmla="*/ 183663 w 59"/>
              <a:gd name="T99" fmla="*/ 29255 h 65"/>
              <a:gd name="T100" fmla="*/ 216722 w 59"/>
              <a:gd name="T101" fmla="*/ 102392 h 65"/>
              <a:gd name="T102" fmla="*/ 183663 w 59"/>
              <a:gd name="T103" fmla="*/ 175529 h 65"/>
              <a:gd name="T104" fmla="*/ 165296 w 59"/>
              <a:gd name="T105" fmla="*/ 190156 h 65"/>
              <a:gd name="T106" fmla="*/ 161623 w 59"/>
              <a:gd name="T107" fmla="*/ 182842 h 65"/>
              <a:gd name="T108" fmla="*/ 150603 w 59"/>
              <a:gd name="T109" fmla="*/ 171872 h 65"/>
              <a:gd name="T110" fmla="*/ 168970 w 59"/>
              <a:gd name="T111" fmla="*/ 157244 h 65"/>
              <a:gd name="T112" fmla="*/ 191009 w 59"/>
              <a:gd name="T113" fmla="*/ 102392 h 65"/>
              <a:gd name="T114" fmla="*/ 168970 w 59"/>
              <a:gd name="T115" fmla="*/ 43882 h 65"/>
              <a:gd name="T116" fmla="*/ 110198 w 59"/>
              <a:gd name="T117" fmla="*/ 21941 h 65"/>
              <a:gd name="T118" fmla="*/ 80812 w 59"/>
              <a:gd name="T119" fmla="*/ 29255 h 65"/>
              <a:gd name="T120" fmla="*/ 77138 w 59"/>
              <a:gd name="T121" fmla="*/ 10971 h 65"/>
              <a:gd name="T122" fmla="*/ 73465 w 59"/>
              <a:gd name="T123" fmla="*/ 7314 h 65"/>
              <a:gd name="T124" fmla="*/ 110198 w 59"/>
              <a:gd name="T125" fmla="*/ 0 h 65"/>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59" h="65">
                <a:moveTo>
                  <a:pt x="35" y="63"/>
                </a:moveTo>
                <a:cubicBezTo>
                  <a:pt x="37" y="60"/>
                  <a:pt x="38" y="58"/>
                  <a:pt x="40" y="55"/>
                </a:cubicBezTo>
                <a:cubicBezTo>
                  <a:pt x="41" y="54"/>
                  <a:pt x="41" y="53"/>
                  <a:pt x="39" y="51"/>
                </a:cubicBezTo>
                <a:cubicBezTo>
                  <a:pt x="36" y="48"/>
                  <a:pt x="33" y="45"/>
                  <a:pt x="30" y="42"/>
                </a:cubicBezTo>
                <a:cubicBezTo>
                  <a:pt x="29" y="41"/>
                  <a:pt x="28" y="41"/>
                  <a:pt x="27" y="42"/>
                </a:cubicBezTo>
                <a:cubicBezTo>
                  <a:pt x="25" y="43"/>
                  <a:pt x="23" y="44"/>
                  <a:pt x="21" y="45"/>
                </a:cubicBezTo>
                <a:cubicBezTo>
                  <a:pt x="15" y="36"/>
                  <a:pt x="14" y="31"/>
                  <a:pt x="12" y="24"/>
                </a:cubicBezTo>
                <a:cubicBezTo>
                  <a:pt x="14" y="23"/>
                  <a:pt x="16" y="21"/>
                  <a:pt x="18" y="20"/>
                </a:cubicBezTo>
                <a:cubicBezTo>
                  <a:pt x="19" y="20"/>
                  <a:pt x="20" y="19"/>
                  <a:pt x="19" y="17"/>
                </a:cubicBezTo>
                <a:cubicBezTo>
                  <a:pt x="18" y="13"/>
                  <a:pt x="17" y="9"/>
                  <a:pt x="16" y="5"/>
                </a:cubicBezTo>
                <a:cubicBezTo>
                  <a:pt x="15" y="3"/>
                  <a:pt x="14" y="2"/>
                  <a:pt x="13" y="2"/>
                </a:cubicBezTo>
                <a:cubicBezTo>
                  <a:pt x="10" y="3"/>
                  <a:pt x="7" y="3"/>
                  <a:pt x="3" y="3"/>
                </a:cubicBezTo>
                <a:cubicBezTo>
                  <a:pt x="1" y="3"/>
                  <a:pt x="0" y="4"/>
                  <a:pt x="0" y="6"/>
                </a:cubicBezTo>
                <a:cubicBezTo>
                  <a:pt x="1" y="31"/>
                  <a:pt x="11" y="53"/>
                  <a:pt x="30" y="64"/>
                </a:cubicBezTo>
                <a:cubicBezTo>
                  <a:pt x="32" y="65"/>
                  <a:pt x="33" y="65"/>
                  <a:pt x="35" y="63"/>
                </a:cubicBezTo>
                <a:close/>
                <a:moveTo>
                  <a:pt x="32" y="36"/>
                </a:moveTo>
                <a:cubicBezTo>
                  <a:pt x="22" y="36"/>
                  <a:pt x="22" y="36"/>
                  <a:pt x="22" y="36"/>
                </a:cubicBezTo>
                <a:cubicBezTo>
                  <a:pt x="23" y="34"/>
                  <a:pt x="23" y="34"/>
                  <a:pt x="23" y="34"/>
                </a:cubicBezTo>
                <a:cubicBezTo>
                  <a:pt x="28" y="25"/>
                  <a:pt x="28" y="25"/>
                  <a:pt x="28" y="25"/>
                </a:cubicBezTo>
                <a:cubicBezTo>
                  <a:pt x="29" y="24"/>
                  <a:pt x="29" y="23"/>
                  <a:pt x="29" y="21"/>
                </a:cubicBezTo>
                <a:cubicBezTo>
                  <a:pt x="30" y="21"/>
                  <a:pt x="29" y="20"/>
                  <a:pt x="29" y="20"/>
                </a:cubicBezTo>
                <a:cubicBezTo>
                  <a:pt x="28" y="20"/>
                  <a:pt x="28" y="20"/>
                  <a:pt x="28" y="21"/>
                </a:cubicBezTo>
                <a:cubicBezTo>
                  <a:pt x="27" y="24"/>
                  <a:pt x="27" y="24"/>
                  <a:pt x="27" y="24"/>
                </a:cubicBezTo>
                <a:cubicBezTo>
                  <a:pt x="24" y="24"/>
                  <a:pt x="24" y="24"/>
                  <a:pt x="24" y="24"/>
                </a:cubicBezTo>
                <a:cubicBezTo>
                  <a:pt x="24" y="21"/>
                  <a:pt x="24" y="21"/>
                  <a:pt x="24" y="21"/>
                </a:cubicBezTo>
                <a:cubicBezTo>
                  <a:pt x="24" y="19"/>
                  <a:pt x="26" y="17"/>
                  <a:pt x="29" y="17"/>
                </a:cubicBezTo>
                <a:cubicBezTo>
                  <a:pt x="31" y="17"/>
                  <a:pt x="32" y="18"/>
                  <a:pt x="33" y="19"/>
                </a:cubicBezTo>
                <a:cubicBezTo>
                  <a:pt x="33" y="20"/>
                  <a:pt x="33" y="21"/>
                  <a:pt x="33" y="23"/>
                </a:cubicBezTo>
                <a:cubicBezTo>
                  <a:pt x="33" y="24"/>
                  <a:pt x="33" y="24"/>
                  <a:pt x="33" y="25"/>
                </a:cubicBezTo>
                <a:cubicBezTo>
                  <a:pt x="27" y="34"/>
                  <a:pt x="27" y="34"/>
                  <a:pt x="27" y="34"/>
                </a:cubicBezTo>
                <a:cubicBezTo>
                  <a:pt x="32" y="34"/>
                  <a:pt x="32" y="34"/>
                  <a:pt x="32" y="34"/>
                </a:cubicBezTo>
                <a:cubicBezTo>
                  <a:pt x="32" y="36"/>
                  <a:pt x="32" y="36"/>
                  <a:pt x="32" y="36"/>
                </a:cubicBezTo>
                <a:close/>
                <a:moveTo>
                  <a:pt x="44" y="34"/>
                </a:moveTo>
                <a:cubicBezTo>
                  <a:pt x="42" y="34"/>
                  <a:pt x="42" y="34"/>
                  <a:pt x="42" y="34"/>
                </a:cubicBezTo>
                <a:cubicBezTo>
                  <a:pt x="42" y="36"/>
                  <a:pt x="42" y="36"/>
                  <a:pt x="42" y="36"/>
                </a:cubicBezTo>
                <a:cubicBezTo>
                  <a:pt x="38" y="36"/>
                  <a:pt x="38" y="36"/>
                  <a:pt x="38" y="36"/>
                </a:cubicBezTo>
                <a:cubicBezTo>
                  <a:pt x="38" y="34"/>
                  <a:pt x="38" y="34"/>
                  <a:pt x="38" y="34"/>
                </a:cubicBezTo>
                <a:cubicBezTo>
                  <a:pt x="32" y="34"/>
                  <a:pt x="32" y="34"/>
                  <a:pt x="32" y="34"/>
                </a:cubicBezTo>
                <a:cubicBezTo>
                  <a:pt x="33" y="31"/>
                  <a:pt x="33" y="31"/>
                  <a:pt x="33" y="31"/>
                </a:cubicBezTo>
                <a:cubicBezTo>
                  <a:pt x="38" y="18"/>
                  <a:pt x="38" y="18"/>
                  <a:pt x="38" y="18"/>
                </a:cubicBezTo>
                <a:cubicBezTo>
                  <a:pt x="44" y="18"/>
                  <a:pt x="44" y="18"/>
                  <a:pt x="44" y="18"/>
                </a:cubicBezTo>
                <a:cubicBezTo>
                  <a:pt x="42" y="31"/>
                  <a:pt x="42" y="31"/>
                  <a:pt x="42" y="31"/>
                </a:cubicBezTo>
                <a:cubicBezTo>
                  <a:pt x="44" y="31"/>
                  <a:pt x="44" y="31"/>
                  <a:pt x="44" y="31"/>
                </a:cubicBezTo>
                <a:cubicBezTo>
                  <a:pt x="44" y="34"/>
                  <a:pt x="44" y="34"/>
                  <a:pt x="44" y="34"/>
                </a:cubicBezTo>
                <a:close/>
                <a:moveTo>
                  <a:pt x="38" y="31"/>
                </a:moveTo>
                <a:cubicBezTo>
                  <a:pt x="36" y="31"/>
                  <a:pt x="36" y="31"/>
                  <a:pt x="36" y="31"/>
                </a:cubicBezTo>
                <a:cubicBezTo>
                  <a:pt x="39" y="24"/>
                  <a:pt x="39" y="24"/>
                  <a:pt x="39" y="24"/>
                </a:cubicBezTo>
                <a:cubicBezTo>
                  <a:pt x="38" y="31"/>
                  <a:pt x="38" y="31"/>
                  <a:pt x="38" y="31"/>
                </a:cubicBezTo>
                <a:close/>
                <a:moveTo>
                  <a:pt x="30" y="0"/>
                </a:moveTo>
                <a:cubicBezTo>
                  <a:pt x="38" y="0"/>
                  <a:pt x="45" y="3"/>
                  <a:pt x="50" y="8"/>
                </a:cubicBezTo>
                <a:cubicBezTo>
                  <a:pt x="55" y="13"/>
                  <a:pt x="59" y="20"/>
                  <a:pt x="59" y="28"/>
                </a:cubicBezTo>
                <a:cubicBezTo>
                  <a:pt x="59" y="36"/>
                  <a:pt x="55" y="43"/>
                  <a:pt x="50" y="48"/>
                </a:cubicBezTo>
                <a:cubicBezTo>
                  <a:pt x="49" y="50"/>
                  <a:pt x="47" y="51"/>
                  <a:pt x="45" y="52"/>
                </a:cubicBezTo>
                <a:cubicBezTo>
                  <a:pt x="45" y="51"/>
                  <a:pt x="45" y="51"/>
                  <a:pt x="44" y="50"/>
                </a:cubicBezTo>
                <a:cubicBezTo>
                  <a:pt x="41" y="47"/>
                  <a:pt x="41" y="47"/>
                  <a:pt x="41" y="47"/>
                </a:cubicBezTo>
                <a:cubicBezTo>
                  <a:pt x="43" y="46"/>
                  <a:pt x="44" y="45"/>
                  <a:pt x="46" y="43"/>
                </a:cubicBezTo>
                <a:cubicBezTo>
                  <a:pt x="50" y="39"/>
                  <a:pt x="52" y="34"/>
                  <a:pt x="52" y="28"/>
                </a:cubicBezTo>
                <a:cubicBezTo>
                  <a:pt x="52" y="22"/>
                  <a:pt x="50" y="16"/>
                  <a:pt x="46" y="12"/>
                </a:cubicBezTo>
                <a:cubicBezTo>
                  <a:pt x="42" y="8"/>
                  <a:pt x="36" y="6"/>
                  <a:pt x="30" y="6"/>
                </a:cubicBezTo>
                <a:cubicBezTo>
                  <a:pt x="27" y="6"/>
                  <a:pt x="24" y="6"/>
                  <a:pt x="22" y="8"/>
                </a:cubicBezTo>
                <a:cubicBezTo>
                  <a:pt x="21" y="3"/>
                  <a:pt x="21" y="3"/>
                  <a:pt x="21" y="3"/>
                </a:cubicBezTo>
                <a:cubicBezTo>
                  <a:pt x="20" y="3"/>
                  <a:pt x="20" y="2"/>
                  <a:pt x="20" y="2"/>
                </a:cubicBezTo>
                <a:cubicBezTo>
                  <a:pt x="23" y="0"/>
                  <a:pt x="26" y="0"/>
                  <a:pt x="30" y="0"/>
                </a:cubicBezTo>
                <a:close/>
              </a:path>
            </a:pathLst>
          </a:custGeom>
          <a:solidFill>
            <a:schemeClr val="bg1"/>
          </a:solidFill>
          <a:ln>
            <a:noFill/>
          </a:ln>
        </p:spPr>
        <p:txBody>
          <a:body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方正黑体简体" panose="02010601030101010101" pitchFamily="2" charset="-122"/>
              <a:cs typeface="+mn-cs"/>
              <a:sym typeface="Arial" panose="020B0604020202020204" pitchFamily="34" charset="0"/>
            </a:endParaRPr>
          </a:p>
        </p:txBody>
      </p:sp>
      <p:sp>
        <p:nvSpPr>
          <p:cNvPr id="189" name="Freeform 228"/>
          <p:cNvSpPr>
            <a:spLocks noEditPoints="1"/>
          </p:cNvSpPr>
          <p:nvPr/>
        </p:nvSpPr>
        <p:spPr bwMode="auto">
          <a:xfrm>
            <a:off x="3659983" y="5791941"/>
            <a:ext cx="209550" cy="252412"/>
          </a:xfrm>
          <a:custGeom>
            <a:avLst/>
            <a:gdLst>
              <a:gd name="T0" fmla="*/ 165577 w 57"/>
              <a:gd name="T1" fmla="*/ 113858 h 69"/>
              <a:gd name="T2" fmla="*/ 114064 w 57"/>
              <a:gd name="T3" fmla="*/ 190988 h 69"/>
              <a:gd name="T4" fmla="*/ 110385 w 57"/>
              <a:gd name="T5" fmla="*/ 194661 h 69"/>
              <a:gd name="T6" fmla="*/ 110385 w 57"/>
              <a:gd name="T7" fmla="*/ 194661 h 69"/>
              <a:gd name="T8" fmla="*/ 88308 w 57"/>
              <a:gd name="T9" fmla="*/ 202006 h 69"/>
              <a:gd name="T10" fmla="*/ 77269 w 57"/>
              <a:gd name="T11" fmla="*/ 213025 h 69"/>
              <a:gd name="T12" fmla="*/ 73590 w 57"/>
              <a:gd name="T13" fmla="*/ 220370 h 69"/>
              <a:gd name="T14" fmla="*/ 62551 w 57"/>
              <a:gd name="T15" fmla="*/ 216698 h 69"/>
              <a:gd name="T16" fmla="*/ 55192 w 57"/>
              <a:gd name="T17" fmla="*/ 209352 h 69"/>
              <a:gd name="T18" fmla="*/ 51513 w 57"/>
              <a:gd name="T19" fmla="*/ 205679 h 69"/>
              <a:gd name="T20" fmla="*/ 40474 w 57"/>
              <a:gd name="T21" fmla="*/ 198333 h 69"/>
              <a:gd name="T22" fmla="*/ 33115 w 57"/>
              <a:gd name="T23" fmla="*/ 194661 h 69"/>
              <a:gd name="T24" fmla="*/ 36795 w 57"/>
              <a:gd name="T25" fmla="*/ 187315 h 69"/>
              <a:gd name="T26" fmla="*/ 44154 w 57"/>
              <a:gd name="T27" fmla="*/ 172624 h 69"/>
              <a:gd name="T28" fmla="*/ 44154 w 57"/>
              <a:gd name="T29" fmla="*/ 150586 h 69"/>
              <a:gd name="T30" fmla="*/ 44154 w 57"/>
              <a:gd name="T31" fmla="*/ 146914 h 69"/>
              <a:gd name="T32" fmla="*/ 47833 w 57"/>
              <a:gd name="T33" fmla="*/ 146914 h 69"/>
              <a:gd name="T34" fmla="*/ 99346 w 57"/>
              <a:gd name="T35" fmla="*/ 69784 h 69"/>
              <a:gd name="T36" fmla="*/ 84628 w 57"/>
              <a:gd name="T37" fmla="*/ 58765 h 69"/>
              <a:gd name="T38" fmla="*/ 103026 w 57"/>
              <a:gd name="T39" fmla="*/ 33056 h 69"/>
              <a:gd name="T40" fmla="*/ 114064 w 57"/>
              <a:gd name="T41" fmla="*/ 44074 h 69"/>
              <a:gd name="T42" fmla="*/ 128782 w 57"/>
              <a:gd name="T43" fmla="*/ 22037 h 69"/>
              <a:gd name="T44" fmla="*/ 187654 w 57"/>
              <a:gd name="T45" fmla="*/ 11019 h 69"/>
              <a:gd name="T46" fmla="*/ 187654 w 57"/>
              <a:gd name="T47" fmla="*/ 11019 h 69"/>
              <a:gd name="T48" fmla="*/ 195013 w 57"/>
              <a:gd name="T49" fmla="*/ 69784 h 69"/>
              <a:gd name="T50" fmla="*/ 180295 w 57"/>
              <a:gd name="T51" fmla="*/ 91821 h 69"/>
              <a:gd name="T52" fmla="*/ 198693 w 57"/>
              <a:gd name="T53" fmla="*/ 102840 h 69"/>
              <a:gd name="T54" fmla="*/ 180295 w 57"/>
              <a:gd name="T55" fmla="*/ 124877 h 69"/>
              <a:gd name="T56" fmla="*/ 165577 w 57"/>
              <a:gd name="T57" fmla="*/ 113858 h 69"/>
              <a:gd name="T58" fmla="*/ 136141 w 57"/>
              <a:gd name="T59" fmla="*/ 253426 h 69"/>
              <a:gd name="T60" fmla="*/ 11038 w 57"/>
              <a:gd name="T61" fmla="*/ 253426 h 69"/>
              <a:gd name="T62" fmla="*/ 136141 w 57"/>
              <a:gd name="T63" fmla="*/ 253426 h 69"/>
              <a:gd name="T64" fmla="*/ 125103 w 57"/>
              <a:gd name="T65" fmla="*/ 95494 h 69"/>
              <a:gd name="T66" fmla="*/ 114064 w 57"/>
              <a:gd name="T67" fmla="*/ 88148 h 69"/>
              <a:gd name="T68" fmla="*/ 66231 w 57"/>
              <a:gd name="T69" fmla="*/ 154259 h 69"/>
              <a:gd name="T70" fmla="*/ 66231 w 57"/>
              <a:gd name="T71" fmla="*/ 172624 h 69"/>
              <a:gd name="T72" fmla="*/ 66231 w 57"/>
              <a:gd name="T73" fmla="*/ 176296 h 69"/>
              <a:gd name="T74" fmla="*/ 66231 w 57"/>
              <a:gd name="T75" fmla="*/ 179969 h 69"/>
              <a:gd name="T76" fmla="*/ 62551 w 57"/>
              <a:gd name="T77" fmla="*/ 187315 h 69"/>
              <a:gd name="T78" fmla="*/ 62551 w 57"/>
              <a:gd name="T79" fmla="*/ 187315 h 69"/>
              <a:gd name="T80" fmla="*/ 69910 w 57"/>
              <a:gd name="T81" fmla="*/ 190988 h 69"/>
              <a:gd name="T82" fmla="*/ 69910 w 57"/>
              <a:gd name="T83" fmla="*/ 190988 h 69"/>
              <a:gd name="T84" fmla="*/ 77269 w 57"/>
              <a:gd name="T85" fmla="*/ 183642 h 69"/>
              <a:gd name="T86" fmla="*/ 77269 w 57"/>
              <a:gd name="T87" fmla="*/ 183642 h 69"/>
              <a:gd name="T88" fmla="*/ 80949 w 57"/>
              <a:gd name="T89" fmla="*/ 183642 h 69"/>
              <a:gd name="T90" fmla="*/ 99346 w 57"/>
              <a:gd name="T91" fmla="*/ 176296 h 69"/>
              <a:gd name="T92" fmla="*/ 143500 w 57"/>
              <a:gd name="T93" fmla="*/ 110185 h 69"/>
              <a:gd name="T94" fmla="*/ 132462 w 57"/>
              <a:gd name="T95" fmla="*/ 99167 h 69"/>
              <a:gd name="T96" fmla="*/ 125103 w 57"/>
              <a:gd name="T97" fmla="*/ 95494 h 69"/>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57" h="69">
                <a:moveTo>
                  <a:pt x="45" y="31"/>
                </a:moveTo>
                <a:cubicBezTo>
                  <a:pt x="31" y="52"/>
                  <a:pt x="31" y="52"/>
                  <a:pt x="31" y="52"/>
                </a:cubicBezTo>
                <a:cubicBezTo>
                  <a:pt x="30" y="53"/>
                  <a:pt x="30" y="53"/>
                  <a:pt x="30" y="53"/>
                </a:cubicBezTo>
                <a:cubicBezTo>
                  <a:pt x="30" y="53"/>
                  <a:pt x="30" y="53"/>
                  <a:pt x="30" y="53"/>
                </a:cubicBezTo>
                <a:cubicBezTo>
                  <a:pt x="24" y="55"/>
                  <a:pt x="24" y="55"/>
                  <a:pt x="24" y="55"/>
                </a:cubicBezTo>
                <a:cubicBezTo>
                  <a:pt x="21" y="58"/>
                  <a:pt x="21" y="58"/>
                  <a:pt x="21" y="58"/>
                </a:cubicBezTo>
                <a:cubicBezTo>
                  <a:pt x="20" y="60"/>
                  <a:pt x="20" y="60"/>
                  <a:pt x="20" y="60"/>
                </a:cubicBezTo>
                <a:cubicBezTo>
                  <a:pt x="17" y="59"/>
                  <a:pt x="17" y="59"/>
                  <a:pt x="17" y="59"/>
                </a:cubicBezTo>
                <a:cubicBezTo>
                  <a:pt x="15" y="57"/>
                  <a:pt x="15" y="57"/>
                  <a:pt x="15" y="57"/>
                </a:cubicBezTo>
                <a:cubicBezTo>
                  <a:pt x="14" y="56"/>
                  <a:pt x="14" y="56"/>
                  <a:pt x="14" y="56"/>
                </a:cubicBezTo>
                <a:cubicBezTo>
                  <a:pt x="11" y="54"/>
                  <a:pt x="11" y="54"/>
                  <a:pt x="11" y="54"/>
                </a:cubicBezTo>
                <a:cubicBezTo>
                  <a:pt x="9" y="53"/>
                  <a:pt x="9" y="53"/>
                  <a:pt x="9" y="53"/>
                </a:cubicBezTo>
                <a:cubicBezTo>
                  <a:pt x="10" y="51"/>
                  <a:pt x="10" y="51"/>
                  <a:pt x="10" y="51"/>
                </a:cubicBezTo>
                <a:cubicBezTo>
                  <a:pt x="12" y="47"/>
                  <a:pt x="12" y="47"/>
                  <a:pt x="12" y="47"/>
                </a:cubicBezTo>
                <a:cubicBezTo>
                  <a:pt x="12" y="41"/>
                  <a:pt x="12" y="41"/>
                  <a:pt x="12" y="41"/>
                </a:cubicBezTo>
                <a:cubicBezTo>
                  <a:pt x="12" y="40"/>
                  <a:pt x="12" y="40"/>
                  <a:pt x="12" y="40"/>
                </a:cubicBezTo>
                <a:cubicBezTo>
                  <a:pt x="13" y="40"/>
                  <a:pt x="13" y="40"/>
                  <a:pt x="13" y="40"/>
                </a:cubicBezTo>
                <a:cubicBezTo>
                  <a:pt x="27" y="19"/>
                  <a:pt x="27" y="19"/>
                  <a:pt x="27" y="19"/>
                </a:cubicBezTo>
                <a:cubicBezTo>
                  <a:pt x="23" y="16"/>
                  <a:pt x="23" y="16"/>
                  <a:pt x="23" y="16"/>
                </a:cubicBezTo>
                <a:cubicBezTo>
                  <a:pt x="28" y="9"/>
                  <a:pt x="28" y="9"/>
                  <a:pt x="28" y="9"/>
                </a:cubicBezTo>
                <a:cubicBezTo>
                  <a:pt x="31" y="12"/>
                  <a:pt x="31" y="12"/>
                  <a:pt x="31" y="12"/>
                </a:cubicBezTo>
                <a:cubicBezTo>
                  <a:pt x="35" y="6"/>
                  <a:pt x="35" y="6"/>
                  <a:pt x="35" y="6"/>
                </a:cubicBezTo>
                <a:cubicBezTo>
                  <a:pt x="39" y="1"/>
                  <a:pt x="46" y="0"/>
                  <a:pt x="51" y="3"/>
                </a:cubicBezTo>
                <a:cubicBezTo>
                  <a:pt x="51" y="3"/>
                  <a:pt x="51" y="3"/>
                  <a:pt x="51" y="3"/>
                </a:cubicBezTo>
                <a:cubicBezTo>
                  <a:pt x="56" y="7"/>
                  <a:pt x="57" y="14"/>
                  <a:pt x="53" y="19"/>
                </a:cubicBezTo>
                <a:cubicBezTo>
                  <a:pt x="49" y="25"/>
                  <a:pt x="49" y="25"/>
                  <a:pt x="49" y="25"/>
                </a:cubicBezTo>
                <a:cubicBezTo>
                  <a:pt x="54" y="28"/>
                  <a:pt x="54" y="28"/>
                  <a:pt x="54" y="28"/>
                </a:cubicBezTo>
                <a:cubicBezTo>
                  <a:pt x="49" y="34"/>
                  <a:pt x="49" y="34"/>
                  <a:pt x="49" y="34"/>
                </a:cubicBezTo>
                <a:cubicBezTo>
                  <a:pt x="45" y="31"/>
                  <a:pt x="45" y="31"/>
                  <a:pt x="45" y="31"/>
                </a:cubicBezTo>
                <a:close/>
                <a:moveTo>
                  <a:pt x="37" y="69"/>
                </a:moveTo>
                <a:cubicBezTo>
                  <a:pt x="20" y="60"/>
                  <a:pt x="0" y="59"/>
                  <a:pt x="3" y="69"/>
                </a:cubicBezTo>
                <a:cubicBezTo>
                  <a:pt x="37" y="69"/>
                  <a:pt x="37" y="69"/>
                  <a:pt x="37" y="69"/>
                </a:cubicBezTo>
                <a:close/>
                <a:moveTo>
                  <a:pt x="34" y="26"/>
                </a:moveTo>
                <a:cubicBezTo>
                  <a:pt x="31" y="24"/>
                  <a:pt x="31" y="24"/>
                  <a:pt x="31" y="24"/>
                </a:cubicBezTo>
                <a:cubicBezTo>
                  <a:pt x="18" y="42"/>
                  <a:pt x="18" y="42"/>
                  <a:pt x="18" y="42"/>
                </a:cubicBezTo>
                <a:cubicBezTo>
                  <a:pt x="18" y="47"/>
                  <a:pt x="18" y="47"/>
                  <a:pt x="18" y="47"/>
                </a:cubicBezTo>
                <a:cubicBezTo>
                  <a:pt x="18" y="48"/>
                  <a:pt x="18" y="48"/>
                  <a:pt x="18" y="48"/>
                </a:cubicBezTo>
                <a:cubicBezTo>
                  <a:pt x="18" y="49"/>
                  <a:pt x="18" y="49"/>
                  <a:pt x="18" y="49"/>
                </a:cubicBezTo>
                <a:cubicBezTo>
                  <a:pt x="17" y="51"/>
                  <a:pt x="17" y="51"/>
                  <a:pt x="17" y="51"/>
                </a:cubicBezTo>
                <a:cubicBezTo>
                  <a:pt x="17" y="51"/>
                  <a:pt x="17" y="51"/>
                  <a:pt x="17" y="51"/>
                </a:cubicBezTo>
                <a:cubicBezTo>
                  <a:pt x="19" y="52"/>
                  <a:pt x="19" y="52"/>
                  <a:pt x="19" y="52"/>
                </a:cubicBezTo>
                <a:cubicBezTo>
                  <a:pt x="19" y="52"/>
                  <a:pt x="19" y="52"/>
                  <a:pt x="19" y="52"/>
                </a:cubicBezTo>
                <a:cubicBezTo>
                  <a:pt x="21" y="50"/>
                  <a:pt x="21" y="50"/>
                  <a:pt x="21" y="50"/>
                </a:cubicBezTo>
                <a:cubicBezTo>
                  <a:pt x="21" y="50"/>
                  <a:pt x="21" y="50"/>
                  <a:pt x="21" y="50"/>
                </a:cubicBezTo>
                <a:cubicBezTo>
                  <a:pt x="22" y="50"/>
                  <a:pt x="22" y="50"/>
                  <a:pt x="22" y="50"/>
                </a:cubicBezTo>
                <a:cubicBezTo>
                  <a:pt x="27" y="48"/>
                  <a:pt x="27" y="48"/>
                  <a:pt x="27" y="48"/>
                </a:cubicBezTo>
                <a:cubicBezTo>
                  <a:pt x="39" y="30"/>
                  <a:pt x="39" y="30"/>
                  <a:pt x="39" y="30"/>
                </a:cubicBezTo>
                <a:cubicBezTo>
                  <a:pt x="36" y="27"/>
                  <a:pt x="36" y="27"/>
                  <a:pt x="36" y="27"/>
                </a:cubicBezTo>
                <a:lnTo>
                  <a:pt x="34" y="26"/>
                </a:lnTo>
                <a:close/>
              </a:path>
            </a:pathLst>
          </a:custGeom>
          <a:solidFill>
            <a:schemeClr val="bg1"/>
          </a:solidFill>
          <a:ln>
            <a:noFill/>
          </a:ln>
        </p:spPr>
        <p:txBody>
          <a:body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方正黑体简体" panose="02010601030101010101" pitchFamily="2" charset="-122"/>
              <a:cs typeface="+mn-cs"/>
              <a:sym typeface="Arial" panose="020B0604020202020204" pitchFamily="34" charset="0"/>
            </a:endParaRPr>
          </a:p>
        </p:txBody>
      </p:sp>
      <p:sp>
        <p:nvSpPr>
          <p:cNvPr id="190" name="Freeform 229"/>
          <p:cNvSpPr>
            <a:spLocks noEditPoints="1"/>
          </p:cNvSpPr>
          <p:nvPr/>
        </p:nvSpPr>
        <p:spPr bwMode="auto">
          <a:xfrm>
            <a:off x="4034633" y="5823691"/>
            <a:ext cx="242887" cy="207962"/>
          </a:xfrm>
          <a:custGeom>
            <a:avLst/>
            <a:gdLst>
              <a:gd name="T0" fmla="*/ 223714 w 139"/>
              <a:gd name="T1" fmla="*/ 197497 h 119"/>
              <a:gd name="T2" fmla="*/ 242939 w 139"/>
              <a:gd name="T3" fmla="*/ 207984 h 119"/>
              <a:gd name="T4" fmla="*/ 0 w 139"/>
              <a:gd name="T5" fmla="*/ 197497 h 119"/>
              <a:gd name="T6" fmla="*/ 15730 w 139"/>
              <a:gd name="T7" fmla="*/ 62920 h 119"/>
              <a:gd name="T8" fmla="*/ 0 w 139"/>
              <a:gd name="T9" fmla="*/ 54181 h 119"/>
              <a:gd name="T10" fmla="*/ 103118 w 139"/>
              <a:gd name="T11" fmla="*/ 20973 h 119"/>
              <a:gd name="T12" fmla="*/ 118848 w 139"/>
              <a:gd name="T13" fmla="*/ 20973 h 119"/>
              <a:gd name="T14" fmla="*/ 136325 w 139"/>
              <a:gd name="T15" fmla="*/ 20973 h 119"/>
              <a:gd name="T16" fmla="*/ 166037 w 139"/>
              <a:gd name="T17" fmla="*/ 0 h 119"/>
              <a:gd name="T18" fmla="*/ 183515 w 139"/>
              <a:gd name="T19" fmla="*/ 20973 h 119"/>
              <a:gd name="T20" fmla="*/ 239443 w 139"/>
              <a:gd name="T21" fmla="*/ 54181 h 119"/>
              <a:gd name="T22" fmla="*/ 223714 w 139"/>
              <a:gd name="T23" fmla="*/ 62920 h 119"/>
              <a:gd name="T24" fmla="*/ 110109 w 139"/>
              <a:gd name="T25" fmla="*/ 57676 h 119"/>
              <a:gd name="T26" fmla="*/ 92631 w 139"/>
              <a:gd name="T27" fmla="*/ 76902 h 119"/>
              <a:gd name="T28" fmla="*/ 110109 w 139"/>
              <a:gd name="T29" fmla="*/ 97875 h 119"/>
              <a:gd name="T30" fmla="*/ 132830 w 139"/>
              <a:gd name="T31" fmla="*/ 117100 h 119"/>
              <a:gd name="T32" fmla="*/ 150308 w 139"/>
              <a:gd name="T33" fmla="*/ 97875 h 119"/>
              <a:gd name="T34" fmla="*/ 132830 w 139"/>
              <a:gd name="T35" fmla="*/ 76902 h 119"/>
              <a:gd name="T36" fmla="*/ 110109 w 139"/>
              <a:gd name="T37" fmla="*/ 57676 h 119"/>
              <a:gd name="T38" fmla="*/ 143317 w 139"/>
              <a:gd name="T39" fmla="*/ 197497 h 119"/>
              <a:gd name="T40" fmla="*/ 99622 w 139"/>
              <a:gd name="T41" fmla="*/ 131082 h 119"/>
              <a:gd name="T42" fmla="*/ 143317 w 139"/>
              <a:gd name="T43" fmla="*/ 197497 h 119"/>
              <a:gd name="T44" fmla="*/ 36703 w 139"/>
              <a:gd name="T45" fmla="*/ 131082 h 119"/>
              <a:gd name="T46" fmla="*/ 66415 w 139"/>
              <a:gd name="T47" fmla="*/ 171281 h 119"/>
              <a:gd name="T48" fmla="*/ 36703 w 139"/>
              <a:gd name="T49" fmla="*/ 131082 h 119"/>
              <a:gd name="T50" fmla="*/ 176524 w 139"/>
              <a:gd name="T51" fmla="*/ 131082 h 119"/>
              <a:gd name="T52" fmla="*/ 206236 w 139"/>
              <a:gd name="T53" fmla="*/ 171281 h 119"/>
              <a:gd name="T54" fmla="*/ 176524 w 139"/>
              <a:gd name="T55" fmla="*/ 131082 h 119"/>
              <a:gd name="T56" fmla="*/ 36703 w 139"/>
              <a:gd name="T57" fmla="*/ 73406 h 119"/>
              <a:gd name="T58" fmla="*/ 66415 w 139"/>
              <a:gd name="T59" fmla="*/ 113605 h 119"/>
              <a:gd name="T60" fmla="*/ 36703 w 139"/>
              <a:gd name="T61" fmla="*/ 73406 h 119"/>
              <a:gd name="T62" fmla="*/ 176524 w 139"/>
              <a:gd name="T63" fmla="*/ 73406 h 119"/>
              <a:gd name="T64" fmla="*/ 206236 w 139"/>
              <a:gd name="T65" fmla="*/ 113605 h 119"/>
              <a:gd name="T66" fmla="*/ 176524 w 139"/>
              <a:gd name="T67" fmla="*/ 73406 h 119"/>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139" h="119">
                <a:moveTo>
                  <a:pt x="128" y="36"/>
                </a:moveTo>
                <a:lnTo>
                  <a:pt x="128" y="113"/>
                </a:lnTo>
                <a:lnTo>
                  <a:pt x="139" y="113"/>
                </a:lnTo>
                <a:lnTo>
                  <a:pt x="139" y="119"/>
                </a:lnTo>
                <a:lnTo>
                  <a:pt x="0" y="119"/>
                </a:lnTo>
                <a:lnTo>
                  <a:pt x="0" y="113"/>
                </a:lnTo>
                <a:lnTo>
                  <a:pt x="9" y="113"/>
                </a:lnTo>
                <a:lnTo>
                  <a:pt x="9" y="36"/>
                </a:lnTo>
                <a:lnTo>
                  <a:pt x="2" y="36"/>
                </a:lnTo>
                <a:lnTo>
                  <a:pt x="0" y="31"/>
                </a:lnTo>
                <a:lnTo>
                  <a:pt x="9" y="12"/>
                </a:lnTo>
                <a:lnTo>
                  <a:pt x="59" y="12"/>
                </a:lnTo>
                <a:lnTo>
                  <a:pt x="68" y="12"/>
                </a:lnTo>
                <a:lnTo>
                  <a:pt x="78" y="12"/>
                </a:lnTo>
                <a:lnTo>
                  <a:pt x="95" y="12"/>
                </a:lnTo>
                <a:lnTo>
                  <a:pt x="95" y="0"/>
                </a:lnTo>
                <a:lnTo>
                  <a:pt x="105" y="0"/>
                </a:lnTo>
                <a:lnTo>
                  <a:pt x="105" y="12"/>
                </a:lnTo>
                <a:lnTo>
                  <a:pt x="128" y="12"/>
                </a:lnTo>
                <a:lnTo>
                  <a:pt x="137" y="31"/>
                </a:lnTo>
                <a:lnTo>
                  <a:pt x="135" y="36"/>
                </a:lnTo>
                <a:lnTo>
                  <a:pt x="128" y="36"/>
                </a:lnTo>
                <a:close/>
                <a:moveTo>
                  <a:pt x="63" y="33"/>
                </a:moveTo>
                <a:lnTo>
                  <a:pt x="63" y="44"/>
                </a:lnTo>
                <a:lnTo>
                  <a:pt x="53" y="44"/>
                </a:lnTo>
                <a:lnTo>
                  <a:pt x="53" y="56"/>
                </a:lnTo>
                <a:lnTo>
                  <a:pt x="63" y="56"/>
                </a:lnTo>
                <a:lnTo>
                  <a:pt x="63" y="67"/>
                </a:lnTo>
                <a:lnTo>
                  <a:pt x="76" y="67"/>
                </a:lnTo>
                <a:lnTo>
                  <a:pt x="76" y="56"/>
                </a:lnTo>
                <a:lnTo>
                  <a:pt x="86" y="56"/>
                </a:lnTo>
                <a:lnTo>
                  <a:pt x="86" y="44"/>
                </a:lnTo>
                <a:lnTo>
                  <a:pt x="76" y="44"/>
                </a:lnTo>
                <a:lnTo>
                  <a:pt x="76" y="33"/>
                </a:lnTo>
                <a:lnTo>
                  <a:pt x="63" y="33"/>
                </a:lnTo>
                <a:close/>
                <a:moveTo>
                  <a:pt x="82" y="113"/>
                </a:moveTo>
                <a:lnTo>
                  <a:pt x="82" y="75"/>
                </a:lnTo>
                <a:lnTo>
                  <a:pt x="57" y="75"/>
                </a:lnTo>
                <a:lnTo>
                  <a:pt x="57" y="113"/>
                </a:lnTo>
                <a:lnTo>
                  <a:pt x="82" y="113"/>
                </a:lnTo>
                <a:close/>
                <a:moveTo>
                  <a:pt x="21" y="75"/>
                </a:moveTo>
                <a:lnTo>
                  <a:pt x="21" y="98"/>
                </a:lnTo>
                <a:lnTo>
                  <a:pt x="38" y="98"/>
                </a:lnTo>
                <a:lnTo>
                  <a:pt x="38" y="75"/>
                </a:lnTo>
                <a:lnTo>
                  <a:pt x="21" y="75"/>
                </a:lnTo>
                <a:close/>
                <a:moveTo>
                  <a:pt x="101" y="75"/>
                </a:moveTo>
                <a:lnTo>
                  <a:pt x="101" y="98"/>
                </a:lnTo>
                <a:lnTo>
                  <a:pt x="118" y="98"/>
                </a:lnTo>
                <a:lnTo>
                  <a:pt x="118" y="75"/>
                </a:lnTo>
                <a:lnTo>
                  <a:pt x="101" y="75"/>
                </a:lnTo>
                <a:close/>
                <a:moveTo>
                  <a:pt x="21" y="42"/>
                </a:moveTo>
                <a:lnTo>
                  <a:pt x="21" y="65"/>
                </a:lnTo>
                <a:lnTo>
                  <a:pt x="38" y="65"/>
                </a:lnTo>
                <a:lnTo>
                  <a:pt x="38" y="42"/>
                </a:lnTo>
                <a:lnTo>
                  <a:pt x="21" y="42"/>
                </a:lnTo>
                <a:close/>
                <a:moveTo>
                  <a:pt x="101" y="42"/>
                </a:moveTo>
                <a:lnTo>
                  <a:pt x="101" y="65"/>
                </a:lnTo>
                <a:lnTo>
                  <a:pt x="118" y="65"/>
                </a:lnTo>
                <a:lnTo>
                  <a:pt x="118" y="42"/>
                </a:lnTo>
                <a:lnTo>
                  <a:pt x="101" y="42"/>
                </a:lnTo>
                <a:close/>
              </a:path>
            </a:pathLst>
          </a:custGeom>
          <a:solidFill>
            <a:schemeClr val="bg1"/>
          </a:solidFill>
          <a:ln>
            <a:noFill/>
          </a:ln>
        </p:spPr>
        <p:txBody>
          <a:body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方正黑体简体" panose="02010601030101010101" pitchFamily="2" charset="-122"/>
              <a:cs typeface="+mn-cs"/>
              <a:sym typeface="Arial" panose="020B0604020202020204" pitchFamily="34" charset="0"/>
            </a:endParaRPr>
          </a:p>
        </p:txBody>
      </p:sp>
      <p:sp>
        <p:nvSpPr>
          <p:cNvPr id="191" name="Freeform 230"/>
          <p:cNvSpPr/>
          <p:nvPr/>
        </p:nvSpPr>
        <p:spPr bwMode="auto">
          <a:xfrm>
            <a:off x="5201445" y="5053753"/>
            <a:ext cx="241300" cy="201613"/>
          </a:xfrm>
          <a:custGeom>
            <a:avLst/>
            <a:gdLst>
              <a:gd name="T0" fmla="*/ 127904 w 66"/>
              <a:gd name="T1" fmla="*/ 127905 h 55"/>
              <a:gd name="T2" fmla="*/ 18272 w 66"/>
              <a:gd name="T3" fmla="*/ 102324 h 55"/>
              <a:gd name="T4" fmla="*/ 0 w 66"/>
              <a:gd name="T5" fmla="*/ 91360 h 55"/>
              <a:gd name="T6" fmla="*/ 200993 w 66"/>
              <a:gd name="T7" fmla="*/ 127905 h 55"/>
              <a:gd name="T8" fmla="*/ 241191 w 66"/>
              <a:gd name="T9" fmla="*/ 127905 h 55"/>
              <a:gd name="T10" fmla="*/ 204647 w 66"/>
              <a:gd name="T11" fmla="*/ 164449 h 55"/>
              <a:gd name="T12" fmla="*/ 164448 w 66"/>
              <a:gd name="T13" fmla="*/ 200993 h 55"/>
              <a:gd name="T14" fmla="*/ 124250 w 66"/>
              <a:gd name="T15" fmla="*/ 164449 h 55"/>
              <a:gd name="T16" fmla="*/ 84051 w 66"/>
              <a:gd name="T17" fmla="*/ 127905 h 55"/>
              <a:gd name="T18" fmla="*/ 127904 w 66"/>
              <a:gd name="T19" fmla="*/ 127905 h 5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66" h="55">
                <a:moveTo>
                  <a:pt x="35" y="35"/>
                </a:moveTo>
                <a:cubicBezTo>
                  <a:pt x="32" y="25"/>
                  <a:pt x="17" y="18"/>
                  <a:pt x="5" y="28"/>
                </a:cubicBezTo>
                <a:cubicBezTo>
                  <a:pt x="0" y="25"/>
                  <a:pt x="0" y="25"/>
                  <a:pt x="0" y="25"/>
                </a:cubicBezTo>
                <a:cubicBezTo>
                  <a:pt x="19" y="0"/>
                  <a:pt x="52" y="11"/>
                  <a:pt x="55" y="35"/>
                </a:cubicBezTo>
                <a:cubicBezTo>
                  <a:pt x="66" y="35"/>
                  <a:pt x="66" y="35"/>
                  <a:pt x="66" y="35"/>
                </a:cubicBezTo>
                <a:cubicBezTo>
                  <a:pt x="56" y="45"/>
                  <a:pt x="56" y="45"/>
                  <a:pt x="56" y="45"/>
                </a:cubicBezTo>
                <a:cubicBezTo>
                  <a:pt x="45" y="55"/>
                  <a:pt x="45" y="55"/>
                  <a:pt x="45" y="55"/>
                </a:cubicBezTo>
                <a:cubicBezTo>
                  <a:pt x="34" y="45"/>
                  <a:pt x="34" y="45"/>
                  <a:pt x="34" y="45"/>
                </a:cubicBezTo>
                <a:cubicBezTo>
                  <a:pt x="23" y="35"/>
                  <a:pt x="23" y="35"/>
                  <a:pt x="23" y="35"/>
                </a:cubicBezTo>
                <a:lnTo>
                  <a:pt x="35" y="35"/>
                </a:lnTo>
                <a:close/>
              </a:path>
            </a:pathLst>
          </a:custGeom>
          <a:solidFill>
            <a:schemeClr val="bg1"/>
          </a:solidFill>
          <a:ln>
            <a:noFill/>
          </a:ln>
        </p:spPr>
        <p:txBody>
          <a:body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方正黑体简体" panose="02010601030101010101" pitchFamily="2" charset="-122"/>
              <a:cs typeface="+mn-cs"/>
              <a:sym typeface="Arial" panose="020B0604020202020204" pitchFamily="34" charset="0"/>
            </a:endParaRPr>
          </a:p>
        </p:txBody>
      </p:sp>
      <p:sp>
        <p:nvSpPr>
          <p:cNvPr id="192" name="Freeform 231"/>
          <p:cNvSpPr>
            <a:spLocks noEditPoints="1"/>
          </p:cNvSpPr>
          <p:nvPr/>
        </p:nvSpPr>
        <p:spPr bwMode="auto">
          <a:xfrm>
            <a:off x="5622133" y="5036291"/>
            <a:ext cx="220662" cy="238125"/>
          </a:xfrm>
          <a:custGeom>
            <a:avLst/>
            <a:gdLst>
              <a:gd name="T0" fmla="*/ 209207 w 60"/>
              <a:gd name="T1" fmla="*/ 149931 h 65"/>
              <a:gd name="T2" fmla="*/ 216548 w 60"/>
              <a:gd name="T3" fmla="*/ 138960 h 65"/>
              <a:gd name="T4" fmla="*/ 209207 w 60"/>
              <a:gd name="T5" fmla="*/ 120676 h 65"/>
              <a:gd name="T6" fmla="*/ 179845 w 60"/>
              <a:gd name="T7" fmla="*/ 106049 h 65"/>
              <a:gd name="T8" fmla="*/ 161493 w 60"/>
              <a:gd name="T9" fmla="*/ 113362 h 65"/>
              <a:gd name="T10" fmla="*/ 157823 w 60"/>
              <a:gd name="T11" fmla="*/ 124333 h 65"/>
              <a:gd name="T12" fmla="*/ 209207 w 60"/>
              <a:gd name="T13" fmla="*/ 149931 h 65"/>
              <a:gd name="T14" fmla="*/ 11011 w 60"/>
              <a:gd name="T15" fmla="*/ 142617 h 65"/>
              <a:gd name="T16" fmla="*/ 58725 w 60"/>
              <a:gd name="T17" fmla="*/ 124333 h 65"/>
              <a:gd name="T18" fmla="*/ 69736 w 60"/>
              <a:gd name="T19" fmla="*/ 113362 h 65"/>
              <a:gd name="T20" fmla="*/ 95428 w 60"/>
              <a:gd name="T21" fmla="*/ 164558 h 65"/>
              <a:gd name="T22" fmla="*/ 117450 w 60"/>
              <a:gd name="T23" fmla="*/ 113362 h 65"/>
              <a:gd name="T24" fmla="*/ 128461 w 60"/>
              <a:gd name="T25" fmla="*/ 124333 h 65"/>
              <a:gd name="T26" fmla="*/ 135801 w 60"/>
              <a:gd name="T27" fmla="*/ 127990 h 65"/>
              <a:gd name="T28" fmla="*/ 135801 w 60"/>
              <a:gd name="T29" fmla="*/ 131646 h 65"/>
              <a:gd name="T30" fmla="*/ 110109 w 60"/>
              <a:gd name="T31" fmla="*/ 182842 h 65"/>
              <a:gd name="T32" fmla="*/ 113779 w 60"/>
              <a:gd name="T33" fmla="*/ 212097 h 65"/>
              <a:gd name="T34" fmla="*/ 3670 w 60"/>
              <a:gd name="T35" fmla="*/ 212097 h 65"/>
              <a:gd name="T36" fmla="*/ 11011 w 60"/>
              <a:gd name="T37" fmla="*/ 142617 h 65"/>
              <a:gd name="T38" fmla="*/ 58725 w 60"/>
              <a:gd name="T39" fmla="*/ 80451 h 65"/>
              <a:gd name="T40" fmla="*/ 62395 w 60"/>
              <a:gd name="T41" fmla="*/ 40225 h 65"/>
              <a:gd name="T42" fmla="*/ 124790 w 60"/>
              <a:gd name="T43" fmla="*/ 40225 h 65"/>
              <a:gd name="T44" fmla="*/ 128461 w 60"/>
              <a:gd name="T45" fmla="*/ 80451 h 65"/>
              <a:gd name="T46" fmla="*/ 139471 w 60"/>
              <a:gd name="T47" fmla="*/ 65823 h 65"/>
              <a:gd name="T48" fmla="*/ 135801 w 60"/>
              <a:gd name="T49" fmla="*/ 21941 h 65"/>
              <a:gd name="T50" fmla="*/ 55055 w 60"/>
              <a:gd name="T51" fmla="*/ 18284 h 65"/>
              <a:gd name="T52" fmla="*/ 47714 w 60"/>
              <a:gd name="T53" fmla="*/ 73137 h 65"/>
              <a:gd name="T54" fmla="*/ 58725 w 60"/>
              <a:gd name="T55" fmla="*/ 80451 h 65"/>
              <a:gd name="T56" fmla="*/ 168834 w 60"/>
              <a:gd name="T57" fmla="*/ 135303 h 65"/>
              <a:gd name="T58" fmla="*/ 194526 w 60"/>
              <a:gd name="T59" fmla="*/ 149931 h 65"/>
              <a:gd name="T60" fmla="*/ 205537 w 60"/>
              <a:gd name="T61" fmla="*/ 157244 h 65"/>
              <a:gd name="T62" fmla="*/ 179845 w 60"/>
              <a:gd name="T63" fmla="*/ 208440 h 65"/>
              <a:gd name="T64" fmla="*/ 165164 w 60"/>
              <a:gd name="T65" fmla="*/ 201127 h 65"/>
              <a:gd name="T66" fmla="*/ 143142 w 60"/>
              <a:gd name="T67" fmla="*/ 193813 h 65"/>
              <a:gd name="T68" fmla="*/ 161493 w 60"/>
              <a:gd name="T69" fmla="*/ 157244 h 65"/>
              <a:gd name="T70" fmla="*/ 157823 w 60"/>
              <a:gd name="T71" fmla="*/ 153588 h 65"/>
              <a:gd name="T72" fmla="*/ 135801 w 60"/>
              <a:gd name="T73" fmla="*/ 190156 h 65"/>
              <a:gd name="T74" fmla="*/ 124790 w 60"/>
              <a:gd name="T75" fmla="*/ 182842 h 65"/>
              <a:gd name="T76" fmla="*/ 154153 w 60"/>
              <a:gd name="T77" fmla="*/ 127990 h 65"/>
              <a:gd name="T78" fmla="*/ 168834 w 60"/>
              <a:gd name="T79" fmla="*/ 135303 h 65"/>
              <a:gd name="T80" fmla="*/ 128461 w 60"/>
              <a:gd name="T81" fmla="*/ 208440 h 65"/>
              <a:gd name="T82" fmla="*/ 128461 w 60"/>
              <a:gd name="T83" fmla="*/ 234038 h 65"/>
              <a:gd name="T84" fmla="*/ 139471 w 60"/>
              <a:gd name="T85" fmla="*/ 237695 h 65"/>
              <a:gd name="T86" fmla="*/ 161493 w 60"/>
              <a:gd name="T87" fmla="*/ 226724 h 65"/>
              <a:gd name="T88" fmla="*/ 128461 w 60"/>
              <a:gd name="T89" fmla="*/ 208440 h 65"/>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60" h="65">
                <a:moveTo>
                  <a:pt x="57" y="41"/>
                </a:moveTo>
                <a:cubicBezTo>
                  <a:pt x="59" y="38"/>
                  <a:pt x="59" y="38"/>
                  <a:pt x="59" y="38"/>
                </a:cubicBezTo>
                <a:cubicBezTo>
                  <a:pt x="60" y="36"/>
                  <a:pt x="59" y="34"/>
                  <a:pt x="57" y="33"/>
                </a:cubicBezTo>
                <a:cubicBezTo>
                  <a:pt x="49" y="29"/>
                  <a:pt x="49" y="29"/>
                  <a:pt x="49" y="29"/>
                </a:cubicBezTo>
                <a:cubicBezTo>
                  <a:pt x="47" y="28"/>
                  <a:pt x="45" y="29"/>
                  <a:pt x="44" y="31"/>
                </a:cubicBezTo>
                <a:cubicBezTo>
                  <a:pt x="43" y="34"/>
                  <a:pt x="43" y="34"/>
                  <a:pt x="43" y="34"/>
                </a:cubicBezTo>
                <a:cubicBezTo>
                  <a:pt x="57" y="41"/>
                  <a:pt x="57" y="41"/>
                  <a:pt x="57" y="41"/>
                </a:cubicBezTo>
                <a:close/>
                <a:moveTo>
                  <a:pt x="3" y="39"/>
                </a:moveTo>
                <a:cubicBezTo>
                  <a:pt x="7" y="37"/>
                  <a:pt x="11" y="36"/>
                  <a:pt x="16" y="34"/>
                </a:cubicBezTo>
                <a:cubicBezTo>
                  <a:pt x="17" y="33"/>
                  <a:pt x="18" y="32"/>
                  <a:pt x="19" y="31"/>
                </a:cubicBezTo>
                <a:cubicBezTo>
                  <a:pt x="26" y="45"/>
                  <a:pt x="26" y="45"/>
                  <a:pt x="26" y="45"/>
                </a:cubicBezTo>
                <a:cubicBezTo>
                  <a:pt x="32" y="31"/>
                  <a:pt x="32" y="31"/>
                  <a:pt x="32" y="31"/>
                </a:cubicBezTo>
                <a:cubicBezTo>
                  <a:pt x="33" y="32"/>
                  <a:pt x="34" y="33"/>
                  <a:pt x="35" y="34"/>
                </a:cubicBezTo>
                <a:cubicBezTo>
                  <a:pt x="37" y="35"/>
                  <a:pt x="37" y="35"/>
                  <a:pt x="37" y="35"/>
                </a:cubicBezTo>
                <a:cubicBezTo>
                  <a:pt x="37" y="36"/>
                  <a:pt x="37" y="36"/>
                  <a:pt x="37" y="36"/>
                </a:cubicBezTo>
                <a:cubicBezTo>
                  <a:pt x="35" y="40"/>
                  <a:pt x="32" y="45"/>
                  <a:pt x="30" y="50"/>
                </a:cubicBezTo>
                <a:cubicBezTo>
                  <a:pt x="31" y="58"/>
                  <a:pt x="31" y="58"/>
                  <a:pt x="31" y="58"/>
                </a:cubicBezTo>
                <a:cubicBezTo>
                  <a:pt x="1" y="58"/>
                  <a:pt x="1" y="58"/>
                  <a:pt x="1" y="58"/>
                </a:cubicBezTo>
                <a:cubicBezTo>
                  <a:pt x="0" y="49"/>
                  <a:pt x="1" y="42"/>
                  <a:pt x="3" y="39"/>
                </a:cubicBezTo>
                <a:close/>
                <a:moveTo>
                  <a:pt x="16" y="22"/>
                </a:moveTo>
                <a:cubicBezTo>
                  <a:pt x="16" y="18"/>
                  <a:pt x="16" y="15"/>
                  <a:pt x="17" y="11"/>
                </a:cubicBezTo>
                <a:cubicBezTo>
                  <a:pt x="22" y="8"/>
                  <a:pt x="27" y="13"/>
                  <a:pt x="34" y="11"/>
                </a:cubicBezTo>
                <a:cubicBezTo>
                  <a:pt x="35" y="15"/>
                  <a:pt x="35" y="18"/>
                  <a:pt x="35" y="22"/>
                </a:cubicBezTo>
                <a:cubicBezTo>
                  <a:pt x="35" y="22"/>
                  <a:pt x="38" y="20"/>
                  <a:pt x="38" y="18"/>
                </a:cubicBezTo>
                <a:cubicBezTo>
                  <a:pt x="38" y="16"/>
                  <a:pt x="38" y="7"/>
                  <a:pt x="37" y="6"/>
                </a:cubicBezTo>
                <a:cubicBezTo>
                  <a:pt x="33" y="0"/>
                  <a:pt x="19" y="0"/>
                  <a:pt x="15" y="5"/>
                </a:cubicBezTo>
                <a:cubicBezTo>
                  <a:pt x="14" y="6"/>
                  <a:pt x="12" y="18"/>
                  <a:pt x="13" y="20"/>
                </a:cubicBezTo>
                <a:cubicBezTo>
                  <a:pt x="15" y="22"/>
                  <a:pt x="16" y="22"/>
                  <a:pt x="16" y="22"/>
                </a:cubicBezTo>
                <a:close/>
                <a:moveTo>
                  <a:pt x="46" y="37"/>
                </a:moveTo>
                <a:cubicBezTo>
                  <a:pt x="53" y="41"/>
                  <a:pt x="53" y="41"/>
                  <a:pt x="53" y="41"/>
                </a:cubicBezTo>
                <a:cubicBezTo>
                  <a:pt x="56" y="43"/>
                  <a:pt x="56" y="43"/>
                  <a:pt x="56" y="43"/>
                </a:cubicBezTo>
                <a:cubicBezTo>
                  <a:pt x="49" y="57"/>
                  <a:pt x="49" y="57"/>
                  <a:pt x="49" y="57"/>
                </a:cubicBezTo>
                <a:cubicBezTo>
                  <a:pt x="47" y="59"/>
                  <a:pt x="46" y="58"/>
                  <a:pt x="45" y="55"/>
                </a:cubicBezTo>
                <a:cubicBezTo>
                  <a:pt x="42" y="56"/>
                  <a:pt x="40" y="55"/>
                  <a:pt x="39" y="53"/>
                </a:cubicBezTo>
                <a:cubicBezTo>
                  <a:pt x="44" y="43"/>
                  <a:pt x="44" y="43"/>
                  <a:pt x="44" y="43"/>
                </a:cubicBezTo>
                <a:cubicBezTo>
                  <a:pt x="43" y="42"/>
                  <a:pt x="43" y="42"/>
                  <a:pt x="43" y="42"/>
                </a:cubicBezTo>
                <a:cubicBezTo>
                  <a:pt x="37" y="52"/>
                  <a:pt x="37" y="52"/>
                  <a:pt x="37" y="52"/>
                </a:cubicBezTo>
                <a:cubicBezTo>
                  <a:pt x="36" y="53"/>
                  <a:pt x="35" y="52"/>
                  <a:pt x="34" y="50"/>
                </a:cubicBezTo>
                <a:cubicBezTo>
                  <a:pt x="37" y="45"/>
                  <a:pt x="39" y="40"/>
                  <a:pt x="42" y="35"/>
                </a:cubicBezTo>
                <a:cubicBezTo>
                  <a:pt x="46" y="37"/>
                  <a:pt x="46" y="37"/>
                  <a:pt x="46" y="37"/>
                </a:cubicBezTo>
                <a:close/>
                <a:moveTo>
                  <a:pt x="35" y="57"/>
                </a:moveTo>
                <a:cubicBezTo>
                  <a:pt x="35" y="64"/>
                  <a:pt x="35" y="64"/>
                  <a:pt x="35" y="64"/>
                </a:cubicBezTo>
                <a:cubicBezTo>
                  <a:pt x="38" y="65"/>
                  <a:pt x="38" y="65"/>
                  <a:pt x="38" y="65"/>
                </a:cubicBezTo>
                <a:cubicBezTo>
                  <a:pt x="44" y="62"/>
                  <a:pt x="44" y="62"/>
                  <a:pt x="44" y="62"/>
                </a:cubicBezTo>
                <a:lnTo>
                  <a:pt x="35" y="57"/>
                </a:lnTo>
                <a:close/>
              </a:path>
            </a:pathLst>
          </a:custGeom>
          <a:solidFill>
            <a:schemeClr val="bg1"/>
          </a:solidFill>
          <a:ln>
            <a:noFill/>
          </a:ln>
        </p:spPr>
        <p:txBody>
          <a:body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方正黑体简体" panose="02010601030101010101" pitchFamily="2" charset="-122"/>
              <a:cs typeface="+mn-cs"/>
              <a:sym typeface="Arial" panose="020B0604020202020204" pitchFamily="34" charset="0"/>
            </a:endParaRPr>
          </a:p>
        </p:txBody>
      </p:sp>
      <p:sp>
        <p:nvSpPr>
          <p:cNvPr id="193" name="Freeform 232"/>
          <p:cNvSpPr>
            <a:spLocks noEditPoints="1"/>
          </p:cNvSpPr>
          <p:nvPr/>
        </p:nvSpPr>
        <p:spPr bwMode="auto">
          <a:xfrm>
            <a:off x="5252245" y="5437928"/>
            <a:ext cx="158750" cy="206375"/>
          </a:xfrm>
          <a:custGeom>
            <a:avLst/>
            <a:gdLst>
              <a:gd name="T0" fmla="*/ 0 w 91"/>
              <a:gd name="T1" fmla="*/ 0 h 118"/>
              <a:gd name="T2" fmla="*/ 159047 w 91"/>
              <a:gd name="T3" fmla="*/ 0 h 118"/>
              <a:gd name="T4" fmla="*/ 159047 w 91"/>
              <a:gd name="T5" fmla="*/ 36703 h 118"/>
              <a:gd name="T6" fmla="*/ 150308 w 91"/>
              <a:gd name="T7" fmla="*/ 36703 h 118"/>
              <a:gd name="T8" fmla="*/ 153804 w 91"/>
              <a:gd name="T9" fmla="*/ 48937 h 118"/>
              <a:gd name="T10" fmla="*/ 110109 w 91"/>
              <a:gd name="T11" fmla="*/ 103118 h 118"/>
              <a:gd name="T12" fmla="*/ 153804 w 91"/>
              <a:gd name="T13" fmla="*/ 155551 h 118"/>
              <a:gd name="T14" fmla="*/ 146813 w 91"/>
              <a:gd name="T15" fmla="*/ 169533 h 118"/>
              <a:gd name="T16" fmla="*/ 159047 w 91"/>
              <a:gd name="T17" fmla="*/ 169533 h 118"/>
              <a:gd name="T18" fmla="*/ 159047 w 91"/>
              <a:gd name="T19" fmla="*/ 206236 h 118"/>
              <a:gd name="T20" fmla="*/ 0 w 91"/>
              <a:gd name="T21" fmla="*/ 206236 h 118"/>
              <a:gd name="T22" fmla="*/ 0 w 91"/>
              <a:gd name="T23" fmla="*/ 169533 h 118"/>
              <a:gd name="T24" fmla="*/ 12234 w 91"/>
              <a:gd name="T25" fmla="*/ 169533 h 118"/>
              <a:gd name="T26" fmla="*/ 3496 w 91"/>
              <a:gd name="T27" fmla="*/ 155551 h 118"/>
              <a:gd name="T28" fmla="*/ 48938 w 91"/>
              <a:gd name="T29" fmla="*/ 103118 h 118"/>
              <a:gd name="T30" fmla="*/ 3496 w 91"/>
              <a:gd name="T31" fmla="*/ 48937 h 118"/>
              <a:gd name="T32" fmla="*/ 12234 w 91"/>
              <a:gd name="T33" fmla="*/ 36703 h 118"/>
              <a:gd name="T34" fmla="*/ 0 w 91"/>
              <a:gd name="T35" fmla="*/ 36703 h 118"/>
              <a:gd name="T36" fmla="*/ 0 w 91"/>
              <a:gd name="T37" fmla="*/ 0 h 118"/>
              <a:gd name="T38" fmla="*/ 0 w 91"/>
              <a:gd name="T39" fmla="*/ 0 h 118"/>
              <a:gd name="T40" fmla="*/ 85641 w 91"/>
              <a:gd name="T41" fmla="*/ 92631 h 118"/>
              <a:gd name="T42" fmla="*/ 92632 w 91"/>
              <a:gd name="T43" fmla="*/ 89136 h 118"/>
              <a:gd name="T44" fmla="*/ 99623 w 91"/>
              <a:gd name="T45" fmla="*/ 78649 h 118"/>
              <a:gd name="T46" fmla="*/ 80397 w 91"/>
              <a:gd name="T47" fmla="*/ 78649 h 118"/>
              <a:gd name="T48" fmla="*/ 62920 w 91"/>
              <a:gd name="T49" fmla="*/ 78649 h 118"/>
              <a:gd name="T50" fmla="*/ 69911 w 91"/>
              <a:gd name="T51" fmla="*/ 89136 h 118"/>
              <a:gd name="T52" fmla="*/ 76902 w 91"/>
              <a:gd name="T53" fmla="*/ 96127 h 118"/>
              <a:gd name="T54" fmla="*/ 76902 w 91"/>
              <a:gd name="T55" fmla="*/ 113605 h 118"/>
              <a:gd name="T56" fmla="*/ 66415 w 91"/>
              <a:gd name="T57" fmla="*/ 125839 h 118"/>
              <a:gd name="T58" fmla="*/ 48938 w 91"/>
              <a:gd name="T59" fmla="*/ 143317 h 118"/>
              <a:gd name="T60" fmla="*/ 80397 w 91"/>
              <a:gd name="T61" fmla="*/ 143317 h 118"/>
              <a:gd name="T62" fmla="*/ 113605 w 91"/>
              <a:gd name="T63" fmla="*/ 143317 h 118"/>
              <a:gd name="T64" fmla="*/ 96127 w 91"/>
              <a:gd name="T65" fmla="*/ 125839 h 118"/>
              <a:gd name="T66" fmla="*/ 85641 w 91"/>
              <a:gd name="T67" fmla="*/ 110109 h 118"/>
              <a:gd name="T68" fmla="*/ 85641 w 91"/>
              <a:gd name="T69" fmla="*/ 92631 h 118"/>
              <a:gd name="T70" fmla="*/ 85641 w 91"/>
              <a:gd name="T71" fmla="*/ 92631 h 118"/>
              <a:gd name="T72" fmla="*/ 33208 w 91"/>
              <a:gd name="T73" fmla="*/ 52433 h 118"/>
              <a:gd name="T74" fmla="*/ 69911 w 91"/>
              <a:gd name="T75" fmla="*/ 96127 h 118"/>
              <a:gd name="T76" fmla="*/ 69911 w 91"/>
              <a:gd name="T77" fmla="*/ 106614 h 118"/>
              <a:gd name="T78" fmla="*/ 33208 w 91"/>
              <a:gd name="T79" fmla="*/ 150308 h 118"/>
              <a:gd name="T80" fmla="*/ 80397 w 91"/>
              <a:gd name="T81" fmla="*/ 150308 h 118"/>
              <a:gd name="T82" fmla="*/ 129335 w 91"/>
              <a:gd name="T83" fmla="*/ 150308 h 118"/>
              <a:gd name="T84" fmla="*/ 92632 w 91"/>
              <a:gd name="T85" fmla="*/ 106614 h 118"/>
              <a:gd name="T86" fmla="*/ 92632 w 91"/>
              <a:gd name="T87" fmla="*/ 96127 h 118"/>
              <a:gd name="T88" fmla="*/ 129335 w 91"/>
              <a:gd name="T89" fmla="*/ 52433 h 118"/>
              <a:gd name="T90" fmla="*/ 80397 w 91"/>
              <a:gd name="T91" fmla="*/ 52433 h 118"/>
              <a:gd name="T92" fmla="*/ 33208 w 91"/>
              <a:gd name="T93" fmla="*/ 52433 h 118"/>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91" h="118">
                <a:moveTo>
                  <a:pt x="0" y="0"/>
                </a:moveTo>
                <a:lnTo>
                  <a:pt x="91" y="0"/>
                </a:lnTo>
                <a:lnTo>
                  <a:pt x="91" y="21"/>
                </a:lnTo>
                <a:lnTo>
                  <a:pt x="86" y="21"/>
                </a:lnTo>
                <a:lnTo>
                  <a:pt x="88" y="28"/>
                </a:lnTo>
                <a:lnTo>
                  <a:pt x="63" y="59"/>
                </a:lnTo>
                <a:lnTo>
                  <a:pt x="88" y="89"/>
                </a:lnTo>
                <a:lnTo>
                  <a:pt x="84" y="97"/>
                </a:lnTo>
                <a:lnTo>
                  <a:pt x="91" y="97"/>
                </a:lnTo>
                <a:lnTo>
                  <a:pt x="91" y="118"/>
                </a:lnTo>
                <a:lnTo>
                  <a:pt x="0" y="118"/>
                </a:lnTo>
                <a:lnTo>
                  <a:pt x="0" y="97"/>
                </a:lnTo>
                <a:lnTo>
                  <a:pt x="7" y="97"/>
                </a:lnTo>
                <a:lnTo>
                  <a:pt x="2" y="89"/>
                </a:lnTo>
                <a:lnTo>
                  <a:pt x="28" y="59"/>
                </a:lnTo>
                <a:lnTo>
                  <a:pt x="2" y="28"/>
                </a:lnTo>
                <a:lnTo>
                  <a:pt x="7" y="21"/>
                </a:lnTo>
                <a:lnTo>
                  <a:pt x="0" y="21"/>
                </a:lnTo>
                <a:lnTo>
                  <a:pt x="0" y="0"/>
                </a:lnTo>
                <a:close/>
                <a:moveTo>
                  <a:pt x="49" y="53"/>
                </a:moveTo>
                <a:lnTo>
                  <a:pt x="53" y="51"/>
                </a:lnTo>
                <a:lnTo>
                  <a:pt x="57" y="45"/>
                </a:lnTo>
                <a:lnTo>
                  <a:pt x="46" y="45"/>
                </a:lnTo>
                <a:lnTo>
                  <a:pt x="36" y="45"/>
                </a:lnTo>
                <a:lnTo>
                  <a:pt x="40" y="51"/>
                </a:lnTo>
                <a:lnTo>
                  <a:pt x="44" y="55"/>
                </a:lnTo>
                <a:lnTo>
                  <a:pt x="44" y="65"/>
                </a:lnTo>
                <a:lnTo>
                  <a:pt x="38" y="72"/>
                </a:lnTo>
                <a:lnTo>
                  <a:pt x="28" y="82"/>
                </a:lnTo>
                <a:lnTo>
                  <a:pt x="46" y="82"/>
                </a:lnTo>
                <a:lnTo>
                  <a:pt x="65" y="82"/>
                </a:lnTo>
                <a:lnTo>
                  <a:pt x="55" y="72"/>
                </a:lnTo>
                <a:lnTo>
                  <a:pt x="49" y="63"/>
                </a:lnTo>
                <a:lnTo>
                  <a:pt x="49" y="53"/>
                </a:lnTo>
                <a:close/>
                <a:moveTo>
                  <a:pt x="19" y="30"/>
                </a:moveTo>
                <a:lnTo>
                  <a:pt x="40" y="55"/>
                </a:lnTo>
                <a:lnTo>
                  <a:pt x="40" y="61"/>
                </a:lnTo>
                <a:lnTo>
                  <a:pt x="19" y="86"/>
                </a:lnTo>
                <a:lnTo>
                  <a:pt x="46" y="86"/>
                </a:lnTo>
                <a:lnTo>
                  <a:pt x="74" y="86"/>
                </a:lnTo>
                <a:lnTo>
                  <a:pt x="53" y="61"/>
                </a:lnTo>
                <a:lnTo>
                  <a:pt x="53" y="55"/>
                </a:lnTo>
                <a:lnTo>
                  <a:pt x="74" y="30"/>
                </a:lnTo>
                <a:lnTo>
                  <a:pt x="46" y="30"/>
                </a:lnTo>
                <a:lnTo>
                  <a:pt x="19" y="30"/>
                </a:lnTo>
                <a:close/>
              </a:path>
            </a:pathLst>
          </a:custGeom>
          <a:solidFill>
            <a:schemeClr val="bg1"/>
          </a:solidFill>
          <a:ln>
            <a:noFill/>
          </a:ln>
        </p:spPr>
        <p:txBody>
          <a:body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方正黑体简体" panose="02010601030101010101" pitchFamily="2" charset="-122"/>
              <a:cs typeface="+mn-cs"/>
              <a:sym typeface="Arial" panose="020B0604020202020204" pitchFamily="34" charset="0"/>
            </a:endParaRPr>
          </a:p>
        </p:txBody>
      </p:sp>
      <p:sp>
        <p:nvSpPr>
          <p:cNvPr id="194" name="Freeform 233"/>
          <p:cNvSpPr>
            <a:spLocks noEditPoints="1"/>
          </p:cNvSpPr>
          <p:nvPr/>
        </p:nvSpPr>
        <p:spPr bwMode="auto">
          <a:xfrm>
            <a:off x="5988845" y="5423641"/>
            <a:ext cx="220663" cy="257175"/>
          </a:xfrm>
          <a:custGeom>
            <a:avLst/>
            <a:gdLst>
              <a:gd name="T0" fmla="*/ 44044 w 60"/>
              <a:gd name="T1" fmla="*/ 99098 h 70"/>
              <a:gd name="T2" fmla="*/ 80747 w 60"/>
              <a:gd name="T3" fmla="*/ 135801 h 70"/>
              <a:gd name="T4" fmla="*/ 80747 w 60"/>
              <a:gd name="T5" fmla="*/ 135801 h 70"/>
              <a:gd name="T6" fmla="*/ 73406 w 60"/>
              <a:gd name="T7" fmla="*/ 121120 h 70"/>
              <a:gd name="T8" fmla="*/ 66065 w 60"/>
              <a:gd name="T9" fmla="*/ 62395 h 70"/>
              <a:gd name="T10" fmla="*/ 66065 w 60"/>
              <a:gd name="T11" fmla="*/ 62395 h 70"/>
              <a:gd name="T12" fmla="*/ 73406 w 60"/>
              <a:gd name="T13" fmla="*/ 66065 h 70"/>
              <a:gd name="T14" fmla="*/ 73406 w 60"/>
              <a:gd name="T15" fmla="*/ 66065 h 70"/>
              <a:gd name="T16" fmla="*/ 84417 w 60"/>
              <a:gd name="T17" fmla="*/ 69736 h 70"/>
              <a:gd name="T18" fmla="*/ 84417 w 60"/>
              <a:gd name="T19" fmla="*/ 69736 h 70"/>
              <a:gd name="T20" fmla="*/ 124790 w 60"/>
              <a:gd name="T21" fmla="*/ 77076 h 70"/>
              <a:gd name="T22" fmla="*/ 124790 w 60"/>
              <a:gd name="T23" fmla="*/ 77076 h 70"/>
              <a:gd name="T24" fmla="*/ 128461 w 60"/>
              <a:gd name="T25" fmla="*/ 77076 h 70"/>
              <a:gd name="T26" fmla="*/ 128461 w 60"/>
              <a:gd name="T27" fmla="*/ 77076 h 70"/>
              <a:gd name="T28" fmla="*/ 139471 w 60"/>
              <a:gd name="T29" fmla="*/ 77076 h 70"/>
              <a:gd name="T30" fmla="*/ 139471 w 60"/>
              <a:gd name="T31" fmla="*/ 77076 h 70"/>
              <a:gd name="T32" fmla="*/ 146812 w 60"/>
              <a:gd name="T33" fmla="*/ 77076 h 70"/>
              <a:gd name="T34" fmla="*/ 146812 w 60"/>
              <a:gd name="T35" fmla="*/ 77076 h 70"/>
              <a:gd name="T36" fmla="*/ 154153 w 60"/>
              <a:gd name="T37" fmla="*/ 77076 h 70"/>
              <a:gd name="T38" fmla="*/ 154153 w 60"/>
              <a:gd name="T39" fmla="*/ 77076 h 70"/>
              <a:gd name="T40" fmla="*/ 157823 w 60"/>
              <a:gd name="T41" fmla="*/ 77076 h 70"/>
              <a:gd name="T42" fmla="*/ 157823 w 60"/>
              <a:gd name="T43" fmla="*/ 77076 h 70"/>
              <a:gd name="T44" fmla="*/ 150482 w 60"/>
              <a:gd name="T45" fmla="*/ 121120 h 70"/>
              <a:gd name="T46" fmla="*/ 139471 w 60"/>
              <a:gd name="T47" fmla="*/ 139471 h 70"/>
              <a:gd name="T48" fmla="*/ 176174 w 60"/>
              <a:gd name="T49" fmla="*/ 99098 h 70"/>
              <a:gd name="T50" fmla="*/ 161493 w 60"/>
              <a:gd name="T51" fmla="*/ 25692 h 70"/>
              <a:gd name="T52" fmla="*/ 62395 w 60"/>
              <a:gd name="T53" fmla="*/ 22022 h 70"/>
              <a:gd name="T54" fmla="*/ 44044 w 60"/>
              <a:gd name="T55" fmla="*/ 99098 h 70"/>
              <a:gd name="T56" fmla="*/ 7341 w 60"/>
              <a:gd name="T57" fmla="*/ 183515 h 70"/>
              <a:gd name="T58" fmla="*/ 58725 w 60"/>
              <a:gd name="T59" fmla="*/ 165164 h 70"/>
              <a:gd name="T60" fmla="*/ 69736 w 60"/>
              <a:gd name="T61" fmla="*/ 165164 h 70"/>
              <a:gd name="T62" fmla="*/ 102768 w 60"/>
              <a:gd name="T63" fmla="*/ 183515 h 70"/>
              <a:gd name="T64" fmla="*/ 113779 w 60"/>
              <a:gd name="T65" fmla="*/ 234899 h 70"/>
              <a:gd name="T66" fmla="*/ 113779 w 60"/>
              <a:gd name="T67" fmla="*/ 187185 h 70"/>
              <a:gd name="T68" fmla="*/ 113779 w 60"/>
              <a:gd name="T69" fmla="*/ 187185 h 70"/>
              <a:gd name="T70" fmla="*/ 154153 w 60"/>
              <a:gd name="T71" fmla="*/ 165164 h 70"/>
              <a:gd name="T72" fmla="*/ 165164 w 60"/>
              <a:gd name="T73" fmla="*/ 165164 h 70"/>
              <a:gd name="T74" fmla="*/ 209207 w 60"/>
              <a:gd name="T75" fmla="*/ 176174 h 70"/>
              <a:gd name="T76" fmla="*/ 220218 w 60"/>
              <a:gd name="T77" fmla="*/ 256921 h 70"/>
              <a:gd name="T78" fmla="*/ 0 w 60"/>
              <a:gd name="T79" fmla="*/ 256921 h 70"/>
              <a:gd name="T80" fmla="*/ 7341 w 60"/>
              <a:gd name="T81" fmla="*/ 183515 h 70"/>
              <a:gd name="T82" fmla="*/ 124790 w 60"/>
              <a:gd name="T83" fmla="*/ 194526 h 70"/>
              <a:gd name="T84" fmla="*/ 121120 w 60"/>
              <a:gd name="T85" fmla="*/ 198196 h 70"/>
              <a:gd name="T86" fmla="*/ 124790 w 60"/>
              <a:gd name="T87" fmla="*/ 205537 h 70"/>
              <a:gd name="T88" fmla="*/ 128461 w 60"/>
              <a:gd name="T89" fmla="*/ 198196 h 70"/>
              <a:gd name="T90" fmla="*/ 124790 w 60"/>
              <a:gd name="T91" fmla="*/ 194526 h 70"/>
              <a:gd name="T92" fmla="*/ 124790 w 60"/>
              <a:gd name="T93" fmla="*/ 216548 h 70"/>
              <a:gd name="T94" fmla="*/ 121120 w 60"/>
              <a:gd name="T95" fmla="*/ 223888 h 70"/>
              <a:gd name="T96" fmla="*/ 124790 w 60"/>
              <a:gd name="T97" fmla="*/ 227559 h 70"/>
              <a:gd name="T98" fmla="*/ 128461 w 60"/>
              <a:gd name="T99" fmla="*/ 223888 h 70"/>
              <a:gd name="T100" fmla="*/ 124790 w 60"/>
              <a:gd name="T101" fmla="*/ 216548 h 70"/>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60" h="70">
                <a:moveTo>
                  <a:pt x="12" y="27"/>
                </a:moveTo>
                <a:cubicBezTo>
                  <a:pt x="13" y="29"/>
                  <a:pt x="22" y="37"/>
                  <a:pt x="22" y="37"/>
                </a:cubicBezTo>
                <a:cubicBezTo>
                  <a:pt x="22" y="37"/>
                  <a:pt x="22" y="37"/>
                  <a:pt x="22" y="37"/>
                </a:cubicBezTo>
                <a:cubicBezTo>
                  <a:pt x="21" y="36"/>
                  <a:pt x="20" y="35"/>
                  <a:pt x="20" y="33"/>
                </a:cubicBezTo>
                <a:cubicBezTo>
                  <a:pt x="18" y="28"/>
                  <a:pt x="18" y="21"/>
                  <a:pt x="18" y="17"/>
                </a:cubicBezTo>
                <a:cubicBezTo>
                  <a:pt x="18" y="17"/>
                  <a:pt x="18" y="17"/>
                  <a:pt x="18" y="17"/>
                </a:cubicBezTo>
                <a:cubicBezTo>
                  <a:pt x="19" y="18"/>
                  <a:pt x="19" y="18"/>
                  <a:pt x="20" y="18"/>
                </a:cubicBezTo>
                <a:cubicBezTo>
                  <a:pt x="20" y="18"/>
                  <a:pt x="20" y="18"/>
                  <a:pt x="20" y="18"/>
                </a:cubicBezTo>
                <a:cubicBezTo>
                  <a:pt x="21" y="19"/>
                  <a:pt x="22" y="19"/>
                  <a:pt x="23" y="19"/>
                </a:cubicBezTo>
                <a:cubicBezTo>
                  <a:pt x="23" y="19"/>
                  <a:pt x="23" y="19"/>
                  <a:pt x="23" y="19"/>
                </a:cubicBezTo>
                <a:cubicBezTo>
                  <a:pt x="26" y="20"/>
                  <a:pt x="30" y="20"/>
                  <a:pt x="34" y="21"/>
                </a:cubicBezTo>
                <a:cubicBezTo>
                  <a:pt x="34" y="21"/>
                  <a:pt x="34" y="21"/>
                  <a:pt x="34" y="21"/>
                </a:cubicBezTo>
                <a:cubicBezTo>
                  <a:pt x="34" y="21"/>
                  <a:pt x="35" y="21"/>
                  <a:pt x="35" y="21"/>
                </a:cubicBezTo>
                <a:cubicBezTo>
                  <a:pt x="35" y="21"/>
                  <a:pt x="35" y="21"/>
                  <a:pt x="35" y="21"/>
                </a:cubicBezTo>
                <a:cubicBezTo>
                  <a:pt x="36" y="21"/>
                  <a:pt x="37" y="21"/>
                  <a:pt x="38" y="21"/>
                </a:cubicBezTo>
                <a:cubicBezTo>
                  <a:pt x="38" y="21"/>
                  <a:pt x="38" y="21"/>
                  <a:pt x="38" y="21"/>
                </a:cubicBezTo>
                <a:cubicBezTo>
                  <a:pt x="38" y="21"/>
                  <a:pt x="39" y="21"/>
                  <a:pt x="40" y="21"/>
                </a:cubicBezTo>
                <a:cubicBezTo>
                  <a:pt x="40" y="21"/>
                  <a:pt x="40" y="21"/>
                  <a:pt x="40" y="21"/>
                </a:cubicBezTo>
                <a:cubicBezTo>
                  <a:pt x="41" y="21"/>
                  <a:pt x="41" y="21"/>
                  <a:pt x="42" y="21"/>
                </a:cubicBezTo>
                <a:cubicBezTo>
                  <a:pt x="42" y="21"/>
                  <a:pt x="42" y="21"/>
                  <a:pt x="42" y="21"/>
                </a:cubicBezTo>
                <a:cubicBezTo>
                  <a:pt x="42" y="21"/>
                  <a:pt x="42" y="21"/>
                  <a:pt x="43" y="21"/>
                </a:cubicBezTo>
                <a:cubicBezTo>
                  <a:pt x="43" y="21"/>
                  <a:pt x="43" y="21"/>
                  <a:pt x="43" y="21"/>
                </a:cubicBezTo>
                <a:cubicBezTo>
                  <a:pt x="43" y="24"/>
                  <a:pt x="42" y="29"/>
                  <a:pt x="41" y="33"/>
                </a:cubicBezTo>
                <a:cubicBezTo>
                  <a:pt x="40" y="35"/>
                  <a:pt x="39" y="37"/>
                  <a:pt x="38" y="38"/>
                </a:cubicBezTo>
                <a:cubicBezTo>
                  <a:pt x="41" y="37"/>
                  <a:pt x="45" y="34"/>
                  <a:pt x="48" y="27"/>
                </a:cubicBezTo>
                <a:cubicBezTo>
                  <a:pt x="49" y="16"/>
                  <a:pt x="49" y="11"/>
                  <a:pt x="44" y="7"/>
                </a:cubicBezTo>
                <a:cubicBezTo>
                  <a:pt x="37" y="1"/>
                  <a:pt x="24" y="0"/>
                  <a:pt x="17" y="6"/>
                </a:cubicBezTo>
                <a:cubicBezTo>
                  <a:pt x="13" y="10"/>
                  <a:pt x="11" y="17"/>
                  <a:pt x="12" y="27"/>
                </a:cubicBezTo>
                <a:close/>
                <a:moveTo>
                  <a:pt x="2" y="50"/>
                </a:moveTo>
                <a:cubicBezTo>
                  <a:pt x="8" y="48"/>
                  <a:pt x="13" y="46"/>
                  <a:pt x="16" y="45"/>
                </a:cubicBezTo>
                <a:cubicBezTo>
                  <a:pt x="19" y="45"/>
                  <a:pt x="19" y="45"/>
                  <a:pt x="19" y="45"/>
                </a:cubicBezTo>
                <a:cubicBezTo>
                  <a:pt x="19" y="48"/>
                  <a:pt x="23" y="50"/>
                  <a:pt x="28" y="50"/>
                </a:cubicBezTo>
                <a:cubicBezTo>
                  <a:pt x="31" y="64"/>
                  <a:pt x="31" y="64"/>
                  <a:pt x="31" y="64"/>
                </a:cubicBezTo>
                <a:cubicBezTo>
                  <a:pt x="31" y="51"/>
                  <a:pt x="31" y="51"/>
                  <a:pt x="31" y="51"/>
                </a:cubicBezTo>
                <a:cubicBezTo>
                  <a:pt x="31" y="51"/>
                  <a:pt x="31" y="51"/>
                  <a:pt x="31" y="51"/>
                </a:cubicBezTo>
                <a:cubicBezTo>
                  <a:pt x="37" y="51"/>
                  <a:pt x="42" y="48"/>
                  <a:pt x="42" y="45"/>
                </a:cubicBezTo>
                <a:cubicBezTo>
                  <a:pt x="45" y="45"/>
                  <a:pt x="45" y="45"/>
                  <a:pt x="45" y="45"/>
                </a:cubicBezTo>
                <a:cubicBezTo>
                  <a:pt x="49" y="45"/>
                  <a:pt x="53" y="47"/>
                  <a:pt x="57" y="48"/>
                </a:cubicBezTo>
                <a:cubicBezTo>
                  <a:pt x="60" y="53"/>
                  <a:pt x="60" y="62"/>
                  <a:pt x="60" y="70"/>
                </a:cubicBezTo>
                <a:cubicBezTo>
                  <a:pt x="40" y="70"/>
                  <a:pt x="20" y="70"/>
                  <a:pt x="0" y="70"/>
                </a:cubicBezTo>
                <a:cubicBezTo>
                  <a:pt x="0" y="59"/>
                  <a:pt x="0" y="54"/>
                  <a:pt x="2" y="50"/>
                </a:cubicBezTo>
                <a:close/>
                <a:moveTo>
                  <a:pt x="34" y="53"/>
                </a:moveTo>
                <a:cubicBezTo>
                  <a:pt x="33" y="53"/>
                  <a:pt x="33" y="53"/>
                  <a:pt x="33" y="54"/>
                </a:cubicBezTo>
                <a:cubicBezTo>
                  <a:pt x="33" y="55"/>
                  <a:pt x="33" y="56"/>
                  <a:pt x="34" y="56"/>
                </a:cubicBezTo>
                <a:cubicBezTo>
                  <a:pt x="35" y="56"/>
                  <a:pt x="35" y="55"/>
                  <a:pt x="35" y="54"/>
                </a:cubicBezTo>
                <a:cubicBezTo>
                  <a:pt x="35" y="53"/>
                  <a:pt x="35" y="53"/>
                  <a:pt x="34" y="53"/>
                </a:cubicBezTo>
                <a:close/>
                <a:moveTo>
                  <a:pt x="34" y="59"/>
                </a:moveTo>
                <a:cubicBezTo>
                  <a:pt x="33" y="59"/>
                  <a:pt x="33" y="60"/>
                  <a:pt x="33" y="61"/>
                </a:cubicBezTo>
                <a:cubicBezTo>
                  <a:pt x="33" y="61"/>
                  <a:pt x="33" y="62"/>
                  <a:pt x="34" y="62"/>
                </a:cubicBezTo>
                <a:cubicBezTo>
                  <a:pt x="35" y="62"/>
                  <a:pt x="35" y="61"/>
                  <a:pt x="35" y="61"/>
                </a:cubicBezTo>
                <a:cubicBezTo>
                  <a:pt x="35" y="60"/>
                  <a:pt x="35" y="59"/>
                  <a:pt x="34" y="59"/>
                </a:cubicBezTo>
                <a:close/>
              </a:path>
            </a:pathLst>
          </a:custGeom>
          <a:solidFill>
            <a:schemeClr val="bg1"/>
          </a:solidFill>
          <a:ln>
            <a:noFill/>
          </a:ln>
        </p:spPr>
        <p:txBody>
          <a:body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方正黑体简体" panose="02010601030101010101" pitchFamily="2" charset="-122"/>
              <a:cs typeface="+mn-cs"/>
              <a:sym typeface="Arial" panose="020B0604020202020204" pitchFamily="34" charset="0"/>
            </a:endParaRPr>
          </a:p>
        </p:txBody>
      </p:sp>
      <p:sp>
        <p:nvSpPr>
          <p:cNvPr id="195" name="Freeform 234"/>
          <p:cNvSpPr>
            <a:spLocks noEditPoints="1"/>
          </p:cNvSpPr>
          <p:nvPr/>
        </p:nvSpPr>
        <p:spPr bwMode="auto">
          <a:xfrm>
            <a:off x="4834733" y="5434753"/>
            <a:ext cx="215900" cy="215900"/>
          </a:xfrm>
          <a:custGeom>
            <a:avLst/>
            <a:gdLst>
              <a:gd name="T0" fmla="*/ 40406 w 59"/>
              <a:gd name="T1" fmla="*/ 0 h 59"/>
              <a:gd name="T2" fmla="*/ 176316 w 59"/>
              <a:gd name="T3" fmla="*/ 0 h 59"/>
              <a:gd name="T4" fmla="*/ 205702 w 59"/>
              <a:gd name="T5" fmla="*/ 11020 h 59"/>
              <a:gd name="T6" fmla="*/ 216722 w 59"/>
              <a:gd name="T7" fmla="*/ 40406 h 59"/>
              <a:gd name="T8" fmla="*/ 216722 w 59"/>
              <a:gd name="T9" fmla="*/ 135910 h 59"/>
              <a:gd name="T10" fmla="*/ 205702 w 59"/>
              <a:gd name="T11" fmla="*/ 165296 h 59"/>
              <a:gd name="T12" fmla="*/ 176316 w 59"/>
              <a:gd name="T13" fmla="*/ 176316 h 59"/>
              <a:gd name="T14" fmla="*/ 176316 w 59"/>
              <a:gd name="T15" fmla="*/ 176316 h 59"/>
              <a:gd name="T16" fmla="*/ 176316 w 59"/>
              <a:gd name="T17" fmla="*/ 205702 h 59"/>
              <a:gd name="T18" fmla="*/ 150603 w 59"/>
              <a:gd name="T19" fmla="*/ 216722 h 59"/>
              <a:gd name="T20" fmla="*/ 121217 w 59"/>
              <a:gd name="T21" fmla="*/ 176316 h 59"/>
              <a:gd name="T22" fmla="*/ 40406 w 59"/>
              <a:gd name="T23" fmla="*/ 176316 h 59"/>
              <a:gd name="T24" fmla="*/ 11020 w 59"/>
              <a:gd name="T25" fmla="*/ 165296 h 59"/>
              <a:gd name="T26" fmla="*/ 0 w 59"/>
              <a:gd name="T27" fmla="*/ 135910 h 59"/>
              <a:gd name="T28" fmla="*/ 0 w 59"/>
              <a:gd name="T29" fmla="*/ 40406 h 59"/>
              <a:gd name="T30" fmla="*/ 11020 w 59"/>
              <a:gd name="T31" fmla="*/ 11020 h 59"/>
              <a:gd name="T32" fmla="*/ 40406 w 59"/>
              <a:gd name="T33" fmla="*/ 0 h 59"/>
              <a:gd name="T34" fmla="*/ 47752 w 59"/>
              <a:gd name="T35" fmla="*/ 110198 h 59"/>
              <a:gd name="T36" fmla="*/ 47752 w 59"/>
              <a:gd name="T37" fmla="*/ 121217 h 59"/>
              <a:gd name="T38" fmla="*/ 143257 w 59"/>
              <a:gd name="T39" fmla="*/ 121217 h 59"/>
              <a:gd name="T40" fmla="*/ 143257 w 59"/>
              <a:gd name="T41" fmla="*/ 110198 h 59"/>
              <a:gd name="T42" fmla="*/ 47752 w 59"/>
              <a:gd name="T43" fmla="*/ 110198 h 59"/>
              <a:gd name="T44" fmla="*/ 47752 w 59"/>
              <a:gd name="T45" fmla="*/ 84485 h 59"/>
              <a:gd name="T46" fmla="*/ 47752 w 59"/>
              <a:gd name="T47" fmla="*/ 91831 h 59"/>
              <a:gd name="T48" fmla="*/ 172643 w 59"/>
              <a:gd name="T49" fmla="*/ 91831 h 59"/>
              <a:gd name="T50" fmla="*/ 172643 w 59"/>
              <a:gd name="T51" fmla="*/ 84485 h 59"/>
              <a:gd name="T52" fmla="*/ 47752 w 59"/>
              <a:gd name="T53" fmla="*/ 84485 h 59"/>
              <a:gd name="T54" fmla="*/ 47752 w 59"/>
              <a:gd name="T55" fmla="*/ 55099 h 59"/>
              <a:gd name="T56" fmla="*/ 47752 w 59"/>
              <a:gd name="T57" fmla="*/ 66119 h 59"/>
              <a:gd name="T58" fmla="*/ 172643 w 59"/>
              <a:gd name="T59" fmla="*/ 66119 h 59"/>
              <a:gd name="T60" fmla="*/ 172643 w 59"/>
              <a:gd name="T61" fmla="*/ 55099 h 59"/>
              <a:gd name="T62" fmla="*/ 47752 w 59"/>
              <a:gd name="T63" fmla="*/ 55099 h 59"/>
              <a:gd name="T64" fmla="*/ 176316 w 59"/>
              <a:gd name="T65" fmla="*/ 29386 h 59"/>
              <a:gd name="T66" fmla="*/ 40406 w 59"/>
              <a:gd name="T67" fmla="*/ 29386 h 59"/>
              <a:gd name="T68" fmla="*/ 33059 w 59"/>
              <a:gd name="T69" fmla="*/ 33059 h 59"/>
              <a:gd name="T70" fmla="*/ 29386 w 59"/>
              <a:gd name="T71" fmla="*/ 40406 h 59"/>
              <a:gd name="T72" fmla="*/ 29386 w 59"/>
              <a:gd name="T73" fmla="*/ 135910 h 59"/>
              <a:gd name="T74" fmla="*/ 33059 w 59"/>
              <a:gd name="T75" fmla="*/ 143257 h 59"/>
              <a:gd name="T76" fmla="*/ 40406 w 59"/>
              <a:gd name="T77" fmla="*/ 146930 h 59"/>
              <a:gd name="T78" fmla="*/ 128564 w 59"/>
              <a:gd name="T79" fmla="*/ 146930 h 59"/>
              <a:gd name="T80" fmla="*/ 135910 w 59"/>
              <a:gd name="T81" fmla="*/ 146930 h 59"/>
              <a:gd name="T82" fmla="*/ 139584 w 59"/>
              <a:gd name="T83" fmla="*/ 150603 h 59"/>
              <a:gd name="T84" fmla="*/ 146930 w 59"/>
              <a:gd name="T85" fmla="*/ 161623 h 59"/>
              <a:gd name="T86" fmla="*/ 146930 w 59"/>
              <a:gd name="T87" fmla="*/ 161623 h 59"/>
              <a:gd name="T88" fmla="*/ 146930 w 59"/>
              <a:gd name="T89" fmla="*/ 146930 h 59"/>
              <a:gd name="T90" fmla="*/ 161623 w 59"/>
              <a:gd name="T91" fmla="*/ 146930 h 59"/>
              <a:gd name="T92" fmla="*/ 176316 w 59"/>
              <a:gd name="T93" fmla="*/ 146930 h 59"/>
              <a:gd name="T94" fmla="*/ 183663 w 59"/>
              <a:gd name="T95" fmla="*/ 143257 h 59"/>
              <a:gd name="T96" fmla="*/ 187336 w 59"/>
              <a:gd name="T97" fmla="*/ 135910 h 59"/>
              <a:gd name="T98" fmla="*/ 187336 w 59"/>
              <a:gd name="T99" fmla="*/ 40406 h 59"/>
              <a:gd name="T100" fmla="*/ 183663 w 59"/>
              <a:gd name="T101" fmla="*/ 33059 h 59"/>
              <a:gd name="T102" fmla="*/ 176316 w 59"/>
              <a:gd name="T103" fmla="*/ 29386 h 59"/>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59" h="59">
                <a:moveTo>
                  <a:pt x="11" y="0"/>
                </a:moveTo>
                <a:cubicBezTo>
                  <a:pt x="48" y="0"/>
                  <a:pt x="48" y="0"/>
                  <a:pt x="48" y="0"/>
                </a:cubicBezTo>
                <a:cubicBezTo>
                  <a:pt x="51" y="0"/>
                  <a:pt x="54" y="2"/>
                  <a:pt x="56" y="3"/>
                </a:cubicBezTo>
                <a:cubicBezTo>
                  <a:pt x="58" y="5"/>
                  <a:pt x="59" y="8"/>
                  <a:pt x="59" y="11"/>
                </a:cubicBezTo>
                <a:cubicBezTo>
                  <a:pt x="59" y="37"/>
                  <a:pt x="59" y="37"/>
                  <a:pt x="59" y="37"/>
                </a:cubicBezTo>
                <a:cubicBezTo>
                  <a:pt x="59" y="40"/>
                  <a:pt x="58" y="43"/>
                  <a:pt x="56" y="45"/>
                </a:cubicBezTo>
                <a:cubicBezTo>
                  <a:pt x="54" y="46"/>
                  <a:pt x="51" y="48"/>
                  <a:pt x="48" y="48"/>
                </a:cubicBezTo>
                <a:cubicBezTo>
                  <a:pt x="48" y="48"/>
                  <a:pt x="48" y="48"/>
                  <a:pt x="48" y="48"/>
                </a:cubicBezTo>
                <a:cubicBezTo>
                  <a:pt x="48" y="56"/>
                  <a:pt x="48" y="56"/>
                  <a:pt x="48" y="56"/>
                </a:cubicBezTo>
                <a:cubicBezTo>
                  <a:pt x="41" y="59"/>
                  <a:pt x="41" y="59"/>
                  <a:pt x="41" y="59"/>
                </a:cubicBezTo>
                <a:cubicBezTo>
                  <a:pt x="33" y="48"/>
                  <a:pt x="33" y="48"/>
                  <a:pt x="33" y="48"/>
                </a:cubicBezTo>
                <a:cubicBezTo>
                  <a:pt x="11" y="48"/>
                  <a:pt x="11" y="48"/>
                  <a:pt x="11" y="48"/>
                </a:cubicBezTo>
                <a:cubicBezTo>
                  <a:pt x="8" y="48"/>
                  <a:pt x="5" y="46"/>
                  <a:pt x="3" y="45"/>
                </a:cubicBezTo>
                <a:cubicBezTo>
                  <a:pt x="2" y="43"/>
                  <a:pt x="0" y="40"/>
                  <a:pt x="0" y="37"/>
                </a:cubicBezTo>
                <a:cubicBezTo>
                  <a:pt x="0" y="11"/>
                  <a:pt x="0" y="11"/>
                  <a:pt x="0" y="11"/>
                </a:cubicBezTo>
                <a:cubicBezTo>
                  <a:pt x="0" y="8"/>
                  <a:pt x="2" y="5"/>
                  <a:pt x="3" y="3"/>
                </a:cubicBezTo>
                <a:cubicBezTo>
                  <a:pt x="5" y="2"/>
                  <a:pt x="8" y="0"/>
                  <a:pt x="11" y="0"/>
                </a:cubicBezTo>
                <a:close/>
                <a:moveTo>
                  <a:pt x="13" y="30"/>
                </a:moveTo>
                <a:cubicBezTo>
                  <a:pt x="13" y="33"/>
                  <a:pt x="13" y="33"/>
                  <a:pt x="13" y="33"/>
                </a:cubicBezTo>
                <a:cubicBezTo>
                  <a:pt x="39" y="33"/>
                  <a:pt x="39" y="33"/>
                  <a:pt x="39" y="33"/>
                </a:cubicBezTo>
                <a:cubicBezTo>
                  <a:pt x="39" y="30"/>
                  <a:pt x="39" y="30"/>
                  <a:pt x="39" y="30"/>
                </a:cubicBezTo>
                <a:cubicBezTo>
                  <a:pt x="13" y="30"/>
                  <a:pt x="13" y="30"/>
                  <a:pt x="13" y="30"/>
                </a:cubicBezTo>
                <a:close/>
                <a:moveTo>
                  <a:pt x="13" y="23"/>
                </a:moveTo>
                <a:cubicBezTo>
                  <a:pt x="13" y="25"/>
                  <a:pt x="13" y="25"/>
                  <a:pt x="13" y="25"/>
                </a:cubicBezTo>
                <a:cubicBezTo>
                  <a:pt x="47" y="25"/>
                  <a:pt x="47" y="25"/>
                  <a:pt x="47" y="25"/>
                </a:cubicBezTo>
                <a:cubicBezTo>
                  <a:pt x="47" y="23"/>
                  <a:pt x="47" y="23"/>
                  <a:pt x="47" y="23"/>
                </a:cubicBezTo>
                <a:cubicBezTo>
                  <a:pt x="13" y="23"/>
                  <a:pt x="13" y="23"/>
                  <a:pt x="13" y="23"/>
                </a:cubicBezTo>
                <a:close/>
                <a:moveTo>
                  <a:pt x="13" y="15"/>
                </a:moveTo>
                <a:cubicBezTo>
                  <a:pt x="13" y="18"/>
                  <a:pt x="13" y="18"/>
                  <a:pt x="13" y="18"/>
                </a:cubicBezTo>
                <a:cubicBezTo>
                  <a:pt x="47" y="18"/>
                  <a:pt x="47" y="18"/>
                  <a:pt x="47" y="18"/>
                </a:cubicBezTo>
                <a:cubicBezTo>
                  <a:pt x="47" y="15"/>
                  <a:pt x="47" y="15"/>
                  <a:pt x="47" y="15"/>
                </a:cubicBezTo>
                <a:cubicBezTo>
                  <a:pt x="13" y="15"/>
                  <a:pt x="13" y="15"/>
                  <a:pt x="13" y="15"/>
                </a:cubicBezTo>
                <a:close/>
                <a:moveTo>
                  <a:pt x="48" y="8"/>
                </a:moveTo>
                <a:cubicBezTo>
                  <a:pt x="11" y="8"/>
                  <a:pt x="11" y="8"/>
                  <a:pt x="11" y="8"/>
                </a:cubicBezTo>
                <a:cubicBezTo>
                  <a:pt x="10" y="8"/>
                  <a:pt x="9" y="8"/>
                  <a:pt x="9" y="9"/>
                </a:cubicBezTo>
                <a:cubicBezTo>
                  <a:pt x="8" y="9"/>
                  <a:pt x="8" y="10"/>
                  <a:pt x="8" y="11"/>
                </a:cubicBezTo>
                <a:cubicBezTo>
                  <a:pt x="8" y="37"/>
                  <a:pt x="8" y="37"/>
                  <a:pt x="8" y="37"/>
                </a:cubicBezTo>
                <a:cubicBezTo>
                  <a:pt x="8" y="38"/>
                  <a:pt x="8" y="39"/>
                  <a:pt x="9" y="39"/>
                </a:cubicBezTo>
                <a:cubicBezTo>
                  <a:pt x="9" y="40"/>
                  <a:pt x="10" y="40"/>
                  <a:pt x="11" y="40"/>
                </a:cubicBezTo>
                <a:cubicBezTo>
                  <a:pt x="35" y="40"/>
                  <a:pt x="35" y="40"/>
                  <a:pt x="35" y="40"/>
                </a:cubicBezTo>
                <a:cubicBezTo>
                  <a:pt x="37" y="40"/>
                  <a:pt x="37" y="40"/>
                  <a:pt x="37" y="40"/>
                </a:cubicBezTo>
                <a:cubicBezTo>
                  <a:pt x="38" y="41"/>
                  <a:pt x="38" y="41"/>
                  <a:pt x="38" y="41"/>
                </a:cubicBezTo>
                <a:cubicBezTo>
                  <a:pt x="40" y="44"/>
                  <a:pt x="40" y="44"/>
                  <a:pt x="40" y="44"/>
                </a:cubicBezTo>
                <a:cubicBezTo>
                  <a:pt x="40" y="44"/>
                  <a:pt x="40" y="44"/>
                  <a:pt x="40" y="44"/>
                </a:cubicBezTo>
                <a:cubicBezTo>
                  <a:pt x="40" y="40"/>
                  <a:pt x="40" y="40"/>
                  <a:pt x="40" y="40"/>
                </a:cubicBezTo>
                <a:cubicBezTo>
                  <a:pt x="44" y="40"/>
                  <a:pt x="44" y="40"/>
                  <a:pt x="44" y="40"/>
                </a:cubicBezTo>
                <a:cubicBezTo>
                  <a:pt x="48" y="40"/>
                  <a:pt x="48" y="40"/>
                  <a:pt x="48" y="40"/>
                </a:cubicBezTo>
                <a:cubicBezTo>
                  <a:pt x="49" y="40"/>
                  <a:pt x="50" y="40"/>
                  <a:pt x="50" y="39"/>
                </a:cubicBezTo>
                <a:cubicBezTo>
                  <a:pt x="51" y="39"/>
                  <a:pt x="51" y="38"/>
                  <a:pt x="51" y="37"/>
                </a:cubicBezTo>
                <a:cubicBezTo>
                  <a:pt x="51" y="11"/>
                  <a:pt x="51" y="11"/>
                  <a:pt x="51" y="11"/>
                </a:cubicBezTo>
                <a:cubicBezTo>
                  <a:pt x="51" y="10"/>
                  <a:pt x="51" y="9"/>
                  <a:pt x="50" y="9"/>
                </a:cubicBezTo>
                <a:cubicBezTo>
                  <a:pt x="50" y="8"/>
                  <a:pt x="49" y="8"/>
                  <a:pt x="48" y="8"/>
                </a:cubicBezTo>
                <a:close/>
              </a:path>
            </a:pathLst>
          </a:custGeom>
          <a:solidFill>
            <a:schemeClr val="bg1"/>
          </a:solidFill>
          <a:ln>
            <a:noFill/>
          </a:ln>
        </p:spPr>
        <p:txBody>
          <a:body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方正黑体简体" panose="02010601030101010101" pitchFamily="2" charset="-122"/>
              <a:cs typeface="+mn-cs"/>
              <a:sym typeface="Arial" panose="020B0604020202020204" pitchFamily="34" charset="0"/>
            </a:endParaRPr>
          </a:p>
        </p:txBody>
      </p:sp>
      <p:sp>
        <p:nvSpPr>
          <p:cNvPr id="196" name="Freeform 235"/>
          <p:cNvSpPr>
            <a:spLocks noEditPoints="1"/>
          </p:cNvSpPr>
          <p:nvPr/>
        </p:nvSpPr>
        <p:spPr bwMode="auto">
          <a:xfrm>
            <a:off x="6009483" y="5056928"/>
            <a:ext cx="219075" cy="203200"/>
          </a:xfrm>
          <a:custGeom>
            <a:avLst/>
            <a:gdLst>
              <a:gd name="T0" fmla="*/ 167785 w 126"/>
              <a:gd name="T1" fmla="*/ 0 h 116"/>
              <a:gd name="T2" fmla="*/ 180019 w 126"/>
              <a:gd name="T3" fmla="*/ 6991 h 116"/>
              <a:gd name="T4" fmla="*/ 160794 w 126"/>
              <a:gd name="T5" fmla="*/ 55928 h 116"/>
              <a:gd name="T6" fmla="*/ 36703 w 126"/>
              <a:gd name="T7" fmla="*/ 15730 h 116"/>
              <a:gd name="T8" fmla="*/ 47190 w 126"/>
              <a:gd name="T9" fmla="*/ 26216 h 116"/>
              <a:gd name="T10" fmla="*/ 61172 w 126"/>
              <a:gd name="T11" fmla="*/ 36703 h 116"/>
              <a:gd name="T12" fmla="*/ 36703 w 126"/>
              <a:gd name="T13" fmla="*/ 47189 h 116"/>
              <a:gd name="T14" fmla="*/ 47190 w 126"/>
              <a:gd name="T15" fmla="*/ 52433 h 116"/>
              <a:gd name="T16" fmla="*/ 61172 w 126"/>
              <a:gd name="T17" fmla="*/ 66415 h 116"/>
              <a:gd name="T18" fmla="*/ 36703 w 126"/>
              <a:gd name="T19" fmla="*/ 73406 h 116"/>
              <a:gd name="T20" fmla="*/ 47190 w 126"/>
              <a:gd name="T21" fmla="*/ 80397 h 116"/>
              <a:gd name="T22" fmla="*/ 61172 w 126"/>
              <a:gd name="T23" fmla="*/ 96127 h 116"/>
              <a:gd name="T24" fmla="*/ 36703 w 126"/>
              <a:gd name="T25" fmla="*/ 103118 h 116"/>
              <a:gd name="T26" fmla="*/ 47190 w 126"/>
              <a:gd name="T27" fmla="*/ 110109 h 116"/>
              <a:gd name="T28" fmla="*/ 61172 w 126"/>
              <a:gd name="T29" fmla="*/ 120595 h 116"/>
              <a:gd name="T30" fmla="*/ 36703 w 126"/>
              <a:gd name="T31" fmla="*/ 132830 h 116"/>
              <a:gd name="T32" fmla="*/ 47190 w 126"/>
              <a:gd name="T33" fmla="*/ 139821 h 116"/>
              <a:gd name="T34" fmla="*/ 61172 w 126"/>
              <a:gd name="T35" fmla="*/ 153803 h 116"/>
              <a:gd name="T36" fmla="*/ 36703 w 126"/>
              <a:gd name="T37" fmla="*/ 160794 h 116"/>
              <a:gd name="T38" fmla="*/ 36703 w 126"/>
              <a:gd name="T39" fmla="*/ 183515 h 116"/>
              <a:gd name="T40" fmla="*/ 160794 w 126"/>
              <a:gd name="T41" fmla="*/ 143316 h 116"/>
              <a:gd name="T42" fmla="*/ 180019 w 126"/>
              <a:gd name="T43" fmla="*/ 190506 h 116"/>
              <a:gd name="T44" fmla="*/ 167785 w 126"/>
              <a:gd name="T45" fmla="*/ 202740 h 116"/>
              <a:gd name="T46" fmla="*/ 17478 w 126"/>
              <a:gd name="T47" fmla="*/ 202740 h 116"/>
              <a:gd name="T48" fmla="*/ 17478 w 126"/>
              <a:gd name="T49" fmla="*/ 180019 h 116"/>
              <a:gd name="T50" fmla="*/ 0 w 126"/>
              <a:gd name="T51" fmla="*/ 160794 h 116"/>
              <a:gd name="T52" fmla="*/ 17478 w 126"/>
              <a:gd name="T53" fmla="*/ 146812 h 116"/>
              <a:gd name="T54" fmla="*/ 0 w 126"/>
              <a:gd name="T55" fmla="*/ 132830 h 116"/>
              <a:gd name="T56" fmla="*/ 17478 w 126"/>
              <a:gd name="T57" fmla="*/ 117100 h 116"/>
              <a:gd name="T58" fmla="*/ 0 w 126"/>
              <a:gd name="T59" fmla="*/ 103118 h 116"/>
              <a:gd name="T60" fmla="*/ 17478 w 126"/>
              <a:gd name="T61" fmla="*/ 92631 h 116"/>
              <a:gd name="T62" fmla="*/ 0 w 126"/>
              <a:gd name="T63" fmla="*/ 73406 h 116"/>
              <a:gd name="T64" fmla="*/ 17478 w 126"/>
              <a:gd name="T65" fmla="*/ 62919 h 116"/>
              <a:gd name="T66" fmla="*/ 0 w 126"/>
              <a:gd name="T67" fmla="*/ 43694 h 116"/>
              <a:gd name="T68" fmla="*/ 17478 w 126"/>
              <a:gd name="T69" fmla="*/ 6991 h 116"/>
              <a:gd name="T70" fmla="*/ 29712 w 126"/>
              <a:gd name="T71" fmla="*/ 0 h 116"/>
              <a:gd name="T72" fmla="*/ 76902 w 126"/>
              <a:gd name="T73" fmla="*/ 96127 h 116"/>
              <a:gd name="T74" fmla="*/ 97875 w 126"/>
              <a:gd name="T75" fmla="*/ 106613 h 116"/>
              <a:gd name="T76" fmla="*/ 76902 w 126"/>
              <a:gd name="T77" fmla="*/ 96127 h 116"/>
              <a:gd name="T78" fmla="*/ 76902 w 126"/>
              <a:gd name="T79" fmla="*/ 73406 h 116"/>
              <a:gd name="T80" fmla="*/ 120596 w 126"/>
              <a:gd name="T81" fmla="*/ 83892 h 116"/>
              <a:gd name="T82" fmla="*/ 76902 w 126"/>
              <a:gd name="T83" fmla="*/ 73406 h 116"/>
              <a:gd name="T84" fmla="*/ 76902 w 126"/>
              <a:gd name="T85" fmla="*/ 52433 h 116"/>
              <a:gd name="T86" fmla="*/ 139821 w 126"/>
              <a:gd name="T87" fmla="*/ 62919 h 116"/>
              <a:gd name="T88" fmla="*/ 76902 w 126"/>
              <a:gd name="T89" fmla="*/ 52433 h 116"/>
              <a:gd name="T90" fmla="*/ 76902 w 126"/>
              <a:gd name="T91" fmla="*/ 33207 h 116"/>
              <a:gd name="T92" fmla="*/ 139821 w 126"/>
              <a:gd name="T93" fmla="*/ 40198 h 116"/>
              <a:gd name="T94" fmla="*/ 76902 w 126"/>
              <a:gd name="T95" fmla="*/ 33207 h 116"/>
              <a:gd name="T96" fmla="*/ 97875 w 126"/>
              <a:gd name="T97" fmla="*/ 157298 h 116"/>
              <a:gd name="T98" fmla="*/ 127587 w 126"/>
              <a:gd name="T99" fmla="*/ 157298 h 116"/>
              <a:gd name="T100" fmla="*/ 103118 w 126"/>
              <a:gd name="T101" fmla="*/ 132830 h 116"/>
              <a:gd name="T102" fmla="*/ 97875 w 126"/>
              <a:gd name="T103" fmla="*/ 157298 h 116"/>
              <a:gd name="T104" fmla="*/ 194002 w 126"/>
              <a:gd name="T105" fmla="*/ 43694 h 116"/>
              <a:gd name="T106" fmla="*/ 139821 w 126"/>
              <a:gd name="T107" fmla="*/ 146812 h 116"/>
              <a:gd name="T108" fmla="*/ 194002 w 126"/>
              <a:gd name="T109" fmla="*/ 43694 h 11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126" h="116">
                <a:moveTo>
                  <a:pt x="17" y="0"/>
                </a:moveTo>
                <a:lnTo>
                  <a:pt x="96" y="0"/>
                </a:lnTo>
                <a:lnTo>
                  <a:pt x="103" y="0"/>
                </a:lnTo>
                <a:lnTo>
                  <a:pt x="103" y="4"/>
                </a:lnTo>
                <a:lnTo>
                  <a:pt x="103" y="23"/>
                </a:lnTo>
                <a:lnTo>
                  <a:pt x="92" y="32"/>
                </a:lnTo>
                <a:lnTo>
                  <a:pt x="92" y="9"/>
                </a:lnTo>
                <a:lnTo>
                  <a:pt x="21" y="9"/>
                </a:lnTo>
                <a:lnTo>
                  <a:pt x="21" y="17"/>
                </a:lnTo>
                <a:lnTo>
                  <a:pt x="27" y="15"/>
                </a:lnTo>
                <a:lnTo>
                  <a:pt x="31" y="13"/>
                </a:lnTo>
                <a:lnTo>
                  <a:pt x="35" y="21"/>
                </a:lnTo>
                <a:lnTo>
                  <a:pt x="29" y="23"/>
                </a:lnTo>
                <a:lnTo>
                  <a:pt x="21" y="27"/>
                </a:lnTo>
                <a:lnTo>
                  <a:pt x="21" y="32"/>
                </a:lnTo>
                <a:lnTo>
                  <a:pt x="27" y="30"/>
                </a:lnTo>
                <a:lnTo>
                  <a:pt x="31" y="27"/>
                </a:lnTo>
                <a:lnTo>
                  <a:pt x="35" y="38"/>
                </a:lnTo>
                <a:lnTo>
                  <a:pt x="29" y="40"/>
                </a:lnTo>
                <a:lnTo>
                  <a:pt x="21" y="42"/>
                </a:lnTo>
                <a:lnTo>
                  <a:pt x="21" y="48"/>
                </a:lnTo>
                <a:lnTo>
                  <a:pt x="27" y="46"/>
                </a:lnTo>
                <a:lnTo>
                  <a:pt x="31" y="44"/>
                </a:lnTo>
                <a:lnTo>
                  <a:pt x="35" y="55"/>
                </a:lnTo>
                <a:lnTo>
                  <a:pt x="29" y="57"/>
                </a:lnTo>
                <a:lnTo>
                  <a:pt x="21" y="59"/>
                </a:lnTo>
                <a:lnTo>
                  <a:pt x="21" y="65"/>
                </a:lnTo>
                <a:lnTo>
                  <a:pt x="27" y="63"/>
                </a:lnTo>
                <a:lnTo>
                  <a:pt x="31" y="61"/>
                </a:lnTo>
                <a:lnTo>
                  <a:pt x="35" y="69"/>
                </a:lnTo>
                <a:lnTo>
                  <a:pt x="29" y="71"/>
                </a:lnTo>
                <a:lnTo>
                  <a:pt x="21" y="76"/>
                </a:lnTo>
                <a:lnTo>
                  <a:pt x="21" y="82"/>
                </a:lnTo>
                <a:lnTo>
                  <a:pt x="27" y="80"/>
                </a:lnTo>
                <a:lnTo>
                  <a:pt x="31" y="78"/>
                </a:lnTo>
                <a:lnTo>
                  <a:pt x="35" y="88"/>
                </a:lnTo>
                <a:lnTo>
                  <a:pt x="29" y="90"/>
                </a:lnTo>
                <a:lnTo>
                  <a:pt x="21" y="92"/>
                </a:lnTo>
                <a:lnTo>
                  <a:pt x="21" y="103"/>
                </a:lnTo>
                <a:lnTo>
                  <a:pt x="21" y="105"/>
                </a:lnTo>
                <a:lnTo>
                  <a:pt x="92" y="105"/>
                </a:lnTo>
                <a:lnTo>
                  <a:pt x="92" y="82"/>
                </a:lnTo>
                <a:lnTo>
                  <a:pt x="103" y="74"/>
                </a:lnTo>
                <a:lnTo>
                  <a:pt x="103" y="109"/>
                </a:lnTo>
                <a:lnTo>
                  <a:pt x="103" y="116"/>
                </a:lnTo>
                <a:lnTo>
                  <a:pt x="96" y="116"/>
                </a:lnTo>
                <a:lnTo>
                  <a:pt x="17" y="116"/>
                </a:lnTo>
                <a:lnTo>
                  <a:pt x="10" y="116"/>
                </a:lnTo>
                <a:lnTo>
                  <a:pt x="10" y="109"/>
                </a:lnTo>
                <a:lnTo>
                  <a:pt x="10" y="103"/>
                </a:lnTo>
                <a:lnTo>
                  <a:pt x="0" y="103"/>
                </a:lnTo>
                <a:lnTo>
                  <a:pt x="0" y="92"/>
                </a:lnTo>
                <a:lnTo>
                  <a:pt x="10" y="86"/>
                </a:lnTo>
                <a:lnTo>
                  <a:pt x="10" y="84"/>
                </a:lnTo>
                <a:lnTo>
                  <a:pt x="0" y="84"/>
                </a:lnTo>
                <a:lnTo>
                  <a:pt x="0" y="76"/>
                </a:lnTo>
                <a:lnTo>
                  <a:pt x="10" y="69"/>
                </a:lnTo>
                <a:lnTo>
                  <a:pt x="10" y="67"/>
                </a:lnTo>
                <a:lnTo>
                  <a:pt x="0" y="67"/>
                </a:lnTo>
                <a:lnTo>
                  <a:pt x="0" y="59"/>
                </a:lnTo>
                <a:lnTo>
                  <a:pt x="10" y="53"/>
                </a:lnTo>
                <a:lnTo>
                  <a:pt x="0" y="53"/>
                </a:lnTo>
                <a:lnTo>
                  <a:pt x="0" y="42"/>
                </a:lnTo>
                <a:lnTo>
                  <a:pt x="10" y="36"/>
                </a:lnTo>
                <a:lnTo>
                  <a:pt x="0" y="36"/>
                </a:lnTo>
                <a:lnTo>
                  <a:pt x="0" y="25"/>
                </a:lnTo>
                <a:lnTo>
                  <a:pt x="10" y="21"/>
                </a:lnTo>
                <a:lnTo>
                  <a:pt x="10" y="4"/>
                </a:lnTo>
                <a:lnTo>
                  <a:pt x="10" y="0"/>
                </a:lnTo>
                <a:lnTo>
                  <a:pt x="17" y="0"/>
                </a:lnTo>
                <a:close/>
                <a:moveTo>
                  <a:pt x="44" y="55"/>
                </a:moveTo>
                <a:lnTo>
                  <a:pt x="44" y="61"/>
                </a:lnTo>
                <a:lnTo>
                  <a:pt x="56" y="61"/>
                </a:lnTo>
                <a:lnTo>
                  <a:pt x="56" y="55"/>
                </a:lnTo>
                <a:lnTo>
                  <a:pt x="44" y="55"/>
                </a:lnTo>
                <a:close/>
                <a:moveTo>
                  <a:pt x="44" y="42"/>
                </a:moveTo>
                <a:lnTo>
                  <a:pt x="44" y="48"/>
                </a:lnTo>
                <a:lnTo>
                  <a:pt x="69" y="48"/>
                </a:lnTo>
                <a:lnTo>
                  <a:pt x="69" y="42"/>
                </a:lnTo>
                <a:lnTo>
                  <a:pt x="44" y="42"/>
                </a:lnTo>
                <a:close/>
                <a:moveTo>
                  <a:pt x="44" y="30"/>
                </a:moveTo>
                <a:lnTo>
                  <a:pt x="44" y="36"/>
                </a:lnTo>
                <a:lnTo>
                  <a:pt x="80" y="36"/>
                </a:lnTo>
                <a:lnTo>
                  <a:pt x="80" y="30"/>
                </a:lnTo>
                <a:lnTo>
                  <a:pt x="44" y="30"/>
                </a:lnTo>
                <a:close/>
                <a:moveTo>
                  <a:pt x="44" y="19"/>
                </a:moveTo>
                <a:lnTo>
                  <a:pt x="44" y="23"/>
                </a:lnTo>
                <a:lnTo>
                  <a:pt x="80" y="23"/>
                </a:lnTo>
                <a:lnTo>
                  <a:pt x="80" y="19"/>
                </a:lnTo>
                <a:lnTo>
                  <a:pt x="44" y="19"/>
                </a:lnTo>
                <a:close/>
                <a:moveTo>
                  <a:pt x="56" y="90"/>
                </a:moveTo>
                <a:lnTo>
                  <a:pt x="65" y="90"/>
                </a:lnTo>
                <a:lnTo>
                  <a:pt x="73" y="90"/>
                </a:lnTo>
                <a:lnTo>
                  <a:pt x="67" y="82"/>
                </a:lnTo>
                <a:lnTo>
                  <a:pt x="59" y="76"/>
                </a:lnTo>
                <a:lnTo>
                  <a:pt x="59" y="84"/>
                </a:lnTo>
                <a:lnTo>
                  <a:pt x="56" y="90"/>
                </a:lnTo>
                <a:close/>
                <a:moveTo>
                  <a:pt x="111" y="25"/>
                </a:moveTo>
                <a:lnTo>
                  <a:pt x="65" y="69"/>
                </a:lnTo>
                <a:lnTo>
                  <a:pt x="80" y="84"/>
                </a:lnTo>
                <a:lnTo>
                  <a:pt x="126" y="40"/>
                </a:lnTo>
                <a:lnTo>
                  <a:pt x="111" y="25"/>
                </a:lnTo>
                <a:close/>
              </a:path>
            </a:pathLst>
          </a:custGeom>
          <a:solidFill>
            <a:schemeClr val="bg1"/>
          </a:solidFill>
          <a:ln>
            <a:noFill/>
          </a:ln>
        </p:spPr>
        <p:txBody>
          <a:body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方正黑体简体" panose="02010601030101010101" pitchFamily="2" charset="-122"/>
              <a:cs typeface="+mn-cs"/>
              <a:sym typeface="Arial" panose="020B0604020202020204" pitchFamily="34" charset="0"/>
            </a:endParaRPr>
          </a:p>
        </p:txBody>
      </p:sp>
      <p:sp>
        <p:nvSpPr>
          <p:cNvPr id="197" name="Freeform 236"/>
          <p:cNvSpPr/>
          <p:nvPr/>
        </p:nvSpPr>
        <p:spPr bwMode="auto">
          <a:xfrm>
            <a:off x="4798220" y="5093441"/>
            <a:ext cx="242888" cy="203200"/>
          </a:xfrm>
          <a:custGeom>
            <a:avLst/>
            <a:gdLst>
              <a:gd name="T0" fmla="*/ 114108 w 66"/>
              <a:gd name="T1" fmla="*/ 70037 h 55"/>
              <a:gd name="T2" fmla="*/ 224535 w 66"/>
              <a:gd name="T3" fmla="*/ 95841 h 55"/>
              <a:gd name="T4" fmla="*/ 242939 w 66"/>
              <a:gd name="T5" fmla="*/ 106899 h 55"/>
              <a:gd name="T6" fmla="*/ 44171 w 66"/>
              <a:gd name="T7" fmla="*/ 70037 h 55"/>
              <a:gd name="T8" fmla="*/ 0 w 66"/>
              <a:gd name="T9" fmla="*/ 70037 h 55"/>
              <a:gd name="T10" fmla="*/ 40490 w 66"/>
              <a:gd name="T11" fmla="*/ 33176 h 55"/>
              <a:gd name="T12" fmla="*/ 80980 w 66"/>
              <a:gd name="T13" fmla="*/ 0 h 55"/>
              <a:gd name="T14" fmla="*/ 117789 w 66"/>
              <a:gd name="T15" fmla="*/ 33176 h 55"/>
              <a:gd name="T16" fmla="*/ 158278 w 66"/>
              <a:gd name="T17" fmla="*/ 70037 h 55"/>
              <a:gd name="T18" fmla="*/ 114108 w 66"/>
              <a:gd name="T19" fmla="*/ 70037 h 5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66" h="55">
                <a:moveTo>
                  <a:pt x="31" y="19"/>
                </a:moveTo>
                <a:cubicBezTo>
                  <a:pt x="34" y="29"/>
                  <a:pt x="50" y="36"/>
                  <a:pt x="61" y="26"/>
                </a:cubicBezTo>
                <a:cubicBezTo>
                  <a:pt x="66" y="29"/>
                  <a:pt x="66" y="29"/>
                  <a:pt x="66" y="29"/>
                </a:cubicBezTo>
                <a:cubicBezTo>
                  <a:pt x="47" y="55"/>
                  <a:pt x="14" y="43"/>
                  <a:pt x="12" y="19"/>
                </a:cubicBezTo>
                <a:cubicBezTo>
                  <a:pt x="0" y="19"/>
                  <a:pt x="0" y="19"/>
                  <a:pt x="0" y="19"/>
                </a:cubicBezTo>
                <a:cubicBezTo>
                  <a:pt x="11" y="9"/>
                  <a:pt x="11" y="9"/>
                  <a:pt x="11" y="9"/>
                </a:cubicBezTo>
                <a:cubicBezTo>
                  <a:pt x="22" y="0"/>
                  <a:pt x="22" y="0"/>
                  <a:pt x="22" y="0"/>
                </a:cubicBezTo>
                <a:cubicBezTo>
                  <a:pt x="32" y="9"/>
                  <a:pt x="32" y="9"/>
                  <a:pt x="32" y="9"/>
                </a:cubicBezTo>
                <a:cubicBezTo>
                  <a:pt x="43" y="19"/>
                  <a:pt x="43" y="19"/>
                  <a:pt x="43" y="19"/>
                </a:cubicBezTo>
                <a:lnTo>
                  <a:pt x="31" y="19"/>
                </a:lnTo>
                <a:close/>
              </a:path>
            </a:pathLst>
          </a:custGeom>
          <a:solidFill>
            <a:schemeClr val="bg1"/>
          </a:solidFill>
          <a:ln>
            <a:noFill/>
          </a:ln>
        </p:spPr>
        <p:txBody>
          <a:body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方正黑体简体" panose="02010601030101010101" pitchFamily="2" charset="-122"/>
              <a:cs typeface="+mn-cs"/>
              <a:sym typeface="Arial" panose="020B0604020202020204" pitchFamily="34" charset="0"/>
            </a:endParaRPr>
          </a:p>
        </p:txBody>
      </p:sp>
      <p:sp>
        <p:nvSpPr>
          <p:cNvPr id="198" name="Freeform 237"/>
          <p:cNvSpPr/>
          <p:nvPr/>
        </p:nvSpPr>
        <p:spPr bwMode="auto">
          <a:xfrm>
            <a:off x="9070183" y="1589828"/>
            <a:ext cx="223837" cy="252413"/>
          </a:xfrm>
          <a:custGeom>
            <a:avLst/>
            <a:gdLst>
              <a:gd name="T0" fmla="*/ 55011 w 61"/>
              <a:gd name="T1" fmla="*/ 73457 h 69"/>
              <a:gd name="T2" fmla="*/ 7335 w 61"/>
              <a:gd name="T3" fmla="*/ 146914 h 69"/>
              <a:gd name="T4" fmla="*/ 58679 w 61"/>
              <a:gd name="T5" fmla="*/ 121204 h 69"/>
              <a:gd name="T6" fmla="*/ 73349 w 61"/>
              <a:gd name="T7" fmla="*/ 183642 h 69"/>
              <a:gd name="T8" fmla="*/ 106355 w 61"/>
              <a:gd name="T9" fmla="*/ 113858 h 69"/>
              <a:gd name="T10" fmla="*/ 106355 w 61"/>
              <a:gd name="T11" fmla="*/ 253426 h 69"/>
              <a:gd name="T12" fmla="*/ 146697 w 61"/>
              <a:gd name="T13" fmla="*/ 253426 h 69"/>
              <a:gd name="T14" fmla="*/ 128360 w 61"/>
              <a:gd name="T15" fmla="*/ 113858 h 69"/>
              <a:gd name="T16" fmla="*/ 187039 w 61"/>
              <a:gd name="T17" fmla="*/ 150586 h 69"/>
              <a:gd name="T18" fmla="*/ 165034 w 61"/>
              <a:gd name="T19" fmla="*/ 88148 h 69"/>
              <a:gd name="T20" fmla="*/ 223713 w 61"/>
              <a:gd name="T21" fmla="*/ 84475 h 69"/>
              <a:gd name="T22" fmla="*/ 143030 w 61"/>
              <a:gd name="T23" fmla="*/ 44074 h 69"/>
              <a:gd name="T24" fmla="*/ 168702 w 61"/>
              <a:gd name="T25" fmla="*/ 14691 h 69"/>
              <a:gd name="T26" fmla="*/ 91686 w 61"/>
              <a:gd name="T27" fmla="*/ 44074 h 69"/>
              <a:gd name="T28" fmla="*/ 18337 w 61"/>
              <a:gd name="T29" fmla="*/ 62438 h 69"/>
              <a:gd name="T30" fmla="*/ 55011 w 61"/>
              <a:gd name="T31" fmla="*/ 73457 h 69"/>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61" h="69">
                <a:moveTo>
                  <a:pt x="15" y="20"/>
                </a:moveTo>
                <a:cubicBezTo>
                  <a:pt x="7" y="23"/>
                  <a:pt x="0" y="30"/>
                  <a:pt x="2" y="40"/>
                </a:cubicBezTo>
                <a:cubicBezTo>
                  <a:pt x="16" y="33"/>
                  <a:pt x="16" y="33"/>
                  <a:pt x="16" y="33"/>
                </a:cubicBezTo>
                <a:cubicBezTo>
                  <a:pt x="14" y="39"/>
                  <a:pt x="15" y="45"/>
                  <a:pt x="20" y="50"/>
                </a:cubicBezTo>
                <a:cubicBezTo>
                  <a:pt x="29" y="31"/>
                  <a:pt x="29" y="31"/>
                  <a:pt x="29" y="31"/>
                </a:cubicBezTo>
                <a:cubicBezTo>
                  <a:pt x="31" y="44"/>
                  <a:pt x="31" y="56"/>
                  <a:pt x="29" y="69"/>
                </a:cubicBezTo>
                <a:cubicBezTo>
                  <a:pt x="32" y="69"/>
                  <a:pt x="36" y="69"/>
                  <a:pt x="40" y="69"/>
                </a:cubicBezTo>
                <a:cubicBezTo>
                  <a:pt x="41" y="56"/>
                  <a:pt x="40" y="43"/>
                  <a:pt x="35" y="31"/>
                </a:cubicBezTo>
                <a:cubicBezTo>
                  <a:pt x="51" y="41"/>
                  <a:pt x="51" y="41"/>
                  <a:pt x="51" y="41"/>
                </a:cubicBezTo>
                <a:cubicBezTo>
                  <a:pt x="53" y="34"/>
                  <a:pt x="50" y="28"/>
                  <a:pt x="45" y="24"/>
                </a:cubicBezTo>
                <a:cubicBezTo>
                  <a:pt x="61" y="23"/>
                  <a:pt x="61" y="23"/>
                  <a:pt x="61" y="23"/>
                </a:cubicBezTo>
                <a:cubicBezTo>
                  <a:pt x="58" y="13"/>
                  <a:pt x="48" y="10"/>
                  <a:pt x="39" y="12"/>
                </a:cubicBezTo>
                <a:cubicBezTo>
                  <a:pt x="46" y="4"/>
                  <a:pt x="46" y="4"/>
                  <a:pt x="46" y="4"/>
                </a:cubicBezTo>
                <a:cubicBezTo>
                  <a:pt x="38" y="0"/>
                  <a:pt x="30" y="5"/>
                  <a:pt x="25" y="12"/>
                </a:cubicBezTo>
                <a:cubicBezTo>
                  <a:pt x="18" y="9"/>
                  <a:pt x="10" y="10"/>
                  <a:pt x="5" y="17"/>
                </a:cubicBezTo>
                <a:lnTo>
                  <a:pt x="15" y="20"/>
                </a:lnTo>
                <a:close/>
              </a:path>
            </a:pathLst>
          </a:custGeom>
          <a:solidFill>
            <a:schemeClr val="bg1"/>
          </a:solidFill>
          <a:ln>
            <a:noFill/>
          </a:ln>
        </p:spPr>
        <p:txBody>
          <a:body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方正黑体简体" panose="02010601030101010101" pitchFamily="2" charset="-122"/>
              <a:cs typeface="+mn-cs"/>
              <a:sym typeface="Arial" panose="020B0604020202020204" pitchFamily="34" charset="0"/>
            </a:endParaRPr>
          </a:p>
        </p:txBody>
      </p:sp>
      <p:sp>
        <p:nvSpPr>
          <p:cNvPr id="199" name="Freeform 238"/>
          <p:cNvSpPr>
            <a:spLocks noEditPoints="1"/>
          </p:cNvSpPr>
          <p:nvPr/>
        </p:nvSpPr>
        <p:spPr bwMode="auto">
          <a:xfrm>
            <a:off x="8686008" y="1597766"/>
            <a:ext cx="231775" cy="249237"/>
          </a:xfrm>
          <a:custGeom>
            <a:avLst/>
            <a:gdLst>
              <a:gd name="T0" fmla="*/ 128169 w 63"/>
              <a:gd name="T1" fmla="*/ 248182 h 68"/>
              <a:gd name="T2" fmla="*/ 124507 w 63"/>
              <a:gd name="T3" fmla="*/ 215334 h 68"/>
              <a:gd name="T4" fmla="*/ 179436 w 63"/>
              <a:gd name="T5" fmla="*/ 193436 h 68"/>
              <a:gd name="T6" fmla="*/ 227042 w 63"/>
              <a:gd name="T7" fmla="*/ 145989 h 68"/>
              <a:gd name="T8" fmla="*/ 190422 w 63"/>
              <a:gd name="T9" fmla="*/ 80294 h 68"/>
              <a:gd name="T10" fmla="*/ 120845 w 63"/>
              <a:gd name="T11" fmla="*/ 7299 h 68"/>
              <a:gd name="T12" fmla="*/ 18310 w 63"/>
              <a:gd name="T13" fmla="*/ 72995 h 68"/>
              <a:gd name="T14" fmla="*/ 14648 w 63"/>
              <a:gd name="T15" fmla="*/ 98543 h 68"/>
              <a:gd name="T16" fmla="*/ 3662 w 63"/>
              <a:gd name="T17" fmla="*/ 120441 h 68"/>
              <a:gd name="T18" fmla="*/ 47606 w 63"/>
              <a:gd name="T19" fmla="*/ 186137 h 68"/>
              <a:gd name="T20" fmla="*/ 76901 w 63"/>
              <a:gd name="T21" fmla="*/ 186137 h 68"/>
              <a:gd name="T22" fmla="*/ 109859 w 63"/>
              <a:gd name="T23" fmla="*/ 131390 h 68"/>
              <a:gd name="T24" fmla="*/ 139155 w 63"/>
              <a:gd name="T25" fmla="*/ 51096 h 68"/>
              <a:gd name="T26" fmla="*/ 117183 w 63"/>
              <a:gd name="T27" fmla="*/ 43797 h 68"/>
              <a:gd name="T28" fmla="*/ 84225 w 63"/>
              <a:gd name="T29" fmla="*/ 138690 h 68"/>
              <a:gd name="T30" fmla="*/ 58591 w 63"/>
              <a:gd name="T31" fmla="*/ 91243 h 68"/>
              <a:gd name="T32" fmla="*/ 76901 w 63"/>
              <a:gd name="T33" fmla="*/ 167888 h 68"/>
              <a:gd name="T34" fmla="*/ 51268 w 63"/>
              <a:gd name="T35" fmla="*/ 171538 h 68"/>
              <a:gd name="T36" fmla="*/ 21972 w 63"/>
              <a:gd name="T37" fmla="*/ 124091 h 68"/>
              <a:gd name="T38" fmla="*/ 29296 w 63"/>
              <a:gd name="T39" fmla="*/ 105842 h 68"/>
              <a:gd name="T40" fmla="*/ 32958 w 63"/>
              <a:gd name="T41" fmla="*/ 98543 h 68"/>
              <a:gd name="T42" fmla="*/ 32958 w 63"/>
              <a:gd name="T43" fmla="*/ 76644 h 68"/>
              <a:gd name="T44" fmla="*/ 117183 w 63"/>
              <a:gd name="T45" fmla="*/ 21898 h 68"/>
              <a:gd name="T46" fmla="*/ 172113 w 63"/>
              <a:gd name="T47" fmla="*/ 87594 h 68"/>
              <a:gd name="T48" fmla="*/ 179436 w 63"/>
              <a:gd name="T49" fmla="*/ 94893 h 68"/>
              <a:gd name="T50" fmla="*/ 179436 w 63"/>
              <a:gd name="T51" fmla="*/ 94893 h 68"/>
              <a:gd name="T52" fmla="*/ 179436 w 63"/>
              <a:gd name="T53" fmla="*/ 94893 h 68"/>
              <a:gd name="T54" fmla="*/ 212394 w 63"/>
              <a:gd name="T55" fmla="*/ 142340 h 68"/>
              <a:gd name="T56" fmla="*/ 172113 w 63"/>
              <a:gd name="T57" fmla="*/ 175187 h 68"/>
              <a:gd name="T58" fmla="*/ 164789 w 63"/>
              <a:gd name="T59" fmla="*/ 178837 h 68"/>
              <a:gd name="T60" fmla="*/ 128169 w 63"/>
              <a:gd name="T61" fmla="*/ 197086 h 68"/>
              <a:gd name="T62" fmla="*/ 113521 w 63"/>
              <a:gd name="T63" fmla="*/ 178837 h 68"/>
              <a:gd name="T64" fmla="*/ 179436 w 63"/>
              <a:gd name="T65" fmla="*/ 113142 h 68"/>
              <a:gd name="T66" fmla="*/ 109859 w 63"/>
              <a:gd name="T67" fmla="*/ 131390 h 68"/>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63" h="68">
                <a:moveTo>
                  <a:pt x="22" y="68"/>
                </a:moveTo>
                <a:cubicBezTo>
                  <a:pt x="26" y="68"/>
                  <a:pt x="31" y="68"/>
                  <a:pt x="35" y="68"/>
                </a:cubicBezTo>
                <a:cubicBezTo>
                  <a:pt x="34" y="65"/>
                  <a:pt x="33" y="62"/>
                  <a:pt x="32" y="58"/>
                </a:cubicBezTo>
                <a:cubicBezTo>
                  <a:pt x="33" y="58"/>
                  <a:pt x="33" y="58"/>
                  <a:pt x="34" y="59"/>
                </a:cubicBezTo>
                <a:cubicBezTo>
                  <a:pt x="37" y="59"/>
                  <a:pt x="40" y="59"/>
                  <a:pt x="43" y="58"/>
                </a:cubicBezTo>
                <a:cubicBezTo>
                  <a:pt x="45" y="57"/>
                  <a:pt x="47" y="55"/>
                  <a:pt x="49" y="53"/>
                </a:cubicBezTo>
                <a:cubicBezTo>
                  <a:pt x="52" y="52"/>
                  <a:pt x="55" y="51"/>
                  <a:pt x="57" y="49"/>
                </a:cubicBezTo>
                <a:cubicBezTo>
                  <a:pt x="60" y="47"/>
                  <a:pt x="62" y="44"/>
                  <a:pt x="62" y="40"/>
                </a:cubicBezTo>
                <a:cubicBezTo>
                  <a:pt x="63" y="36"/>
                  <a:pt x="63" y="32"/>
                  <a:pt x="60" y="28"/>
                </a:cubicBezTo>
                <a:cubicBezTo>
                  <a:pt x="58" y="25"/>
                  <a:pt x="55" y="23"/>
                  <a:pt x="52" y="22"/>
                </a:cubicBezTo>
                <a:cubicBezTo>
                  <a:pt x="51" y="17"/>
                  <a:pt x="49" y="13"/>
                  <a:pt x="46" y="9"/>
                </a:cubicBezTo>
                <a:cubicBezTo>
                  <a:pt x="43" y="6"/>
                  <a:pt x="38" y="3"/>
                  <a:pt x="33" y="2"/>
                </a:cubicBezTo>
                <a:cubicBezTo>
                  <a:pt x="27" y="0"/>
                  <a:pt x="20" y="2"/>
                  <a:pt x="15" y="5"/>
                </a:cubicBezTo>
                <a:cubicBezTo>
                  <a:pt x="10" y="8"/>
                  <a:pt x="6" y="13"/>
                  <a:pt x="5" y="20"/>
                </a:cubicBezTo>
                <a:cubicBezTo>
                  <a:pt x="4" y="21"/>
                  <a:pt x="4" y="23"/>
                  <a:pt x="4" y="24"/>
                </a:cubicBezTo>
                <a:cubicBezTo>
                  <a:pt x="4" y="25"/>
                  <a:pt x="4" y="26"/>
                  <a:pt x="4" y="27"/>
                </a:cubicBezTo>
                <a:cubicBezTo>
                  <a:pt x="3" y="28"/>
                  <a:pt x="3" y="28"/>
                  <a:pt x="2" y="29"/>
                </a:cubicBezTo>
                <a:cubicBezTo>
                  <a:pt x="2" y="30"/>
                  <a:pt x="1" y="32"/>
                  <a:pt x="1" y="33"/>
                </a:cubicBezTo>
                <a:cubicBezTo>
                  <a:pt x="0" y="37"/>
                  <a:pt x="1" y="41"/>
                  <a:pt x="3" y="45"/>
                </a:cubicBezTo>
                <a:cubicBezTo>
                  <a:pt x="5" y="48"/>
                  <a:pt x="9" y="51"/>
                  <a:pt x="13" y="51"/>
                </a:cubicBezTo>
                <a:cubicBezTo>
                  <a:pt x="15" y="52"/>
                  <a:pt x="18" y="52"/>
                  <a:pt x="20" y="51"/>
                </a:cubicBezTo>
                <a:cubicBezTo>
                  <a:pt x="20" y="51"/>
                  <a:pt x="21" y="51"/>
                  <a:pt x="21" y="51"/>
                </a:cubicBezTo>
                <a:cubicBezTo>
                  <a:pt x="21" y="57"/>
                  <a:pt x="21" y="63"/>
                  <a:pt x="22" y="68"/>
                </a:cubicBezTo>
                <a:close/>
                <a:moveTo>
                  <a:pt x="30" y="36"/>
                </a:moveTo>
                <a:cubicBezTo>
                  <a:pt x="36" y="31"/>
                  <a:pt x="39" y="23"/>
                  <a:pt x="39" y="14"/>
                </a:cubicBezTo>
                <a:cubicBezTo>
                  <a:pt x="39" y="14"/>
                  <a:pt x="38" y="14"/>
                  <a:pt x="38" y="14"/>
                </a:cubicBezTo>
                <a:cubicBezTo>
                  <a:pt x="36" y="20"/>
                  <a:pt x="34" y="25"/>
                  <a:pt x="31" y="29"/>
                </a:cubicBezTo>
                <a:cubicBezTo>
                  <a:pt x="31" y="23"/>
                  <a:pt x="32" y="18"/>
                  <a:pt x="32" y="12"/>
                </a:cubicBezTo>
                <a:cubicBezTo>
                  <a:pt x="31" y="12"/>
                  <a:pt x="31" y="12"/>
                  <a:pt x="30" y="12"/>
                </a:cubicBezTo>
                <a:cubicBezTo>
                  <a:pt x="27" y="21"/>
                  <a:pt x="25" y="29"/>
                  <a:pt x="23" y="38"/>
                </a:cubicBezTo>
                <a:cubicBezTo>
                  <a:pt x="20" y="35"/>
                  <a:pt x="18" y="31"/>
                  <a:pt x="18" y="25"/>
                </a:cubicBezTo>
                <a:cubicBezTo>
                  <a:pt x="17" y="25"/>
                  <a:pt x="17" y="25"/>
                  <a:pt x="16" y="25"/>
                </a:cubicBezTo>
                <a:cubicBezTo>
                  <a:pt x="16" y="33"/>
                  <a:pt x="18" y="39"/>
                  <a:pt x="22" y="44"/>
                </a:cubicBezTo>
                <a:cubicBezTo>
                  <a:pt x="22" y="44"/>
                  <a:pt x="22" y="45"/>
                  <a:pt x="21" y="46"/>
                </a:cubicBezTo>
                <a:cubicBezTo>
                  <a:pt x="21" y="46"/>
                  <a:pt x="20" y="47"/>
                  <a:pt x="19" y="47"/>
                </a:cubicBezTo>
                <a:cubicBezTo>
                  <a:pt x="17" y="47"/>
                  <a:pt x="15" y="47"/>
                  <a:pt x="14" y="47"/>
                </a:cubicBezTo>
                <a:cubicBezTo>
                  <a:pt x="11" y="46"/>
                  <a:pt x="9" y="44"/>
                  <a:pt x="7" y="42"/>
                </a:cubicBezTo>
                <a:cubicBezTo>
                  <a:pt x="6" y="40"/>
                  <a:pt x="5" y="37"/>
                  <a:pt x="6" y="34"/>
                </a:cubicBezTo>
                <a:cubicBezTo>
                  <a:pt x="6" y="33"/>
                  <a:pt x="6" y="32"/>
                  <a:pt x="7" y="31"/>
                </a:cubicBezTo>
                <a:cubicBezTo>
                  <a:pt x="7" y="31"/>
                  <a:pt x="8" y="30"/>
                  <a:pt x="8" y="29"/>
                </a:cubicBezTo>
                <a:cubicBezTo>
                  <a:pt x="9" y="28"/>
                  <a:pt x="9" y="28"/>
                  <a:pt x="9" y="28"/>
                </a:cubicBezTo>
                <a:cubicBezTo>
                  <a:pt x="9" y="27"/>
                  <a:pt x="9" y="27"/>
                  <a:pt x="9" y="27"/>
                </a:cubicBezTo>
                <a:cubicBezTo>
                  <a:pt x="9" y="26"/>
                  <a:pt x="9" y="25"/>
                  <a:pt x="9" y="24"/>
                </a:cubicBezTo>
                <a:cubicBezTo>
                  <a:pt x="9" y="23"/>
                  <a:pt x="9" y="22"/>
                  <a:pt x="9" y="21"/>
                </a:cubicBezTo>
                <a:cubicBezTo>
                  <a:pt x="10" y="16"/>
                  <a:pt x="14" y="12"/>
                  <a:pt x="18" y="9"/>
                </a:cubicBezTo>
                <a:cubicBezTo>
                  <a:pt x="22" y="6"/>
                  <a:pt x="27" y="5"/>
                  <a:pt x="32" y="6"/>
                </a:cubicBezTo>
                <a:cubicBezTo>
                  <a:pt x="36" y="7"/>
                  <a:pt x="40" y="10"/>
                  <a:pt x="42" y="13"/>
                </a:cubicBezTo>
                <a:cubicBezTo>
                  <a:pt x="45" y="16"/>
                  <a:pt x="47" y="19"/>
                  <a:pt x="47" y="24"/>
                </a:cubicBezTo>
                <a:cubicBezTo>
                  <a:pt x="47" y="25"/>
                  <a:pt x="47" y="25"/>
                  <a:pt x="47" y="25"/>
                </a:cubicBezTo>
                <a:cubicBezTo>
                  <a:pt x="49" y="26"/>
                  <a:pt x="49" y="26"/>
                  <a:pt x="49" y="26"/>
                </a:cubicBezTo>
                <a:cubicBezTo>
                  <a:pt x="49" y="26"/>
                  <a:pt x="49" y="26"/>
                  <a:pt x="49" y="26"/>
                </a:cubicBezTo>
                <a:cubicBezTo>
                  <a:pt x="49" y="26"/>
                  <a:pt x="49" y="26"/>
                  <a:pt x="49" y="26"/>
                </a:cubicBezTo>
                <a:cubicBezTo>
                  <a:pt x="49" y="26"/>
                  <a:pt x="49" y="26"/>
                  <a:pt x="49" y="26"/>
                </a:cubicBezTo>
                <a:cubicBezTo>
                  <a:pt x="49" y="26"/>
                  <a:pt x="49" y="26"/>
                  <a:pt x="49" y="26"/>
                </a:cubicBezTo>
                <a:cubicBezTo>
                  <a:pt x="52" y="27"/>
                  <a:pt x="55" y="28"/>
                  <a:pt x="56" y="31"/>
                </a:cubicBezTo>
                <a:cubicBezTo>
                  <a:pt x="58" y="33"/>
                  <a:pt x="59" y="36"/>
                  <a:pt x="58" y="39"/>
                </a:cubicBezTo>
                <a:cubicBezTo>
                  <a:pt x="57" y="42"/>
                  <a:pt x="56" y="44"/>
                  <a:pt x="54" y="45"/>
                </a:cubicBezTo>
                <a:cubicBezTo>
                  <a:pt x="52" y="47"/>
                  <a:pt x="50" y="48"/>
                  <a:pt x="47" y="48"/>
                </a:cubicBezTo>
                <a:cubicBezTo>
                  <a:pt x="46" y="48"/>
                  <a:pt x="46" y="48"/>
                  <a:pt x="46" y="48"/>
                </a:cubicBezTo>
                <a:cubicBezTo>
                  <a:pt x="45" y="49"/>
                  <a:pt x="45" y="49"/>
                  <a:pt x="45" y="49"/>
                </a:cubicBezTo>
                <a:cubicBezTo>
                  <a:pt x="44" y="51"/>
                  <a:pt x="43" y="53"/>
                  <a:pt x="41" y="53"/>
                </a:cubicBezTo>
                <a:cubicBezTo>
                  <a:pt x="39" y="54"/>
                  <a:pt x="37" y="54"/>
                  <a:pt x="35" y="54"/>
                </a:cubicBezTo>
                <a:cubicBezTo>
                  <a:pt x="33" y="54"/>
                  <a:pt x="32" y="53"/>
                  <a:pt x="31" y="52"/>
                </a:cubicBezTo>
                <a:cubicBezTo>
                  <a:pt x="31" y="51"/>
                  <a:pt x="31" y="50"/>
                  <a:pt x="31" y="49"/>
                </a:cubicBezTo>
                <a:cubicBezTo>
                  <a:pt x="39" y="46"/>
                  <a:pt x="46" y="40"/>
                  <a:pt x="51" y="32"/>
                </a:cubicBezTo>
                <a:cubicBezTo>
                  <a:pt x="50" y="31"/>
                  <a:pt x="50" y="31"/>
                  <a:pt x="49" y="31"/>
                </a:cubicBezTo>
                <a:cubicBezTo>
                  <a:pt x="44" y="38"/>
                  <a:pt x="38" y="42"/>
                  <a:pt x="30" y="42"/>
                </a:cubicBezTo>
                <a:cubicBezTo>
                  <a:pt x="30" y="40"/>
                  <a:pt x="30" y="38"/>
                  <a:pt x="30" y="36"/>
                </a:cubicBezTo>
                <a:close/>
              </a:path>
            </a:pathLst>
          </a:custGeom>
          <a:solidFill>
            <a:schemeClr val="bg1"/>
          </a:solidFill>
          <a:ln>
            <a:noFill/>
          </a:ln>
        </p:spPr>
        <p:txBody>
          <a:body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方正黑体简体" panose="02010601030101010101" pitchFamily="2" charset="-122"/>
              <a:cs typeface="+mn-cs"/>
              <a:sym typeface="Arial" panose="020B0604020202020204" pitchFamily="34" charset="0"/>
            </a:endParaRPr>
          </a:p>
        </p:txBody>
      </p:sp>
      <p:sp>
        <p:nvSpPr>
          <p:cNvPr id="200" name="Freeform 239"/>
          <p:cNvSpPr>
            <a:spLocks noEditPoints="1"/>
          </p:cNvSpPr>
          <p:nvPr/>
        </p:nvSpPr>
        <p:spPr bwMode="auto">
          <a:xfrm>
            <a:off x="8279608" y="1612053"/>
            <a:ext cx="257175" cy="217488"/>
          </a:xfrm>
          <a:custGeom>
            <a:avLst/>
            <a:gdLst>
              <a:gd name="T0" fmla="*/ 183515 w 70"/>
              <a:gd name="T1" fmla="*/ 80812 h 59"/>
              <a:gd name="T2" fmla="*/ 220218 w 70"/>
              <a:gd name="T3" fmla="*/ 80812 h 59"/>
              <a:gd name="T4" fmla="*/ 201867 w 70"/>
              <a:gd name="T5" fmla="*/ 77138 h 59"/>
              <a:gd name="T6" fmla="*/ 231229 w 70"/>
              <a:gd name="T7" fmla="*/ 113871 h 59"/>
              <a:gd name="T8" fmla="*/ 212877 w 70"/>
              <a:gd name="T9" fmla="*/ 113871 h 59"/>
              <a:gd name="T10" fmla="*/ 242240 w 70"/>
              <a:gd name="T11" fmla="*/ 150603 h 59"/>
              <a:gd name="T12" fmla="*/ 209207 w 70"/>
              <a:gd name="T13" fmla="*/ 168970 h 59"/>
              <a:gd name="T14" fmla="*/ 143142 w 70"/>
              <a:gd name="T15" fmla="*/ 216722 h 59"/>
              <a:gd name="T16" fmla="*/ 121120 w 70"/>
              <a:gd name="T17" fmla="*/ 154277 h 59"/>
              <a:gd name="T18" fmla="*/ 146812 w 70"/>
              <a:gd name="T19" fmla="*/ 143257 h 59"/>
              <a:gd name="T20" fmla="*/ 117450 w 70"/>
              <a:gd name="T21" fmla="*/ 121217 h 59"/>
              <a:gd name="T22" fmla="*/ 139471 w 70"/>
              <a:gd name="T23" fmla="*/ 95505 h 59"/>
              <a:gd name="T24" fmla="*/ 128461 w 70"/>
              <a:gd name="T25" fmla="*/ 80812 h 59"/>
              <a:gd name="T26" fmla="*/ 150482 w 70"/>
              <a:gd name="T27" fmla="*/ 55099 h 59"/>
              <a:gd name="T28" fmla="*/ 157823 w 70"/>
              <a:gd name="T29" fmla="*/ 0 h 59"/>
              <a:gd name="T30" fmla="*/ 165164 w 70"/>
              <a:gd name="T31" fmla="*/ 157950 h 59"/>
              <a:gd name="T32" fmla="*/ 194526 w 70"/>
              <a:gd name="T33" fmla="*/ 150603 h 59"/>
              <a:gd name="T34" fmla="*/ 106439 w 70"/>
              <a:gd name="T35" fmla="*/ 216722 h 59"/>
              <a:gd name="T36" fmla="*/ 88087 w 70"/>
              <a:gd name="T37" fmla="*/ 216722 h 59"/>
              <a:gd name="T38" fmla="*/ 36703 w 70"/>
              <a:gd name="T39" fmla="*/ 216722 h 59"/>
              <a:gd name="T40" fmla="*/ 36703 w 70"/>
              <a:gd name="T41" fmla="*/ 176316 h 59"/>
              <a:gd name="T42" fmla="*/ 0 w 70"/>
              <a:gd name="T43" fmla="*/ 150603 h 59"/>
              <a:gd name="T44" fmla="*/ 33033 w 70"/>
              <a:gd name="T45" fmla="*/ 102851 h 59"/>
              <a:gd name="T46" fmla="*/ 14681 w 70"/>
              <a:gd name="T47" fmla="*/ 106524 h 59"/>
              <a:gd name="T48" fmla="*/ 47714 w 70"/>
              <a:gd name="T49" fmla="*/ 62445 h 59"/>
              <a:gd name="T50" fmla="*/ 29362 w 70"/>
              <a:gd name="T51" fmla="*/ 66119 h 59"/>
              <a:gd name="T52" fmla="*/ 73406 w 70"/>
              <a:gd name="T53" fmla="*/ 73465 h 59"/>
              <a:gd name="T54" fmla="*/ 62395 w 70"/>
              <a:gd name="T55" fmla="*/ 73465 h 59"/>
              <a:gd name="T56" fmla="*/ 80747 w 70"/>
              <a:gd name="T57" fmla="*/ 102851 h 59"/>
              <a:gd name="T58" fmla="*/ 73406 w 70"/>
              <a:gd name="T59" fmla="*/ 113871 h 59"/>
              <a:gd name="T60" fmla="*/ 95428 w 70"/>
              <a:gd name="T61" fmla="*/ 146930 h 59"/>
              <a:gd name="T62" fmla="*/ 99098 w 70"/>
              <a:gd name="T63" fmla="*/ 150603 h 59"/>
              <a:gd name="T64" fmla="*/ 62395 w 70"/>
              <a:gd name="T65" fmla="*/ 165296 h 59"/>
              <a:gd name="T66" fmla="*/ 36703 w 70"/>
              <a:gd name="T67" fmla="*/ 216722 h 59"/>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70" h="59">
                <a:moveTo>
                  <a:pt x="43" y="0"/>
                </a:moveTo>
                <a:cubicBezTo>
                  <a:pt x="50" y="22"/>
                  <a:pt x="50" y="22"/>
                  <a:pt x="50" y="22"/>
                </a:cubicBezTo>
                <a:cubicBezTo>
                  <a:pt x="55" y="8"/>
                  <a:pt x="55" y="8"/>
                  <a:pt x="55" y="8"/>
                </a:cubicBezTo>
                <a:cubicBezTo>
                  <a:pt x="60" y="22"/>
                  <a:pt x="60" y="22"/>
                  <a:pt x="60" y="22"/>
                </a:cubicBezTo>
                <a:cubicBezTo>
                  <a:pt x="56" y="21"/>
                  <a:pt x="56" y="21"/>
                  <a:pt x="56" y="21"/>
                </a:cubicBezTo>
                <a:cubicBezTo>
                  <a:pt x="55" y="21"/>
                  <a:pt x="55" y="21"/>
                  <a:pt x="55" y="21"/>
                </a:cubicBezTo>
                <a:cubicBezTo>
                  <a:pt x="61" y="27"/>
                  <a:pt x="61" y="27"/>
                  <a:pt x="61" y="27"/>
                </a:cubicBezTo>
                <a:cubicBezTo>
                  <a:pt x="63" y="31"/>
                  <a:pt x="63" y="31"/>
                  <a:pt x="63" y="31"/>
                </a:cubicBezTo>
                <a:cubicBezTo>
                  <a:pt x="59" y="30"/>
                  <a:pt x="59" y="30"/>
                  <a:pt x="59" y="30"/>
                </a:cubicBezTo>
                <a:cubicBezTo>
                  <a:pt x="58" y="31"/>
                  <a:pt x="58" y="31"/>
                  <a:pt x="58" y="31"/>
                </a:cubicBezTo>
                <a:cubicBezTo>
                  <a:pt x="64" y="36"/>
                  <a:pt x="64" y="36"/>
                  <a:pt x="64" y="36"/>
                </a:cubicBezTo>
                <a:cubicBezTo>
                  <a:pt x="66" y="41"/>
                  <a:pt x="66" y="41"/>
                  <a:pt x="66" y="41"/>
                </a:cubicBezTo>
                <a:cubicBezTo>
                  <a:pt x="57" y="41"/>
                  <a:pt x="57" y="41"/>
                  <a:pt x="57" y="41"/>
                </a:cubicBezTo>
                <a:cubicBezTo>
                  <a:pt x="57" y="46"/>
                  <a:pt x="57" y="46"/>
                  <a:pt x="57" y="46"/>
                </a:cubicBezTo>
                <a:cubicBezTo>
                  <a:pt x="65" y="49"/>
                  <a:pt x="70" y="53"/>
                  <a:pt x="70" y="59"/>
                </a:cubicBezTo>
                <a:cubicBezTo>
                  <a:pt x="39" y="59"/>
                  <a:pt x="39" y="59"/>
                  <a:pt x="39" y="59"/>
                </a:cubicBezTo>
                <a:cubicBezTo>
                  <a:pt x="37" y="54"/>
                  <a:pt x="34" y="50"/>
                  <a:pt x="29" y="47"/>
                </a:cubicBezTo>
                <a:cubicBezTo>
                  <a:pt x="30" y="45"/>
                  <a:pt x="31" y="43"/>
                  <a:pt x="33" y="42"/>
                </a:cubicBezTo>
                <a:cubicBezTo>
                  <a:pt x="35" y="42"/>
                  <a:pt x="38" y="42"/>
                  <a:pt x="40" y="42"/>
                </a:cubicBezTo>
                <a:cubicBezTo>
                  <a:pt x="40" y="39"/>
                  <a:pt x="40" y="39"/>
                  <a:pt x="40" y="39"/>
                </a:cubicBezTo>
                <a:cubicBezTo>
                  <a:pt x="30" y="39"/>
                  <a:pt x="30" y="39"/>
                  <a:pt x="30" y="39"/>
                </a:cubicBezTo>
                <a:cubicBezTo>
                  <a:pt x="32" y="33"/>
                  <a:pt x="32" y="33"/>
                  <a:pt x="32" y="33"/>
                </a:cubicBezTo>
                <a:cubicBezTo>
                  <a:pt x="39" y="27"/>
                  <a:pt x="39" y="27"/>
                  <a:pt x="39" y="27"/>
                </a:cubicBezTo>
                <a:cubicBezTo>
                  <a:pt x="38" y="26"/>
                  <a:pt x="38" y="26"/>
                  <a:pt x="38" y="26"/>
                </a:cubicBezTo>
                <a:cubicBezTo>
                  <a:pt x="33" y="28"/>
                  <a:pt x="33" y="28"/>
                  <a:pt x="33" y="28"/>
                </a:cubicBezTo>
                <a:cubicBezTo>
                  <a:pt x="35" y="22"/>
                  <a:pt x="35" y="22"/>
                  <a:pt x="35" y="22"/>
                </a:cubicBezTo>
                <a:cubicBezTo>
                  <a:pt x="42" y="16"/>
                  <a:pt x="42" y="16"/>
                  <a:pt x="42" y="16"/>
                </a:cubicBezTo>
                <a:cubicBezTo>
                  <a:pt x="41" y="15"/>
                  <a:pt x="41" y="15"/>
                  <a:pt x="41" y="15"/>
                </a:cubicBezTo>
                <a:cubicBezTo>
                  <a:pt x="37" y="17"/>
                  <a:pt x="37" y="17"/>
                  <a:pt x="37" y="17"/>
                </a:cubicBezTo>
                <a:cubicBezTo>
                  <a:pt x="43" y="0"/>
                  <a:pt x="43" y="0"/>
                  <a:pt x="43" y="0"/>
                </a:cubicBezTo>
                <a:close/>
                <a:moveTo>
                  <a:pt x="45" y="41"/>
                </a:moveTo>
                <a:cubicBezTo>
                  <a:pt x="45" y="43"/>
                  <a:pt x="45" y="43"/>
                  <a:pt x="45" y="43"/>
                </a:cubicBezTo>
                <a:cubicBezTo>
                  <a:pt x="48" y="43"/>
                  <a:pt x="50" y="44"/>
                  <a:pt x="53" y="44"/>
                </a:cubicBezTo>
                <a:cubicBezTo>
                  <a:pt x="53" y="41"/>
                  <a:pt x="53" y="41"/>
                  <a:pt x="53" y="41"/>
                </a:cubicBezTo>
                <a:cubicBezTo>
                  <a:pt x="45" y="41"/>
                  <a:pt x="45" y="41"/>
                  <a:pt x="45" y="41"/>
                </a:cubicBezTo>
                <a:close/>
                <a:moveTo>
                  <a:pt x="29" y="59"/>
                </a:moveTo>
                <a:cubicBezTo>
                  <a:pt x="30" y="56"/>
                  <a:pt x="29" y="53"/>
                  <a:pt x="27" y="49"/>
                </a:cubicBezTo>
                <a:cubicBezTo>
                  <a:pt x="25" y="52"/>
                  <a:pt x="24" y="55"/>
                  <a:pt x="24" y="59"/>
                </a:cubicBezTo>
                <a:cubicBezTo>
                  <a:pt x="29" y="59"/>
                  <a:pt x="29" y="59"/>
                  <a:pt x="29" y="59"/>
                </a:cubicBezTo>
                <a:close/>
                <a:moveTo>
                  <a:pt x="10" y="59"/>
                </a:moveTo>
                <a:cubicBezTo>
                  <a:pt x="1" y="59"/>
                  <a:pt x="1" y="59"/>
                  <a:pt x="1" y="59"/>
                </a:cubicBezTo>
                <a:cubicBezTo>
                  <a:pt x="1" y="54"/>
                  <a:pt x="5" y="50"/>
                  <a:pt x="10" y="48"/>
                </a:cubicBezTo>
                <a:cubicBezTo>
                  <a:pt x="10" y="41"/>
                  <a:pt x="10" y="41"/>
                  <a:pt x="10" y="41"/>
                </a:cubicBezTo>
                <a:cubicBezTo>
                  <a:pt x="0" y="41"/>
                  <a:pt x="0" y="41"/>
                  <a:pt x="0" y="41"/>
                </a:cubicBezTo>
                <a:cubicBezTo>
                  <a:pt x="2" y="35"/>
                  <a:pt x="2" y="35"/>
                  <a:pt x="2" y="35"/>
                </a:cubicBezTo>
                <a:cubicBezTo>
                  <a:pt x="9" y="28"/>
                  <a:pt x="9" y="28"/>
                  <a:pt x="9" y="28"/>
                </a:cubicBezTo>
                <a:cubicBezTo>
                  <a:pt x="8" y="27"/>
                  <a:pt x="8" y="27"/>
                  <a:pt x="8" y="27"/>
                </a:cubicBezTo>
                <a:cubicBezTo>
                  <a:pt x="4" y="29"/>
                  <a:pt x="4" y="29"/>
                  <a:pt x="4" y="29"/>
                </a:cubicBezTo>
                <a:cubicBezTo>
                  <a:pt x="6" y="23"/>
                  <a:pt x="6" y="23"/>
                  <a:pt x="6" y="23"/>
                </a:cubicBezTo>
                <a:cubicBezTo>
                  <a:pt x="13" y="17"/>
                  <a:pt x="13" y="17"/>
                  <a:pt x="13" y="17"/>
                </a:cubicBezTo>
                <a:cubicBezTo>
                  <a:pt x="12" y="16"/>
                  <a:pt x="12" y="16"/>
                  <a:pt x="12" y="16"/>
                </a:cubicBezTo>
                <a:cubicBezTo>
                  <a:pt x="8" y="18"/>
                  <a:pt x="8" y="18"/>
                  <a:pt x="8" y="18"/>
                </a:cubicBezTo>
                <a:cubicBezTo>
                  <a:pt x="13" y="0"/>
                  <a:pt x="13" y="0"/>
                  <a:pt x="13" y="0"/>
                </a:cubicBezTo>
                <a:cubicBezTo>
                  <a:pt x="20" y="20"/>
                  <a:pt x="20" y="20"/>
                  <a:pt x="20" y="20"/>
                </a:cubicBezTo>
                <a:cubicBezTo>
                  <a:pt x="21" y="22"/>
                  <a:pt x="21" y="22"/>
                  <a:pt x="21" y="22"/>
                </a:cubicBezTo>
                <a:cubicBezTo>
                  <a:pt x="17" y="20"/>
                  <a:pt x="17" y="20"/>
                  <a:pt x="17" y="20"/>
                </a:cubicBezTo>
                <a:cubicBezTo>
                  <a:pt x="16" y="22"/>
                  <a:pt x="16" y="22"/>
                  <a:pt x="16" y="22"/>
                </a:cubicBezTo>
                <a:cubicBezTo>
                  <a:pt x="22" y="28"/>
                  <a:pt x="22" y="28"/>
                  <a:pt x="22" y="28"/>
                </a:cubicBezTo>
                <a:cubicBezTo>
                  <a:pt x="24" y="34"/>
                  <a:pt x="24" y="34"/>
                  <a:pt x="24" y="34"/>
                </a:cubicBezTo>
                <a:cubicBezTo>
                  <a:pt x="20" y="31"/>
                  <a:pt x="20" y="31"/>
                  <a:pt x="20" y="31"/>
                </a:cubicBezTo>
                <a:cubicBezTo>
                  <a:pt x="19" y="33"/>
                  <a:pt x="19" y="33"/>
                  <a:pt x="19" y="33"/>
                </a:cubicBezTo>
                <a:cubicBezTo>
                  <a:pt x="26" y="40"/>
                  <a:pt x="26" y="40"/>
                  <a:pt x="26" y="40"/>
                </a:cubicBezTo>
                <a:cubicBezTo>
                  <a:pt x="26" y="40"/>
                  <a:pt x="26" y="40"/>
                  <a:pt x="26" y="40"/>
                </a:cubicBezTo>
                <a:cubicBezTo>
                  <a:pt x="27" y="41"/>
                  <a:pt x="27" y="41"/>
                  <a:pt x="27" y="41"/>
                </a:cubicBezTo>
                <a:cubicBezTo>
                  <a:pt x="17" y="41"/>
                  <a:pt x="17" y="41"/>
                  <a:pt x="17" y="41"/>
                </a:cubicBezTo>
                <a:cubicBezTo>
                  <a:pt x="17" y="45"/>
                  <a:pt x="17" y="45"/>
                  <a:pt x="17" y="45"/>
                </a:cubicBezTo>
                <a:cubicBezTo>
                  <a:pt x="20" y="44"/>
                  <a:pt x="23" y="43"/>
                  <a:pt x="27" y="43"/>
                </a:cubicBezTo>
                <a:cubicBezTo>
                  <a:pt x="18" y="46"/>
                  <a:pt x="13" y="52"/>
                  <a:pt x="10" y="59"/>
                </a:cubicBezTo>
                <a:close/>
              </a:path>
            </a:pathLst>
          </a:custGeom>
          <a:solidFill>
            <a:schemeClr val="bg1"/>
          </a:solidFill>
          <a:ln>
            <a:noFill/>
          </a:ln>
        </p:spPr>
        <p:txBody>
          <a:body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方正黑体简体" panose="02010601030101010101" pitchFamily="2" charset="-122"/>
              <a:cs typeface="+mn-cs"/>
              <a:sym typeface="Arial" panose="020B0604020202020204" pitchFamily="34" charset="0"/>
            </a:endParaRPr>
          </a:p>
        </p:txBody>
      </p:sp>
      <p:sp>
        <p:nvSpPr>
          <p:cNvPr id="201" name="Freeform 240"/>
          <p:cNvSpPr/>
          <p:nvPr/>
        </p:nvSpPr>
        <p:spPr bwMode="auto">
          <a:xfrm>
            <a:off x="9481345" y="1608878"/>
            <a:ext cx="195263" cy="241300"/>
          </a:xfrm>
          <a:custGeom>
            <a:avLst/>
            <a:gdLst>
              <a:gd name="T0" fmla="*/ 44321 w 53"/>
              <a:gd name="T1" fmla="*/ 54816 h 66"/>
              <a:gd name="T2" fmla="*/ 25854 w 53"/>
              <a:gd name="T3" fmla="*/ 69434 h 66"/>
              <a:gd name="T4" fmla="*/ 29547 w 53"/>
              <a:gd name="T5" fmla="*/ 80397 h 66"/>
              <a:gd name="T6" fmla="*/ 22160 w 53"/>
              <a:gd name="T7" fmla="*/ 76743 h 66"/>
              <a:gd name="T8" fmla="*/ 7387 w 53"/>
              <a:gd name="T9" fmla="*/ 109632 h 66"/>
              <a:gd name="T10" fmla="*/ 22160 w 53"/>
              <a:gd name="T11" fmla="*/ 109632 h 66"/>
              <a:gd name="T12" fmla="*/ 7387 w 53"/>
              <a:gd name="T13" fmla="*/ 116941 h 66"/>
              <a:gd name="T14" fmla="*/ 3693 w 53"/>
              <a:gd name="T15" fmla="*/ 142522 h 66"/>
              <a:gd name="T16" fmla="*/ 51707 w 53"/>
              <a:gd name="T17" fmla="*/ 120596 h 66"/>
              <a:gd name="T18" fmla="*/ 55401 w 53"/>
              <a:gd name="T19" fmla="*/ 105978 h 66"/>
              <a:gd name="T20" fmla="*/ 59094 w 53"/>
              <a:gd name="T21" fmla="*/ 116941 h 66"/>
              <a:gd name="T22" fmla="*/ 84948 w 53"/>
              <a:gd name="T23" fmla="*/ 98669 h 66"/>
              <a:gd name="T24" fmla="*/ 81254 w 53"/>
              <a:gd name="T25" fmla="*/ 80397 h 66"/>
              <a:gd name="T26" fmla="*/ 92334 w 53"/>
              <a:gd name="T27" fmla="*/ 87706 h 66"/>
              <a:gd name="T28" fmla="*/ 99721 w 53"/>
              <a:gd name="T29" fmla="*/ 73088 h 66"/>
              <a:gd name="T30" fmla="*/ 92334 w 53"/>
              <a:gd name="T31" fmla="*/ 241191 h 66"/>
              <a:gd name="T32" fmla="*/ 132962 w 53"/>
              <a:gd name="T33" fmla="*/ 241191 h 66"/>
              <a:gd name="T34" fmla="*/ 125575 w 53"/>
              <a:gd name="T35" fmla="*/ 91360 h 66"/>
              <a:gd name="T36" fmla="*/ 140348 w 53"/>
              <a:gd name="T37" fmla="*/ 98669 h 66"/>
              <a:gd name="T38" fmla="*/ 144042 w 53"/>
              <a:gd name="T39" fmla="*/ 91360 h 66"/>
              <a:gd name="T40" fmla="*/ 144042 w 53"/>
              <a:gd name="T41" fmla="*/ 102323 h 66"/>
              <a:gd name="T42" fmla="*/ 184669 w 53"/>
              <a:gd name="T43" fmla="*/ 120596 h 66"/>
              <a:gd name="T44" fmla="*/ 184669 w 53"/>
              <a:gd name="T45" fmla="*/ 98669 h 66"/>
              <a:gd name="T46" fmla="*/ 169895 w 53"/>
              <a:gd name="T47" fmla="*/ 95015 h 66"/>
              <a:gd name="T48" fmla="*/ 180975 w 53"/>
              <a:gd name="T49" fmla="*/ 91360 h 66"/>
              <a:gd name="T50" fmla="*/ 173589 w 53"/>
              <a:gd name="T51" fmla="*/ 65779 h 66"/>
              <a:gd name="T52" fmla="*/ 166202 w 53"/>
              <a:gd name="T53" fmla="*/ 65779 h 66"/>
              <a:gd name="T54" fmla="*/ 169895 w 53"/>
              <a:gd name="T55" fmla="*/ 58471 h 66"/>
              <a:gd name="T56" fmla="*/ 155122 w 53"/>
              <a:gd name="T57" fmla="*/ 47507 h 66"/>
              <a:gd name="T58" fmla="*/ 195749 w 53"/>
              <a:gd name="T59" fmla="*/ 32890 h 66"/>
              <a:gd name="T60" fmla="*/ 177282 w 53"/>
              <a:gd name="T61" fmla="*/ 18272 h 66"/>
              <a:gd name="T62" fmla="*/ 166202 w 53"/>
              <a:gd name="T63" fmla="*/ 21926 h 66"/>
              <a:gd name="T64" fmla="*/ 173589 w 53"/>
              <a:gd name="T65" fmla="*/ 14618 h 66"/>
              <a:gd name="T66" fmla="*/ 147735 w 53"/>
              <a:gd name="T67" fmla="*/ 3654 h 66"/>
              <a:gd name="T68" fmla="*/ 144042 w 53"/>
              <a:gd name="T69" fmla="*/ 7309 h 66"/>
              <a:gd name="T70" fmla="*/ 140348 w 53"/>
              <a:gd name="T71" fmla="*/ 0 h 66"/>
              <a:gd name="T72" fmla="*/ 92334 w 53"/>
              <a:gd name="T73" fmla="*/ 21926 h 66"/>
              <a:gd name="T74" fmla="*/ 55401 w 53"/>
              <a:gd name="T75" fmla="*/ 10963 h 66"/>
              <a:gd name="T76" fmla="*/ 51707 w 53"/>
              <a:gd name="T77" fmla="*/ 18272 h 66"/>
              <a:gd name="T78" fmla="*/ 48014 w 53"/>
              <a:gd name="T79" fmla="*/ 10963 h 66"/>
              <a:gd name="T80" fmla="*/ 22160 w 53"/>
              <a:gd name="T81" fmla="*/ 21926 h 66"/>
              <a:gd name="T82" fmla="*/ 29547 w 53"/>
              <a:gd name="T83" fmla="*/ 29235 h 66"/>
              <a:gd name="T84" fmla="*/ 14774 w 53"/>
              <a:gd name="T85" fmla="*/ 25581 h 66"/>
              <a:gd name="T86" fmla="*/ 0 w 53"/>
              <a:gd name="T87" fmla="*/ 36544 h 66"/>
              <a:gd name="T88" fmla="*/ 36934 w 53"/>
              <a:gd name="T89" fmla="*/ 54816 h 66"/>
              <a:gd name="T90" fmla="*/ 48014 w 53"/>
              <a:gd name="T91" fmla="*/ 47507 h 66"/>
              <a:gd name="T92" fmla="*/ 44321 w 53"/>
              <a:gd name="T93" fmla="*/ 54816 h 6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53" h="66">
                <a:moveTo>
                  <a:pt x="12" y="15"/>
                </a:moveTo>
                <a:cubicBezTo>
                  <a:pt x="10" y="16"/>
                  <a:pt x="8" y="18"/>
                  <a:pt x="7" y="19"/>
                </a:cubicBezTo>
                <a:cubicBezTo>
                  <a:pt x="8" y="22"/>
                  <a:pt x="8" y="22"/>
                  <a:pt x="8" y="22"/>
                </a:cubicBezTo>
                <a:cubicBezTo>
                  <a:pt x="6" y="21"/>
                  <a:pt x="6" y="21"/>
                  <a:pt x="6" y="21"/>
                </a:cubicBezTo>
                <a:cubicBezTo>
                  <a:pt x="4" y="24"/>
                  <a:pt x="3" y="26"/>
                  <a:pt x="2" y="30"/>
                </a:cubicBezTo>
                <a:cubicBezTo>
                  <a:pt x="6" y="30"/>
                  <a:pt x="6" y="30"/>
                  <a:pt x="6" y="30"/>
                </a:cubicBezTo>
                <a:cubicBezTo>
                  <a:pt x="2" y="32"/>
                  <a:pt x="2" y="32"/>
                  <a:pt x="2" y="32"/>
                </a:cubicBezTo>
                <a:cubicBezTo>
                  <a:pt x="2" y="34"/>
                  <a:pt x="1" y="36"/>
                  <a:pt x="1" y="39"/>
                </a:cubicBezTo>
                <a:cubicBezTo>
                  <a:pt x="6" y="36"/>
                  <a:pt x="10" y="35"/>
                  <a:pt x="14" y="33"/>
                </a:cubicBezTo>
                <a:cubicBezTo>
                  <a:pt x="15" y="29"/>
                  <a:pt x="15" y="29"/>
                  <a:pt x="15" y="29"/>
                </a:cubicBezTo>
                <a:cubicBezTo>
                  <a:pt x="16" y="32"/>
                  <a:pt x="16" y="32"/>
                  <a:pt x="16" y="32"/>
                </a:cubicBezTo>
                <a:cubicBezTo>
                  <a:pt x="19" y="31"/>
                  <a:pt x="21" y="29"/>
                  <a:pt x="23" y="27"/>
                </a:cubicBezTo>
                <a:cubicBezTo>
                  <a:pt x="22" y="22"/>
                  <a:pt x="22" y="22"/>
                  <a:pt x="22" y="22"/>
                </a:cubicBezTo>
                <a:cubicBezTo>
                  <a:pt x="25" y="24"/>
                  <a:pt x="25" y="24"/>
                  <a:pt x="25" y="24"/>
                </a:cubicBezTo>
                <a:cubicBezTo>
                  <a:pt x="26" y="23"/>
                  <a:pt x="26" y="22"/>
                  <a:pt x="27" y="20"/>
                </a:cubicBezTo>
                <a:cubicBezTo>
                  <a:pt x="32" y="31"/>
                  <a:pt x="29" y="53"/>
                  <a:pt x="25" y="66"/>
                </a:cubicBezTo>
                <a:cubicBezTo>
                  <a:pt x="36" y="66"/>
                  <a:pt x="36" y="66"/>
                  <a:pt x="36" y="66"/>
                </a:cubicBezTo>
                <a:cubicBezTo>
                  <a:pt x="38" y="53"/>
                  <a:pt x="38" y="35"/>
                  <a:pt x="34" y="25"/>
                </a:cubicBezTo>
                <a:cubicBezTo>
                  <a:pt x="36" y="26"/>
                  <a:pt x="37" y="27"/>
                  <a:pt x="38" y="27"/>
                </a:cubicBezTo>
                <a:cubicBezTo>
                  <a:pt x="39" y="25"/>
                  <a:pt x="39" y="25"/>
                  <a:pt x="39" y="25"/>
                </a:cubicBezTo>
                <a:cubicBezTo>
                  <a:pt x="39" y="28"/>
                  <a:pt x="39" y="28"/>
                  <a:pt x="39" y="28"/>
                </a:cubicBezTo>
                <a:cubicBezTo>
                  <a:pt x="42" y="29"/>
                  <a:pt x="45" y="31"/>
                  <a:pt x="50" y="33"/>
                </a:cubicBezTo>
                <a:cubicBezTo>
                  <a:pt x="50" y="31"/>
                  <a:pt x="50" y="29"/>
                  <a:pt x="50" y="27"/>
                </a:cubicBezTo>
                <a:cubicBezTo>
                  <a:pt x="46" y="26"/>
                  <a:pt x="46" y="26"/>
                  <a:pt x="46" y="26"/>
                </a:cubicBezTo>
                <a:cubicBezTo>
                  <a:pt x="49" y="25"/>
                  <a:pt x="49" y="25"/>
                  <a:pt x="49" y="25"/>
                </a:cubicBezTo>
                <a:cubicBezTo>
                  <a:pt x="49" y="23"/>
                  <a:pt x="48" y="20"/>
                  <a:pt x="47" y="18"/>
                </a:cubicBezTo>
                <a:cubicBezTo>
                  <a:pt x="45" y="18"/>
                  <a:pt x="45" y="18"/>
                  <a:pt x="45" y="18"/>
                </a:cubicBezTo>
                <a:cubicBezTo>
                  <a:pt x="46" y="16"/>
                  <a:pt x="46" y="16"/>
                  <a:pt x="46" y="16"/>
                </a:cubicBezTo>
                <a:cubicBezTo>
                  <a:pt x="45" y="15"/>
                  <a:pt x="44" y="14"/>
                  <a:pt x="42" y="13"/>
                </a:cubicBezTo>
                <a:cubicBezTo>
                  <a:pt x="45" y="12"/>
                  <a:pt x="48" y="10"/>
                  <a:pt x="53" y="9"/>
                </a:cubicBezTo>
                <a:cubicBezTo>
                  <a:pt x="51" y="8"/>
                  <a:pt x="50" y="6"/>
                  <a:pt x="48" y="5"/>
                </a:cubicBezTo>
                <a:cubicBezTo>
                  <a:pt x="45" y="6"/>
                  <a:pt x="45" y="6"/>
                  <a:pt x="45" y="6"/>
                </a:cubicBezTo>
                <a:cubicBezTo>
                  <a:pt x="47" y="4"/>
                  <a:pt x="47" y="4"/>
                  <a:pt x="47" y="4"/>
                </a:cubicBezTo>
                <a:cubicBezTo>
                  <a:pt x="44" y="2"/>
                  <a:pt x="42" y="1"/>
                  <a:pt x="40" y="1"/>
                </a:cubicBezTo>
                <a:cubicBezTo>
                  <a:pt x="39" y="2"/>
                  <a:pt x="39" y="2"/>
                  <a:pt x="39" y="2"/>
                </a:cubicBezTo>
                <a:cubicBezTo>
                  <a:pt x="38" y="0"/>
                  <a:pt x="38" y="0"/>
                  <a:pt x="38" y="0"/>
                </a:cubicBezTo>
                <a:cubicBezTo>
                  <a:pt x="33" y="0"/>
                  <a:pt x="29" y="2"/>
                  <a:pt x="25" y="6"/>
                </a:cubicBezTo>
                <a:cubicBezTo>
                  <a:pt x="22" y="4"/>
                  <a:pt x="19" y="3"/>
                  <a:pt x="15" y="3"/>
                </a:cubicBezTo>
                <a:cubicBezTo>
                  <a:pt x="14" y="5"/>
                  <a:pt x="14" y="5"/>
                  <a:pt x="14" y="5"/>
                </a:cubicBezTo>
                <a:cubicBezTo>
                  <a:pt x="13" y="3"/>
                  <a:pt x="13" y="3"/>
                  <a:pt x="13" y="3"/>
                </a:cubicBezTo>
                <a:cubicBezTo>
                  <a:pt x="11" y="3"/>
                  <a:pt x="9" y="4"/>
                  <a:pt x="6" y="6"/>
                </a:cubicBezTo>
                <a:cubicBezTo>
                  <a:pt x="8" y="8"/>
                  <a:pt x="8" y="8"/>
                  <a:pt x="8" y="8"/>
                </a:cubicBezTo>
                <a:cubicBezTo>
                  <a:pt x="4" y="7"/>
                  <a:pt x="4" y="7"/>
                  <a:pt x="4" y="7"/>
                </a:cubicBezTo>
                <a:cubicBezTo>
                  <a:pt x="3" y="8"/>
                  <a:pt x="1" y="9"/>
                  <a:pt x="0" y="10"/>
                </a:cubicBezTo>
                <a:cubicBezTo>
                  <a:pt x="4" y="12"/>
                  <a:pt x="8" y="14"/>
                  <a:pt x="10" y="15"/>
                </a:cubicBezTo>
                <a:cubicBezTo>
                  <a:pt x="13" y="13"/>
                  <a:pt x="13" y="13"/>
                  <a:pt x="13" y="13"/>
                </a:cubicBezTo>
                <a:lnTo>
                  <a:pt x="12" y="15"/>
                </a:lnTo>
                <a:close/>
              </a:path>
            </a:pathLst>
          </a:custGeom>
          <a:solidFill>
            <a:schemeClr val="bg1"/>
          </a:solidFill>
          <a:ln>
            <a:noFill/>
          </a:ln>
        </p:spPr>
        <p:txBody>
          <a:body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方正黑体简体" panose="02010601030101010101" pitchFamily="2" charset="-122"/>
              <a:cs typeface="+mn-cs"/>
              <a:sym typeface="Arial" panose="020B0604020202020204" pitchFamily="34" charset="0"/>
            </a:endParaRPr>
          </a:p>
        </p:txBody>
      </p:sp>
      <p:sp>
        <p:nvSpPr>
          <p:cNvPr id="202" name="Freeform 243"/>
          <p:cNvSpPr>
            <a:spLocks noEditPoints="1"/>
          </p:cNvSpPr>
          <p:nvPr/>
        </p:nvSpPr>
        <p:spPr bwMode="auto">
          <a:xfrm>
            <a:off x="9878220" y="1989878"/>
            <a:ext cx="190500" cy="233363"/>
          </a:xfrm>
          <a:custGeom>
            <a:avLst/>
            <a:gdLst>
              <a:gd name="T0" fmla="*/ 190506 w 52"/>
              <a:gd name="T1" fmla="*/ 204925 h 64"/>
              <a:gd name="T2" fmla="*/ 109907 w 52"/>
              <a:gd name="T3" fmla="*/ 234200 h 64"/>
              <a:gd name="T4" fmla="*/ 80599 w 52"/>
              <a:gd name="T5" fmla="*/ 204925 h 64"/>
              <a:gd name="T6" fmla="*/ 10991 w 52"/>
              <a:gd name="T7" fmla="*/ 186628 h 64"/>
              <a:gd name="T8" fmla="*/ 113571 w 52"/>
              <a:gd name="T9" fmla="*/ 161013 h 64"/>
              <a:gd name="T10" fmla="*/ 113571 w 52"/>
              <a:gd name="T11" fmla="*/ 175650 h 64"/>
              <a:gd name="T12" fmla="*/ 109907 w 52"/>
              <a:gd name="T13" fmla="*/ 161013 h 64"/>
              <a:gd name="T14" fmla="*/ 109907 w 52"/>
              <a:gd name="T15" fmla="*/ 157353 h 64"/>
              <a:gd name="T16" fmla="*/ 113571 w 52"/>
              <a:gd name="T17" fmla="*/ 150034 h 64"/>
              <a:gd name="T18" fmla="*/ 113571 w 52"/>
              <a:gd name="T19" fmla="*/ 157353 h 64"/>
              <a:gd name="T20" fmla="*/ 47627 w 52"/>
              <a:gd name="T21" fmla="*/ 157353 h 64"/>
              <a:gd name="T22" fmla="*/ 43963 w 52"/>
              <a:gd name="T23" fmla="*/ 175650 h 64"/>
              <a:gd name="T24" fmla="*/ 43963 w 52"/>
              <a:gd name="T25" fmla="*/ 157353 h 64"/>
              <a:gd name="T26" fmla="*/ 43963 w 52"/>
              <a:gd name="T27" fmla="*/ 157353 h 64"/>
              <a:gd name="T28" fmla="*/ 43963 w 52"/>
              <a:gd name="T29" fmla="*/ 150034 h 64"/>
              <a:gd name="T30" fmla="*/ 47627 w 52"/>
              <a:gd name="T31" fmla="*/ 157353 h 64"/>
              <a:gd name="T32" fmla="*/ 139216 w 52"/>
              <a:gd name="T33" fmla="*/ 139056 h 64"/>
              <a:gd name="T34" fmla="*/ 135552 w 52"/>
              <a:gd name="T35" fmla="*/ 157353 h 64"/>
              <a:gd name="T36" fmla="*/ 135552 w 52"/>
              <a:gd name="T37" fmla="*/ 139056 h 64"/>
              <a:gd name="T38" fmla="*/ 135552 w 52"/>
              <a:gd name="T39" fmla="*/ 139056 h 64"/>
              <a:gd name="T40" fmla="*/ 139216 w 52"/>
              <a:gd name="T41" fmla="*/ 131738 h 64"/>
              <a:gd name="T42" fmla="*/ 139216 w 52"/>
              <a:gd name="T43" fmla="*/ 139056 h 64"/>
              <a:gd name="T44" fmla="*/ 117234 w 52"/>
              <a:gd name="T45" fmla="*/ 36594 h 64"/>
              <a:gd name="T46" fmla="*/ 65944 w 52"/>
              <a:gd name="T47" fmla="*/ 65869 h 64"/>
              <a:gd name="T48" fmla="*/ 102580 w 52"/>
              <a:gd name="T49" fmla="*/ 40253 h 64"/>
              <a:gd name="T50" fmla="*/ 98917 w 52"/>
              <a:gd name="T51" fmla="*/ 47572 h 64"/>
              <a:gd name="T52" fmla="*/ 95253 w 52"/>
              <a:gd name="T53" fmla="*/ 54891 h 64"/>
              <a:gd name="T54" fmla="*/ 109907 w 52"/>
              <a:gd name="T55" fmla="*/ 54891 h 64"/>
              <a:gd name="T56" fmla="*/ 106244 w 52"/>
              <a:gd name="T57" fmla="*/ 47572 h 64"/>
              <a:gd name="T58" fmla="*/ 102580 w 52"/>
              <a:gd name="T59" fmla="*/ 40253 h 64"/>
              <a:gd name="T60" fmla="*/ 87926 w 52"/>
              <a:gd name="T61" fmla="*/ 0 h 64"/>
              <a:gd name="T62" fmla="*/ 102580 w 52"/>
              <a:gd name="T63" fmla="*/ 36594 h 64"/>
              <a:gd name="T64" fmla="*/ 102580 w 52"/>
              <a:gd name="T65" fmla="*/ 36594 h 64"/>
              <a:gd name="T66" fmla="*/ 87926 w 52"/>
              <a:gd name="T67" fmla="*/ 0 h 64"/>
              <a:gd name="T68" fmla="*/ 135552 w 52"/>
              <a:gd name="T69" fmla="*/ 102463 h 64"/>
              <a:gd name="T70" fmla="*/ 32972 w 52"/>
              <a:gd name="T71" fmla="*/ 113441 h 64"/>
              <a:gd name="T72" fmla="*/ 54954 w 52"/>
              <a:gd name="T73" fmla="*/ 73188 h 64"/>
              <a:gd name="T74" fmla="*/ 65944 w 52"/>
              <a:gd name="T75" fmla="*/ 80506 h 64"/>
              <a:gd name="T76" fmla="*/ 65944 w 52"/>
              <a:gd name="T77" fmla="*/ 80506 h 64"/>
              <a:gd name="T78" fmla="*/ 65944 w 52"/>
              <a:gd name="T79" fmla="*/ 98803 h 64"/>
              <a:gd name="T80" fmla="*/ 69608 w 52"/>
              <a:gd name="T81" fmla="*/ 80506 h 64"/>
              <a:gd name="T82" fmla="*/ 65944 w 52"/>
              <a:gd name="T83" fmla="*/ 80506 h 64"/>
              <a:gd name="T84" fmla="*/ 109907 w 52"/>
              <a:gd name="T85" fmla="*/ 73188 h 64"/>
              <a:gd name="T86" fmla="*/ 109907 w 52"/>
              <a:gd name="T87" fmla="*/ 80506 h 64"/>
              <a:gd name="T88" fmla="*/ 102580 w 52"/>
              <a:gd name="T89" fmla="*/ 91484 h 64"/>
              <a:gd name="T90" fmla="*/ 117234 w 52"/>
              <a:gd name="T91" fmla="*/ 91484 h 64"/>
              <a:gd name="T92" fmla="*/ 113571 w 52"/>
              <a:gd name="T93" fmla="*/ 80506 h 64"/>
              <a:gd name="T94" fmla="*/ 109907 w 52"/>
              <a:gd name="T95" fmla="*/ 73188 h 64"/>
              <a:gd name="T96" fmla="*/ 139216 w 52"/>
              <a:gd name="T97" fmla="*/ 124419 h 64"/>
              <a:gd name="T98" fmla="*/ 87926 w 52"/>
              <a:gd name="T99" fmla="*/ 131738 h 64"/>
              <a:gd name="T100" fmla="*/ 87926 w 52"/>
              <a:gd name="T101" fmla="*/ 131738 h 64"/>
              <a:gd name="T102" fmla="*/ 87926 w 52"/>
              <a:gd name="T103" fmla="*/ 150034 h 64"/>
              <a:gd name="T104" fmla="*/ 84262 w 52"/>
              <a:gd name="T105" fmla="*/ 131738 h 64"/>
              <a:gd name="T106" fmla="*/ 84262 w 52"/>
              <a:gd name="T107" fmla="*/ 131738 h 64"/>
              <a:gd name="T108" fmla="*/ 32972 w 52"/>
              <a:gd name="T109" fmla="*/ 120759 h 64"/>
              <a:gd name="T110" fmla="*/ 29309 w 52"/>
              <a:gd name="T111" fmla="*/ 157353 h 64"/>
              <a:gd name="T112" fmla="*/ 179515 w 52"/>
              <a:gd name="T113" fmla="*/ 182969 h 64"/>
              <a:gd name="T114" fmla="*/ 142880 w 52"/>
              <a:gd name="T115" fmla="*/ 128078 h 64"/>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52" h="64">
                <a:moveTo>
                  <a:pt x="51" y="52"/>
                </a:moveTo>
                <a:cubicBezTo>
                  <a:pt x="52" y="56"/>
                  <a:pt x="52" y="56"/>
                  <a:pt x="52" y="56"/>
                </a:cubicBezTo>
                <a:cubicBezTo>
                  <a:pt x="30" y="56"/>
                  <a:pt x="30" y="56"/>
                  <a:pt x="30" y="56"/>
                </a:cubicBezTo>
                <a:cubicBezTo>
                  <a:pt x="30" y="64"/>
                  <a:pt x="30" y="64"/>
                  <a:pt x="30" y="64"/>
                </a:cubicBezTo>
                <a:cubicBezTo>
                  <a:pt x="22" y="64"/>
                  <a:pt x="22" y="64"/>
                  <a:pt x="22" y="64"/>
                </a:cubicBezTo>
                <a:cubicBezTo>
                  <a:pt x="22" y="56"/>
                  <a:pt x="22" y="56"/>
                  <a:pt x="22" y="56"/>
                </a:cubicBezTo>
                <a:cubicBezTo>
                  <a:pt x="0" y="56"/>
                  <a:pt x="0" y="56"/>
                  <a:pt x="0" y="56"/>
                </a:cubicBezTo>
                <a:cubicBezTo>
                  <a:pt x="3" y="51"/>
                  <a:pt x="3" y="51"/>
                  <a:pt x="3" y="51"/>
                </a:cubicBezTo>
                <a:cubicBezTo>
                  <a:pt x="51" y="52"/>
                  <a:pt x="51" y="52"/>
                  <a:pt x="51" y="52"/>
                </a:cubicBezTo>
                <a:close/>
                <a:moveTo>
                  <a:pt x="31" y="44"/>
                </a:moveTo>
                <a:cubicBezTo>
                  <a:pt x="32" y="44"/>
                  <a:pt x="33" y="45"/>
                  <a:pt x="33" y="46"/>
                </a:cubicBezTo>
                <a:cubicBezTo>
                  <a:pt x="33" y="47"/>
                  <a:pt x="32" y="48"/>
                  <a:pt x="31" y="48"/>
                </a:cubicBezTo>
                <a:cubicBezTo>
                  <a:pt x="29" y="48"/>
                  <a:pt x="28" y="47"/>
                  <a:pt x="28" y="46"/>
                </a:cubicBezTo>
                <a:cubicBezTo>
                  <a:pt x="28" y="45"/>
                  <a:pt x="29" y="44"/>
                  <a:pt x="30" y="44"/>
                </a:cubicBezTo>
                <a:cubicBezTo>
                  <a:pt x="30" y="43"/>
                  <a:pt x="30" y="43"/>
                  <a:pt x="30" y="43"/>
                </a:cubicBezTo>
                <a:cubicBezTo>
                  <a:pt x="30" y="43"/>
                  <a:pt x="30" y="43"/>
                  <a:pt x="30" y="43"/>
                </a:cubicBezTo>
                <a:cubicBezTo>
                  <a:pt x="30" y="41"/>
                  <a:pt x="30" y="41"/>
                  <a:pt x="30" y="41"/>
                </a:cubicBezTo>
                <a:cubicBezTo>
                  <a:pt x="31" y="41"/>
                  <a:pt x="31" y="41"/>
                  <a:pt x="31" y="41"/>
                </a:cubicBezTo>
                <a:cubicBezTo>
                  <a:pt x="31" y="43"/>
                  <a:pt x="31" y="43"/>
                  <a:pt x="31" y="43"/>
                </a:cubicBezTo>
                <a:cubicBezTo>
                  <a:pt x="31" y="43"/>
                  <a:pt x="31" y="43"/>
                  <a:pt x="31" y="43"/>
                </a:cubicBezTo>
                <a:cubicBezTo>
                  <a:pt x="31" y="44"/>
                  <a:pt x="31" y="44"/>
                  <a:pt x="31" y="44"/>
                </a:cubicBezTo>
                <a:close/>
                <a:moveTo>
                  <a:pt x="13" y="43"/>
                </a:moveTo>
                <a:cubicBezTo>
                  <a:pt x="14" y="43"/>
                  <a:pt x="14" y="44"/>
                  <a:pt x="14" y="45"/>
                </a:cubicBezTo>
                <a:cubicBezTo>
                  <a:pt x="14" y="47"/>
                  <a:pt x="13" y="48"/>
                  <a:pt x="12" y="48"/>
                </a:cubicBezTo>
                <a:cubicBezTo>
                  <a:pt x="11" y="48"/>
                  <a:pt x="10" y="47"/>
                  <a:pt x="10" y="45"/>
                </a:cubicBezTo>
                <a:cubicBezTo>
                  <a:pt x="10" y="44"/>
                  <a:pt x="11" y="43"/>
                  <a:pt x="12" y="43"/>
                </a:cubicBezTo>
                <a:cubicBezTo>
                  <a:pt x="12" y="43"/>
                  <a:pt x="12" y="43"/>
                  <a:pt x="12" y="43"/>
                </a:cubicBezTo>
                <a:cubicBezTo>
                  <a:pt x="12" y="43"/>
                  <a:pt x="12" y="43"/>
                  <a:pt x="12" y="43"/>
                </a:cubicBezTo>
                <a:cubicBezTo>
                  <a:pt x="12" y="41"/>
                  <a:pt x="12" y="41"/>
                  <a:pt x="12" y="41"/>
                </a:cubicBezTo>
                <a:cubicBezTo>
                  <a:pt x="12" y="41"/>
                  <a:pt x="12" y="41"/>
                  <a:pt x="12" y="41"/>
                </a:cubicBezTo>
                <a:cubicBezTo>
                  <a:pt x="12" y="43"/>
                  <a:pt x="12" y="43"/>
                  <a:pt x="12" y="43"/>
                </a:cubicBezTo>
                <a:cubicBezTo>
                  <a:pt x="13" y="43"/>
                  <a:pt x="13" y="43"/>
                  <a:pt x="13" y="43"/>
                </a:cubicBezTo>
                <a:cubicBezTo>
                  <a:pt x="13" y="43"/>
                  <a:pt x="13" y="43"/>
                  <a:pt x="13" y="43"/>
                </a:cubicBezTo>
                <a:close/>
                <a:moveTo>
                  <a:pt x="38" y="38"/>
                </a:moveTo>
                <a:cubicBezTo>
                  <a:pt x="39" y="39"/>
                  <a:pt x="40" y="39"/>
                  <a:pt x="40" y="41"/>
                </a:cubicBezTo>
                <a:cubicBezTo>
                  <a:pt x="40" y="42"/>
                  <a:pt x="39" y="43"/>
                  <a:pt x="37" y="43"/>
                </a:cubicBezTo>
                <a:cubicBezTo>
                  <a:pt x="36" y="43"/>
                  <a:pt x="35" y="42"/>
                  <a:pt x="35" y="41"/>
                </a:cubicBezTo>
                <a:cubicBezTo>
                  <a:pt x="35" y="40"/>
                  <a:pt x="36" y="39"/>
                  <a:pt x="37" y="38"/>
                </a:cubicBezTo>
                <a:cubicBezTo>
                  <a:pt x="37" y="38"/>
                  <a:pt x="37" y="38"/>
                  <a:pt x="37" y="38"/>
                </a:cubicBezTo>
                <a:cubicBezTo>
                  <a:pt x="37" y="38"/>
                  <a:pt x="37" y="38"/>
                  <a:pt x="37" y="38"/>
                </a:cubicBezTo>
                <a:cubicBezTo>
                  <a:pt x="37" y="36"/>
                  <a:pt x="37" y="36"/>
                  <a:pt x="37" y="36"/>
                </a:cubicBezTo>
                <a:cubicBezTo>
                  <a:pt x="38" y="36"/>
                  <a:pt x="38" y="36"/>
                  <a:pt x="38" y="36"/>
                </a:cubicBezTo>
                <a:cubicBezTo>
                  <a:pt x="38" y="38"/>
                  <a:pt x="38" y="38"/>
                  <a:pt x="38" y="38"/>
                </a:cubicBezTo>
                <a:cubicBezTo>
                  <a:pt x="38" y="38"/>
                  <a:pt x="38" y="38"/>
                  <a:pt x="38" y="38"/>
                </a:cubicBezTo>
                <a:cubicBezTo>
                  <a:pt x="38" y="38"/>
                  <a:pt x="38" y="38"/>
                  <a:pt x="38" y="38"/>
                </a:cubicBezTo>
                <a:close/>
                <a:moveTo>
                  <a:pt x="32" y="10"/>
                </a:moveTo>
                <a:cubicBezTo>
                  <a:pt x="36" y="19"/>
                  <a:pt x="36" y="19"/>
                  <a:pt x="36" y="19"/>
                </a:cubicBezTo>
                <a:cubicBezTo>
                  <a:pt x="18" y="18"/>
                  <a:pt x="18" y="18"/>
                  <a:pt x="18" y="18"/>
                </a:cubicBezTo>
                <a:cubicBezTo>
                  <a:pt x="21" y="13"/>
                  <a:pt x="21" y="13"/>
                  <a:pt x="21" y="13"/>
                </a:cubicBezTo>
                <a:cubicBezTo>
                  <a:pt x="28" y="11"/>
                  <a:pt x="28" y="11"/>
                  <a:pt x="28" y="11"/>
                </a:cubicBezTo>
                <a:cubicBezTo>
                  <a:pt x="28" y="13"/>
                  <a:pt x="28" y="13"/>
                  <a:pt x="28" y="13"/>
                </a:cubicBezTo>
                <a:cubicBezTo>
                  <a:pt x="27" y="13"/>
                  <a:pt x="27" y="13"/>
                  <a:pt x="27" y="13"/>
                </a:cubicBezTo>
                <a:cubicBezTo>
                  <a:pt x="27" y="13"/>
                  <a:pt x="27" y="13"/>
                  <a:pt x="27" y="13"/>
                </a:cubicBezTo>
                <a:cubicBezTo>
                  <a:pt x="26" y="13"/>
                  <a:pt x="26" y="14"/>
                  <a:pt x="26" y="15"/>
                </a:cubicBezTo>
                <a:cubicBezTo>
                  <a:pt x="26" y="16"/>
                  <a:pt x="27" y="18"/>
                  <a:pt x="28" y="18"/>
                </a:cubicBezTo>
                <a:cubicBezTo>
                  <a:pt x="29" y="18"/>
                  <a:pt x="30" y="16"/>
                  <a:pt x="30" y="15"/>
                </a:cubicBezTo>
                <a:cubicBezTo>
                  <a:pt x="30" y="14"/>
                  <a:pt x="30" y="13"/>
                  <a:pt x="29" y="13"/>
                </a:cubicBezTo>
                <a:cubicBezTo>
                  <a:pt x="29" y="13"/>
                  <a:pt x="29" y="13"/>
                  <a:pt x="29" y="13"/>
                </a:cubicBezTo>
                <a:cubicBezTo>
                  <a:pt x="28" y="13"/>
                  <a:pt x="28" y="13"/>
                  <a:pt x="28" y="13"/>
                </a:cubicBezTo>
                <a:cubicBezTo>
                  <a:pt x="28" y="11"/>
                  <a:pt x="28" y="11"/>
                  <a:pt x="28" y="11"/>
                </a:cubicBezTo>
                <a:cubicBezTo>
                  <a:pt x="32" y="10"/>
                  <a:pt x="32" y="10"/>
                  <a:pt x="32" y="10"/>
                </a:cubicBezTo>
                <a:close/>
                <a:moveTo>
                  <a:pt x="24" y="0"/>
                </a:moveTo>
                <a:cubicBezTo>
                  <a:pt x="17" y="14"/>
                  <a:pt x="17" y="14"/>
                  <a:pt x="17" y="14"/>
                </a:cubicBezTo>
                <a:cubicBezTo>
                  <a:pt x="28" y="10"/>
                  <a:pt x="28" y="10"/>
                  <a:pt x="28" y="10"/>
                </a:cubicBezTo>
                <a:cubicBezTo>
                  <a:pt x="28" y="10"/>
                  <a:pt x="28" y="10"/>
                  <a:pt x="28" y="10"/>
                </a:cubicBezTo>
                <a:cubicBezTo>
                  <a:pt x="28" y="10"/>
                  <a:pt x="28" y="10"/>
                  <a:pt x="28" y="10"/>
                </a:cubicBezTo>
                <a:cubicBezTo>
                  <a:pt x="28" y="10"/>
                  <a:pt x="28" y="10"/>
                  <a:pt x="28" y="10"/>
                </a:cubicBezTo>
                <a:cubicBezTo>
                  <a:pt x="24" y="0"/>
                  <a:pt x="24" y="0"/>
                  <a:pt x="24" y="0"/>
                </a:cubicBezTo>
                <a:close/>
                <a:moveTo>
                  <a:pt x="33" y="20"/>
                </a:moveTo>
                <a:cubicBezTo>
                  <a:pt x="37" y="28"/>
                  <a:pt x="37" y="28"/>
                  <a:pt x="37" y="28"/>
                </a:cubicBezTo>
                <a:cubicBezTo>
                  <a:pt x="38" y="32"/>
                  <a:pt x="38" y="32"/>
                  <a:pt x="38" y="32"/>
                </a:cubicBezTo>
                <a:cubicBezTo>
                  <a:pt x="9" y="31"/>
                  <a:pt x="9" y="31"/>
                  <a:pt x="9" y="31"/>
                </a:cubicBezTo>
                <a:cubicBezTo>
                  <a:pt x="11" y="28"/>
                  <a:pt x="11" y="28"/>
                  <a:pt x="11" y="28"/>
                </a:cubicBezTo>
                <a:cubicBezTo>
                  <a:pt x="15" y="20"/>
                  <a:pt x="15" y="20"/>
                  <a:pt x="15" y="20"/>
                </a:cubicBezTo>
                <a:cubicBezTo>
                  <a:pt x="18" y="20"/>
                  <a:pt x="18" y="20"/>
                  <a:pt x="18" y="20"/>
                </a:cubicBezTo>
                <a:cubicBezTo>
                  <a:pt x="18" y="22"/>
                  <a:pt x="18" y="22"/>
                  <a:pt x="18" y="22"/>
                </a:cubicBezTo>
                <a:cubicBezTo>
                  <a:pt x="18" y="22"/>
                  <a:pt x="18" y="22"/>
                  <a:pt x="18" y="22"/>
                </a:cubicBezTo>
                <a:cubicBezTo>
                  <a:pt x="18" y="22"/>
                  <a:pt x="18" y="22"/>
                  <a:pt x="18" y="22"/>
                </a:cubicBezTo>
                <a:cubicBezTo>
                  <a:pt x="17" y="22"/>
                  <a:pt x="16" y="23"/>
                  <a:pt x="16" y="24"/>
                </a:cubicBezTo>
                <a:cubicBezTo>
                  <a:pt x="16" y="26"/>
                  <a:pt x="17" y="27"/>
                  <a:pt x="18" y="27"/>
                </a:cubicBezTo>
                <a:cubicBezTo>
                  <a:pt x="20" y="27"/>
                  <a:pt x="21" y="26"/>
                  <a:pt x="21" y="24"/>
                </a:cubicBezTo>
                <a:cubicBezTo>
                  <a:pt x="21" y="23"/>
                  <a:pt x="20" y="22"/>
                  <a:pt x="19" y="22"/>
                </a:cubicBezTo>
                <a:cubicBezTo>
                  <a:pt x="19" y="22"/>
                  <a:pt x="19" y="22"/>
                  <a:pt x="19" y="22"/>
                </a:cubicBezTo>
                <a:cubicBezTo>
                  <a:pt x="18" y="22"/>
                  <a:pt x="18" y="22"/>
                  <a:pt x="18" y="22"/>
                </a:cubicBezTo>
                <a:cubicBezTo>
                  <a:pt x="18" y="20"/>
                  <a:pt x="18" y="20"/>
                  <a:pt x="18" y="20"/>
                </a:cubicBezTo>
                <a:cubicBezTo>
                  <a:pt x="30" y="20"/>
                  <a:pt x="30" y="20"/>
                  <a:pt x="30" y="20"/>
                </a:cubicBezTo>
                <a:cubicBezTo>
                  <a:pt x="30" y="22"/>
                  <a:pt x="30" y="22"/>
                  <a:pt x="30" y="22"/>
                </a:cubicBezTo>
                <a:cubicBezTo>
                  <a:pt x="30" y="22"/>
                  <a:pt x="30" y="22"/>
                  <a:pt x="30" y="22"/>
                </a:cubicBezTo>
                <a:cubicBezTo>
                  <a:pt x="30" y="22"/>
                  <a:pt x="30" y="22"/>
                  <a:pt x="30" y="22"/>
                </a:cubicBezTo>
                <a:cubicBezTo>
                  <a:pt x="29" y="23"/>
                  <a:pt x="28" y="24"/>
                  <a:pt x="28" y="25"/>
                </a:cubicBezTo>
                <a:cubicBezTo>
                  <a:pt x="28" y="26"/>
                  <a:pt x="29" y="27"/>
                  <a:pt x="30" y="27"/>
                </a:cubicBezTo>
                <a:cubicBezTo>
                  <a:pt x="31" y="27"/>
                  <a:pt x="32" y="26"/>
                  <a:pt x="32" y="25"/>
                </a:cubicBezTo>
                <a:cubicBezTo>
                  <a:pt x="32" y="24"/>
                  <a:pt x="32" y="23"/>
                  <a:pt x="31" y="22"/>
                </a:cubicBezTo>
                <a:cubicBezTo>
                  <a:pt x="31" y="22"/>
                  <a:pt x="31" y="22"/>
                  <a:pt x="31" y="22"/>
                </a:cubicBezTo>
                <a:cubicBezTo>
                  <a:pt x="30" y="22"/>
                  <a:pt x="30" y="22"/>
                  <a:pt x="30" y="22"/>
                </a:cubicBezTo>
                <a:cubicBezTo>
                  <a:pt x="30" y="20"/>
                  <a:pt x="30" y="20"/>
                  <a:pt x="30" y="20"/>
                </a:cubicBezTo>
                <a:cubicBezTo>
                  <a:pt x="33" y="20"/>
                  <a:pt x="33" y="20"/>
                  <a:pt x="33" y="20"/>
                </a:cubicBezTo>
                <a:close/>
                <a:moveTo>
                  <a:pt x="38" y="34"/>
                </a:moveTo>
                <a:cubicBezTo>
                  <a:pt x="24" y="34"/>
                  <a:pt x="24" y="34"/>
                  <a:pt x="24" y="34"/>
                </a:cubicBezTo>
                <a:cubicBezTo>
                  <a:pt x="24" y="36"/>
                  <a:pt x="24" y="36"/>
                  <a:pt x="24" y="36"/>
                </a:cubicBezTo>
                <a:cubicBezTo>
                  <a:pt x="24" y="36"/>
                  <a:pt x="24" y="36"/>
                  <a:pt x="24" y="36"/>
                </a:cubicBezTo>
                <a:cubicBezTo>
                  <a:pt x="24" y="36"/>
                  <a:pt x="24" y="36"/>
                  <a:pt x="24" y="36"/>
                </a:cubicBezTo>
                <a:cubicBezTo>
                  <a:pt x="25" y="36"/>
                  <a:pt x="26" y="37"/>
                  <a:pt x="26" y="38"/>
                </a:cubicBezTo>
                <a:cubicBezTo>
                  <a:pt x="26" y="40"/>
                  <a:pt x="25" y="41"/>
                  <a:pt x="24" y="41"/>
                </a:cubicBezTo>
                <a:cubicBezTo>
                  <a:pt x="22" y="41"/>
                  <a:pt x="21" y="40"/>
                  <a:pt x="21" y="38"/>
                </a:cubicBezTo>
                <a:cubicBezTo>
                  <a:pt x="21" y="37"/>
                  <a:pt x="22" y="36"/>
                  <a:pt x="23" y="36"/>
                </a:cubicBezTo>
                <a:cubicBezTo>
                  <a:pt x="23" y="36"/>
                  <a:pt x="23" y="36"/>
                  <a:pt x="23" y="36"/>
                </a:cubicBezTo>
                <a:cubicBezTo>
                  <a:pt x="23" y="36"/>
                  <a:pt x="23" y="36"/>
                  <a:pt x="23" y="36"/>
                </a:cubicBezTo>
                <a:cubicBezTo>
                  <a:pt x="23" y="34"/>
                  <a:pt x="23" y="34"/>
                  <a:pt x="23" y="34"/>
                </a:cubicBezTo>
                <a:cubicBezTo>
                  <a:pt x="9" y="33"/>
                  <a:pt x="9" y="33"/>
                  <a:pt x="9" y="33"/>
                </a:cubicBezTo>
                <a:cubicBezTo>
                  <a:pt x="4" y="44"/>
                  <a:pt x="4" y="44"/>
                  <a:pt x="4" y="44"/>
                </a:cubicBezTo>
                <a:cubicBezTo>
                  <a:pt x="8" y="43"/>
                  <a:pt x="8" y="43"/>
                  <a:pt x="8" y="43"/>
                </a:cubicBezTo>
                <a:cubicBezTo>
                  <a:pt x="6" y="49"/>
                  <a:pt x="6" y="49"/>
                  <a:pt x="6" y="49"/>
                </a:cubicBezTo>
                <a:cubicBezTo>
                  <a:pt x="49" y="50"/>
                  <a:pt x="49" y="50"/>
                  <a:pt x="49" y="50"/>
                </a:cubicBezTo>
                <a:cubicBezTo>
                  <a:pt x="42" y="34"/>
                  <a:pt x="42" y="34"/>
                  <a:pt x="42" y="34"/>
                </a:cubicBezTo>
                <a:cubicBezTo>
                  <a:pt x="39" y="35"/>
                  <a:pt x="39" y="35"/>
                  <a:pt x="39" y="35"/>
                </a:cubicBezTo>
                <a:lnTo>
                  <a:pt x="38" y="34"/>
                </a:lnTo>
                <a:close/>
              </a:path>
            </a:pathLst>
          </a:custGeom>
          <a:solidFill>
            <a:schemeClr val="bg1"/>
          </a:solidFill>
          <a:ln>
            <a:noFill/>
          </a:ln>
        </p:spPr>
        <p:txBody>
          <a:body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方正黑体简体" panose="02010601030101010101" pitchFamily="2" charset="-122"/>
              <a:cs typeface="+mn-cs"/>
              <a:sym typeface="Arial" panose="020B0604020202020204" pitchFamily="34" charset="0"/>
            </a:endParaRPr>
          </a:p>
        </p:txBody>
      </p:sp>
      <p:sp>
        <p:nvSpPr>
          <p:cNvPr id="203" name="Freeform 244"/>
          <p:cNvSpPr>
            <a:spLocks noEditPoints="1"/>
          </p:cNvSpPr>
          <p:nvPr/>
        </p:nvSpPr>
        <p:spPr bwMode="auto">
          <a:xfrm>
            <a:off x="10268745" y="1996228"/>
            <a:ext cx="177800" cy="227013"/>
          </a:xfrm>
          <a:custGeom>
            <a:avLst/>
            <a:gdLst>
              <a:gd name="T0" fmla="*/ 0 w 49"/>
              <a:gd name="T1" fmla="*/ 205221 h 62"/>
              <a:gd name="T2" fmla="*/ 7276 w 49"/>
              <a:gd name="T3" fmla="*/ 194227 h 62"/>
              <a:gd name="T4" fmla="*/ 32744 w 49"/>
              <a:gd name="T5" fmla="*/ 201556 h 62"/>
              <a:gd name="T6" fmla="*/ 83679 w 49"/>
              <a:gd name="T7" fmla="*/ 194227 h 62"/>
              <a:gd name="T8" fmla="*/ 98232 w 49"/>
              <a:gd name="T9" fmla="*/ 197892 h 62"/>
              <a:gd name="T10" fmla="*/ 156443 w 49"/>
              <a:gd name="T11" fmla="*/ 172239 h 62"/>
              <a:gd name="T12" fmla="*/ 105508 w 49"/>
              <a:gd name="T13" fmla="*/ 212550 h 62"/>
              <a:gd name="T14" fmla="*/ 69126 w 49"/>
              <a:gd name="T15" fmla="*/ 227209 h 62"/>
              <a:gd name="T16" fmla="*/ 10915 w 49"/>
              <a:gd name="T17" fmla="*/ 186898 h 62"/>
              <a:gd name="T18" fmla="*/ 32744 w 49"/>
              <a:gd name="T19" fmla="*/ 183233 h 62"/>
              <a:gd name="T20" fmla="*/ 83679 w 49"/>
              <a:gd name="T21" fmla="*/ 186898 h 62"/>
              <a:gd name="T22" fmla="*/ 98232 w 49"/>
              <a:gd name="T23" fmla="*/ 179568 h 62"/>
              <a:gd name="T24" fmla="*/ 134614 w 49"/>
              <a:gd name="T25" fmla="*/ 175904 h 62"/>
              <a:gd name="T26" fmla="*/ 76402 w 49"/>
              <a:gd name="T27" fmla="*/ 172239 h 62"/>
              <a:gd name="T28" fmla="*/ 58211 w 49"/>
              <a:gd name="T29" fmla="*/ 164910 h 62"/>
              <a:gd name="T30" fmla="*/ 10915 w 49"/>
              <a:gd name="T31" fmla="*/ 186898 h 62"/>
              <a:gd name="T32" fmla="*/ 18191 w 49"/>
              <a:gd name="T33" fmla="*/ 139257 h 62"/>
              <a:gd name="T34" fmla="*/ 65488 w 49"/>
              <a:gd name="T35" fmla="*/ 117269 h 62"/>
              <a:gd name="T36" fmla="*/ 83679 w 49"/>
              <a:gd name="T37" fmla="*/ 120934 h 62"/>
              <a:gd name="T38" fmla="*/ 116423 w 49"/>
              <a:gd name="T39" fmla="*/ 124598 h 62"/>
              <a:gd name="T40" fmla="*/ 134614 w 49"/>
              <a:gd name="T41" fmla="*/ 120934 h 62"/>
              <a:gd name="T42" fmla="*/ 160081 w 49"/>
              <a:gd name="T43" fmla="*/ 139257 h 62"/>
              <a:gd name="T44" fmla="*/ 152805 w 49"/>
              <a:gd name="T45" fmla="*/ 164910 h 62"/>
              <a:gd name="T46" fmla="*/ 76402 w 49"/>
              <a:gd name="T47" fmla="*/ 164910 h 62"/>
              <a:gd name="T48" fmla="*/ 58211 w 49"/>
              <a:gd name="T49" fmla="*/ 157580 h 62"/>
              <a:gd name="T50" fmla="*/ 40020 w 49"/>
              <a:gd name="T51" fmla="*/ 98946 h 62"/>
              <a:gd name="T52" fmla="*/ 76402 w 49"/>
              <a:gd name="T53" fmla="*/ 106275 h 62"/>
              <a:gd name="T54" fmla="*/ 90955 w 49"/>
              <a:gd name="T55" fmla="*/ 113605 h 62"/>
              <a:gd name="T56" fmla="*/ 123699 w 49"/>
              <a:gd name="T57" fmla="*/ 109940 h 62"/>
              <a:gd name="T58" fmla="*/ 145528 w 49"/>
              <a:gd name="T59" fmla="*/ 113605 h 62"/>
              <a:gd name="T60" fmla="*/ 138252 w 49"/>
              <a:gd name="T61" fmla="*/ 62299 h 62"/>
              <a:gd name="T62" fmla="*/ 123699 w 49"/>
              <a:gd name="T63" fmla="*/ 58635 h 62"/>
              <a:gd name="T64" fmla="*/ 116423 w 49"/>
              <a:gd name="T65" fmla="*/ 69629 h 62"/>
              <a:gd name="T66" fmla="*/ 87317 w 49"/>
              <a:gd name="T67" fmla="*/ 80623 h 62"/>
              <a:gd name="T68" fmla="*/ 69126 w 49"/>
              <a:gd name="T69" fmla="*/ 87952 h 62"/>
              <a:gd name="T70" fmla="*/ 40020 w 49"/>
              <a:gd name="T71" fmla="*/ 98946 h 62"/>
              <a:gd name="T72" fmla="*/ 58211 w 49"/>
              <a:gd name="T73" fmla="*/ 76958 h 62"/>
              <a:gd name="T74" fmla="*/ 90955 w 49"/>
              <a:gd name="T75" fmla="*/ 0 h 62"/>
              <a:gd name="T76" fmla="*/ 120061 w 49"/>
              <a:gd name="T77" fmla="*/ 51305 h 62"/>
              <a:gd name="T78" fmla="*/ 105508 w 49"/>
              <a:gd name="T79" fmla="*/ 58635 h 62"/>
              <a:gd name="T80" fmla="*/ 83679 w 49"/>
              <a:gd name="T81" fmla="*/ 73293 h 62"/>
              <a:gd name="T82" fmla="*/ 65488 w 49"/>
              <a:gd name="T83" fmla="*/ 80623 h 62"/>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49" h="62">
                <a:moveTo>
                  <a:pt x="20" y="58"/>
                </a:moveTo>
                <a:cubicBezTo>
                  <a:pt x="0" y="56"/>
                  <a:pt x="0" y="56"/>
                  <a:pt x="0" y="56"/>
                </a:cubicBezTo>
                <a:cubicBezTo>
                  <a:pt x="2" y="52"/>
                  <a:pt x="2" y="52"/>
                  <a:pt x="2" y="52"/>
                </a:cubicBezTo>
                <a:cubicBezTo>
                  <a:pt x="2" y="53"/>
                  <a:pt x="2" y="53"/>
                  <a:pt x="2" y="53"/>
                </a:cubicBezTo>
                <a:cubicBezTo>
                  <a:pt x="4" y="53"/>
                  <a:pt x="5" y="53"/>
                  <a:pt x="7" y="53"/>
                </a:cubicBezTo>
                <a:cubicBezTo>
                  <a:pt x="7" y="54"/>
                  <a:pt x="8" y="55"/>
                  <a:pt x="9" y="55"/>
                </a:cubicBezTo>
                <a:cubicBezTo>
                  <a:pt x="11" y="55"/>
                  <a:pt x="11" y="55"/>
                  <a:pt x="12" y="54"/>
                </a:cubicBezTo>
                <a:cubicBezTo>
                  <a:pt x="16" y="54"/>
                  <a:pt x="20" y="54"/>
                  <a:pt x="23" y="53"/>
                </a:cubicBezTo>
                <a:cubicBezTo>
                  <a:pt x="24" y="53"/>
                  <a:pt x="24" y="53"/>
                  <a:pt x="25" y="53"/>
                </a:cubicBezTo>
                <a:cubicBezTo>
                  <a:pt x="25" y="54"/>
                  <a:pt x="26" y="54"/>
                  <a:pt x="27" y="54"/>
                </a:cubicBezTo>
                <a:cubicBezTo>
                  <a:pt x="28" y="54"/>
                  <a:pt x="30" y="53"/>
                  <a:pt x="30" y="52"/>
                </a:cubicBezTo>
                <a:cubicBezTo>
                  <a:pt x="34" y="51"/>
                  <a:pt x="39" y="49"/>
                  <a:pt x="43" y="47"/>
                </a:cubicBezTo>
                <a:cubicBezTo>
                  <a:pt x="49" y="56"/>
                  <a:pt x="49" y="56"/>
                  <a:pt x="49" y="56"/>
                </a:cubicBezTo>
                <a:cubicBezTo>
                  <a:pt x="29" y="58"/>
                  <a:pt x="29" y="58"/>
                  <a:pt x="29" y="58"/>
                </a:cubicBezTo>
                <a:cubicBezTo>
                  <a:pt x="30" y="62"/>
                  <a:pt x="30" y="62"/>
                  <a:pt x="30" y="62"/>
                </a:cubicBezTo>
                <a:cubicBezTo>
                  <a:pt x="19" y="62"/>
                  <a:pt x="19" y="62"/>
                  <a:pt x="19" y="62"/>
                </a:cubicBezTo>
                <a:cubicBezTo>
                  <a:pt x="20" y="58"/>
                  <a:pt x="20" y="58"/>
                  <a:pt x="20" y="58"/>
                </a:cubicBezTo>
                <a:close/>
                <a:moveTo>
                  <a:pt x="3" y="51"/>
                </a:moveTo>
                <a:cubicBezTo>
                  <a:pt x="5" y="51"/>
                  <a:pt x="6" y="51"/>
                  <a:pt x="7" y="51"/>
                </a:cubicBezTo>
                <a:cubicBezTo>
                  <a:pt x="8" y="51"/>
                  <a:pt x="8" y="50"/>
                  <a:pt x="9" y="50"/>
                </a:cubicBezTo>
                <a:cubicBezTo>
                  <a:pt x="11" y="50"/>
                  <a:pt x="12" y="51"/>
                  <a:pt x="12" y="52"/>
                </a:cubicBezTo>
                <a:cubicBezTo>
                  <a:pt x="16" y="52"/>
                  <a:pt x="20" y="52"/>
                  <a:pt x="23" y="51"/>
                </a:cubicBezTo>
                <a:cubicBezTo>
                  <a:pt x="24" y="51"/>
                  <a:pt x="24" y="51"/>
                  <a:pt x="25" y="51"/>
                </a:cubicBezTo>
                <a:cubicBezTo>
                  <a:pt x="25" y="50"/>
                  <a:pt x="26" y="49"/>
                  <a:pt x="27" y="49"/>
                </a:cubicBezTo>
                <a:cubicBezTo>
                  <a:pt x="28" y="49"/>
                  <a:pt x="29" y="49"/>
                  <a:pt x="29" y="50"/>
                </a:cubicBezTo>
                <a:cubicBezTo>
                  <a:pt x="32" y="49"/>
                  <a:pt x="34" y="49"/>
                  <a:pt x="37" y="48"/>
                </a:cubicBezTo>
                <a:cubicBezTo>
                  <a:pt x="33" y="48"/>
                  <a:pt x="28" y="48"/>
                  <a:pt x="24" y="47"/>
                </a:cubicBezTo>
                <a:cubicBezTo>
                  <a:pt x="23" y="47"/>
                  <a:pt x="22" y="47"/>
                  <a:pt x="21" y="47"/>
                </a:cubicBezTo>
                <a:cubicBezTo>
                  <a:pt x="20" y="47"/>
                  <a:pt x="19" y="48"/>
                  <a:pt x="19" y="48"/>
                </a:cubicBezTo>
                <a:cubicBezTo>
                  <a:pt x="17" y="48"/>
                  <a:pt x="16" y="47"/>
                  <a:pt x="16" y="45"/>
                </a:cubicBezTo>
                <a:cubicBezTo>
                  <a:pt x="14" y="45"/>
                  <a:pt x="11" y="44"/>
                  <a:pt x="9" y="43"/>
                </a:cubicBezTo>
                <a:cubicBezTo>
                  <a:pt x="3" y="51"/>
                  <a:pt x="3" y="51"/>
                  <a:pt x="3" y="51"/>
                </a:cubicBezTo>
                <a:close/>
                <a:moveTo>
                  <a:pt x="9" y="41"/>
                </a:moveTo>
                <a:cubicBezTo>
                  <a:pt x="5" y="38"/>
                  <a:pt x="5" y="38"/>
                  <a:pt x="5" y="38"/>
                </a:cubicBezTo>
                <a:cubicBezTo>
                  <a:pt x="10" y="29"/>
                  <a:pt x="10" y="29"/>
                  <a:pt x="10" y="29"/>
                </a:cubicBezTo>
                <a:cubicBezTo>
                  <a:pt x="13" y="30"/>
                  <a:pt x="15" y="31"/>
                  <a:pt x="18" y="32"/>
                </a:cubicBezTo>
                <a:cubicBezTo>
                  <a:pt x="18" y="33"/>
                  <a:pt x="19" y="34"/>
                  <a:pt x="21" y="34"/>
                </a:cubicBezTo>
                <a:cubicBezTo>
                  <a:pt x="22" y="34"/>
                  <a:pt x="22" y="34"/>
                  <a:pt x="23" y="33"/>
                </a:cubicBezTo>
                <a:cubicBezTo>
                  <a:pt x="23" y="33"/>
                  <a:pt x="24" y="33"/>
                  <a:pt x="24" y="33"/>
                </a:cubicBezTo>
                <a:cubicBezTo>
                  <a:pt x="27" y="33"/>
                  <a:pt x="29" y="34"/>
                  <a:pt x="32" y="34"/>
                </a:cubicBezTo>
                <a:cubicBezTo>
                  <a:pt x="32" y="35"/>
                  <a:pt x="33" y="35"/>
                  <a:pt x="34" y="35"/>
                </a:cubicBezTo>
                <a:cubicBezTo>
                  <a:pt x="35" y="35"/>
                  <a:pt x="36" y="34"/>
                  <a:pt x="37" y="33"/>
                </a:cubicBezTo>
                <a:cubicBezTo>
                  <a:pt x="38" y="33"/>
                  <a:pt x="40" y="33"/>
                  <a:pt x="41" y="33"/>
                </a:cubicBezTo>
                <a:cubicBezTo>
                  <a:pt x="44" y="38"/>
                  <a:pt x="44" y="38"/>
                  <a:pt x="44" y="38"/>
                </a:cubicBezTo>
                <a:cubicBezTo>
                  <a:pt x="39" y="41"/>
                  <a:pt x="39" y="41"/>
                  <a:pt x="39" y="41"/>
                </a:cubicBezTo>
                <a:cubicBezTo>
                  <a:pt x="42" y="45"/>
                  <a:pt x="42" y="45"/>
                  <a:pt x="42" y="45"/>
                </a:cubicBezTo>
                <a:cubicBezTo>
                  <a:pt x="36" y="46"/>
                  <a:pt x="30" y="46"/>
                  <a:pt x="25" y="45"/>
                </a:cubicBezTo>
                <a:cubicBezTo>
                  <a:pt x="23" y="45"/>
                  <a:pt x="22" y="45"/>
                  <a:pt x="21" y="45"/>
                </a:cubicBezTo>
                <a:cubicBezTo>
                  <a:pt x="21" y="43"/>
                  <a:pt x="20" y="42"/>
                  <a:pt x="19" y="42"/>
                </a:cubicBezTo>
                <a:cubicBezTo>
                  <a:pt x="18" y="42"/>
                  <a:pt x="17" y="43"/>
                  <a:pt x="16" y="43"/>
                </a:cubicBezTo>
                <a:cubicBezTo>
                  <a:pt x="14" y="43"/>
                  <a:pt x="12" y="42"/>
                  <a:pt x="9" y="41"/>
                </a:cubicBezTo>
                <a:close/>
                <a:moveTo>
                  <a:pt x="11" y="27"/>
                </a:moveTo>
                <a:cubicBezTo>
                  <a:pt x="14" y="28"/>
                  <a:pt x="16" y="29"/>
                  <a:pt x="19" y="30"/>
                </a:cubicBezTo>
                <a:cubicBezTo>
                  <a:pt x="19" y="29"/>
                  <a:pt x="20" y="29"/>
                  <a:pt x="21" y="29"/>
                </a:cubicBezTo>
                <a:cubicBezTo>
                  <a:pt x="22" y="29"/>
                  <a:pt x="23" y="30"/>
                  <a:pt x="23" y="31"/>
                </a:cubicBezTo>
                <a:cubicBezTo>
                  <a:pt x="24" y="31"/>
                  <a:pt x="24" y="31"/>
                  <a:pt x="25" y="31"/>
                </a:cubicBezTo>
                <a:cubicBezTo>
                  <a:pt x="27" y="31"/>
                  <a:pt x="29" y="32"/>
                  <a:pt x="32" y="32"/>
                </a:cubicBezTo>
                <a:cubicBezTo>
                  <a:pt x="32" y="31"/>
                  <a:pt x="33" y="30"/>
                  <a:pt x="34" y="30"/>
                </a:cubicBezTo>
                <a:cubicBezTo>
                  <a:pt x="35" y="30"/>
                  <a:pt x="36" y="30"/>
                  <a:pt x="37" y="31"/>
                </a:cubicBezTo>
                <a:cubicBezTo>
                  <a:pt x="38" y="31"/>
                  <a:pt x="39" y="31"/>
                  <a:pt x="40" y="31"/>
                </a:cubicBezTo>
                <a:cubicBezTo>
                  <a:pt x="33" y="21"/>
                  <a:pt x="33" y="21"/>
                  <a:pt x="33" y="21"/>
                </a:cubicBezTo>
                <a:cubicBezTo>
                  <a:pt x="38" y="17"/>
                  <a:pt x="38" y="17"/>
                  <a:pt x="38" y="17"/>
                </a:cubicBezTo>
                <a:cubicBezTo>
                  <a:pt x="36" y="15"/>
                  <a:pt x="36" y="15"/>
                  <a:pt x="36" y="15"/>
                </a:cubicBezTo>
                <a:cubicBezTo>
                  <a:pt x="35" y="15"/>
                  <a:pt x="35" y="16"/>
                  <a:pt x="34" y="16"/>
                </a:cubicBezTo>
                <a:cubicBezTo>
                  <a:pt x="34" y="16"/>
                  <a:pt x="34" y="16"/>
                  <a:pt x="34" y="16"/>
                </a:cubicBezTo>
                <a:cubicBezTo>
                  <a:pt x="34" y="18"/>
                  <a:pt x="33" y="19"/>
                  <a:pt x="32" y="19"/>
                </a:cubicBezTo>
                <a:cubicBezTo>
                  <a:pt x="31" y="19"/>
                  <a:pt x="31" y="19"/>
                  <a:pt x="30" y="19"/>
                </a:cubicBezTo>
                <a:cubicBezTo>
                  <a:pt x="28" y="20"/>
                  <a:pt x="26" y="21"/>
                  <a:pt x="24" y="22"/>
                </a:cubicBezTo>
                <a:cubicBezTo>
                  <a:pt x="24" y="23"/>
                  <a:pt x="22" y="25"/>
                  <a:pt x="21" y="25"/>
                </a:cubicBezTo>
                <a:cubicBezTo>
                  <a:pt x="20" y="25"/>
                  <a:pt x="20" y="24"/>
                  <a:pt x="19" y="24"/>
                </a:cubicBezTo>
                <a:cubicBezTo>
                  <a:pt x="17" y="24"/>
                  <a:pt x="15" y="25"/>
                  <a:pt x="13" y="25"/>
                </a:cubicBezTo>
                <a:cubicBezTo>
                  <a:pt x="11" y="27"/>
                  <a:pt x="11" y="27"/>
                  <a:pt x="11" y="27"/>
                </a:cubicBezTo>
                <a:close/>
                <a:moveTo>
                  <a:pt x="14" y="23"/>
                </a:moveTo>
                <a:cubicBezTo>
                  <a:pt x="16" y="21"/>
                  <a:pt x="16" y="21"/>
                  <a:pt x="16" y="21"/>
                </a:cubicBezTo>
                <a:cubicBezTo>
                  <a:pt x="11" y="17"/>
                  <a:pt x="11" y="17"/>
                  <a:pt x="11" y="17"/>
                </a:cubicBezTo>
                <a:cubicBezTo>
                  <a:pt x="25" y="0"/>
                  <a:pt x="25" y="0"/>
                  <a:pt x="25" y="0"/>
                </a:cubicBezTo>
                <a:cubicBezTo>
                  <a:pt x="35" y="13"/>
                  <a:pt x="35" y="13"/>
                  <a:pt x="35" y="13"/>
                </a:cubicBezTo>
                <a:cubicBezTo>
                  <a:pt x="34" y="13"/>
                  <a:pt x="34" y="14"/>
                  <a:pt x="33" y="14"/>
                </a:cubicBezTo>
                <a:cubicBezTo>
                  <a:pt x="33" y="14"/>
                  <a:pt x="32" y="14"/>
                  <a:pt x="32" y="14"/>
                </a:cubicBezTo>
                <a:cubicBezTo>
                  <a:pt x="30" y="14"/>
                  <a:pt x="29" y="15"/>
                  <a:pt x="29" y="16"/>
                </a:cubicBezTo>
                <a:cubicBezTo>
                  <a:pt x="29" y="17"/>
                  <a:pt x="29" y="17"/>
                  <a:pt x="29" y="17"/>
                </a:cubicBezTo>
                <a:cubicBezTo>
                  <a:pt x="27" y="18"/>
                  <a:pt x="25" y="19"/>
                  <a:pt x="23" y="20"/>
                </a:cubicBezTo>
                <a:cubicBezTo>
                  <a:pt x="22" y="20"/>
                  <a:pt x="22" y="19"/>
                  <a:pt x="21" y="19"/>
                </a:cubicBezTo>
                <a:cubicBezTo>
                  <a:pt x="20" y="19"/>
                  <a:pt x="18" y="20"/>
                  <a:pt x="18" y="22"/>
                </a:cubicBezTo>
                <a:cubicBezTo>
                  <a:pt x="17" y="22"/>
                  <a:pt x="16" y="23"/>
                  <a:pt x="14" y="23"/>
                </a:cubicBezTo>
                <a:close/>
              </a:path>
            </a:pathLst>
          </a:custGeom>
          <a:solidFill>
            <a:schemeClr val="bg1"/>
          </a:solidFill>
          <a:ln>
            <a:noFill/>
          </a:ln>
        </p:spPr>
        <p:txBody>
          <a:body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方正黑体简体" panose="02010601030101010101" pitchFamily="2" charset="-122"/>
              <a:cs typeface="+mn-cs"/>
              <a:sym typeface="Arial" panose="020B0604020202020204" pitchFamily="34" charset="0"/>
            </a:endParaRPr>
          </a:p>
        </p:txBody>
      </p:sp>
      <p:sp>
        <p:nvSpPr>
          <p:cNvPr id="204" name="Freeform 245"/>
          <p:cNvSpPr>
            <a:spLocks noEditPoints="1"/>
          </p:cNvSpPr>
          <p:nvPr/>
        </p:nvSpPr>
        <p:spPr bwMode="auto">
          <a:xfrm>
            <a:off x="9478170" y="3134466"/>
            <a:ext cx="190500" cy="201612"/>
          </a:xfrm>
          <a:custGeom>
            <a:avLst/>
            <a:gdLst>
              <a:gd name="T0" fmla="*/ 0 w 52"/>
              <a:gd name="T1" fmla="*/ 47507 h 55"/>
              <a:gd name="T2" fmla="*/ 58617 w 52"/>
              <a:gd name="T3" fmla="*/ 47507 h 55"/>
              <a:gd name="T4" fmla="*/ 73272 w 52"/>
              <a:gd name="T5" fmla="*/ 32890 h 55"/>
              <a:gd name="T6" fmla="*/ 51290 w 52"/>
              <a:gd name="T7" fmla="*/ 7309 h 55"/>
              <a:gd name="T8" fmla="*/ 54954 w 52"/>
              <a:gd name="T9" fmla="*/ 3654 h 55"/>
              <a:gd name="T10" fmla="*/ 84262 w 52"/>
              <a:gd name="T11" fmla="*/ 29235 h 55"/>
              <a:gd name="T12" fmla="*/ 95253 w 52"/>
              <a:gd name="T13" fmla="*/ 29235 h 55"/>
              <a:gd name="T14" fmla="*/ 106244 w 52"/>
              <a:gd name="T15" fmla="*/ 29235 h 55"/>
              <a:gd name="T16" fmla="*/ 139216 w 52"/>
              <a:gd name="T17" fmla="*/ 0 h 55"/>
              <a:gd name="T18" fmla="*/ 146543 w 52"/>
              <a:gd name="T19" fmla="*/ 7309 h 55"/>
              <a:gd name="T20" fmla="*/ 120898 w 52"/>
              <a:gd name="T21" fmla="*/ 36544 h 55"/>
              <a:gd name="T22" fmla="*/ 128225 w 52"/>
              <a:gd name="T23" fmla="*/ 47507 h 55"/>
              <a:gd name="T24" fmla="*/ 190506 w 52"/>
              <a:gd name="T25" fmla="*/ 47507 h 55"/>
              <a:gd name="T26" fmla="*/ 190506 w 52"/>
              <a:gd name="T27" fmla="*/ 200993 h 55"/>
              <a:gd name="T28" fmla="*/ 0 w 52"/>
              <a:gd name="T29" fmla="*/ 200993 h 55"/>
              <a:gd name="T30" fmla="*/ 0 w 52"/>
              <a:gd name="T31" fmla="*/ 47507 h 55"/>
              <a:gd name="T32" fmla="*/ 51290 w 52"/>
              <a:gd name="T33" fmla="*/ 73088 h 55"/>
              <a:gd name="T34" fmla="*/ 25645 w 52"/>
              <a:gd name="T35" fmla="*/ 95015 h 55"/>
              <a:gd name="T36" fmla="*/ 25645 w 52"/>
              <a:gd name="T37" fmla="*/ 149831 h 55"/>
              <a:gd name="T38" fmla="*/ 51290 w 52"/>
              <a:gd name="T39" fmla="*/ 171758 h 55"/>
              <a:gd name="T40" fmla="*/ 142880 w 52"/>
              <a:gd name="T41" fmla="*/ 171758 h 55"/>
              <a:gd name="T42" fmla="*/ 164861 w 52"/>
              <a:gd name="T43" fmla="*/ 149831 h 55"/>
              <a:gd name="T44" fmla="*/ 164861 w 52"/>
              <a:gd name="T45" fmla="*/ 95015 h 55"/>
              <a:gd name="T46" fmla="*/ 142880 w 52"/>
              <a:gd name="T47" fmla="*/ 73088 h 55"/>
              <a:gd name="T48" fmla="*/ 95253 w 52"/>
              <a:gd name="T49" fmla="*/ 73088 h 55"/>
              <a:gd name="T50" fmla="*/ 51290 w 52"/>
              <a:gd name="T51" fmla="*/ 73088 h 55"/>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52" h="55">
                <a:moveTo>
                  <a:pt x="0" y="13"/>
                </a:moveTo>
                <a:cubicBezTo>
                  <a:pt x="16" y="13"/>
                  <a:pt x="16" y="13"/>
                  <a:pt x="16" y="13"/>
                </a:cubicBezTo>
                <a:cubicBezTo>
                  <a:pt x="17" y="12"/>
                  <a:pt x="18" y="10"/>
                  <a:pt x="20" y="9"/>
                </a:cubicBezTo>
                <a:cubicBezTo>
                  <a:pt x="14" y="2"/>
                  <a:pt x="14" y="2"/>
                  <a:pt x="14" y="2"/>
                </a:cubicBezTo>
                <a:cubicBezTo>
                  <a:pt x="15" y="1"/>
                  <a:pt x="15" y="1"/>
                  <a:pt x="15" y="1"/>
                </a:cubicBezTo>
                <a:cubicBezTo>
                  <a:pt x="23" y="8"/>
                  <a:pt x="23" y="8"/>
                  <a:pt x="23" y="8"/>
                </a:cubicBezTo>
                <a:cubicBezTo>
                  <a:pt x="24" y="8"/>
                  <a:pt x="25" y="8"/>
                  <a:pt x="26" y="8"/>
                </a:cubicBezTo>
                <a:cubicBezTo>
                  <a:pt x="27" y="8"/>
                  <a:pt x="28" y="8"/>
                  <a:pt x="29" y="8"/>
                </a:cubicBezTo>
                <a:cubicBezTo>
                  <a:pt x="38" y="0"/>
                  <a:pt x="38" y="0"/>
                  <a:pt x="38" y="0"/>
                </a:cubicBezTo>
                <a:cubicBezTo>
                  <a:pt x="40" y="2"/>
                  <a:pt x="40" y="2"/>
                  <a:pt x="40" y="2"/>
                </a:cubicBezTo>
                <a:cubicBezTo>
                  <a:pt x="33" y="10"/>
                  <a:pt x="33" y="10"/>
                  <a:pt x="33" y="10"/>
                </a:cubicBezTo>
                <a:cubicBezTo>
                  <a:pt x="34" y="11"/>
                  <a:pt x="35" y="12"/>
                  <a:pt x="35" y="13"/>
                </a:cubicBezTo>
                <a:cubicBezTo>
                  <a:pt x="52" y="13"/>
                  <a:pt x="52" y="13"/>
                  <a:pt x="52" y="13"/>
                </a:cubicBezTo>
                <a:cubicBezTo>
                  <a:pt x="52" y="55"/>
                  <a:pt x="52" y="55"/>
                  <a:pt x="52" y="55"/>
                </a:cubicBezTo>
                <a:cubicBezTo>
                  <a:pt x="0" y="55"/>
                  <a:pt x="0" y="55"/>
                  <a:pt x="0" y="55"/>
                </a:cubicBezTo>
                <a:cubicBezTo>
                  <a:pt x="0" y="13"/>
                  <a:pt x="0" y="13"/>
                  <a:pt x="0" y="13"/>
                </a:cubicBezTo>
                <a:close/>
                <a:moveTo>
                  <a:pt x="14" y="20"/>
                </a:moveTo>
                <a:cubicBezTo>
                  <a:pt x="10" y="20"/>
                  <a:pt x="7" y="23"/>
                  <a:pt x="7" y="26"/>
                </a:cubicBezTo>
                <a:cubicBezTo>
                  <a:pt x="7" y="41"/>
                  <a:pt x="7" y="41"/>
                  <a:pt x="7" y="41"/>
                </a:cubicBezTo>
                <a:cubicBezTo>
                  <a:pt x="7" y="44"/>
                  <a:pt x="10" y="47"/>
                  <a:pt x="14" y="47"/>
                </a:cubicBezTo>
                <a:cubicBezTo>
                  <a:pt x="39" y="47"/>
                  <a:pt x="39" y="47"/>
                  <a:pt x="39" y="47"/>
                </a:cubicBezTo>
                <a:cubicBezTo>
                  <a:pt x="42" y="47"/>
                  <a:pt x="45" y="44"/>
                  <a:pt x="45" y="41"/>
                </a:cubicBezTo>
                <a:cubicBezTo>
                  <a:pt x="45" y="26"/>
                  <a:pt x="45" y="26"/>
                  <a:pt x="45" y="26"/>
                </a:cubicBezTo>
                <a:cubicBezTo>
                  <a:pt x="45" y="23"/>
                  <a:pt x="42" y="20"/>
                  <a:pt x="39" y="20"/>
                </a:cubicBezTo>
                <a:cubicBezTo>
                  <a:pt x="26" y="20"/>
                  <a:pt x="26" y="20"/>
                  <a:pt x="26" y="20"/>
                </a:cubicBezTo>
                <a:lnTo>
                  <a:pt x="14" y="20"/>
                </a:lnTo>
                <a:close/>
              </a:path>
            </a:pathLst>
          </a:custGeom>
          <a:solidFill>
            <a:schemeClr val="bg1"/>
          </a:solidFill>
          <a:ln>
            <a:noFill/>
          </a:ln>
        </p:spPr>
        <p:txBody>
          <a:body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方正黑体简体" panose="02010601030101010101" pitchFamily="2" charset="-122"/>
              <a:cs typeface="+mn-cs"/>
              <a:sym typeface="Arial" panose="020B0604020202020204" pitchFamily="34" charset="0"/>
            </a:endParaRPr>
          </a:p>
        </p:txBody>
      </p:sp>
      <p:sp>
        <p:nvSpPr>
          <p:cNvPr id="205" name="Freeform 246"/>
          <p:cNvSpPr>
            <a:spLocks noEditPoints="1"/>
          </p:cNvSpPr>
          <p:nvPr/>
        </p:nvSpPr>
        <p:spPr bwMode="auto">
          <a:xfrm>
            <a:off x="9863933" y="3148753"/>
            <a:ext cx="204787" cy="220663"/>
          </a:xfrm>
          <a:custGeom>
            <a:avLst/>
            <a:gdLst>
              <a:gd name="T0" fmla="*/ 25561 w 56"/>
              <a:gd name="T1" fmla="*/ 36703 h 60"/>
              <a:gd name="T2" fmla="*/ 76683 w 56"/>
              <a:gd name="T3" fmla="*/ 7341 h 60"/>
              <a:gd name="T4" fmla="*/ 113199 w 56"/>
              <a:gd name="T5" fmla="*/ 3670 h 60"/>
              <a:gd name="T6" fmla="*/ 142412 w 56"/>
              <a:gd name="T7" fmla="*/ 25692 h 60"/>
              <a:gd name="T8" fmla="*/ 142412 w 56"/>
              <a:gd name="T9" fmla="*/ 25692 h 60"/>
              <a:gd name="T10" fmla="*/ 149715 w 56"/>
              <a:gd name="T11" fmla="*/ 62395 h 60"/>
              <a:gd name="T12" fmla="*/ 127806 w 56"/>
              <a:gd name="T13" fmla="*/ 91758 h 60"/>
              <a:gd name="T14" fmla="*/ 109548 w 56"/>
              <a:gd name="T15" fmla="*/ 99098 h 60"/>
              <a:gd name="T16" fmla="*/ 171625 w 56"/>
              <a:gd name="T17" fmla="*/ 205537 h 60"/>
              <a:gd name="T18" fmla="*/ 149715 w 56"/>
              <a:gd name="T19" fmla="*/ 220218 h 60"/>
              <a:gd name="T20" fmla="*/ 87638 w 56"/>
              <a:gd name="T21" fmla="*/ 113779 h 60"/>
              <a:gd name="T22" fmla="*/ 73032 w 56"/>
              <a:gd name="T23" fmla="*/ 121120 h 60"/>
              <a:gd name="T24" fmla="*/ 36516 w 56"/>
              <a:gd name="T25" fmla="*/ 124790 h 60"/>
              <a:gd name="T26" fmla="*/ 7303 w 56"/>
              <a:gd name="T27" fmla="*/ 102768 h 60"/>
              <a:gd name="T28" fmla="*/ 7303 w 56"/>
              <a:gd name="T29" fmla="*/ 102768 h 60"/>
              <a:gd name="T30" fmla="*/ 3652 w 56"/>
              <a:gd name="T31" fmla="*/ 66065 h 60"/>
              <a:gd name="T32" fmla="*/ 25561 w 56"/>
              <a:gd name="T33" fmla="*/ 36703 h 60"/>
              <a:gd name="T34" fmla="*/ 178928 w 56"/>
              <a:gd name="T35" fmla="*/ 150482 h 60"/>
              <a:gd name="T36" fmla="*/ 175276 w 56"/>
              <a:gd name="T37" fmla="*/ 143142 h 60"/>
              <a:gd name="T38" fmla="*/ 186231 w 56"/>
              <a:gd name="T39" fmla="*/ 139471 h 60"/>
              <a:gd name="T40" fmla="*/ 178928 w 56"/>
              <a:gd name="T41" fmla="*/ 128461 h 60"/>
              <a:gd name="T42" fmla="*/ 167973 w 56"/>
              <a:gd name="T43" fmla="*/ 135801 h 60"/>
              <a:gd name="T44" fmla="*/ 146064 w 56"/>
              <a:gd name="T45" fmla="*/ 146812 h 60"/>
              <a:gd name="T46" fmla="*/ 153367 w 56"/>
              <a:gd name="T47" fmla="*/ 157823 h 60"/>
              <a:gd name="T48" fmla="*/ 175276 w 56"/>
              <a:gd name="T49" fmla="*/ 194526 h 60"/>
              <a:gd name="T50" fmla="*/ 204489 w 56"/>
              <a:gd name="T51" fmla="*/ 176174 h 60"/>
              <a:gd name="T52" fmla="*/ 200837 w 56"/>
              <a:gd name="T53" fmla="*/ 165164 h 60"/>
              <a:gd name="T54" fmla="*/ 189883 w 56"/>
              <a:gd name="T55" fmla="*/ 172504 h 60"/>
              <a:gd name="T56" fmla="*/ 182579 w 56"/>
              <a:gd name="T57" fmla="*/ 161493 h 60"/>
              <a:gd name="T58" fmla="*/ 193534 w 56"/>
              <a:gd name="T59" fmla="*/ 154153 h 60"/>
              <a:gd name="T60" fmla="*/ 189883 w 56"/>
              <a:gd name="T61" fmla="*/ 146812 h 60"/>
              <a:gd name="T62" fmla="*/ 178928 w 56"/>
              <a:gd name="T63" fmla="*/ 150482 h 60"/>
              <a:gd name="T64" fmla="*/ 91290 w 56"/>
              <a:gd name="T65" fmla="*/ 29362 h 60"/>
              <a:gd name="T66" fmla="*/ 36516 w 56"/>
              <a:gd name="T67" fmla="*/ 58725 h 60"/>
              <a:gd name="T68" fmla="*/ 25561 w 56"/>
              <a:gd name="T69" fmla="*/ 73406 h 60"/>
              <a:gd name="T70" fmla="*/ 29213 w 56"/>
              <a:gd name="T71" fmla="*/ 91758 h 60"/>
              <a:gd name="T72" fmla="*/ 29213 w 56"/>
              <a:gd name="T73" fmla="*/ 91758 h 60"/>
              <a:gd name="T74" fmla="*/ 43819 w 56"/>
              <a:gd name="T75" fmla="*/ 102768 h 60"/>
              <a:gd name="T76" fmla="*/ 62077 w 56"/>
              <a:gd name="T77" fmla="*/ 99098 h 60"/>
              <a:gd name="T78" fmla="*/ 113199 w 56"/>
              <a:gd name="T79" fmla="*/ 69736 h 60"/>
              <a:gd name="T80" fmla="*/ 124154 w 56"/>
              <a:gd name="T81" fmla="*/ 55055 h 60"/>
              <a:gd name="T82" fmla="*/ 120502 w 56"/>
              <a:gd name="T83" fmla="*/ 36703 h 60"/>
              <a:gd name="T84" fmla="*/ 120502 w 56"/>
              <a:gd name="T85" fmla="*/ 36703 h 60"/>
              <a:gd name="T86" fmla="*/ 109548 w 56"/>
              <a:gd name="T87" fmla="*/ 25692 h 60"/>
              <a:gd name="T88" fmla="*/ 91290 w 56"/>
              <a:gd name="T89" fmla="*/ 29362 h 60"/>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56" h="60">
                <a:moveTo>
                  <a:pt x="7" y="10"/>
                </a:moveTo>
                <a:cubicBezTo>
                  <a:pt x="21" y="2"/>
                  <a:pt x="21" y="2"/>
                  <a:pt x="21" y="2"/>
                </a:cubicBezTo>
                <a:cubicBezTo>
                  <a:pt x="25" y="0"/>
                  <a:pt x="28" y="0"/>
                  <a:pt x="31" y="1"/>
                </a:cubicBezTo>
                <a:cubicBezTo>
                  <a:pt x="35" y="2"/>
                  <a:pt x="38" y="4"/>
                  <a:pt x="39" y="7"/>
                </a:cubicBezTo>
                <a:cubicBezTo>
                  <a:pt x="39" y="7"/>
                  <a:pt x="39" y="7"/>
                  <a:pt x="39" y="7"/>
                </a:cubicBezTo>
                <a:cubicBezTo>
                  <a:pt x="41" y="10"/>
                  <a:pt x="42" y="13"/>
                  <a:pt x="41" y="17"/>
                </a:cubicBezTo>
                <a:cubicBezTo>
                  <a:pt x="40" y="20"/>
                  <a:pt x="38" y="23"/>
                  <a:pt x="35" y="25"/>
                </a:cubicBezTo>
                <a:cubicBezTo>
                  <a:pt x="30" y="27"/>
                  <a:pt x="30" y="27"/>
                  <a:pt x="30" y="27"/>
                </a:cubicBezTo>
                <a:cubicBezTo>
                  <a:pt x="47" y="56"/>
                  <a:pt x="47" y="56"/>
                  <a:pt x="47" y="56"/>
                </a:cubicBezTo>
                <a:cubicBezTo>
                  <a:pt x="41" y="60"/>
                  <a:pt x="41" y="60"/>
                  <a:pt x="41" y="60"/>
                </a:cubicBezTo>
                <a:cubicBezTo>
                  <a:pt x="24" y="31"/>
                  <a:pt x="24" y="31"/>
                  <a:pt x="24" y="31"/>
                </a:cubicBezTo>
                <a:cubicBezTo>
                  <a:pt x="20" y="33"/>
                  <a:pt x="20" y="33"/>
                  <a:pt x="20" y="33"/>
                </a:cubicBezTo>
                <a:cubicBezTo>
                  <a:pt x="17" y="35"/>
                  <a:pt x="13" y="35"/>
                  <a:pt x="10" y="34"/>
                </a:cubicBezTo>
                <a:cubicBezTo>
                  <a:pt x="7" y="33"/>
                  <a:pt x="4" y="31"/>
                  <a:pt x="2" y="28"/>
                </a:cubicBezTo>
                <a:cubicBezTo>
                  <a:pt x="2" y="28"/>
                  <a:pt x="2" y="28"/>
                  <a:pt x="2" y="28"/>
                </a:cubicBezTo>
                <a:cubicBezTo>
                  <a:pt x="0" y="25"/>
                  <a:pt x="0" y="22"/>
                  <a:pt x="1" y="18"/>
                </a:cubicBezTo>
                <a:cubicBezTo>
                  <a:pt x="2" y="15"/>
                  <a:pt x="4" y="12"/>
                  <a:pt x="7" y="10"/>
                </a:cubicBezTo>
                <a:close/>
                <a:moveTo>
                  <a:pt x="49" y="41"/>
                </a:moveTo>
                <a:cubicBezTo>
                  <a:pt x="48" y="39"/>
                  <a:pt x="48" y="39"/>
                  <a:pt x="48" y="39"/>
                </a:cubicBezTo>
                <a:cubicBezTo>
                  <a:pt x="51" y="38"/>
                  <a:pt x="51" y="38"/>
                  <a:pt x="51" y="38"/>
                </a:cubicBezTo>
                <a:cubicBezTo>
                  <a:pt x="49" y="35"/>
                  <a:pt x="49" y="35"/>
                  <a:pt x="49" y="35"/>
                </a:cubicBezTo>
                <a:cubicBezTo>
                  <a:pt x="46" y="37"/>
                  <a:pt x="46" y="37"/>
                  <a:pt x="46" y="37"/>
                </a:cubicBezTo>
                <a:cubicBezTo>
                  <a:pt x="40" y="40"/>
                  <a:pt x="40" y="40"/>
                  <a:pt x="40" y="40"/>
                </a:cubicBezTo>
                <a:cubicBezTo>
                  <a:pt x="42" y="43"/>
                  <a:pt x="42" y="43"/>
                  <a:pt x="42" y="43"/>
                </a:cubicBezTo>
                <a:cubicBezTo>
                  <a:pt x="48" y="53"/>
                  <a:pt x="48" y="53"/>
                  <a:pt x="48" y="53"/>
                </a:cubicBezTo>
                <a:cubicBezTo>
                  <a:pt x="56" y="48"/>
                  <a:pt x="56" y="48"/>
                  <a:pt x="56" y="48"/>
                </a:cubicBezTo>
                <a:cubicBezTo>
                  <a:pt x="55" y="45"/>
                  <a:pt x="55" y="45"/>
                  <a:pt x="55" y="45"/>
                </a:cubicBezTo>
                <a:cubicBezTo>
                  <a:pt x="52" y="47"/>
                  <a:pt x="52" y="47"/>
                  <a:pt x="52" y="47"/>
                </a:cubicBezTo>
                <a:cubicBezTo>
                  <a:pt x="50" y="44"/>
                  <a:pt x="50" y="44"/>
                  <a:pt x="50" y="44"/>
                </a:cubicBezTo>
                <a:cubicBezTo>
                  <a:pt x="53" y="42"/>
                  <a:pt x="53" y="42"/>
                  <a:pt x="53" y="42"/>
                </a:cubicBezTo>
                <a:cubicBezTo>
                  <a:pt x="52" y="40"/>
                  <a:pt x="52" y="40"/>
                  <a:pt x="52" y="40"/>
                </a:cubicBezTo>
                <a:cubicBezTo>
                  <a:pt x="49" y="41"/>
                  <a:pt x="49" y="41"/>
                  <a:pt x="49" y="41"/>
                </a:cubicBezTo>
                <a:close/>
                <a:moveTo>
                  <a:pt x="25" y="8"/>
                </a:moveTo>
                <a:cubicBezTo>
                  <a:pt x="10" y="16"/>
                  <a:pt x="10" y="16"/>
                  <a:pt x="10" y="16"/>
                </a:cubicBezTo>
                <a:cubicBezTo>
                  <a:pt x="9" y="17"/>
                  <a:pt x="8" y="19"/>
                  <a:pt x="7" y="20"/>
                </a:cubicBezTo>
                <a:cubicBezTo>
                  <a:pt x="7" y="22"/>
                  <a:pt x="7" y="23"/>
                  <a:pt x="8" y="25"/>
                </a:cubicBezTo>
                <a:cubicBezTo>
                  <a:pt x="8" y="25"/>
                  <a:pt x="8" y="25"/>
                  <a:pt x="8" y="25"/>
                </a:cubicBezTo>
                <a:cubicBezTo>
                  <a:pt x="9" y="26"/>
                  <a:pt x="10" y="27"/>
                  <a:pt x="12" y="28"/>
                </a:cubicBezTo>
                <a:cubicBezTo>
                  <a:pt x="13" y="28"/>
                  <a:pt x="15" y="28"/>
                  <a:pt x="17" y="27"/>
                </a:cubicBezTo>
                <a:cubicBezTo>
                  <a:pt x="31" y="19"/>
                  <a:pt x="31" y="19"/>
                  <a:pt x="31" y="19"/>
                </a:cubicBezTo>
                <a:cubicBezTo>
                  <a:pt x="33" y="18"/>
                  <a:pt x="34" y="17"/>
                  <a:pt x="34" y="15"/>
                </a:cubicBezTo>
                <a:cubicBezTo>
                  <a:pt x="35" y="13"/>
                  <a:pt x="34" y="12"/>
                  <a:pt x="33" y="10"/>
                </a:cubicBezTo>
                <a:cubicBezTo>
                  <a:pt x="33" y="10"/>
                  <a:pt x="33" y="10"/>
                  <a:pt x="33" y="10"/>
                </a:cubicBezTo>
                <a:cubicBezTo>
                  <a:pt x="33" y="9"/>
                  <a:pt x="31" y="8"/>
                  <a:pt x="30" y="7"/>
                </a:cubicBezTo>
                <a:cubicBezTo>
                  <a:pt x="28" y="7"/>
                  <a:pt x="26" y="7"/>
                  <a:pt x="25" y="8"/>
                </a:cubicBezTo>
                <a:close/>
              </a:path>
            </a:pathLst>
          </a:custGeom>
          <a:solidFill>
            <a:schemeClr val="bg1"/>
          </a:solidFill>
          <a:ln>
            <a:noFill/>
          </a:ln>
        </p:spPr>
        <p:txBody>
          <a:body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方正黑体简体" panose="02010601030101010101" pitchFamily="2" charset="-122"/>
              <a:cs typeface="+mn-cs"/>
              <a:sym typeface="Arial" panose="020B0604020202020204" pitchFamily="34" charset="0"/>
            </a:endParaRPr>
          </a:p>
        </p:txBody>
      </p:sp>
      <p:sp>
        <p:nvSpPr>
          <p:cNvPr id="206" name="Freeform 247"/>
          <p:cNvSpPr>
            <a:spLocks noEditPoints="1"/>
          </p:cNvSpPr>
          <p:nvPr/>
        </p:nvSpPr>
        <p:spPr bwMode="auto">
          <a:xfrm>
            <a:off x="10295733" y="3134466"/>
            <a:ext cx="130175" cy="230187"/>
          </a:xfrm>
          <a:custGeom>
            <a:avLst/>
            <a:gdLst>
              <a:gd name="T0" fmla="*/ 121943 w 35"/>
              <a:gd name="T1" fmla="*/ 153803 h 63"/>
              <a:gd name="T2" fmla="*/ 110858 w 35"/>
              <a:gd name="T3" fmla="*/ 230704 h 63"/>
              <a:gd name="T4" fmla="*/ 29562 w 35"/>
              <a:gd name="T5" fmla="*/ 230704 h 63"/>
              <a:gd name="T6" fmla="*/ 18476 w 35"/>
              <a:gd name="T7" fmla="*/ 153803 h 63"/>
              <a:gd name="T8" fmla="*/ 11086 w 35"/>
              <a:gd name="T9" fmla="*/ 153803 h 63"/>
              <a:gd name="T10" fmla="*/ 11086 w 35"/>
              <a:gd name="T11" fmla="*/ 139155 h 63"/>
              <a:gd name="T12" fmla="*/ 66515 w 35"/>
              <a:gd name="T13" fmla="*/ 139155 h 63"/>
              <a:gd name="T14" fmla="*/ 66515 w 35"/>
              <a:gd name="T15" fmla="*/ 128169 h 63"/>
              <a:gd name="T16" fmla="*/ 14781 w 35"/>
              <a:gd name="T17" fmla="*/ 87887 h 63"/>
              <a:gd name="T18" fmla="*/ 62819 w 35"/>
              <a:gd name="T19" fmla="*/ 102535 h 63"/>
              <a:gd name="T20" fmla="*/ 55429 w 35"/>
              <a:gd name="T21" fmla="*/ 76901 h 63"/>
              <a:gd name="T22" fmla="*/ 51734 w 35"/>
              <a:gd name="T23" fmla="*/ 76901 h 63"/>
              <a:gd name="T24" fmla="*/ 40648 w 35"/>
              <a:gd name="T25" fmla="*/ 73239 h 63"/>
              <a:gd name="T26" fmla="*/ 29562 w 35"/>
              <a:gd name="T27" fmla="*/ 76901 h 63"/>
              <a:gd name="T28" fmla="*/ 22172 w 35"/>
              <a:gd name="T29" fmla="*/ 69577 h 63"/>
              <a:gd name="T30" fmla="*/ 11086 w 35"/>
              <a:gd name="T31" fmla="*/ 65915 h 63"/>
              <a:gd name="T32" fmla="*/ 11086 w 35"/>
              <a:gd name="T33" fmla="*/ 54930 h 63"/>
              <a:gd name="T34" fmla="*/ 0 w 35"/>
              <a:gd name="T35" fmla="*/ 47606 h 63"/>
              <a:gd name="T36" fmla="*/ 3695 w 35"/>
              <a:gd name="T37" fmla="*/ 40282 h 63"/>
              <a:gd name="T38" fmla="*/ 0 w 35"/>
              <a:gd name="T39" fmla="*/ 29296 h 63"/>
              <a:gd name="T40" fmla="*/ 11086 w 35"/>
              <a:gd name="T41" fmla="*/ 21972 h 63"/>
              <a:gd name="T42" fmla="*/ 11086 w 35"/>
              <a:gd name="T43" fmla="*/ 10986 h 63"/>
              <a:gd name="T44" fmla="*/ 22172 w 35"/>
              <a:gd name="T45" fmla="*/ 7324 h 63"/>
              <a:gd name="T46" fmla="*/ 29562 w 35"/>
              <a:gd name="T47" fmla="*/ 0 h 63"/>
              <a:gd name="T48" fmla="*/ 40648 w 35"/>
              <a:gd name="T49" fmla="*/ 3662 h 63"/>
              <a:gd name="T50" fmla="*/ 51734 w 35"/>
              <a:gd name="T51" fmla="*/ 0 h 63"/>
              <a:gd name="T52" fmla="*/ 59124 w 35"/>
              <a:gd name="T53" fmla="*/ 7324 h 63"/>
              <a:gd name="T54" fmla="*/ 70210 w 35"/>
              <a:gd name="T55" fmla="*/ 10986 h 63"/>
              <a:gd name="T56" fmla="*/ 70210 w 35"/>
              <a:gd name="T57" fmla="*/ 21972 h 63"/>
              <a:gd name="T58" fmla="*/ 81296 w 35"/>
              <a:gd name="T59" fmla="*/ 29296 h 63"/>
              <a:gd name="T60" fmla="*/ 77600 w 35"/>
              <a:gd name="T61" fmla="*/ 40282 h 63"/>
              <a:gd name="T62" fmla="*/ 81296 w 35"/>
              <a:gd name="T63" fmla="*/ 47606 h 63"/>
              <a:gd name="T64" fmla="*/ 70210 w 35"/>
              <a:gd name="T65" fmla="*/ 54930 h 63"/>
              <a:gd name="T66" fmla="*/ 70210 w 35"/>
              <a:gd name="T67" fmla="*/ 65915 h 63"/>
              <a:gd name="T68" fmla="*/ 62819 w 35"/>
              <a:gd name="T69" fmla="*/ 69577 h 63"/>
              <a:gd name="T70" fmla="*/ 73905 w 35"/>
              <a:gd name="T71" fmla="*/ 95211 h 63"/>
              <a:gd name="T72" fmla="*/ 121943 w 35"/>
              <a:gd name="T73" fmla="*/ 65915 h 63"/>
              <a:gd name="T74" fmla="*/ 73905 w 35"/>
              <a:gd name="T75" fmla="*/ 109859 h 63"/>
              <a:gd name="T76" fmla="*/ 77600 w 35"/>
              <a:gd name="T77" fmla="*/ 139155 h 63"/>
              <a:gd name="T78" fmla="*/ 129334 w 35"/>
              <a:gd name="T79" fmla="*/ 139155 h 63"/>
              <a:gd name="T80" fmla="*/ 129334 w 35"/>
              <a:gd name="T81" fmla="*/ 153803 h 63"/>
              <a:gd name="T82" fmla="*/ 121943 w 35"/>
              <a:gd name="T83" fmla="*/ 153803 h 63"/>
              <a:gd name="T84" fmla="*/ 40648 w 35"/>
              <a:gd name="T85" fmla="*/ 21972 h 63"/>
              <a:gd name="T86" fmla="*/ 25867 w 35"/>
              <a:gd name="T87" fmla="*/ 40282 h 63"/>
              <a:gd name="T88" fmla="*/ 40648 w 35"/>
              <a:gd name="T89" fmla="*/ 54930 h 63"/>
              <a:gd name="T90" fmla="*/ 55429 w 35"/>
              <a:gd name="T91" fmla="*/ 40282 h 63"/>
              <a:gd name="T92" fmla="*/ 40648 w 35"/>
              <a:gd name="T93" fmla="*/ 21972 h 63"/>
              <a:gd name="T94" fmla="*/ 33257 w 35"/>
              <a:gd name="T95" fmla="*/ 153803 h 63"/>
              <a:gd name="T96" fmla="*/ 44343 w 35"/>
              <a:gd name="T97" fmla="*/ 216056 h 63"/>
              <a:gd name="T98" fmla="*/ 62819 w 35"/>
              <a:gd name="T99" fmla="*/ 216056 h 63"/>
              <a:gd name="T100" fmla="*/ 51734 w 35"/>
              <a:gd name="T101" fmla="*/ 153803 h 63"/>
              <a:gd name="T102" fmla="*/ 33257 w 35"/>
              <a:gd name="T103" fmla="*/ 153803 h 63"/>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35" h="63">
                <a:moveTo>
                  <a:pt x="33" y="42"/>
                </a:moveTo>
                <a:cubicBezTo>
                  <a:pt x="30" y="63"/>
                  <a:pt x="30" y="63"/>
                  <a:pt x="30" y="63"/>
                </a:cubicBezTo>
                <a:cubicBezTo>
                  <a:pt x="8" y="63"/>
                  <a:pt x="8" y="63"/>
                  <a:pt x="8" y="63"/>
                </a:cubicBezTo>
                <a:cubicBezTo>
                  <a:pt x="5" y="42"/>
                  <a:pt x="5" y="42"/>
                  <a:pt x="5" y="42"/>
                </a:cubicBezTo>
                <a:cubicBezTo>
                  <a:pt x="3" y="42"/>
                  <a:pt x="3" y="42"/>
                  <a:pt x="3" y="42"/>
                </a:cubicBezTo>
                <a:cubicBezTo>
                  <a:pt x="3" y="38"/>
                  <a:pt x="3" y="38"/>
                  <a:pt x="3" y="38"/>
                </a:cubicBezTo>
                <a:cubicBezTo>
                  <a:pt x="18" y="38"/>
                  <a:pt x="18" y="38"/>
                  <a:pt x="18" y="38"/>
                </a:cubicBezTo>
                <a:cubicBezTo>
                  <a:pt x="18" y="37"/>
                  <a:pt x="18" y="36"/>
                  <a:pt x="18" y="35"/>
                </a:cubicBezTo>
                <a:cubicBezTo>
                  <a:pt x="10" y="34"/>
                  <a:pt x="6" y="32"/>
                  <a:pt x="4" y="24"/>
                </a:cubicBezTo>
                <a:cubicBezTo>
                  <a:pt x="10" y="23"/>
                  <a:pt x="15" y="24"/>
                  <a:pt x="17" y="28"/>
                </a:cubicBezTo>
                <a:cubicBezTo>
                  <a:pt x="16" y="25"/>
                  <a:pt x="16" y="23"/>
                  <a:pt x="15" y="21"/>
                </a:cubicBezTo>
                <a:cubicBezTo>
                  <a:pt x="14" y="21"/>
                  <a:pt x="14" y="21"/>
                  <a:pt x="14" y="21"/>
                </a:cubicBezTo>
                <a:cubicBezTo>
                  <a:pt x="13" y="21"/>
                  <a:pt x="12" y="21"/>
                  <a:pt x="11" y="20"/>
                </a:cubicBezTo>
                <a:cubicBezTo>
                  <a:pt x="10" y="21"/>
                  <a:pt x="9" y="21"/>
                  <a:pt x="8" y="21"/>
                </a:cubicBezTo>
                <a:cubicBezTo>
                  <a:pt x="7" y="21"/>
                  <a:pt x="7" y="20"/>
                  <a:pt x="6" y="19"/>
                </a:cubicBezTo>
                <a:cubicBezTo>
                  <a:pt x="5" y="19"/>
                  <a:pt x="4" y="19"/>
                  <a:pt x="3" y="18"/>
                </a:cubicBezTo>
                <a:cubicBezTo>
                  <a:pt x="3" y="18"/>
                  <a:pt x="2" y="17"/>
                  <a:pt x="3" y="15"/>
                </a:cubicBezTo>
                <a:cubicBezTo>
                  <a:pt x="1" y="15"/>
                  <a:pt x="1" y="14"/>
                  <a:pt x="0" y="13"/>
                </a:cubicBezTo>
                <a:cubicBezTo>
                  <a:pt x="0" y="12"/>
                  <a:pt x="0" y="11"/>
                  <a:pt x="1" y="11"/>
                </a:cubicBezTo>
                <a:cubicBezTo>
                  <a:pt x="0" y="10"/>
                  <a:pt x="0" y="9"/>
                  <a:pt x="0" y="8"/>
                </a:cubicBezTo>
                <a:cubicBezTo>
                  <a:pt x="1" y="7"/>
                  <a:pt x="1" y="6"/>
                  <a:pt x="3" y="6"/>
                </a:cubicBezTo>
                <a:cubicBezTo>
                  <a:pt x="2" y="4"/>
                  <a:pt x="3" y="3"/>
                  <a:pt x="3" y="3"/>
                </a:cubicBezTo>
                <a:cubicBezTo>
                  <a:pt x="4" y="2"/>
                  <a:pt x="5" y="2"/>
                  <a:pt x="6" y="2"/>
                </a:cubicBezTo>
                <a:cubicBezTo>
                  <a:pt x="7" y="1"/>
                  <a:pt x="7" y="0"/>
                  <a:pt x="8" y="0"/>
                </a:cubicBezTo>
                <a:cubicBezTo>
                  <a:pt x="9" y="0"/>
                  <a:pt x="10" y="0"/>
                  <a:pt x="11" y="1"/>
                </a:cubicBezTo>
                <a:cubicBezTo>
                  <a:pt x="12" y="0"/>
                  <a:pt x="13" y="0"/>
                  <a:pt x="14" y="0"/>
                </a:cubicBezTo>
                <a:cubicBezTo>
                  <a:pt x="15" y="0"/>
                  <a:pt x="16" y="1"/>
                  <a:pt x="16" y="2"/>
                </a:cubicBezTo>
                <a:cubicBezTo>
                  <a:pt x="17" y="2"/>
                  <a:pt x="18" y="2"/>
                  <a:pt x="19" y="3"/>
                </a:cubicBezTo>
                <a:cubicBezTo>
                  <a:pt x="19" y="3"/>
                  <a:pt x="20" y="4"/>
                  <a:pt x="19" y="6"/>
                </a:cubicBezTo>
                <a:cubicBezTo>
                  <a:pt x="21" y="6"/>
                  <a:pt x="21" y="7"/>
                  <a:pt x="22" y="8"/>
                </a:cubicBezTo>
                <a:cubicBezTo>
                  <a:pt x="22" y="9"/>
                  <a:pt x="22" y="10"/>
                  <a:pt x="21" y="11"/>
                </a:cubicBezTo>
                <a:cubicBezTo>
                  <a:pt x="22" y="11"/>
                  <a:pt x="22" y="12"/>
                  <a:pt x="22" y="13"/>
                </a:cubicBezTo>
                <a:cubicBezTo>
                  <a:pt x="21" y="14"/>
                  <a:pt x="21" y="15"/>
                  <a:pt x="19" y="15"/>
                </a:cubicBezTo>
                <a:cubicBezTo>
                  <a:pt x="20" y="17"/>
                  <a:pt x="19" y="18"/>
                  <a:pt x="19" y="18"/>
                </a:cubicBezTo>
                <a:cubicBezTo>
                  <a:pt x="18" y="19"/>
                  <a:pt x="18" y="19"/>
                  <a:pt x="17" y="19"/>
                </a:cubicBezTo>
                <a:cubicBezTo>
                  <a:pt x="18" y="21"/>
                  <a:pt x="19" y="23"/>
                  <a:pt x="20" y="26"/>
                </a:cubicBezTo>
                <a:cubicBezTo>
                  <a:pt x="21" y="20"/>
                  <a:pt x="26" y="17"/>
                  <a:pt x="33" y="18"/>
                </a:cubicBezTo>
                <a:cubicBezTo>
                  <a:pt x="32" y="26"/>
                  <a:pt x="27" y="28"/>
                  <a:pt x="20" y="30"/>
                </a:cubicBezTo>
                <a:cubicBezTo>
                  <a:pt x="21" y="32"/>
                  <a:pt x="21" y="35"/>
                  <a:pt x="21" y="38"/>
                </a:cubicBezTo>
                <a:cubicBezTo>
                  <a:pt x="35" y="38"/>
                  <a:pt x="35" y="38"/>
                  <a:pt x="35" y="38"/>
                </a:cubicBezTo>
                <a:cubicBezTo>
                  <a:pt x="35" y="42"/>
                  <a:pt x="35" y="42"/>
                  <a:pt x="35" y="42"/>
                </a:cubicBezTo>
                <a:cubicBezTo>
                  <a:pt x="33" y="42"/>
                  <a:pt x="33" y="42"/>
                  <a:pt x="33" y="42"/>
                </a:cubicBezTo>
                <a:close/>
                <a:moveTo>
                  <a:pt x="11" y="6"/>
                </a:moveTo>
                <a:cubicBezTo>
                  <a:pt x="9" y="6"/>
                  <a:pt x="7" y="8"/>
                  <a:pt x="7" y="11"/>
                </a:cubicBezTo>
                <a:cubicBezTo>
                  <a:pt x="7" y="13"/>
                  <a:pt x="9" y="15"/>
                  <a:pt x="11" y="15"/>
                </a:cubicBezTo>
                <a:cubicBezTo>
                  <a:pt x="13" y="15"/>
                  <a:pt x="15" y="13"/>
                  <a:pt x="15" y="11"/>
                </a:cubicBezTo>
                <a:cubicBezTo>
                  <a:pt x="15" y="8"/>
                  <a:pt x="13" y="6"/>
                  <a:pt x="11" y="6"/>
                </a:cubicBezTo>
                <a:close/>
                <a:moveTo>
                  <a:pt x="9" y="42"/>
                </a:moveTo>
                <a:cubicBezTo>
                  <a:pt x="12" y="59"/>
                  <a:pt x="12" y="59"/>
                  <a:pt x="12" y="59"/>
                </a:cubicBezTo>
                <a:cubicBezTo>
                  <a:pt x="17" y="59"/>
                  <a:pt x="17" y="59"/>
                  <a:pt x="17" y="59"/>
                </a:cubicBezTo>
                <a:cubicBezTo>
                  <a:pt x="14" y="42"/>
                  <a:pt x="14" y="42"/>
                  <a:pt x="14" y="42"/>
                </a:cubicBezTo>
                <a:lnTo>
                  <a:pt x="9" y="42"/>
                </a:lnTo>
                <a:close/>
              </a:path>
            </a:pathLst>
          </a:custGeom>
          <a:solidFill>
            <a:schemeClr val="bg1"/>
          </a:solidFill>
          <a:ln>
            <a:noFill/>
          </a:ln>
        </p:spPr>
        <p:txBody>
          <a:body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方正黑体简体" panose="02010601030101010101" pitchFamily="2" charset="-122"/>
              <a:cs typeface="+mn-cs"/>
              <a:sym typeface="Arial" panose="020B0604020202020204" pitchFamily="34" charset="0"/>
            </a:endParaRPr>
          </a:p>
        </p:txBody>
      </p:sp>
      <p:sp>
        <p:nvSpPr>
          <p:cNvPr id="207" name="Freeform 249"/>
          <p:cNvSpPr>
            <a:spLocks noEditPoints="1"/>
          </p:cNvSpPr>
          <p:nvPr/>
        </p:nvSpPr>
        <p:spPr bwMode="auto">
          <a:xfrm>
            <a:off x="9078120" y="3145578"/>
            <a:ext cx="212725" cy="212725"/>
          </a:xfrm>
          <a:custGeom>
            <a:avLst/>
            <a:gdLst>
              <a:gd name="T0" fmla="*/ 69850 w 58"/>
              <a:gd name="T1" fmla="*/ 0 h 58"/>
              <a:gd name="T2" fmla="*/ 77203 w 58"/>
              <a:gd name="T3" fmla="*/ 7353 h 58"/>
              <a:gd name="T4" fmla="*/ 205874 w 58"/>
              <a:gd name="T5" fmla="*/ 22058 h 58"/>
              <a:gd name="T6" fmla="*/ 213227 w 58"/>
              <a:gd name="T7" fmla="*/ 29411 h 58"/>
              <a:gd name="T8" fmla="*/ 213227 w 58"/>
              <a:gd name="T9" fmla="*/ 58821 h 58"/>
              <a:gd name="T10" fmla="*/ 194845 w 58"/>
              <a:gd name="T11" fmla="*/ 58821 h 58"/>
              <a:gd name="T12" fmla="*/ 176464 w 58"/>
              <a:gd name="T13" fmla="*/ 66174 h 58"/>
              <a:gd name="T14" fmla="*/ 183816 w 58"/>
              <a:gd name="T15" fmla="*/ 121319 h 58"/>
              <a:gd name="T16" fmla="*/ 180140 w 58"/>
              <a:gd name="T17" fmla="*/ 154406 h 58"/>
              <a:gd name="T18" fmla="*/ 169111 w 58"/>
              <a:gd name="T19" fmla="*/ 176464 h 58"/>
              <a:gd name="T20" fmla="*/ 187493 w 58"/>
              <a:gd name="T21" fmla="*/ 176464 h 58"/>
              <a:gd name="T22" fmla="*/ 165435 w 58"/>
              <a:gd name="T23" fmla="*/ 161758 h 58"/>
              <a:gd name="T24" fmla="*/ 158082 w 58"/>
              <a:gd name="T25" fmla="*/ 154406 h 58"/>
              <a:gd name="T26" fmla="*/ 165435 w 58"/>
              <a:gd name="T27" fmla="*/ 121319 h 58"/>
              <a:gd name="T28" fmla="*/ 147053 w 58"/>
              <a:gd name="T29" fmla="*/ 66174 h 58"/>
              <a:gd name="T30" fmla="*/ 77203 w 58"/>
              <a:gd name="T31" fmla="*/ 58821 h 58"/>
              <a:gd name="T32" fmla="*/ 77203 w 58"/>
              <a:gd name="T33" fmla="*/ 80879 h 58"/>
              <a:gd name="T34" fmla="*/ 77203 w 58"/>
              <a:gd name="T35" fmla="*/ 117642 h 58"/>
              <a:gd name="T36" fmla="*/ 77203 w 58"/>
              <a:gd name="T37" fmla="*/ 150729 h 58"/>
              <a:gd name="T38" fmla="*/ 77203 w 58"/>
              <a:gd name="T39" fmla="*/ 183816 h 58"/>
              <a:gd name="T40" fmla="*/ 124995 w 58"/>
              <a:gd name="T41" fmla="*/ 213227 h 58"/>
              <a:gd name="T42" fmla="*/ 0 w 58"/>
              <a:gd name="T43" fmla="*/ 183816 h 58"/>
              <a:gd name="T44" fmla="*/ 22058 w 58"/>
              <a:gd name="T45" fmla="*/ 58821 h 58"/>
              <a:gd name="T46" fmla="*/ 0 w 58"/>
              <a:gd name="T47" fmla="*/ 58821 h 58"/>
              <a:gd name="T48" fmla="*/ 0 w 58"/>
              <a:gd name="T49" fmla="*/ 29411 h 58"/>
              <a:gd name="T50" fmla="*/ 7353 w 58"/>
              <a:gd name="T51" fmla="*/ 22058 h 58"/>
              <a:gd name="T52" fmla="*/ 22058 w 58"/>
              <a:gd name="T53" fmla="*/ 7353 h 58"/>
              <a:gd name="T54" fmla="*/ 25734 w 58"/>
              <a:gd name="T55" fmla="*/ 0 h 58"/>
              <a:gd name="T56" fmla="*/ 33087 w 58"/>
              <a:gd name="T57" fmla="*/ 66174 h 58"/>
              <a:gd name="T58" fmla="*/ 55145 w 58"/>
              <a:gd name="T59" fmla="*/ 80879 h 58"/>
              <a:gd name="T60" fmla="*/ 51469 w 58"/>
              <a:gd name="T61" fmla="*/ 62498 h 58"/>
              <a:gd name="T62" fmla="*/ 62498 w 58"/>
              <a:gd name="T63" fmla="*/ 62498 h 58"/>
              <a:gd name="T64" fmla="*/ 33087 w 58"/>
              <a:gd name="T65" fmla="*/ 99261 h 58"/>
              <a:gd name="T66" fmla="*/ 58821 w 58"/>
              <a:gd name="T67" fmla="*/ 117642 h 58"/>
              <a:gd name="T68" fmla="*/ 51469 w 58"/>
              <a:gd name="T69" fmla="*/ 95585 h 58"/>
              <a:gd name="T70" fmla="*/ 62498 w 58"/>
              <a:gd name="T71" fmla="*/ 95585 h 58"/>
              <a:gd name="T72" fmla="*/ 33087 w 58"/>
              <a:gd name="T73" fmla="*/ 136024 h 58"/>
              <a:gd name="T74" fmla="*/ 58821 w 58"/>
              <a:gd name="T75" fmla="*/ 150729 h 58"/>
              <a:gd name="T76" fmla="*/ 51469 w 58"/>
              <a:gd name="T77" fmla="*/ 132348 h 58"/>
              <a:gd name="T78" fmla="*/ 62498 w 58"/>
              <a:gd name="T79" fmla="*/ 132348 h 58"/>
              <a:gd name="T80" fmla="*/ 33087 w 58"/>
              <a:gd name="T81" fmla="*/ 169111 h 58"/>
              <a:gd name="T82" fmla="*/ 58821 w 58"/>
              <a:gd name="T83" fmla="*/ 183816 h 58"/>
              <a:gd name="T84" fmla="*/ 51469 w 58"/>
              <a:gd name="T85" fmla="*/ 165435 h 58"/>
              <a:gd name="T86" fmla="*/ 62498 w 58"/>
              <a:gd name="T87" fmla="*/ 165435 h 58"/>
              <a:gd name="T88" fmla="*/ 77203 w 58"/>
              <a:gd name="T89" fmla="*/ 44116 h 58"/>
              <a:gd name="T90" fmla="*/ 198522 w 58"/>
              <a:gd name="T91" fmla="*/ 36763 h 58"/>
              <a:gd name="T92" fmla="*/ 22058 w 58"/>
              <a:gd name="T93" fmla="*/ 44116 h 58"/>
              <a:gd name="T94" fmla="*/ 14705 w 58"/>
              <a:gd name="T95" fmla="*/ 36763 h 58"/>
              <a:gd name="T96" fmla="*/ 22058 w 58"/>
              <a:gd name="T97" fmla="*/ 44116 h 58"/>
              <a:gd name="T98" fmla="*/ 62498 w 58"/>
              <a:gd name="T99" fmla="*/ 22058 h 58"/>
              <a:gd name="T100" fmla="*/ 33087 w 58"/>
              <a:gd name="T101" fmla="*/ 14705 h 58"/>
              <a:gd name="T102" fmla="*/ 62498 w 58"/>
              <a:gd name="T103" fmla="*/ 36763 h 58"/>
              <a:gd name="T104" fmla="*/ 33087 w 58"/>
              <a:gd name="T105" fmla="*/ 44116 h 58"/>
              <a:gd name="T106" fmla="*/ 62498 w 58"/>
              <a:gd name="T107" fmla="*/ 36763 h 58"/>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58" h="58">
                <a:moveTo>
                  <a:pt x="7" y="0"/>
                </a:moveTo>
                <a:cubicBezTo>
                  <a:pt x="19" y="0"/>
                  <a:pt x="19" y="0"/>
                  <a:pt x="19" y="0"/>
                </a:cubicBezTo>
                <a:cubicBezTo>
                  <a:pt x="21" y="0"/>
                  <a:pt x="21" y="0"/>
                  <a:pt x="21" y="0"/>
                </a:cubicBezTo>
                <a:cubicBezTo>
                  <a:pt x="21" y="2"/>
                  <a:pt x="21" y="2"/>
                  <a:pt x="21" y="2"/>
                </a:cubicBezTo>
                <a:cubicBezTo>
                  <a:pt x="21" y="6"/>
                  <a:pt x="21" y="6"/>
                  <a:pt x="21" y="6"/>
                </a:cubicBezTo>
                <a:cubicBezTo>
                  <a:pt x="56" y="6"/>
                  <a:pt x="56" y="6"/>
                  <a:pt x="56" y="6"/>
                </a:cubicBezTo>
                <a:cubicBezTo>
                  <a:pt x="58" y="6"/>
                  <a:pt x="58" y="6"/>
                  <a:pt x="58" y="6"/>
                </a:cubicBezTo>
                <a:cubicBezTo>
                  <a:pt x="58" y="8"/>
                  <a:pt x="58" y="8"/>
                  <a:pt x="58" y="8"/>
                </a:cubicBezTo>
                <a:cubicBezTo>
                  <a:pt x="58" y="14"/>
                  <a:pt x="58" y="14"/>
                  <a:pt x="58" y="14"/>
                </a:cubicBezTo>
                <a:cubicBezTo>
                  <a:pt x="58" y="16"/>
                  <a:pt x="58" y="16"/>
                  <a:pt x="58" y="16"/>
                </a:cubicBezTo>
                <a:cubicBezTo>
                  <a:pt x="56" y="16"/>
                  <a:pt x="56" y="16"/>
                  <a:pt x="56" y="16"/>
                </a:cubicBezTo>
                <a:cubicBezTo>
                  <a:pt x="53" y="16"/>
                  <a:pt x="53" y="16"/>
                  <a:pt x="53" y="16"/>
                </a:cubicBezTo>
                <a:cubicBezTo>
                  <a:pt x="53" y="18"/>
                  <a:pt x="53" y="18"/>
                  <a:pt x="53" y="18"/>
                </a:cubicBezTo>
                <a:cubicBezTo>
                  <a:pt x="48" y="18"/>
                  <a:pt x="48" y="18"/>
                  <a:pt x="48" y="18"/>
                </a:cubicBezTo>
                <a:cubicBezTo>
                  <a:pt x="48" y="33"/>
                  <a:pt x="48" y="33"/>
                  <a:pt x="48" y="33"/>
                </a:cubicBezTo>
                <a:cubicBezTo>
                  <a:pt x="50" y="33"/>
                  <a:pt x="50" y="33"/>
                  <a:pt x="50" y="33"/>
                </a:cubicBezTo>
                <a:cubicBezTo>
                  <a:pt x="50" y="42"/>
                  <a:pt x="50" y="42"/>
                  <a:pt x="50" y="42"/>
                </a:cubicBezTo>
                <a:cubicBezTo>
                  <a:pt x="49" y="42"/>
                  <a:pt x="49" y="42"/>
                  <a:pt x="49" y="42"/>
                </a:cubicBezTo>
                <a:cubicBezTo>
                  <a:pt x="49" y="45"/>
                  <a:pt x="49" y="45"/>
                  <a:pt x="49" y="45"/>
                </a:cubicBezTo>
                <a:cubicBezTo>
                  <a:pt x="48" y="46"/>
                  <a:pt x="47" y="47"/>
                  <a:pt x="46" y="48"/>
                </a:cubicBezTo>
                <a:cubicBezTo>
                  <a:pt x="46" y="49"/>
                  <a:pt x="47" y="49"/>
                  <a:pt x="47" y="49"/>
                </a:cubicBezTo>
                <a:cubicBezTo>
                  <a:pt x="51" y="48"/>
                  <a:pt x="51" y="48"/>
                  <a:pt x="51" y="48"/>
                </a:cubicBezTo>
                <a:cubicBezTo>
                  <a:pt x="50" y="53"/>
                  <a:pt x="44" y="53"/>
                  <a:pt x="43" y="49"/>
                </a:cubicBezTo>
                <a:cubicBezTo>
                  <a:pt x="44" y="47"/>
                  <a:pt x="44" y="46"/>
                  <a:pt x="45" y="44"/>
                </a:cubicBezTo>
                <a:cubicBezTo>
                  <a:pt x="44" y="42"/>
                  <a:pt x="44" y="42"/>
                  <a:pt x="44" y="42"/>
                </a:cubicBezTo>
                <a:cubicBezTo>
                  <a:pt x="43" y="42"/>
                  <a:pt x="43" y="42"/>
                  <a:pt x="43" y="42"/>
                </a:cubicBezTo>
                <a:cubicBezTo>
                  <a:pt x="43" y="33"/>
                  <a:pt x="43" y="33"/>
                  <a:pt x="43" y="33"/>
                </a:cubicBezTo>
                <a:cubicBezTo>
                  <a:pt x="45" y="33"/>
                  <a:pt x="45" y="33"/>
                  <a:pt x="45" y="33"/>
                </a:cubicBezTo>
                <a:cubicBezTo>
                  <a:pt x="45" y="18"/>
                  <a:pt x="45" y="18"/>
                  <a:pt x="45" y="18"/>
                </a:cubicBezTo>
                <a:cubicBezTo>
                  <a:pt x="40" y="18"/>
                  <a:pt x="40" y="18"/>
                  <a:pt x="40" y="18"/>
                </a:cubicBezTo>
                <a:cubicBezTo>
                  <a:pt x="40" y="16"/>
                  <a:pt x="40" y="16"/>
                  <a:pt x="40" y="16"/>
                </a:cubicBezTo>
                <a:cubicBezTo>
                  <a:pt x="21" y="16"/>
                  <a:pt x="21" y="16"/>
                  <a:pt x="21" y="16"/>
                </a:cubicBezTo>
                <a:cubicBezTo>
                  <a:pt x="21" y="17"/>
                  <a:pt x="21" y="17"/>
                  <a:pt x="21" y="17"/>
                </a:cubicBezTo>
                <a:cubicBezTo>
                  <a:pt x="21" y="22"/>
                  <a:pt x="21" y="22"/>
                  <a:pt x="21" y="22"/>
                </a:cubicBezTo>
                <a:cubicBezTo>
                  <a:pt x="21" y="26"/>
                  <a:pt x="21" y="26"/>
                  <a:pt x="21" y="26"/>
                </a:cubicBezTo>
                <a:cubicBezTo>
                  <a:pt x="21" y="32"/>
                  <a:pt x="21" y="32"/>
                  <a:pt x="21" y="32"/>
                </a:cubicBezTo>
                <a:cubicBezTo>
                  <a:pt x="21" y="36"/>
                  <a:pt x="21" y="36"/>
                  <a:pt x="21" y="36"/>
                </a:cubicBezTo>
                <a:cubicBezTo>
                  <a:pt x="21" y="41"/>
                  <a:pt x="21" y="41"/>
                  <a:pt x="21" y="41"/>
                </a:cubicBezTo>
                <a:cubicBezTo>
                  <a:pt x="21" y="45"/>
                  <a:pt x="21" y="45"/>
                  <a:pt x="21" y="45"/>
                </a:cubicBezTo>
                <a:cubicBezTo>
                  <a:pt x="21" y="50"/>
                  <a:pt x="21" y="50"/>
                  <a:pt x="21" y="50"/>
                </a:cubicBezTo>
                <a:cubicBezTo>
                  <a:pt x="34" y="50"/>
                  <a:pt x="34" y="50"/>
                  <a:pt x="34" y="50"/>
                </a:cubicBezTo>
                <a:cubicBezTo>
                  <a:pt x="34" y="58"/>
                  <a:pt x="34" y="58"/>
                  <a:pt x="34" y="58"/>
                </a:cubicBezTo>
                <a:cubicBezTo>
                  <a:pt x="0" y="58"/>
                  <a:pt x="0" y="58"/>
                  <a:pt x="0" y="58"/>
                </a:cubicBezTo>
                <a:cubicBezTo>
                  <a:pt x="0" y="50"/>
                  <a:pt x="0" y="50"/>
                  <a:pt x="0" y="50"/>
                </a:cubicBezTo>
                <a:cubicBezTo>
                  <a:pt x="6" y="50"/>
                  <a:pt x="6" y="50"/>
                  <a:pt x="6" y="50"/>
                </a:cubicBezTo>
                <a:cubicBezTo>
                  <a:pt x="6" y="16"/>
                  <a:pt x="6" y="16"/>
                  <a:pt x="6" y="16"/>
                </a:cubicBezTo>
                <a:cubicBezTo>
                  <a:pt x="2" y="16"/>
                  <a:pt x="2" y="16"/>
                  <a:pt x="2" y="16"/>
                </a:cubicBezTo>
                <a:cubicBezTo>
                  <a:pt x="0" y="16"/>
                  <a:pt x="0" y="16"/>
                  <a:pt x="0" y="16"/>
                </a:cubicBezTo>
                <a:cubicBezTo>
                  <a:pt x="0" y="14"/>
                  <a:pt x="0" y="14"/>
                  <a:pt x="0" y="14"/>
                </a:cubicBezTo>
                <a:cubicBezTo>
                  <a:pt x="0" y="8"/>
                  <a:pt x="0" y="8"/>
                  <a:pt x="0" y="8"/>
                </a:cubicBezTo>
                <a:cubicBezTo>
                  <a:pt x="0" y="6"/>
                  <a:pt x="0" y="6"/>
                  <a:pt x="0" y="6"/>
                </a:cubicBezTo>
                <a:cubicBezTo>
                  <a:pt x="2" y="6"/>
                  <a:pt x="2" y="6"/>
                  <a:pt x="2" y="6"/>
                </a:cubicBezTo>
                <a:cubicBezTo>
                  <a:pt x="6" y="6"/>
                  <a:pt x="6" y="6"/>
                  <a:pt x="6" y="6"/>
                </a:cubicBezTo>
                <a:cubicBezTo>
                  <a:pt x="6" y="2"/>
                  <a:pt x="6" y="2"/>
                  <a:pt x="6" y="2"/>
                </a:cubicBezTo>
                <a:cubicBezTo>
                  <a:pt x="6" y="0"/>
                  <a:pt x="6" y="0"/>
                  <a:pt x="6" y="0"/>
                </a:cubicBezTo>
                <a:cubicBezTo>
                  <a:pt x="7" y="0"/>
                  <a:pt x="7" y="0"/>
                  <a:pt x="7" y="0"/>
                </a:cubicBezTo>
                <a:close/>
                <a:moveTo>
                  <a:pt x="15" y="22"/>
                </a:moveTo>
                <a:cubicBezTo>
                  <a:pt x="14" y="21"/>
                  <a:pt x="11" y="19"/>
                  <a:pt x="9" y="18"/>
                </a:cubicBezTo>
                <a:cubicBezTo>
                  <a:pt x="9" y="22"/>
                  <a:pt x="9" y="22"/>
                  <a:pt x="9" y="22"/>
                </a:cubicBezTo>
                <a:cubicBezTo>
                  <a:pt x="15" y="22"/>
                  <a:pt x="15" y="22"/>
                  <a:pt x="15" y="22"/>
                </a:cubicBezTo>
                <a:close/>
                <a:moveTo>
                  <a:pt x="17" y="17"/>
                </a:moveTo>
                <a:cubicBezTo>
                  <a:pt x="14" y="17"/>
                  <a:pt x="14" y="17"/>
                  <a:pt x="14" y="17"/>
                </a:cubicBezTo>
                <a:cubicBezTo>
                  <a:pt x="15" y="18"/>
                  <a:pt x="16" y="19"/>
                  <a:pt x="17" y="20"/>
                </a:cubicBezTo>
                <a:cubicBezTo>
                  <a:pt x="17" y="17"/>
                  <a:pt x="17" y="17"/>
                  <a:pt x="17" y="17"/>
                </a:cubicBezTo>
                <a:close/>
                <a:moveTo>
                  <a:pt x="16" y="32"/>
                </a:moveTo>
                <a:cubicBezTo>
                  <a:pt x="15" y="31"/>
                  <a:pt x="12" y="29"/>
                  <a:pt x="9" y="27"/>
                </a:cubicBezTo>
                <a:cubicBezTo>
                  <a:pt x="9" y="32"/>
                  <a:pt x="9" y="32"/>
                  <a:pt x="9" y="32"/>
                </a:cubicBezTo>
                <a:cubicBezTo>
                  <a:pt x="16" y="32"/>
                  <a:pt x="16" y="32"/>
                  <a:pt x="16" y="32"/>
                </a:cubicBezTo>
                <a:close/>
                <a:moveTo>
                  <a:pt x="17" y="26"/>
                </a:moveTo>
                <a:cubicBezTo>
                  <a:pt x="14" y="26"/>
                  <a:pt x="14" y="26"/>
                  <a:pt x="14" y="26"/>
                </a:cubicBezTo>
                <a:cubicBezTo>
                  <a:pt x="15" y="27"/>
                  <a:pt x="16" y="28"/>
                  <a:pt x="17" y="29"/>
                </a:cubicBezTo>
                <a:cubicBezTo>
                  <a:pt x="17" y="26"/>
                  <a:pt x="17" y="26"/>
                  <a:pt x="17" y="26"/>
                </a:cubicBezTo>
                <a:close/>
                <a:moveTo>
                  <a:pt x="16" y="41"/>
                </a:moveTo>
                <a:cubicBezTo>
                  <a:pt x="14" y="40"/>
                  <a:pt x="12" y="38"/>
                  <a:pt x="9" y="37"/>
                </a:cubicBezTo>
                <a:cubicBezTo>
                  <a:pt x="9" y="41"/>
                  <a:pt x="9" y="41"/>
                  <a:pt x="9" y="41"/>
                </a:cubicBezTo>
                <a:cubicBezTo>
                  <a:pt x="16" y="41"/>
                  <a:pt x="16" y="41"/>
                  <a:pt x="16" y="41"/>
                </a:cubicBezTo>
                <a:close/>
                <a:moveTo>
                  <a:pt x="17" y="36"/>
                </a:moveTo>
                <a:cubicBezTo>
                  <a:pt x="14" y="36"/>
                  <a:pt x="14" y="36"/>
                  <a:pt x="14" y="36"/>
                </a:cubicBezTo>
                <a:cubicBezTo>
                  <a:pt x="15" y="36"/>
                  <a:pt x="16" y="37"/>
                  <a:pt x="17" y="38"/>
                </a:cubicBezTo>
                <a:cubicBezTo>
                  <a:pt x="17" y="36"/>
                  <a:pt x="17" y="36"/>
                  <a:pt x="17" y="36"/>
                </a:cubicBezTo>
                <a:close/>
                <a:moveTo>
                  <a:pt x="16" y="50"/>
                </a:moveTo>
                <a:cubicBezTo>
                  <a:pt x="15" y="49"/>
                  <a:pt x="12" y="48"/>
                  <a:pt x="9" y="46"/>
                </a:cubicBezTo>
                <a:cubicBezTo>
                  <a:pt x="9" y="50"/>
                  <a:pt x="9" y="50"/>
                  <a:pt x="9" y="50"/>
                </a:cubicBezTo>
                <a:cubicBezTo>
                  <a:pt x="16" y="50"/>
                  <a:pt x="16" y="50"/>
                  <a:pt x="16" y="50"/>
                </a:cubicBezTo>
                <a:close/>
                <a:moveTo>
                  <a:pt x="17" y="45"/>
                </a:moveTo>
                <a:cubicBezTo>
                  <a:pt x="14" y="45"/>
                  <a:pt x="14" y="45"/>
                  <a:pt x="14" y="45"/>
                </a:cubicBezTo>
                <a:cubicBezTo>
                  <a:pt x="15" y="46"/>
                  <a:pt x="16" y="47"/>
                  <a:pt x="17" y="48"/>
                </a:cubicBezTo>
                <a:cubicBezTo>
                  <a:pt x="17" y="45"/>
                  <a:pt x="17" y="45"/>
                  <a:pt x="17" y="45"/>
                </a:cubicBezTo>
                <a:close/>
                <a:moveTo>
                  <a:pt x="21" y="10"/>
                </a:moveTo>
                <a:cubicBezTo>
                  <a:pt x="21" y="12"/>
                  <a:pt x="21" y="12"/>
                  <a:pt x="21" y="12"/>
                </a:cubicBezTo>
                <a:cubicBezTo>
                  <a:pt x="54" y="12"/>
                  <a:pt x="54" y="12"/>
                  <a:pt x="54" y="12"/>
                </a:cubicBezTo>
                <a:cubicBezTo>
                  <a:pt x="54" y="10"/>
                  <a:pt x="54" y="10"/>
                  <a:pt x="54" y="10"/>
                </a:cubicBezTo>
                <a:cubicBezTo>
                  <a:pt x="21" y="10"/>
                  <a:pt x="21" y="10"/>
                  <a:pt x="21" y="10"/>
                </a:cubicBezTo>
                <a:close/>
                <a:moveTo>
                  <a:pt x="6" y="12"/>
                </a:moveTo>
                <a:cubicBezTo>
                  <a:pt x="6" y="10"/>
                  <a:pt x="6" y="10"/>
                  <a:pt x="6" y="10"/>
                </a:cubicBezTo>
                <a:cubicBezTo>
                  <a:pt x="4" y="10"/>
                  <a:pt x="4" y="10"/>
                  <a:pt x="4" y="10"/>
                </a:cubicBezTo>
                <a:cubicBezTo>
                  <a:pt x="4" y="12"/>
                  <a:pt x="4" y="12"/>
                  <a:pt x="4" y="12"/>
                </a:cubicBezTo>
                <a:cubicBezTo>
                  <a:pt x="6" y="12"/>
                  <a:pt x="6" y="12"/>
                  <a:pt x="6" y="12"/>
                </a:cubicBezTo>
                <a:close/>
                <a:moveTo>
                  <a:pt x="9" y="6"/>
                </a:moveTo>
                <a:cubicBezTo>
                  <a:pt x="17" y="6"/>
                  <a:pt x="17" y="6"/>
                  <a:pt x="17" y="6"/>
                </a:cubicBezTo>
                <a:cubicBezTo>
                  <a:pt x="17" y="4"/>
                  <a:pt x="17" y="4"/>
                  <a:pt x="17" y="4"/>
                </a:cubicBezTo>
                <a:cubicBezTo>
                  <a:pt x="9" y="4"/>
                  <a:pt x="9" y="4"/>
                  <a:pt x="9" y="4"/>
                </a:cubicBezTo>
                <a:cubicBezTo>
                  <a:pt x="9" y="6"/>
                  <a:pt x="9" y="6"/>
                  <a:pt x="9" y="6"/>
                </a:cubicBezTo>
                <a:close/>
                <a:moveTo>
                  <a:pt x="17" y="10"/>
                </a:moveTo>
                <a:cubicBezTo>
                  <a:pt x="9" y="10"/>
                  <a:pt x="9" y="10"/>
                  <a:pt x="9" y="10"/>
                </a:cubicBezTo>
                <a:cubicBezTo>
                  <a:pt x="9" y="12"/>
                  <a:pt x="9" y="12"/>
                  <a:pt x="9" y="12"/>
                </a:cubicBezTo>
                <a:cubicBezTo>
                  <a:pt x="17" y="12"/>
                  <a:pt x="17" y="12"/>
                  <a:pt x="17" y="12"/>
                </a:cubicBezTo>
                <a:lnTo>
                  <a:pt x="17" y="10"/>
                </a:lnTo>
                <a:close/>
              </a:path>
            </a:pathLst>
          </a:custGeom>
          <a:solidFill>
            <a:schemeClr val="bg1"/>
          </a:solidFill>
          <a:ln>
            <a:noFill/>
          </a:ln>
        </p:spPr>
        <p:txBody>
          <a:body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方正黑体简体" panose="02010601030101010101" pitchFamily="2" charset="-122"/>
              <a:cs typeface="+mn-cs"/>
              <a:sym typeface="Arial" panose="020B0604020202020204" pitchFamily="34" charset="0"/>
            </a:endParaRPr>
          </a:p>
        </p:txBody>
      </p:sp>
      <p:sp>
        <p:nvSpPr>
          <p:cNvPr id="208" name="Freeform 250"/>
          <p:cNvSpPr/>
          <p:nvPr/>
        </p:nvSpPr>
        <p:spPr bwMode="auto">
          <a:xfrm>
            <a:off x="8674895" y="3167803"/>
            <a:ext cx="238125" cy="173038"/>
          </a:xfrm>
          <a:custGeom>
            <a:avLst/>
            <a:gdLst>
              <a:gd name="T0" fmla="*/ 125248 w 65"/>
              <a:gd name="T1" fmla="*/ 0 h 47"/>
              <a:gd name="T2" fmla="*/ 151034 w 65"/>
              <a:gd name="T3" fmla="*/ 0 h 47"/>
              <a:gd name="T4" fmla="*/ 151034 w 65"/>
              <a:gd name="T5" fmla="*/ 11044 h 47"/>
              <a:gd name="T6" fmla="*/ 232076 w 65"/>
              <a:gd name="T7" fmla="*/ 121488 h 47"/>
              <a:gd name="T8" fmla="*/ 206290 w 65"/>
              <a:gd name="T9" fmla="*/ 136214 h 47"/>
              <a:gd name="T10" fmla="*/ 136299 w 65"/>
              <a:gd name="T11" fmla="*/ 169348 h 47"/>
              <a:gd name="T12" fmla="*/ 3684 w 65"/>
              <a:gd name="T13" fmla="*/ 161985 h 47"/>
              <a:gd name="T14" fmla="*/ 0 w 65"/>
              <a:gd name="T15" fmla="*/ 150940 h 47"/>
              <a:gd name="T16" fmla="*/ 44205 w 65"/>
              <a:gd name="T17" fmla="*/ 121488 h 47"/>
              <a:gd name="T18" fmla="*/ 136299 w 65"/>
              <a:gd name="T19" fmla="*/ 121488 h 47"/>
              <a:gd name="T20" fmla="*/ 136299 w 65"/>
              <a:gd name="T21" fmla="*/ 114126 h 47"/>
              <a:gd name="T22" fmla="*/ 44205 w 65"/>
              <a:gd name="T23" fmla="*/ 106763 h 47"/>
              <a:gd name="T24" fmla="*/ 125248 w 65"/>
              <a:gd name="T25" fmla="*/ 11044 h 47"/>
              <a:gd name="T26" fmla="*/ 125248 w 65"/>
              <a:gd name="T27" fmla="*/ 0 h 4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65" h="47">
                <a:moveTo>
                  <a:pt x="34" y="0"/>
                </a:moveTo>
                <a:cubicBezTo>
                  <a:pt x="41" y="0"/>
                  <a:pt x="41" y="0"/>
                  <a:pt x="41" y="0"/>
                </a:cubicBezTo>
                <a:cubicBezTo>
                  <a:pt x="41" y="3"/>
                  <a:pt x="41" y="3"/>
                  <a:pt x="41" y="3"/>
                </a:cubicBezTo>
                <a:cubicBezTo>
                  <a:pt x="60" y="5"/>
                  <a:pt x="65" y="18"/>
                  <a:pt x="63" y="33"/>
                </a:cubicBezTo>
                <a:cubicBezTo>
                  <a:pt x="61" y="34"/>
                  <a:pt x="58" y="36"/>
                  <a:pt x="56" y="37"/>
                </a:cubicBezTo>
                <a:cubicBezTo>
                  <a:pt x="50" y="42"/>
                  <a:pt x="44" y="47"/>
                  <a:pt x="37" y="46"/>
                </a:cubicBezTo>
                <a:cubicBezTo>
                  <a:pt x="27" y="43"/>
                  <a:pt x="15" y="43"/>
                  <a:pt x="1" y="44"/>
                </a:cubicBezTo>
                <a:cubicBezTo>
                  <a:pt x="0" y="41"/>
                  <a:pt x="0" y="41"/>
                  <a:pt x="0" y="41"/>
                </a:cubicBezTo>
                <a:cubicBezTo>
                  <a:pt x="12" y="33"/>
                  <a:pt x="12" y="33"/>
                  <a:pt x="12" y="33"/>
                </a:cubicBezTo>
                <a:cubicBezTo>
                  <a:pt x="20" y="32"/>
                  <a:pt x="28" y="31"/>
                  <a:pt x="37" y="33"/>
                </a:cubicBezTo>
                <a:cubicBezTo>
                  <a:pt x="37" y="32"/>
                  <a:pt x="37" y="32"/>
                  <a:pt x="37" y="31"/>
                </a:cubicBezTo>
                <a:cubicBezTo>
                  <a:pt x="30" y="28"/>
                  <a:pt x="22" y="28"/>
                  <a:pt x="12" y="29"/>
                </a:cubicBezTo>
                <a:cubicBezTo>
                  <a:pt x="12" y="16"/>
                  <a:pt x="15" y="5"/>
                  <a:pt x="34" y="3"/>
                </a:cubicBezTo>
                <a:lnTo>
                  <a:pt x="34" y="0"/>
                </a:lnTo>
                <a:close/>
              </a:path>
            </a:pathLst>
          </a:custGeom>
          <a:solidFill>
            <a:schemeClr val="bg1"/>
          </a:solidFill>
          <a:ln>
            <a:noFill/>
          </a:ln>
        </p:spPr>
        <p:txBody>
          <a:body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方正黑体简体" panose="02010601030101010101" pitchFamily="2" charset="-122"/>
              <a:cs typeface="+mn-cs"/>
              <a:sym typeface="Arial" panose="020B0604020202020204" pitchFamily="34" charset="0"/>
            </a:endParaRPr>
          </a:p>
        </p:txBody>
      </p:sp>
      <p:sp>
        <p:nvSpPr>
          <p:cNvPr id="209" name="Freeform 252"/>
          <p:cNvSpPr>
            <a:spLocks noEditPoints="1"/>
          </p:cNvSpPr>
          <p:nvPr/>
        </p:nvSpPr>
        <p:spPr bwMode="auto">
          <a:xfrm>
            <a:off x="8297070" y="3194791"/>
            <a:ext cx="212725" cy="146050"/>
          </a:xfrm>
          <a:custGeom>
            <a:avLst/>
            <a:gdLst>
              <a:gd name="T0" fmla="*/ 0 w 58"/>
              <a:gd name="T1" fmla="*/ 106439 h 40"/>
              <a:gd name="T2" fmla="*/ 205874 w 58"/>
              <a:gd name="T3" fmla="*/ 106439 h 40"/>
              <a:gd name="T4" fmla="*/ 176464 w 58"/>
              <a:gd name="T5" fmla="*/ 146812 h 40"/>
              <a:gd name="T6" fmla="*/ 29411 w 58"/>
              <a:gd name="T7" fmla="*/ 146812 h 40"/>
              <a:gd name="T8" fmla="*/ 0 w 58"/>
              <a:gd name="T9" fmla="*/ 106439 h 40"/>
              <a:gd name="T10" fmla="*/ 176464 w 58"/>
              <a:gd name="T11" fmla="*/ 11011 h 40"/>
              <a:gd name="T12" fmla="*/ 202198 w 58"/>
              <a:gd name="T13" fmla="*/ 22022 h 40"/>
              <a:gd name="T14" fmla="*/ 213227 w 58"/>
              <a:gd name="T15" fmla="*/ 47714 h 40"/>
              <a:gd name="T16" fmla="*/ 202198 w 58"/>
              <a:gd name="T17" fmla="*/ 73406 h 40"/>
              <a:gd name="T18" fmla="*/ 202198 w 58"/>
              <a:gd name="T19" fmla="*/ 73406 h 40"/>
              <a:gd name="T20" fmla="*/ 202198 w 58"/>
              <a:gd name="T21" fmla="*/ 73406 h 40"/>
              <a:gd name="T22" fmla="*/ 176464 w 58"/>
              <a:gd name="T23" fmla="*/ 84417 h 40"/>
              <a:gd name="T24" fmla="*/ 172787 w 58"/>
              <a:gd name="T25" fmla="*/ 84417 h 40"/>
              <a:gd name="T26" fmla="*/ 172787 w 58"/>
              <a:gd name="T27" fmla="*/ 91758 h 40"/>
              <a:gd name="T28" fmla="*/ 172787 w 58"/>
              <a:gd name="T29" fmla="*/ 95428 h 40"/>
              <a:gd name="T30" fmla="*/ 150729 w 58"/>
              <a:gd name="T31" fmla="*/ 95428 h 40"/>
              <a:gd name="T32" fmla="*/ 169111 w 58"/>
              <a:gd name="T33" fmla="*/ 80747 h 40"/>
              <a:gd name="T34" fmla="*/ 139700 w 58"/>
              <a:gd name="T35" fmla="*/ 36703 h 40"/>
              <a:gd name="T36" fmla="*/ 121319 w 58"/>
              <a:gd name="T37" fmla="*/ 33033 h 40"/>
              <a:gd name="T38" fmla="*/ 121319 w 58"/>
              <a:gd name="T39" fmla="*/ 33033 h 40"/>
              <a:gd name="T40" fmla="*/ 110290 w 58"/>
              <a:gd name="T41" fmla="*/ 0 h 40"/>
              <a:gd name="T42" fmla="*/ 172787 w 58"/>
              <a:gd name="T43" fmla="*/ 0 h 40"/>
              <a:gd name="T44" fmla="*/ 172787 w 58"/>
              <a:gd name="T45" fmla="*/ 11011 h 40"/>
              <a:gd name="T46" fmla="*/ 176464 w 58"/>
              <a:gd name="T47" fmla="*/ 11011 h 40"/>
              <a:gd name="T48" fmla="*/ 124995 w 58"/>
              <a:gd name="T49" fmla="*/ 95428 h 40"/>
              <a:gd name="T50" fmla="*/ 102937 w 58"/>
              <a:gd name="T51" fmla="*/ 58725 h 40"/>
              <a:gd name="T52" fmla="*/ 102937 w 58"/>
              <a:gd name="T53" fmla="*/ 44044 h 40"/>
              <a:gd name="T54" fmla="*/ 113966 w 58"/>
              <a:gd name="T55" fmla="*/ 36703 h 40"/>
              <a:gd name="T56" fmla="*/ 113966 w 58"/>
              <a:gd name="T57" fmla="*/ 33033 h 40"/>
              <a:gd name="T58" fmla="*/ 95585 w 58"/>
              <a:gd name="T59" fmla="*/ 0 h 40"/>
              <a:gd name="T60" fmla="*/ 29411 w 58"/>
              <a:gd name="T61" fmla="*/ 0 h 40"/>
              <a:gd name="T62" fmla="*/ 29411 w 58"/>
              <a:gd name="T63" fmla="*/ 91758 h 40"/>
              <a:gd name="T64" fmla="*/ 29411 w 58"/>
              <a:gd name="T65" fmla="*/ 95428 h 40"/>
              <a:gd name="T66" fmla="*/ 124995 w 58"/>
              <a:gd name="T67" fmla="*/ 95428 h 40"/>
              <a:gd name="T68" fmla="*/ 121319 w 58"/>
              <a:gd name="T69" fmla="*/ 44044 h 40"/>
              <a:gd name="T70" fmla="*/ 124995 w 58"/>
              <a:gd name="T71" fmla="*/ 47714 h 40"/>
              <a:gd name="T72" fmla="*/ 117642 w 58"/>
              <a:gd name="T73" fmla="*/ 51384 h 40"/>
              <a:gd name="T74" fmla="*/ 113966 w 58"/>
              <a:gd name="T75" fmla="*/ 47714 h 40"/>
              <a:gd name="T76" fmla="*/ 117642 w 58"/>
              <a:gd name="T77" fmla="*/ 55055 h 40"/>
              <a:gd name="T78" fmla="*/ 124995 w 58"/>
              <a:gd name="T79" fmla="*/ 55055 h 40"/>
              <a:gd name="T80" fmla="*/ 124995 w 58"/>
              <a:gd name="T81" fmla="*/ 47714 h 40"/>
              <a:gd name="T82" fmla="*/ 121319 w 58"/>
              <a:gd name="T83" fmla="*/ 44044 h 40"/>
              <a:gd name="T84" fmla="*/ 172787 w 58"/>
              <a:gd name="T85" fmla="*/ 33033 h 40"/>
              <a:gd name="T86" fmla="*/ 172787 w 58"/>
              <a:gd name="T87" fmla="*/ 62395 h 40"/>
              <a:gd name="T88" fmla="*/ 176464 w 58"/>
              <a:gd name="T89" fmla="*/ 62395 h 40"/>
              <a:gd name="T90" fmla="*/ 187493 w 58"/>
              <a:gd name="T91" fmla="*/ 58725 h 40"/>
              <a:gd name="T92" fmla="*/ 187493 w 58"/>
              <a:gd name="T93" fmla="*/ 58725 h 40"/>
              <a:gd name="T94" fmla="*/ 191169 w 58"/>
              <a:gd name="T95" fmla="*/ 47714 h 40"/>
              <a:gd name="T96" fmla="*/ 187493 w 58"/>
              <a:gd name="T97" fmla="*/ 36703 h 40"/>
              <a:gd name="T98" fmla="*/ 176464 w 58"/>
              <a:gd name="T99" fmla="*/ 33033 h 40"/>
              <a:gd name="T100" fmla="*/ 172787 w 58"/>
              <a:gd name="T101" fmla="*/ 33033 h 40"/>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58" h="40">
                <a:moveTo>
                  <a:pt x="0" y="29"/>
                </a:moveTo>
                <a:cubicBezTo>
                  <a:pt x="56" y="29"/>
                  <a:pt x="56" y="29"/>
                  <a:pt x="56" y="29"/>
                </a:cubicBezTo>
                <a:cubicBezTo>
                  <a:pt x="48" y="40"/>
                  <a:pt x="48" y="40"/>
                  <a:pt x="48" y="40"/>
                </a:cubicBezTo>
                <a:cubicBezTo>
                  <a:pt x="8" y="40"/>
                  <a:pt x="8" y="40"/>
                  <a:pt x="8" y="40"/>
                </a:cubicBezTo>
                <a:cubicBezTo>
                  <a:pt x="0" y="29"/>
                  <a:pt x="0" y="29"/>
                  <a:pt x="0" y="29"/>
                </a:cubicBezTo>
                <a:close/>
                <a:moveTo>
                  <a:pt x="48" y="3"/>
                </a:moveTo>
                <a:cubicBezTo>
                  <a:pt x="51" y="3"/>
                  <a:pt x="53" y="4"/>
                  <a:pt x="55" y="6"/>
                </a:cubicBezTo>
                <a:cubicBezTo>
                  <a:pt x="57" y="8"/>
                  <a:pt x="58" y="10"/>
                  <a:pt x="58" y="13"/>
                </a:cubicBezTo>
                <a:cubicBezTo>
                  <a:pt x="58" y="16"/>
                  <a:pt x="57" y="19"/>
                  <a:pt x="55" y="20"/>
                </a:cubicBezTo>
                <a:cubicBezTo>
                  <a:pt x="55" y="20"/>
                  <a:pt x="55" y="20"/>
                  <a:pt x="55" y="20"/>
                </a:cubicBezTo>
                <a:cubicBezTo>
                  <a:pt x="55" y="20"/>
                  <a:pt x="55" y="20"/>
                  <a:pt x="55" y="20"/>
                </a:cubicBezTo>
                <a:cubicBezTo>
                  <a:pt x="53" y="22"/>
                  <a:pt x="51" y="23"/>
                  <a:pt x="48" y="23"/>
                </a:cubicBezTo>
                <a:cubicBezTo>
                  <a:pt x="48" y="23"/>
                  <a:pt x="48" y="23"/>
                  <a:pt x="47" y="23"/>
                </a:cubicBezTo>
                <a:cubicBezTo>
                  <a:pt x="47" y="25"/>
                  <a:pt x="47" y="25"/>
                  <a:pt x="47" y="25"/>
                </a:cubicBezTo>
                <a:cubicBezTo>
                  <a:pt x="47" y="26"/>
                  <a:pt x="47" y="26"/>
                  <a:pt x="47" y="26"/>
                </a:cubicBezTo>
                <a:cubicBezTo>
                  <a:pt x="41" y="26"/>
                  <a:pt x="41" y="26"/>
                  <a:pt x="41" y="26"/>
                </a:cubicBezTo>
                <a:cubicBezTo>
                  <a:pt x="46" y="22"/>
                  <a:pt x="46" y="22"/>
                  <a:pt x="46" y="22"/>
                </a:cubicBezTo>
                <a:cubicBezTo>
                  <a:pt x="38" y="10"/>
                  <a:pt x="38" y="10"/>
                  <a:pt x="38" y="10"/>
                </a:cubicBezTo>
                <a:cubicBezTo>
                  <a:pt x="33" y="9"/>
                  <a:pt x="33" y="9"/>
                  <a:pt x="33" y="9"/>
                </a:cubicBezTo>
                <a:cubicBezTo>
                  <a:pt x="33" y="9"/>
                  <a:pt x="33" y="9"/>
                  <a:pt x="33" y="9"/>
                </a:cubicBezTo>
                <a:cubicBezTo>
                  <a:pt x="32" y="6"/>
                  <a:pt x="32" y="2"/>
                  <a:pt x="30" y="0"/>
                </a:cubicBezTo>
                <a:cubicBezTo>
                  <a:pt x="47" y="0"/>
                  <a:pt x="47" y="0"/>
                  <a:pt x="47" y="0"/>
                </a:cubicBezTo>
                <a:cubicBezTo>
                  <a:pt x="47" y="3"/>
                  <a:pt x="47" y="3"/>
                  <a:pt x="47" y="3"/>
                </a:cubicBezTo>
                <a:cubicBezTo>
                  <a:pt x="48" y="3"/>
                  <a:pt x="48" y="3"/>
                  <a:pt x="48" y="3"/>
                </a:cubicBezTo>
                <a:close/>
                <a:moveTo>
                  <a:pt x="34" y="26"/>
                </a:moveTo>
                <a:cubicBezTo>
                  <a:pt x="28" y="16"/>
                  <a:pt x="28" y="16"/>
                  <a:pt x="28" y="16"/>
                </a:cubicBezTo>
                <a:cubicBezTo>
                  <a:pt x="28" y="12"/>
                  <a:pt x="28" y="12"/>
                  <a:pt x="28" y="12"/>
                </a:cubicBezTo>
                <a:cubicBezTo>
                  <a:pt x="31" y="10"/>
                  <a:pt x="31" y="10"/>
                  <a:pt x="31" y="10"/>
                </a:cubicBezTo>
                <a:cubicBezTo>
                  <a:pt x="31" y="10"/>
                  <a:pt x="31" y="10"/>
                  <a:pt x="31" y="9"/>
                </a:cubicBezTo>
                <a:cubicBezTo>
                  <a:pt x="30" y="6"/>
                  <a:pt x="30" y="2"/>
                  <a:pt x="26" y="0"/>
                </a:cubicBezTo>
                <a:cubicBezTo>
                  <a:pt x="8" y="0"/>
                  <a:pt x="8" y="0"/>
                  <a:pt x="8" y="0"/>
                </a:cubicBezTo>
                <a:cubicBezTo>
                  <a:pt x="8" y="25"/>
                  <a:pt x="8" y="25"/>
                  <a:pt x="8" y="25"/>
                </a:cubicBezTo>
                <a:cubicBezTo>
                  <a:pt x="8" y="26"/>
                  <a:pt x="8" y="26"/>
                  <a:pt x="8" y="26"/>
                </a:cubicBezTo>
                <a:cubicBezTo>
                  <a:pt x="34" y="26"/>
                  <a:pt x="34" y="26"/>
                  <a:pt x="34" y="26"/>
                </a:cubicBezTo>
                <a:close/>
                <a:moveTo>
                  <a:pt x="33" y="12"/>
                </a:moveTo>
                <a:cubicBezTo>
                  <a:pt x="34" y="13"/>
                  <a:pt x="34" y="13"/>
                  <a:pt x="34" y="13"/>
                </a:cubicBezTo>
                <a:cubicBezTo>
                  <a:pt x="32" y="14"/>
                  <a:pt x="32" y="14"/>
                  <a:pt x="32" y="14"/>
                </a:cubicBezTo>
                <a:cubicBezTo>
                  <a:pt x="32" y="14"/>
                  <a:pt x="32" y="13"/>
                  <a:pt x="31" y="13"/>
                </a:cubicBezTo>
                <a:cubicBezTo>
                  <a:pt x="31" y="13"/>
                  <a:pt x="31" y="14"/>
                  <a:pt x="32" y="15"/>
                </a:cubicBezTo>
                <a:cubicBezTo>
                  <a:pt x="32" y="15"/>
                  <a:pt x="33" y="15"/>
                  <a:pt x="34" y="15"/>
                </a:cubicBezTo>
                <a:cubicBezTo>
                  <a:pt x="34" y="15"/>
                  <a:pt x="35" y="14"/>
                  <a:pt x="34" y="13"/>
                </a:cubicBezTo>
                <a:cubicBezTo>
                  <a:pt x="34" y="13"/>
                  <a:pt x="34" y="12"/>
                  <a:pt x="33" y="12"/>
                </a:cubicBezTo>
                <a:close/>
                <a:moveTo>
                  <a:pt x="47" y="9"/>
                </a:moveTo>
                <a:cubicBezTo>
                  <a:pt x="47" y="17"/>
                  <a:pt x="47" y="17"/>
                  <a:pt x="47" y="17"/>
                </a:cubicBezTo>
                <a:cubicBezTo>
                  <a:pt x="48" y="17"/>
                  <a:pt x="48" y="17"/>
                  <a:pt x="48" y="17"/>
                </a:cubicBezTo>
                <a:cubicBezTo>
                  <a:pt x="49" y="17"/>
                  <a:pt x="50" y="17"/>
                  <a:pt x="51" y="16"/>
                </a:cubicBezTo>
                <a:cubicBezTo>
                  <a:pt x="51" y="16"/>
                  <a:pt x="51" y="16"/>
                  <a:pt x="51" y="16"/>
                </a:cubicBezTo>
                <a:cubicBezTo>
                  <a:pt x="51" y="15"/>
                  <a:pt x="52" y="14"/>
                  <a:pt x="52" y="13"/>
                </a:cubicBezTo>
                <a:cubicBezTo>
                  <a:pt x="52" y="12"/>
                  <a:pt x="51" y="11"/>
                  <a:pt x="51" y="10"/>
                </a:cubicBezTo>
                <a:cubicBezTo>
                  <a:pt x="50" y="10"/>
                  <a:pt x="49" y="9"/>
                  <a:pt x="48" y="9"/>
                </a:cubicBezTo>
                <a:cubicBezTo>
                  <a:pt x="48" y="9"/>
                  <a:pt x="48" y="9"/>
                  <a:pt x="47" y="9"/>
                </a:cubicBezTo>
                <a:close/>
              </a:path>
            </a:pathLst>
          </a:custGeom>
          <a:solidFill>
            <a:schemeClr val="bg1"/>
          </a:solidFill>
          <a:ln>
            <a:noFill/>
          </a:ln>
        </p:spPr>
        <p:txBody>
          <a:body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方正黑体简体" panose="02010601030101010101" pitchFamily="2" charset="-122"/>
              <a:cs typeface="+mn-cs"/>
              <a:sym typeface="Arial" panose="020B0604020202020204" pitchFamily="34" charset="0"/>
            </a:endParaRPr>
          </a:p>
        </p:txBody>
      </p:sp>
      <p:sp>
        <p:nvSpPr>
          <p:cNvPr id="210" name="Freeform 258"/>
          <p:cNvSpPr>
            <a:spLocks noEditPoints="1"/>
          </p:cNvSpPr>
          <p:nvPr/>
        </p:nvSpPr>
        <p:spPr bwMode="auto">
          <a:xfrm>
            <a:off x="9838533" y="2789978"/>
            <a:ext cx="196850" cy="187325"/>
          </a:xfrm>
          <a:custGeom>
            <a:avLst/>
            <a:gdLst>
              <a:gd name="T0" fmla="*/ 10972 w 54"/>
              <a:gd name="T1" fmla="*/ 113673 h 51"/>
              <a:gd name="T2" fmla="*/ 25602 w 54"/>
              <a:gd name="T3" fmla="*/ 187011 h 51"/>
              <a:gd name="T4" fmla="*/ 40231 w 54"/>
              <a:gd name="T5" fmla="*/ 124674 h 51"/>
              <a:gd name="T6" fmla="*/ 62175 w 54"/>
              <a:gd name="T7" fmla="*/ 187011 h 51"/>
              <a:gd name="T8" fmla="*/ 54861 w 54"/>
              <a:gd name="T9" fmla="*/ 69671 h 51"/>
              <a:gd name="T10" fmla="*/ 109721 w 54"/>
              <a:gd name="T11" fmla="*/ 51336 h 51"/>
              <a:gd name="T12" fmla="*/ 36574 w 54"/>
              <a:gd name="T13" fmla="*/ 47669 h 51"/>
              <a:gd name="T14" fmla="*/ 36574 w 54"/>
              <a:gd name="T15" fmla="*/ 55003 h 51"/>
              <a:gd name="T16" fmla="*/ 36574 w 54"/>
              <a:gd name="T17" fmla="*/ 99006 h 51"/>
              <a:gd name="T18" fmla="*/ 36574 w 54"/>
              <a:gd name="T19" fmla="*/ 99006 h 51"/>
              <a:gd name="T20" fmla="*/ 32916 w 54"/>
              <a:gd name="T21" fmla="*/ 99006 h 51"/>
              <a:gd name="T22" fmla="*/ 32916 w 54"/>
              <a:gd name="T23" fmla="*/ 55003 h 51"/>
              <a:gd name="T24" fmla="*/ 32916 w 54"/>
              <a:gd name="T25" fmla="*/ 47669 h 51"/>
              <a:gd name="T26" fmla="*/ 0 w 54"/>
              <a:gd name="T27" fmla="*/ 102673 h 51"/>
              <a:gd name="T28" fmla="*/ 14629 w 54"/>
              <a:gd name="T29" fmla="*/ 22001 h 51"/>
              <a:gd name="T30" fmla="*/ 54861 w 54"/>
              <a:gd name="T31" fmla="*/ 22001 h 51"/>
              <a:gd name="T32" fmla="*/ 80462 w 54"/>
              <a:gd name="T33" fmla="*/ 91672 h 51"/>
              <a:gd name="T34" fmla="*/ 102406 w 54"/>
              <a:gd name="T35" fmla="*/ 84338 h 51"/>
              <a:gd name="T36" fmla="*/ 117036 w 54"/>
              <a:gd name="T37" fmla="*/ 95339 h 51"/>
              <a:gd name="T38" fmla="*/ 131665 w 54"/>
              <a:gd name="T39" fmla="*/ 55003 h 51"/>
              <a:gd name="T40" fmla="*/ 146295 w 54"/>
              <a:gd name="T41" fmla="*/ 69671 h 51"/>
              <a:gd name="T42" fmla="*/ 168239 w 54"/>
              <a:gd name="T43" fmla="*/ 47669 h 51"/>
              <a:gd name="T44" fmla="*/ 149952 w 54"/>
              <a:gd name="T45" fmla="*/ 84338 h 51"/>
              <a:gd name="T46" fmla="*/ 135323 w 54"/>
              <a:gd name="T47" fmla="*/ 69671 h 51"/>
              <a:gd name="T48" fmla="*/ 120693 w 54"/>
              <a:gd name="T49" fmla="*/ 106340 h 51"/>
              <a:gd name="T50" fmla="*/ 102406 w 54"/>
              <a:gd name="T51" fmla="*/ 91672 h 51"/>
              <a:gd name="T52" fmla="*/ 80462 w 54"/>
              <a:gd name="T53" fmla="*/ 91672 h 51"/>
              <a:gd name="T54" fmla="*/ 149952 w 54"/>
              <a:gd name="T55" fmla="*/ 176010 h 51"/>
              <a:gd name="T56" fmla="*/ 84120 w 54"/>
              <a:gd name="T57" fmla="*/ 187011 h 51"/>
              <a:gd name="T58" fmla="*/ 128008 w 54"/>
              <a:gd name="T59" fmla="*/ 139342 h 51"/>
              <a:gd name="T60" fmla="*/ 106064 w 54"/>
              <a:gd name="T61" fmla="*/ 172343 h 51"/>
              <a:gd name="T62" fmla="*/ 73147 w 54"/>
              <a:gd name="T63" fmla="*/ 139342 h 51"/>
              <a:gd name="T64" fmla="*/ 182869 w 54"/>
              <a:gd name="T65" fmla="*/ 124674 h 51"/>
              <a:gd name="T66" fmla="*/ 65833 w 54"/>
              <a:gd name="T67" fmla="*/ 18334 h 51"/>
              <a:gd name="T68" fmla="*/ 190183 w 54"/>
              <a:gd name="T69" fmla="*/ 7334 h 51"/>
              <a:gd name="T70" fmla="*/ 197498 w 54"/>
              <a:gd name="T71" fmla="*/ 11001 h 51"/>
              <a:gd name="T72" fmla="*/ 197498 w 54"/>
              <a:gd name="T73" fmla="*/ 139342 h 51"/>
              <a:gd name="T74" fmla="*/ 128008 w 54"/>
              <a:gd name="T75" fmla="*/ 139342 h 51"/>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54" h="51">
                <a:moveTo>
                  <a:pt x="0" y="28"/>
                </a:moveTo>
                <a:cubicBezTo>
                  <a:pt x="3" y="31"/>
                  <a:pt x="3" y="31"/>
                  <a:pt x="3" y="31"/>
                </a:cubicBezTo>
                <a:cubicBezTo>
                  <a:pt x="2" y="51"/>
                  <a:pt x="2" y="51"/>
                  <a:pt x="2" y="51"/>
                </a:cubicBezTo>
                <a:cubicBezTo>
                  <a:pt x="7" y="51"/>
                  <a:pt x="7" y="51"/>
                  <a:pt x="7" y="51"/>
                </a:cubicBezTo>
                <a:cubicBezTo>
                  <a:pt x="8" y="34"/>
                  <a:pt x="8" y="34"/>
                  <a:pt x="8" y="34"/>
                </a:cubicBezTo>
                <a:cubicBezTo>
                  <a:pt x="11" y="34"/>
                  <a:pt x="11" y="34"/>
                  <a:pt x="11" y="34"/>
                </a:cubicBezTo>
                <a:cubicBezTo>
                  <a:pt x="12" y="51"/>
                  <a:pt x="12" y="51"/>
                  <a:pt x="12" y="51"/>
                </a:cubicBezTo>
                <a:cubicBezTo>
                  <a:pt x="17" y="51"/>
                  <a:pt x="17" y="51"/>
                  <a:pt x="17" y="51"/>
                </a:cubicBezTo>
                <a:cubicBezTo>
                  <a:pt x="16" y="31"/>
                  <a:pt x="16" y="31"/>
                  <a:pt x="16" y="31"/>
                </a:cubicBezTo>
                <a:cubicBezTo>
                  <a:pt x="15" y="19"/>
                  <a:pt x="15" y="19"/>
                  <a:pt x="15" y="19"/>
                </a:cubicBezTo>
                <a:cubicBezTo>
                  <a:pt x="28" y="18"/>
                  <a:pt x="28" y="18"/>
                  <a:pt x="28" y="18"/>
                </a:cubicBezTo>
                <a:cubicBezTo>
                  <a:pt x="30" y="14"/>
                  <a:pt x="30" y="14"/>
                  <a:pt x="30" y="14"/>
                </a:cubicBezTo>
                <a:cubicBezTo>
                  <a:pt x="17" y="13"/>
                  <a:pt x="17" y="13"/>
                  <a:pt x="17" y="13"/>
                </a:cubicBezTo>
                <a:cubicBezTo>
                  <a:pt x="10" y="13"/>
                  <a:pt x="10" y="13"/>
                  <a:pt x="10" y="13"/>
                </a:cubicBezTo>
                <a:cubicBezTo>
                  <a:pt x="11" y="14"/>
                  <a:pt x="11" y="14"/>
                  <a:pt x="11" y="14"/>
                </a:cubicBezTo>
                <a:cubicBezTo>
                  <a:pt x="10" y="15"/>
                  <a:pt x="10" y="15"/>
                  <a:pt x="10" y="15"/>
                </a:cubicBezTo>
                <a:cubicBezTo>
                  <a:pt x="12" y="24"/>
                  <a:pt x="12" y="24"/>
                  <a:pt x="12" y="24"/>
                </a:cubicBezTo>
                <a:cubicBezTo>
                  <a:pt x="10" y="27"/>
                  <a:pt x="10" y="27"/>
                  <a:pt x="10" y="27"/>
                </a:cubicBezTo>
                <a:cubicBezTo>
                  <a:pt x="10" y="27"/>
                  <a:pt x="10" y="27"/>
                  <a:pt x="10" y="27"/>
                </a:cubicBezTo>
                <a:cubicBezTo>
                  <a:pt x="10" y="27"/>
                  <a:pt x="10" y="27"/>
                  <a:pt x="10" y="27"/>
                </a:cubicBezTo>
                <a:cubicBezTo>
                  <a:pt x="9" y="27"/>
                  <a:pt x="9" y="27"/>
                  <a:pt x="9" y="27"/>
                </a:cubicBezTo>
                <a:cubicBezTo>
                  <a:pt x="9" y="27"/>
                  <a:pt x="9" y="27"/>
                  <a:pt x="9" y="27"/>
                </a:cubicBezTo>
                <a:cubicBezTo>
                  <a:pt x="7" y="24"/>
                  <a:pt x="7" y="24"/>
                  <a:pt x="7" y="24"/>
                </a:cubicBezTo>
                <a:cubicBezTo>
                  <a:pt x="9" y="15"/>
                  <a:pt x="9" y="15"/>
                  <a:pt x="9" y="15"/>
                </a:cubicBezTo>
                <a:cubicBezTo>
                  <a:pt x="8" y="14"/>
                  <a:pt x="8" y="14"/>
                  <a:pt x="8" y="14"/>
                </a:cubicBezTo>
                <a:cubicBezTo>
                  <a:pt x="9" y="13"/>
                  <a:pt x="9" y="13"/>
                  <a:pt x="9" y="13"/>
                </a:cubicBezTo>
                <a:cubicBezTo>
                  <a:pt x="2" y="13"/>
                  <a:pt x="2" y="13"/>
                  <a:pt x="2" y="13"/>
                </a:cubicBezTo>
                <a:cubicBezTo>
                  <a:pt x="0" y="28"/>
                  <a:pt x="0" y="28"/>
                  <a:pt x="0" y="28"/>
                </a:cubicBezTo>
                <a:close/>
                <a:moveTo>
                  <a:pt x="10" y="0"/>
                </a:moveTo>
                <a:cubicBezTo>
                  <a:pt x="6" y="0"/>
                  <a:pt x="4" y="3"/>
                  <a:pt x="4" y="6"/>
                </a:cubicBezTo>
                <a:cubicBezTo>
                  <a:pt x="4" y="9"/>
                  <a:pt x="6" y="12"/>
                  <a:pt x="10" y="12"/>
                </a:cubicBezTo>
                <a:cubicBezTo>
                  <a:pt x="13" y="12"/>
                  <a:pt x="15" y="9"/>
                  <a:pt x="15" y="6"/>
                </a:cubicBezTo>
                <a:cubicBezTo>
                  <a:pt x="15" y="3"/>
                  <a:pt x="13" y="0"/>
                  <a:pt x="10" y="0"/>
                </a:cubicBezTo>
                <a:close/>
                <a:moveTo>
                  <a:pt x="22" y="25"/>
                </a:moveTo>
                <a:cubicBezTo>
                  <a:pt x="28" y="23"/>
                  <a:pt x="28" y="23"/>
                  <a:pt x="28" y="23"/>
                </a:cubicBezTo>
                <a:cubicBezTo>
                  <a:pt x="28" y="23"/>
                  <a:pt x="28" y="23"/>
                  <a:pt x="28" y="23"/>
                </a:cubicBezTo>
                <a:cubicBezTo>
                  <a:pt x="28" y="24"/>
                  <a:pt x="28" y="24"/>
                  <a:pt x="28" y="24"/>
                </a:cubicBezTo>
                <a:cubicBezTo>
                  <a:pt x="32" y="26"/>
                  <a:pt x="32" y="26"/>
                  <a:pt x="32" y="26"/>
                </a:cubicBezTo>
                <a:cubicBezTo>
                  <a:pt x="36" y="17"/>
                  <a:pt x="36" y="17"/>
                  <a:pt x="36" y="17"/>
                </a:cubicBezTo>
                <a:cubicBezTo>
                  <a:pt x="36" y="15"/>
                  <a:pt x="36" y="15"/>
                  <a:pt x="36" y="15"/>
                </a:cubicBezTo>
                <a:cubicBezTo>
                  <a:pt x="37" y="16"/>
                  <a:pt x="37" y="16"/>
                  <a:pt x="37" y="16"/>
                </a:cubicBezTo>
                <a:cubicBezTo>
                  <a:pt x="40" y="19"/>
                  <a:pt x="40" y="19"/>
                  <a:pt x="40" y="19"/>
                </a:cubicBezTo>
                <a:cubicBezTo>
                  <a:pt x="45" y="12"/>
                  <a:pt x="45" y="12"/>
                  <a:pt x="45" y="12"/>
                </a:cubicBezTo>
                <a:cubicBezTo>
                  <a:pt x="46" y="13"/>
                  <a:pt x="46" y="13"/>
                  <a:pt x="46" y="13"/>
                </a:cubicBezTo>
                <a:cubicBezTo>
                  <a:pt x="41" y="21"/>
                  <a:pt x="41" y="21"/>
                  <a:pt x="41" y="21"/>
                </a:cubicBezTo>
                <a:cubicBezTo>
                  <a:pt x="41" y="23"/>
                  <a:pt x="41" y="23"/>
                  <a:pt x="41" y="23"/>
                </a:cubicBezTo>
                <a:cubicBezTo>
                  <a:pt x="40" y="22"/>
                  <a:pt x="40" y="22"/>
                  <a:pt x="40" y="22"/>
                </a:cubicBezTo>
                <a:cubicBezTo>
                  <a:pt x="37" y="19"/>
                  <a:pt x="37" y="19"/>
                  <a:pt x="37" y="19"/>
                </a:cubicBezTo>
                <a:cubicBezTo>
                  <a:pt x="34" y="28"/>
                  <a:pt x="34" y="28"/>
                  <a:pt x="34" y="28"/>
                </a:cubicBezTo>
                <a:cubicBezTo>
                  <a:pt x="33" y="29"/>
                  <a:pt x="33" y="29"/>
                  <a:pt x="33" y="29"/>
                </a:cubicBezTo>
                <a:cubicBezTo>
                  <a:pt x="32" y="28"/>
                  <a:pt x="32" y="28"/>
                  <a:pt x="32" y="28"/>
                </a:cubicBezTo>
                <a:cubicBezTo>
                  <a:pt x="28" y="25"/>
                  <a:pt x="28" y="25"/>
                  <a:pt x="28" y="25"/>
                </a:cubicBezTo>
                <a:cubicBezTo>
                  <a:pt x="23" y="27"/>
                  <a:pt x="23" y="27"/>
                  <a:pt x="23" y="27"/>
                </a:cubicBezTo>
                <a:cubicBezTo>
                  <a:pt x="22" y="25"/>
                  <a:pt x="22" y="25"/>
                  <a:pt x="22" y="25"/>
                </a:cubicBezTo>
                <a:close/>
                <a:moveTo>
                  <a:pt x="23" y="48"/>
                </a:moveTo>
                <a:cubicBezTo>
                  <a:pt x="41" y="48"/>
                  <a:pt x="41" y="48"/>
                  <a:pt x="41" y="48"/>
                </a:cubicBezTo>
                <a:cubicBezTo>
                  <a:pt x="41" y="51"/>
                  <a:pt x="41" y="51"/>
                  <a:pt x="41" y="51"/>
                </a:cubicBezTo>
                <a:cubicBezTo>
                  <a:pt x="23" y="51"/>
                  <a:pt x="23" y="51"/>
                  <a:pt x="23" y="51"/>
                </a:cubicBezTo>
                <a:cubicBezTo>
                  <a:pt x="23" y="48"/>
                  <a:pt x="23" y="48"/>
                  <a:pt x="23" y="48"/>
                </a:cubicBezTo>
                <a:close/>
                <a:moveTo>
                  <a:pt x="35" y="38"/>
                </a:moveTo>
                <a:cubicBezTo>
                  <a:pt x="35" y="47"/>
                  <a:pt x="35" y="47"/>
                  <a:pt x="35" y="47"/>
                </a:cubicBezTo>
                <a:cubicBezTo>
                  <a:pt x="29" y="47"/>
                  <a:pt x="29" y="47"/>
                  <a:pt x="29" y="47"/>
                </a:cubicBezTo>
                <a:cubicBezTo>
                  <a:pt x="29" y="38"/>
                  <a:pt x="29" y="38"/>
                  <a:pt x="29" y="38"/>
                </a:cubicBezTo>
                <a:cubicBezTo>
                  <a:pt x="20" y="38"/>
                  <a:pt x="20" y="38"/>
                  <a:pt x="20" y="38"/>
                </a:cubicBezTo>
                <a:cubicBezTo>
                  <a:pt x="20" y="34"/>
                  <a:pt x="20" y="34"/>
                  <a:pt x="20" y="34"/>
                </a:cubicBezTo>
                <a:cubicBezTo>
                  <a:pt x="50" y="34"/>
                  <a:pt x="50" y="34"/>
                  <a:pt x="50" y="34"/>
                </a:cubicBezTo>
                <a:cubicBezTo>
                  <a:pt x="50" y="5"/>
                  <a:pt x="50" y="5"/>
                  <a:pt x="50" y="5"/>
                </a:cubicBezTo>
                <a:cubicBezTo>
                  <a:pt x="18" y="5"/>
                  <a:pt x="18" y="5"/>
                  <a:pt x="18" y="5"/>
                </a:cubicBezTo>
                <a:cubicBezTo>
                  <a:pt x="18" y="2"/>
                  <a:pt x="18" y="2"/>
                  <a:pt x="18" y="2"/>
                </a:cubicBezTo>
                <a:cubicBezTo>
                  <a:pt x="52" y="2"/>
                  <a:pt x="52" y="2"/>
                  <a:pt x="52" y="2"/>
                </a:cubicBezTo>
                <a:cubicBezTo>
                  <a:pt x="54" y="2"/>
                  <a:pt x="54" y="2"/>
                  <a:pt x="54" y="2"/>
                </a:cubicBezTo>
                <a:cubicBezTo>
                  <a:pt x="54" y="3"/>
                  <a:pt x="54" y="3"/>
                  <a:pt x="54" y="3"/>
                </a:cubicBezTo>
                <a:cubicBezTo>
                  <a:pt x="54" y="36"/>
                  <a:pt x="54" y="36"/>
                  <a:pt x="54" y="36"/>
                </a:cubicBezTo>
                <a:cubicBezTo>
                  <a:pt x="54" y="38"/>
                  <a:pt x="54" y="38"/>
                  <a:pt x="54" y="38"/>
                </a:cubicBezTo>
                <a:cubicBezTo>
                  <a:pt x="52" y="38"/>
                  <a:pt x="52" y="38"/>
                  <a:pt x="52" y="38"/>
                </a:cubicBezTo>
                <a:lnTo>
                  <a:pt x="35" y="38"/>
                </a:lnTo>
                <a:close/>
              </a:path>
            </a:pathLst>
          </a:custGeom>
          <a:solidFill>
            <a:schemeClr val="bg1"/>
          </a:solidFill>
          <a:ln>
            <a:noFill/>
          </a:ln>
        </p:spPr>
        <p:txBody>
          <a:body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方正黑体简体" panose="02010601030101010101" pitchFamily="2" charset="-122"/>
              <a:cs typeface="+mn-cs"/>
              <a:sym typeface="Arial" panose="020B0604020202020204" pitchFamily="34" charset="0"/>
            </a:endParaRPr>
          </a:p>
        </p:txBody>
      </p:sp>
      <p:sp>
        <p:nvSpPr>
          <p:cNvPr id="211" name="Freeform 259"/>
          <p:cNvSpPr>
            <a:spLocks noEditPoints="1"/>
          </p:cNvSpPr>
          <p:nvPr/>
        </p:nvSpPr>
        <p:spPr bwMode="auto">
          <a:xfrm>
            <a:off x="10189370" y="2801091"/>
            <a:ext cx="254000" cy="142875"/>
          </a:xfrm>
          <a:custGeom>
            <a:avLst/>
            <a:gdLst>
              <a:gd name="T0" fmla="*/ 110185 w 69"/>
              <a:gd name="T1" fmla="*/ 58796 h 39"/>
              <a:gd name="T2" fmla="*/ 69784 w 69"/>
              <a:gd name="T3" fmla="*/ 117593 h 39"/>
              <a:gd name="T4" fmla="*/ 66111 w 69"/>
              <a:gd name="T5" fmla="*/ 121267 h 39"/>
              <a:gd name="T6" fmla="*/ 66111 w 69"/>
              <a:gd name="T7" fmla="*/ 143316 h 39"/>
              <a:gd name="T8" fmla="*/ 249753 w 69"/>
              <a:gd name="T9" fmla="*/ 117593 h 39"/>
              <a:gd name="T10" fmla="*/ 176296 w 69"/>
              <a:gd name="T11" fmla="*/ 113918 h 39"/>
              <a:gd name="T12" fmla="*/ 172624 w 69"/>
              <a:gd name="T13" fmla="*/ 102894 h 39"/>
              <a:gd name="T14" fmla="*/ 143241 w 69"/>
              <a:gd name="T15" fmla="*/ 95544 h 39"/>
              <a:gd name="T16" fmla="*/ 146914 w 69"/>
              <a:gd name="T17" fmla="*/ 102894 h 39"/>
              <a:gd name="T18" fmla="*/ 172624 w 69"/>
              <a:gd name="T19" fmla="*/ 121267 h 39"/>
              <a:gd name="T20" fmla="*/ 132222 w 69"/>
              <a:gd name="T21" fmla="*/ 135966 h 39"/>
              <a:gd name="T22" fmla="*/ 128549 w 69"/>
              <a:gd name="T23" fmla="*/ 99219 h 39"/>
              <a:gd name="T24" fmla="*/ 117531 w 69"/>
              <a:gd name="T25" fmla="*/ 99219 h 39"/>
              <a:gd name="T26" fmla="*/ 113858 w 69"/>
              <a:gd name="T27" fmla="*/ 135966 h 39"/>
              <a:gd name="T28" fmla="*/ 77130 w 69"/>
              <a:gd name="T29" fmla="*/ 117593 h 39"/>
              <a:gd name="T30" fmla="*/ 106512 w 69"/>
              <a:gd name="T31" fmla="*/ 102894 h 39"/>
              <a:gd name="T32" fmla="*/ 77130 w 69"/>
              <a:gd name="T33" fmla="*/ 99219 h 39"/>
              <a:gd name="T34" fmla="*/ 0 w 69"/>
              <a:gd name="T35" fmla="*/ 66146 h 39"/>
              <a:gd name="T36" fmla="*/ 33056 w 69"/>
              <a:gd name="T37" fmla="*/ 102894 h 39"/>
              <a:gd name="T38" fmla="*/ 44074 w 69"/>
              <a:gd name="T39" fmla="*/ 58796 h 39"/>
              <a:gd name="T40" fmla="*/ 51420 w 69"/>
              <a:gd name="T41" fmla="*/ 47772 h 39"/>
              <a:gd name="T42" fmla="*/ 62438 w 69"/>
              <a:gd name="T43" fmla="*/ 77170 h 39"/>
              <a:gd name="T44" fmla="*/ 69784 w 69"/>
              <a:gd name="T45" fmla="*/ 113918 h 39"/>
              <a:gd name="T46" fmla="*/ 176296 w 69"/>
              <a:gd name="T47" fmla="*/ 143316 h 39"/>
              <a:gd name="T48" fmla="*/ 47747 w 69"/>
              <a:gd name="T49" fmla="*/ 88194 h 39"/>
              <a:gd name="T50" fmla="*/ 55093 w 69"/>
              <a:gd name="T51" fmla="*/ 73495 h 39"/>
              <a:gd name="T52" fmla="*/ 51420 w 69"/>
              <a:gd name="T53" fmla="*/ 69821 h 39"/>
              <a:gd name="T54" fmla="*/ 29383 w 69"/>
              <a:gd name="T55" fmla="*/ 77170 h 39"/>
              <a:gd name="T56" fmla="*/ 227716 w 69"/>
              <a:gd name="T57" fmla="*/ 66146 h 39"/>
              <a:gd name="T58" fmla="*/ 209352 w 69"/>
              <a:gd name="T59" fmla="*/ 102894 h 39"/>
              <a:gd name="T60" fmla="*/ 187315 w 69"/>
              <a:gd name="T61" fmla="*/ 69821 h 39"/>
              <a:gd name="T62" fmla="*/ 213025 w 69"/>
              <a:gd name="T63" fmla="*/ 66146 h 39"/>
              <a:gd name="T64" fmla="*/ 227716 w 69"/>
              <a:gd name="T65" fmla="*/ 99219 h 39"/>
              <a:gd name="T66" fmla="*/ 187315 w 69"/>
              <a:gd name="T67" fmla="*/ 95544 h 39"/>
              <a:gd name="T68" fmla="*/ 209352 w 69"/>
              <a:gd name="T69" fmla="*/ 29398 h 39"/>
              <a:gd name="T70" fmla="*/ 227716 w 69"/>
              <a:gd name="T71" fmla="*/ 95544 h 39"/>
              <a:gd name="T72" fmla="*/ 113858 w 69"/>
              <a:gd name="T73" fmla="*/ 69821 h 39"/>
              <a:gd name="T74" fmla="*/ 124877 w 69"/>
              <a:gd name="T75" fmla="*/ 95544 h 39"/>
              <a:gd name="T76" fmla="*/ 154259 w 69"/>
              <a:gd name="T77" fmla="*/ 62471 h 39"/>
              <a:gd name="T78" fmla="*/ 91821 w 69"/>
              <a:gd name="T79" fmla="*/ 62471 h 39"/>
              <a:gd name="T80" fmla="*/ 139568 w 69"/>
              <a:gd name="T81" fmla="*/ 29398 h 39"/>
              <a:gd name="T82" fmla="*/ 99167 w 69"/>
              <a:gd name="T83" fmla="*/ 36748 h 39"/>
              <a:gd name="T84" fmla="*/ 124877 w 69"/>
              <a:gd name="T85" fmla="*/ 88194 h 39"/>
              <a:gd name="T86" fmla="*/ 150586 w 69"/>
              <a:gd name="T87" fmla="*/ 55122 h 39"/>
              <a:gd name="T88" fmla="*/ 139568 w 69"/>
              <a:gd name="T89" fmla="*/ 51447 h 39"/>
              <a:gd name="T90" fmla="*/ 135895 w 69"/>
              <a:gd name="T91" fmla="*/ 47772 h 39"/>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69" h="39">
                <a:moveTo>
                  <a:pt x="30" y="13"/>
                </a:moveTo>
                <a:cubicBezTo>
                  <a:pt x="31" y="13"/>
                  <a:pt x="31" y="14"/>
                  <a:pt x="31" y="14"/>
                </a:cubicBezTo>
                <a:cubicBezTo>
                  <a:pt x="31" y="15"/>
                  <a:pt x="31" y="16"/>
                  <a:pt x="30" y="16"/>
                </a:cubicBezTo>
                <a:cubicBezTo>
                  <a:pt x="29" y="16"/>
                  <a:pt x="29" y="15"/>
                  <a:pt x="29" y="14"/>
                </a:cubicBezTo>
                <a:cubicBezTo>
                  <a:pt x="29" y="14"/>
                  <a:pt x="29" y="13"/>
                  <a:pt x="30" y="13"/>
                </a:cubicBezTo>
                <a:close/>
                <a:moveTo>
                  <a:pt x="19" y="32"/>
                </a:moveTo>
                <a:cubicBezTo>
                  <a:pt x="19" y="32"/>
                  <a:pt x="19" y="32"/>
                  <a:pt x="19" y="32"/>
                </a:cubicBezTo>
                <a:cubicBezTo>
                  <a:pt x="18" y="32"/>
                  <a:pt x="18" y="33"/>
                  <a:pt x="18" y="33"/>
                </a:cubicBezTo>
                <a:cubicBezTo>
                  <a:pt x="18" y="33"/>
                  <a:pt x="18" y="33"/>
                  <a:pt x="18" y="33"/>
                </a:cubicBezTo>
                <a:cubicBezTo>
                  <a:pt x="2" y="33"/>
                  <a:pt x="2" y="33"/>
                  <a:pt x="2" y="33"/>
                </a:cubicBezTo>
                <a:cubicBezTo>
                  <a:pt x="0" y="35"/>
                  <a:pt x="0" y="37"/>
                  <a:pt x="0" y="39"/>
                </a:cubicBezTo>
                <a:cubicBezTo>
                  <a:pt x="18" y="39"/>
                  <a:pt x="18" y="39"/>
                  <a:pt x="18" y="39"/>
                </a:cubicBezTo>
                <a:cubicBezTo>
                  <a:pt x="48" y="39"/>
                  <a:pt x="48" y="39"/>
                  <a:pt x="48" y="39"/>
                </a:cubicBezTo>
                <a:cubicBezTo>
                  <a:pt x="68" y="39"/>
                  <a:pt x="68" y="39"/>
                  <a:pt x="68" y="39"/>
                </a:cubicBezTo>
                <a:cubicBezTo>
                  <a:pt x="69" y="37"/>
                  <a:pt x="69" y="35"/>
                  <a:pt x="68" y="32"/>
                </a:cubicBezTo>
                <a:cubicBezTo>
                  <a:pt x="62" y="31"/>
                  <a:pt x="62" y="31"/>
                  <a:pt x="62" y="31"/>
                </a:cubicBezTo>
                <a:cubicBezTo>
                  <a:pt x="61" y="37"/>
                  <a:pt x="51" y="36"/>
                  <a:pt x="51" y="31"/>
                </a:cubicBezTo>
                <a:cubicBezTo>
                  <a:pt x="48" y="31"/>
                  <a:pt x="48" y="31"/>
                  <a:pt x="48" y="31"/>
                </a:cubicBezTo>
                <a:cubicBezTo>
                  <a:pt x="48" y="31"/>
                  <a:pt x="48" y="31"/>
                  <a:pt x="48" y="31"/>
                </a:cubicBezTo>
                <a:cubicBezTo>
                  <a:pt x="48" y="30"/>
                  <a:pt x="48" y="29"/>
                  <a:pt x="47" y="29"/>
                </a:cubicBezTo>
                <a:cubicBezTo>
                  <a:pt x="47" y="28"/>
                  <a:pt x="47" y="28"/>
                  <a:pt x="47" y="28"/>
                </a:cubicBezTo>
                <a:cubicBezTo>
                  <a:pt x="46" y="28"/>
                  <a:pt x="46" y="28"/>
                  <a:pt x="46" y="28"/>
                </a:cubicBezTo>
                <a:cubicBezTo>
                  <a:pt x="46" y="27"/>
                  <a:pt x="46" y="27"/>
                  <a:pt x="46" y="27"/>
                </a:cubicBezTo>
                <a:cubicBezTo>
                  <a:pt x="39" y="26"/>
                  <a:pt x="39" y="26"/>
                  <a:pt x="39" y="26"/>
                </a:cubicBezTo>
                <a:cubicBezTo>
                  <a:pt x="38" y="27"/>
                  <a:pt x="38" y="27"/>
                  <a:pt x="38" y="27"/>
                </a:cubicBezTo>
                <a:cubicBezTo>
                  <a:pt x="38" y="28"/>
                  <a:pt x="38" y="28"/>
                  <a:pt x="38" y="28"/>
                </a:cubicBezTo>
                <a:cubicBezTo>
                  <a:pt x="40" y="28"/>
                  <a:pt x="40" y="28"/>
                  <a:pt x="40" y="28"/>
                </a:cubicBezTo>
                <a:cubicBezTo>
                  <a:pt x="40" y="28"/>
                  <a:pt x="40" y="28"/>
                  <a:pt x="40" y="28"/>
                </a:cubicBezTo>
                <a:cubicBezTo>
                  <a:pt x="45" y="29"/>
                  <a:pt x="45" y="29"/>
                  <a:pt x="45" y="29"/>
                </a:cubicBezTo>
                <a:cubicBezTo>
                  <a:pt x="46" y="30"/>
                  <a:pt x="46" y="32"/>
                  <a:pt x="47" y="33"/>
                </a:cubicBezTo>
                <a:cubicBezTo>
                  <a:pt x="47" y="34"/>
                  <a:pt x="47" y="36"/>
                  <a:pt x="47" y="37"/>
                </a:cubicBezTo>
                <a:cubicBezTo>
                  <a:pt x="36" y="37"/>
                  <a:pt x="36" y="37"/>
                  <a:pt x="36" y="37"/>
                </a:cubicBezTo>
                <a:cubicBezTo>
                  <a:pt x="36" y="37"/>
                  <a:pt x="36" y="37"/>
                  <a:pt x="36" y="37"/>
                </a:cubicBezTo>
                <a:cubicBezTo>
                  <a:pt x="35" y="30"/>
                  <a:pt x="35" y="30"/>
                  <a:pt x="35" y="30"/>
                </a:cubicBezTo>
                <a:cubicBezTo>
                  <a:pt x="36" y="29"/>
                  <a:pt x="36" y="29"/>
                  <a:pt x="36" y="29"/>
                </a:cubicBezTo>
                <a:cubicBezTo>
                  <a:pt x="35" y="27"/>
                  <a:pt x="35" y="27"/>
                  <a:pt x="35" y="27"/>
                </a:cubicBezTo>
                <a:cubicBezTo>
                  <a:pt x="34" y="27"/>
                  <a:pt x="34" y="27"/>
                  <a:pt x="34" y="27"/>
                </a:cubicBezTo>
                <a:cubicBezTo>
                  <a:pt x="33" y="27"/>
                  <a:pt x="33" y="27"/>
                  <a:pt x="33" y="27"/>
                </a:cubicBezTo>
                <a:cubicBezTo>
                  <a:pt x="32" y="27"/>
                  <a:pt x="32" y="27"/>
                  <a:pt x="32" y="27"/>
                </a:cubicBezTo>
                <a:cubicBezTo>
                  <a:pt x="32" y="29"/>
                  <a:pt x="32" y="29"/>
                  <a:pt x="32" y="29"/>
                </a:cubicBezTo>
                <a:cubicBezTo>
                  <a:pt x="33" y="30"/>
                  <a:pt x="33" y="30"/>
                  <a:pt x="33" y="30"/>
                </a:cubicBezTo>
                <a:cubicBezTo>
                  <a:pt x="31" y="37"/>
                  <a:pt x="31" y="37"/>
                  <a:pt x="31" y="37"/>
                </a:cubicBezTo>
                <a:cubicBezTo>
                  <a:pt x="31" y="37"/>
                  <a:pt x="31" y="37"/>
                  <a:pt x="31" y="37"/>
                </a:cubicBezTo>
                <a:cubicBezTo>
                  <a:pt x="20" y="37"/>
                  <a:pt x="20" y="37"/>
                  <a:pt x="20" y="37"/>
                </a:cubicBezTo>
                <a:cubicBezTo>
                  <a:pt x="20" y="35"/>
                  <a:pt x="20" y="34"/>
                  <a:pt x="21" y="32"/>
                </a:cubicBezTo>
                <a:cubicBezTo>
                  <a:pt x="21" y="31"/>
                  <a:pt x="21" y="30"/>
                  <a:pt x="22" y="29"/>
                </a:cubicBezTo>
                <a:cubicBezTo>
                  <a:pt x="27" y="28"/>
                  <a:pt x="27" y="28"/>
                  <a:pt x="27" y="28"/>
                </a:cubicBezTo>
                <a:cubicBezTo>
                  <a:pt x="29" y="28"/>
                  <a:pt x="29" y="28"/>
                  <a:pt x="29" y="28"/>
                </a:cubicBezTo>
                <a:cubicBezTo>
                  <a:pt x="29" y="27"/>
                  <a:pt x="29" y="27"/>
                  <a:pt x="29" y="27"/>
                </a:cubicBezTo>
                <a:cubicBezTo>
                  <a:pt x="28" y="26"/>
                  <a:pt x="28" y="26"/>
                  <a:pt x="28" y="26"/>
                </a:cubicBezTo>
                <a:cubicBezTo>
                  <a:pt x="21" y="27"/>
                  <a:pt x="21" y="27"/>
                  <a:pt x="21" y="27"/>
                </a:cubicBezTo>
                <a:cubicBezTo>
                  <a:pt x="21" y="27"/>
                  <a:pt x="21" y="27"/>
                  <a:pt x="21" y="27"/>
                </a:cubicBezTo>
                <a:cubicBezTo>
                  <a:pt x="23" y="18"/>
                  <a:pt x="21" y="8"/>
                  <a:pt x="10" y="9"/>
                </a:cubicBezTo>
                <a:cubicBezTo>
                  <a:pt x="4" y="9"/>
                  <a:pt x="1" y="13"/>
                  <a:pt x="0" y="18"/>
                </a:cubicBezTo>
                <a:cubicBezTo>
                  <a:pt x="0" y="22"/>
                  <a:pt x="0" y="28"/>
                  <a:pt x="2" y="32"/>
                </a:cubicBezTo>
                <a:cubicBezTo>
                  <a:pt x="3" y="31"/>
                  <a:pt x="6" y="30"/>
                  <a:pt x="9" y="30"/>
                </a:cubicBezTo>
                <a:cubicBezTo>
                  <a:pt x="9" y="28"/>
                  <a:pt x="9" y="28"/>
                  <a:pt x="9" y="28"/>
                </a:cubicBezTo>
                <a:cubicBezTo>
                  <a:pt x="6" y="27"/>
                  <a:pt x="5" y="24"/>
                  <a:pt x="5" y="21"/>
                </a:cubicBezTo>
                <a:cubicBezTo>
                  <a:pt x="5" y="16"/>
                  <a:pt x="5" y="16"/>
                  <a:pt x="5" y="16"/>
                </a:cubicBezTo>
                <a:cubicBezTo>
                  <a:pt x="12" y="16"/>
                  <a:pt x="12" y="16"/>
                  <a:pt x="12" y="16"/>
                </a:cubicBezTo>
                <a:cubicBezTo>
                  <a:pt x="13" y="14"/>
                  <a:pt x="13" y="14"/>
                  <a:pt x="13" y="14"/>
                </a:cubicBezTo>
                <a:cubicBezTo>
                  <a:pt x="14" y="16"/>
                  <a:pt x="14" y="16"/>
                  <a:pt x="14" y="16"/>
                </a:cubicBezTo>
                <a:cubicBezTo>
                  <a:pt x="14" y="16"/>
                  <a:pt x="14" y="13"/>
                  <a:pt x="14" y="13"/>
                </a:cubicBezTo>
                <a:cubicBezTo>
                  <a:pt x="14" y="13"/>
                  <a:pt x="15" y="15"/>
                  <a:pt x="16" y="16"/>
                </a:cubicBezTo>
                <a:cubicBezTo>
                  <a:pt x="17" y="16"/>
                  <a:pt x="17" y="16"/>
                  <a:pt x="17" y="16"/>
                </a:cubicBezTo>
                <a:cubicBezTo>
                  <a:pt x="17" y="21"/>
                  <a:pt x="17" y="21"/>
                  <a:pt x="17" y="21"/>
                </a:cubicBezTo>
                <a:cubicBezTo>
                  <a:pt x="17" y="24"/>
                  <a:pt x="16" y="27"/>
                  <a:pt x="13" y="28"/>
                </a:cubicBezTo>
                <a:cubicBezTo>
                  <a:pt x="13" y="30"/>
                  <a:pt x="13" y="30"/>
                  <a:pt x="13" y="30"/>
                </a:cubicBezTo>
                <a:cubicBezTo>
                  <a:pt x="15" y="30"/>
                  <a:pt x="17" y="31"/>
                  <a:pt x="19" y="31"/>
                </a:cubicBezTo>
                <a:cubicBezTo>
                  <a:pt x="19" y="31"/>
                  <a:pt x="19" y="32"/>
                  <a:pt x="19" y="32"/>
                </a:cubicBezTo>
                <a:close/>
                <a:moveTo>
                  <a:pt x="48" y="38"/>
                </a:moveTo>
                <a:cubicBezTo>
                  <a:pt x="48" y="38"/>
                  <a:pt x="48" y="38"/>
                  <a:pt x="48" y="39"/>
                </a:cubicBezTo>
                <a:cubicBezTo>
                  <a:pt x="48" y="38"/>
                  <a:pt x="48" y="38"/>
                  <a:pt x="48" y="38"/>
                </a:cubicBezTo>
                <a:close/>
                <a:moveTo>
                  <a:pt x="9" y="24"/>
                </a:moveTo>
                <a:cubicBezTo>
                  <a:pt x="13" y="24"/>
                  <a:pt x="13" y="24"/>
                  <a:pt x="13" y="24"/>
                </a:cubicBezTo>
                <a:cubicBezTo>
                  <a:pt x="13" y="26"/>
                  <a:pt x="9" y="26"/>
                  <a:pt x="9" y="24"/>
                </a:cubicBezTo>
                <a:close/>
                <a:moveTo>
                  <a:pt x="14" y="19"/>
                </a:moveTo>
                <a:cubicBezTo>
                  <a:pt x="14" y="19"/>
                  <a:pt x="15" y="20"/>
                  <a:pt x="15" y="20"/>
                </a:cubicBezTo>
                <a:cubicBezTo>
                  <a:pt x="15" y="21"/>
                  <a:pt x="14" y="21"/>
                  <a:pt x="14" y="21"/>
                </a:cubicBezTo>
                <a:cubicBezTo>
                  <a:pt x="13" y="21"/>
                  <a:pt x="13" y="21"/>
                  <a:pt x="13" y="20"/>
                </a:cubicBezTo>
                <a:cubicBezTo>
                  <a:pt x="13" y="20"/>
                  <a:pt x="13" y="19"/>
                  <a:pt x="14" y="19"/>
                </a:cubicBezTo>
                <a:close/>
                <a:moveTo>
                  <a:pt x="8" y="19"/>
                </a:moveTo>
                <a:cubicBezTo>
                  <a:pt x="9" y="19"/>
                  <a:pt x="9" y="20"/>
                  <a:pt x="9" y="20"/>
                </a:cubicBezTo>
                <a:cubicBezTo>
                  <a:pt x="9" y="21"/>
                  <a:pt x="9" y="21"/>
                  <a:pt x="8" y="21"/>
                </a:cubicBezTo>
                <a:cubicBezTo>
                  <a:pt x="8" y="21"/>
                  <a:pt x="7" y="21"/>
                  <a:pt x="7" y="20"/>
                </a:cubicBezTo>
                <a:cubicBezTo>
                  <a:pt x="7" y="20"/>
                  <a:pt x="8" y="19"/>
                  <a:pt x="8" y="19"/>
                </a:cubicBezTo>
                <a:close/>
                <a:moveTo>
                  <a:pt x="62" y="18"/>
                </a:moveTo>
                <a:cubicBezTo>
                  <a:pt x="62" y="19"/>
                  <a:pt x="63" y="19"/>
                  <a:pt x="63" y="20"/>
                </a:cubicBezTo>
                <a:cubicBezTo>
                  <a:pt x="63" y="22"/>
                  <a:pt x="62" y="24"/>
                  <a:pt x="61" y="26"/>
                </a:cubicBezTo>
                <a:cubicBezTo>
                  <a:pt x="60" y="27"/>
                  <a:pt x="58" y="28"/>
                  <a:pt x="57" y="28"/>
                </a:cubicBezTo>
                <a:cubicBezTo>
                  <a:pt x="55" y="28"/>
                  <a:pt x="54" y="27"/>
                  <a:pt x="53" y="26"/>
                </a:cubicBezTo>
                <a:cubicBezTo>
                  <a:pt x="52" y="24"/>
                  <a:pt x="51" y="22"/>
                  <a:pt x="51" y="20"/>
                </a:cubicBezTo>
                <a:cubicBezTo>
                  <a:pt x="51" y="19"/>
                  <a:pt x="51" y="19"/>
                  <a:pt x="51" y="19"/>
                </a:cubicBezTo>
                <a:cubicBezTo>
                  <a:pt x="52" y="19"/>
                  <a:pt x="55" y="19"/>
                  <a:pt x="56" y="17"/>
                </a:cubicBezTo>
                <a:cubicBezTo>
                  <a:pt x="56" y="17"/>
                  <a:pt x="56" y="17"/>
                  <a:pt x="57" y="17"/>
                </a:cubicBezTo>
                <a:cubicBezTo>
                  <a:pt x="57" y="17"/>
                  <a:pt x="57" y="17"/>
                  <a:pt x="58" y="18"/>
                </a:cubicBezTo>
                <a:cubicBezTo>
                  <a:pt x="59" y="19"/>
                  <a:pt x="61" y="18"/>
                  <a:pt x="62" y="18"/>
                </a:cubicBezTo>
                <a:close/>
                <a:moveTo>
                  <a:pt x="62" y="26"/>
                </a:moveTo>
                <a:cubicBezTo>
                  <a:pt x="62" y="26"/>
                  <a:pt x="62" y="26"/>
                  <a:pt x="62" y="27"/>
                </a:cubicBezTo>
                <a:cubicBezTo>
                  <a:pt x="61" y="28"/>
                  <a:pt x="59" y="29"/>
                  <a:pt x="57" y="29"/>
                </a:cubicBezTo>
                <a:cubicBezTo>
                  <a:pt x="55" y="29"/>
                  <a:pt x="53" y="28"/>
                  <a:pt x="51" y="27"/>
                </a:cubicBezTo>
                <a:cubicBezTo>
                  <a:pt x="51" y="26"/>
                  <a:pt x="51" y="26"/>
                  <a:pt x="51" y="26"/>
                </a:cubicBezTo>
                <a:cubicBezTo>
                  <a:pt x="46" y="26"/>
                  <a:pt x="46" y="26"/>
                  <a:pt x="46" y="26"/>
                </a:cubicBezTo>
                <a:cubicBezTo>
                  <a:pt x="45" y="22"/>
                  <a:pt x="45" y="17"/>
                  <a:pt x="47" y="13"/>
                </a:cubicBezTo>
                <a:cubicBezTo>
                  <a:pt x="49" y="10"/>
                  <a:pt x="53" y="8"/>
                  <a:pt x="57" y="8"/>
                </a:cubicBezTo>
                <a:cubicBezTo>
                  <a:pt x="61" y="8"/>
                  <a:pt x="65" y="10"/>
                  <a:pt x="67" y="14"/>
                </a:cubicBezTo>
                <a:cubicBezTo>
                  <a:pt x="69" y="18"/>
                  <a:pt x="69" y="23"/>
                  <a:pt x="67" y="26"/>
                </a:cubicBezTo>
                <a:cubicBezTo>
                  <a:pt x="62" y="26"/>
                  <a:pt x="62" y="26"/>
                  <a:pt x="62" y="26"/>
                </a:cubicBezTo>
                <a:close/>
                <a:moveTo>
                  <a:pt x="31" y="19"/>
                </a:moveTo>
                <a:cubicBezTo>
                  <a:pt x="33" y="19"/>
                  <a:pt x="35" y="19"/>
                  <a:pt x="37" y="19"/>
                </a:cubicBezTo>
                <a:cubicBezTo>
                  <a:pt x="37" y="22"/>
                  <a:pt x="31" y="22"/>
                  <a:pt x="31" y="19"/>
                </a:cubicBezTo>
                <a:close/>
                <a:moveTo>
                  <a:pt x="25" y="17"/>
                </a:moveTo>
                <a:cubicBezTo>
                  <a:pt x="25" y="19"/>
                  <a:pt x="26" y="21"/>
                  <a:pt x="27" y="23"/>
                </a:cubicBezTo>
                <a:cubicBezTo>
                  <a:pt x="29" y="25"/>
                  <a:pt x="31" y="26"/>
                  <a:pt x="34" y="26"/>
                </a:cubicBezTo>
                <a:cubicBezTo>
                  <a:pt x="34" y="26"/>
                  <a:pt x="34" y="26"/>
                  <a:pt x="34" y="26"/>
                </a:cubicBezTo>
                <a:cubicBezTo>
                  <a:pt x="36" y="26"/>
                  <a:pt x="38" y="25"/>
                  <a:pt x="40" y="23"/>
                </a:cubicBezTo>
                <a:cubicBezTo>
                  <a:pt x="41" y="21"/>
                  <a:pt x="42" y="19"/>
                  <a:pt x="42" y="17"/>
                </a:cubicBezTo>
                <a:cubicBezTo>
                  <a:pt x="44" y="5"/>
                  <a:pt x="44" y="5"/>
                  <a:pt x="44" y="5"/>
                </a:cubicBezTo>
                <a:cubicBezTo>
                  <a:pt x="42" y="1"/>
                  <a:pt x="26" y="0"/>
                  <a:pt x="23" y="5"/>
                </a:cubicBezTo>
                <a:cubicBezTo>
                  <a:pt x="25" y="17"/>
                  <a:pt x="25" y="17"/>
                  <a:pt x="25" y="17"/>
                </a:cubicBezTo>
                <a:close/>
                <a:moveTo>
                  <a:pt x="41" y="11"/>
                </a:moveTo>
                <a:cubicBezTo>
                  <a:pt x="40" y="10"/>
                  <a:pt x="40" y="11"/>
                  <a:pt x="39" y="11"/>
                </a:cubicBezTo>
                <a:cubicBezTo>
                  <a:pt x="38" y="8"/>
                  <a:pt x="38" y="8"/>
                  <a:pt x="38" y="8"/>
                </a:cubicBezTo>
                <a:cubicBezTo>
                  <a:pt x="37" y="11"/>
                  <a:pt x="37" y="11"/>
                  <a:pt x="37" y="11"/>
                </a:cubicBezTo>
                <a:cubicBezTo>
                  <a:pt x="34" y="12"/>
                  <a:pt x="32" y="12"/>
                  <a:pt x="27" y="10"/>
                </a:cubicBezTo>
                <a:cubicBezTo>
                  <a:pt x="27" y="10"/>
                  <a:pt x="27" y="10"/>
                  <a:pt x="27" y="10"/>
                </a:cubicBezTo>
                <a:cubicBezTo>
                  <a:pt x="27" y="15"/>
                  <a:pt x="27" y="15"/>
                  <a:pt x="27" y="15"/>
                </a:cubicBezTo>
                <a:cubicBezTo>
                  <a:pt x="27" y="17"/>
                  <a:pt x="27" y="20"/>
                  <a:pt x="29" y="21"/>
                </a:cubicBezTo>
                <a:cubicBezTo>
                  <a:pt x="30" y="23"/>
                  <a:pt x="32" y="24"/>
                  <a:pt x="34" y="24"/>
                </a:cubicBezTo>
                <a:cubicBezTo>
                  <a:pt x="34" y="24"/>
                  <a:pt x="34" y="24"/>
                  <a:pt x="34" y="24"/>
                </a:cubicBezTo>
                <a:cubicBezTo>
                  <a:pt x="36" y="24"/>
                  <a:pt x="37" y="23"/>
                  <a:pt x="39" y="21"/>
                </a:cubicBezTo>
                <a:cubicBezTo>
                  <a:pt x="40" y="20"/>
                  <a:pt x="41" y="17"/>
                  <a:pt x="41" y="15"/>
                </a:cubicBezTo>
                <a:cubicBezTo>
                  <a:pt x="41" y="11"/>
                  <a:pt x="41" y="11"/>
                  <a:pt x="41" y="11"/>
                </a:cubicBezTo>
                <a:close/>
                <a:moveTo>
                  <a:pt x="37" y="13"/>
                </a:moveTo>
                <a:cubicBezTo>
                  <a:pt x="38" y="13"/>
                  <a:pt x="38" y="14"/>
                  <a:pt x="38" y="14"/>
                </a:cubicBezTo>
                <a:cubicBezTo>
                  <a:pt x="38" y="15"/>
                  <a:pt x="38" y="16"/>
                  <a:pt x="37" y="16"/>
                </a:cubicBezTo>
                <a:cubicBezTo>
                  <a:pt x="36" y="16"/>
                  <a:pt x="35" y="15"/>
                  <a:pt x="35" y="14"/>
                </a:cubicBezTo>
                <a:cubicBezTo>
                  <a:pt x="35" y="14"/>
                  <a:pt x="36" y="13"/>
                  <a:pt x="37" y="13"/>
                </a:cubicBezTo>
                <a:close/>
              </a:path>
            </a:pathLst>
          </a:custGeom>
          <a:solidFill>
            <a:schemeClr val="bg1"/>
          </a:solidFill>
          <a:ln>
            <a:noFill/>
          </a:ln>
        </p:spPr>
        <p:txBody>
          <a:body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方正黑体简体" panose="02010601030101010101" pitchFamily="2" charset="-122"/>
              <a:cs typeface="+mn-cs"/>
              <a:sym typeface="Arial" panose="020B0604020202020204" pitchFamily="34" charset="0"/>
            </a:endParaRPr>
          </a:p>
        </p:txBody>
      </p:sp>
      <p:sp>
        <p:nvSpPr>
          <p:cNvPr id="212" name="Freeform 260"/>
          <p:cNvSpPr>
            <a:spLocks noEditPoints="1"/>
          </p:cNvSpPr>
          <p:nvPr/>
        </p:nvSpPr>
        <p:spPr bwMode="auto">
          <a:xfrm>
            <a:off x="9067008" y="2767753"/>
            <a:ext cx="187325" cy="187325"/>
          </a:xfrm>
          <a:custGeom>
            <a:avLst/>
            <a:gdLst>
              <a:gd name="T0" fmla="*/ 36669 w 51"/>
              <a:gd name="T1" fmla="*/ 69671 h 51"/>
              <a:gd name="T2" fmla="*/ 165010 w 51"/>
              <a:gd name="T3" fmla="*/ 69671 h 51"/>
              <a:gd name="T4" fmla="*/ 165010 w 51"/>
              <a:gd name="T5" fmla="*/ 18334 h 51"/>
              <a:gd name="T6" fmla="*/ 110006 w 51"/>
              <a:gd name="T7" fmla="*/ 18334 h 51"/>
              <a:gd name="T8" fmla="*/ 36669 w 51"/>
              <a:gd name="T9" fmla="*/ 69671 h 51"/>
              <a:gd name="T10" fmla="*/ 117340 w 51"/>
              <a:gd name="T11" fmla="*/ 88005 h 51"/>
              <a:gd name="T12" fmla="*/ 161343 w 51"/>
              <a:gd name="T13" fmla="*/ 88005 h 51"/>
              <a:gd name="T14" fmla="*/ 161343 w 51"/>
              <a:gd name="T15" fmla="*/ 95339 h 51"/>
              <a:gd name="T16" fmla="*/ 161343 w 51"/>
              <a:gd name="T17" fmla="*/ 102673 h 51"/>
              <a:gd name="T18" fmla="*/ 132008 w 51"/>
              <a:gd name="T19" fmla="*/ 102673 h 51"/>
              <a:gd name="T20" fmla="*/ 117340 w 51"/>
              <a:gd name="T21" fmla="*/ 95339 h 51"/>
              <a:gd name="T22" fmla="*/ 117340 w 51"/>
              <a:gd name="T23" fmla="*/ 88005 h 51"/>
              <a:gd name="T24" fmla="*/ 187011 w 51"/>
              <a:gd name="T25" fmla="*/ 187011 h 51"/>
              <a:gd name="T26" fmla="*/ 11001 w 51"/>
              <a:gd name="T27" fmla="*/ 187011 h 51"/>
              <a:gd name="T28" fmla="*/ 0 w 51"/>
              <a:gd name="T29" fmla="*/ 135675 h 51"/>
              <a:gd name="T30" fmla="*/ 0 w 51"/>
              <a:gd name="T31" fmla="*/ 69671 h 51"/>
              <a:gd name="T32" fmla="*/ 102673 w 51"/>
              <a:gd name="T33" fmla="*/ 0 h 51"/>
              <a:gd name="T34" fmla="*/ 102673 w 51"/>
              <a:gd name="T35" fmla="*/ 0 h 51"/>
              <a:gd name="T36" fmla="*/ 106340 w 51"/>
              <a:gd name="T37" fmla="*/ 0 h 51"/>
              <a:gd name="T38" fmla="*/ 176010 w 51"/>
              <a:gd name="T39" fmla="*/ 0 h 51"/>
              <a:gd name="T40" fmla="*/ 187011 w 51"/>
              <a:gd name="T41" fmla="*/ 0 h 51"/>
              <a:gd name="T42" fmla="*/ 187011 w 51"/>
              <a:gd name="T43" fmla="*/ 187011 h 51"/>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51" h="51">
                <a:moveTo>
                  <a:pt x="10" y="19"/>
                </a:moveTo>
                <a:cubicBezTo>
                  <a:pt x="45" y="19"/>
                  <a:pt x="45" y="19"/>
                  <a:pt x="45" y="19"/>
                </a:cubicBezTo>
                <a:cubicBezTo>
                  <a:pt x="45" y="5"/>
                  <a:pt x="45" y="5"/>
                  <a:pt x="45" y="5"/>
                </a:cubicBezTo>
                <a:cubicBezTo>
                  <a:pt x="30" y="5"/>
                  <a:pt x="30" y="5"/>
                  <a:pt x="30" y="5"/>
                </a:cubicBezTo>
                <a:cubicBezTo>
                  <a:pt x="10" y="19"/>
                  <a:pt x="10" y="19"/>
                  <a:pt x="10" y="19"/>
                </a:cubicBezTo>
                <a:close/>
                <a:moveTo>
                  <a:pt x="32" y="24"/>
                </a:moveTo>
                <a:cubicBezTo>
                  <a:pt x="44" y="24"/>
                  <a:pt x="44" y="24"/>
                  <a:pt x="44" y="24"/>
                </a:cubicBezTo>
                <a:cubicBezTo>
                  <a:pt x="44" y="26"/>
                  <a:pt x="44" y="26"/>
                  <a:pt x="44" y="26"/>
                </a:cubicBezTo>
                <a:cubicBezTo>
                  <a:pt x="44" y="28"/>
                  <a:pt x="44" y="28"/>
                  <a:pt x="44" y="28"/>
                </a:cubicBezTo>
                <a:cubicBezTo>
                  <a:pt x="36" y="28"/>
                  <a:pt x="36" y="28"/>
                  <a:pt x="36" y="28"/>
                </a:cubicBezTo>
                <a:cubicBezTo>
                  <a:pt x="32" y="26"/>
                  <a:pt x="32" y="26"/>
                  <a:pt x="32" y="26"/>
                </a:cubicBezTo>
                <a:cubicBezTo>
                  <a:pt x="32" y="24"/>
                  <a:pt x="32" y="24"/>
                  <a:pt x="32" y="24"/>
                </a:cubicBezTo>
                <a:close/>
                <a:moveTo>
                  <a:pt x="51" y="51"/>
                </a:moveTo>
                <a:cubicBezTo>
                  <a:pt x="3" y="51"/>
                  <a:pt x="3" y="51"/>
                  <a:pt x="3" y="51"/>
                </a:cubicBezTo>
                <a:cubicBezTo>
                  <a:pt x="0" y="37"/>
                  <a:pt x="0" y="37"/>
                  <a:pt x="0" y="37"/>
                </a:cubicBezTo>
                <a:cubicBezTo>
                  <a:pt x="0" y="19"/>
                  <a:pt x="0" y="19"/>
                  <a:pt x="0" y="19"/>
                </a:cubicBezTo>
                <a:cubicBezTo>
                  <a:pt x="28" y="0"/>
                  <a:pt x="28" y="0"/>
                  <a:pt x="28" y="0"/>
                </a:cubicBezTo>
                <a:cubicBezTo>
                  <a:pt x="28" y="0"/>
                  <a:pt x="28" y="0"/>
                  <a:pt x="28" y="0"/>
                </a:cubicBezTo>
                <a:cubicBezTo>
                  <a:pt x="29" y="0"/>
                  <a:pt x="29" y="0"/>
                  <a:pt x="29" y="0"/>
                </a:cubicBezTo>
                <a:cubicBezTo>
                  <a:pt x="48" y="0"/>
                  <a:pt x="48" y="0"/>
                  <a:pt x="48" y="0"/>
                </a:cubicBezTo>
                <a:cubicBezTo>
                  <a:pt x="51" y="0"/>
                  <a:pt x="51" y="0"/>
                  <a:pt x="51" y="0"/>
                </a:cubicBezTo>
                <a:cubicBezTo>
                  <a:pt x="51" y="17"/>
                  <a:pt x="51" y="34"/>
                  <a:pt x="51" y="51"/>
                </a:cubicBezTo>
                <a:close/>
              </a:path>
            </a:pathLst>
          </a:custGeom>
          <a:solidFill>
            <a:schemeClr val="bg1"/>
          </a:solidFill>
          <a:ln>
            <a:noFill/>
          </a:ln>
        </p:spPr>
        <p:txBody>
          <a:body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方正黑体简体" panose="02010601030101010101" pitchFamily="2" charset="-122"/>
              <a:cs typeface="+mn-cs"/>
              <a:sym typeface="Arial" panose="020B0604020202020204" pitchFamily="34" charset="0"/>
            </a:endParaRPr>
          </a:p>
        </p:txBody>
      </p:sp>
      <p:sp>
        <p:nvSpPr>
          <p:cNvPr id="213" name="Freeform 261"/>
          <p:cNvSpPr>
            <a:spLocks noEditPoints="1"/>
          </p:cNvSpPr>
          <p:nvPr/>
        </p:nvSpPr>
        <p:spPr bwMode="auto">
          <a:xfrm>
            <a:off x="9430545" y="2774103"/>
            <a:ext cx="238125" cy="180975"/>
          </a:xfrm>
          <a:custGeom>
            <a:avLst/>
            <a:gdLst>
              <a:gd name="T0" fmla="*/ 179185 w 65"/>
              <a:gd name="T1" fmla="*/ 157977 h 49"/>
              <a:gd name="T2" fmla="*/ 237695 w 65"/>
              <a:gd name="T3" fmla="*/ 157977 h 49"/>
              <a:gd name="T4" fmla="*/ 237695 w 65"/>
              <a:gd name="T5" fmla="*/ 132260 h 49"/>
              <a:gd name="T6" fmla="*/ 219411 w 65"/>
              <a:gd name="T7" fmla="*/ 132260 h 49"/>
              <a:gd name="T8" fmla="*/ 179185 w 65"/>
              <a:gd name="T9" fmla="*/ 157977 h 49"/>
              <a:gd name="T10" fmla="*/ 87764 w 65"/>
              <a:gd name="T11" fmla="*/ 0 h 49"/>
              <a:gd name="T12" fmla="*/ 153588 w 65"/>
              <a:gd name="T13" fmla="*/ 0 h 49"/>
              <a:gd name="T14" fmla="*/ 164558 w 65"/>
              <a:gd name="T15" fmla="*/ 14696 h 49"/>
              <a:gd name="T16" fmla="*/ 164558 w 65"/>
              <a:gd name="T17" fmla="*/ 22043 h 49"/>
              <a:gd name="T18" fmla="*/ 208440 w 65"/>
              <a:gd name="T19" fmla="*/ 22043 h 49"/>
              <a:gd name="T20" fmla="*/ 208440 w 65"/>
              <a:gd name="T21" fmla="*/ 33065 h 49"/>
              <a:gd name="T22" fmla="*/ 164558 w 65"/>
              <a:gd name="T23" fmla="*/ 58782 h 49"/>
              <a:gd name="T24" fmla="*/ 164558 w 65"/>
              <a:gd name="T25" fmla="*/ 69804 h 49"/>
              <a:gd name="T26" fmla="*/ 208440 w 65"/>
              <a:gd name="T27" fmla="*/ 69804 h 49"/>
              <a:gd name="T28" fmla="*/ 208440 w 65"/>
              <a:gd name="T29" fmla="*/ 80825 h 49"/>
              <a:gd name="T30" fmla="*/ 164558 w 65"/>
              <a:gd name="T31" fmla="*/ 102869 h 49"/>
              <a:gd name="T32" fmla="*/ 164558 w 65"/>
              <a:gd name="T33" fmla="*/ 117564 h 49"/>
              <a:gd name="T34" fmla="*/ 208440 w 65"/>
              <a:gd name="T35" fmla="*/ 117564 h 49"/>
              <a:gd name="T36" fmla="*/ 208440 w 65"/>
              <a:gd name="T37" fmla="*/ 128586 h 49"/>
              <a:gd name="T38" fmla="*/ 164558 w 65"/>
              <a:gd name="T39" fmla="*/ 154303 h 49"/>
              <a:gd name="T40" fmla="*/ 164558 w 65"/>
              <a:gd name="T41" fmla="*/ 165324 h 49"/>
              <a:gd name="T42" fmla="*/ 153588 w 65"/>
              <a:gd name="T43" fmla="*/ 180020 h 49"/>
              <a:gd name="T44" fmla="*/ 87764 w 65"/>
              <a:gd name="T45" fmla="*/ 180020 h 49"/>
              <a:gd name="T46" fmla="*/ 73137 w 65"/>
              <a:gd name="T47" fmla="*/ 165324 h 49"/>
              <a:gd name="T48" fmla="*/ 73137 w 65"/>
              <a:gd name="T49" fmla="*/ 154303 h 49"/>
              <a:gd name="T50" fmla="*/ 29255 w 65"/>
              <a:gd name="T51" fmla="*/ 128586 h 49"/>
              <a:gd name="T52" fmla="*/ 29255 w 65"/>
              <a:gd name="T53" fmla="*/ 117564 h 49"/>
              <a:gd name="T54" fmla="*/ 73137 w 65"/>
              <a:gd name="T55" fmla="*/ 117564 h 49"/>
              <a:gd name="T56" fmla="*/ 73137 w 65"/>
              <a:gd name="T57" fmla="*/ 102869 h 49"/>
              <a:gd name="T58" fmla="*/ 29255 w 65"/>
              <a:gd name="T59" fmla="*/ 80825 h 49"/>
              <a:gd name="T60" fmla="*/ 29255 w 65"/>
              <a:gd name="T61" fmla="*/ 69804 h 49"/>
              <a:gd name="T62" fmla="*/ 73137 w 65"/>
              <a:gd name="T63" fmla="*/ 69804 h 49"/>
              <a:gd name="T64" fmla="*/ 73137 w 65"/>
              <a:gd name="T65" fmla="*/ 58782 h 49"/>
              <a:gd name="T66" fmla="*/ 29255 w 65"/>
              <a:gd name="T67" fmla="*/ 33065 h 49"/>
              <a:gd name="T68" fmla="*/ 29255 w 65"/>
              <a:gd name="T69" fmla="*/ 22043 h 49"/>
              <a:gd name="T70" fmla="*/ 73137 w 65"/>
              <a:gd name="T71" fmla="*/ 22043 h 49"/>
              <a:gd name="T72" fmla="*/ 73137 w 65"/>
              <a:gd name="T73" fmla="*/ 14696 h 49"/>
              <a:gd name="T74" fmla="*/ 87764 w 65"/>
              <a:gd name="T75" fmla="*/ 0 h 49"/>
              <a:gd name="T76" fmla="*/ 120676 w 65"/>
              <a:gd name="T77" fmla="*/ 121238 h 49"/>
              <a:gd name="T78" fmla="*/ 98735 w 65"/>
              <a:gd name="T79" fmla="*/ 143281 h 49"/>
              <a:gd name="T80" fmla="*/ 120676 w 65"/>
              <a:gd name="T81" fmla="*/ 165324 h 49"/>
              <a:gd name="T82" fmla="*/ 138960 w 65"/>
              <a:gd name="T83" fmla="*/ 143281 h 49"/>
              <a:gd name="T84" fmla="*/ 120676 w 65"/>
              <a:gd name="T85" fmla="*/ 121238 h 49"/>
              <a:gd name="T86" fmla="*/ 120676 w 65"/>
              <a:gd name="T87" fmla="*/ 18369 h 49"/>
              <a:gd name="T88" fmla="*/ 98735 w 65"/>
              <a:gd name="T89" fmla="*/ 40413 h 49"/>
              <a:gd name="T90" fmla="*/ 120676 w 65"/>
              <a:gd name="T91" fmla="*/ 58782 h 49"/>
              <a:gd name="T92" fmla="*/ 138960 w 65"/>
              <a:gd name="T93" fmla="*/ 40413 h 49"/>
              <a:gd name="T94" fmla="*/ 120676 w 65"/>
              <a:gd name="T95" fmla="*/ 18369 h 49"/>
              <a:gd name="T96" fmla="*/ 120676 w 65"/>
              <a:gd name="T97" fmla="*/ 69804 h 49"/>
              <a:gd name="T98" fmla="*/ 98735 w 65"/>
              <a:gd name="T99" fmla="*/ 91847 h 49"/>
              <a:gd name="T100" fmla="*/ 120676 w 65"/>
              <a:gd name="T101" fmla="*/ 110216 h 49"/>
              <a:gd name="T102" fmla="*/ 138960 w 65"/>
              <a:gd name="T103" fmla="*/ 91847 h 49"/>
              <a:gd name="T104" fmla="*/ 120676 w 65"/>
              <a:gd name="T105" fmla="*/ 69804 h 49"/>
              <a:gd name="T106" fmla="*/ 62166 w 65"/>
              <a:gd name="T107" fmla="*/ 157977 h 49"/>
              <a:gd name="T108" fmla="*/ 18284 w 65"/>
              <a:gd name="T109" fmla="*/ 132260 h 49"/>
              <a:gd name="T110" fmla="*/ 0 w 65"/>
              <a:gd name="T111" fmla="*/ 132260 h 49"/>
              <a:gd name="T112" fmla="*/ 0 w 65"/>
              <a:gd name="T113" fmla="*/ 157977 h 49"/>
              <a:gd name="T114" fmla="*/ 62166 w 65"/>
              <a:gd name="T115" fmla="*/ 157977 h 49"/>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65" h="49">
                <a:moveTo>
                  <a:pt x="49" y="43"/>
                </a:moveTo>
                <a:cubicBezTo>
                  <a:pt x="65" y="43"/>
                  <a:pt x="65" y="43"/>
                  <a:pt x="65" y="43"/>
                </a:cubicBezTo>
                <a:cubicBezTo>
                  <a:pt x="65" y="36"/>
                  <a:pt x="65" y="36"/>
                  <a:pt x="65" y="36"/>
                </a:cubicBezTo>
                <a:cubicBezTo>
                  <a:pt x="60" y="36"/>
                  <a:pt x="60" y="36"/>
                  <a:pt x="60" y="36"/>
                </a:cubicBezTo>
                <a:cubicBezTo>
                  <a:pt x="49" y="43"/>
                  <a:pt x="49" y="43"/>
                  <a:pt x="49" y="43"/>
                </a:cubicBezTo>
                <a:close/>
                <a:moveTo>
                  <a:pt x="24" y="0"/>
                </a:moveTo>
                <a:cubicBezTo>
                  <a:pt x="42" y="0"/>
                  <a:pt x="42" y="0"/>
                  <a:pt x="42" y="0"/>
                </a:cubicBezTo>
                <a:cubicBezTo>
                  <a:pt x="44" y="0"/>
                  <a:pt x="45" y="2"/>
                  <a:pt x="45" y="4"/>
                </a:cubicBezTo>
                <a:cubicBezTo>
                  <a:pt x="45" y="6"/>
                  <a:pt x="45" y="6"/>
                  <a:pt x="45" y="6"/>
                </a:cubicBezTo>
                <a:cubicBezTo>
                  <a:pt x="57" y="6"/>
                  <a:pt x="57" y="6"/>
                  <a:pt x="57" y="6"/>
                </a:cubicBezTo>
                <a:cubicBezTo>
                  <a:pt x="57" y="9"/>
                  <a:pt x="57" y="9"/>
                  <a:pt x="57" y="9"/>
                </a:cubicBezTo>
                <a:cubicBezTo>
                  <a:pt x="45" y="16"/>
                  <a:pt x="45" y="16"/>
                  <a:pt x="45" y="16"/>
                </a:cubicBezTo>
                <a:cubicBezTo>
                  <a:pt x="45" y="19"/>
                  <a:pt x="45" y="19"/>
                  <a:pt x="45" y="19"/>
                </a:cubicBezTo>
                <a:cubicBezTo>
                  <a:pt x="57" y="19"/>
                  <a:pt x="57" y="19"/>
                  <a:pt x="57" y="19"/>
                </a:cubicBezTo>
                <a:cubicBezTo>
                  <a:pt x="57" y="22"/>
                  <a:pt x="57" y="22"/>
                  <a:pt x="57" y="22"/>
                </a:cubicBezTo>
                <a:cubicBezTo>
                  <a:pt x="45" y="28"/>
                  <a:pt x="45" y="28"/>
                  <a:pt x="45" y="28"/>
                </a:cubicBezTo>
                <a:cubicBezTo>
                  <a:pt x="45" y="32"/>
                  <a:pt x="45" y="32"/>
                  <a:pt x="45" y="32"/>
                </a:cubicBezTo>
                <a:cubicBezTo>
                  <a:pt x="57" y="32"/>
                  <a:pt x="57" y="32"/>
                  <a:pt x="57" y="32"/>
                </a:cubicBezTo>
                <a:cubicBezTo>
                  <a:pt x="57" y="35"/>
                  <a:pt x="57" y="35"/>
                  <a:pt x="57" y="35"/>
                </a:cubicBezTo>
                <a:cubicBezTo>
                  <a:pt x="45" y="42"/>
                  <a:pt x="45" y="42"/>
                  <a:pt x="45" y="42"/>
                </a:cubicBezTo>
                <a:cubicBezTo>
                  <a:pt x="45" y="45"/>
                  <a:pt x="45" y="45"/>
                  <a:pt x="45" y="45"/>
                </a:cubicBezTo>
                <a:cubicBezTo>
                  <a:pt x="45" y="47"/>
                  <a:pt x="44" y="49"/>
                  <a:pt x="42" y="49"/>
                </a:cubicBezTo>
                <a:cubicBezTo>
                  <a:pt x="24" y="49"/>
                  <a:pt x="24" y="49"/>
                  <a:pt x="24" y="49"/>
                </a:cubicBezTo>
                <a:cubicBezTo>
                  <a:pt x="22" y="49"/>
                  <a:pt x="20" y="47"/>
                  <a:pt x="20" y="45"/>
                </a:cubicBezTo>
                <a:cubicBezTo>
                  <a:pt x="20" y="42"/>
                  <a:pt x="20" y="42"/>
                  <a:pt x="20" y="42"/>
                </a:cubicBezTo>
                <a:cubicBezTo>
                  <a:pt x="8" y="35"/>
                  <a:pt x="8" y="35"/>
                  <a:pt x="8" y="35"/>
                </a:cubicBezTo>
                <a:cubicBezTo>
                  <a:pt x="8" y="32"/>
                  <a:pt x="8" y="32"/>
                  <a:pt x="8" y="32"/>
                </a:cubicBezTo>
                <a:cubicBezTo>
                  <a:pt x="20" y="32"/>
                  <a:pt x="20" y="32"/>
                  <a:pt x="20" y="32"/>
                </a:cubicBezTo>
                <a:cubicBezTo>
                  <a:pt x="20" y="28"/>
                  <a:pt x="20" y="28"/>
                  <a:pt x="20" y="28"/>
                </a:cubicBezTo>
                <a:cubicBezTo>
                  <a:pt x="8" y="22"/>
                  <a:pt x="8" y="22"/>
                  <a:pt x="8" y="22"/>
                </a:cubicBezTo>
                <a:cubicBezTo>
                  <a:pt x="8" y="19"/>
                  <a:pt x="8" y="19"/>
                  <a:pt x="8" y="19"/>
                </a:cubicBezTo>
                <a:cubicBezTo>
                  <a:pt x="20" y="19"/>
                  <a:pt x="20" y="19"/>
                  <a:pt x="20" y="19"/>
                </a:cubicBezTo>
                <a:cubicBezTo>
                  <a:pt x="20" y="16"/>
                  <a:pt x="20" y="16"/>
                  <a:pt x="20" y="16"/>
                </a:cubicBezTo>
                <a:cubicBezTo>
                  <a:pt x="8" y="9"/>
                  <a:pt x="8" y="9"/>
                  <a:pt x="8" y="9"/>
                </a:cubicBezTo>
                <a:cubicBezTo>
                  <a:pt x="8" y="6"/>
                  <a:pt x="8" y="6"/>
                  <a:pt x="8" y="6"/>
                </a:cubicBezTo>
                <a:cubicBezTo>
                  <a:pt x="20" y="6"/>
                  <a:pt x="20" y="6"/>
                  <a:pt x="20" y="6"/>
                </a:cubicBezTo>
                <a:cubicBezTo>
                  <a:pt x="20" y="4"/>
                  <a:pt x="20" y="4"/>
                  <a:pt x="20" y="4"/>
                </a:cubicBezTo>
                <a:cubicBezTo>
                  <a:pt x="20" y="2"/>
                  <a:pt x="22" y="0"/>
                  <a:pt x="24" y="0"/>
                </a:cubicBezTo>
                <a:close/>
                <a:moveTo>
                  <a:pt x="33" y="33"/>
                </a:moveTo>
                <a:cubicBezTo>
                  <a:pt x="30" y="33"/>
                  <a:pt x="27" y="36"/>
                  <a:pt x="27" y="39"/>
                </a:cubicBezTo>
                <a:cubicBezTo>
                  <a:pt x="27" y="42"/>
                  <a:pt x="30" y="45"/>
                  <a:pt x="33" y="45"/>
                </a:cubicBezTo>
                <a:cubicBezTo>
                  <a:pt x="36" y="45"/>
                  <a:pt x="38" y="42"/>
                  <a:pt x="38" y="39"/>
                </a:cubicBezTo>
                <a:cubicBezTo>
                  <a:pt x="38" y="36"/>
                  <a:pt x="36" y="33"/>
                  <a:pt x="33" y="33"/>
                </a:cubicBezTo>
                <a:close/>
                <a:moveTo>
                  <a:pt x="33" y="5"/>
                </a:moveTo>
                <a:cubicBezTo>
                  <a:pt x="30" y="5"/>
                  <a:pt x="27" y="7"/>
                  <a:pt x="27" y="11"/>
                </a:cubicBezTo>
                <a:cubicBezTo>
                  <a:pt x="27" y="14"/>
                  <a:pt x="30" y="16"/>
                  <a:pt x="33" y="16"/>
                </a:cubicBezTo>
                <a:cubicBezTo>
                  <a:pt x="36" y="16"/>
                  <a:pt x="38" y="14"/>
                  <a:pt x="38" y="11"/>
                </a:cubicBezTo>
                <a:cubicBezTo>
                  <a:pt x="38" y="7"/>
                  <a:pt x="36" y="5"/>
                  <a:pt x="33" y="5"/>
                </a:cubicBezTo>
                <a:close/>
                <a:moveTo>
                  <a:pt x="33" y="19"/>
                </a:moveTo>
                <a:cubicBezTo>
                  <a:pt x="30" y="19"/>
                  <a:pt x="27" y="21"/>
                  <a:pt x="27" y="25"/>
                </a:cubicBezTo>
                <a:cubicBezTo>
                  <a:pt x="27" y="28"/>
                  <a:pt x="30" y="30"/>
                  <a:pt x="33" y="30"/>
                </a:cubicBezTo>
                <a:cubicBezTo>
                  <a:pt x="36" y="30"/>
                  <a:pt x="38" y="28"/>
                  <a:pt x="38" y="25"/>
                </a:cubicBezTo>
                <a:cubicBezTo>
                  <a:pt x="38" y="21"/>
                  <a:pt x="36" y="19"/>
                  <a:pt x="33" y="19"/>
                </a:cubicBezTo>
                <a:close/>
                <a:moveTo>
                  <a:pt x="17" y="43"/>
                </a:moveTo>
                <a:cubicBezTo>
                  <a:pt x="5" y="36"/>
                  <a:pt x="5" y="36"/>
                  <a:pt x="5" y="36"/>
                </a:cubicBezTo>
                <a:cubicBezTo>
                  <a:pt x="0" y="36"/>
                  <a:pt x="0" y="36"/>
                  <a:pt x="0" y="36"/>
                </a:cubicBezTo>
                <a:cubicBezTo>
                  <a:pt x="0" y="43"/>
                  <a:pt x="0" y="43"/>
                  <a:pt x="0" y="43"/>
                </a:cubicBezTo>
                <a:lnTo>
                  <a:pt x="17" y="43"/>
                </a:lnTo>
                <a:close/>
              </a:path>
            </a:pathLst>
          </a:custGeom>
          <a:solidFill>
            <a:schemeClr val="bg1"/>
          </a:solidFill>
          <a:ln>
            <a:noFill/>
          </a:ln>
        </p:spPr>
        <p:txBody>
          <a:body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方正黑体简体" panose="02010601030101010101" pitchFamily="2" charset="-122"/>
              <a:cs typeface="+mn-cs"/>
              <a:sym typeface="Arial" panose="020B0604020202020204" pitchFamily="34" charset="0"/>
            </a:endParaRPr>
          </a:p>
        </p:txBody>
      </p:sp>
      <p:sp>
        <p:nvSpPr>
          <p:cNvPr id="214" name="Freeform 262"/>
          <p:cNvSpPr>
            <a:spLocks noEditPoints="1"/>
          </p:cNvSpPr>
          <p:nvPr/>
        </p:nvSpPr>
        <p:spPr bwMode="auto">
          <a:xfrm>
            <a:off x="8652670" y="2777278"/>
            <a:ext cx="241300" cy="177800"/>
          </a:xfrm>
          <a:custGeom>
            <a:avLst/>
            <a:gdLst>
              <a:gd name="T0" fmla="*/ 0 w 66"/>
              <a:gd name="T1" fmla="*/ 80907 h 48"/>
              <a:gd name="T2" fmla="*/ 21926 w 66"/>
              <a:gd name="T3" fmla="*/ 58841 h 48"/>
              <a:gd name="T4" fmla="*/ 98669 w 66"/>
              <a:gd name="T5" fmla="*/ 136071 h 48"/>
              <a:gd name="T6" fmla="*/ 80397 w 66"/>
              <a:gd name="T7" fmla="*/ 158136 h 48"/>
              <a:gd name="T8" fmla="*/ 14618 w 66"/>
              <a:gd name="T9" fmla="*/ 158136 h 48"/>
              <a:gd name="T10" fmla="*/ 3654 w 66"/>
              <a:gd name="T11" fmla="*/ 143426 h 48"/>
              <a:gd name="T12" fmla="*/ 32890 w 66"/>
              <a:gd name="T13" fmla="*/ 110328 h 48"/>
              <a:gd name="T14" fmla="*/ 0 w 66"/>
              <a:gd name="T15" fmla="*/ 80907 h 48"/>
              <a:gd name="T16" fmla="*/ 168103 w 66"/>
              <a:gd name="T17" fmla="*/ 73552 h 48"/>
              <a:gd name="T18" fmla="*/ 164448 w 66"/>
              <a:gd name="T19" fmla="*/ 69874 h 48"/>
              <a:gd name="T20" fmla="*/ 105978 w 66"/>
              <a:gd name="T21" fmla="*/ 66197 h 48"/>
              <a:gd name="T22" fmla="*/ 69434 w 66"/>
              <a:gd name="T23" fmla="*/ 47809 h 48"/>
              <a:gd name="T24" fmla="*/ 43853 w 66"/>
              <a:gd name="T25" fmla="*/ 66197 h 48"/>
              <a:gd name="T26" fmla="*/ 43853 w 66"/>
              <a:gd name="T27" fmla="*/ 66197 h 48"/>
              <a:gd name="T28" fmla="*/ 47507 w 66"/>
              <a:gd name="T29" fmla="*/ 66197 h 48"/>
              <a:gd name="T30" fmla="*/ 102323 w 66"/>
              <a:gd name="T31" fmla="*/ 117683 h 48"/>
              <a:gd name="T32" fmla="*/ 142522 w 66"/>
              <a:gd name="T33" fmla="*/ 136071 h 48"/>
              <a:gd name="T34" fmla="*/ 135213 w 66"/>
              <a:gd name="T35" fmla="*/ 139748 h 48"/>
              <a:gd name="T36" fmla="*/ 171757 w 66"/>
              <a:gd name="T37" fmla="*/ 176524 h 48"/>
              <a:gd name="T38" fmla="*/ 208301 w 66"/>
              <a:gd name="T39" fmla="*/ 125038 h 48"/>
              <a:gd name="T40" fmla="*/ 204647 w 66"/>
              <a:gd name="T41" fmla="*/ 117683 h 48"/>
              <a:gd name="T42" fmla="*/ 211956 w 66"/>
              <a:gd name="T43" fmla="*/ 106650 h 48"/>
              <a:gd name="T44" fmla="*/ 211956 w 66"/>
              <a:gd name="T45" fmla="*/ 106650 h 48"/>
              <a:gd name="T46" fmla="*/ 222919 w 66"/>
              <a:gd name="T47" fmla="*/ 117683 h 48"/>
              <a:gd name="T48" fmla="*/ 241191 w 66"/>
              <a:gd name="T49" fmla="*/ 88262 h 48"/>
              <a:gd name="T50" fmla="*/ 226573 w 66"/>
              <a:gd name="T51" fmla="*/ 0 h 48"/>
              <a:gd name="T52" fmla="*/ 168103 w 66"/>
              <a:gd name="T53" fmla="*/ 58841 h 48"/>
              <a:gd name="T54" fmla="*/ 175412 w 66"/>
              <a:gd name="T55" fmla="*/ 66197 h 48"/>
              <a:gd name="T56" fmla="*/ 168103 w 66"/>
              <a:gd name="T57" fmla="*/ 73552 h 48"/>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66" h="48">
                <a:moveTo>
                  <a:pt x="0" y="22"/>
                </a:moveTo>
                <a:cubicBezTo>
                  <a:pt x="6" y="16"/>
                  <a:pt x="6" y="16"/>
                  <a:pt x="6" y="16"/>
                </a:cubicBezTo>
                <a:cubicBezTo>
                  <a:pt x="27" y="37"/>
                  <a:pt x="27" y="37"/>
                  <a:pt x="27" y="37"/>
                </a:cubicBezTo>
                <a:cubicBezTo>
                  <a:pt x="22" y="43"/>
                  <a:pt x="22" y="43"/>
                  <a:pt x="22" y="43"/>
                </a:cubicBezTo>
                <a:cubicBezTo>
                  <a:pt x="4" y="43"/>
                  <a:pt x="4" y="43"/>
                  <a:pt x="4" y="43"/>
                </a:cubicBezTo>
                <a:cubicBezTo>
                  <a:pt x="1" y="39"/>
                  <a:pt x="1" y="39"/>
                  <a:pt x="1" y="39"/>
                </a:cubicBezTo>
                <a:cubicBezTo>
                  <a:pt x="9" y="30"/>
                  <a:pt x="9" y="30"/>
                  <a:pt x="9" y="30"/>
                </a:cubicBezTo>
                <a:cubicBezTo>
                  <a:pt x="0" y="22"/>
                  <a:pt x="0" y="22"/>
                  <a:pt x="0" y="22"/>
                </a:cubicBezTo>
                <a:close/>
                <a:moveTo>
                  <a:pt x="46" y="20"/>
                </a:moveTo>
                <a:cubicBezTo>
                  <a:pt x="45" y="19"/>
                  <a:pt x="45" y="19"/>
                  <a:pt x="45" y="19"/>
                </a:cubicBezTo>
                <a:cubicBezTo>
                  <a:pt x="29" y="18"/>
                  <a:pt x="29" y="18"/>
                  <a:pt x="29" y="18"/>
                </a:cubicBezTo>
                <a:cubicBezTo>
                  <a:pt x="19" y="13"/>
                  <a:pt x="19" y="13"/>
                  <a:pt x="19" y="13"/>
                </a:cubicBezTo>
                <a:cubicBezTo>
                  <a:pt x="12" y="18"/>
                  <a:pt x="12" y="18"/>
                  <a:pt x="12" y="18"/>
                </a:cubicBezTo>
                <a:cubicBezTo>
                  <a:pt x="12" y="18"/>
                  <a:pt x="12" y="18"/>
                  <a:pt x="12" y="18"/>
                </a:cubicBezTo>
                <a:cubicBezTo>
                  <a:pt x="13" y="18"/>
                  <a:pt x="13" y="18"/>
                  <a:pt x="13" y="18"/>
                </a:cubicBezTo>
                <a:cubicBezTo>
                  <a:pt x="17" y="23"/>
                  <a:pt x="21" y="28"/>
                  <a:pt x="28" y="32"/>
                </a:cubicBezTo>
                <a:cubicBezTo>
                  <a:pt x="32" y="32"/>
                  <a:pt x="35" y="32"/>
                  <a:pt x="39" y="37"/>
                </a:cubicBezTo>
                <a:cubicBezTo>
                  <a:pt x="37" y="38"/>
                  <a:pt x="37" y="38"/>
                  <a:pt x="37" y="38"/>
                </a:cubicBezTo>
                <a:cubicBezTo>
                  <a:pt x="47" y="48"/>
                  <a:pt x="47" y="48"/>
                  <a:pt x="47" y="48"/>
                </a:cubicBezTo>
                <a:cubicBezTo>
                  <a:pt x="52" y="44"/>
                  <a:pt x="56" y="40"/>
                  <a:pt x="57" y="34"/>
                </a:cubicBezTo>
                <a:cubicBezTo>
                  <a:pt x="56" y="32"/>
                  <a:pt x="56" y="32"/>
                  <a:pt x="56" y="32"/>
                </a:cubicBezTo>
                <a:cubicBezTo>
                  <a:pt x="58" y="29"/>
                  <a:pt x="58" y="29"/>
                  <a:pt x="58" y="29"/>
                </a:cubicBezTo>
                <a:cubicBezTo>
                  <a:pt x="58" y="29"/>
                  <a:pt x="58" y="29"/>
                  <a:pt x="58" y="29"/>
                </a:cubicBezTo>
                <a:cubicBezTo>
                  <a:pt x="61" y="32"/>
                  <a:pt x="61" y="32"/>
                  <a:pt x="61" y="32"/>
                </a:cubicBezTo>
                <a:cubicBezTo>
                  <a:pt x="66" y="24"/>
                  <a:pt x="66" y="24"/>
                  <a:pt x="66" y="24"/>
                </a:cubicBezTo>
                <a:cubicBezTo>
                  <a:pt x="62" y="0"/>
                  <a:pt x="62" y="0"/>
                  <a:pt x="62" y="0"/>
                </a:cubicBezTo>
                <a:cubicBezTo>
                  <a:pt x="46" y="16"/>
                  <a:pt x="46" y="16"/>
                  <a:pt x="46" y="16"/>
                </a:cubicBezTo>
                <a:cubicBezTo>
                  <a:pt x="48" y="18"/>
                  <a:pt x="48" y="18"/>
                  <a:pt x="48" y="18"/>
                </a:cubicBezTo>
                <a:lnTo>
                  <a:pt x="46" y="20"/>
                </a:lnTo>
                <a:close/>
              </a:path>
            </a:pathLst>
          </a:custGeom>
          <a:solidFill>
            <a:schemeClr val="bg1"/>
          </a:solidFill>
          <a:ln>
            <a:noFill/>
          </a:ln>
        </p:spPr>
        <p:txBody>
          <a:body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方正黑体简体" panose="02010601030101010101" pitchFamily="2" charset="-122"/>
              <a:cs typeface="+mn-cs"/>
              <a:sym typeface="Arial" panose="020B0604020202020204" pitchFamily="34" charset="0"/>
            </a:endParaRPr>
          </a:p>
        </p:txBody>
      </p:sp>
      <p:sp>
        <p:nvSpPr>
          <p:cNvPr id="215" name="Freeform 263"/>
          <p:cNvSpPr>
            <a:spLocks noEditPoints="1"/>
          </p:cNvSpPr>
          <p:nvPr/>
        </p:nvSpPr>
        <p:spPr bwMode="auto">
          <a:xfrm>
            <a:off x="8289133" y="2774103"/>
            <a:ext cx="220662" cy="187325"/>
          </a:xfrm>
          <a:custGeom>
            <a:avLst/>
            <a:gdLst>
              <a:gd name="T0" fmla="*/ 11011 w 60"/>
              <a:gd name="T1" fmla="*/ 0 h 51"/>
              <a:gd name="T2" fmla="*/ 209207 w 60"/>
              <a:gd name="T3" fmla="*/ 0 h 51"/>
              <a:gd name="T4" fmla="*/ 220218 w 60"/>
              <a:gd name="T5" fmla="*/ 0 h 51"/>
              <a:gd name="T6" fmla="*/ 220218 w 60"/>
              <a:gd name="T7" fmla="*/ 11001 h 51"/>
              <a:gd name="T8" fmla="*/ 220218 w 60"/>
              <a:gd name="T9" fmla="*/ 124674 h 51"/>
              <a:gd name="T10" fmla="*/ 220218 w 60"/>
              <a:gd name="T11" fmla="*/ 132008 h 51"/>
              <a:gd name="T12" fmla="*/ 209207 w 60"/>
              <a:gd name="T13" fmla="*/ 132008 h 51"/>
              <a:gd name="T14" fmla="*/ 150482 w 60"/>
              <a:gd name="T15" fmla="*/ 132008 h 51"/>
              <a:gd name="T16" fmla="*/ 150482 w 60"/>
              <a:gd name="T17" fmla="*/ 168677 h 51"/>
              <a:gd name="T18" fmla="*/ 172504 w 60"/>
              <a:gd name="T19" fmla="*/ 168677 h 51"/>
              <a:gd name="T20" fmla="*/ 172504 w 60"/>
              <a:gd name="T21" fmla="*/ 187011 h 51"/>
              <a:gd name="T22" fmla="*/ 55055 w 60"/>
              <a:gd name="T23" fmla="*/ 187011 h 51"/>
              <a:gd name="T24" fmla="*/ 55055 w 60"/>
              <a:gd name="T25" fmla="*/ 168677 h 51"/>
              <a:gd name="T26" fmla="*/ 77076 w 60"/>
              <a:gd name="T27" fmla="*/ 168677 h 51"/>
              <a:gd name="T28" fmla="*/ 77076 w 60"/>
              <a:gd name="T29" fmla="*/ 132008 h 51"/>
              <a:gd name="T30" fmla="*/ 11011 w 60"/>
              <a:gd name="T31" fmla="*/ 132008 h 51"/>
              <a:gd name="T32" fmla="*/ 0 w 60"/>
              <a:gd name="T33" fmla="*/ 132008 h 51"/>
              <a:gd name="T34" fmla="*/ 0 w 60"/>
              <a:gd name="T35" fmla="*/ 124674 h 51"/>
              <a:gd name="T36" fmla="*/ 0 w 60"/>
              <a:gd name="T37" fmla="*/ 11001 h 51"/>
              <a:gd name="T38" fmla="*/ 0 w 60"/>
              <a:gd name="T39" fmla="*/ 0 h 51"/>
              <a:gd name="T40" fmla="*/ 11011 w 60"/>
              <a:gd name="T41" fmla="*/ 0 h 51"/>
              <a:gd name="T42" fmla="*/ 66065 w 60"/>
              <a:gd name="T43" fmla="*/ 51336 h 51"/>
              <a:gd name="T44" fmla="*/ 73406 w 60"/>
              <a:gd name="T45" fmla="*/ 62337 h 51"/>
              <a:gd name="T46" fmla="*/ 77076 w 60"/>
              <a:gd name="T47" fmla="*/ 58670 h 51"/>
              <a:gd name="T48" fmla="*/ 113779 w 60"/>
              <a:gd name="T49" fmla="*/ 44003 h 51"/>
              <a:gd name="T50" fmla="*/ 146812 w 60"/>
              <a:gd name="T51" fmla="*/ 58670 h 51"/>
              <a:gd name="T52" fmla="*/ 150482 w 60"/>
              <a:gd name="T53" fmla="*/ 62337 h 51"/>
              <a:gd name="T54" fmla="*/ 157823 w 60"/>
              <a:gd name="T55" fmla="*/ 51336 h 51"/>
              <a:gd name="T56" fmla="*/ 154153 w 60"/>
              <a:gd name="T57" fmla="*/ 51336 h 51"/>
              <a:gd name="T58" fmla="*/ 113779 w 60"/>
              <a:gd name="T59" fmla="*/ 33002 h 51"/>
              <a:gd name="T60" fmla="*/ 69736 w 60"/>
              <a:gd name="T61" fmla="*/ 51336 h 51"/>
              <a:gd name="T62" fmla="*/ 66065 w 60"/>
              <a:gd name="T63" fmla="*/ 51336 h 51"/>
              <a:gd name="T64" fmla="*/ 80747 w 60"/>
              <a:gd name="T65" fmla="*/ 69671 h 51"/>
              <a:gd name="T66" fmla="*/ 88087 w 60"/>
              <a:gd name="T67" fmla="*/ 80671 h 51"/>
              <a:gd name="T68" fmla="*/ 91758 w 60"/>
              <a:gd name="T69" fmla="*/ 77005 h 51"/>
              <a:gd name="T70" fmla="*/ 113779 w 60"/>
              <a:gd name="T71" fmla="*/ 69671 h 51"/>
              <a:gd name="T72" fmla="*/ 132131 w 60"/>
              <a:gd name="T73" fmla="*/ 77005 h 51"/>
              <a:gd name="T74" fmla="*/ 135801 w 60"/>
              <a:gd name="T75" fmla="*/ 80671 h 51"/>
              <a:gd name="T76" fmla="*/ 143142 w 60"/>
              <a:gd name="T77" fmla="*/ 69671 h 51"/>
              <a:gd name="T78" fmla="*/ 139471 w 60"/>
              <a:gd name="T79" fmla="*/ 69671 h 51"/>
              <a:gd name="T80" fmla="*/ 113779 w 60"/>
              <a:gd name="T81" fmla="*/ 55003 h 51"/>
              <a:gd name="T82" fmla="*/ 84417 w 60"/>
              <a:gd name="T83" fmla="*/ 69671 h 51"/>
              <a:gd name="T84" fmla="*/ 80747 w 60"/>
              <a:gd name="T85" fmla="*/ 69671 h 51"/>
              <a:gd name="T86" fmla="*/ 113779 w 60"/>
              <a:gd name="T87" fmla="*/ 80671 h 51"/>
              <a:gd name="T88" fmla="*/ 102768 w 60"/>
              <a:gd name="T89" fmla="*/ 88005 h 51"/>
              <a:gd name="T90" fmla="*/ 113779 w 60"/>
              <a:gd name="T91" fmla="*/ 99006 h 51"/>
              <a:gd name="T92" fmla="*/ 121120 w 60"/>
              <a:gd name="T93" fmla="*/ 88005 h 51"/>
              <a:gd name="T94" fmla="*/ 113779 w 60"/>
              <a:gd name="T95" fmla="*/ 80671 h 51"/>
              <a:gd name="T96" fmla="*/ 201867 w 60"/>
              <a:gd name="T97" fmla="*/ 18334 h 51"/>
              <a:gd name="T98" fmla="*/ 18352 w 60"/>
              <a:gd name="T99" fmla="*/ 18334 h 51"/>
              <a:gd name="T100" fmla="*/ 18352 w 60"/>
              <a:gd name="T101" fmla="*/ 113673 h 51"/>
              <a:gd name="T102" fmla="*/ 201867 w 60"/>
              <a:gd name="T103" fmla="*/ 113673 h 51"/>
              <a:gd name="T104" fmla="*/ 201867 w 60"/>
              <a:gd name="T105" fmla="*/ 18334 h 51"/>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60" h="51">
                <a:moveTo>
                  <a:pt x="3" y="0"/>
                </a:moveTo>
                <a:cubicBezTo>
                  <a:pt x="57" y="0"/>
                  <a:pt x="57" y="0"/>
                  <a:pt x="57" y="0"/>
                </a:cubicBezTo>
                <a:cubicBezTo>
                  <a:pt x="60" y="0"/>
                  <a:pt x="60" y="0"/>
                  <a:pt x="60" y="0"/>
                </a:cubicBezTo>
                <a:cubicBezTo>
                  <a:pt x="60" y="3"/>
                  <a:pt x="60" y="3"/>
                  <a:pt x="60" y="3"/>
                </a:cubicBezTo>
                <a:cubicBezTo>
                  <a:pt x="60" y="34"/>
                  <a:pt x="60" y="34"/>
                  <a:pt x="60" y="34"/>
                </a:cubicBezTo>
                <a:cubicBezTo>
                  <a:pt x="60" y="36"/>
                  <a:pt x="60" y="36"/>
                  <a:pt x="60" y="36"/>
                </a:cubicBezTo>
                <a:cubicBezTo>
                  <a:pt x="57" y="36"/>
                  <a:pt x="57" y="36"/>
                  <a:pt x="57" y="36"/>
                </a:cubicBezTo>
                <a:cubicBezTo>
                  <a:pt x="41" y="36"/>
                  <a:pt x="41" y="36"/>
                  <a:pt x="41" y="36"/>
                </a:cubicBezTo>
                <a:cubicBezTo>
                  <a:pt x="41" y="46"/>
                  <a:pt x="41" y="46"/>
                  <a:pt x="41" y="46"/>
                </a:cubicBezTo>
                <a:cubicBezTo>
                  <a:pt x="47" y="46"/>
                  <a:pt x="47" y="46"/>
                  <a:pt x="47" y="46"/>
                </a:cubicBezTo>
                <a:cubicBezTo>
                  <a:pt x="47" y="51"/>
                  <a:pt x="47" y="51"/>
                  <a:pt x="47" y="51"/>
                </a:cubicBezTo>
                <a:cubicBezTo>
                  <a:pt x="15" y="51"/>
                  <a:pt x="15" y="51"/>
                  <a:pt x="15" y="51"/>
                </a:cubicBezTo>
                <a:cubicBezTo>
                  <a:pt x="15" y="46"/>
                  <a:pt x="15" y="46"/>
                  <a:pt x="15" y="46"/>
                </a:cubicBezTo>
                <a:cubicBezTo>
                  <a:pt x="21" y="46"/>
                  <a:pt x="21" y="46"/>
                  <a:pt x="21" y="46"/>
                </a:cubicBezTo>
                <a:cubicBezTo>
                  <a:pt x="21" y="36"/>
                  <a:pt x="21" y="36"/>
                  <a:pt x="21" y="36"/>
                </a:cubicBezTo>
                <a:cubicBezTo>
                  <a:pt x="3" y="36"/>
                  <a:pt x="3" y="36"/>
                  <a:pt x="3" y="36"/>
                </a:cubicBezTo>
                <a:cubicBezTo>
                  <a:pt x="0" y="36"/>
                  <a:pt x="0" y="36"/>
                  <a:pt x="0" y="36"/>
                </a:cubicBezTo>
                <a:cubicBezTo>
                  <a:pt x="0" y="34"/>
                  <a:pt x="0" y="34"/>
                  <a:pt x="0" y="34"/>
                </a:cubicBezTo>
                <a:cubicBezTo>
                  <a:pt x="0" y="3"/>
                  <a:pt x="0" y="3"/>
                  <a:pt x="0" y="3"/>
                </a:cubicBezTo>
                <a:cubicBezTo>
                  <a:pt x="0" y="0"/>
                  <a:pt x="0" y="0"/>
                  <a:pt x="0" y="0"/>
                </a:cubicBezTo>
                <a:cubicBezTo>
                  <a:pt x="3" y="0"/>
                  <a:pt x="3" y="0"/>
                  <a:pt x="3" y="0"/>
                </a:cubicBezTo>
                <a:close/>
                <a:moveTo>
                  <a:pt x="18" y="14"/>
                </a:moveTo>
                <a:cubicBezTo>
                  <a:pt x="20" y="17"/>
                  <a:pt x="20" y="17"/>
                  <a:pt x="20" y="17"/>
                </a:cubicBezTo>
                <a:cubicBezTo>
                  <a:pt x="21" y="16"/>
                  <a:pt x="21" y="16"/>
                  <a:pt x="21" y="16"/>
                </a:cubicBezTo>
                <a:cubicBezTo>
                  <a:pt x="24" y="13"/>
                  <a:pt x="27" y="12"/>
                  <a:pt x="31" y="12"/>
                </a:cubicBezTo>
                <a:cubicBezTo>
                  <a:pt x="34" y="12"/>
                  <a:pt x="38" y="13"/>
                  <a:pt x="40" y="16"/>
                </a:cubicBezTo>
                <a:cubicBezTo>
                  <a:pt x="40" y="16"/>
                  <a:pt x="41" y="16"/>
                  <a:pt x="41" y="17"/>
                </a:cubicBezTo>
                <a:cubicBezTo>
                  <a:pt x="43" y="14"/>
                  <a:pt x="43" y="14"/>
                  <a:pt x="43" y="14"/>
                </a:cubicBezTo>
                <a:cubicBezTo>
                  <a:pt x="43" y="14"/>
                  <a:pt x="42" y="14"/>
                  <a:pt x="42" y="14"/>
                </a:cubicBezTo>
                <a:cubicBezTo>
                  <a:pt x="39" y="10"/>
                  <a:pt x="35" y="9"/>
                  <a:pt x="31" y="9"/>
                </a:cubicBezTo>
                <a:cubicBezTo>
                  <a:pt x="26" y="8"/>
                  <a:pt x="22" y="10"/>
                  <a:pt x="19" y="14"/>
                </a:cubicBezTo>
                <a:cubicBezTo>
                  <a:pt x="19" y="14"/>
                  <a:pt x="18" y="14"/>
                  <a:pt x="18" y="14"/>
                </a:cubicBezTo>
                <a:close/>
                <a:moveTo>
                  <a:pt x="22" y="19"/>
                </a:moveTo>
                <a:cubicBezTo>
                  <a:pt x="24" y="22"/>
                  <a:pt x="24" y="22"/>
                  <a:pt x="24" y="22"/>
                </a:cubicBezTo>
                <a:cubicBezTo>
                  <a:pt x="25" y="21"/>
                  <a:pt x="25" y="21"/>
                  <a:pt x="25" y="21"/>
                </a:cubicBezTo>
                <a:cubicBezTo>
                  <a:pt x="26" y="19"/>
                  <a:pt x="28" y="19"/>
                  <a:pt x="31" y="19"/>
                </a:cubicBezTo>
                <a:cubicBezTo>
                  <a:pt x="33" y="19"/>
                  <a:pt x="35" y="20"/>
                  <a:pt x="36" y="21"/>
                </a:cubicBezTo>
                <a:cubicBezTo>
                  <a:pt x="36" y="21"/>
                  <a:pt x="36" y="21"/>
                  <a:pt x="37" y="22"/>
                </a:cubicBezTo>
                <a:cubicBezTo>
                  <a:pt x="39" y="19"/>
                  <a:pt x="39" y="19"/>
                  <a:pt x="39" y="19"/>
                </a:cubicBezTo>
                <a:cubicBezTo>
                  <a:pt x="39" y="19"/>
                  <a:pt x="38" y="19"/>
                  <a:pt x="38" y="19"/>
                </a:cubicBezTo>
                <a:cubicBezTo>
                  <a:pt x="36" y="17"/>
                  <a:pt x="33" y="15"/>
                  <a:pt x="31" y="15"/>
                </a:cubicBezTo>
                <a:cubicBezTo>
                  <a:pt x="28" y="15"/>
                  <a:pt x="25" y="16"/>
                  <a:pt x="23" y="19"/>
                </a:cubicBezTo>
                <a:cubicBezTo>
                  <a:pt x="23" y="19"/>
                  <a:pt x="22" y="19"/>
                  <a:pt x="22" y="19"/>
                </a:cubicBezTo>
                <a:close/>
                <a:moveTo>
                  <a:pt x="31" y="22"/>
                </a:moveTo>
                <a:cubicBezTo>
                  <a:pt x="29" y="22"/>
                  <a:pt x="28" y="23"/>
                  <a:pt x="28" y="24"/>
                </a:cubicBezTo>
                <a:cubicBezTo>
                  <a:pt x="28" y="26"/>
                  <a:pt x="29" y="27"/>
                  <a:pt x="31" y="27"/>
                </a:cubicBezTo>
                <a:cubicBezTo>
                  <a:pt x="32" y="27"/>
                  <a:pt x="33" y="26"/>
                  <a:pt x="33" y="24"/>
                </a:cubicBezTo>
                <a:cubicBezTo>
                  <a:pt x="33" y="23"/>
                  <a:pt x="32" y="22"/>
                  <a:pt x="31" y="22"/>
                </a:cubicBezTo>
                <a:close/>
                <a:moveTo>
                  <a:pt x="55" y="5"/>
                </a:moveTo>
                <a:cubicBezTo>
                  <a:pt x="5" y="5"/>
                  <a:pt x="5" y="5"/>
                  <a:pt x="5" y="5"/>
                </a:cubicBezTo>
                <a:cubicBezTo>
                  <a:pt x="5" y="31"/>
                  <a:pt x="5" y="31"/>
                  <a:pt x="5" y="31"/>
                </a:cubicBezTo>
                <a:cubicBezTo>
                  <a:pt x="55" y="31"/>
                  <a:pt x="55" y="31"/>
                  <a:pt x="55" y="31"/>
                </a:cubicBezTo>
                <a:lnTo>
                  <a:pt x="55" y="5"/>
                </a:lnTo>
                <a:close/>
              </a:path>
            </a:pathLst>
          </a:custGeom>
          <a:solidFill>
            <a:schemeClr val="bg1"/>
          </a:solidFill>
          <a:ln>
            <a:noFill/>
          </a:ln>
        </p:spPr>
        <p:txBody>
          <a:body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方正黑体简体" panose="02010601030101010101" pitchFamily="2" charset="-122"/>
              <a:cs typeface="+mn-cs"/>
              <a:sym typeface="Arial" panose="020B0604020202020204" pitchFamily="34" charset="0"/>
            </a:endParaRPr>
          </a:p>
        </p:txBody>
      </p:sp>
      <p:sp>
        <p:nvSpPr>
          <p:cNvPr id="216" name="Freeform 264"/>
          <p:cNvSpPr>
            <a:spLocks noEditPoints="1"/>
          </p:cNvSpPr>
          <p:nvPr/>
        </p:nvSpPr>
        <p:spPr bwMode="auto">
          <a:xfrm>
            <a:off x="8330408" y="5818928"/>
            <a:ext cx="185737" cy="212725"/>
          </a:xfrm>
          <a:custGeom>
            <a:avLst/>
            <a:gdLst>
              <a:gd name="T0" fmla="*/ 117340 w 51"/>
              <a:gd name="T1" fmla="*/ 58821 h 58"/>
              <a:gd name="T2" fmla="*/ 128341 w 51"/>
              <a:gd name="T3" fmla="*/ 128671 h 58"/>
              <a:gd name="T4" fmla="*/ 157676 w 51"/>
              <a:gd name="T5" fmla="*/ 213227 h 58"/>
              <a:gd name="T6" fmla="*/ 44003 w 51"/>
              <a:gd name="T7" fmla="*/ 213227 h 58"/>
              <a:gd name="T8" fmla="*/ 36669 w 51"/>
              <a:gd name="T9" fmla="*/ 198522 h 58"/>
              <a:gd name="T10" fmla="*/ 80671 w 51"/>
              <a:gd name="T11" fmla="*/ 77203 h 58"/>
              <a:gd name="T12" fmla="*/ 95339 w 51"/>
              <a:gd name="T13" fmla="*/ 36763 h 58"/>
              <a:gd name="T14" fmla="*/ 99006 w 51"/>
              <a:gd name="T15" fmla="*/ 102937 h 58"/>
              <a:gd name="T16" fmla="*/ 88005 w 51"/>
              <a:gd name="T17" fmla="*/ 113966 h 58"/>
              <a:gd name="T18" fmla="*/ 102673 w 51"/>
              <a:gd name="T19" fmla="*/ 113966 h 58"/>
              <a:gd name="T20" fmla="*/ 110006 w 51"/>
              <a:gd name="T21" fmla="*/ 128671 h 58"/>
              <a:gd name="T22" fmla="*/ 113673 w 51"/>
              <a:gd name="T23" fmla="*/ 143377 h 58"/>
              <a:gd name="T24" fmla="*/ 121007 w 51"/>
              <a:gd name="T25" fmla="*/ 165435 h 58"/>
              <a:gd name="T26" fmla="*/ 124674 w 51"/>
              <a:gd name="T27" fmla="*/ 176464 h 58"/>
              <a:gd name="T28" fmla="*/ 132008 w 51"/>
              <a:gd name="T29" fmla="*/ 194845 h 58"/>
              <a:gd name="T30" fmla="*/ 66004 w 51"/>
              <a:gd name="T31" fmla="*/ 194845 h 58"/>
              <a:gd name="T32" fmla="*/ 66004 w 51"/>
              <a:gd name="T33" fmla="*/ 176464 h 58"/>
              <a:gd name="T34" fmla="*/ 66004 w 51"/>
              <a:gd name="T35" fmla="*/ 194845 h 58"/>
              <a:gd name="T36" fmla="*/ 99006 w 51"/>
              <a:gd name="T37" fmla="*/ 139700 h 58"/>
              <a:gd name="T38" fmla="*/ 69671 w 51"/>
              <a:gd name="T39" fmla="*/ 158082 h 58"/>
              <a:gd name="T40" fmla="*/ 150342 w 51"/>
              <a:gd name="T41" fmla="*/ 11029 h 58"/>
              <a:gd name="T42" fmla="*/ 150342 w 51"/>
              <a:gd name="T43" fmla="*/ 110290 h 58"/>
              <a:gd name="T44" fmla="*/ 187011 w 51"/>
              <a:gd name="T45" fmla="*/ 58821 h 58"/>
              <a:gd name="T46" fmla="*/ 22001 w 51"/>
              <a:gd name="T47" fmla="*/ 121319 h 58"/>
              <a:gd name="T48" fmla="*/ 18334 w 51"/>
              <a:gd name="T49" fmla="*/ 58821 h 58"/>
              <a:gd name="T50" fmla="*/ 22001 w 51"/>
              <a:gd name="T51" fmla="*/ 0 h 58"/>
              <a:gd name="T52" fmla="*/ 22001 w 51"/>
              <a:gd name="T53" fmla="*/ 121319 h 58"/>
              <a:gd name="T54" fmla="*/ 124674 w 51"/>
              <a:gd name="T55" fmla="*/ 33087 h 58"/>
              <a:gd name="T56" fmla="*/ 124674 w 51"/>
              <a:gd name="T57" fmla="*/ 88232 h 58"/>
              <a:gd name="T58" fmla="*/ 154009 w 51"/>
              <a:gd name="T59" fmla="*/ 58821 h 58"/>
              <a:gd name="T60" fmla="*/ 51336 w 51"/>
              <a:gd name="T61" fmla="*/ 99261 h 58"/>
              <a:gd name="T62" fmla="*/ 55003 w 51"/>
              <a:gd name="T63" fmla="*/ 58821 h 58"/>
              <a:gd name="T64" fmla="*/ 51336 w 51"/>
              <a:gd name="T65" fmla="*/ 22058 h 58"/>
              <a:gd name="T66" fmla="*/ 51336 w 51"/>
              <a:gd name="T67" fmla="*/ 99261 h 58"/>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51" h="58">
                <a:moveTo>
                  <a:pt x="26" y="10"/>
                </a:moveTo>
                <a:cubicBezTo>
                  <a:pt x="29" y="10"/>
                  <a:pt x="32" y="13"/>
                  <a:pt x="32" y="16"/>
                </a:cubicBezTo>
                <a:cubicBezTo>
                  <a:pt x="32" y="18"/>
                  <a:pt x="31" y="20"/>
                  <a:pt x="30" y="21"/>
                </a:cubicBezTo>
                <a:cubicBezTo>
                  <a:pt x="35" y="35"/>
                  <a:pt x="35" y="35"/>
                  <a:pt x="35" y="35"/>
                </a:cubicBezTo>
                <a:cubicBezTo>
                  <a:pt x="42" y="54"/>
                  <a:pt x="42" y="54"/>
                  <a:pt x="42" y="54"/>
                </a:cubicBezTo>
                <a:cubicBezTo>
                  <a:pt x="43" y="58"/>
                  <a:pt x="43" y="58"/>
                  <a:pt x="43" y="58"/>
                </a:cubicBezTo>
                <a:cubicBezTo>
                  <a:pt x="39" y="58"/>
                  <a:pt x="39" y="58"/>
                  <a:pt x="39" y="58"/>
                </a:cubicBezTo>
                <a:cubicBezTo>
                  <a:pt x="16" y="58"/>
                  <a:pt x="35" y="58"/>
                  <a:pt x="12" y="58"/>
                </a:cubicBezTo>
                <a:cubicBezTo>
                  <a:pt x="8" y="58"/>
                  <a:pt x="8" y="58"/>
                  <a:pt x="8" y="58"/>
                </a:cubicBezTo>
                <a:cubicBezTo>
                  <a:pt x="10" y="54"/>
                  <a:pt x="10" y="54"/>
                  <a:pt x="10" y="54"/>
                </a:cubicBezTo>
                <a:cubicBezTo>
                  <a:pt x="16" y="35"/>
                  <a:pt x="16" y="35"/>
                  <a:pt x="16" y="35"/>
                </a:cubicBezTo>
                <a:cubicBezTo>
                  <a:pt x="22" y="21"/>
                  <a:pt x="22" y="21"/>
                  <a:pt x="22" y="21"/>
                </a:cubicBezTo>
                <a:cubicBezTo>
                  <a:pt x="20" y="20"/>
                  <a:pt x="20" y="18"/>
                  <a:pt x="20" y="16"/>
                </a:cubicBezTo>
                <a:cubicBezTo>
                  <a:pt x="20" y="13"/>
                  <a:pt x="22" y="10"/>
                  <a:pt x="26" y="10"/>
                </a:cubicBezTo>
                <a:close/>
                <a:moveTo>
                  <a:pt x="27" y="28"/>
                </a:moveTo>
                <a:cubicBezTo>
                  <a:pt x="27" y="28"/>
                  <a:pt x="27" y="28"/>
                  <a:pt x="27" y="28"/>
                </a:cubicBezTo>
                <a:cubicBezTo>
                  <a:pt x="26" y="25"/>
                  <a:pt x="26" y="25"/>
                  <a:pt x="26" y="25"/>
                </a:cubicBezTo>
                <a:cubicBezTo>
                  <a:pt x="24" y="31"/>
                  <a:pt x="24" y="31"/>
                  <a:pt x="24" y="31"/>
                </a:cubicBezTo>
                <a:cubicBezTo>
                  <a:pt x="27" y="28"/>
                  <a:pt x="27" y="28"/>
                  <a:pt x="27" y="28"/>
                </a:cubicBezTo>
                <a:close/>
                <a:moveTo>
                  <a:pt x="28" y="31"/>
                </a:moveTo>
                <a:cubicBezTo>
                  <a:pt x="23" y="35"/>
                  <a:pt x="23" y="35"/>
                  <a:pt x="23" y="35"/>
                </a:cubicBezTo>
                <a:cubicBezTo>
                  <a:pt x="30" y="35"/>
                  <a:pt x="30" y="35"/>
                  <a:pt x="30" y="35"/>
                </a:cubicBezTo>
                <a:cubicBezTo>
                  <a:pt x="28" y="31"/>
                  <a:pt x="28" y="31"/>
                  <a:pt x="28" y="31"/>
                </a:cubicBezTo>
                <a:close/>
                <a:moveTo>
                  <a:pt x="31" y="39"/>
                </a:moveTo>
                <a:cubicBezTo>
                  <a:pt x="22" y="45"/>
                  <a:pt x="22" y="45"/>
                  <a:pt x="22" y="45"/>
                </a:cubicBezTo>
                <a:cubicBezTo>
                  <a:pt x="33" y="45"/>
                  <a:pt x="33" y="45"/>
                  <a:pt x="33" y="45"/>
                </a:cubicBezTo>
                <a:cubicBezTo>
                  <a:pt x="31" y="39"/>
                  <a:pt x="31" y="39"/>
                  <a:pt x="31" y="39"/>
                </a:cubicBezTo>
                <a:close/>
                <a:moveTo>
                  <a:pt x="34" y="48"/>
                </a:moveTo>
                <a:cubicBezTo>
                  <a:pt x="25" y="53"/>
                  <a:pt x="25" y="53"/>
                  <a:pt x="25" y="53"/>
                </a:cubicBezTo>
                <a:cubicBezTo>
                  <a:pt x="36" y="53"/>
                  <a:pt x="36" y="53"/>
                  <a:pt x="36" y="53"/>
                </a:cubicBezTo>
                <a:cubicBezTo>
                  <a:pt x="34" y="48"/>
                  <a:pt x="34" y="48"/>
                  <a:pt x="34" y="48"/>
                </a:cubicBezTo>
                <a:close/>
                <a:moveTo>
                  <a:pt x="18" y="53"/>
                </a:moveTo>
                <a:cubicBezTo>
                  <a:pt x="29" y="48"/>
                  <a:pt x="29" y="48"/>
                  <a:pt x="29" y="48"/>
                </a:cubicBezTo>
                <a:cubicBezTo>
                  <a:pt x="18" y="48"/>
                  <a:pt x="18" y="48"/>
                  <a:pt x="18" y="48"/>
                </a:cubicBezTo>
                <a:cubicBezTo>
                  <a:pt x="16" y="53"/>
                  <a:pt x="16" y="53"/>
                  <a:pt x="16" y="53"/>
                </a:cubicBezTo>
                <a:cubicBezTo>
                  <a:pt x="18" y="53"/>
                  <a:pt x="18" y="53"/>
                  <a:pt x="18" y="53"/>
                </a:cubicBezTo>
                <a:close/>
                <a:moveTo>
                  <a:pt x="19" y="43"/>
                </a:moveTo>
                <a:cubicBezTo>
                  <a:pt x="27" y="38"/>
                  <a:pt x="27" y="38"/>
                  <a:pt x="27" y="38"/>
                </a:cubicBezTo>
                <a:cubicBezTo>
                  <a:pt x="21" y="38"/>
                  <a:pt x="21" y="38"/>
                  <a:pt x="21" y="38"/>
                </a:cubicBezTo>
                <a:cubicBezTo>
                  <a:pt x="19" y="43"/>
                  <a:pt x="19" y="43"/>
                  <a:pt x="19" y="43"/>
                </a:cubicBezTo>
                <a:close/>
                <a:moveTo>
                  <a:pt x="45" y="0"/>
                </a:moveTo>
                <a:cubicBezTo>
                  <a:pt x="41" y="3"/>
                  <a:pt x="41" y="3"/>
                  <a:pt x="41" y="3"/>
                </a:cubicBezTo>
                <a:cubicBezTo>
                  <a:pt x="44" y="7"/>
                  <a:pt x="46" y="11"/>
                  <a:pt x="46" y="16"/>
                </a:cubicBezTo>
                <a:cubicBezTo>
                  <a:pt x="46" y="22"/>
                  <a:pt x="44" y="26"/>
                  <a:pt x="41" y="30"/>
                </a:cubicBezTo>
                <a:cubicBezTo>
                  <a:pt x="45" y="33"/>
                  <a:pt x="45" y="33"/>
                  <a:pt x="45" y="33"/>
                </a:cubicBezTo>
                <a:cubicBezTo>
                  <a:pt x="49" y="29"/>
                  <a:pt x="51" y="23"/>
                  <a:pt x="51" y="16"/>
                </a:cubicBezTo>
                <a:cubicBezTo>
                  <a:pt x="51" y="10"/>
                  <a:pt x="49" y="4"/>
                  <a:pt x="45" y="0"/>
                </a:cubicBezTo>
                <a:close/>
                <a:moveTo>
                  <a:pt x="6" y="33"/>
                </a:moveTo>
                <a:cubicBezTo>
                  <a:pt x="10" y="30"/>
                  <a:pt x="10" y="30"/>
                  <a:pt x="10" y="30"/>
                </a:cubicBezTo>
                <a:cubicBezTo>
                  <a:pt x="7" y="26"/>
                  <a:pt x="5" y="22"/>
                  <a:pt x="5" y="16"/>
                </a:cubicBezTo>
                <a:cubicBezTo>
                  <a:pt x="5" y="11"/>
                  <a:pt x="7" y="7"/>
                  <a:pt x="10" y="3"/>
                </a:cubicBezTo>
                <a:cubicBezTo>
                  <a:pt x="6" y="0"/>
                  <a:pt x="6" y="0"/>
                  <a:pt x="6" y="0"/>
                </a:cubicBezTo>
                <a:cubicBezTo>
                  <a:pt x="2" y="4"/>
                  <a:pt x="0" y="10"/>
                  <a:pt x="0" y="16"/>
                </a:cubicBezTo>
                <a:cubicBezTo>
                  <a:pt x="0" y="23"/>
                  <a:pt x="2" y="29"/>
                  <a:pt x="6" y="33"/>
                </a:cubicBezTo>
                <a:close/>
                <a:moveTo>
                  <a:pt x="38" y="6"/>
                </a:moveTo>
                <a:cubicBezTo>
                  <a:pt x="34" y="9"/>
                  <a:pt x="34" y="9"/>
                  <a:pt x="34" y="9"/>
                </a:cubicBezTo>
                <a:cubicBezTo>
                  <a:pt x="35" y="11"/>
                  <a:pt x="36" y="14"/>
                  <a:pt x="36" y="16"/>
                </a:cubicBezTo>
                <a:cubicBezTo>
                  <a:pt x="36" y="19"/>
                  <a:pt x="35" y="22"/>
                  <a:pt x="34" y="24"/>
                </a:cubicBezTo>
                <a:cubicBezTo>
                  <a:pt x="37" y="27"/>
                  <a:pt x="37" y="27"/>
                  <a:pt x="37" y="27"/>
                </a:cubicBezTo>
                <a:cubicBezTo>
                  <a:pt x="40" y="24"/>
                  <a:pt x="42" y="21"/>
                  <a:pt x="42" y="16"/>
                </a:cubicBezTo>
                <a:cubicBezTo>
                  <a:pt x="42" y="12"/>
                  <a:pt x="40" y="9"/>
                  <a:pt x="38" y="6"/>
                </a:cubicBezTo>
                <a:close/>
                <a:moveTo>
                  <a:pt x="14" y="27"/>
                </a:moveTo>
                <a:cubicBezTo>
                  <a:pt x="18" y="24"/>
                  <a:pt x="18" y="24"/>
                  <a:pt x="18" y="24"/>
                </a:cubicBezTo>
                <a:cubicBezTo>
                  <a:pt x="16" y="22"/>
                  <a:pt x="15" y="19"/>
                  <a:pt x="15" y="16"/>
                </a:cubicBezTo>
                <a:cubicBezTo>
                  <a:pt x="15" y="14"/>
                  <a:pt x="16" y="11"/>
                  <a:pt x="18" y="9"/>
                </a:cubicBezTo>
                <a:cubicBezTo>
                  <a:pt x="14" y="6"/>
                  <a:pt x="14" y="6"/>
                  <a:pt x="14" y="6"/>
                </a:cubicBezTo>
                <a:cubicBezTo>
                  <a:pt x="11" y="9"/>
                  <a:pt x="10" y="12"/>
                  <a:pt x="10" y="16"/>
                </a:cubicBezTo>
                <a:cubicBezTo>
                  <a:pt x="10" y="21"/>
                  <a:pt x="11" y="24"/>
                  <a:pt x="14" y="27"/>
                </a:cubicBezTo>
                <a:close/>
              </a:path>
            </a:pathLst>
          </a:custGeom>
          <a:solidFill>
            <a:schemeClr val="bg1"/>
          </a:solidFill>
          <a:ln>
            <a:noFill/>
          </a:ln>
        </p:spPr>
        <p:txBody>
          <a:body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方正黑体简体" panose="02010601030101010101" pitchFamily="2" charset="-122"/>
              <a:cs typeface="+mn-cs"/>
              <a:sym typeface="Arial" panose="020B0604020202020204" pitchFamily="34" charset="0"/>
            </a:endParaRPr>
          </a:p>
        </p:txBody>
      </p:sp>
      <p:sp>
        <p:nvSpPr>
          <p:cNvPr id="217" name="Freeform 266"/>
          <p:cNvSpPr>
            <a:spLocks noEditPoints="1"/>
          </p:cNvSpPr>
          <p:nvPr/>
        </p:nvSpPr>
        <p:spPr bwMode="auto">
          <a:xfrm>
            <a:off x="10271920" y="5801466"/>
            <a:ext cx="220663" cy="290512"/>
          </a:xfrm>
          <a:custGeom>
            <a:avLst/>
            <a:gdLst>
              <a:gd name="T0" fmla="*/ 143142 w 60"/>
              <a:gd name="T1" fmla="*/ 213005 h 79"/>
              <a:gd name="T2" fmla="*/ 165164 w 60"/>
              <a:gd name="T3" fmla="*/ 110175 h 79"/>
              <a:gd name="T4" fmla="*/ 121120 w 60"/>
              <a:gd name="T5" fmla="*/ 0 h 79"/>
              <a:gd name="T6" fmla="*/ 73406 w 60"/>
              <a:gd name="T7" fmla="*/ 106503 h 79"/>
              <a:gd name="T8" fmla="*/ 69736 w 60"/>
              <a:gd name="T9" fmla="*/ 117520 h 79"/>
              <a:gd name="T10" fmla="*/ 33033 w 60"/>
              <a:gd name="T11" fmla="*/ 124865 h 79"/>
              <a:gd name="T12" fmla="*/ 18352 w 60"/>
              <a:gd name="T13" fmla="*/ 154245 h 79"/>
              <a:gd name="T14" fmla="*/ 7341 w 60"/>
              <a:gd name="T15" fmla="*/ 187298 h 79"/>
              <a:gd name="T16" fmla="*/ 7341 w 60"/>
              <a:gd name="T17" fmla="*/ 198315 h 79"/>
              <a:gd name="T18" fmla="*/ 14681 w 60"/>
              <a:gd name="T19" fmla="*/ 224023 h 79"/>
              <a:gd name="T20" fmla="*/ 11011 w 60"/>
              <a:gd name="T21" fmla="*/ 238713 h 79"/>
              <a:gd name="T22" fmla="*/ 55055 w 60"/>
              <a:gd name="T23" fmla="*/ 264420 h 79"/>
              <a:gd name="T24" fmla="*/ 113779 w 60"/>
              <a:gd name="T25" fmla="*/ 290128 h 79"/>
              <a:gd name="T26" fmla="*/ 91758 w 60"/>
              <a:gd name="T27" fmla="*/ 58760 h 79"/>
              <a:gd name="T28" fmla="*/ 95428 w 60"/>
              <a:gd name="T29" fmla="*/ 69778 h 79"/>
              <a:gd name="T30" fmla="*/ 106439 w 60"/>
              <a:gd name="T31" fmla="*/ 77123 h 79"/>
              <a:gd name="T32" fmla="*/ 113779 w 60"/>
              <a:gd name="T33" fmla="*/ 80795 h 79"/>
              <a:gd name="T34" fmla="*/ 124790 w 60"/>
              <a:gd name="T35" fmla="*/ 91813 h 79"/>
              <a:gd name="T36" fmla="*/ 139471 w 60"/>
              <a:gd name="T37" fmla="*/ 84468 h 79"/>
              <a:gd name="T38" fmla="*/ 135801 w 60"/>
              <a:gd name="T39" fmla="*/ 106503 h 79"/>
              <a:gd name="T40" fmla="*/ 121120 w 60"/>
              <a:gd name="T41" fmla="*/ 106503 h 79"/>
              <a:gd name="T42" fmla="*/ 121120 w 60"/>
              <a:gd name="T43" fmla="*/ 99158 h 79"/>
              <a:gd name="T44" fmla="*/ 117450 w 60"/>
              <a:gd name="T45" fmla="*/ 95485 h 79"/>
              <a:gd name="T46" fmla="*/ 117450 w 60"/>
              <a:gd name="T47" fmla="*/ 95485 h 79"/>
              <a:gd name="T48" fmla="*/ 91758 w 60"/>
              <a:gd name="T49" fmla="*/ 80795 h 79"/>
              <a:gd name="T50" fmla="*/ 102768 w 60"/>
              <a:gd name="T51" fmla="*/ 84468 h 79"/>
              <a:gd name="T52" fmla="*/ 84417 w 60"/>
              <a:gd name="T53" fmla="*/ 91813 h 79"/>
              <a:gd name="T54" fmla="*/ 161493 w 60"/>
              <a:gd name="T55" fmla="*/ 62433 h 79"/>
              <a:gd name="T56" fmla="*/ 146812 w 60"/>
              <a:gd name="T57" fmla="*/ 69778 h 79"/>
              <a:gd name="T58" fmla="*/ 143142 w 60"/>
              <a:gd name="T59" fmla="*/ 58760 h 79"/>
              <a:gd name="T60" fmla="*/ 128461 w 60"/>
              <a:gd name="T61" fmla="*/ 51415 h 79"/>
              <a:gd name="T62" fmla="*/ 124790 w 60"/>
              <a:gd name="T63" fmla="*/ 47743 h 79"/>
              <a:gd name="T64" fmla="*/ 113779 w 60"/>
              <a:gd name="T65" fmla="*/ 40398 h 79"/>
              <a:gd name="T66" fmla="*/ 99098 w 60"/>
              <a:gd name="T67" fmla="*/ 44070 h 79"/>
              <a:gd name="T68" fmla="*/ 102768 w 60"/>
              <a:gd name="T69" fmla="*/ 25708 h 79"/>
              <a:gd name="T70" fmla="*/ 121120 w 60"/>
              <a:gd name="T71" fmla="*/ 22035 h 79"/>
              <a:gd name="T72" fmla="*/ 113779 w 60"/>
              <a:gd name="T73" fmla="*/ 29380 h 79"/>
              <a:gd name="T74" fmla="*/ 135801 w 60"/>
              <a:gd name="T75" fmla="*/ 29380 h 79"/>
              <a:gd name="T76" fmla="*/ 132131 w 60"/>
              <a:gd name="T77" fmla="*/ 44070 h 79"/>
              <a:gd name="T78" fmla="*/ 146812 w 60"/>
              <a:gd name="T79" fmla="*/ 51415 h 79"/>
              <a:gd name="T80" fmla="*/ 150482 w 60"/>
              <a:gd name="T81" fmla="*/ 55088 h 79"/>
              <a:gd name="T82" fmla="*/ 161493 w 60"/>
              <a:gd name="T83" fmla="*/ 55088 h 79"/>
              <a:gd name="T84" fmla="*/ 117450 w 60"/>
              <a:gd name="T85" fmla="*/ 128538 h 79"/>
              <a:gd name="T86" fmla="*/ 102768 w 60"/>
              <a:gd name="T87" fmla="*/ 132210 h 79"/>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60" h="79">
                <a:moveTo>
                  <a:pt x="31" y="79"/>
                </a:moveTo>
                <a:cubicBezTo>
                  <a:pt x="60" y="78"/>
                  <a:pt x="60" y="78"/>
                  <a:pt x="60" y="78"/>
                </a:cubicBezTo>
                <a:cubicBezTo>
                  <a:pt x="39" y="58"/>
                  <a:pt x="39" y="58"/>
                  <a:pt x="39" y="58"/>
                </a:cubicBezTo>
                <a:cubicBezTo>
                  <a:pt x="36" y="38"/>
                  <a:pt x="36" y="38"/>
                  <a:pt x="36" y="38"/>
                </a:cubicBezTo>
                <a:cubicBezTo>
                  <a:pt x="34" y="35"/>
                  <a:pt x="34" y="35"/>
                  <a:pt x="34" y="35"/>
                </a:cubicBezTo>
                <a:cubicBezTo>
                  <a:pt x="38" y="35"/>
                  <a:pt x="42" y="33"/>
                  <a:pt x="45" y="30"/>
                </a:cubicBezTo>
                <a:cubicBezTo>
                  <a:pt x="48" y="27"/>
                  <a:pt x="50" y="23"/>
                  <a:pt x="50" y="18"/>
                </a:cubicBezTo>
                <a:cubicBezTo>
                  <a:pt x="50" y="13"/>
                  <a:pt x="48" y="9"/>
                  <a:pt x="45" y="6"/>
                </a:cubicBezTo>
                <a:cubicBezTo>
                  <a:pt x="42" y="2"/>
                  <a:pt x="37" y="0"/>
                  <a:pt x="33" y="0"/>
                </a:cubicBezTo>
                <a:cubicBezTo>
                  <a:pt x="28" y="0"/>
                  <a:pt x="23" y="2"/>
                  <a:pt x="20" y="6"/>
                </a:cubicBezTo>
                <a:cubicBezTo>
                  <a:pt x="17" y="9"/>
                  <a:pt x="15" y="13"/>
                  <a:pt x="15" y="18"/>
                </a:cubicBezTo>
                <a:cubicBezTo>
                  <a:pt x="15" y="22"/>
                  <a:pt x="17" y="26"/>
                  <a:pt x="20" y="29"/>
                </a:cubicBezTo>
                <a:cubicBezTo>
                  <a:pt x="19" y="32"/>
                  <a:pt x="19" y="32"/>
                  <a:pt x="19" y="32"/>
                </a:cubicBezTo>
                <a:cubicBezTo>
                  <a:pt x="19" y="32"/>
                  <a:pt x="19" y="32"/>
                  <a:pt x="19" y="32"/>
                </a:cubicBezTo>
                <a:cubicBezTo>
                  <a:pt x="19" y="32"/>
                  <a:pt x="19" y="32"/>
                  <a:pt x="19" y="32"/>
                </a:cubicBezTo>
                <a:cubicBezTo>
                  <a:pt x="16" y="31"/>
                  <a:pt x="16" y="31"/>
                  <a:pt x="16" y="31"/>
                </a:cubicBezTo>
                <a:cubicBezTo>
                  <a:pt x="12" y="29"/>
                  <a:pt x="12" y="29"/>
                  <a:pt x="12" y="29"/>
                </a:cubicBezTo>
                <a:cubicBezTo>
                  <a:pt x="9" y="34"/>
                  <a:pt x="9" y="34"/>
                  <a:pt x="9" y="34"/>
                </a:cubicBezTo>
                <a:cubicBezTo>
                  <a:pt x="11" y="36"/>
                  <a:pt x="11" y="36"/>
                  <a:pt x="11" y="36"/>
                </a:cubicBezTo>
                <a:cubicBezTo>
                  <a:pt x="7" y="37"/>
                  <a:pt x="7" y="37"/>
                  <a:pt x="7" y="37"/>
                </a:cubicBezTo>
                <a:cubicBezTo>
                  <a:pt x="5" y="42"/>
                  <a:pt x="5" y="42"/>
                  <a:pt x="5" y="42"/>
                </a:cubicBezTo>
                <a:cubicBezTo>
                  <a:pt x="9" y="44"/>
                  <a:pt x="9" y="44"/>
                  <a:pt x="9" y="44"/>
                </a:cubicBezTo>
                <a:cubicBezTo>
                  <a:pt x="5" y="45"/>
                  <a:pt x="5" y="45"/>
                  <a:pt x="5" y="45"/>
                </a:cubicBezTo>
                <a:cubicBezTo>
                  <a:pt x="2" y="51"/>
                  <a:pt x="2" y="51"/>
                  <a:pt x="2" y="51"/>
                </a:cubicBezTo>
                <a:cubicBezTo>
                  <a:pt x="6" y="53"/>
                  <a:pt x="6" y="53"/>
                  <a:pt x="6" y="53"/>
                </a:cubicBezTo>
                <a:cubicBezTo>
                  <a:pt x="6" y="54"/>
                  <a:pt x="6" y="54"/>
                  <a:pt x="6" y="54"/>
                </a:cubicBezTo>
                <a:cubicBezTo>
                  <a:pt x="2" y="54"/>
                  <a:pt x="2" y="54"/>
                  <a:pt x="2" y="54"/>
                </a:cubicBezTo>
                <a:cubicBezTo>
                  <a:pt x="0" y="58"/>
                  <a:pt x="0" y="58"/>
                  <a:pt x="0" y="58"/>
                </a:cubicBezTo>
                <a:cubicBezTo>
                  <a:pt x="2" y="60"/>
                  <a:pt x="2" y="60"/>
                  <a:pt x="2" y="60"/>
                </a:cubicBezTo>
                <a:cubicBezTo>
                  <a:pt x="4" y="61"/>
                  <a:pt x="4" y="61"/>
                  <a:pt x="4" y="61"/>
                </a:cubicBezTo>
                <a:cubicBezTo>
                  <a:pt x="10" y="67"/>
                  <a:pt x="10" y="67"/>
                  <a:pt x="10" y="67"/>
                </a:cubicBezTo>
                <a:cubicBezTo>
                  <a:pt x="9" y="68"/>
                  <a:pt x="9" y="68"/>
                  <a:pt x="9" y="68"/>
                </a:cubicBezTo>
                <a:cubicBezTo>
                  <a:pt x="3" y="65"/>
                  <a:pt x="3" y="65"/>
                  <a:pt x="3" y="65"/>
                </a:cubicBezTo>
                <a:cubicBezTo>
                  <a:pt x="1" y="70"/>
                  <a:pt x="1" y="70"/>
                  <a:pt x="1" y="70"/>
                </a:cubicBezTo>
                <a:cubicBezTo>
                  <a:pt x="5" y="73"/>
                  <a:pt x="9" y="75"/>
                  <a:pt x="14" y="75"/>
                </a:cubicBezTo>
                <a:cubicBezTo>
                  <a:pt x="15" y="72"/>
                  <a:pt x="15" y="72"/>
                  <a:pt x="15" y="72"/>
                </a:cubicBezTo>
                <a:cubicBezTo>
                  <a:pt x="15" y="72"/>
                  <a:pt x="15" y="72"/>
                  <a:pt x="15" y="72"/>
                </a:cubicBezTo>
                <a:cubicBezTo>
                  <a:pt x="27" y="75"/>
                  <a:pt x="27" y="75"/>
                  <a:pt x="27" y="75"/>
                </a:cubicBezTo>
                <a:cubicBezTo>
                  <a:pt x="31" y="79"/>
                  <a:pt x="31" y="79"/>
                  <a:pt x="31" y="79"/>
                </a:cubicBezTo>
                <a:close/>
                <a:moveTo>
                  <a:pt x="21" y="17"/>
                </a:moveTo>
                <a:cubicBezTo>
                  <a:pt x="21" y="16"/>
                  <a:pt x="21" y="15"/>
                  <a:pt x="22" y="13"/>
                </a:cubicBezTo>
                <a:cubicBezTo>
                  <a:pt x="25" y="16"/>
                  <a:pt x="25" y="16"/>
                  <a:pt x="25" y="16"/>
                </a:cubicBezTo>
                <a:cubicBezTo>
                  <a:pt x="25" y="16"/>
                  <a:pt x="24" y="17"/>
                  <a:pt x="24" y="18"/>
                </a:cubicBezTo>
                <a:cubicBezTo>
                  <a:pt x="23" y="18"/>
                  <a:pt x="22" y="18"/>
                  <a:pt x="21" y="17"/>
                </a:cubicBezTo>
                <a:close/>
                <a:moveTo>
                  <a:pt x="26" y="19"/>
                </a:moveTo>
                <a:cubicBezTo>
                  <a:pt x="26" y="18"/>
                  <a:pt x="26" y="17"/>
                  <a:pt x="27" y="16"/>
                </a:cubicBezTo>
                <a:cubicBezTo>
                  <a:pt x="31" y="19"/>
                  <a:pt x="31" y="19"/>
                  <a:pt x="31" y="19"/>
                </a:cubicBezTo>
                <a:cubicBezTo>
                  <a:pt x="29" y="21"/>
                  <a:pt x="29" y="21"/>
                  <a:pt x="29" y="21"/>
                </a:cubicBezTo>
                <a:cubicBezTo>
                  <a:pt x="29" y="21"/>
                  <a:pt x="29" y="21"/>
                  <a:pt x="29" y="21"/>
                </a:cubicBezTo>
                <a:cubicBezTo>
                  <a:pt x="28" y="20"/>
                  <a:pt x="27" y="20"/>
                  <a:pt x="26" y="19"/>
                </a:cubicBezTo>
                <a:close/>
                <a:moveTo>
                  <a:pt x="31" y="22"/>
                </a:moveTo>
                <a:cubicBezTo>
                  <a:pt x="32" y="20"/>
                  <a:pt x="32" y="20"/>
                  <a:pt x="32" y="20"/>
                </a:cubicBezTo>
                <a:cubicBezTo>
                  <a:pt x="36" y="22"/>
                  <a:pt x="36" y="22"/>
                  <a:pt x="36" y="22"/>
                </a:cubicBezTo>
                <a:cubicBezTo>
                  <a:pt x="36" y="23"/>
                  <a:pt x="35" y="24"/>
                  <a:pt x="34" y="25"/>
                </a:cubicBezTo>
                <a:cubicBezTo>
                  <a:pt x="33" y="24"/>
                  <a:pt x="32" y="23"/>
                  <a:pt x="31" y="22"/>
                </a:cubicBezTo>
                <a:close/>
                <a:moveTo>
                  <a:pt x="35" y="26"/>
                </a:moveTo>
                <a:cubicBezTo>
                  <a:pt x="36" y="25"/>
                  <a:pt x="37" y="24"/>
                  <a:pt x="38" y="23"/>
                </a:cubicBezTo>
                <a:cubicBezTo>
                  <a:pt x="42" y="25"/>
                  <a:pt x="42" y="25"/>
                  <a:pt x="42" y="25"/>
                </a:cubicBezTo>
                <a:cubicBezTo>
                  <a:pt x="41" y="26"/>
                  <a:pt x="41" y="26"/>
                  <a:pt x="41" y="26"/>
                </a:cubicBezTo>
                <a:cubicBezTo>
                  <a:pt x="40" y="27"/>
                  <a:pt x="38" y="28"/>
                  <a:pt x="37" y="29"/>
                </a:cubicBezTo>
                <a:cubicBezTo>
                  <a:pt x="36" y="28"/>
                  <a:pt x="36" y="27"/>
                  <a:pt x="35" y="26"/>
                </a:cubicBezTo>
                <a:close/>
                <a:moveTo>
                  <a:pt x="35" y="29"/>
                </a:moveTo>
                <a:cubicBezTo>
                  <a:pt x="34" y="29"/>
                  <a:pt x="33" y="29"/>
                  <a:pt x="33" y="29"/>
                </a:cubicBezTo>
                <a:cubicBezTo>
                  <a:pt x="31" y="29"/>
                  <a:pt x="30" y="29"/>
                  <a:pt x="29" y="29"/>
                </a:cubicBezTo>
                <a:cubicBezTo>
                  <a:pt x="30" y="29"/>
                  <a:pt x="32" y="28"/>
                  <a:pt x="33" y="28"/>
                </a:cubicBezTo>
                <a:cubicBezTo>
                  <a:pt x="33" y="28"/>
                  <a:pt x="33" y="27"/>
                  <a:pt x="33" y="27"/>
                </a:cubicBezTo>
                <a:cubicBezTo>
                  <a:pt x="34" y="28"/>
                  <a:pt x="34" y="29"/>
                  <a:pt x="35" y="29"/>
                </a:cubicBezTo>
                <a:close/>
                <a:moveTo>
                  <a:pt x="32" y="26"/>
                </a:moveTo>
                <a:cubicBezTo>
                  <a:pt x="32" y="26"/>
                  <a:pt x="32" y="26"/>
                  <a:pt x="32" y="26"/>
                </a:cubicBezTo>
                <a:cubicBezTo>
                  <a:pt x="31" y="27"/>
                  <a:pt x="29" y="27"/>
                  <a:pt x="28" y="27"/>
                </a:cubicBezTo>
                <a:cubicBezTo>
                  <a:pt x="30" y="24"/>
                  <a:pt x="30" y="24"/>
                  <a:pt x="30" y="24"/>
                </a:cubicBezTo>
                <a:cubicBezTo>
                  <a:pt x="31" y="24"/>
                  <a:pt x="31" y="25"/>
                  <a:pt x="32" y="26"/>
                </a:cubicBezTo>
                <a:close/>
                <a:moveTo>
                  <a:pt x="28" y="23"/>
                </a:moveTo>
                <a:cubicBezTo>
                  <a:pt x="26" y="27"/>
                  <a:pt x="26" y="27"/>
                  <a:pt x="26" y="27"/>
                </a:cubicBezTo>
                <a:cubicBezTo>
                  <a:pt x="25" y="25"/>
                  <a:pt x="25" y="24"/>
                  <a:pt x="25" y="22"/>
                </a:cubicBezTo>
                <a:cubicBezTo>
                  <a:pt x="25" y="22"/>
                  <a:pt x="25" y="21"/>
                  <a:pt x="25" y="21"/>
                </a:cubicBezTo>
                <a:cubicBezTo>
                  <a:pt x="26" y="21"/>
                  <a:pt x="27" y="22"/>
                  <a:pt x="28" y="22"/>
                </a:cubicBezTo>
                <a:cubicBezTo>
                  <a:pt x="28" y="22"/>
                  <a:pt x="28" y="23"/>
                  <a:pt x="28" y="23"/>
                </a:cubicBezTo>
                <a:close/>
                <a:moveTo>
                  <a:pt x="24" y="20"/>
                </a:moveTo>
                <a:cubicBezTo>
                  <a:pt x="23" y="21"/>
                  <a:pt x="23" y="21"/>
                  <a:pt x="23" y="22"/>
                </a:cubicBezTo>
                <a:cubicBezTo>
                  <a:pt x="23" y="23"/>
                  <a:pt x="23" y="24"/>
                  <a:pt x="23" y="25"/>
                </a:cubicBezTo>
                <a:cubicBezTo>
                  <a:pt x="22" y="23"/>
                  <a:pt x="21" y="21"/>
                  <a:pt x="21" y="19"/>
                </a:cubicBezTo>
                <a:cubicBezTo>
                  <a:pt x="22" y="19"/>
                  <a:pt x="23" y="20"/>
                  <a:pt x="24" y="20"/>
                </a:cubicBezTo>
                <a:close/>
                <a:moveTo>
                  <a:pt x="44" y="17"/>
                </a:moveTo>
                <a:cubicBezTo>
                  <a:pt x="44" y="17"/>
                  <a:pt x="44" y="18"/>
                  <a:pt x="44" y="18"/>
                </a:cubicBezTo>
                <a:cubicBezTo>
                  <a:pt x="44" y="19"/>
                  <a:pt x="44" y="20"/>
                  <a:pt x="44" y="22"/>
                </a:cubicBezTo>
                <a:cubicBezTo>
                  <a:pt x="40" y="19"/>
                  <a:pt x="40" y="19"/>
                  <a:pt x="40" y="19"/>
                </a:cubicBezTo>
                <a:cubicBezTo>
                  <a:pt x="40" y="18"/>
                  <a:pt x="41" y="17"/>
                  <a:pt x="41" y="17"/>
                </a:cubicBezTo>
                <a:cubicBezTo>
                  <a:pt x="42" y="17"/>
                  <a:pt x="43" y="17"/>
                  <a:pt x="44" y="17"/>
                </a:cubicBezTo>
                <a:close/>
                <a:moveTo>
                  <a:pt x="39" y="16"/>
                </a:moveTo>
                <a:cubicBezTo>
                  <a:pt x="39" y="17"/>
                  <a:pt x="39" y="18"/>
                  <a:pt x="38" y="19"/>
                </a:cubicBezTo>
                <a:cubicBezTo>
                  <a:pt x="34" y="16"/>
                  <a:pt x="34" y="16"/>
                  <a:pt x="34" y="16"/>
                </a:cubicBezTo>
                <a:cubicBezTo>
                  <a:pt x="35" y="14"/>
                  <a:pt x="35" y="14"/>
                  <a:pt x="35" y="14"/>
                </a:cubicBezTo>
                <a:cubicBezTo>
                  <a:pt x="36" y="14"/>
                  <a:pt x="36" y="14"/>
                  <a:pt x="36" y="14"/>
                </a:cubicBezTo>
                <a:cubicBezTo>
                  <a:pt x="37" y="15"/>
                  <a:pt x="38" y="15"/>
                  <a:pt x="39" y="16"/>
                </a:cubicBezTo>
                <a:close/>
                <a:moveTo>
                  <a:pt x="34" y="13"/>
                </a:moveTo>
                <a:cubicBezTo>
                  <a:pt x="33" y="15"/>
                  <a:pt x="33" y="15"/>
                  <a:pt x="33" y="15"/>
                </a:cubicBezTo>
                <a:cubicBezTo>
                  <a:pt x="29" y="13"/>
                  <a:pt x="29" y="13"/>
                  <a:pt x="29" y="13"/>
                </a:cubicBezTo>
                <a:cubicBezTo>
                  <a:pt x="29" y="12"/>
                  <a:pt x="30" y="11"/>
                  <a:pt x="31" y="11"/>
                </a:cubicBezTo>
                <a:cubicBezTo>
                  <a:pt x="32" y="11"/>
                  <a:pt x="33" y="12"/>
                  <a:pt x="34" y="13"/>
                </a:cubicBezTo>
                <a:close/>
                <a:moveTo>
                  <a:pt x="29" y="9"/>
                </a:moveTo>
                <a:cubicBezTo>
                  <a:pt x="28" y="10"/>
                  <a:pt x="28" y="11"/>
                  <a:pt x="27" y="12"/>
                </a:cubicBezTo>
                <a:cubicBezTo>
                  <a:pt x="24" y="10"/>
                  <a:pt x="24" y="10"/>
                  <a:pt x="24" y="10"/>
                </a:cubicBezTo>
                <a:cubicBezTo>
                  <a:pt x="24" y="10"/>
                  <a:pt x="24" y="10"/>
                  <a:pt x="24" y="10"/>
                </a:cubicBezTo>
                <a:cubicBezTo>
                  <a:pt x="25" y="9"/>
                  <a:pt x="26" y="8"/>
                  <a:pt x="28" y="7"/>
                </a:cubicBezTo>
                <a:cubicBezTo>
                  <a:pt x="28" y="8"/>
                  <a:pt x="29" y="9"/>
                  <a:pt x="29" y="9"/>
                </a:cubicBezTo>
                <a:close/>
                <a:moveTo>
                  <a:pt x="29" y="7"/>
                </a:moveTo>
                <a:cubicBezTo>
                  <a:pt x="30" y="6"/>
                  <a:pt x="31" y="6"/>
                  <a:pt x="33" y="6"/>
                </a:cubicBezTo>
                <a:cubicBezTo>
                  <a:pt x="33" y="6"/>
                  <a:pt x="34" y="6"/>
                  <a:pt x="35" y="6"/>
                </a:cubicBezTo>
                <a:cubicBezTo>
                  <a:pt x="33" y="7"/>
                  <a:pt x="32" y="7"/>
                  <a:pt x="31" y="8"/>
                </a:cubicBezTo>
                <a:cubicBezTo>
                  <a:pt x="31" y="8"/>
                  <a:pt x="31" y="8"/>
                  <a:pt x="31" y="8"/>
                </a:cubicBezTo>
                <a:cubicBezTo>
                  <a:pt x="30" y="8"/>
                  <a:pt x="30" y="7"/>
                  <a:pt x="29" y="7"/>
                </a:cubicBezTo>
                <a:close/>
                <a:moveTo>
                  <a:pt x="32" y="9"/>
                </a:moveTo>
                <a:cubicBezTo>
                  <a:pt x="34" y="9"/>
                  <a:pt x="35" y="8"/>
                  <a:pt x="37" y="8"/>
                </a:cubicBezTo>
                <a:cubicBezTo>
                  <a:pt x="35" y="11"/>
                  <a:pt x="35" y="11"/>
                  <a:pt x="35" y="11"/>
                </a:cubicBezTo>
                <a:cubicBezTo>
                  <a:pt x="34" y="11"/>
                  <a:pt x="33" y="10"/>
                  <a:pt x="32" y="9"/>
                </a:cubicBezTo>
                <a:close/>
                <a:moveTo>
                  <a:pt x="36" y="12"/>
                </a:moveTo>
                <a:cubicBezTo>
                  <a:pt x="39" y="9"/>
                  <a:pt x="39" y="9"/>
                  <a:pt x="39" y="9"/>
                </a:cubicBezTo>
                <a:cubicBezTo>
                  <a:pt x="39" y="10"/>
                  <a:pt x="40" y="12"/>
                  <a:pt x="40" y="13"/>
                </a:cubicBezTo>
                <a:cubicBezTo>
                  <a:pt x="40" y="13"/>
                  <a:pt x="40" y="14"/>
                  <a:pt x="40" y="14"/>
                </a:cubicBezTo>
                <a:cubicBezTo>
                  <a:pt x="38" y="14"/>
                  <a:pt x="37" y="13"/>
                  <a:pt x="37" y="13"/>
                </a:cubicBezTo>
                <a:cubicBezTo>
                  <a:pt x="36" y="12"/>
                  <a:pt x="36" y="12"/>
                  <a:pt x="36" y="12"/>
                </a:cubicBezTo>
                <a:close/>
                <a:moveTo>
                  <a:pt x="41" y="15"/>
                </a:moveTo>
                <a:cubicBezTo>
                  <a:pt x="41" y="14"/>
                  <a:pt x="41" y="14"/>
                  <a:pt x="41" y="13"/>
                </a:cubicBezTo>
                <a:cubicBezTo>
                  <a:pt x="41" y="12"/>
                  <a:pt x="41" y="11"/>
                  <a:pt x="41" y="10"/>
                </a:cubicBezTo>
                <a:cubicBezTo>
                  <a:pt x="43" y="11"/>
                  <a:pt x="44" y="13"/>
                  <a:pt x="44" y="15"/>
                </a:cubicBezTo>
                <a:cubicBezTo>
                  <a:pt x="43" y="15"/>
                  <a:pt x="42" y="15"/>
                  <a:pt x="41" y="15"/>
                </a:cubicBezTo>
                <a:close/>
                <a:moveTo>
                  <a:pt x="29" y="35"/>
                </a:moveTo>
                <a:cubicBezTo>
                  <a:pt x="30" y="35"/>
                  <a:pt x="31" y="35"/>
                  <a:pt x="32" y="35"/>
                </a:cubicBezTo>
                <a:cubicBezTo>
                  <a:pt x="31" y="37"/>
                  <a:pt x="31" y="37"/>
                  <a:pt x="31" y="37"/>
                </a:cubicBezTo>
                <a:cubicBezTo>
                  <a:pt x="29" y="36"/>
                  <a:pt x="29" y="36"/>
                  <a:pt x="29" y="36"/>
                </a:cubicBezTo>
                <a:cubicBezTo>
                  <a:pt x="28" y="36"/>
                  <a:pt x="28" y="36"/>
                  <a:pt x="28" y="36"/>
                </a:cubicBezTo>
                <a:lnTo>
                  <a:pt x="29" y="35"/>
                </a:lnTo>
                <a:close/>
              </a:path>
            </a:pathLst>
          </a:custGeom>
          <a:solidFill>
            <a:schemeClr val="bg1"/>
          </a:solidFill>
          <a:ln>
            <a:noFill/>
          </a:ln>
        </p:spPr>
        <p:txBody>
          <a:body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方正黑体简体" panose="02010601030101010101" pitchFamily="2" charset="-122"/>
              <a:cs typeface="+mn-cs"/>
              <a:sym typeface="Arial" panose="020B0604020202020204" pitchFamily="34" charset="0"/>
            </a:endParaRPr>
          </a:p>
        </p:txBody>
      </p:sp>
      <p:sp>
        <p:nvSpPr>
          <p:cNvPr id="218" name="Freeform 268"/>
          <p:cNvSpPr>
            <a:spLocks noEditPoints="1"/>
          </p:cNvSpPr>
          <p:nvPr/>
        </p:nvSpPr>
        <p:spPr bwMode="auto">
          <a:xfrm>
            <a:off x="9057483" y="2375641"/>
            <a:ext cx="249237" cy="241300"/>
          </a:xfrm>
          <a:custGeom>
            <a:avLst/>
            <a:gdLst>
              <a:gd name="T0" fmla="*/ 0 w 143"/>
              <a:gd name="T1" fmla="*/ 204488 h 138"/>
              <a:gd name="T2" fmla="*/ 20973 w 143"/>
              <a:gd name="T3" fmla="*/ 204488 h 138"/>
              <a:gd name="T4" fmla="*/ 20973 w 143"/>
              <a:gd name="T5" fmla="*/ 181767 h 138"/>
              <a:gd name="T6" fmla="*/ 143317 w 143"/>
              <a:gd name="T7" fmla="*/ 181767 h 138"/>
              <a:gd name="T8" fmla="*/ 143317 w 143"/>
              <a:gd name="T9" fmla="*/ 204488 h 138"/>
              <a:gd name="T10" fmla="*/ 167785 w 143"/>
              <a:gd name="T11" fmla="*/ 204488 h 138"/>
              <a:gd name="T12" fmla="*/ 167785 w 143"/>
              <a:gd name="T13" fmla="*/ 241191 h 138"/>
              <a:gd name="T14" fmla="*/ 0 w 143"/>
              <a:gd name="T15" fmla="*/ 241191 h 138"/>
              <a:gd name="T16" fmla="*/ 0 w 143"/>
              <a:gd name="T17" fmla="*/ 204488 h 138"/>
              <a:gd name="T18" fmla="*/ 0 w 143"/>
              <a:gd name="T19" fmla="*/ 204488 h 138"/>
              <a:gd name="T20" fmla="*/ 54181 w 143"/>
              <a:gd name="T21" fmla="*/ 127587 h 138"/>
              <a:gd name="T22" fmla="*/ 66415 w 143"/>
              <a:gd name="T23" fmla="*/ 90884 h 138"/>
              <a:gd name="T24" fmla="*/ 57676 w 143"/>
              <a:gd name="T25" fmla="*/ 87388 h 138"/>
              <a:gd name="T26" fmla="*/ 61172 w 143"/>
              <a:gd name="T27" fmla="*/ 80397 h 138"/>
              <a:gd name="T28" fmla="*/ 54181 w 143"/>
              <a:gd name="T29" fmla="*/ 76901 h 138"/>
              <a:gd name="T30" fmla="*/ 57676 w 143"/>
              <a:gd name="T31" fmla="*/ 61172 h 138"/>
              <a:gd name="T32" fmla="*/ 66415 w 143"/>
              <a:gd name="T33" fmla="*/ 61172 h 138"/>
              <a:gd name="T34" fmla="*/ 69910 w 143"/>
              <a:gd name="T35" fmla="*/ 54181 h 138"/>
              <a:gd name="T36" fmla="*/ 73406 w 143"/>
              <a:gd name="T37" fmla="*/ 54181 h 138"/>
              <a:gd name="T38" fmla="*/ 87388 w 143"/>
              <a:gd name="T39" fmla="*/ 10487 h 138"/>
              <a:gd name="T40" fmla="*/ 80397 w 143"/>
              <a:gd name="T41" fmla="*/ 10487 h 138"/>
              <a:gd name="T42" fmla="*/ 83893 w 143"/>
              <a:gd name="T43" fmla="*/ 0 h 138"/>
              <a:gd name="T44" fmla="*/ 139821 w 143"/>
              <a:gd name="T45" fmla="*/ 13982 h 138"/>
              <a:gd name="T46" fmla="*/ 139821 w 143"/>
              <a:gd name="T47" fmla="*/ 24469 h 138"/>
              <a:gd name="T48" fmla="*/ 131082 w 143"/>
              <a:gd name="T49" fmla="*/ 24469 h 138"/>
              <a:gd name="T50" fmla="*/ 120596 w 143"/>
              <a:gd name="T51" fmla="*/ 68163 h 138"/>
              <a:gd name="T52" fmla="*/ 124091 w 143"/>
              <a:gd name="T53" fmla="*/ 68163 h 138"/>
              <a:gd name="T54" fmla="*/ 124091 w 143"/>
              <a:gd name="T55" fmla="*/ 76901 h 138"/>
              <a:gd name="T56" fmla="*/ 249930 w 143"/>
              <a:gd name="T57" fmla="*/ 104866 h 138"/>
              <a:gd name="T58" fmla="*/ 241191 w 143"/>
              <a:gd name="T59" fmla="*/ 131082 h 138"/>
              <a:gd name="T60" fmla="*/ 117100 w 143"/>
              <a:gd name="T61" fmla="*/ 94379 h 138"/>
              <a:gd name="T62" fmla="*/ 117100 w 143"/>
              <a:gd name="T63" fmla="*/ 101370 h 138"/>
              <a:gd name="T64" fmla="*/ 113605 w 143"/>
              <a:gd name="T65" fmla="*/ 101370 h 138"/>
              <a:gd name="T66" fmla="*/ 103118 w 143"/>
              <a:gd name="T67" fmla="*/ 141569 h 138"/>
              <a:gd name="T68" fmla="*/ 106613 w 143"/>
              <a:gd name="T69" fmla="*/ 141569 h 138"/>
              <a:gd name="T70" fmla="*/ 103118 w 143"/>
              <a:gd name="T71" fmla="*/ 153803 h 138"/>
              <a:gd name="T72" fmla="*/ 47190 w 143"/>
              <a:gd name="T73" fmla="*/ 138073 h 138"/>
              <a:gd name="T74" fmla="*/ 50685 w 143"/>
              <a:gd name="T75" fmla="*/ 127587 h 138"/>
              <a:gd name="T76" fmla="*/ 54181 w 143"/>
              <a:gd name="T77" fmla="*/ 127587 h 138"/>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143" h="138">
                <a:moveTo>
                  <a:pt x="0" y="117"/>
                </a:moveTo>
                <a:lnTo>
                  <a:pt x="12" y="117"/>
                </a:lnTo>
                <a:lnTo>
                  <a:pt x="12" y="104"/>
                </a:lnTo>
                <a:lnTo>
                  <a:pt x="82" y="104"/>
                </a:lnTo>
                <a:lnTo>
                  <a:pt x="82" y="117"/>
                </a:lnTo>
                <a:lnTo>
                  <a:pt x="96" y="117"/>
                </a:lnTo>
                <a:lnTo>
                  <a:pt x="96" y="138"/>
                </a:lnTo>
                <a:lnTo>
                  <a:pt x="0" y="138"/>
                </a:lnTo>
                <a:lnTo>
                  <a:pt x="0" y="117"/>
                </a:lnTo>
                <a:close/>
                <a:moveTo>
                  <a:pt x="31" y="73"/>
                </a:moveTo>
                <a:lnTo>
                  <a:pt x="38" y="52"/>
                </a:lnTo>
                <a:lnTo>
                  <a:pt x="33" y="50"/>
                </a:lnTo>
                <a:lnTo>
                  <a:pt x="35" y="46"/>
                </a:lnTo>
                <a:lnTo>
                  <a:pt x="31" y="44"/>
                </a:lnTo>
                <a:lnTo>
                  <a:pt x="33" y="35"/>
                </a:lnTo>
                <a:lnTo>
                  <a:pt x="38" y="35"/>
                </a:lnTo>
                <a:lnTo>
                  <a:pt x="40" y="31"/>
                </a:lnTo>
                <a:lnTo>
                  <a:pt x="42" y="31"/>
                </a:lnTo>
                <a:lnTo>
                  <a:pt x="50" y="6"/>
                </a:lnTo>
                <a:lnTo>
                  <a:pt x="46" y="6"/>
                </a:lnTo>
                <a:lnTo>
                  <a:pt x="48" y="0"/>
                </a:lnTo>
                <a:lnTo>
                  <a:pt x="80" y="8"/>
                </a:lnTo>
                <a:lnTo>
                  <a:pt x="80" y="14"/>
                </a:lnTo>
                <a:lnTo>
                  <a:pt x="75" y="14"/>
                </a:lnTo>
                <a:lnTo>
                  <a:pt x="69" y="39"/>
                </a:lnTo>
                <a:lnTo>
                  <a:pt x="71" y="39"/>
                </a:lnTo>
                <a:lnTo>
                  <a:pt x="71" y="44"/>
                </a:lnTo>
                <a:lnTo>
                  <a:pt x="143" y="60"/>
                </a:lnTo>
                <a:lnTo>
                  <a:pt x="138" y="75"/>
                </a:lnTo>
                <a:lnTo>
                  <a:pt x="67" y="54"/>
                </a:lnTo>
                <a:lnTo>
                  <a:pt x="67" y="58"/>
                </a:lnTo>
                <a:lnTo>
                  <a:pt x="65" y="58"/>
                </a:lnTo>
                <a:lnTo>
                  <a:pt x="59" y="81"/>
                </a:lnTo>
                <a:lnTo>
                  <a:pt x="61" y="81"/>
                </a:lnTo>
                <a:lnTo>
                  <a:pt x="59" y="88"/>
                </a:lnTo>
                <a:lnTo>
                  <a:pt x="27" y="79"/>
                </a:lnTo>
                <a:lnTo>
                  <a:pt x="29" y="73"/>
                </a:lnTo>
                <a:lnTo>
                  <a:pt x="31" y="73"/>
                </a:lnTo>
                <a:close/>
              </a:path>
            </a:pathLst>
          </a:custGeom>
          <a:solidFill>
            <a:schemeClr val="bg1"/>
          </a:solidFill>
          <a:ln>
            <a:noFill/>
          </a:ln>
        </p:spPr>
        <p:txBody>
          <a:body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方正黑体简体" panose="02010601030101010101" pitchFamily="2" charset="-122"/>
              <a:cs typeface="+mn-cs"/>
              <a:sym typeface="Arial" panose="020B0604020202020204" pitchFamily="34" charset="0"/>
            </a:endParaRPr>
          </a:p>
        </p:txBody>
      </p:sp>
      <p:sp>
        <p:nvSpPr>
          <p:cNvPr id="219" name="Freeform 269"/>
          <p:cNvSpPr>
            <a:spLocks noEditPoints="1"/>
          </p:cNvSpPr>
          <p:nvPr/>
        </p:nvSpPr>
        <p:spPr bwMode="auto">
          <a:xfrm>
            <a:off x="9838533" y="2375641"/>
            <a:ext cx="233362" cy="227012"/>
          </a:xfrm>
          <a:custGeom>
            <a:avLst/>
            <a:gdLst>
              <a:gd name="T0" fmla="*/ 150307 w 134"/>
              <a:gd name="T1" fmla="*/ 0 h 130"/>
              <a:gd name="T2" fmla="*/ 180019 w 134"/>
              <a:gd name="T3" fmla="*/ 0 h 130"/>
              <a:gd name="T4" fmla="*/ 180019 w 134"/>
              <a:gd name="T5" fmla="*/ 94379 h 130"/>
              <a:gd name="T6" fmla="*/ 150307 w 134"/>
              <a:gd name="T7" fmla="*/ 94379 h 130"/>
              <a:gd name="T8" fmla="*/ 150307 w 134"/>
              <a:gd name="T9" fmla="*/ 0 h 130"/>
              <a:gd name="T10" fmla="*/ 150307 w 134"/>
              <a:gd name="T11" fmla="*/ 0 h 130"/>
              <a:gd name="T12" fmla="*/ 96127 w 134"/>
              <a:gd name="T13" fmla="*/ 47190 h 130"/>
              <a:gd name="T14" fmla="*/ 54181 w 134"/>
              <a:gd name="T15" fmla="*/ 68163 h 130"/>
              <a:gd name="T16" fmla="*/ 13982 w 134"/>
              <a:gd name="T17" fmla="*/ 94379 h 130"/>
              <a:gd name="T18" fmla="*/ 13982 w 134"/>
              <a:gd name="T19" fmla="*/ 47190 h 130"/>
              <a:gd name="T20" fmla="*/ 13982 w 134"/>
              <a:gd name="T21" fmla="*/ 0 h 130"/>
              <a:gd name="T22" fmla="*/ 54181 w 134"/>
              <a:gd name="T23" fmla="*/ 20973 h 130"/>
              <a:gd name="T24" fmla="*/ 96127 w 134"/>
              <a:gd name="T25" fmla="*/ 47190 h 130"/>
              <a:gd name="T26" fmla="*/ 96127 w 134"/>
              <a:gd name="T27" fmla="*/ 47190 h 130"/>
              <a:gd name="T28" fmla="*/ 0 w 134"/>
              <a:gd name="T29" fmla="*/ 134578 h 130"/>
              <a:gd name="T30" fmla="*/ 87388 w 134"/>
              <a:gd name="T31" fmla="*/ 134578 h 130"/>
              <a:gd name="T32" fmla="*/ 87388 w 134"/>
              <a:gd name="T33" fmla="*/ 227209 h 130"/>
              <a:gd name="T34" fmla="*/ 0 w 134"/>
              <a:gd name="T35" fmla="*/ 227209 h 130"/>
              <a:gd name="T36" fmla="*/ 0 w 134"/>
              <a:gd name="T37" fmla="*/ 134578 h 130"/>
              <a:gd name="T38" fmla="*/ 0 w 134"/>
              <a:gd name="T39" fmla="*/ 134578 h 130"/>
              <a:gd name="T40" fmla="*/ 160794 w 134"/>
              <a:gd name="T41" fmla="*/ 200993 h 130"/>
              <a:gd name="T42" fmla="*/ 157299 w 134"/>
              <a:gd name="T43" fmla="*/ 200993 h 130"/>
              <a:gd name="T44" fmla="*/ 120596 w 134"/>
              <a:gd name="T45" fmla="*/ 223713 h 130"/>
              <a:gd name="T46" fmla="*/ 120596 w 134"/>
              <a:gd name="T47" fmla="*/ 181767 h 130"/>
              <a:gd name="T48" fmla="*/ 120596 w 134"/>
              <a:gd name="T49" fmla="*/ 138073 h 130"/>
              <a:gd name="T50" fmla="*/ 157299 w 134"/>
              <a:gd name="T51" fmla="*/ 160794 h 130"/>
              <a:gd name="T52" fmla="*/ 160794 w 134"/>
              <a:gd name="T53" fmla="*/ 160794 h 130"/>
              <a:gd name="T54" fmla="*/ 160794 w 134"/>
              <a:gd name="T55" fmla="*/ 138073 h 130"/>
              <a:gd name="T56" fmla="*/ 197497 w 134"/>
              <a:gd name="T57" fmla="*/ 160794 h 130"/>
              <a:gd name="T58" fmla="*/ 209731 w 134"/>
              <a:gd name="T59" fmla="*/ 167785 h 130"/>
              <a:gd name="T60" fmla="*/ 209731 w 134"/>
              <a:gd name="T61" fmla="*/ 138073 h 130"/>
              <a:gd name="T62" fmla="*/ 234200 w 134"/>
              <a:gd name="T63" fmla="*/ 138073 h 130"/>
              <a:gd name="T64" fmla="*/ 234200 w 134"/>
              <a:gd name="T65" fmla="*/ 223713 h 130"/>
              <a:gd name="T66" fmla="*/ 209731 w 134"/>
              <a:gd name="T67" fmla="*/ 223713 h 130"/>
              <a:gd name="T68" fmla="*/ 209731 w 134"/>
              <a:gd name="T69" fmla="*/ 197497 h 130"/>
              <a:gd name="T70" fmla="*/ 197497 w 134"/>
              <a:gd name="T71" fmla="*/ 200993 h 130"/>
              <a:gd name="T72" fmla="*/ 160794 w 134"/>
              <a:gd name="T73" fmla="*/ 223713 h 130"/>
              <a:gd name="T74" fmla="*/ 160794 w 134"/>
              <a:gd name="T75" fmla="*/ 200993 h 130"/>
              <a:gd name="T76" fmla="*/ 160794 w 134"/>
              <a:gd name="T77" fmla="*/ 200993 h 130"/>
              <a:gd name="T78" fmla="*/ 194001 w 134"/>
              <a:gd name="T79" fmla="*/ 0 h 130"/>
              <a:gd name="T80" fmla="*/ 223713 w 134"/>
              <a:gd name="T81" fmla="*/ 0 h 130"/>
              <a:gd name="T82" fmla="*/ 223713 w 134"/>
              <a:gd name="T83" fmla="*/ 94379 h 130"/>
              <a:gd name="T84" fmla="*/ 194001 w 134"/>
              <a:gd name="T85" fmla="*/ 94379 h 130"/>
              <a:gd name="T86" fmla="*/ 194001 w 134"/>
              <a:gd name="T87" fmla="*/ 0 h 130"/>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34" h="130">
                <a:moveTo>
                  <a:pt x="86" y="0"/>
                </a:moveTo>
                <a:lnTo>
                  <a:pt x="103" y="0"/>
                </a:lnTo>
                <a:lnTo>
                  <a:pt x="103" y="54"/>
                </a:lnTo>
                <a:lnTo>
                  <a:pt x="86" y="54"/>
                </a:lnTo>
                <a:lnTo>
                  <a:pt x="86" y="0"/>
                </a:lnTo>
                <a:close/>
                <a:moveTo>
                  <a:pt x="55" y="27"/>
                </a:moveTo>
                <a:lnTo>
                  <a:pt x="31" y="39"/>
                </a:lnTo>
                <a:lnTo>
                  <a:pt x="8" y="54"/>
                </a:lnTo>
                <a:lnTo>
                  <a:pt x="8" y="27"/>
                </a:lnTo>
                <a:lnTo>
                  <a:pt x="8" y="0"/>
                </a:lnTo>
                <a:lnTo>
                  <a:pt x="31" y="12"/>
                </a:lnTo>
                <a:lnTo>
                  <a:pt x="55" y="27"/>
                </a:lnTo>
                <a:close/>
                <a:moveTo>
                  <a:pt x="0" y="77"/>
                </a:moveTo>
                <a:lnTo>
                  <a:pt x="50" y="77"/>
                </a:lnTo>
                <a:lnTo>
                  <a:pt x="50" y="130"/>
                </a:lnTo>
                <a:lnTo>
                  <a:pt x="0" y="130"/>
                </a:lnTo>
                <a:lnTo>
                  <a:pt x="0" y="77"/>
                </a:lnTo>
                <a:close/>
                <a:moveTo>
                  <a:pt x="92" y="115"/>
                </a:moveTo>
                <a:lnTo>
                  <a:pt x="90" y="115"/>
                </a:lnTo>
                <a:lnTo>
                  <a:pt x="69" y="128"/>
                </a:lnTo>
                <a:lnTo>
                  <a:pt x="69" y="104"/>
                </a:lnTo>
                <a:lnTo>
                  <a:pt x="69" y="79"/>
                </a:lnTo>
                <a:lnTo>
                  <a:pt x="90" y="92"/>
                </a:lnTo>
                <a:lnTo>
                  <a:pt x="92" y="92"/>
                </a:lnTo>
                <a:lnTo>
                  <a:pt x="92" y="79"/>
                </a:lnTo>
                <a:lnTo>
                  <a:pt x="113" y="92"/>
                </a:lnTo>
                <a:lnTo>
                  <a:pt x="120" y="96"/>
                </a:lnTo>
                <a:lnTo>
                  <a:pt x="120" y="79"/>
                </a:lnTo>
                <a:lnTo>
                  <a:pt x="134" y="79"/>
                </a:lnTo>
                <a:lnTo>
                  <a:pt x="134" y="128"/>
                </a:lnTo>
                <a:lnTo>
                  <a:pt x="120" y="128"/>
                </a:lnTo>
                <a:lnTo>
                  <a:pt x="120" y="113"/>
                </a:lnTo>
                <a:lnTo>
                  <a:pt x="113" y="115"/>
                </a:lnTo>
                <a:lnTo>
                  <a:pt x="92" y="128"/>
                </a:lnTo>
                <a:lnTo>
                  <a:pt x="92" y="115"/>
                </a:lnTo>
                <a:close/>
                <a:moveTo>
                  <a:pt x="111" y="0"/>
                </a:moveTo>
                <a:lnTo>
                  <a:pt x="128" y="0"/>
                </a:lnTo>
                <a:lnTo>
                  <a:pt x="128" y="54"/>
                </a:lnTo>
                <a:lnTo>
                  <a:pt x="111" y="54"/>
                </a:lnTo>
                <a:lnTo>
                  <a:pt x="111" y="0"/>
                </a:lnTo>
                <a:close/>
              </a:path>
            </a:pathLst>
          </a:custGeom>
          <a:solidFill>
            <a:schemeClr val="bg1"/>
          </a:solidFill>
          <a:ln>
            <a:noFill/>
          </a:ln>
        </p:spPr>
        <p:txBody>
          <a:body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方正黑体简体" panose="02010601030101010101" pitchFamily="2" charset="-122"/>
              <a:cs typeface="+mn-cs"/>
              <a:sym typeface="Arial" panose="020B0604020202020204" pitchFamily="34" charset="0"/>
            </a:endParaRPr>
          </a:p>
        </p:txBody>
      </p:sp>
      <p:sp>
        <p:nvSpPr>
          <p:cNvPr id="220" name="Freeform 270"/>
          <p:cNvSpPr/>
          <p:nvPr/>
        </p:nvSpPr>
        <p:spPr bwMode="auto">
          <a:xfrm>
            <a:off x="9527383" y="5839566"/>
            <a:ext cx="179387" cy="174625"/>
          </a:xfrm>
          <a:custGeom>
            <a:avLst/>
            <a:gdLst>
              <a:gd name="T0" fmla="*/ 7348 w 49"/>
              <a:gd name="T1" fmla="*/ 21847 h 48"/>
              <a:gd name="T2" fmla="*/ 22043 w 49"/>
              <a:gd name="T3" fmla="*/ 7282 h 48"/>
              <a:gd name="T4" fmla="*/ 51434 w 49"/>
              <a:gd name="T5" fmla="*/ 7282 h 48"/>
              <a:gd name="T6" fmla="*/ 91847 w 49"/>
              <a:gd name="T7" fmla="*/ 47335 h 48"/>
              <a:gd name="T8" fmla="*/ 128586 w 49"/>
              <a:gd name="T9" fmla="*/ 7282 h 48"/>
              <a:gd name="T10" fmla="*/ 157977 w 49"/>
              <a:gd name="T11" fmla="*/ 7282 h 48"/>
              <a:gd name="T12" fmla="*/ 172672 w 49"/>
              <a:gd name="T13" fmla="*/ 21847 h 48"/>
              <a:gd name="T14" fmla="*/ 172672 w 49"/>
              <a:gd name="T15" fmla="*/ 50976 h 48"/>
              <a:gd name="T16" fmla="*/ 132260 w 49"/>
              <a:gd name="T17" fmla="*/ 87388 h 48"/>
              <a:gd name="T18" fmla="*/ 172672 w 49"/>
              <a:gd name="T19" fmla="*/ 127441 h 48"/>
              <a:gd name="T20" fmla="*/ 172672 w 49"/>
              <a:gd name="T21" fmla="*/ 156570 h 48"/>
              <a:gd name="T22" fmla="*/ 157977 w 49"/>
              <a:gd name="T23" fmla="*/ 167494 h 48"/>
              <a:gd name="T24" fmla="*/ 128586 w 49"/>
              <a:gd name="T25" fmla="*/ 167494 h 48"/>
              <a:gd name="T26" fmla="*/ 91847 w 49"/>
              <a:gd name="T27" fmla="*/ 131082 h 48"/>
              <a:gd name="T28" fmla="*/ 51434 w 49"/>
              <a:gd name="T29" fmla="*/ 167494 h 48"/>
              <a:gd name="T30" fmla="*/ 22043 w 49"/>
              <a:gd name="T31" fmla="*/ 167494 h 48"/>
              <a:gd name="T32" fmla="*/ 7348 w 49"/>
              <a:gd name="T33" fmla="*/ 156570 h 48"/>
              <a:gd name="T34" fmla="*/ 7348 w 49"/>
              <a:gd name="T35" fmla="*/ 127441 h 48"/>
              <a:gd name="T36" fmla="*/ 47760 w 49"/>
              <a:gd name="T37" fmla="*/ 87388 h 48"/>
              <a:gd name="T38" fmla="*/ 7348 w 49"/>
              <a:gd name="T39" fmla="*/ 50976 h 48"/>
              <a:gd name="T40" fmla="*/ 7348 w 49"/>
              <a:gd name="T41" fmla="*/ 21847 h 48"/>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49" h="48">
                <a:moveTo>
                  <a:pt x="2" y="6"/>
                </a:moveTo>
                <a:cubicBezTo>
                  <a:pt x="6" y="2"/>
                  <a:pt x="6" y="2"/>
                  <a:pt x="6" y="2"/>
                </a:cubicBezTo>
                <a:cubicBezTo>
                  <a:pt x="8" y="0"/>
                  <a:pt x="12" y="0"/>
                  <a:pt x="14" y="2"/>
                </a:cubicBezTo>
                <a:cubicBezTo>
                  <a:pt x="25" y="13"/>
                  <a:pt x="25" y="13"/>
                  <a:pt x="25" y="13"/>
                </a:cubicBezTo>
                <a:cubicBezTo>
                  <a:pt x="35" y="2"/>
                  <a:pt x="35" y="2"/>
                  <a:pt x="35" y="2"/>
                </a:cubicBezTo>
                <a:cubicBezTo>
                  <a:pt x="37" y="0"/>
                  <a:pt x="41" y="0"/>
                  <a:pt x="43" y="2"/>
                </a:cubicBezTo>
                <a:cubicBezTo>
                  <a:pt x="47" y="6"/>
                  <a:pt x="47" y="6"/>
                  <a:pt x="47" y="6"/>
                </a:cubicBezTo>
                <a:cubicBezTo>
                  <a:pt x="49" y="8"/>
                  <a:pt x="49" y="11"/>
                  <a:pt x="47" y="14"/>
                </a:cubicBezTo>
                <a:cubicBezTo>
                  <a:pt x="36" y="24"/>
                  <a:pt x="36" y="24"/>
                  <a:pt x="36" y="24"/>
                </a:cubicBezTo>
                <a:cubicBezTo>
                  <a:pt x="47" y="35"/>
                  <a:pt x="47" y="35"/>
                  <a:pt x="47" y="35"/>
                </a:cubicBezTo>
                <a:cubicBezTo>
                  <a:pt x="49" y="37"/>
                  <a:pt x="49" y="41"/>
                  <a:pt x="47" y="43"/>
                </a:cubicBezTo>
                <a:cubicBezTo>
                  <a:pt x="43" y="46"/>
                  <a:pt x="43" y="46"/>
                  <a:pt x="43" y="46"/>
                </a:cubicBezTo>
                <a:cubicBezTo>
                  <a:pt x="41" y="48"/>
                  <a:pt x="37" y="48"/>
                  <a:pt x="35" y="46"/>
                </a:cubicBezTo>
                <a:cubicBezTo>
                  <a:pt x="25" y="36"/>
                  <a:pt x="25" y="36"/>
                  <a:pt x="25" y="36"/>
                </a:cubicBezTo>
                <a:cubicBezTo>
                  <a:pt x="14" y="46"/>
                  <a:pt x="14" y="46"/>
                  <a:pt x="14" y="46"/>
                </a:cubicBezTo>
                <a:cubicBezTo>
                  <a:pt x="12" y="48"/>
                  <a:pt x="8" y="48"/>
                  <a:pt x="6" y="46"/>
                </a:cubicBezTo>
                <a:cubicBezTo>
                  <a:pt x="2" y="43"/>
                  <a:pt x="2" y="43"/>
                  <a:pt x="2" y="43"/>
                </a:cubicBezTo>
                <a:cubicBezTo>
                  <a:pt x="0" y="41"/>
                  <a:pt x="0" y="37"/>
                  <a:pt x="2" y="35"/>
                </a:cubicBezTo>
                <a:cubicBezTo>
                  <a:pt x="13" y="24"/>
                  <a:pt x="13" y="24"/>
                  <a:pt x="13" y="24"/>
                </a:cubicBezTo>
                <a:cubicBezTo>
                  <a:pt x="2" y="14"/>
                  <a:pt x="2" y="14"/>
                  <a:pt x="2" y="14"/>
                </a:cubicBezTo>
                <a:cubicBezTo>
                  <a:pt x="0" y="11"/>
                  <a:pt x="0" y="8"/>
                  <a:pt x="2" y="6"/>
                </a:cubicBezTo>
                <a:close/>
              </a:path>
            </a:pathLst>
          </a:custGeom>
          <a:solidFill>
            <a:schemeClr val="bg1"/>
          </a:solidFill>
          <a:ln>
            <a:noFill/>
          </a:ln>
        </p:spPr>
        <p:txBody>
          <a:body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方正黑体简体" panose="02010601030101010101" pitchFamily="2" charset="-122"/>
              <a:cs typeface="+mn-cs"/>
              <a:sym typeface="Arial" panose="020B0604020202020204" pitchFamily="34" charset="0"/>
            </a:endParaRPr>
          </a:p>
        </p:txBody>
      </p:sp>
      <p:sp>
        <p:nvSpPr>
          <p:cNvPr id="221" name="Freeform 274"/>
          <p:cNvSpPr>
            <a:spLocks noEditPoints="1"/>
          </p:cNvSpPr>
          <p:nvPr/>
        </p:nvSpPr>
        <p:spPr bwMode="auto">
          <a:xfrm>
            <a:off x="10232233" y="2404216"/>
            <a:ext cx="230187" cy="212725"/>
          </a:xfrm>
          <a:custGeom>
            <a:avLst/>
            <a:gdLst>
              <a:gd name="T0" fmla="*/ 21972 w 63"/>
              <a:gd name="T1" fmla="*/ 33087 h 58"/>
              <a:gd name="T2" fmla="*/ 80563 w 63"/>
              <a:gd name="T3" fmla="*/ 0 h 58"/>
              <a:gd name="T4" fmla="*/ 142817 w 63"/>
              <a:gd name="T5" fmla="*/ 22058 h 58"/>
              <a:gd name="T6" fmla="*/ 175774 w 63"/>
              <a:gd name="T7" fmla="*/ 80879 h 58"/>
              <a:gd name="T8" fmla="*/ 161127 w 63"/>
              <a:gd name="T9" fmla="*/ 132348 h 58"/>
              <a:gd name="T10" fmla="*/ 172113 w 63"/>
              <a:gd name="T11" fmla="*/ 139700 h 58"/>
              <a:gd name="T12" fmla="*/ 179436 w 63"/>
              <a:gd name="T13" fmla="*/ 132348 h 58"/>
              <a:gd name="T14" fmla="*/ 230704 w 63"/>
              <a:gd name="T15" fmla="*/ 180140 h 58"/>
              <a:gd name="T16" fmla="*/ 205070 w 63"/>
              <a:gd name="T17" fmla="*/ 213227 h 58"/>
              <a:gd name="T18" fmla="*/ 150141 w 63"/>
              <a:gd name="T19" fmla="*/ 165435 h 58"/>
              <a:gd name="T20" fmla="*/ 157465 w 63"/>
              <a:gd name="T21" fmla="*/ 158082 h 58"/>
              <a:gd name="T22" fmla="*/ 146479 w 63"/>
              <a:gd name="T23" fmla="*/ 150729 h 58"/>
              <a:gd name="T24" fmla="*/ 95211 w 63"/>
              <a:gd name="T25" fmla="*/ 172787 h 58"/>
              <a:gd name="T26" fmla="*/ 32958 w 63"/>
              <a:gd name="T27" fmla="*/ 154406 h 58"/>
              <a:gd name="T28" fmla="*/ 3662 w 63"/>
              <a:gd name="T29" fmla="*/ 95585 h 58"/>
              <a:gd name="T30" fmla="*/ 21972 w 63"/>
              <a:gd name="T31" fmla="*/ 33087 h 58"/>
              <a:gd name="T32" fmla="*/ 84225 w 63"/>
              <a:gd name="T33" fmla="*/ 29411 h 58"/>
              <a:gd name="T34" fmla="*/ 43944 w 63"/>
              <a:gd name="T35" fmla="*/ 51469 h 58"/>
              <a:gd name="T36" fmla="*/ 29296 w 63"/>
              <a:gd name="T37" fmla="*/ 91908 h 58"/>
              <a:gd name="T38" fmla="*/ 51268 w 63"/>
              <a:gd name="T39" fmla="*/ 132348 h 58"/>
              <a:gd name="T40" fmla="*/ 91549 w 63"/>
              <a:gd name="T41" fmla="*/ 147053 h 58"/>
              <a:gd name="T42" fmla="*/ 131831 w 63"/>
              <a:gd name="T43" fmla="*/ 124995 h 58"/>
              <a:gd name="T44" fmla="*/ 146479 w 63"/>
              <a:gd name="T45" fmla="*/ 84556 h 58"/>
              <a:gd name="T46" fmla="*/ 124507 w 63"/>
              <a:gd name="T47" fmla="*/ 44116 h 58"/>
              <a:gd name="T48" fmla="*/ 84225 w 63"/>
              <a:gd name="T49" fmla="*/ 29411 h 58"/>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63" h="58">
                <a:moveTo>
                  <a:pt x="6" y="9"/>
                </a:moveTo>
                <a:cubicBezTo>
                  <a:pt x="11" y="4"/>
                  <a:pt x="16" y="1"/>
                  <a:pt x="22" y="0"/>
                </a:cubicBezTo>
                <a:cubicBezTo>
                  <a:pt x="28" y="0"/>
                  <a:pt x="35" y="2"/>
                  <a:pt x="39" y="6"/>
                </a:cubicBezTo>
                <a:cubicBezTo>
                  <a:pt x="44" y="10"/>
                  <a:pt x="47" y="16"/>
                  <a:pt x="48" y="22"/>
                </a:cubicBezTo>
                <a:cubicBezTo>
                  <a:pt x="48" y="27"/>
                  <a:pt x="47" y="32"/>
                  <a:pt x="44" y="36"/>
                </a:cubicBezTo>
                <a:cubicBezTo>
                  <a:pt x="47" y="38"/>
                  <a:pt x="47" y="38"/>
                  <a:pt x="47" y="38"/>
                </a:cubicBezTo>
                <a:cubicBezTo>
                  <a:pt x="49" y="36"/>
                  <a:pt x="49" y="36"/>
                  <a:pt x="49" y="36"/>
                </a:cubicBezTo>
                <a:cubicBezTo>
                  <a:pt x="63" y="49"/>
                  <a:pt x="63" y="49"/>
                  <a:pt x="63" y="49"/>
                </a:cubicBezTo>
                <a:cubicBezTo>
                  <a:pt x="56" y="58"/>
                  <a:pt x="56" y="58"/>
                  <a:pt x="56" y="58"/>
                </a:cubicBezTo>
                <a:cubicBezTo>
                  <a:pt x="41" y="45"/>
                  <a:pt x="41" y="45"/>
                  <a:pt x="41" y="45"/>
                </a:cubicBezTo>
                <a:cubicBezTo>
                  <a:pt x="43" y="43"/>
                  <a:pt x="43" y="43"/>
                  <a:pt x="43" y="43"/>
                </a:cubicBezTo>
                <a:cubicBezTo>
                  <a:pt x="40" y="41"/>
                  <a:pt x="40" y="41"/>
                  <a:pt x="40" y="41"/>
                </a:cubicBezTo>
                <a:cubicBezTo>
                  <a:pt x="36" y="45"/>
                  <a:pt x="31" y="47"/>
                  <a:pt x="26" y="47"/>
                </a:cubicBezTo>
                <a:cubicBezTo>
                  <a:pt x="20" y="48"/>
                  <a:pt x="14" y="46"/>
                  <a:pt x="9" y="42"/>
                </a:cubicBezTo>
                <a:cubicBezTo>
                  <a:pt x="4" y="37"/>
                  <a:pt x="1" y="32"/>
                  <a:pt x="1" y="26"/>
                </a:cubicBezTo>
                <a:cubicBezTo>
                  <a:pt x="0" y="20"/>
                  <a:pt x="2" y="13"/>
                  <a:pt x="6" y="9"/>
                </a:cubicBezTo>
                <a:close/>
                <a:moveTo>
                  <a:pt x="23" y="8"/>
                </a:moveTo>
                <a:cubicBezTo>
                  <a:pt x="19" y="8"/>
                  <a:pt x="15" y="10"/>
                  <a:pt x="12" y="14"/>
                </a:cubicBezTo>
                <a:cubicBezTo>
                  <a:pt x="9" y="17"/>
                  <a:pt x="8" y="21"/>
                  <a:pt x="8" y="25"/>
                </a:cubicBezTo>
                <a:cubicBezTo>
                  <a:pt x="8" y="29"/>
                  <a:pt x="10" y="33"/>
                  <a:pt x="14" y="36"/>
                </a:cubicBezTo>
                <a:cubicBezTo>
                  <a:pt x="17" y="39"/>
                  <a:pt x="21" y="40"/>
                  <a:pt x="25" y="40"/>
                </a:cubicBezTo>
                <a:cubicBezTo>
                  <a:pt x="29" y="39"/>
                  <a:pt x="33" y="38"/>
                  <a:pt x="36" y="34"/>
                </a:cubicBezTo>
                <a:cubicBezTo>
                  <a:pt x="39" y="31"/>
                  <a:pt x="40" y="27"/>
                  <a:pt x="40" y="23"/>
                </a:cubicBezTo>
                <a:cubicBezTo>
                  <a:pt x="40" y="19"/>
                  <a:pt x="38" y="15"/>
                  <a:pt x="34" y="12"/>
                </a:cubicBezTo>
                <a:cubicBezTo>
                  <a:pt x="31" y="9"/>
                  <a:pt x="27" y="8"/>
                  <a:pt x="23" y="8"/>
                </a:cubicBezTo>
                <a:close/>
              </a:path>
            </a:pathLst>
          </a:custGeom>
          <a:solidFill>
            <a:schemeClr val="bg1"/>
          </a:solidFill>
          <a:ln>
            <a:noFill/>
          </a:ln>
        </p:spPr>
        <p:txBody>
          <a:body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方正黑体简体" panose="02010601030101010101" pitchFamily="2" charset="-122"/>
              <a:cs typeface="+mn-cs"/>
              <a:sym typeface="Arial" panose="020B0604020202020204" pitchFamily="34" charset="0"/>
            </a:endParaRPr>
          </a:p>
        </p:txBody>
      </p:sp>
      <p:sp>
        <p:nvSpPr>
          <p:cNvPr id="222" name="Freeform 281"/>
          <p:cNvSpPr/>
          <p:nvPr/>
        </p:nvSpPr>
        <p:spPr bwMode="auto">
          <a:xfrm>
            <a:off x="9952833" y="5818928"/>
            <a:ext cx="125412" cy="153988"/>
          </a:xfrm>
          <a:custGeom>
            <a:avLst/>
            <a:gdLst>
              <a:gd name="T0" fmla="*/ 94380 w 71"/>
              <a:gd name="T1" fmla="*/ 153803 h 88"/>
              <a:gd name="T2" fmla="*/ 94380 w 71"/>
              <a:gd name="T3" fmla="*/ 76902 h 88"/>
              <a:gd name="T4" fmla="*/ 124092 w 71"/>
              <a:gd name="T5" fmla="*/ 76902 h 88"/>
              <a:gd name="T6" fmla="*/ 61172 w 71"/>
              <a:gd name="T7" fmla="*/ 0 h 88"/>
              <a:gd name="T8" fmla="*/ 0 w 71"/>
              <a:gd name="T9" fmla="*/ 76902 h 88"/>
              <a:gd name="T10" fmla="*/ 31460 w 71"/>
              <a:gd name="T11" fmla="*/ 76902 h 88"/>
              <a:gd name="T12" fmla="*/ 31460 w 71"/>
              <a:gd name="T13" fmla="*/ 153803 h 88"/>
              <a:gd name="T14" fmla="*/ 94380 w 71"/>
              <a:gd name="T15" fmla="*/ 153803 h 88"/>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71" h="88">
                <a:moveTo>
                  <a:pt x="54" y="88"/>
                </a:moveTo>
                <a:lnTo>
                  <a:pt x="54" y="44"/>
                </a:lnTo>
                <a:lnTo>
                  <a:pt x="71" y="44"/>
                </a:lnTo>
                <a:lnTo>
                  <a:pt x="35" y="0"/>
                </a:lnTo>
                <a:lnTo>
                  <a:pt x="0" y="44"/>
                </a:lnTo>
                <a:lnTo>
                  <a:pt x="18" y="44"/>
                </a:lnTo>
                <a:lnTo>
                  <a:pt x="18" y="88"/>
                </a:lnTo>
                <a:lnTo>
                  <a:pt x="54" y="88"/>
                </a:lnTo>
                <a:close/>
              </a:path>
            </a:pathLst>
          </a:custGeom>
          <a:solidFill>
            <a:schemeClr val="bg1"/>
          </a:solidFill>
          <a:ln>
            <a:noFill/>
          </a:ln>
        </p:spPr>
        <p:txBody>
          <a:body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方正黑体简体" panose="02010601030101010101" pitchFamily="2" charset="-122"/>
              <a:cs typeface="+mn-cs"/>
              <a:sym typeface="Arial" panose="020B0604020202020204" pitchFamily="34" charset="0"/>
            </a:endParaRPr>
          </a:p>
        </p:txBody>
      </p:sp>
      <p:sp>
        <p:nvSpPr>
          <p:cNvPr id="223" name="Freeform 287"/>
          <p:cNvSpPr/>
          <p:nvPr/>
        </p:nvSpPr>
        <p:spPr bwMode="auto">
          <a:xfrm>
            <a:off x="8630445" y="1978766"/>
            <a:ext cx="312738" cy="220662"/>
          </a:xfrm>
          <a:custGeom>
            <a:avLst/>
            <a:gdLst>
              <a:gd name="T0" fmla="*/ 95695 w 85"/>
              <a:gd name="T1" fmla="*/ 110109 h 60"/>
              <a:gd name="T2" fmla="*/ 95695 w 85"/>
              <a:gd name="T3" fmla="*/ 212877 h 60"/>
              <a:gd name="T4" fmla="*/ 62570 w 85"/>
              <a:gd name="T5" fmla="*/ 113779 h 60"/>
              <a:gd name="T6" fmla="*/ 84654 w 85"/>
              <a:gd name="T7" fmla="*/ 36703 h 60"/>
              <a:gd name="T8" fmla="*/ 143543 w 85"/>
              <a:gd name="T9" fmla="*/ 0 h 60"/>
              <a:gd name="T10" fmla="*/ 154585 w 85"/>
              <a:gd name="T11" fmla="*/ 0 h 60"/>
              <a:gd name="T12" fmla="*/ 169307 w 85"/>
              <a:gd name="T13" fmla="*/ 3670 h 60"/>
              <a:gd name="T14" fmla="*/ 228196 w 85"/>
              <a:gd name="T15" fmla="*/ 33033 h 60"/>
              <a:gd name="T16" fmla="*/ 250280 w 85"/>
              <a:gd name="T17" fmla="*/ 113779 h 60"/>
              <a:gd name="T18" fmla="*/ 250280 w 85"/>
              <a:gd name="T19" fmla="*/ 117450 h 60"/>
              <a:gd name="T20" fmla="*/ 217155 w 85"/>
              <a:gd name="T21" fmla="*/ 212877 h 60"/>
              <a:gd name="T22" fmla="*/ 217155 w 85"/>
              <a:gd name="T23" fmla="*/ 110109 h 60"/>
              <a:gd name="T24" fmla="*/ 220835 w 85"/>
              <a:gd name="T25" fmla="*/ 110109 h 60"/>
              <a:gd name="T26" fmla="*/ 206113 w 85"/>
              <a:gd name="T27" fmla="*/ 55055 h 60"/>
              <a:gd name="T28" fmla="*/ 165626 w 85"/>
              <a:gd name="T29" fmla="*/ 33033 h 60"/>
              <a:gd name="T30" fmla="*/ 154585 w 85"/>
              <a:gd name="T31" fmla="*/ 33033 h 60"/>
              <a:gd name="T32" fmla="*/ 147224 w 85"/>
              <a:gd name="T33" fmla="*/ 33033 h 60"/>
              <a:gd name="T34" fmla="*/ 106737 w 85"/>
              <a:gd name="T35" fmla="*/ 55055 h 60"/>
              <a:gd name="T36" fmla="*/ 92015 w 85"/>
              <a:gd name="T37" fmla="*/ 110109 h 60"/>
              <a:gd name="T38" fmla="*/ 95695 w 85"/>
              <a:gd name="T39" fmla="*/ 110109 h 60"/>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85" h="60">
                <a:moveTo>
                  <a:pt x="26" y="30"/>
                </a:moveTo>
                <a:cubicBezTo>
                  <a:pt x="26" y="58"/>
                  <a:pt x="26" y="58"/>
                  <a:pt x="26" y="58"/>
                </a:cubicBezTo>
                <a:cubicBezTo>
                  <a:pt x="5" y="60"/>
                  <a:pt x="0" y="38"/>
                  <a:pt x="17" y="31"/>
                </a:cubicBezTo>
                <a:cubicBezTo>
                  <a:pt x="17" y="22"/>
                  <a:pt x="19" y="15"/>
                  <a:pt x="23" y="10"/>
                </a:cubicBezTo>
                <a:cubicBezTo>
                  <a:pt x="27" y="4"/>
                  <a:pt x="33" y="1"/>
                  <a:pt x="39" y="0"/>
                </a:cubicBezTo>
                <a:cubicBezTo>
                  <a:pt x="40" y="0"/>
                  <a:pt x="41" y="0"/>
                  <a:pt x="42" y="0"/>
                </a:cubicBezTo>
                <a:cubicBezTo>
                  <a:pt x="43" y="0"/>
                  <a:pt x="45" y="0"/>
                  <a:pt x="46" y="1"/>
                </a:cubicBezTo>
                <a:cubicBezTo>
                  <a:pt x="52" y="1"/>
                  <a:pt x="58" y="4"/>
                  <a:pt x="62" y="9"/>
                </a:cubicBezTo>
                <a:cubicBezTo>
                  <a:pt x="66" y="14"/>
                  <a:pt x="68" y="21"/>
                  <a:pt x="68" y="31"/>
                </a:cubicBezTo>
                <a:cubicBezTo>
                  <a:pt x="68" y="31"/>
                  <a:pt x="68" y="31"/>
                  <a:pt x="68" y="32"/>
                </a:cubicBezTo>
                <a:cubicBezTo>
                  <a:pt x="85" y="38"/>
                  <a:pt x="80" y="60"/>
                  <a:pt x="59" y="58"/>
                </a:cubicBezTo>
                <a:cubicBezTo>
                  <a:pt x="59" y="30"/>
                  <a:pt x="59" y="30"/>
                  <a:pt x="59" y="30"/>
                </a:cubicBezTo>
                <a:cubicBezTo>
                  <a:pt x="60" y="30"/>
                  <a:pt x="60" y="30"/>
                  <a:pt x="60" y="30"/>
                </a:cubicBezTo>
                <a:cubicBezTo>
                  <a:pt x="60" y="23"/>
                  <a:pt x="58" y="18"/>
                  <a:pt x="56" y="15"/>
                </a:cubicBezTo>
                <a:cubicBezTo>
                  <a:pt x="53" y="11"/>
                  <a:pt x="49" y="10"/>
                  <a:pt x="45" y="9"/>
                </a:cubicBezTo>
                <a:cubicBezTo>
                  <a:pt x="44" y="9"/>
                  <a:pt x="43" y="9"/>
                  <a:pt x="42" y="9"/>
                </a:cubicBezTo>
                <a:cubicBezTo>
                  <a:pt x="41" y="9"/>
                  <a:pt x="41" y="9"/>
                  <a:pt x="40" y="9"/>
                </a:cubicBezTo>
                <a:cubicBezTo>
                  <a:pt x="36" y="9"/>
                  <a:pt x="32" y="12"/>
                  <a:pt x="29" y="15"/>
                </a:cubicBezTo>
                <a:cubicBezTo>
                  <a:pt x="27" y="19"/>
                  <a:pt x="25" y="24"/>
                  <a:pt x="25" y="30"/>
                </a:cubicBezTo>
                <a:cubicBezTo>
                  <a:pt x="25" y="30"/>
                  <a:pt x="26" y="30"/>
                  <a:pt x="26" y="30"/>
                </a:cubicBezTo>
                <a:close/>
              </a:path>
            </a:pathLst>
          </a:custGeom>
          <a:solidFill>
            <a:schemeClr val="bg1"/>
          </a:solidFill>
          <a:ln>
            <a:noFill/>
          </a:ln>
        </p:spPr>
        <p:txBody>
          <a:body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方正黑体简体" panose="02010601030101010101" pitchFamily="2" charset="-122"/>
              <a:cs typeface="+mn-cs"/>
              <a:sym typeface="Arial" panose="020B0604020202020204" pitchFamily="34" charset="0"/>
            </a:endParaRPr>
          </a:p>
        </p:txBody>
      </p:sp>
      <p:sp>
        <p:nvSpPr>
          <p:cNvPr id="224" name="Freeform 288"/>
          <p:cNvSpPr>
            <a:spLocks noEditPoints="1"/>
          </p:cNvSpPr>
          <p:nvPr/>
        </p:nvSpPr>
        <p:spPr bwMode="auto">
          <a:xfrm>
            <a:off x="9070183" y="1983528"/>
            <a:ext cx="211137" cy="230188"/>
          </a:xfrm>
          <a:custGeom>
            <a:avLst/>
            <a:gdLst>
              <a:gd name="T0" fmla="*/ 0 w 120"/>
              <a:gd name="T1" fmla="*/ 29712 h 132"/>
              <a:gd name="T2" fmla="*/ 83892 w 120"/>
              <a:gd name="T3" fmla="*/ 29712 h 132"/>
              <a:gd name="T4" fmla="*/ 83892 w 120"/>
              <a:gd name="T5" fmla="*/ 0 h 132"/>
              <a:gd name="T6" fmla="*/ 117100 w 120"/>
              <a:gd name="T7" fmla="*/ 0 h 132"/>
              <a:gd name="T8" fmla="*/ 117100 w 120"/>
              <a:gd name="T9" fmla="*/ 29712 h 132"/>
              <a:gd name="T10" fmla="*/ 209731 w 120"/>
              <a:gd name="T11" fmla="*/ 29712 h 132"/>
              <a:gd name="T12" fmla="*/ 209731 w 120"/>
              <a:gd name="T13" fmla="*/ 73406 h 132"/>
              <a:gd name="T14" fmla="*/ 190506 w 120"/>
              <a:gd name="T15" fmla="*/ 73406 h 132"/>
              <a:gd name="T16" fmla="*/ 176524 w 120"/>
              <a:gd name="T17" fmla="*/ 230704 h 132"/>
              <a:gd name="T18" fmla="*/ 29712 w 120"/>
              <a:gd name="T19" fmla="*/ 230704 h 132"/>
              <a:gd name="T20" fmla="*/ 15730 w 120"/>
              <a:gd name="T21" fmla="*/ 73406 h 132"/>
              <a:gd name="T22" fmla="*/ 0 w 120"/>
              <a:gd name="T23" fmla="*/ 73406 h 132"/>
              <a:gd name="T24" fmla="*/ 0 w 120"/>
              <a:gd name="T25" fmla="*/ 29712 h 132"/>
              <a:gd name="T26" fmla="*/ 0 w 120"/>
              <a:gd name="T27" fmla="*/ 29712 h 132"/>
              <a:gd name="T28" fmla="*/ 55928 w 120"/>
              <a:gd name="T29" fmla="*/ 90883 h 132"/>
              <a:gd name="T30" fmla="*/ 62919 w 120"/>
              <a:gd name="T31" fmla="*/ 197497 h 132"/>
              <a:gd name="T32" fmla="*/ 73406 w 120"/>
              <a:gd name="T33" fmla="*/ 197497 h 132"/>
              <a:gd name="T34" fmla="*/ 66415 w 120"/>
              <a:gd name="T35" fmla="*/ 90883 h 132"/>
              <a:gd name="T36" fmla="*/ 55928 w 120"/>
              <a:gd name="T37" fmla="*/ 90883 h 132"/>
              <a:gd name="T38" fmla="*/ 55928 w 120"/>
              <a:gd name="T39" fmla="*/ 90883 h 132"/>
              <a:gd name="T40" fmla="*/ 153803 w 120"/>
              <a:gd name="T41" fmla="*/ 90883 h 132"/>
              <a:gd name="T42" fmla="*/ 143316 w 120"/>
              <a:gd name="T43" fmla="*/ 90883 h 132"/>
              <a:gd name="T44" fmla="*/ 136325 w 120"/>
              <a:gd name="T45" fmla="*/ 197497 h 132"/>
              <a:gd name="T46" fmla="*/ 146812 w 120"/>
              <a:gd name="T47" fmla="*/ 197497 h 132"/>
              <a:gd name="T48" fmla="*/ 153803 w 120"/>
              <a:gd name="T49" fmla="*/ 90883 h 132"/>
              <a:gd name="T50" fmla="*/ 153803 w 120"/>
              <a:gd name="T51" fmla="*/ 90883 h 132"/>
              <a:gd name="T52" fmla="*/ 99622 w 120"/>
              <a:gd name="T53" fmla="*/ 90883 h 132"/>
              <a:gd name="T54" fmla="*/ 99622 w 120"/>
              <a:gd name="T55" fmla="*/ 197497 h 132"/>
              <a:gd name="T56" fmla="*/ 110109 w 120"/>
              <a:gd name="T57" fmla="*/ 197497 h 132"/>
              <a:gd name="T58" fmla="*/ 110109 w 120"/>
              <a:gd name="T59" fmla="*/ 90883 h 132"/>
              <a:gd name="T60" fmla="*/ 99622 w 120"/>
              <a:gd name="T61" fmla="*/ 90883 h 132"/>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120" h="132">
                <a:moveTo>
                  <a:pt x="0" y="17"/>
                </a:moveTo>
                <a:lnTo>
                  <a:pt x="48" y="17"/>
                </a:lnTo>
                <a:lnTo>
                  <a:pt x="48" y="0"/>
                </a:lnTo>
                <a:lnTo>
                  <a:pt x="67" y="0"/>
                </a:lnTo>
                <a:lnTo>
                  <a:pt x="67" y="17"/>
                </a:lnTo>
                <a:lnTo>
                  <a:pt x="120" y="17"/>
                </a:lnTo>
                <a:lnTo>
                  <a:pt x="120" y="42"/>
                </a:lnTo>
                <a:lnTo>
                  <a:pt x="109" y="42"/>
                </a:lnTo>
                <a:lnTo>
                  <a:pt x="101" y="132"/>
                </a:lnTo>
                <a:lnTo>
                  <a:pt x="17" y="132"/>
                </a:lnTo>
                <a:lnTo>
                  <a:pt x="9" y="42"/>
                </a:lnTo>
                <a:lnTo>
                  <a:pt x="0" y="42"/>
                </a:lnTo>
                <a:lnTo>
                  <a:pt x="0" y="17"/>
                </a:lnTo>
                <a:close/>
                <a:moveTo>
                  <a:pt x="32" y="52"/>
                </a:moveTo>
                <a:lnTo>
                  <a:pt x="36" y="113"/>
                </a:lnTo>
                <a:lnTo>
                  <a:pt x="42" y="113"/>
                </a:lnTo>
                <a:lnTo>
                  <a:pt x="38" y="52"/>
                </a:lnTo>
                <a:lnTo>
                  <a:pt x="32" y="52"/>
                </a:lnTo>
                <a:close/>
                <a:moveTo>
                  <a:pt x="88" y="52"/>
                </a:moveTo>
                <a:lnTo>
                  <a:pt x="82" y="52"/>
                </a:lnTo>
                <a:lnTo>
                  <a:pt x="78" y="113"/>
                </a:lnTo>
                <a:lnTo>
                  <a:pt x="84" y="113"/>
                </a:lnTo>
                <a:lnTo>
                  <a:pt x="88" y="52"/>
                </a:lnTo>
                <a:close/>
                <a:moveTo>
                  <a:pt x="57" y="52"/>
                </a:moveTo>
                <a:lnTo>
                  <a:pt x="57" y="113"/>
                </a:lnTo>
                <a:lnTo>
                  <a:pt x="63" y="113"/>
                </a:lnTo>
                <a:lnTo>
                  <a:pt x="63" y="52"/>
                </a:lnTo>
                <a:lnTo>
                  <a:pt x="57" y="52"/>
                </a:lnTo>
                <a:close/>
              </a:path>
            </a:pathLst>
          </a:custGeom>
          <a:solidFill>
            <a:schemeClr val="bg1"/>
          </a:solidFill>
          <a:ln>
            <a:noFill/>
          </a:ln>
        </p:spPr>
        <p:txBody>
          <a:body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方正黑体简体" panose="02010601030101010101" pitchFamily="2" charset="-122"/>
              <a:cs typeface="+mn-cs"/>
              <a:sym typeface="Arial" panose="020B0604020202020204" pitchFamily="34" charset="0"/>
            </a:endParaRPr>
          </a:p>
        </p:txBody>
      </p:sp>
      <p:sp>
        <p:nvSpPr>
          <p:cNvPr id="225" name="Freeform 290"/>
          <p:cNvSpPr>
            <a:spLocks noEditPoints="1"/>
          </p:cNvSpPr>
          <p:nvPr/>
        </p:nvSpPr>
        <p:spPr bwMode="auto">
          <a:xfrm>
            <a:off x="8666958" y="2375641"/>
            <a:ext cx="233362" cy="174625"/>
          </a:xfrm>
          <a:custGeom>
            <a:avLst/>
            <a:gdLst>
              <a:gd name="T0" fmla="*/ 12234 w 133"/>
              <a:gd name="T1" fmla="*/ 0 h 100"/>
              <a:gd name="T2" fmla="*/ 216723 w 133"/>
              <a:gd name="T3" fmla="*/ 0 h 100"/>
              <a:gd name="T4" fmla="*/ 232453 w 133"/>
              <a:gd name="T5" fmla="*/ 0 h 100"/>
              <a:gd name="T6" fmla="*/ 232453 w 133"/>
              <a:gd name="T7" fmla="*/ 13982 h 100"/>
              <a:gd name="T8" fmla="*/ 232453 w 133"/>
              <a:gd name="T9" fmla="*/ 164289 h 100"/>
              <a:gd name="T10" fmla="*/ 232453 w 133"/>
              <a:gd name="T11" fmla="*/ 174776 h 100"/>
              <a:gd name="T12" fmla="*/ 216723 w 133"/>
              <a:gd name="T13" fmla="*/ 174776 h 100"/>
              <a:gd name="T14" fmla="*/ 12234 w 133"/>
              <a:gd name="T15" fmla="*/ 174776 h 100"/>
              <a:gd name="T16" fmla="*/ 0 w 133"/>
              <a:gd name="T17" fmla="*/ 174776 h 100"/>
              <a:gd name="T18" fmla="*/ 0 w 133"/>
              <a:gd name="T19" fmla="*/ 164289 h 100"/>
              <a:gd name="T20" fmla="*/ 0 w 133"/>
              <a:gd name="T21" fmla="*/ 13982 h 100"/>
              <a:gd name="T22" fmla="*/ 0 w 133"/>
              <a:gd name="T23" fmla="*/ 0 h 100"/>
              <a:gd name="T24" fmla="*/ 12234 w 133"/>
              <a:gd name="T25" fmla="*/ 0 h 100"/>
              <a:gd name="T26" fmla="*/ 12234 w 133"/>
              <a:gd name="T27" fmla="*/ 0 h 100"/>
              <a:gd name="T28" fmla="*/ 206236 w 133"/>
              <a:gd name="T29" fmla="*/ 24469 h 100"/>
              <a:gd name="T30" fmla="*/ 22721 w 133"/>
              <a:gd name="T31" fmla="*/ 24469 h 100"/>
              <a:gd name="T32" fmla="*/ 22721 w 133"/>
              <a:gd name="T33" fmla="*/ 150307 h 100"/>
              <a:gd name="T34" fmla="*/ 206236 w 133"/>
              <a:gd name="T35" fmla="*/ 150307 h 100"/>
              <a:gd name="T36" fmla="*/ 206236 w 133"/>
              <a:gd name="T37" fmla="*/ 24469 h 10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133" h="100">
                <a:moveTo>
                  <a:pt x="7" y="0"/>
                </a:moveTo>
                <a:lnTo>
                  <a:pt x="124" y="0"/>
                </a:lnTo>
                <a:lnTo>
                  <a:pt x="133" y="0"/>
                </a:lnTo>
                <a:lnTo>
                  <a:pt x="133" y="8"/>
                </a:lnTo>
                <a:lnTo>
                  <a:pt x="133" y="94"/>
                </a:lnTo>
                <a:lnTo>
                  <a:pt x="133" y="100"/>
                </a:lnTo>
                <a:lnTo>
                  <a:pt x="124" y="100"/>
                </a:lnTo>
                <a:lnTo>
                  <a:pt x="7" y="100"/>
                </a:lnTo>
                <a:lnTo>
                  <a:pt x="0" y="100"/>
                </a:lnTo>
                <a:lnTo>
                  <a:pt x="0" y="94"/>
                </a:lnTo>
                <a:lnTo>
                  <a:pt x="0" y="8"/>
                </a:lnTo>
                <a:lnTo>
                  <a:pt x="0" y="0"/>
                </a:lnTo>
                <a:lnTo>
                  <a:pt x="7" y="0"/>
                </a:lnTo>
                <a:close/>
                <a:moveTo>
                  <a:pt x="118" y="14"/>
                </a:moveTo>
                <a:lnTo>
                  <a:pt x="13" y="14"/>
                </a:lnTo>
                <a:lnTo>
                  <a:pt x="13" y="86"/>
                </a:lnTo>
                <a:lnTo>
                  <a:pt x="118" y="86"/>
                </a:lnTo>
                <a:lnTo>
                  <a:pt x="118" y="14"/>
                </a:lnTo>
                <a:close/>
              </a:path>
            </a:pathLst>
          </a:custGeom>
          <a:solidFill>
            <a:schemeClr val="bg1"/>
          </a:solidFill>
          <a:ln>
            <a:noFill/>
          </a:ln>
        </p:spPr>
        <p:txBody>
          <a:body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方正黑体简体" panose="02010601030101010101" pitchFamily="2" charset="-122"/>
              <a:cs typeface="+mn-cs"/>
              <a:sym typeface="Arial" panose="020B0604020202020204" pitchFamily="34" charset="0"/>
            </a:endParaRPr>
          </a:p>
        </p:txBody>
      </p:sp>
      <p:sp>
        <p:nvSpPr>
          <p:cNvPr id="226" name="Freeform 291"/>
          <p:cNvSpPr/>
          <p:nvPr/>
        </p:nvSpPr>
        <p:spPr bwMode="auto">
          <a:xfrm>
            <a:off x="8722520" y="2540741"/>
            <a:ext cx="125413" cy="66675"/>
          </a:xfrm>
          <a:custGeom>
            <a:avLst/>
            <a:gdLst>
              <a:gd name="T0" fmla="*/ 29712 w 71"/>
              <a:gd name="T1" fmla="*/ 0 h 38"/>
              <a:gd name="T2" fmla="*/ 94380 w 71"/>
              <a:gd name="T3" fmla="*/ 0 h 38"/>
              <a:gd name="T4" fmla="*/ 94380 w 71"/>
              <a:gd name="T5" fmla="*/ 40199 h 38"/>
              <a:gd name="T6" fmla="*/ 124092 w 71"/>
              <a:gd name="T7" fmla="*/ 40199 h 38"/>
              <a:gd name="T8" fmla="*/ 124092 w 71"/>
              <a:gd name="T9" fmla="*/ 66415 h 38"/>
              <a:gd name="T10" fmla="*/ 0 w 71"/>
              <a:gd name="T11" fmla="*/ 66415 h 38"/>
              <a:gd name="T12" fmla="*/ 0 w 71"/>
              <a:gd name="T13" fmla="*/ 40199 h 38"/>
              <a:gd name="T14" fmla="*/ 29712 w 71"/>
              <a:gd name="T15" fmla="*/ 40199 h 38"/>
              <a:gd name="T16" fmla="*/ 29712 w 71"/>
              <a:gd name="T17" fmla="*/ 0 h 3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71" h="38">
                <a:moveTo>
                  <a:pt x="17" y="0"/>
                </a:moveTo>
                <a:lnTo>
                  <a:pt x="54" y="0"/>
                </a:lnTo>
                <a:lnTo>
                  <a:pt x="54" y="23"/>
                </a:lnTo>
                <a:lnTo>
                  <a:pt x="71" y="23"/>
                </a:lnTo>
                <a:lnTo>
                  <a:pt x="71" y="38"/>
                </a:lnTo>
                <a:lnTo>
                  <a:pt x="0" y="38"/>
                </a:lnTo>
                <a:lnTo>
                  <a:pt x="0" y="23"/>
                </a:lnTo>
                <a:lnTo>
                  <a:pt x="17" y="23"/>
                </a:lnTo>
                <a:lnTo>
                  <a:pt x="17" y="0"/>
                </a:lnTo>
                <a:close/>
              </a:path>
            </a:pathLst>
          </a:custGeom>
          <a:solidFill>
            <a:schemeClr val="bg1"/>
          </a:solidFill>
          <a:ln>
            <a:noFill/>
          </a:ln>
        </p:spPr>
        <p:txBody>
          <a:body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方正黑体简体" panose="02010601030101010101" pitchFamily="2" charset="-122"/>
              <a:cs typeface="+mn-cs"/>
              <a:sym typeface="Arial" panose="020B0604020202020204" pitchFamily="34" charset="0"/>
            </a:endParaRPr>
          </a:p>
        </p:txBody>
      </p:sp>
      <p:sp>
        <p:nvSpPr>
          <p:cNvPr id="227" name="Freeform 292"/>
          <p:cNvSpPr/>
          <p:nvPr/>
        </p:nvSpPr>
        <p:spPr bwMode="auto">
          <a:xfrm>
            <a:off x="8733633" y="2437553"/>
            <a:ext cx="92075" cy="55563"/>
          </a:xfrm>
          <a:custGeom>
            <a:avLst/>
            <a:gdLst>
              <a:gd name="T0" fmla="*/ 0 w 53"/>
              <a:gd name="T1" fmla="*/ 0 h 32"/>
              <a:gd name="T2" fmla="*/ 40199 w 53"/>
              <a:gd name="T3" fmla="*/ 52433 h 32"/>
              <a:gd name="T4" fmla="*/ 50685 w 53"/>
              <a:gd name="T5" fmla="*/ 36703 h 32"/>
              <a:gd name="T6" fmla="*/ 83893 w 53"/>
              <a:gd name="T7" fmla="*/ 55928 h 32"/>
              <a:gd name="T8" fmla="*/ 92632 w 53"/>
              <a:gd name="T9" fmla="*/ 36703 h 32"/>
              <a:gd name="T10" fmla="*/ 59424 w 53"/>
              <a:gd name="T11" fmla="*/ 19225 h 32"/>
              <a:gd name="T12" fmla="*/ 69911 w 53"/>
              <a:gd name="T13" fmla="*/ 3496 h 32"/>
              <a:gd name="T14" fmla="*/ 0 w 53"/>
              <a:gd name="T15" fmla="*/ 0 h 32"/>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3" h="32">
                <a:moveTo>
                  <a:pt x="0" y="0"/>
                </a:moveTo>
                <a:lnTo>
                  <a:pt x="23" y="30"/>
                </a:lnTo>
                <a:lnTo>
                  <a:pt x="29" y="21"/>
                </a:lnTo>
                <a:lnTo>
                  <a:pt x="48" y="32"/>
                </a:lnTo>
                <a:lnTo>
                  <a:pt x="53" y="21"/>
                </a:lnTo>
                <a:lnTo>
                  <a:pt x="34" y="11"/>
                </a:lnTo>
                <a:lnTo>
                  <a:pt x="40" y="2"/>
                </a:lnTo>
                <a:lnTo>
                  <a:pt x="0" y="0"/>
                </a:lnTo>
                <a:close/>
              </a:path>
            </a:pathLst>
          </a:custGeom>
          <a:solidFill>
            <a:schemeClr val="bg1"/>
          </a:solidFill>
          <a:ln>
            <a:noFill/>
          </a:ln>
        </p:spPr>
        <p:txBody>
          <a:body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方正黑体简体" panose="02010601030101010101" pitchFamily="2" charset="-122"/>
              <a:cs typeface="+mn-cs"/>
              <a:sym typeface="Arial" panose="020B0604020202020204" pitchFamily="34" charset="0"/>
            </a:endParaRPr>
          </a:p>
        </p:txBody>
      </p:sp>
      <p:sp>
        <p:nvSpPr>
          <p:cNvPr id="228" name="Freeform 293"/>
          <p:cNvSpPr/>
          <p:nvPr/>
        </p:nvSpPr>
        <p:spPr bwMode="auto">
          <a:xfrm>
            <a:off x="8276433" y="2386753"/>
            <a:ext cx="227012" cy="227013"/>
          </a:xfrm>
          <a:custGeom>
            <a:avLst/>
            <a:gdLst>
              <a:gd name="T0" fmla="*/ 7329 w 62"/>
              <a:gd name="T1" fmla="*/ 146586 h 62"/>
              <a:gd name="T2" fmla="*/ 3665 w 62"/>
              <a:gd name="T3" fmla="*/ 113605 h 62"/>
              <a:gd name="T4" fmla="*/ 10994 w 62"/>
              <a:gd name="T5" fmla="*/ 102611 h 62"/>
              <a:gd name="T6" fmla="*/ 0 w 62"/>
              <a:gd name="T7" fmla="*/ 95281 h 62"/>
              <a:gd name="T8" fmla="*/ 3665 w 62"/>
              <a:gd name="T9" fmla="*/ 73293 h 62"/>
              <a:gd name="T10" fmla="*/ 14659 w 62"/>
              <a:gd name="T11" fmla="*/ 69629 h 62"/>
              <a:gd name="T12" fmla="*/ 7329 w 62"/>
              <a:gd name="T13" fmla="*/ 62299 h 62"/>
              <a:gd name="T14" fmla="*/ 10994 w 62"/>
              <a:gd name="T15" fmla="*/ 43976 h 62"/>
              <a:gd name="T16" fmla="*/ 18323 w 62"/>
              <a:gd name="T17" fmla="*/ 36647 h 62"/>
              <a:gd name="T18" fmla="*/ 10994 w 62"/>
              <a:gd name="T19" fmla="*/ 29317 h 62"/>
              <a:gd name="T20" fmla="*/ 18323 w 62"/>
              <a:gd name="T21" fmla="*/ 7329 h 62"/>
              <a:gd name="T22" fmla="*/ 32982 w 62"/>
              <a:gd name="T23" fmla="*/ 0 h 62"/>
              <a:gd name="T24" fmla="*/ 142922 w 62"/>
              <a:gd name="T25" fmla="*/ 29317 h 62"/>
              <a:gd name="T26" fmla="*/ 172239 w 62"/>
              <a:gd name="T27" fmla="*/ 29317 h 62"/>
              <a:gd name="T28" fmla="*/ 172239 w 62"/>
              <a:gd name="T29" fmla="*/ 7329 h 62"/>
              <a:gd name="T30" fmla="*/ 227209 w 62"/>
              <a:gd name="T31" fmla="*/ 7329 h 62"/>
              <a:gd name="T32" fmla="*/ 227209 w 62"/>
              <a:gd name="T33" fmla="*/ 150251 h 62"/>
              <a:gd name="T34" fmla="*/ 172239 w 62"/>
              <a:gd name="T35" fmla="*/ 150251 h 62"/>
              <a:gd name="T36" fmla="*/ 172239 w 62"/>
              <a:gd name="T37" fmla="*/ 135592 h 62"/>
              <a:gd name="T38" fmla="*/ 150251 w 62"/>
              <a:gd name="T39" fmla="*/ 135592 h 62"/>
              <a:gd name="T40" fmla="*/ 62299 w 62"/>
              <a:gd name="T41" fmla="*/ 227209 h 62"/>
              <a:gd name="T42" fmla="*/ 84287 w 62"/>
              <a:gd name="T43" fmla="*/ 142922 h 62"/>
              <a:gd name="T44" fmla="*/ 7329 w 62"/>
              <a:gd name="T45" fmla="*/ 146586 h 62"/>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62" h="62">
                <a:moveTo>
                  <a:pt x="2" y="40"/>
                </a:moveTo>
                <a:cubicBezTo>
                  <a:pt x="1" y="31"/>
                  <a:pt x="1" y="31"/>
                  <a:pt x="1" y="31"/>
                </a:cubicBezTo>
                <a:cubicBezTo>
                  <a:pt x="3" y="28"/>
                  <a:pt x="3" y="28"/>
                  <a:pt x="3" y="28"/>
                </a:cubicBezTo>
                <a:cubicBezTo>
                  <a:pt x="0" y="26"/>
                  <a:pt x="0" y="26"/>
                  <a:pt x="0" y="26"/>
                </a:cubicBezTo>
                <a:cubicBezTo>
                  <a:pt x="1" y="20"/>
                  <a:pt x="1" y="20"/>
                  <a:pt x="1" y="20"/>
                </a:cubicBezTo>
                <a:cubicBezTo>
                  <a:pt x="4" y="19"/>
                  <a:pt x="4" y="19"/>
                  <a:pt x="4" y="19"/>
                </a:cubicBezTo>
                <a:cubicBezTo>
                  <a:pt x="2" y="17"/>
                  <a:pt x="2" y="17"/>
                  <a:pt x="2" y="17"/>
                </a:cubicBezTo>
                <a:cubicBezTo>
                  <a:pt x="3" y="12"/>
                  <a:pt x="3" y="12"/>
                  <a:pt x="3" y="12"/>
                </a:cubicBezTo>
                <a:cubicBezTo>
                  <a:pt x="5" y="10"/>
                  <a:pt x="5" y="10"/>
                  <a:pt x="5" y="10"/>
                </a:cubicBezTo>
                <a:cubicBezTo>
                  <a:pt x="3" y="8"/>
                  <a:pt x="3" y="8"/>
                  <a:pt x="3" y="8"/>
                </a:cubicBezTo>
                <a:cubicBezTo>
                  <a:pt x="5" y="2"/>
                  <a:pt x="5" y="2"/>
                  <a:pt x="5" y="2"/>
                </a:cubicBezTo>
                <a:cubicBezTo>
                  <a:pt x="9" y="0"/>
                  <a:pt x="9" y="0"/>
                  <a:pt x="9" y="0"/>
                </a:cubicBezTo>
                <a:cubicBezTo>
                  <a:pt x="39" y="8"/>
                  <a:pt x="39" y="8"/>
                  <a:pt x="39" y="8"/>
                </a:cubicBezTo>
                <a:cubicBezTo>
                  <a:pt x="47" y="8"/>
                  <a:pt x="47" y="8"/>
                  <a:pt x="47" y="8"/>
                </a:cubicBezTo>
                <a:cubicBezTo>
                  <a:pt x="47" y="2"/>
                  <a:pt x="47" y="2"/>
                  <a:pt x="47" y="2"/>
                </a:cubicBezTo>
                <a:cubicBezTo>
                  <a:pt x="62" y="2"/>
                  <a:pt x="62" y="2"/>
                  <a:pt x="62" y="2"/>
                </a:cubicBezTo>
                <a:cubicBezTo>
                  <a:pt x="62" y="41"/>
                  <a:pt x="62" y="41"/>
                  <a:pt x="62" y="41"/>
                </a:cubicBezTo>
                <a:cubicBezTo>
                  <a:pt x="47" y="41"/>
                  <a:pt x="47" y="41"/>
                  <a:pt x="47" y="41"/>
                </a:cubicBezTo>
                <a:cubicBezTo>
                  <a:pt x="47" y="37"/>
                  <a:pt x="47" y="37"/>
                  <a:pt x="47" y="37"/>
                </a:cubicBezTo>
                <a:cubicBezTo>
                  <a:pt x="41" y="37"/>
                  <a:pt x="41" y="37"/>
                  <a:pt x="41" y="37"/>
                </a:cubicBezTo>
                <a:cubicBezTo>
                  <a:pt x="17" y="62"/>
                  <a:pt x="17" y="62"/>
                  <a:pt x="17" y="62"/>
                </a:cubicBezTo>
                <a:cubicBezTo>
                  <a:pt x="5" y="54"/>
                  <a:pt x="15" y="45"/>
                  <a:pt x="23" y="39"/>
                </a:cubicBezTo>
                <a:lnTo>
                  <a:pt x="2" y="40"/>
                </a:lnTo>
                <a:close/>
              </a:path>
            </a:pathLst>
          </a:custGeom>
          <a:solidFill>
            <a:schemeClr val="bg1"/>
          </a:solidFill>
          <a:ln>
            <a:noFill/>
          </a:ln>
        </p:spPr>
        <p:txBody>
          <a:body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方正黑体简体" panose="02010601030101010101" pitchFamily="2" charset="-122"/>
              <a:cs typeface="+mn-cs"/>
              <a:sym typeface="Arial" panose="020B0604020202020204" pitchFamily="34" charset="0"/>
            </a:endParaRPr>
          </a:p>
        </p:txBody>
      </p:sp>
      <p:sp>
        <p:nvSpPr>
          <p:cNvPr id="229" name="Freeform 294"/>
          <p:cNvSpPr>
            <a:spLocks noEditPoints="1"/>
          </p:cNvSpPr>
          <p:nvPr/>
        </p:nvSpPr>
        <p:spPr bwMode="auto">
          <a:xfrm>
            <a:off x="8271670" y="2008928"/>
            <a:ext cx="244475" cy="196850"/>
          </a:xfrm>
          <a:custGeom>
            <a:avLst/>
            <a:gdLst>
              <a:gd name="T0" fmla="*/ 14608 w 67"/>
              <a:gd name="T1" fmla="*/ 0 h 54"/>
              <a:gd name="T2" fmla="*/ 80345 w 67"/>
              <a:gd name="T3" fmla="*/ 0 h 54"/>
              <a:gd name="T4" fmla="*/ 80345 w 67"/>
              <a:gd name="T5" fmla="*/ 29259 h 54"/>
              <a:gd name="T6" fmla="*/ 80345 w 67"/>
              <a:gd name="T7" fmla="*/ 29259 h 54"/>
              <a:gd name="T8" fmla="*/ 91301 w 67"/>
              <a:gd name="T9" fmla="*/ 62175 h 54"/>
              <a:gd name="T10" fmla="*/ 80345 w 67"/>
              <a:gd name="T11" fmla="*/ 95091 h 54"/>
              <a:gd name="T12" fmla="*/ 80345 w 67"/>
              <a:gd name="T13" fmla="*/ 95091 h 54"/>
              <a:gd name="T14" fmla="*/ 80345 w 67"/>
              <a:gd name="T15" fmla="*/ 98749 h 54"/>
              <a:gd name="T16" fmla="*/ 105909 w 67"/>
              <a:gd name="T17" fmla="*/ 98749 h 54"/>
              <a:gd name="T18" fmla="*/ 105909 w 67"/>
              <a:gd name="T19" fmla="*/ 80462 h 54"/>
              <a:gd name="T20" fmla="*/ 116865 w 67"/>
              <a:gd name="T21" fmla="*/ 69490 h 54"/>
              <a:gd name="T22" fmla="*/ 233730 w 67"/>
              <a:gd name="T23" fmla="*/ 69490 h 54"/>
              <a:gd name="T24" fmla="*/ 244686 w 67"/>
              <a:gd name="T25" fmla="*/ 80462 h 54"/>
              <a:gd name="T26" fmla="*/ 244686 w 67"/>
              <a:gd name="T27" fmla="*/ 87776 h 54"/>
              <a:gd name="T28" fmla="*/ 167993 w 67"/>
              <a:gd name="T29" fmla="*/ 87776 h 54"/>
              <a:gd name="T30" fmla="*/ 167993 w 67"/>
              <a:gd name="T31" fmla="*/ 117035 h 54"/>
              <a:gd name="T32" fmla="*/ 244686 w 67"/>
              <a:gd name="T33" fmla="*/ 117035 h 54"/>
              <a:gd name="T34" fmla="*/ 244686 w 67"/>
              <a:gd name="T35" fmla="*/ 153609 h 54"/>
              <a:gd name="T36" fmla="*/ 233730 w 67"/>
              <a:gd name="T37" fmla="*/ 160923 h 54"/>
              <a:gd name="T38" fmla="*/ 116865 w 67"/>
              <a:gd name="T39" fmla="*/ 160923 h 54"/>
              <a:gd name="T40" fmla="*/ 105909 w 67"/>
              <a:gd name="T41" fmla="*/ 153609 h 54"/>
              <a:gd name="T42" fmla="*/ 105909 w 67"/>
              <a:gd name="T43" fmla="*/ 135322 h 54"/>
              <a:gd name="T44" fmla="*/ 80345 w 67"/>
              <a:gd name="T45" fmla="*/ 135322 h 54"/>
              <a:gd name="T46" fmla="*/ 80345 w 67"/>
              <a:gd name="T47" fmla="*/ 197497 h 54"/>
              <a:gd name="T48" fmla="*/ 14608 w 67"/>
              <a:gd name="T49" fmla="*/ 197497 h 54"/>
              <a:gd name="T50" fmla="*/ 14608 w 67"/>
              <a:gd name="T51" fmla="*/ 95091 h 54"/>
              <a:gd name="T52" fmla="*/ 0 w 67"/>
              <a:gd name="T53" fmla="*/ 62175 h 54"/>
              <a:gd name="T54" fmla="*/ 14608 w 67"/>
              <a:gd name="T55" fmla="*/ 29259 h 54"/>
              <a:gd name="T56" fmla="*/ 14608 w 67"/>
              <a:gd name="T57" fmla="*/ 0 h 54"/>
              <a:gd name="T58" fmla="*/ 69389 w 67"/>
              <a:gd name="T59" fmla="*/ 40231 h 54"/>
              <a:gd name="T60" fmla="*/ 47476 w 67"/>
              <a:gd name="T61" fmla="*/ 32916 h 54"/>
              <a:gd name="T62" fmla="*/ 25564 w 67"/>
              <a:gd name="T63" fmla="*/ 40231 h 54"/>
              <a:gd name="T64" fmla="*/ 18260 w 67"/>
              <a:gd name="T65" fmla="*/ 62175 h 54"/>
              <a:gd name="T66" fmla="*/ 25564 w 67"/>
              <a:gd name="T67" fmla="*/ 84119 h 54"/>
              <a:gd name="T68" fmla="*/ 47476 w 67"/>
              <a:gd name="T69" fmla="*/ 91434 h 54"/>
              <a:gd name="T70" fmla="*/ 69389 w 67"/>
              <a:gd name="T71" fmla="*/ 84119 h 54"/>
              <a:gd name="T72" fmla="*/ 76693 w 67"/>
              <a:gd name="T73" fmla="*/ 62175 h 54"/>
              <a:gd name="T74" fmla="*/ 69389 w 67"/>
              <a:gd name="T75" fmla="*/ 40231 h 54"/>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67" h="54">
                <a:moveTo>
                  <a:pt x="4" y="0"/>
                </a:moveTo>
                <a:cubicBezTo>
                  <a:pt x="22" y="0"/>
                  <a:pt x="22" y="0"/>
                  <a:pt x="22" y="0"/>
                </a:cubicBezTo>
                <a:cubicBezTo>
                  <a:pt x="22" y="8"/>
                  <a:pt x="22" y="8"/>
                  <a:pt x="22" y="8"/>
                </a:cubicBezTo>
                <a:cubicBezTo>
                  <a:pt x="22" y="8"/>
                  <a:pt x="22" y="8"/>
                  <a:pt x="22" y="8"/>
                </a:cubicBezTo>
                <a:cubicBezTo>
                  <a:pt x="24" y="10"/>
                  <a:pt x="25" y="14"/>
                  <a:pt x="25" y="17"/>
                </a:cubicBezTo>
                <a:cubicBezTo>
                  <a:pt x="25" y="20"/>
                  <a:pt x="24" y="23"/>
                  <a:pt x="22" y="26"/>
                </a:cubicBezTo>
                <a:cubicBezTo>
                  <a:pt x="22" y="26"/>
                  <a:pt x="22" y="26"/>
                  <a:pt x="22" y="26"/>
                </a:cubicBezTo>
                <a:cubicBezTo>
                  <a:pt x="22" y="27"/>
                  <a:pt x="22" y="27"/>
                  <a:pt x="22" y="27"/>
                </a:cubicBezTo>
                <a:cubicBezTo>
                  <a:pt x="29" y="27"/>
                  <a:pt x="29" y="27"/>
                  <a:pt x="29" y="27"/>
                </a:cubicBezTo>
                <a:cubicBezTo>
                  <a:pt x="29" y="22"/>
                  <a:pt x="29" y="22"/>
                  <a:pt x="29" y="22"/>
                </a:cubicBezTo>
                <a:cubicBezTo>
                  <a:pt x="29" y="21"/>
                  <a:pt x="30" y="19"/>
                  <a:pt x="32" y="19"/>
                </a:cubicBezTo>
                <a:cubicBezTo>
                  <a:pt x="64" y="19"/>
                  <a:pt x="64" y="19"/>
                  <a:pt x="64" y="19"/>
                </a:cubicBezTo>
                <a:cubicBezTo>
                  <a:pt x="66" y="19"/>
                  <a:pt x="67" y="21"/>
                  <a:pt x="67" y="22"/>
                </a:cubicBezTo>
                <a:cubicBezTo>
                  <a:pt x="67" y="24"/>
                  <a:pt x="67" y="24"/>
                  <a:pt x="67" y="24"/>
                </a:cubicBezTo>
                <a:cubicBezTo>
                  <a:pt x="46" y="24"/>
                  <a:pt x="46" y="24"/>
                  <a:pt x="46" y="24"/>
                </a:cubicBezTo>
                <a:cubicBezTo>
                  <a:pt x="46" y="32"/>
                  <a:pt x="46" y="32"/>
                  <a:pt x="46" y="32"/>
                </a:cubicBezTo>
                <a:cubicBezTo>
                  <a:pt x="67" y="32"/>
                  <a:pt x="67" y="32"/>
                  <a:pt x="67" y="32"/>
                </a:cubicBezTo>
                <a:cubicBezTo>
                  <a:pt x="67" y="42"/>
                  <a:pt x="67" y="42"/>
                  <a:pt x="67" y="42"/>
                </a:cubicBezTo>
                <a:cubicBezTo>
                  <a:pt x="67" y="43"/>
                  <a:pt x="66" y="44"/>
                  <a:pt x="64" y="44"/>
                </a:cubicBezTo>
                <a:cubicBezTo>
                  <a:pt x="32" y="44"/>
                  <a:pt x="32" y="44"/>
                  <a:pt x="32" y="44"/>
                </a:cubicBezTo>
                <a:cubicBezTo>
                  <a:pt x="30" y="44"/>
                  <a:pt x="29" y="43"/>
                  <a:pt x="29" y="42"/>
                </a:cubicBezTo>
                <a:cubicBezTo>
                  <a:pt x="29" y="37"/>
                  <a:pt x="29" y="37"/>
                  <a:pt x="29" y="37"/>
                </a:cubicBezTo>
                <a:cubicBezTo>
                  <a:pt x="22" y="37"/>
                  <a:pt x="22" y="37"/>
                  <a:pt x="22" y="37"/>
                </a:cubicBezTo>
                <a:cubicBezTo>
                  <a:pt x="22" y="54"/>
                  <a:pt x="22" y="54"/>
                  <a:pt x="22" y="54"/>
                </a:cubicBezTo>
                <a:cubicBezTo>
                  <a:pt x="4" y="54"/>
                  <a:pt x="4" y="54"/>
                  <a:pt x="4" y="54"/>
                </a:cubicBezTo>
                <a:cubicBezTo>
                  <a:pt x="4" y="26"/>
                  <a:pt x="4" y="26"/>
                  <a:pt x="4" y="26"/>
                </a:cubicBezTo>
                <a:cubicBezTo>
                  <a:pt x="2" y="23"/>
                  <a:pt x="0" y="20"/>
                  <a:pt x="0" y="17"/>
                </a:cubicBezTo>
                <a:cubicBezTo>
                  <a:pt x="0" y="14"/>
                  <a:pt x="2" y="10"/>
                  <a:pt x="4" y="8"/>
                </a:cubicBezTo>
                <a:cubicBezTo>
                  <a:pt x="4" y="0"/>
                  <a:pt x="4" y="0"/>
                  <a:pt x="4" y="0"/>
                </a:cubicBezTo>
                <a:close/>
                <a:moveTo>
                  <a:pt x="19" y="11"/>
                </a:moveTo>
                <a:cubicBezTo>
                  <a:pt x="17" y="10"/>
                  <a:pt x="15" y="9"/>
                  <a:pt x="13" y="9"/>
                </a:cubicBezTo>
                <a:cubicBezTo>
                  <a:pt x="11" y="9"/>
                  <a:pt x="9" y="10"/>
                  <a:pt x="7" y="11"/>
                </a:cubicBezTo>
                <a:cubicBezTo>
                  <a:pt x="6" y="13"/>
                  <a:pt x="5" y="15"/>
                  <a:pt x="5" y="17"/>
                </a:cubicBezTo>
                <a:cubicBezTo>
                  <a:pt x="5" y="19"/>
                  <a:pt x="6" y="21"/>
                  <a:pt x="7" y="23"/>
                </a:cubicBezTo>
                <a:cubicBezTo>
                  <a:pt x="9" y="24"/>
                  <a:pt x="11" y="25"/>
                  <a:pt x="13" y="25"/>
                </a:cubicBezTo>
                <a:cubicBezTo>
                  <a:pt x="15" y="25"/>
                  <a:pt x="17" y="24"/>
                  <a:pt x="19" y="23"/>
                </a:cubicBezTo>
                <a:cubicBezTo>
                  <a:pt x="20" y="21"/>
                  <a:pt x="21" y="19"/>
                  <a:pt x="21" y="17"/>
                </a:cubicBezTo>
                <a:cubicBezTo>
                  <a:pt x="21" y="15"/>
                  <a:pt x="20" y="13"/>
                  <a:pt x="19" y="11"/>
                </a:cubicBezTo>
                <a:close/>
              </a:path>
            </a:pathLst>
          </a:custGeom>
          <a:solidFill>
            <a:schemeClr val="bg1"/>
          </a:solidFill>
          <a:ln>
            <a:noFill/>
          </a:ln>
        </p:spPr>
        <p:txBody>
          <a:body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方正黑体简体" panose="02010601030101010101" pitchFamily="2" charset="-122"/>
              <a:cs typeface="+mn-cs"/>
              <a:sym typeface="Arial" panose="020B0604020202020204" pitchFamily="34" charset="0"/>
            </a:endParaRPr>
          </a:p>
        </p:txBody>
      </p:sp>
      <p:sp>
        <p:nvSpPr>
          <p:cNvPr id="230" name="Freeform 302"/>
          <p:cNvSpPr>
            <a:spLocks noEditPoints="1"/>
          </p:cNvSpPr>
          <p:nvPr/>
        </p:nvSpPr>
        <p:spPr bwMode="auto">
          <a:xfrm>
            <a:off x="10235408" y="1231053"/>
            <a:ext cx="223837" cy="193675"/>
          </a:xfrm>
          <a:custGeom>
            <a:avLst/>
            <a:gdLst>
              <a:gd name="T0" fmla="*/ 22005 w 61"/>
              <a:gd name="T1" fmla="*/ 29283 h 53"/>
              <a:gd name="T2" fmla="*/ 95353 w 61"/>
              <a:gd name="T3" fmla="*/ 29283 h 53"/>
              <a:gd name="T4" fmla="*/ 44009 w 61"/>
              <a:gd name="T5" fmla="*/ 51246 h 53"/>
              <a:gd name="T6" fmla="*/ 25672 w 61"/>
              <a:gd name="T7" fmla="*/ 51246 h 53"/>
              <a:gd name="T8" fmla="*/ 25672 w 61"/>
              <a:gd name="T9" fmla="*/ 142756 h 53"/>
              <a:gd name="T10" fmla="*/ 154032 w 61"/>
              <a:gd name="T11" fmla="*/ 142756 h 53"/>
              <a:gd name="T12" fmla="*/ 154032 w 61"/>
              <a:gd name="T13" fmla="*/ 117133 h 53"/>
              <a:gd name="T14" fmla="*/ 179704 w 61"/>
              <a:gd name="T15" fmla="*/ 106152 h 53"/>
              <a:gd name="T16" fmla="*/ 179704 w 61"/>
              <a:gd name="T17" fmla="*/ 146417 h 53"/>
              <a:gd name="T18" fmla="*/ 161367 w 61"/>
              <a:gd name="T19" fmla="*/ 164719 h 53"/>
              <a:gd name="T20" fmla="*/ 117358 w 61"/>
              <a:gd name="T21" fmla="*/ 164719 h 53"/>
              <a:gd name="T22" fmla="*/ 117358 w 61"/>
              <a:gd name="T23" fmla="*/ 183021 h 53"/>
              <a:gd name="T24" fmla="*/ 157699 w 61"/>
              <a:gd name="T25" fmla="*/ 183021 h 53"/>
              <a:gd name="T26" fmla="*/ 157699 w 61"/>
              <a:gd name="T27" fmla="*/ 194002 h 53"/>
              <a:gd name="T28" fmla="*/ 29339 w 61"/>
              <a:gd name="T29" fmla="*/ 194002 h 53"/>
              <a:gd name="T30" fmla="*/ 29339 w 61"/>
              <a:gd name="T31" fmla="*/ 183021 h 53"/>
              <a:gd name="T32" fmla="*/ 66014 w 61"/>
              <a:gd name="T33" fmla="*/ 183021 h 53"/>
              <a:gd name="T34" fmla="*/ 66014 w 61"/>
              <a:gd name="T35" fmla="*/ 164719 h 53"/>
              <a:gd name="T36" fmla="*/ 22005 w 61"/>
              <a:gd name="T37" fmla="*/ 164719 h 53"/>
              <a:gd name="T38" fmla="*/ 0 w 61"/>
              <a:gd name="T39" fmla="*/ 146417 h 53"/>
              <a:gd name="T40" fmla="*/ 0 w 61"/>
              <a:gd name="T41" fmla="*/ 47585 h 53"/>
              <a:gd name="T42" fmla="*/ 22005 w 61"/>
              <a:gd name="T43" fmla="*/ 29283 h 53"/>
              <a:gd name="T44" fmla="*/ 194374 w 61"/>
              <a:gd name="T45" fmla="*/ 0 h 53"/>
              <a:gd name="T46" fmla="*/ 80683 w 61"/>
              <a:gd name="T47" fmla="*/ 40265 h 53"/>
              <a:gd name="T48" fmla="*/ 135695 w 61"/>
              <a:gd name="T49" fmla="*/ 51246 h 53"/>
              <a:gd name="T50" fmla="*/ 135695 w 61"/>
              <a:gd name="T51" fmla="*/ 51246 h 53"/>
              <a:gd name="T52" fmla="*/ 150364 w 61"/>
              <a:gd name="T53" fmla="*/ 54906 h 53"/>
              <a:gd name="T54" fmla="*/ 150364 w 61"/>
              <a:gd name="T55" fmla="*/ 54906 h 53"/>
              <a:gd name="T56" fmla="*/ 194374 w 61"/>
              <a:gd name="T57" fmla="*/ 0 h 53"/>
              <a:gd name="T58" fmla="*/ 201708 w 61"/>
              <a:gd name="T59" fmla="*/ 3660 h 53"/>
              <a:gd name="T60" fmla="*/ 154032 w 61"/>
              <a:gd name="T61" fmla="*/ 58567 h 53"/>
              <a:gd name="T62" fmla="*/ 150364 w 61"/>
              <a:gd name="T63" fmla="*/ 62227 h 53"/>
              <a:gd name="T64" fmla="*/ 77016 w 61"/>
              <a:gd name="T65" fmla="*/ 51246 h 53"/>
              <a:gd name="T66" fmla="*/ 80683 w 61"/>
              <a:gd name="T67" fmla="*/ 54906 h 53"/>
              <a:gd name="T68" fmla="*/ 99021 w 61"/>
              <a:gd name="T69" fmla="*/ 113473 h 53"/>
              <a:gd name="T70" fmla="*/ 102688 w 61"/>
              <a:gd name="T71" fmla="*/ 117133 h 53"/>
              <a:gd name="T72" fmla="*/ 121025 w 61"/>
              <a:gd name="T73" fmla="*/ 84190 h 53"/>
              <a:gd name="T74" fmla="*/ 124692 w 61"/>
              <a:gd name="T75" fmla="*/ 80529 h 53"/>
              <a:gd name="T76" fmla="*/ 124692 w 61"/>
              <a:gd name="T77" fmla="*/ 80529 h 53"/>
              <a:gd name="T78" fmla="*/ 128360 w 61"/>
              <a:gd name="T79" fmla="*/ 87850 h 53"/>
              <a:gd name="T80" fmla="*/ 110023 w 61"/>
              <a:gd name="T81" fmla="*/ 120794 h 53"/>
              <a:gd name="T82" fmla="*/ 117358 w 61"/>
              <a:gd name="T83" fmla="*/ 120794 h 53"/>
              <a:gd name="T84" fmla="*/ 216378 w 61"/>
              <a:gd name="T85" fmla="*/ 84190 h 53"/>
              <a:gd name="T86" fmla="*/ 220046 w 61"/>
              <a:gd name="T87" fmla="*/ 80529 h 53"/>
              <a:gd name="T88" fmla="*/ 183371 w 61"/>
              <a:gd name="T89" fmla="*/ 65887 h 53"/>
              <a:gd name="T90" fmla="*/ 183371 w 61"/>
              <a:gd name="T91" fmla="*/ 58567 h 53"/>
              <a:gd name="T92" fmla="*/ 183371 w 61"/>
              <a:gd name="T93" fmla="*/ 58567 h 53"/>
              <a:gd name="T94" fmla="*/ 187039 w 61"/>
              <a:gd name="T95" fmla="*/ 58567 h 53"/>
              <a:gd name="T96" fmla="*/ 223713 w 61"/>
              <a:gd name="T97" fmla="*/ 73208 h 53"/>
              <a:gd name="T98" fmla="*/ 223713 w 61"/>
              <a:gd name="T99" fmla="*/ 65887 h 53"/>
              <a:gd name="T100" fmla="*/ 201708 w 61"/>
              <a:gd name="T101" fmla="*/ 10981 h 53"/>
              <a:gd name="T102" fmla="*/ 201708 w 61"/>
              <a:gd name="T103" fmla="*/ 3660 h 53"/>
              <a:gd name="T104" fmla="*/ 157699 w 61"/>
              <a:gd name="T105" fmla="*/ 153737 h 53"/>
              <a:gd name="T106" fmla="*/ 150364 w 61"/>
              <a:gd name="T107" fmla="*/ 157398 h 53"/>
              <a:gd name="T108" fmla="*/ 157699 w 61"/>
              <a:gd name="T109" fmla="*/ 164719 h 53"/>
              <a:gd name="T110" fmla="*/ 161367 w 61"/>
              <a:gd name="T111" fmla="*/ 157398 h 53"/>
              <a:gd name="T112" fmla="*/ 157699 w 61"/>
              <a:gd name="T113" fmla="*/ 153737 h 53"/>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61" h="53">
                <a:moveTo>
                  <a:pt x="6" y="8"/>
                </a:moveTo>
                <a:cubicBezTo>
                  <a:pt x="26" y="8"/>
                  <a:pt x="26" y="8"/>
                  <a:pt x="26" y="8"/>
                </a:cubicBezTo>
                <a:cubicBezTo>
                  <a:pt x="12" y="14"/>
                  <a:pt x="12" y="14"/>
                  <a:pt x="12" y="14"/>
                </a:cubicBezTo>
                <a:cubicBezTo>
                  <a:pt x="7" y="14"/>
                  <a:pt x="7" y="14"/>
                  <a:pt x="7" y="14"/>
                </a:cubicBezTo>
                <a:cubicBezTo>
                  <a:pt x="7" y="39"/>
                  <a:pt x="7" y="39"/>
                  <a:pt x="7" y="39"/>
                </a:cubicBezTo>
                <a:cubicBezTo>
                  <a:pt x="42" y="39"/>
                  <a:pt x="42" y="39"/>
                  <a:pt x="42" y="39"/>
                </a:cubicBezTo>
                <a:cubicBezTo>
                  <a:pt x="42" y="32"/>
                  <a:pt x="42" y="32"/>
                  <a:pt x="42" y="32"/>
                </a:cubicBezTo>
                <a:cubicBezTo>
                  <a:pt x="49" y="29"/>
                  <a:pt x="49" y="29"/>
                  <a:pt x="49" y="29"/>
                </a:cubicBezTo>
                <a:cubicBezTo>
                  <a:pt x="49" y="40"/>
                  <a:pt x="49" y="40"/>
                  <a:pt x="49" y="40"/>
                </a:cubicBezTo>
                <a:cubicBezTo>
                  <a:pt x="49" y="43"/>
                  <a:pt x="47" y="45"/>
                  <a:pt x="44" y="45"/>
                </a:cubicBezTo>
                <a:cubicBezTo>
                  <a:pt x="32" y="45"/>
                  <a:pt x="32" y="45"/>
                  <a:pt x="32" y="45"/>
                </a:cubicBezTo>
                <a:cubicBezTo>
                  <a:pt x="32" y="50"/>
                  <a:pt x="32" y="50"/>
                  <a:pt x="32" y="50"/>
                </a:cubicBezTo>
                <a:cubicBezTo>
                  <a:pt x="43" y="50"/>
                  <a:pt x="43" y="50"/>
                  <a:pt x="43" y="50"/>
                </a:cubicBezTo>
                <a:cubicBezTo>
                  <a:pt x="43" y="53"/>
                  <a:pt x="43" y="53"/>
                  <a:pt x="43" y="53"/>
                </a:cubicBezTo>
                <a:cubicBezTo>
                  <a:pt x="8" y="53"/>
                  <a:pt x="8" y="53"/>
                  <a:pt x="8" y="53"/>
                </a:cubicBezTo>
                <a:cubicBezTo>
                  <a:pt x="8" y="50"/>
                  <a:pt x="8" y="50"/>
                  <a:pt x="8" y="50"/>
                </a:cubicBezTo>
                <a:cubicBezTo>
                  <a:pt x="18" y="50"/>
                  <a:pt x="18" y="50"/>
                  <a:pt x="18" y="50"/>
                </a:cubicBezTo>
                <a:cubicBezTo>
                  <a:pt x="18" y="45"/>
                  <a:pt x="18" y="45"/>
                  <a:pt x="18" y="45"/>
                </a:cubicBezTo>
                <a:cubicBezTo>
                  <a:pt x="6" y="45"/>
                  <a:pt x="6" y="45"/>
                  <a:pt x="6" y="45"/>
                </a:cubicBezTo>
                <a:cubicBezTo>
                  <a:pt x="3" y="45"/>
                  <a:pt x="0" y="43"/>
                  <a:pt x="0" y="40"/>
                </a:cubicBezTo>
                <a:cubicBezTo>
                  <a:pt x="0" y="13"/>
                  <a:pt x="0" y="13"/>
                  <a:pt x="0" y="13"/>
                </a:cubicBezTo>
                <a:cubicBezTo>
                  <a:pt x="0" y="10"/>
                  <a:pt x="3" y="8"/>
                  <a:pt x="6" y="8"/>
                </a:cubicBezTo>
                <a:close/>
                <a:moveTo>
                  <a:pt x="53" y="0"/>
                </a:moveTo>
                <a:cubicBezTo>
                  <a:pt x="22" y="11"/>
                  <a:pt x="22" y="11"/>
                  <a:pt x="22" y="11"/>
                </a:cubicBezTo>
                <a:cubicBezTo>
                  <a:pt x="37" y="14"/>
                  <a:pt x="37" y="14"/>
                  <a:pt x="37" y="14"/>
                </a:cubicBezTo>
                <a:cubicBezTo>
                  <a:pt x="37" y="14"/>
                  <a:pt x="37" y="14"/>
                  <a:pt x="37" y="14"/>
                </a:cubicBezTo>
                <a:cubicBezTo>
                  <a:pt x="41" y="15"/>
                  <a:pt x="41" y="15"/>
                  <a:pt x="41" y="15"/>
                </a:cubicBezTo>
                <a:cubicBezTo>
                  <a:pt x="41" y="15"/>
                  <a:pt x="41" y="15"/>
                  <a:pt x="41" y="15"/>
                </a:cubicBezTo>
                <a:cubicBezTo>
                  <a:pt x="53" y="0"/>
                  <a:pt x="53" y="0"/>
                  <a:pt x="53" y="0"/>
                </a:cubicBezTo>
                <a:close/>
                <a:moveTo>
                  <a:pt x="55" y="1"/>
                </a:moveTo>
                <a:cubicBezTo>
                  <a:pt x="51" y="6"/>
                  <a:pt x="46" y="11"/>
                  <a:pt x="42" y="16"/>
                </a:cubicBezTo>
                <a:cubicBezTo>
                  <a:pt x="42" y="17"/>
                  <a:pt x="41" y="17"/>
                  <a:pt x="41" y="17"/>
                </a:cubicBezTo>
                <a:cubicBezTo>
                  <a:pt x="21" y="14"/>
                  <a:pt x="21" y="14"/>
                  <a:pt x="21" y="14"/>
                </a:cubicBezTo>
                <a:cubicBezTo>
                  <a:pt x="21" y="14"/>
                  <a:pt x="21" y="15"/>
                  <a:pt x="22" y="15"/>
                </a:cubicBezTo>
                <a:cubicBezTo>
                  <a:pt x="27" y="31"/>
                  <a:pt x="27" y="31"/>
                  <a:pt x="27" y="31"/>
                </a:cubicBezTo>
                <a:cubicBezTo>
                  <a:pt x="28" y="31"/>
                  <a:pt x="28" y="32"/>
                  <a:pt x="28" y="32"/>
                </a:cubicBezTo>
                <a:cubicBezTo>
                  <a:pt x="33" y="23"/>
                  <a:pt x="33" y="23"/>
                  <a:pt x="33" y="23"/>
                </a:cubicBezTo>
                <a:cubicBezTo>
                  <a:pt x="33" y="22"/>
                  <a:pt x="34" y="22"/>
                  <a:pt x="34" y="22"/>
                </a:cubicBezTo>
                <a:cubicBezTo>
                  <a:pt x="34" y="22"/>
                  <a:pt x="34" y="22"/>
                  <a:pt x="34" y="22"/>
                </a:cubicBezTo>
                <a:cubicBezTo>
                  <a:pt x="35" y="22"/>
                  <a:pt x="35" y="23"/>
                  <a:pt x="35" y="24"/>
                </a:cubicBezTo>
                <a:cubicBezTo>
                  <a:pt x="30" y="33"/>
                  <a:pt x="30" y="33"/>
                  <a:pt x="30" y="33"/>
                </a:cubicBezTo>
                <a:cubicBezTo>
                  <a:pt x="31" y="33"/>
                  <a:pt x="31" y="33"/>
                  <a:pt x="32" y="33"/>
                </a:cubicBezTo>
                <a:cubicBezTo>
                  <a:pt x="59" y="23"/>
                  <a:pt x="59" y="23"/>
                  <a:pt x="59" y="23"/>
                </a:cubicBezTo>
                <a:cubicBezTo>
                  <a:pt x="59" y="23"/>
                  <a:pt x="60" y="22"/>
                  <a:pt x="60" y="22"/>
                </a:cubicBezTo>
                <a:cubicBezTo>
                  <a:pt x="50" y="18"/>
                  <a:pt x="50" y="18"/>
                  <a:pt x="50" y="18"/>
                </a:cubicBezTo>
                <a:cubicBezTo>
                  <a:pt x="50" y="17"/>
                  <a:pt x="49" y="17"/>
                  <a:pt x="50" y="16"/>
                </a:cubicBezTo>
                <a:cubicBezTo>
                  <a:pt x="50" y="16"/>
                  <a:pt x="50" y="16"/>
                  <a:pt x="50" y="16"/>
                </a:cubicBezTo>
                <a:cubicBezTo>
                  <a:pt x="50" y="16"/>
                  <a:pt x="51" y="15"/>
                  <a:pt x="51" y="16"/>
                </a:cubicBezTo>
                <a:cubicBezTo>
                  <a:pt x="61" y="20"/>
                  <a:pt x="61" y="20"/>
                  <a:pt x="61" y="20"/>
                </a:cubicBezTo>
                <a:cubicBezTo>
                  <a:pt x="61" y="20"/>
                  <a:pt x="61" y="19"/>
                  <a:pt x="61" y="18"/>
                </a:cubicBezTo>
                <a:cubicBezTo>
                  <a:pt x="55" y="3"/>
                  <a:pt x="55" y="3"/>
                  <a:pt x="55" y="3"/>
                </a:cubicBezTo>
                <a:cubicBezTo>
                  <a:pt x="55" y="2"/>
                  <a:pt x="55" y="2"/>
                  <a:pt x="55" y="1"/>
                </a:cubicBezTo>
                <a:close/>
                <a:moveTo>
                  <a:pt x="43" y="42"/>
                </a:moveTo>
                <a:cubicBezTo>
                  <a:pt x="42" y="42"/>
                  <a:pt x="41" y="43"/>
                  <a:pt x="41" y="43"/>
                </a:cubicBezTo>
                <a:cubicBezTo>
                  <a:pt x="41" y="44"/>
                  <a:pt x="42" y="45"/>
                  <a:pt x="43" y="45"/>
                </a:cubicBezTo>
                <a:cubicBezTo>
                  <a:pt x="43" y="45"/>
                  <a:pt x="44" y="44"/>
                  <a:pt x="44" y="43"/>
                </a:cubicBezTo>
                <a:cubicBezTo>
                  <a:pt x="44" y="43"/>
                  <a:pt x="43" y="42"/>
                  <a:pt x="43" y="42"/>
                </a:cubicBezTo>
                <a:close/>
              </a:path>
            </a:pathLst>
          </a:custGeom>
          <a:solidFill>
            <a:schemeClr val="bg1"/>
          </a:solidFill>
          <a:ln>
            <a:noFill/>
          </a:ln>
        </p:spPr>
        <p:txBody>
          <a:body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方正黑体简体" panose="02010601030101010101" pitchFamily="2" charset="-122"/>
              <a:cs typeface="+mn-cs"/>
              <a:sym typeface="Arial" panose="020B0604020202020204" pitchFamily="34" charset="0"/>
            </a:endParaRPr>
          </a:p>
        </p:txBody>
      </p:sp>
      <p:sp>
        <p:nvSpPr>
          <p:cNvPr id="231" name="Freeform 303"/>
          <p:cNvSpPr>
            <a:spLocks noEditPoints="1"/>
          </p:cNvSpPr>
          <p:nvPr/>
        </p:nvSpPr>
        <p:spPr bwMode="auto">
          <a:xfrm>
            <a:off x="9841708" y="1264391"/>
            <a:ext cx="234950" cy="190500"/>
          </a:xfrm>
          <a:custGeom>
            <a:avLst/>
            <a:gdLst>
              <a:gd name="T0" fmla="*/ 175650 w 64"/>
              <a:gd name="T1" fmla="*/ 0 h 52"/>
              <a:gd name="T2" fmla="*/ 186628 w 64"/>
              <a:gd name="T3" fmla="*/ 58617 h 52"/>
              <a:gd name="T4" fmla="*/ 168331 w 64"/>
              <a:gd name="T5" fmla="*/ 29309 h 52"/>
              <a:gd name="T6" fmla="*/ 87825 w 64"/>
              <a:gd name="T7" fmla="*/ 98917 h 52"/>
              <a:gd name="T8" fmla="*/ 58550 w 64"/>
              <a:gd name="T9" fmla="*/ 95253 h 52"/>
              <a:gd name="T10" fmla="*/ 91484 w 64"/>
              <a:gd name="T11" fmla="*/ 117234 h 52"/>
              <a:gd name="T12" fmla="*/ 106122 w 64"/>
              <a:gd name="T13" fmla="*/ 135552 h 52"/>
              <a:gd name="T14" fmla="*/ 0 w 64"/>
              <a:gd name="T15" fmla="*/ 124562 h 52"/>
              <a:gd name="T16" fmla="*/ 10978 w 64"/>
              <a:gd name="T17" fmla="*/ 0 h 52"/>
              <a:gd name="T18" fmla="*/ 117100 w 64"/>
              <a:gd name="T19" fmla="*/ 117234 h 52"/>
              <a:gd name="T20" fmla="*/ 164672 w 64"/>
              <a:gd name="T21" fmla="*/ 164861 h 52"/>
              <a:gd name="T22" fmla="*/ 193947 w 64"/>
              <a:gd name="T23" fmla="*/ 157534 h 52"/>
              <a:gd name="T24" fmla="*/ 215903 w 64"/>
              <a:gd name="T25" fmla="*/ 190506 h 52"/>
              <a:gd name="T26" fmla="*/ 208584 w 64"/>
              <a:gd name="T27" fmla="*/ 142880 h 52"/>
              <a:gd name="T28" fmla="*/ 201266 w 64"/>
              <a:gd name="T29" fmla="*/ 146543 h 52"/>
              <a:gd name="T30" fmla="*/ 197606 w 64"/>
              <a:gd name="T31" fmla="*/ 84262 h 52"/>
              <a:gd name="T32" fmla="*/ 197606 w 64"/>
              <a:gd name="T33" fmla="*/ 84262 h 52"/>
              <a:gd name="T34" fmla="*/ 164672 w 64"/>
              <a:gd name="T35" fmla="*/ 69608 h 52"/>
              <a:gd name="T36" fmla="*/ 146375 w 64"/>
              <a:gd name="T37" fmla="*/ 106244 h 52"/>
              <a:gd name="T38" fmla="*/ 182969 w 64"/>
              <a:gd name="T39" fmla="*/ 109907 h 52"/>
              <a:gd name="T40" fmla="*/ 146375 w 64"/>
              <a:gd name="T41" fmla="*/ 106244 h 52"/>
              <a:gd name="T42" fmla="*/ 142716 w 64"/>
              <a:gd name="T43" fmla="*/ 120898 h 52"/>
              <a:gd name="T44" fmla="*/ 186628 w 64"/>
              <a:gd name="T45" fmla="*/ 117234 h 52"/>
              <a:gd name="T46" fmla="*/ 146375 w 64"/>
              <a:gd name="T47" fmla="*/ 124562 h 52"/>
              <a:gd name="T48" fmla="*/ 161013 w 64"/>
              <a:gd name="T49" fmla="*/ 128225 h 52"/>
              <a:gd name="T50" fmla="*/ 146375 w 64"/>
              <a:gd name="T51" fmla="*/ 124562 h 52"/>
              <a:gd name="T52" fmla="*/ 161013 w 64"/>
              <a:gd name="T53" fmla="*/ 102580 h 52"/>
              <a:gd name="T54" fmla="*/ 171991 w 64"/>
              <a:gd name="T55" fmla="*/ 95253 h 52"/>
              <a:gd name="T56" fmla="*/ 164672 w 64"/>
              <a:gd name="T57" fmla="*/ 87926 h 52"/>
              <a:gd name="T58" fmla="*/ 135397 w 64"/>
              <a:gd name="T59" fmla="*/ 117234 h 52"/>
              <a:gd name="T60" fmla="*/ 164672 w 64"/>
              <a:gd name="T61" fmla="*/ 146543 h 52"/>
              <a:gd name="T62" fmla="*/ 186628 w 64"/>
              <a:gd name="T63" fmla="*/ 139216 h 52"/>
              <a:gd name="T64" fmla="*/ 186628 w 64"/>
              <a:gd name="T65" fmla="*/ 139216 h 52"/>
              <a:gd name="T66" fmla="*/ 186628 w 64"/>
              <a:gd name="T67" fmla="*/ 95253 h 52"/>
              <a:gd name="T68" fmla="*/ 186628 w 64"/>
              <a:gd name="T69" fmla="*/ 95253 h 52"/>
              <a:gd name="T70" fmla="*/ 164672 w 64"/>
              <a:gd name="T71" fmla="*/ 87926 h 52"/>
              <a:gd name="T72" fmla="*/ 43913 w 64"/>
              <a:gd name="T73" fmla="*/ 54954 h 52"/>
              <a:gd name="T74" fmla="*/ 18297 w 64"/>
              <a:gd name="T75" fmla="*/ 106244 h 52"/>
              <a:gd name="T76" fmla="*/ 58550 w 64"/>
              <a:gd name="T77" fmla="*/ 69608 h 52"/>
              <a:gd name="T78" fmla="*/ 91484 w 64"/>
              <a:gd name="T79" fmla="*/ 76935 h 52"/>
              <a:gd name="T80" fmla="*/ 153694 w 64"/>
              <a:gd name="T81" fmla="*/ 18318 h 52"/>
              <a:gd name="T82" fmla="*/ 58550 w 64"/>
              <a:gd name="T83" fmla="*/ 43963 h 52"/>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64" h="52">
                <a:moveTo>
                  <a:pt x="3" y="0"/>
                </a:moveTo>
                <a:cubicBezTo>
                  <a:pt x="48" y="0"/>
                  <a:pt x="48" y="0"/>
                  <a:pt x="48" y="0"/>
                </a:cubicBezTo>
                <a:cubicBezTo>
                  <a:pt x="51" y="2"/>
                  <a:pt x="51" y="2"/>
                  <a:pt x="51" y="2"/>
                </a:cubicBezTo>
                <a:cubicBezTo>
                  <a:pt x="51" y="16"/>
                  <a:pt x="51" y="16"/>
                  <a:pt x="51" y="16"/>
                </a:cubicBezTo>
                <a:cubicBezTo>
                  <a:pt x="49" y="16"/>
                  <a:pt x="47" y="15"/>
                  <a:pt x="46" y="15"/>
                </a:cubicBezTo>
                <a:cubicBezTo>
                  <a:pt x="46" y="8"/>
                  <a:pt x="46" y="8"/>
                  <a:pt x="46" y="8"/>
                </a:cubicBezTo>
                <a:cubicBezTo>
                  <a:pt x="39" y="14"/>
                  <a:pt x="33" y="20"/>
                  <a:pt x="27" y="27"/>
                </a:cubicBezTo>
                <a:cubicBezTo>
                  <a:pt x="24" y="27"/>
                  <a:pt x="24" y="27"/>
                  <a:pt x="24" y="27"/>
                </a:cubicBezTo>
                <a:cubicBezTo>
                  <a:pt x="19" y="22"/>
                  <a:pt x="19" y="22"/>
                  <a:pt x="19" y="22"/>
                </a:cubicBezTo>
                <a:cubicBezTo>
                  <a:pt x="16" y="26"/>
                  <a:pt x="16" y="26"/>
                  <a:pt x="16" y="26"/>
                </a:cubicBezTo>
                <a:cubicBezTo>
                  <a:pt x="9" y="32"/>
                  <a:pt x="9" y="32"/>
                  <a:pt x="9" y="32"/>
                </a:cubicBezTo>
                <a:cubicBezTo>
                  <a:pt x="25" y="32"/>
                  <a:pt x="25" y="32"/>
                  <a:pt x="25" y="32"/>
                </a:cubicBezTo>
                <a:cubicBezTo>
                  <a:pt x="29" y="32"/>
                  <a:pt x="29" y="32"/>
                  <a:pt x="29" y="32"/>
                </a:cubicBezTo>
                <a:cubicBezTo>
                  <a:pt x="29" y="33"/>
                  <a:pt x="29" y="35"/>
                  <a:pt x="29" y="37"/>
                </a:cubicBezTo>
                <a:cubicBezTo>
                  <a:pt x="3" y="37"/>
                  <a:pt x="3" y="37"/>
                  <a:pt x="3" y="37"/>
                </a:cubicBezTo>
                <a:cubicBezTo>
                  <a:pt x="0" y="34"/>
                  <a:pt x="0" y="34"/>
                  <a:pt x="0" y="34"/>
                </a:cubicBezTo>
                <a:cubicBezTo>
                  <a:pt x="0" y="2"/>
                  <a:pt x="0" y="2"/>
                  <a:pt x="0" y="2"/>
                </a:cubicBezTo>
                <a:cubicBezTo>
                  <a:pt x="3" y="0"/>
                  <a:pt x="3" y="0"/>
                  <a:pt x="3" y="0"/>
                </a:cubicBezTo>
                <a:close/>
                <a:moveTo>
                  <a:pt x="36" y="23"/>
                </a:moveTo>
                <a:cubicBezTo>
                  <a:pt x="34" y="25"/>
                  <a:pt x="33" y="28"/>
                  <a:pt x="32" y="32"/>
                </a:cubicBezTo>
                <a:cubicBezTo>
                  <a:pt x="32" y="35"/>
                  <a:pt x="34" y="38"/>
                  <a:pt x="36" y="41"/>
                </a:cubicBezTo>
                <a:cubicBezTo>
                  <a:pt x="38" y="43"/>
                  <a:pt x="42" y="44"/>
                  <a:pt x="45" y="45"/>
                </a:cubicBezTo>
                <a:cubicBezTo>
                  <a:pt x="48" y="45"/>
                  <a:pt x="50" y="44"/>
                  <a:pt x="53" y="42"/>
                </a:cubicBezTo>
                <a:cubicBezTo>
                  <a:pt x="53" y="43"/>
                  <a:pt x="53" y="43"/>
                  <a:pt x="53" y="43"/>
                </a:cubicBezTo>
                <a:cubicBezTo>
                  <a:pt x="52" y="44"/>
                  <a:pt x="52" y="44"/>
                  <a:pt x="52" y="44"/>
                </a:cubicBezTo>
                <a:cubicBezTo>
                  <a:pt x="59" y="52"/>
                  <a:pt x="59" y="52"/>
                  <a:pt x="59" y="52"/>
                </a:cubicBezTo>
                <a:cubicBezTo>
                  <a:pt x="64" y="47"/>
                  <a:pt x="64" y="47"/>
                  <a:pt x="64" y="47"/>
                </a:cubicBezTo>
                <a:cubicBezTo>
                  <a:pt x="57" y="39"/>
                  <a:pt x="57" y="39"/>
                  <a:pt x="57" y="39"/>
                </a:cubicBezTo>
                <a:cubicBezTo>
                  <a:pt x="55" y="41"/>
                  <a:pt x="55" y="41"/>
                  <a:pt x="55" y="41"/>
                </a:cubicBezTo>
                <a:cubicBezTo>
                  <a:pt x="55" y="40"/>
                  <a:pt x="55" y="40"/>
                  <a:pt x="55" y="40"/>
                </a:cubicBezTo>
                <a:cubicBezTo>
                  <a:pt x="57" y="38"/>
                  <a:pt x="58" y="35"/>
                  <a:pt x="58" y="32"/>
                </a:cubicBezTo>
                <a:cubicBezTo>
                  <a:pt x="58" y="29"/>
                  <a:pt x="57" y="26"/>
                  <a:pt x="54" y="23"/>
                </a:cubicBezTo>
                <a:cubicBezTo>
                  <a:pt x="54" y="23"/>
                  <a:pt x="54" y="23"/>
                  <a:pt x="54" y="23"/>
                </a:cubicBezTo>
                <a:cubicBezTo>
                  <a:pt x="54" y="23"/>
                  <a:pt x="54" y="23"/>
                  <a:pt x="54" y="23"/>
                </a:cubicBezTo>
                <a:cubicBezTo>
                  <a:pt x="54" y="23"/>
                  <a:pt x="54" y="23"/>
                  <a:pt x="54" y="23"/>
                </a:cubicBezTo>
                <a:cubicBezTo>
                  <a:pt x="52" y="20"/>
                  <a:pt x="49" y="19"/>
                  <a:pt x="45" y="19"/>
                </a:cubicBezTo>
                <a:cubicBezTo>
                  <a:pt x="42" y="19"/>
                  <a:pt x="39" y="20"/>
                  <a:pt x="36" y="23"/>
                </a:cubicBezTo>
                <a:close/>
                <a:moveTo>
                  <a:pt x="40" y="29"/>
                </a:moveTo>
                <a:cubicBezTo>
                  <a:pt x="40" y="30"/>
                  <a:pt x="40" y="30"/>
                  <a:pt x="40" y="30"/>
                </a:cubicBezTo>
                <a:cubicBezTo>
                  <a:pt x="50" y="30"/>
                  <a:pt x="50" y="30"/>
                  <a:pt x="50" y="30"/>
                </a:cubicBezTo>
                <a:cubicBezTo>
                  <a:pt x="50" y="29"/>
                  <a:pt x="50" y="29"/>
                  <a:pt x="50" y="29"/>
                </a:cubicBezTo>
                <a:cubicBezTo>
                  <a:pt x="40" y="29"/>
                  <a:pt x="40" y="29"/>
                  <a:pt x="40" y="29"/>
                </a:cubicBezTo>
                <a:close/>
                <a:moveTo>
                  <a:pt x="39" y="32"/>
                </a:moveTo>
                <a:cubicBezTo>
                  <a:pt x="39" y="33"/>
                  <a:pt x="39" y="33"/>
                  <a:pt x="39" y="33"/>
                </a:cubicBezTo>
                <a:cubicBezTo>
                  <a:pt x="51" y="33"/>
                  <a:pt x="51" y="33"/>
                  <a:pt x="51" y="33"/>
                </a:cubicBezTo>
                <a:cubicBezTo>
                  <a:pt x="51" y="32"/>
                  <a:pt x="51" y="32"/>
                  <a:pt x="51" y="32"/>
                </a:cubicBezTo>
                <a:cubicBezTo>
                  <a:pt x="39" y="32"/>
                  <a:pt x="39" y="32"/>
                  <a:pt x="39" y="32"/>
                </a:cubicBezTo>
                <a:close/>
                <a:moveTo>
                  <a:pt x="40" y="34"/>
                </a:moveTo>
                <a:cubicBezTo>
                  <a:pt x="40" y="35"/>
                  <a:pt x="40" y="35"/>
                  <a:pt x="40" y="35"/>
                </a:cubicBezTo>
                <a:cubicBezTo>
                  <a:pt x="44" y="35"/>
                  <a:pt x="44" y="35"/>
                  <a:pt x="44" y="35"/>
                </a:cubicBezTo>
                <a:cubicBezTo>
                  <a:pt x="44" y="34"/>
                  <a:pt x="44" y="34"/>
                  <a:pt x="44" y="34"/>
                </a:cubicBezTo>
                <a:cubicBezTo>
                  <a:pt x="40" y="34"/>
                  <a:pt x="40" y="34"/>
                  <a:pt x="40" y="34"/>
                </a:cubicBezTo>
                <a:close/>
                <a:moveTo>
                  <a:pt x="44" y="26"/>
                </a:moveTo>
                <a:cubicBezTo>
                  <a:pt x="44" y="28"/>
                  <a:pt x="44" y="28"/>
                  <a:pt x="44" y="28"/>
                </a:cubicBezTo>
                <a:cubicBezTo>
                  <a:pt x="47" y="28"/>
                  <a:pt x="47" y="28"/>
                  <a:pt x="47" y="28"/>
                </a:cubicBezTo>
                <a:cubicBezTo>
                  <a:pt x="47" y="26"/>
                  <a:pt x="47" y="26"/>
                  <a:pt x="47" y="26"/>
                </a:cubicBezTo>
                <a:cubicBezTo>
                  <a:pt x="44" y="26"/>
                  <a:pt x="44" y="26"/>
                  <a:pt x="44" y="26"/>
                </a:cubicBezTo>
                <a:close/>
                <a:moveTo>
                  <a:pt x="45" y="24"/>
                </a:moveTo>
                <a:cubicBezTo>
                  <a:pt x="43" y="24"/>
                  <a:pt x="41" y="25"/>
                  <a:pt x="40" y="26"/>
                </a:cubicBezTo>
                <a:cubicBezTo>
                  <a:pt x="38" y="28"/>
                  <a:pt x="37" y="30"/>
                  <a:pt x="37" y="32"/>
                </a:cubicBezTo>
                <a:cubicBezTo>
                  <a:pt x="37" y="34"/>
                  <a:pt x="38" y="36"/>
                  <a:pt x="39" y="37"/>
                </a:cubicBezTo>
                <a:cubicBezTo>
                  <a:pt x="41" y="39"/>
                  <a:pt x="43" y="40"/>
                  <a:pt x="45" y="40"/>
                </a:cubicBezTo>
                <a:cubicBezTo>
                  <a:pt x="47" y="40"/>
                  <a:pt x="49" y="39"/>
                  <a:pt x="51" y="38"/>
                </a:cubicBezTo>
                <a:cubicBezTo>
                  <a:pt x="51" y="38"/>
                  <a:pt x="51" y="38"/>
                  <a:pt x="51" y="38"/>
                </a:cubicBezTo>
                <a:cubicBezTo>
                  <a:pt x="51" y="38"/>
                  <a:pt x="51" y="38"/>
                  <a:pt x="51" y="38"/>
                </a:cubicBezTo>
                <a:cubicBezTo>
                  <a:pt x="51" y="38"/>
                  <a:pt x="51" y="38"/>
                  <a:pt x="51" y="38"/>
                </a:cubicBezTo>
                <a:cubicBezTo>
                  <a:pt x="52" y="36"/>
                  <a:pt x="53" y="34"/>
                  <a:pt x="53" y="32"/>
                </a:cubicBezTo>
                <a:cubicBezTo>
                  <a:pt x="53" y="30"/>
                  <a:pt x="52" y="28"/>
                  <a:pt x="51" y="26"/>
                </a:cubicBezTo>
                <a:cubicBezTo>
                  <a:pt x="51" y="26"/>
                  <a:pt x="51" y="26"/>
                  <a:pt x="51" y="26"/>
                </a:cubicBezTo>
                <a:cubicBezTo>
                  <a:pt x="51" y="26"/>
                  <a:pt x="51" y="26"/>
                  <a:pt x="51" y="26"/>
                </a:cubicBezTo>
                <a:cubicBezTo>
                  <a:pt x="51" y="26"/>
                  <a:pt x="51" y="26"/>
                  <a:pt x="51" y="26"/>
                </a:cubicBezTo>
                <a:cubicBezTo>
                  <a:pt x="49" y="25"/>
                  <a:pt x="47" y="24"/>
                  <a:pt x="45" y="24"/>
                </a:cubicBezTo>
                <a:close/>
                <a:moveTo>
                  <a:pt x="16" y="19"/>
                </a:moveTo>
                <a:cubicBezTo>
                  <a:pt x="12" y="15"/>
                  <a:pt x="12" y="15"/>
                  <a:pt x="12" y="15"/>
                </a:cubicBezTo>
                <a:cubicBezTo>
                  <a:pt x="5" y="8"/>
                  <a:pt x="5" y="8"/>
                  <a:pt x="5" y="8"/>
                </a:cubicBezTo>
                <a:cubicBezTo>
                  <a:pt x="5" y="29"/>
                  <a:pt x="5" y="29"/>
                  <a:pt x="5" y="29"/>
                </a:cubicBezTo>
                <a:cubicBezTo>
                  <a:pt x="12" y="22"/>
                  <a:pt x="12" y="22"/>
                  <a:pt x="12" y="22"/>
                </a:cubicBezTo>
                <a:cubicBezTo>
                  <a:pt x="16" y="19"/>
                  <a:pt x="16" y="19"/>
                  <a:pt x="16" y="19"/>
                </a:cubicBezTo>
                <a:close/>
                <a:moveTo>
                  <a:pt x="16" y="12"/>
                </a:moveTo>
                <a:cubicBezTo>
                  <a:pt x="25" y="21"/>
                  <a:pt x="25" y="21"/>
                  <a:pt x="25" y="21"/>
                </a:cubicBezTo>
                <a:cubicBezTo>
                  <a:pt x="35" y="12"/>
                  <a:pt x="35" y="12"/>
                  <a:pt x="35" y="12"/>
                </a:cubicBezTo>
                <a:cubicBezTo>
                  <a:pt x="42" y="5"/>
                  <a:pt x="42" y="5"/>
                  <a:pt x="42" y="5"/>
                </a:cubicBezTo>
                <a:cubicBezTo>
                  <a:pt x="9" y="5"/>
                  <a:pt x="9" y="5"/>
                  <a:pt x="9" y="5"/>
                </a:cubicBezTo>
                <a:lnTo>
                  <a:pt x="16" y="12"/>
                </a:lnTo>
                <a:close/>
              </a:path>
            </a:pathLst>
          </a:custGeom>
          <a:solidFill>
            <a:schemeClr val="bg1"/>
          </a:solidFill>
          <a:ln>
            <a:noFill/>
          </a:ln>
        </p:spPr>
        <p:txBody>
          <a:body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方正黑体简体" panose="02010601030101010101" pitchFamily="2" charset="-122"/>
              <a:cs typeface="+mn-cs"/>
              <a:sym typeface="Arial" panose="020B0604020202020204" pitchFamily="34" charset="0"/>
            </a:endParaRPr>
          </a:p>
        </p:txBody>
      </p:sp>
      <p:sp>
        <p:nvSpPr>
          <p:cNvPr id="232" name="Freeform 304"/>
          <p:cNvSpPr>
            <a:spLocks noEditPoints="1"/>
          </p:cNvSpPr>
          <p:nvPr/>
        </p:nvSpPr>
        <p:spPr bwMode="auto">
          <a:xfrm>
            <a:off x="8679658" y="1205653"/>
            <a:ext cx="214312" cy="241300"/>
          </a:xfrm>
          <a:custGeom>
            <a:avLst/>
            <a:gdLst>
              <a:gd name="T0" fmla="*/ 61942 w 59"/>
              <a:gd name="T1" fmla="*/ 211956 h 66"/>
              <a:gd name="T2" fmla="*/ 94735 w 59"/>
              <a:gd name="T3" fmla="*/ 160794 h 66"/>
              <a:gd name="T4" fmla="*/ 87447 w 59"/>
              <a:gd name="T5" fmla="*/ 160794 h 66"/>
              <a:gd name="T6" fmla="*/ 87447 w 59"/>
              <a:gd name="T7" fmla="*/ 146176 h 66"/>
              <a:gd name="T8" fmla="*/ 131171 w 59"/>
              <a:gd name="T9" fmla="*/ 146176 h 66"/>
              <a:gd name="T10" fmla="*/ 131171 w 59"/>
              <a:gd name="T11" fmla="*/ 160794 h 66"/>
              <a:gd name="T12" fmla="*/ 123884 w 59"/>
              <a:gd name="T13" fmla="*/ 160794 h 66"/>
              <a:gd name="T14" fmla="*/ 156677 w 59"/>
              <a:gd name="T15" fmla="*/ 211956 h 66"/>
              <a:gd name="T16" fmla="*/ 182182 w 59"/>
              <a:gd name="T17" fmla="*/ 211956 h 66"/>
              <a:gd name="T18" fmla="*/ 182182 w 59"/>
              <a:gd name="T19" fmla="*/ 241191 h 66"/>
              <a:gd name="T20" fmla="*/ 40080 w 59"/>
              <a:gd name="T21" fmla="*/ 241191 h 66"/>
              <a:gd name="T22" fmla="*/ 40080 w 59"/>
              <a:gd name="T23" fmla="*/ 211956 h 66"/>
              <a:gd name="T24" fmla="*/ 61942 w 59"/>
              <a:gd name="T25" fmla="*/ 211956 h 66"/>
              <a:gd name="T26" fmla="*/ 87447 w 59"/>
              <a:gd name="T27" fmla="*/ 21926 h 66"/>
              <a:gd name="T28" fmla="*/ 83804 w 59"/>
              <a:gd name="T29" fmla="*/ 113287 h 66"/>
              <a:gd name="T30" fmla="*/ 80160 w 59"/>
              <a:gd name="T31" fmla="*/ 124250 h 66"/>
              <a:gd name="T32" fmla="*/ 65586 w 59"/>
              <a:gd name="T33" fmla="*/ 116941 h 66"/>
              <a:gd name="T34" fmla="*/ 58298 w 59"/>
              <a:gd name="T35" fmla="*/ 102323 h 66"/>
              <a:gd name="T36" fmla="*/ 58298 w 59"/>
              <a:gd name="T37" fmla="*/ 102323 h 66"/>
              <a:gd name="T38" fmla="*/ 58298 w 59"/>
              <a:gd name="T39" fmla="*/ 98669 h 66"/>
              <a:gd name="T40" fmla="*/ 69229 w 59"/>
              <a:gd name="T41" fmla="*/ 62125 h 66"/>
              <a:gd name="T42" fmla="*/ 76517 w 59"/>
              <a:gd name="T43" fmla="*/ 21926 h 66"/>
              <a:gd name="T44" fmla="*/ 87447 w 59"/>
              <a:gd name="T45" fmla="*/ 21926 h 66"/>
              <a:gd name="T46" fmla="*/ 54655 w 59"/>
              <a:gd name="T47" fmla="*/ 36544 h 66"/>
              <a:gd name="T48" fmla="*/ 40080 w 59"/>
              <a:gd name="T49" fmla="*/ 32890 h 66"/>
              <a:gd name="T50" fmla="*/ 43724 w 59"/>
              <a:gd name="T51" fmla="*/ 25581 h 66"/>
              <a:gd name="T52" fmla="*/ 14575 w 59"/>
              <a:gd name="T53" fmla="*/ 25581 h 66"/>
              <a:gd name="T54" fmla="*/ 29149 w 59"/>
              <a:gd name="T55" fmla="*/ 62125 h 66"/>
              <a:gd name="T56" fmla="*/ 51011 w 59"/>
              <a:gd name="T57" fmla="*/ 84051 h 66"/>
              <a:gd name="T58" fmla="*/ 61942 w 59"/>
              <a:gd name="T59" fmla="*/ 25581 h 66"/>
              <a:gd name="T60" fmla="*/ 58298 w 59"/>
              <a:gd name="T61" fmla="*/ 21926 h 66"/>
              <a:gd name="T62" fmla="*/ 54655 w 59"/>
              <a:gd name="T63" fmla="*/ 36544 h 66"/>
              <a:gd name="T64" fmla="*/ 40080 w 59"/>
              <a:gd name="T65" fmla="*/ 10963 h 66"/>
              <a:gd name="T66" fmla="*/ 7287 w 59"/>
              <a:gd name="T67" fmla="*/ 10963 h 66"/>
              <a:gd name="T68" fmla="*/ 0 w 59"/>
              <a:gd name="T69" fmla="*/ 10963 h 66"/>
              <a:gd name="T70" fmla="*/ 0 w 59"/>
              <a:gd name="T71" fmla="*/ 18272 h 66"/>
              <a:gd name="T72" fmla="*/ 18218 w 59"/>
              <a:gd name="T73" fmla="*/ 69434 h 66"/>
              <a:gd name="T74" fmla="*/ 47367 w 59"/>
              <a:gd name="T75" fmla="*/ 98669 h 66"/>
              <a:gd name="T76" fmla="*/ 43724 w 59"/>
              <a:gd name="T77" fmla="*/ 105978 h 66"/>
              <a:gd name="T78" fmla="*/ 171251 w 59"/>
              <a:gd name="T79" fmla="*/ 105978 h 66"/>
              <a:gd name="T80" fmla="*/ 167608 w 59"/>
              <a:gd name="T81" fmla="*/ 98669 h 66"/>
              <a:gd name="T82" fmla="*/ 196757 w 59"/>
              <a:gd name="T83" fmla="*/ 69434 h 66"/>
              <a:gd name="T84" fmla="*/ 214975 w 59"/>
              <a:gd name="T85" fmla="*/ 18272 h 66"/>
              <a:gd name="T86" fmla="*/ 214975 w 59"/>
              <a:gd name="T87" fmla="*/ 10963 h 66"/>
              <a:gd name="T88" fmla="*/ 207688 w 59"/>
              <a:gd name="T89" fmla="*/ 10963 h 66"/>
              <a:gd name="T90" fmla="*/ 174895 w 59"/>
              <a:gd name="T91" fmla="*/ 10963 h 66"/>
              <a:gd name="T92" fmla="*/ 178539 w 59"/>
              <a:gd name="T93" fmla="*/ 0 h 66"/>
              <a:gd name="T94" fmla="*/ 142102 w 59"/>
              <a:gd name="T95" fmla="*/ 0 h 66"/>
              <a:gd name="T96" fmla="*/ 72873 w 59"/>
              <a:gd name="T97" fmla="*/ 0 h 66"/>
              <a:gd name="T98" fmla="*/ 36436 w 59"/>
              <a:gd name="T99" fmla="*/ 0 h 66"/>
              <a:gd name="T100" fmla="*/ 40080 w 59"/>
              <a:gd name="T101" fmla="*/ 10963 h 66"/>
              <a:gd name="T102" fmla="*/ 156677 w 59"/>
              <a:gd name="T103" fmla="*/ 21926 h 66"/>
              <a:gd name="T104" fmla="*/ 160320 w 59"/>
              <a:gd name="T105" fmla="*/ 36544 h 66"/>
              <a:gd name="T106" fmla="*/ 174895 w 59"/>
              <a:gd name="T107" fmla="*/ 32890 h 66"/>
              <a:gd name="T108" fmla="*/ 171251 w 59"/>
              <a:gd name="T109" fmla="*/ 25581 h 66"/>
              <a:gd name="T110" fmla="*/ 200400 w 59"/>
              <a:gd name="T111" fmla="*/ 25581 h 66"/>
              <a:gd name="T112" fmla="*/ 185826 w 59"/>
              <a:gd name="T113" fmla="*/ 62125 h 66"/>
              <a:gd name="T114" fmla="*/ 163964 w 59"/>
              <a:gd name="T115" fmla="*/ 84051 h 66"/>
              <a:gd name="T116" fmla="*/ 153033 w 59"/>
              <a:gd name="T117" fmla="*/ 25581 h 66"/>
              <a:gd name="T118" fmla="*/ 156677 w 59"/>
              <a:gd name="T119" fmla="*/ 21926 h 6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59" h="66">
                <a:moveTo>
                  <a:pt x="17" y="58"/>
                </a:moveTo>
                <a:cubicBezTo>
                  <a:pt x="22" y="54"/>
                  <a:pt x="25" y="50"/>
                  <a:pt x="26" y="44"/>
                </a:cubicBezTo>
                <a:cubicBezTo>
                  <a:pt x="24" y="44"/>
                  <a:pt x="24" y="44"/>
                  <a:pt x="24" y="44"/>
                </a:cubicBezTo>
                <a:cubicBezTo>
                  <a:pt x="24" y="40"/>
                  <a:pt x="24" y="40"/>
                  <a:pt x="24" y="40"/>
                </a:cubicBezTo>
                <a:cubicBezTo>
                  <a:pt x="36" y="40"/>
                  <a:pt x="36" y="40"/>
                  <a:pt x="36" y="40"/>
                </a:cubicBezTo>
                <a:cubicBezTo>
                  <a:pt x="36" y="44"/>
                  <a:pt x="36" y="44"/>
                  <a:pt x="36" y="44"/>
                </a:cubicBezTo>
                <a:cubicBezTo>
                  <a:pt x="34" y="44"/>
                  <a:pt x="34" y="44"/>
                  <a:pt x="34" y="44"/>
                </a:cubicBezTo>
                <a:cubicBezTo>
                  <a:pt x="35" y="50"/>
                  <a:pt x="38" y="54"/>
                  <a:pt x="43" y="58"/>
                </a:cubicBezTo>
                <a:cubicBezTo>
                  <a:pt x="50" y="58"/>
                  <a:pt x="50" y="58"/>
                  <a:pt x="50" y="58"/>
                </a:cubicBezTo>
                <a:cubicBezTo>
                  <a:pt x="50" y="66"/>
                  <a:pt x="50" y="66"/>
                  <a:pt x="50" y="66"/>
                </a:cubicBezTo>
                <a:cubicBezTo>
                  <a:pt x="11" y="66"/>
                  <a:pt x="11" y="66"/>
                  <a:pt x="11" y="66"/>
                </a:cubicBezTo>
                <a:cubicBezTo>
                  <a:pt x="11" y="58"/>
                  <a:pt x="11" y="58"/>
                  <a:pt x="11" y="58"/>
                </a:cubicBezTo>
                <a:cubicBezTo>
                  <a:pt x="17" y="58"/>
                  <a:pt x="17" y="58"/>
                  <a:pt x="17" y="58"/>
                </a:cubicBezTo>
                <a:close/>
                <a:moveTo>
                  <a:pt x="24" y="6"/>
                </a:moveTo>
                <a:cubicBezTo>
                  <a:pt x="23" y="31"/>
                  <a:pt x="23" y="31"/>
                  <a:pt x="23" y="31"/>
                </a:cubicBezTo>
                <a:cubicBezTo>
                  <a:pt x="22" y="34"/>
                  <a:pt x="22" y="34"/>
                  <a:pt x="22" y="34"/>
                </a:cubicBezTo>
                <a:cubicBezTo>
                  <a:pt x="21" y="33"/>
                  <a:pt x="20" y="33"/>
                  <a:pt x="18" y="32"/>
                </a:cubicBezTo>
                <a:cubicBezTo>
                  <a:pt x="17" y="31"/>
                  <a:pt x="17" y="30"/>
                  <a:pt x="16" y="28"/>
                </a:cubicBezTo>
                <a:cubicBezTo>
                  <a:pt x="16" y="28"/>
                  <a:pt x="16" y="28"/>
                  <a:pt x="16" y="28"/>
                </a:cubicBezTo>
                <a:cubicBezTo>
                  <a:pt x="16" y="27"/>
                  <a:pt x="16" y="27"/>
                  <a:pt x="16" y="27"/>
                </a:cubicBezTo>
                <a:cubicBezTo>
                  <a:pt x="18" y="24"/>
                  <a:pt x="19" y="21"/>
                  <a:pt x="19" y="17"/>
                </a:cubicBezTo>
                <a:cubicBezTo>
                  <a:pt x="20" y="14"/>
                  <a:pt x="21" y="10"/>
                  <a:pt x="21" y="6"/>
                </a:cubicBezTo>
                <a:cubicBezTo>
                  <a:pt x="24" y="6"/>
                  <a:pt x="24" y="6"/>
                  <a:pt x="24" y="6"/>
                </a:cubicBezTo>
                <a:close/>
                <a:moveTo>
                  <a:pt x="15" y="10"/>
                </a:moveTo>
                <a:cubicBezTo>
                  <a:pt x="11" y="9"/>
                  <a:pt x="11" y="9"/>
                  <a:pt x="11" y="9"/>
                </a:cubicBezTo>
                <a:cubicBezTo>
                  <a:pt x="12" y="7"/>
                  <a:pt x="12" y="7"/>
                  <a:pt x="12" y="7"/>
                </a:cubicBezTo>
                <a:cubicBezTo>
                  <a:pt x="4" y="7"/>
                  <a:pt x="4" y="7"/>
                  <a:pt x="4" y="7"/>
                </a:cubicBezTo>
                <a:cubicBezTo>
                  <a:pt x="5" y="11"/>
                  <a:pt x="6" y="14"/>
                  <a:pt x="8" y="17"/>
                </a:cubicBezTo>
                <a:cubicBezTo>
                  <a:pt x="10" y="19"/>
                  <a:pt x="12" y="21"/>
                  <a:pt x="14" y="23"/>
                </a:cubicBezTo>
                <a:cubicBezTo>
                  <a:pt x="16" y="19"/>
                  <a:pt x="17" y="13"/>
                  <a:pt x="17" y="7"/>
                </a:cubicBezTo>
                <a:cubicBezTo>
                  <a:pt x="17" y="7"/>
                  <a:pt x="16" y="6"/>
                  <a:pt x="16" y="6"/>
                </a:cubicBezTo>
                <a:cubicBezTo>
                  <a:pt x="15" y="10"/>
                  <a:pt x="15" y="10"/>
                  <a:pt x="15" y="10"/>
                </a:cubicBezTo>
                <a:close/>
                <a:moveTo>
                  <a:pt x="11" y="3"/>
                </a:moveTo>
                <a:cubicBezTo>
                  <a:pt x="2" y="3"/>
                  <a:pt x="2" y="3"/>
                  <a:pt x="2" y="3"/>
                </a:cubicBezTo>
                <a:cubicBezTo>
                  <a:pt x="0" y="3"/>
                  <a:pt x="0" y="3"/>
                  <a:pt x="0" y="3"/>
                </a:cubicBezTo>
                <a:cubicBezTo>
                  <a:pt x="0" y="5"/>
                  <a:pt x="0" y="5"/>
                  <a:pt x="0" y="5"/>
                </a:cubicBezTo>
                <a:cubicBezTo>
                  <a:pt x="1" y="11"/>
                  <a:pt x="3" y="15"/>
                  <a:pt x="5" y="19"/>
                </a:cubicBezTo>
                <a:cubicBezTo>
                  <a:pt x="7" y="22"/>
                  <a:pt x="10" y="25"/>
                  <a:pt x="13" y="27"/>
                </a:cubicBezTo>
                <a:cubicBezTo>
                  <a:pt x="13" y="28"/>
                  <a:pt x="13" y="29"/>
                  <a:pt x="12" y="29"/>
                </a:cubicBezTo>
                <a:cubicBezTo>
                  <a:pt x="19" y="42"/>
                  <a:pt x="40" y="42"/>
                  <a:pt x="47" y="29"/>
                </a:cubicBezTo>
                <a:cubicBezTo>
                  <a:pt x="47" y="29"/>
                  <a:pt x="46" y="28"/>
                  <a:pt x="46" y="27"/>
                </a:cubicBezTo>
                <a:cubicBezTo>
                  <a:pt x="49" y="25"/>
                  <a:pt x="52" y="22"/>
                  <a:pt x="54" y="19"/>
                </a:cubicBezTo>
                <a:cubicBezTo>
                  <a:pt x="56" y="15"/>
                  <a:pt x="58" y="11"/>
                  <a:pt x="59" y="5"/>
                </a:cubicBezTo>
                <a:cubicBezTo>
                  <a:pt x="59" y="3"/>
                  <a:pt x="59" y="3"/>
                  <a:pt x="59" y="3"/>
                </a:cubicBezTo>
                <a:cubicBezTo>
                  <a:pt x="57" y="3"/>
                  <a:pt x="57" y="3"/>
                  <a:pt x="57" y="3"/>
                </a:cubicBezTo>
                <a:cubicBezTo>
                  <a:pt x="48" y="3"/>
                  <a:pt x="48" y="3"/>
                  <a:pt x="48" y="3"/>
                </a:cubicBezTo>
                <a:cubicBezTo>
                  <a:pt x="48" y="2"/>
                  <a:pt x="49" y="1"/>
                  <a:pt x="49" y="0"/>
                </a:cubicBezTo>
                <a:cubicBezTo>
                  <a:pt x="39" y="0"/>
                  <a:pt x="39" y="0"/>
                  <a:pt x="39" y="0"/>
                </a:cubicBezTo>
                <a:cubicBezTo>
                  <a:pt x="20" y="0"/>
                  <a:pt x="20" y="0"/>
                  <a:pt x="20" y="0"/>
                </a:cubicBezTo>
                <a:cubicBezTo>
                  <a:pt x="10" y="0"/>
                  <a:pt x="10" y="0"/>
                  <a:pt x="10" y="0"/>
                </a:cubicBezTo>
                <a:cubicBezTo>
                  <a:pt x="10" y="1"/>
                  <a:pt x="11" y="2"/>
                  <a:pt x="11" y="3"/>
                </a:cubicBezTo>
                <a:close/>
                <a:moveTo>
                  <a:pt x="43" y="6"/>
                </a:moveTo>
                <a:cubicBezTo>
                  <a:pt x="44" y="10"/>
                  <a:pt x="44" y="10"/>
                  <a:pt x="44" y="10"/>
                </a:cubicBezTo>
                <a:cubicBezTo>
                  <a:pt x="48" y="9"/>
                  <a:pt x="48" y="9"/>
                  <a:pt x="48" y="9"/>
                </a:cubicBezTo>
                <a:cubicBezTo>
                  <a:pt x="47" y="7"/>
                  <a:pt x="47" y="7"/>
                  <a:pt x="47" y="7"/>
                </a:cubicBezTo>
                <a:cubicBezTo>
                  <a:pt x="55" y="7"/>
                  <a:pt x="55" y="7"/>
                  <a:pt x="55" y="7"/>
                </a:cubicBezTo>
                <a:cubicBezTo>
                  <a:pt x="54" y="11"/>
                  <a:pt x="53" y="14"/>
                  <a:pt x="51" y="17"/>
                </a:cubicBezTo>
                <a:cubicBezTo>
                  <a:pt x="49" y="19"/>
                  <a:pt x="47" y="21"/>
                  <a:pt x="45" y="23"/>
                </a:cubicBezTo>
                <a:cubicBezTo>
                  <a:pt x="43" y="19"/>
                  <a:pt x="42" y="13"/>
                  <a:pt x="42" y="7"/>
                </a:cubicBezTo>
                <a:cubicBezTo>
                  <a:pt x="43" y="7"/>
                  <a:pt x="43" y="6"/>
                  <a:pt x="43" y="6"/>
                </a:cubicBezTo>
                <a:close/>
              </a:path>
            </a:pathLst>
          </a:custGeom>
          <a:solidFill>
            <a:schemeClr val="bg1"/>
          </a:solidFill>
          <a:ln>
            <a:noFill/>
          </a:ln>
        </p:spPr>
        <p:txBody>
          <a:body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方正黑体简体" panose="02010601030101010101" pitchFamily="2" charset="-122"/>
              <a:cs typeface="+mn-cs"/>
              <a:sym typeface="Arial" panose="020B0604020202020204" pitchFamily="34" charset="0"/>
            </a:endParaRPr>
          </a:p>
        </p:txBody>
      </p:sp>
      <p:sp>
        <p:nvSpPr>
          <p:cNvPr id="233" name="Freeform 305"/>
          <p:cNvSpPr>
            <a:spLocks noEditPoints="1"/>
          </p:cNvSpPr>
          <p:nvPr/>
        </p:nvSpPr>
        <p:spPr bwMode="auto">
          <a:xfrm>
            <a:off x="9074945" y="1205653"/>
            <a:ext cx="209550" cy="230188"/>
          </a:xfrm>
          <a:custGeom>
            <a:avLst/>
            <a:gdLst>
              <a:gd name="T0" fmla="*/ 209731 w 57"/>
              <a:gd name="T1" fmla="*/ 43944 h 63"/>
              <a:gd name="T2" fmla="*/ 198693 w 57"/>
              <a:gd name="T3" fmla="*/ 87887 h 63"/>
              <a:gd name="T4" fmla="*/ 198693 w 57"/>
              <a:gd name="T5" fmla="*/ 87887 h 63"/>
              <a:gd name="T6" fmla="*/ 187654 w 57"/>
              <a:gd name="T7" fmla="*/ 102535 h 63"/>
              <a:gd name="T8" fmla="*/ 66231 w 57"/>
              <a:gd name="T9" fmla="*/ 208732 h 63"/>
              <a:gd name="T10" fmla="*/ 66231 w 57"/>
              <a:gd name="T11" fmla="*/ 208732 h 63"/>
              <a:gd name="T12" fmla="*/ 44154 w 57"/>
              <a:gd name="T13" fmla="*/ 208732 h 63"/>
              <a:gd name="T14" fmla="*/ 7359 w 57"/>
              <a:gd name="T15" fmla="*/ 183098 h 63"/>
              <a:gd name="T16" fmla="*/ 11038 w 57"/>
              <a:gd name="T17" fmla="*/ 120845 h 63"/>
              <a:gd name="T18" fmla="*/ 14718 w 57"/>
              <a:gd name="T19" fmla="*/ 113521 h 63"/>
              <a:gd name="T20" fmla="*/ 154539 w 57"/>
              <a:gd name="T21" fmla="*/ 0 h 63"/>
              <a:gd name="T22" fmla="*/ 202372 w 57"/>
              <a:gd name="T23" fmla="*/ 29296 h 63"/>
              <a:gd name="T24" fmla="*/ 206052 w 57"/>
              <a:gd name="T25" fmla="*/ 40282 h 63"/>
              <a:gd name="T26" fmla="*/ 121423 w 57"/>
              <a:gd name="T27" fmla="*/ 197746 h 63"/>
              <a:gd name="T28" fmla="*/ 143500 w 57"/>
              <a:gd name="T29" fmla="*/ 164789 h 63"/>
              <a:gd name="T30" fmla="*/ 132462 w 57"/>
              <a:gd name="T31" fmla="*/ 164789 h 63"/>
              <a:gd name="T32" fmla="*/ 117744 w 57"/>
              <a:gd name="T33" fmla="*/ 186760 h 63"/>
              <a:gd name="T34" fmla="*/ 121423 w 57"/>
              <a:gd name="T35" fmla="*/ 197746 h 63"/>
              <a:gd name="T36" fmla="*/ 143500 w 57"/>
              <a:gd name="T37" fmla="*/ 216056 h 63"/>
              <a:gd name="T38" fmla="*/ 143500 w 57"/>
              <a:gd name="T39" fmla="*/ 190422 h 63"/>
              <a:gd name="T40" fmla="*/ 132462 w 57"/>
              <a:gd name="T41" fmla="*/ 208732 h 63"/>
              <a:gd name="T42" fmla="*/ 117744 w 57"/>
              <a:gd name="T43" fmla="*/ 227042 h 63"/>
              <a:gd name="T44" fmla="*/ 66231 w 57"/>
              <a:gd name="T45" fmla="*/ 227042 h 63"/>
              <a:gd name="T46" fmla="*/ 103026 w 57"/>
              <a:gd name="T47" fmla="*/ 219718 h 63"/>
              <a:gd name="T48" fmla="*/ 95667 w 57"/>
              <a:gd name="T49" fmla="*/ 212394 h 63"/>
              <a:gd name="T50" fmla="*/ 69910 w 57"/>
              <a:gd name="T51" fmla="*/ 216056 h 63"/>
              <a:gd name="T52" fmla="*/ 66231 w 57"/>
              <a:gd name="T53" fmla="*/ 227042 h 63"/>
              <a:gd name="T54" fmla="*/ 33115 w 57"/>
              <a:gd name="T55" fmla="*/ 124507 h 63"/>
              <a:gd name="T56" fmla="*/ 25756 w 57"/>
              <a:gd name="T57" fmla="*/ 124507 h 63"/>
              <a:gd name="T58" fmla="*/ 25756 w 57"/>
              <a:gd name="T59" fmla="*/ 128169 h 63"/>
              <a:gd name="T60" fmla="*/ 58872 w 57"/>
              <a:gd name="T61" fmla="*/ 157465 h 63"/>
              <a:gd name="T62" fmla="*/ 51513 w 57"/>
              <a:gd name="T63" fmla="*/ 197746 h 63"/>
              <a:gd name="T64" fmla="*/ 62551 w 57"/>
              <a:gd name="T65" fmla="*/ 197746 h 63"/>
              <a:gd name="T66" fmla="*/ 103026 w 57"/>
              <a:gd name="T67" fmla="*/ 131831 h 63"/>
              <a:gd name="T68" fmla="*/ 103026 w 57"/>
              <a:gd name="T69" fmla="*/ 124507 h 63"/>
              <a:gd name="T70" fmla="*/ 103026 w 57"/>
              <a:gd name="T71" fmla="*/ 124507 h 63"/>
              <a:gd name="T72" fmla="*/ 95667 w 57"/>
              <a:gd name="T73" fmla="*/ 120845 h 63"/>
              <a:gd name="T74" fmla="*/ 33115 w 57"/>
              <a:gd name="T75" fmla="*/ 124507 h 63"/>
              <a:gd name="T76" fmla="*/ 110385 w 57"/>
              <a:gd name="T77" fmla="*/ 113521 h 63"/>
              <a:gd name="T78" fmla="*/ 191334 w 57"/>
              <a:gd name="T79" fmla="*/ 43944 h 63"/>
              <a:gd name="T80" fmla="*/ 191334 w 57"/>
              <a:gd name="T81" fmla="*/ 43944 h 63"/>
              <a:gd name="T82" fmla="*/ 191334 w 57"/>
              <a:gd name="T83" fmla="*/ 40282 h 63"/>
              <a:gd name="T84" fmla="*/ 154539 w 57"/>
              <a:gd name="T85" fmla="*/ 14648 h 63"/>
              <a:gd name="T86" fmla="*/ 69910 w 57"/>
              <a:gd name="T87" fmla="*/ 84225 h 63"/>
              <a:gd name="T88" fmla="*/ 110385 w 57"/>
              <a:gd name="T89" fmla="*/ 150141 h 63"/>
              <a:gd name="T90" fmla="*/ 183975 w 57"/>
              <a:gd name="T91" fmla="*/ 84225 h 63"/>
              <a:gd name="T92" fmla="*/ 114064 w 57"/>
              <a:gd name="T93" fmla="*/ 128169 h 63"/>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57" h="63">
                <a:moveTo>
                  <a:pt x="56" y="12"/>
                </a:moveTo>
                <a:cubicBezTo>
                  <a:pt x="57" y="12"/>
                  <a:pt x="57" y="12"/>
                  <a:pt x="57" y="12"/>
                </a:cubicBezTo>
                <a:cubicBezTo>
                  <a:pt x="56" y="13"/>
                  <a:pt x="56" y="13"/>
                  <a:pt x="56" y="13"/>
                </a:cubicBezTo>
                <a:cubicBezTo>
                  <a:pt x="55" y="16"/>
                  <a:pt x="54" y="20"/>
                  <a:pt x="54" y="24"/>
                </a:cubicBezTo>
                <a:cubicBezTo>
                  <a:pt x="54" y="24"/>
                  <a:pt x="54" y="24"/>
                  <a:pt x="54" y="24"/>
                </a:cubicBezTo>
                <a:cubicBezTo>
                  <a:pt x="54" y="24"/>
                  <a:pt x="54" y="24"/>
                  <a:pt x="54" y="24"/>
                </a:cubicBezTo>
                <a:cubicBezTo>
                  <a:pt x="53" y="26"/>
                  <a:pt x="52" y="27"/>
                  <a:pt x="51" y="28"/>
                </a:cubicBezTo>
                <a:cubicBezTo>
                  <a:pt x="51" y="28"/>
                  <a:pt x="51" y="28"/>
                  <a:pt x="51" y="28"/>
                </a:cubicBezTo>
                <a:cubicBezTo>
                  <a:pt x="51" y="28"/>
                  <a:pt x="51" y="28"/>
                  <a:pt x="51" y="28"/>
                </a:cubicBezTo>
                <a:cubicBezTo>
                  <a:pt x="40" y="38"/>
                  <a:pt x="29" y="47"/>
                  <a:pt x="18" y="57"/>
                </a:cubicBezTo>
                <a:cubicBezTo>
                  <a:pt x="18" y="57"/>
                  <a:pt x="18" y="57"/>
                  <a:pt x="18" y="57"/>
                </a:cubicBezTo>
                <a:cubicBezTo>
                  <a:pt x="18" y="57"/>
                  <a:pt x="18" y="57"/>
                  <a:pt x="18" y="57"/>
                </a:cubicBezTo>
                <a:cubicBezTo>
                  <a:pt x="16" y="58"/>
                  <a:pt x="14" y="58"/>
                  <a:pt x="12" y="57"/>
                </a:cubicBezTo>
                <a:cubicBezTo>
                  <a:pt x="12" y="57"/>
                  <a:pt x="12" y="57"/>
                  <a:pt x="12" y="57"/>
                </a:cubicBezTo>
                <a:cubicBezTo>
                  <a:pt x="12" y="57"/>
                  <a:pt x="12" y="57"/>
                  <a:pt x="12" y="57"/>
                </a:cubicBezTo>
                <a:cubicBezTo>
                  <a:pt x="8" y="55"/>
                  <a:pt x="5" y="52"/>
                  <a:pt x="2" y="50"/>
                </a:cubicBezTo>
                <a:cubicBezTo>
                  <a:pt x="0" y="49"/>
                  <a:pt x="0" y="47"/>
                  <a:pt x="0" y="45"/>
                </a:cubicBezTo>
                <a:cubicBezTo>
                  <a:pt x="1" y="41"/>
                  <a:pt x="2" y="37"/>
                  <a:pt x="3" y="33"/>
                </a:cubicBezTo>
                <a:cubicBezTo>
                  <a:pt x="3" y="33"/>
                  <a:pt x="3" y="32"/>
                  <a:pt x="4" y="32"/>
                </a:cubicBezTo>
                <a:cubicBezTo>
                  <a:pt x="4" y="31"/>
                  <a:pt x="4" y="31"/>
                  <a:pt x="4" y="31"/>
                </a:cubicBezTo>
                <a:cubicBezTo>
                  <a:pt x="38" y="1"/>
                  <a:pt x="38" y="1"/>
                  <a:pt x="38" y="1"/>
                </a:cubicBezTo>
                <a:cubicBezTo>
                  <a:pt x="39" y="1"/>
                  <a:pt x="40" y="0"/>
                  <a:pt x="42" y="0"/>
                </a:cubicBezTo>
                <a:cubicBezTo>
                  <a:pt x="43" y="0"/>
                  <a:pt x="44" y="0"/>
                  <a:pt x="45" y="1"/>
                </a:cubicBezTo>
                <a:cubicBezTo>
                  <a:pt x="55" y="8"/>
                  <a:pt x="55" y="8"/>
                  <a:pt x="55" y="8"/>
                </a:cubicBezTo>
                <a:cubicBezTo>
                  <a:pt x="55" y="8"/>
                  <a:pt x="55" y="9"/>
                  <a:pt x="55" y="9"/>
                </a:cubicBezTo>
                <a:cubicBezTo>
                  <a:pt x="56" y="10"/>
                  <a:pt x="56" y="10"/>
                  <a:pt x="56" y="11"/>
                </a:cubicBezTo>
                <a:cubicBezTo>
                  <a:pt x="56" y="11"/>
                  <a:pt x="56" y="11"/>
                  <a:pt x="56" y="12"/>
                </a:cubicBezTo>
                <a:close/>
                <a:moveTo>
                  <a:pt x="33" y="54"/>
                </a:moveTo>
                <a:cubicBezTo>
                  <a:pt x="35" y="53"/>
                  <a:pt x="37" y="52"/>
                  <a:pt x="38" y="50"/>
                </a:cubicBezTo>
                <a:cubicBezTo>
                  <a:pt x="39" y="49"/>
                  <a:pt x="39" y="47"/>
                  <a:pt x="39" y="45"/>
                </a:cubicBezTo>
                <a:cubicBezTo>
                  <a:pt x="40" y="44"/>
                  <a:pt x="39" y="43"/>
                  <a:pt x="38" y="43"/>
                </a:cubicBezTo>
                <a:cubicBezTo>
                  <a:pt x="37" y="43"/>
                  <a:pt x="36" y="44"/>
                  <a:pt x="36" y="45"/>
                </a:cubicBezTo>
                <a:cubicBezTo>
                  <a:pt x="36" y="46"/>
                  <a:pt x="36" y="47"/>
                  <a:pt x="35" y="48"/>
                </a:cubicBezTo>
                <a:cubicBezTo>
                  <a:pt x="34" y="49"/>
                  <a:pt x="33" y="50"/>
                  <a:pt x="32" y="51"/>
                </a:cubicBezTo>
                <a:cubicBezTo>
                  <a:pt x="31" y="51"/>
                  <a:pt x="31" y="52"/>
                  <a:pt x="31" y="53"/>
                </a:cubicBezTo>
                <a:cubicBezTo>
                  <a:pt x="31" y="54"/>
                  <a:pt x="32" y="54"/>
                  <a:pt x="33" y="54"/>
                </a:cubicBezTo>
                <a:close/>
                <a:moveTo>
                  <a:pt x="34" y="63"/>
                </a:moveTo>
                <a:cubicBezTo>
                  <a:pt x="36" y="62"/>
                  <a:pt x="38" y="61"/>
                  <a:pt x="39" y="59"/>
                </a:cubicBezTo>
                <a:cubicBezTo>
                  <a:pt x="40" y="58"/>
                  <a:pt x="40" y="56"/>
                  <a:pt x="41" y="54"/>
                </a:cubicBezTo>
                <a:cubicBezTo>
                  <a:pt x="41" y="53"/>
                  <a:pt x="40" y="52"/>
                  <a:pt x="39" y="52"/>
                </a:cubicBezTo>
                <a:cubicBezTo>
                  <a:pt x="38" y="52"/>
                  <a:pt x="37" y="53"/>
                  <a:pt x="37" y="54"/>
                </a:cubicBezTo>
                <a:cubicBezTo>
                  <a:pt x="37" y="55"/>
                  <a:pt x="37" y="56"/>
                  <a:pt x="36" y="57"/>
                </a:cubicBezTo>
                <a:cubicBezTo>
                  <a:pt x="35" y="58"/>
                  <a:pt x="34" y="59"/>
                  <a:pt x="33" y="60"/>
                </a:cubicBezTo>
                <a:cubicBezTo>
                  <a:pt x="32" y="60"/>
                  <a:pt x="32" y="61"/>
                  <a:pt x="32" y="62"/>
                </a:cubicBezTo>
                <a:cubicBezTo>
                  <a:pt x="32" y="63"/>
                  <a:pt x="33" y="63"/>
                  <a:pt x="34" y="63"/>
                </a:cubicBezTo>
                <a:close/>
                <a:moveTo>
                  <a:pt x="18" y="62"/>
                </a:moveTo>
                <a:cubicBezTo>
                  <a:pt x="19" y="63"/>
                  <a:pt x="21" y="63"/>
                  <a:pt x="23" y="63"/>
                </a:cubicBezTo>
                <a:cubicBezTo>
                  <a:pt x="25" y="63"/>
                  <a:pt x="27" y="62"/>
                  <a:pt x="28" y="60"/>
                </a:cubicBezTo>
                <a:cubicBezTo>
                  <a:pt x="29" y="60"/>
                  <a:pt x="29" y="59"/>
                  <a:pt x="28" y="58"/>
                </a:cubicBezTo>
                <a:cubicBezTo>
                  <a:pt x="28" y="57"/>
                  <a:pt x="27" y="57"/>
                  <a:pt x="26" y="58"/>
                </a:cubicBezTo>
                <a:cubicBezTo>
                  <a:pt x="25" y="59"/>
                  <a:pt x="24" y="59"/>
                  <a:pt x="23" y="60"/>
                </a:cubicBezTo>
                <a:cubicBezTo>
                  <a:pt x="21" y="60"/>
                  <a:pt x="20" y="60"/>
                  <a:pt x="19" y="59"/>
                </a:cubicBezTo>
                <a:cubicBezTo>
                  <a:pt x="18" y="59"/>
                  <a:pt x="17" y="59"/>
                  <a:pt x="17" y="60"/>
                </a:cubicBezTo>
                <a:cubicBezTo>
                  <a:pt x="16" y="61"/>
                  <a:pt x="17" y="62"/>
                  <a:pt x="18" y="62"/>
                </a:cubicBezTo>
                <a:close/>
                <a:moveTo>
                  <a:pt x="9" y="34"/>
                </a:moveTo>
                <a:cubicBezTo>
                  <a:pt x="9" y="34"/>
                  <a:pt x="9" y="34"/>
                  <a:pt x="9" y="34"/>
                </a:cubicBezTo>
                <a:cubicBezTo>
                  <a:pt x="9" y="34"/>
                  <a:pt x="9" y="34"/>
                  <a:pt x="9" y="34"/>
                </a:cubicBezTo>
                <a:cubicBezTo>
                  <a:pt x="8" y="33"/>
                  <a:pt x="8" y="34"/>
                  <a:pt x="7" y="34"/>
                </a:cubicBezTo>
                <a:cubicBezTo>
                  <a:pt x="7" y="35"/>
                  <a:pt x="7" y="35"/>
                  <a:pt x="7" y="35"/>
                </a:cubicBezTo>
                <a:cubicBezTo>
                  <a:pt x="7" y="35"/>
                  <a:pt x="7" y="35"/>
                  <a:pt x="7" y="35"/>
                </a:cubicBezTo>
                <a:cubicBezTo>
                  <a:pt x="6" y="35"/>
                  <a:pt x="6" y="36"/>
                  <a:pt x="7" y="36"/>
                </a:cubicBezTo>
                <a:cubicBezTo>
                  <a:pt x="16" y="43"/>
                  <a:pt x="16" y="43"/>
                  <a:pt x="16" y="43"/>
                </a:cubicBezTo>
                <a:cubicBezTo>
                  <a:pt x="13" y="53"/>
                  <a:pt x="13" y="53"/>
                  <a:pt x="13" y="53"/>
                </a:cubicBezTo>
                <a:cubicBezTo>
                  <a:pt x="13" y="53"/>
                  <a:pt x="14" y="54"/>
                  <a:pt x="14" y="54"/>
                </a:cubicBezTo>
                <a:cubicBezTo>
                  <a:pt x="15" y="54"/>
                  <a:pt x="15" y="54"/>
                  <a:pt x="15" y="54"/>
                </a:cubicBezTo>
                <a:cubicBezTo>
                  <a:pt x="16" y="54"/>
                  <a:pt x="16" y="54"/>
                  <a:pt x="17" y="54"/>
                </a:cubicBezTo>
                <a:cubicBezTo>
                  <a:pt x="19" y="43"/>
                  <a:pt x="19" y="43"/>
                  <a:pt x="19" y="43"/>
                </a:cubicBezTo>
                <a:cubicBezTo>
                  <a:pt x="28" y="36"/>
                  <a:pt x="28" y="36"/>
                  <a:pt x="28" y="36"/>
                </a:cubicBezTo>
                <a:cubicBezTo>
                  <a:pt x="28" y="36"/>
                  <a:pt x="28" y="36"/>
                  <a:pt x="28" y="36"/>
                </a:cubicBezTo>
                <a:cubicBezTo>
                  <a:pt x="29" y="35"/>
                  <a:pt x="29" y="35"/>
                  <a:pt x="28" y="34"/>
                </a:cubicBezTo>
                <a:cubicBezTo>
                  <a:pt x="28" y="34"/>
                  <a:pt x="28" y="34"/>
                  <a:pt x="28" y="34"/>
                </a:cubicBezTo>
                <a:cubicBezTo>
                  <a:pt x="28" y="34"/>
                  <a:pt x="28" y="34"/>
                  <a:pt x="28" y="34"/>
                </a:cubicBezTo>
                <a:cubicBezTo>
                  <a:pt x="28" y="34"/>
                  <a:pt x="28" y="34"/>
                  <a:pt x="28" y="34"/>
                </a:cubicBezTo>
                <a:cubicBezTo>
                  <a:pt x="27" y="33"/>
                  <a:pt x="27" y="33"/>
                  <a:pt x="26" y="33"/>
                </a:cubicBezTo>
                <a:cubicBezTo>
                  <a:pt x="18" y="40"/>
                  <a:pt x="18" y="40"/>
                  <a:pt x="18" y="40"/>
                </a:cubicBezTo>
                <a:cubicBezTo>
                  <a:pt x="9" y="34"/>
                  <a:pt x="9" y="34"/>
                  <a:pt x="9" y="34"/>
                </a:cubicBezTo>
                <a:close/>
                <a:moveTo>
                  <a:pt x="19" y="23"/>
                </a:moveTo>
                <a:cubicBezTo>
                  <a:pt x="30" y="31"/>
                  <a:pt x="30" y="31"/>
                  <a:pt x="30" y="31"/>
                </a:cubicBezTo>
                <a:cubicBezTo>
                  <a:pt x="52" y="12"/>
                  <a:pt x="52" y="12"/>
                  <a:pt x="52" y="12"/>
                </a:cubicBezTo>
                <a:cubicBezTo>
                  <a:pt x="52" y="12"/>
                  <a:pt x="52" y="12"/>
                  <a:pt x="52" y="12"/>
                </a:cubicBezTo>
                <a:cubicBezTo>
                  <a:pt x="52" y="12"/>
                  <a:pt x="52" y="12"/>
                  <a:pt x="52" y="12"/>
                </a:cubicBezTo>
                <a:cubicBezTo>
                  <a:pt x="52" y="12"/>
                  <a:pt x="52" y="12"/>
                  <a:pt x="52" y="12"/>
                </a:cubicBezTo>
                <a:cubicBezTo>
                  <a:pt x="52" y="12"/>
                  <a:pt x="52" y="12"/>
                  <a:pt x="52" y="11"/>
                </a:cubicBezTo>
                <a:cubicBezTo>
                  <a:pt x="52" y="11"/>
                  <a:pt x="52" y="11"/>
                  <a:pt x="52" y="11"/>
                </a:cubicBezTo>
                <a:cubicBezTo>
                  <a:pt x="43" y="4"/>
                  <a:pt x="43" y="4"/>
                  <a:pt x="43" y="4"/>
                </a:cubicBezTo>
                <a:cubicBezTo>
                  <a:pt x="43" y="4"/>
                  <a:pt x="42" y="4"/>
                  <a:pt x="42" y="4"/>
                </a:cubicBezTo>
                <a:cubicBezTo>
                  <a:pt x="41" y="4"/>
                  <a:pt x="41" y="4"/>
                  <a:pt x="41" y="4"/>
                </a:cubicBezTo>
                <a:cubicBezTo>
                  <a:pt x="19" y="23"/>
                  <a:pt x="19" y="23"/>
                  <a:pt x="19" y="23"/>
                </a:cubicBezTo>
                <a:close/>
                <a:moveTo>
                  <a:pt x="31" y="35"/>
                </a:moveTo>
                <a:cubicBezTo>
                  <a:pt x="30" y="41"/>
                  <a:pt x="30" y="41"/>
                  <a:pt x="30" y="41"/>
                </a:cubicBezTo>
                <a:cubicBezTo>
                  <a:pt x="49" y="25"/>
                  <a:pt x="49" y="25"/>
                  <a:pt x="49" y="25"/>
                </a:cubicBezTo>
                <a:cubicBezTo>
                  <a:pt x="49" y="24"/>
                  <a:pt x="50" y="23"/>
                  <a:pt x="50" y="23"/>
                </a:cubicBezTo>
                <a:cubicBezTo>
                  <a:pt x="51" y="19"/>
                  <a:pt x="51" y="19"/>
                  <a:pt x="51" y="19"/>
                </a:cubicBezTo>
                <a:lnTo>
                  <a:pt x="31" y="35"/>
                </a:lnTo>
                <a:close/>
              </a:path>
            </a:pathLst>
          </a:custGeom>
          <a:solidFill>
            <a:schemeClr val="bg1"/>
          </a:solidFill>
          <a:ln>
            <a:noFill/>
          </a:ln>
        </p:spPr>
        <p:txBody>
          <a:body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方正黑体简体" panose="02010601030101010101" pitchFamily="2" charset="-122"/>
              <a:cs typeface="+mn-cs"/>
              <a:sym typeface="Arial" panose="020B0604020202020204" pitchFamily="34" charset="0"/>
            </a:endParaRPr>
          </a:p>
        </p:txBody>
      </p:sp>
      <p:sp>
        <p:nvSpPr>
          <p:cNvPr id="234" name="Freeform 306"/>
          <p:cNvSpPr>
            <a:spLocks noEditPoints="1"/>
          </p:cNvSpPr>
          <p:nvPr/>
        </p:nvSpPr>
        <p:spPr bwMode="auto">
          <a:xfrm>
            <a:off x="9848058" y="1612053"/>
            <a:ext cx="217487" cy="220663"/>
          </a:xfrm>
          <a:custGeom>
            <a:avLst/>
            <a:gdLst>
              <a:gd name="T0" fmla="*/ 73465 w 59"/>
              <a:gd name="T1" fmla="*/ 209207 h 60"/>
              <a:gd name="T2" fmla="*/ 0 w 59"/>
              <a:gd name="T3" fmla="*/ 106439 h 60"/>
              <a:gd name="T4" fmla="*/ 66119 w 59"/>
              <a:gd name="T5" fmla="*/ 7341 h 60"/>
              <a:gd name="T6" fmla="*/ 106524 w 59"/>
              <a:gd name="T7" fmla="*/ 0 h 60"/>
              <a:gd name="T8" fmla="*/ 139584 w 59"/>
              <a:gd name="T9" fmla="*/ 3670 h 60"/>
              <a:gd name="T10" fmla="*/ 172643 w 59"/>
              <a:gd name="T11" fmla="*/ 22022 h 60"/>
              <a:gd name="T12" fmla="*/ 172643 w 59"/>
              <a:gd name="T13" fmla="*/ 22022 h 60"/>
              <a:gd name="T14" fmla="*/ 176316 w 59"/>
              <a:gd name="T15" fmla="*/ 25692 h 60"/>
              <a:gd name="T16" fmla="*/ 205702 w 59"/>
              <a:gd name="T17" fmla="*/ 62395 h 60"/>
              <a:gd name="T18" fmla="*/ 216722 w 59"/>
              <a:gd name="T19" fmla="*/ 110109 h 60"/>
              <a:gd name="T20" fmla="*/ 183663 w 59"/>
              <a:gd name="T21" fmla="*/ 183515 h 60"/>
              <a:gd name="T22" fmla="*/ 73465 w 59"/>
              <a:gd name="T23" fmla="*/ 209207 h 60"/>
              <a:gd name="T24" fmla="*/ 62445 w 59"/>
              <a:gd name="T25" fmla="*/ 22022 h 60"/>
              <a:gd name="T26" fmla="*/ 47752 w 59"/>
              <a:gd name="T27" fmla="*/ 36703 h 60"/>
              <a:gd name="T28" fmla="*/ 55099 w 59"/>
              <a:gd name="T29" fmla="*/ 44044 h 60"/>
              <a:gd name="T30" fmla="*/ 77138 w 59"/>
              <a:gd name="T31" fmla="*/ 14681 h 60"/>
              <a:gd name="T32" fmla="*/ 69792 w 59"/>
              <a:gd name="T33" fmla="*/ 18352 h 60"/>
              <a:gd name="T34" fmla="*/ 62445 w 59"/>
              <a:gd name="T35" fmla="*/ 22022 h 60"/>
              <a:gd name="T36" fmla="*/ 84485 w 59"/>
              <a:gd name="T37" fmla="*/ 73406 h 60"/>
              <a:gd name="T38" fmla="*/ 135910 w 59"/>
              <a:gd name="T39" fmla="*/ 14681 h 60"/>
              <a:gd name="T40" fmla="*/ 128564 w 59"/>
              <a:gd name="T41" fmla="*/ 11011 h 60"/>
              <a:gd name="T42" fmla="*/ 80812 w 59"/>
              <a:gd name="T43" fmla="*/ 69736 h 60"/>
              <a:gd name="T44" fmla="*/ 84485 w 59"/>
              <a:gd name="T45" fmla="*/ 73406 h 60"/>
              <a:gd name="T46" fmla="*/ 143257 w 59"/>
              <a:gd name="T47" fmla="*/ 18352 h 60"/>
              <a:gd name="T48" fmla="*/ 91831 w 59"/>
              <a:gd name="T49" fmla="*/ 80747 h 60"/>
              <a:gd name="T50" fmla="*/ 95505 w 59"/>
              <a:gd name="T51" fmla="*/ 84417 h 60"/>
              <a:gd name="T52" fmla="*/ 150603 w 59"/>
              <a:gd name="T53" fmla="*/ 22022 h 60"/>
              <a:gd name="T54" fmla="*/ 143257 w 59"/>
              <a:gd name="T55" fmla="*/ 18352 h 60"/>
              <a:gd name="T56" fmla="*/ 73465 w 59"/>
              <a:gd name="T57" fmla="*/ 62395 h 60"/>
              <a:gd name="T58" fmla="*/ 117544 w 59"/>
              <a:gd name="T59" fmla="*/ 11011 h 60"/>
              <a:gd name="T60" fmla="*/ 110198 w 59"/>
              <a:gd name="T61" fmla="*/ 11011 h 60"/>
              <a:gd name="T62" fmla="*/ 69792 w 59"/>
              <a:gd name="T63" fmla="*/ 58725 h 60"/>
              <a:gd name="T64" fmla="*/ 73465 w 59"/>
              <a:gd name="T65" fmla="*/ 62395 h 60"/>
              <a:gd name="T66" fmla="*/ 66119 w 59"/>
              <a:gd name="T67" fmla="*/ 55055 h 60"/>
              <a:gd name="T68" fmla="*/ 99178 w 59"/>
              <a:gd name="T69" fmla="*/ 11011 h 60"/>
              <a:gd name="T70" fmla="*/ 88158 w 59"/>
              <a:gd name="T71" fmla="*/ 11011 h 60"/>
              <a:gd name="T72" fmla="*/ 58772 w 59"/>
              <a:gd name="T73" fmla="*/ 47714 h 60"/>
              <a:gd name="T74" fmla="*/ 66119 w 59"/>
              <a:gd name="T75" fmla="*/ 55055 h 60"/>
              <a:gd name="T76" fmla="*/ 154277 w 59"/>
              <a:gd name="T77" fmla="*/ 25692 h 60"/>
              <a:gd name="T78" fmla="*/ 99178 w 59"/>
              <a:gd name="T79" fmla="*/ 91758 h 60"/>
              <a:gd name="T80" fmla="*/ 106524 w 59"/>
              <a:gd name="T81" fmla="*/ 95428 h 60"/>
              <a:gd name="T82" fmla="*/ 161623 w 59"/>
              <a:gd name="T83" fmla="*/ 29362 h 60"/>
              <a:gd name="T84" fmla="*/ 154277 w 59"/>
              <a:gd name="T85" fmla="*/ 25692 h 60"/>
              <a:gd name="T86" fmla="*/ 191009 w 59"/>
              <a:gd name="T87" fmla="*/ 69736 h 60"/>
              <a:gd name="T88" fmla="*/ 172643 w 59"/>
              <a:gd name="T89" fmla="*/ 44044 h 60"/>
              <a:gd name="T90" fmla="*/ 121217 w 59"/>
              <a:gd name="T91" fmla="*/ 106439 h 60"/>
              <a:gd name="T92" fmla="*/ 113871 w 59"/>
              <a:gd name="T93" fmla="*/ 150482 h 60"/>
              <a:gd name="T94" fmla="*/ 106524 w 59"/>
              <a:gd name="T95" fmla="*/ 198196 h 60"/>
              <a:gd name="T96" fmla="*/ 110198 w 59"/>
              <a:gd name="T97" fmla="*/ 198196 h 60"/>
              <a:gd name="T98" fmla="*/ 172643 w 59"/>
              <a:gd name="T99" fmla="*/ 172504 h 60"/>
              <a:gd name="T100" fmla="*/ 202029 w 59"/>
              <a:gd name="T101" fmla="*/ 110109 h 60"/>
              <a:gd name="T102" fmla="*/ 191009 w 59"/>
              <a:gd name="T103" fmla="*/ 69736 h 60"/>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59" h="60">
                <a:moveTo>
                  <a:pt x="20" y="57"/>
                </a:moveTo>
                <a:cubicBezTo>
                  <a:pt x="8" y="53"/>
                  <a:pt x="0" y="42"/>
                  <a:pt x="0" y="29"/>
                </a:cubicBezTo>
                <a:cubicBezTo>
                  <a:pt x="0" y="17"/>
                  <a:pt x="7" y="6"/>
                  <a:pt x="18" y="2"/>
                </a:cubicBezTo>
                <a:cubicBezTo>
                  <a:pt x="21" y="0"/>
                  <a:pt x="25" y="0"/>
                  <a:pt x="29" y="0"/>
                </a:cubicBezTo>
                <a:cubicBezTo>
                  <a:pt x="32" y="0"/>
                  <a:pt x="35" y="0"/>
                  <a:pt x="38" y="1"/>
                </a:cubicBezTo>
                <a:cubicBezTo>
                  <a:pt x="41" y="2"/>
                  <a:pt x="44" y="4"/>
                  <a:pt x="47" y="6"/>
                </a:cubicBezTo>
                <a:cubicBezTo>
                  <a:pt x="47" y="6"/>
                  <a:pt x="47" y="6"/>
                  <a:pt x="47" y="6"/>
                </a:cubicBezTo>
                <a:cubicBezTo>
                  <a:pt x="48" y="7"/>
                  <a:pt x="48" y="7"/>
                  <a:pt x="48" y="7"/>
                </a:cubicBezTo>
                <a:cubicBezTo>
                  <a:pt x="51" y="10"/>
                  <a:pt x="54" y="13"/>
                  <a:pt x="56" y="17"/>
                </a:cubicBezTo>
                <a:cubicBezTo>
                  <a:pt x="58" y="21"/>
                  <a:pt x="59" y="25"/>
                  <a:pt x="59" y="30"/>
                </a:cubicBezTo>
                <a:cubicBezTo>
                  <a:pt x="59" y="38"/>
                  <a:pt x="56" y="45"/>
                  <a:pt x="50" y="50"/>
                </a:cubicBezTo>
                <a:cubicBezTo>
                  <a:pt x="41" y="59"/>
                  <a:pt x="30" y="60"/>
                  <a:pt x="20" y="57"/>
                </a:cubicBezTo>
                <a:close/>
                <a:moveTo>
                  <a:pt x="17" y="6"/>
                </a:moveTo>
                <a:cubicBezTo>
                  <a:pt x="13" y="10"/>
                  <a:pt x="13" y="10"/>
                  <a:pt x="13" y="10"/>
                </a:cubicBezTo>
                <a:cubicBezTo>
                  <a:pt x="15" y="12"/>
                  <a:pt x="15" y="12"/>
                  <a:pt x="15" y="12"/>
                </a:cubicBezTo>
                <a:cubicBezTo>
                  <a:pt x="21" y="4"/>
                  <a:pt x="21" y="4"/>
                  <a:pt x="21" y="4"/>
                </a:cubicBezTo>
                <a:cubicBezTo>
                  <a:pt x="20" y="4"/>
                  <a:pt x="20" y="4"/>
                  <a:pt x="19" y="5"/>
                </a:cubicBezTo>
                <a:cubicBezTo>
                  <a:pt x="18" y="5"/>
                  <a:pt x="18" y="5"/>
                  <a:pt x="17" y="6"/>
                </a:cubicBezTo>
                <a:close/>
                <a:moveTo>
                  <a:pt x="23" y="20"/>
                </a:moveTo>
                <a:cubicBezTo>
                  <a:pt x="37" y="4"/>
                  <a:pt x="37" y="4"/>
                  <a:pt x="37" y="4"/>
                </a:cubicBezTo>
                <a:cubicBezTo>
                  <a:pt x="36" y="4"/>
                  <a:pt x="35" y="4"/>
                  <a:pt x="35" y="3"/>
                </a:cubicBezTo>
                <a:cubicBezTo>
                  <a:pt x="22" y="19"/>
                  <a:pt x="22" y="19"/>
                  <a:pt x="22" y="19"/>
                </a:cubicBezTo>
                <a:cubicBezTo>
                  <a:pt x="23" y="20"/>
                  <a:pt x="23" y="20"/>
                  <a:pt x="23" y="20"/>
                </a:cubicBezTo>
                <a:close/>
                <a:moveTo>
                  <a:pt x="39" y="5"/>
                </a:moveTo>
                <a:cubicBezTo>
                  <a:pt x="25" y="22"/>
                  <a:pt x="25" y="22"/>
                  <a:pt x="25" y="22"/>
                </a:cubicBezTo>
                <a:cubicBezTo>
                  <a:pt x="26" y="23"/>
                  <a:pt x="26" y="23"/>
                  <a:pt x="26" y="23"/>
                </a:cubicBezTo>
                <a:cubicBezTo>
                  <a:pt x="41" y="6"/>
                  <a:pt x="41" y="6"/>
                  <a:pt x="41" y="6"/>
                </a:cubicBezTo>
                <a:cubicBezTo>
                  <a:pt x="40" y="5"/>
                  <a:pt x="39" y="5"/>
                  <a:pt x="39" y="5"/>
                </a:cubicBezTo>
                <a:close/>
                <a:moveTo>
                  <a:pt x="20" y="17"/>
                </a:moveTo>
                <a:cubicBezTo>
                  <a:pt x="32" y="3"/>
                  <a:pt x="32" y="3"/>
                  <a:pt x="32" y="3"/>
                </a:cubicBezTo>
                <a:cubicBezTo>
                  <a:pt x="32" y="3"/>
                  <a:pt x="31" y="3"/>
                  <a:pt x="30" y="3"/>
                </a:cubicBezTo>
                <a:cubicBezTo>
                  <a:pt x="19" y="16"/>
                  <a:pt x="19" y="16"/>
                  <a:pt x="19" y="16"/>
                </a:cubicBezTo>
                <a:cubicBezTo>
                  <a:pt x="20" y="17"/>
                  <a:pt x="20" y="17"/>
                  <a:pt x="20" y="17"/>
                </a:cubicBezTo>
                <a:close/>
                <a:moveTo>
                  <a:pt x="18" y="15"/>
                </a:moveTo>
                <a:cubicBezTo>
                  <a:pt x="27" y="3"/>
                  <a:pt x="27" y="3"/>
                  <a:pt x="27" y="3"/>
                </a:cubicBezTo>
                <a:cubicBezTo>
                  <a:pt x="26" y="3"/>
                  <a:pt x="25" y="3"/>
                  <a:pt x="24" y="3"/>
                </a:cubicBezTo>
                <a:cubicBezTo>
                  <a:pt x="16" y="13"/>
                  <a:pt x="16" y="13"/>
                  <a:pt x="16" y="13"/>
                </a:cubicBezTo>
                <a:cubicBezTo>
                  <a:pt x="18" y="15"/>
                  <a:pt x="18" y="15"/>
                  <a:pt x="18" y="15"/>
                </a:cubicBezTo>
                <a:close/>
                <a:moveTo>
                  <a:pt x="42" y="7"/>
                </a:moveTo>
                <a:cubicBezTo>
                  <a:pt x="27" y="25"/>
                  <a:pt x="27" y="25"/>
                  <a:pt x="27" y="25"/>
                </a:cubicBezTo>
                <a:cubicBezTo>
                  <a:pt x="29" y="26"/>
                  <a:pt x="29" y="26"/>
                  <a:pt x="29" y="26"/>
                </a:cubicBezTo>
                <a:cubicBezTo>
                  <a:pt x="44" y="8"/>
                  <a:pt x="44" y="8"/>
                  <a:pt x="44" y="8"/>
                </a:cubicBezTo>
                <a:cubicBezTo>
                  <a:pt x="43" y="7"/>
                  <a:pt x="43" y="7"/>
                  <a:pt x="42" y="7"/>
                </a:cubicBezTo>
                <a:close/>
                <a:moveTo>
                  <a:pt x="52" y="19"/>
                </a:moveTo>
                <a:cubicBezTo>
                  <a:pt x="51" y="16"/>
                  <a:pt x="49" y="14"/>
                  <a:pt x="47" y="12"/>
                </a:cubicBezTo>
                <a:cubicBezTo>
                  <a:pt x="33" y="29"/>
                  <a:pt x="33" y="29"/>
                  <a:pt x="33" y="29"/>
                </a:cubicBezTo>
                <a:cubicBezTo>
                  <a:pt x="32" y="31"/>
                  <a:pt x="32" y="36"/>
                  <a:pt x="31" y="41"/>
                </a:cubicBezTo>
                <a:cubicBezTo>
                  <a:pt x="31" y="45"/>
                  <a:pt x="30" y="49"/>
                  <a:pt x="29" y="54"/>
                </a:cubicBezTo>
                <a:cubicBezTo>
                  <a:pt x="30" y="54"/>
                  <a:pt x="30" y="54"/>
                  <a:pt x="30" y="54"/>
                </a:cubicBezTo>
                <a:cubicBezTo>
                  <a:pt x="37" y="54"/>
                  <a:pt x="43" y="52"/>
                  <a:pt x="47" y="47"/>
                </a:cubicBezTo>
                <a:cubicBezTo>
                  <a:pt x="52" y="43"/>
                  <a:pt x="55" y="36"/>
                  <a:pt x="55" y="30"/>
                </a:cubicBezTo>
                <a:cubicBezTo>
                  <a:pt x="55" y="26"/>
                  <a:pt x="54" y="22"/>
                  <a:pt x="52" y="19"/>
                </a:cubicBezTo>
                <a:close/>
              </a:path>
            </a:pathLst>
          </a:custGeom>
          <a:solidFill>
            <a:schemeClr val="bg1"/>
          </a:solidFill>
          <a:ln>
            <a:noFill/>
          </a:ln>
        </p:spPr>
        <p:txBody>
          <a:body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方正黑体简体" panose="02010601030101010101" pitchFamily="2" charset="-122"/>
              <a:cs typeface="+mn-cs"/>
              <a:sym typeface="Arial" panose="020B0604020202020204" pitchFamily="34" charset="0"/>
            </a:endParaRPr>
          </a:p>
        </p:txBody>
      </p:sp>
      <p:sp>
        <p:nvSpPr>
          <p:cNvPr id="235" name="Freeform 308"/>
          <p:cNvSpPr>
            <a:spLocks noEditPoints="1"/>
          </p:cNvSpPr>
          <p:nvPr/>
        </p:nvSpPr>
        <p:spPr bwMode="auto">
          <a:xfrm>
            <a:off x="9463883" y="1208828"/>
            <a:ext cx="217487" cy="215900"/>
          </a:xfrm>
          <a:custGeom>
            <a:avLst/>
            <a:gdLst>
              <a:gd name="T0" fmla="*/ 54181 w 124"/>
              <a:gd name="T1" fmla="*/ 59424 h 124"/>
              <a:gd name="T2" fmla="*/ 54181 w 124"/>
              <a:gd name="T3" fmla="*/ 176524 h 124"/>
              <a:gd name="T4" fmla="*/ 94379 w 124"/>
              <a:gd name="T5" fmla="*/ 176524 h 124"/>
              <a:gd name="T6" fmla="*/ 94379 w 124"/>
              <a:gd name="T7" fmla="*/ 59424 h 124"/>
              <a:gd name="T8" fmla="*/ 54181 w 124"/>
              <a:gd name="T9" fmla="*/ 59424 h 124"/>
              <a:gd name="T10" fmla="*/ 54181 w 124"/>
              <a:gd name="T11" fmla="*/ 59424 h 124"/>
              <a:gd name="T12" fmla="*/ 0 w 124"/>
              <a:gd name="T13" fmla="*/ 190506 h 124"/>
              <a:gd name="T14" fmla="*/ 17478 w 124"/>
              <a:gd name="T15" fmla="*/ 190506 h 124"/>
              <a:gd name="T16" fmla="*/ 17478 w 124"/>
              <a:gd name="T17" fmla="*/ 176524 h 124"/>
              <a:gd name="T18" fmla="*/ 29712 w 124"/>
              <a:gd name="T19" fmla="*/ 176524 h 124"/>
              <a:gd name="T20" fmla="*/ 29712 w 124"/>
              <a:gd name="T21" fmla="*/ 59424 h 124"/>
              <a:gd name="T22" fmla="*/ 10487 w 124"/>
              <a:gd name="T23" fmla="*/ 59424 h 124"/>
              <a:gd name="T24" fmla="*/ 10487 w 124"/>
              <a:gd name="T25" fmla="*/ 50685 h 124"/>
              <a:gd name="T26" fmla="*/ 47189 w 124"/>
              <a:gd name="T27" fmla="*/ 29712 h 124"/>
              <a:gd name="T28" fmla="*/ 106613 w 124"/>
              <a:gd name="T29" fmla="*/ 0 h 124"/>
              <a:gd name="T30" fmla="*/ 160794 w 124"/>
              <a:gd name="T31" fmla="*/ 29712 h 124"/>
              <a:gd name="T32" fmla="*/ 200992 w 124"/>
              <a:gd name="T33" fmla="*/ 50685 h 124"/>
              <a:gd name="T34" fmla="*/ 200992 w 124"/>
              <a:gd name="T35" fmla="*/ 59424 h 124"/>
              <a:gd name="T36" fmla="*/ 183515 w 124"/>
              <a:gd name="T37" fmla="*/ 59424 h 124"/>
              <a:gd name="T38" fmla="*/ 183515 w 124"/>
              <a:gd name="T39" fmla="*/ 176524 h 124"/>
              <a:gd name="T40" fmla="*/ 194001 w 124"/>
              <a:gd name="T41" fmla="*/ 176524 h 124"/>
              <a:gd name="T42" fmla="*/ 194001 w 124"/>
              <a:gd name="T43" fmla="*/ 190506 h 124"/>
              <a:gd name="T44" fmla="*/ 216722 w 124"/>
              <a:gd name="T45" fmla="*/ 190506 h 124"/>
              <a:gd name="T46" fmla="*/ 216722 w 124"/>
              <a:gd name="T47" fmla="*/ 216722 h 124"/>
              <a:gd name="T48" fmla="*/ 0 w 124"/>
              <a:gd name="T49" fmla="*/ 216722 h 124"/>
              <a:gd name="T50" fmla="*/ 0 w 124"/>
              <a:gd name="T51" fmla="*/ 190506 h 124"/>
              <a:gd name="T52" fmla="*/ 0 w 124"/>
              <a:gd name="T53" fmla="*/ 190506 h 124"/>
              <a:gd name="T54" fmla="*/ 157298 w 124"/>
              <a:gd name="T55" fmla="*/ 176524 h 124"/>
              <a:gd name="T56" fmla="*/ 157298 w 124"/>
              <a:gd name="T57" fmla="*/ 59424 h 124"/>
              <a:gd name="T58" fmla="*/ 120595 w 124"/>
              <a:gd name="T59" fmla="*/ 59424 h 124"/>
              <a:gd name="T60" fmla="*/ 120595 w 124"/>
              <a:gd name="T61" fmla="*/ 176524 h 124"/>
              <a:gd name="T62" fmla="*/ 157298 w 124"/>
              <a:gd name="T63" fmla="*/ 176524 h 124"/>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124" h="124">
                <a:moveTo>
                  <a:pt x="31" y="34"/>
                </a:moveTo>
                <a:lnTo>
                  <a:pt x="31" y="101"/>
                </a:lnTo>
                <a:lnTo>
                  <a:pt x="54" y="101"/>
                </a:lnTo>
                <a:lnTo>
                  <a:pt x="54" y="34"/>
                </a:lnTo>
                <a:lnTo>
                  <a:pt x="31" y="34"/>
                </a:lnTo>
                <a:close/>
                <a:moveTo>
                  <a:pt x="0" y="109"/>
                </a:moveTo>
                <a:lnTo>
                  <a:pt x="10" y="109"/>
                </a:lnTo>
                <a:lnTo>
                  <a:pt x="10" y="101"/>
                </a:lnTo>
                <a:lnTo>
                  <a:pt x="17" y="101"/>
                </a:lnTo>
                <a:lnTo>
                  <a:pt x="17" y="34"/>
                </a:lnTo>
                <a:lnTo>
                  <a:pt x="6" y="34"/>
                </a:lnTo>
                <a:lnTo>
                  <a:pt x="6" y="29"/>
                </a:lnTo>
                <a:lnTo>
                  <a:pt x="27" y="17"/>
                </a:lnTo>
                <a:lnTo>
                  <a:pt x="61" y="0"/>
                </a:lnTo>
                <a:lnTo>
                  <a:pt x="92" y="17"/>
                </a:lnTo>
                <a:lnTo>
                  <a:pt x="115" y="29"/>
                </a:lnTo>
                <a:lnTo>
                  <a:pt x="115" y="34"/>
                </a:lnTo>
                <a:lnTo>
                  <a:pt x="105" y="34"/>
                </a:lnTo>
                <a:lnTo>
                  <a:pt x="105" y="101"/>
                </a:lnTo>
                <a:lnTo>
                  <a:pt x="111" y="101"/>
                </a:lnTo>
                <a:lnTo>
                  <a:pt x="111" y="109"/>
                </a:lnTo>
                <a:lnTo>
                  <a:pt x="124" y="109"/>
                </a:lnTo>
                <a:lnTo>
                  <a:pt x="124" y="124"/>
                </a:lnTo>
                <a:lnTo>
                  <a:pt x="0" y="124"/>
                </a:lnTo>
                <a:lnTo>
                  <a:pt x="0" y="109"/>
                </a:lnTo>
                <a:close/>
                <a:moveTo>
                  <a:pt x="90" y="101"/>
                </a:moveTo>
                <a:lnTo>
                  <a:pt x="90" y="34"/>
                </a:lnTo>
                <a:lnTo>
                  <a:pt x="69" y="34"/>
                </a:lnTo>
                <a:lnTo>
                  <a:pt x="69" y="101"/>
                </a:lnTo>
                <a:lnTo>
                  <a:pt x="90" y="101"/>
                </a:lnTo>
                <a:close/>
              </a:path>
            </a:pathLst>
          </a:custGeom>
          <a:solidFill>
            <a:schemeClr val="bg1"/>
          </a:solidFill>
          <a:ln>
            <a:noFill/>
          </a:ln>
        </p:spPr>
        <p:txBody>
          <a:body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方正黑体简体" panose="02010601030101010101" pitchFamily="2" charset="-122"/>
              <a:cs typeface="+mn-cs"/>
              <a:sym typeface="Arial" panose="020B0604020202020204" pitchFamily="34" charset="0"/>
            </a:endParaRPr>
          </a:p>
        </p:txBody>
      </p:sp>
      <p:sp>
        <p:nvSpPr>
          <p:cNvPr id="236" name="Freeform 309"/>
          <p:cNvSpPr>
            <a:spLocks noEditPoints="1"/>
          </p:cNvSpPr>
          <p:nvPr/>
        </p:nvSpPr>
        <p:spPr bwMode="auto">
          <a:xfrm>
            <a:off x="10205245" y="1615228"/>
            <a:ext cx="271463" cy="198438"/>
          </a:xfrm>
          <a:custGeom>
            <a:avLst/>
            <a:gdLst>
              <a:gd name="T0" fmla="*/ 25626 w 74"/>
              <a:gd name="T1" fmla="*/ 171896 h 54"/>
              <a:gd name="T2" fmla="*/ 245277 w 74"/>
              <a:gd name="T3" fmla="*/ 171896 h 54"/>
              <a:gd name="T4" fmla="*/ 179382 w 74"/>
              <a:gd name="T5" fmla="*/ 124350 h 54"/>
              <a:gd name="T6" fmla="*/ 131791 w 74"/>
              <a:gd name="T7" fmla="*/ 120693 h 54"/>
              <a:gd name="T8" fmla="*/ 84200 w 74"/>
              <a:gd name="T9" fmla="*/ 128007 h 54"/>
              <a:gd name="T10" fmla="*/ 25626 w 74"/>
              <a:gd name="T11" fmla="*/ 171896 h 54"/>
              <a:gd name="T12" fmla="*/ 150095 w 74"/>
              <a:gd name="T13" fmla="*/ 29259 h 54"/>
              <a:gd name="T14" fmla="*/ 142773 w 74"/>
              <a:gd name="T15" fmla="*/ 18287 h 54"/>
              <a:gd name="T16" fmla="*/ 142773 w 74"/>
              <a:gd name="T17" fmla="*/ 18287 h 54"/>
              <a:gd name="T18" fmla="*/ 135452 w 74"/>
              <a:gd name="T19" fmla="*/ 14629 h 54"/>
              <a:gd name="T20" fmla="*/ 120808 w 74"/>
              <a:gd name="T21" fmla="*/ 21944 h 54"/>
              <a:gd name="T22" fmla="*/ 117147 w 74"/>
              <a:gd name="T23" fmla="*/ 25601 h 54"/>
              <a:gd name="T24" fmla="*/ 117147 w 74"/>
              <a:gd name="T25" fmla="*/ 36574 h 54"/>
              <a:gd name="T26" fmla="*/ 135452 w 74"/>
              <a:gd name="T27" fmla="*/ 51203 h 54"/>
              <a:gd name="T28" fmla="*/ 139112 w 74"/>
              <a:gd name="T29" fmla="*/ 51203 h 54"/>
              <a:gd name="T30" fmla="*/ 139112 w 74"/>
              <a:gd name="T31" fmla="*/ 58518 h 54"/>
              <a:gd name="T32" fmla="*/ 139112 w 74"/>
              <a:gd name="T33" fmla="*/ 73147 h 54"/>
              <a:gd name="T34" fmla="*/ 150095 w 74"/>
              <a:gd name="T35" fmla="*/ 73147 h 54"/>
              <a:gd name="T36" fmla="*/ 150095 w 74"/>
              <a:gd name="T37" fmla="*/ 95091 h 54"/>
              <a:gd name="T38" fmla="*/ 186703 w 74"/>
              <a:gd name="T39" fmla="*/ 102406 h 54"/>
              <a:gd name="T40" fmla="*/ 270903 w 74"/>
              <a:gd name="T41" fmla="*/ 182868 h 54"/>
              <a:gd name="T42" fmla="*/ 270903 w 74"/>
              <a:gd name="T43" fmla="*/ 197497 h 54"/>
              <a:gd name="T44" fmla="*/ 259920 w 74"/>
              <a:gd name="T45" fmla="*/ 197497 h 54"/>
              <a:gd name="T46" fmla="*/ 10983 w 74"/>
              <a:gd name="T47" fmla="*/ 197497 h 54"/>
              <a:gd name="T48" fmla="*/ 0 w 74"/>
              <a:gd name="T49" fmla="*/ 197497 h 54"/>
              <a:gd name="T50" fmla="*/ 0 w 74"/>
              <a:gd name="T51" fmla="*/ 182868 h 54"/>
              <a:gd name="T52" fmla="*/ 76878 w 74"/>
              <a:gd name="T53" fmla="*/ 102406 h 54"/>
              <a:gd name="T54" fmla="*/ 109826 w 74"/>
              <a:gd name="T55" fmla="*/ 98749 h 54"/>
              <a:gd name="T56" fmla="*/ 109826 w 74"/>
              <a:gd name="T57" fmla="*/ 73147 h 54"/>
              <a:gd name="T58" fmla="*/ 124469 w 74"/>
              <a:gd name="T59" fmla="*/ 73147 h 54"/>
              <a:gd name="T60" fmla="*/ 124469 w 74"/>
              <a:gd name="T61" fmla="*/ 62175 h 54"/>
              <a:gd name="T62" fmla="*/ 106165 w 74"/>
              <a:gd name="T63" fmla="*/ 40231 h 54"/>
              <a:gd name="T64" fmla="*/ 102504 w 74"/>
              <a:gd name="T65" fmla="*/ 25601 h 54"/>
              <a:gd name="T66" fmla="*/ 109826 w 74"/>
              <a:gd name="T67" fmla="*/ 10972 h 54"/>
              <a:gd name="T68" fmla="*/ 135452 w 74"/>
              <a:gd name="T69" fmla="*/ 0 h 54"/>
              <a:gd name="T70" fmla="*/ 153756 w 74"/>
              <a:gd name="T71" fmla="*/ 7315 h 54"/>
              <a:gd name="T72" fmla="*/ 153756 w 74"/>
              <a:gd name="T73" fmla="*/ 7315 h 54"/>
              <a:gd name="T74" fmla="*/ 164738 w 74"/>
              <a:gd name="T75" fmla="*/ 25601 h 54"/>
              <a:gd name="T76" fmla="*/ 150095 w 74"/>
              <a:gd name="T77" fmla="*/ 29259 h 54"/>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74" h="54">
                <a:moveTo>
                  <a:pt x="7" y="47"/>
                </a:moveTo>
                <a:cubicBezTo>
                  <a:pt x="67" y="47"/>
                  <a:pt x="67" y="47"/>
                  <a:pt x="67" y="47"/>
                </a:cubicBezTo>
                <a:cubicBezTo>
                  <a:pt x="65" y="41"/>
                  <a:pt x="58" y="36"/>
                  <a:pt x="49" y="34"/>
                </a:cubicBezTo>
                <a:cubicBezTo>
                  <a:pt x="45" y="33"/>
                  <a:pt x="41" y="33"/>
                  <a:pt x="36" y="33"/>
                </a:cubicBezTo>
                <a:cubicBezTo>
                  <a:pt x="32" y="33"/>
                  <a:pt x="27" y="34"/>
                  <a:pt x="23" y="35"/>
                </a:cubicBezTo>
                <a:cubicBezTo>
                  <a:pt x="15" y="37"/>
                  <a:pt x="8" y="41"/>
                  <a:pt x="7" y="47"/>
                </a:cubicBezTo>
                <a:close/>
                <a:moveTo>
                  <a:pt x="41" y="8"/>
                </a:moveTo>
                <a:cubicBezTo>
                  <a:pt x="41" y="7"/>
                  <a:pt x="40" y="6"/>
                  <a:pt x="39" y="5"/>
                </a:cubicBezTo>
                <a:cubicBezTo>
                  <a:pt x="39" y="5"/>
                  <a:pt x="39" y="5"/>
                  <a:pt x="39" y="5"/>
                </a:cubicBezTo>
                <a:cubicBezTo>
                  <a:pt x="39" y="5"/>
                  <a:pt x="38" y="4"/>
                  <a:pt x="37" y="4"/>
                </a:cubicBezTo>
                <a:cubicBezTo>
                  <a:pt x="35" y="4"/>
                  <a:pt x="34" y="5"/>
                  <a:pt x="33" y="6"/>
                </a:cubicBezTo>
                <a:cubicBezTo>
                  <a:pt x="33" y="6"/>
                  <a:pt x="32" y="7"/>
                  <a:pt x="32" y="7"/>
                </a:cubicBezTo>
                <a:cubicBezTo>
                  <a:pt x="32" y="8"/>
                  <a:pt x="32" y="9"/>
                  <a:pt x="32" y="10"/>
                </a:cubicBezTo>
                <a:cubicBezTo>
                  <a:pt x="33" y="11"/>
                  <a:pt x="34" y="13"/>
                  <a:pt x="37" y="14"/>
                </a:cubicBezTo>
                <a:cubicBezTo>
                  <a:pt x="38" y="14"/>
                  <a:pt x="38" y="14"/>
                  <a:pt x="38" y="14"/>
                </a:cubicBezTo>
                <a:cubicBezTo>
                  <a:pt x="38" y="16"/>
                  <a:pt x="38" y="16"/>
                  <a:pt x="38" y="16"/>
                </a:cubicBezTo>
                <a:cubicBezTo>
                  <a:pt x="38" y="20"/>
                  <a:pt x="38" y="20"/>
                  <a:pt x="38" y="20"/>
                </a:cubicBezTo>
                <a:cubicBezTo>
                  <a:pt x="41" y="20"/>
                  <a:pt x="41" y="20"/>
                  <a:pt x="41" y="20"/>
                </a:cubicBezTo>
                <a:cubicBezTo>
                  <a:pt x="41" y="26"/>
                  <a:pt x="41" y="26"/>
                  <a:pt x="41" y="26"/>
                </a:cubicBezTo>
                <a:cubicBezTo>
                  <a:pt x="45" y="27"/>
                  <a:pt x="48" y="27"/>
                  <a:pt x="51" y="28"/>
                </a:cubicBezTo>
                <a:cubicBezTo>
                  <a:pt x="63" y="31"/>
                  <a:pt x="74" y="38"/>
                  <a:pt x="74" y="50"/>
                </a:cubicBezTo>
                <a:cubicBezTo>
                  <a:pt x="74" y="54"/>
                  <a:pt x="74" y="54"/>
                  <a:pt x="74" y="54"/>
                </a:cubicBezTo>
                <a:cubicBezTo>
                  <a:pt x="71" y="54"/>
                  <a:pt x="71" y="54"/>
                  <a:pt x="71" y="54"/>
                </a:cubicBezTo>
                <a:cubicBezTo>
                  <a:pt x="3" y="54"/>
                  <a:pt x="3" y="54"/>
                  <a:pt x="3" y="54"/>
                </a:cubicBezTo>
                <a:cubicBezTo>
                  <a:pt x="0" y="54"/>
                  <a:pt x="0" y="54"/>
                  <a:pt x="0" y="54"/>
                </a:cubicBezTo>
                <a:cubicBezTo>
                  <a:pt x="0" y="50"/>
                  <a:pt x="0" y="50"/>
                  <a:pt x="0" y="50"/>
                </a:cubicBezTo>
                <a:cubicBezTo>
                  <a:pt x="0" y="39"/>
                  <a:pt x="9" y="31"/>
                  <a:pt x="21" y="28"/>
                </a:cubicBezTo>
                <a:cubicBezTo>
                  <a:pt x="24" y="27"/>
                  <a:pt x="27" y="27"/>
                  <a:pt x="30" y="27"/>
                </a:cubicBezTo>
                <a:cubicBezTo>
                  <a:pt x="30" y="20"/>
                  <a:pt x="30" y="20"/>
                  <a:pt x="30" y="20"/>
                </a:cubicBezTo>
                <a:cubicBezTo>
                  <a:pt x="34" y="20"/>
                  <a:pt x="34" y="20"/>
                  <a:pt x="34" y="20"/>
                </a:cubicBezTo>
                <a:cubicBezTo>
                  <a:pt x="34" y="17"/>
                  <a:pt x="34" y="17"/>
                  <a:pt x="34" y="17"/>
                </a:cubicBezTo>
                <a:cubicBezTo>
                  <a:pt x="31" y="15"/>
                  <a:pt x="29" y="13"/>
                  <a:pt x="29" y="11"/>
                </a:cubicBezTo>
                <a:cubicBezTo>
                  <a:pt x="28" y="9"/>
                  <a:pt x="28" y="8"/>
                  <a:pt x="28" y="7"/>
                </a:cubicBezTo>
                <a:cubicBezTo>
                  <a:pt x="29" y="5"/>
                  <a:pt x="29" y="4"/>
                  <a:pt x="30" y="3"/>
                </a:cubicBezTo>
                <a:cubicBezTo>
                  <a:pt x="32" y="1"/>
                  <a:pt x="34" y="0"/>
                  <a:pt x="37" y="0"/>
                </a:cubicBezTo>
                <a:cubicBezTo>
                  <a:pt x="39" y="1"/>
                  <a:pt x="41" y="1"/>
                  <a:pt x="42" y="2"/>
                </a:cubicBezTo>
                <a:cubicBezTo>
                  <a:pt x="42" y="2"/>
                  <a:pt x="42" y="2"/>
                  <a:pt x="42" y="2"/>
                </a:cubicBezTo>
                <a:cubicBezTo>
                  <a:pt x="43" y="4"/>
                  <a:pt x="44" y="5"/>
                  <a:pt x="45" y="7"/>
                </a:cubicBezTo>
                <a:lnTo>
                  <a:pt x="41" y="8"/>
                </a:lnTo>
                <a:close/>
              </a:path>
            </a:pathLst>
          </a:custGeom>
          <a:solidFill>
            <a:schemeClr val="bg1"/>
          </a:solidFill>
          <a:ln>
            <a:noFill/>
          </a:ln>
        </p:spPr>
        <p:txBody>
          <a:body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方正黑体简体" panose="02010601030101010101" pitchFamily="2" charset="-122"/>
              <a:cs typeface="+mn-cs"/>
              <a:sym typeface="Arial" panose="020B0604020202020204" pitchFamily="34" charset="0"/>
            </a:endParaRPr>
          </a:p>
        </p:txBody>
      </p:sp>
      <p:sp>
        <p:nvSpPr>
          <p:cNvPr id="237" name="Freeform 312"/>
          <p:cNvSpPr/>
          <p:nvPr/>
        </p:nvSpPr>
        <p:spPr bwMode="auto">
          <a:xfrm>
            <a:off x="2518570" y="3909166"/>
            <a:ext cx="217488" cy="215900"/>
          </a:xfrm>
          <a:custGeom>
            <a:avLst/>
            <a:gdLst>
              <a:gd name="T0" fmla="*/ 0 w 59"/>
              <a:gd name="T1" fmla="*/ 106524 h 59"/>
              <a:gd name="T2" fmla="*/ 40406 w 59"/>
              <a:gd name="T3" fmla="*/ 66119 h 59"/>
              <a:gd name="T4" fmla="*/ 36733 w 59"/>
              <a:gd name="T5" fmla="*/ 55099 h 59"/>
              <a:gd name="T6" fmla="*/ 22040 w 59"/>
              <a:gd name="T7" fmla="*/ 55099 h 59"/>
              <a:gd name="T8" fmla="*/ 3673 w 59"/>
              <a:gd name="T9" fmla="*/ 33059 h 59"/>
              <a:gd name="T10" fmla="*/ 11020 w 59"/>
              <a:gd name="T11" fmla="*/ 11020 h 59"/>
              <a:gd name="T12" fmla="*/ 33059 w 59"/>
              <a:gd name="T13" fmla="*/ 3673 h 59"/>
              <a:gd name="T14" fmla="*/ 51426 w 59"/>
              <a:gd name="T15" fmla="*/ 22040 h 59"/>
              <a:gd name="T16" fmla="*/ 55099 w 59"/>
              <a:gd name="T17" fmla="*/ 36733 h 59"/>
              <a:gd name="T18" fmla="*/ 66119 w 59"/>
              <a:gd name="T19" fmla="*/ 44079 h 59"/>
              <a:gd name="T20" fmla="*/ 110198 w 59"/>
              <a:gd name="T21" fmla="*/ 0 h 59"/>
              <a:gd name="T22" fmla="*/ 150603 w 59"/>
              <a:gd name="T23" fmla="*/ 40406 h 59"/>
              <a:gd name="T24" fmla="*/ 146930 w 59"/>
              <a:gd name="T25" fmla="*/ 47752 h 59"/>
              <a:gd name="T26" fmla="*/ 128564 w 59"/>
              <a:gd name="T27" fmla="*/ 51426 h 59"/>
              <a:gd name="T28" fmla="*/ 110198 w 59"/>
              <a:gd name="T29" fmla="*/ 73465 h 59"/>
              <a:gd name="T30" fmla="*/ 121217 w 59"/>
              <a:gd name="T31" fmla="*/ 91831 h 59"/>
              <a:gd name="T32" fmla="*/ 139584 w 59"/>
              <a:gd name="T33" fmla="*/ 99178 h 59"/>
              <a:gd name="T34" fmla="*/ 161623 w 59"/>
              <a:gd name="T35" fmla="*/ 84485 h 59"/>
              <a:gd name="T36" fmla="*/ 161623 w 59"/>
              <a:gd name="T37" fmla="*/ 66119 h 59"/>
              <a:gd name="T38" fmla="*/ 172643 w 59"/>
              <a:gd name="T39" fmla="*/ 62445 h 59"/>
              <a:gd name="T40" fmla="*/ 216722 w 59"/>
              <a:gd name="T41" fmla="*/ 106524 h 59"/>
              <a:gd name="T42" fmla="*/ 168970 w 59"/>
              <a:gd name="T43" fmla="*/ 150603 h 59"/>
              <a:gd name="T44" fmla="*/ 161623 w 59"/>
              <a:gd name="T45" fmla="*/ 146930 h 59"/>
              <a:gd name="T46" fmla="*/ 157950 w 59"/>
              <a:gd name="T47" fmla="*/ 132237 h 59"/>
              <a:gd name="T48" fmla="*/ 139584 w 59"/>
              <a:gd name="T49" fmla="*/ 113871 h 59"/>
              <a:gd name="T50" fmla="*/ 121217 w 59"/>
              <a:gd name="T51" fmla="*/ 124891 h 59"/>
              <a:gd name="T52" fmla="*/ 113871 w 59"/>
              <a:gd name="T53" fmla="*/ 143257 h 59"/>
              <a:gd name="T54" fmla="*/ 128564 w 59"/>
              <a:gd name="T55" fmla="*/ 161623 h 59"/>
              <a:gd name="T56" fmla="*/ 146930 w 59"/>
              <a:gd name="T57" fmla="*/ 165296 h 59"/>
              <a:gd name="T58" fmla="*/ 150603 w 59"/>
              <a:gd name="T59" fmla="*/ 172643 h 59"/>
              <a:gd name="T60" fmla="*/ 106524 w 59"/>
              <a:gd name="T61" fmla="*/ 216722 h 59"/>
              <a:gd name="T62" fmla="*/ 66119 w 59"/>
              <a:gd name="T63" fmla="*/ 172643 h 59"/>
              <a:gd name="T64" fmla="*/ 55099 w 59"/>
              <a:gd name="T65" fmla="*/ 179989 h 59"/>
              <a:gd name="T66" fmla="*/ 51426 w 59"/>
              <a:gd name="T67" fmla="*/ 194682 h 59"/>
              <a:gd name="T68" fmla="*/ 29386 w 59"/>
              <a:gd name="T69" fmla="*/ 213049 h 59"/>
              <a:gd name="T70" fmla="*/ 11020 w 59"/>
              <a:gd name="T71" fmla="*/ 205702 h 59"/>
              <a:gd name="T72" fmla="*/ 0 w 59"/>
              <a:gd name="T73" fmla="*/ 183663 h 59"/>
              <a:gd name="T74" fmla="*/ 18366 w 59"/>
              <a:gd name="T75" fmla="*/ 161623 h 59"/>
              <a:gd name="T76" fmla="*/ 36733 w 59"/>
              <a:gd name="T77" fmla="*/ 157950 h 59"/>
              <a:gd name="T78" fmla="*/ 40406 w 59"/>
              <a:gd name="T79" fmla="*/ 146930 h 59"/>
              <a:gd name="T80" fmla="*/ 0 w 59"/>
              <a:gd name="T81" fmla="*/ 106524 h 59"/>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59" h="59">
                <a:moveTo>
                  <a:pt x="0" y="29"/>
                </a:moveTo>
                <a:cubicBezTo>
                  <a:pt x="11" y="18"/>
                  <a:pt x="11" y="18"/>
                  <a:pt x="11" y="18"/>
                </a:cubicBezTo>
                <a:cubicBezTo>
                  <a:pt x="12" y="17"/>
                  <a:pt x="12" y="16"/>
                  <a:pt x="10" y="15"/>
                </a:cubicBezTo>
                <a:cubicBezTo>
                  <a:pt x="9" y="15"/>
                  <a:pt x="7" y="15"/>
                  <a:pt x="6" y="15"/>
                </a:cubicBezTo>
                <a:cubicBezTo>
                  <a:pt x="3" y="14"/>
                  <a:pt x="1" y="11"/>
                  <a:pt x="1" y="9"/>
                </a:cubicBezTo>
                <a:cubicBezTo>
                  <a:pt x="1" y="6"/>
                  <a:pt x="3" y="3"/>
                  <a:pt x="3" y="3"/>
                </a:cubicBezTo>
                <a:cubicBezTo>
                  <a:pt x="3" y="3"/>
                  <a:pt x="5" y="1"/>
                  <a:pt x="9" y="1"/>
                </a:cubicBezTo>
                <a:cubicBezTo>
                  <a:pt x="11" y="1"/>
                  <a:pt x="14" y="3"/>
                  <a:pt x="14" y="6"/>
                </a:cubicBezTo>
                <a:cubicBezTo>
                  <a:pt x="15" y="7"/>
                  <a:pt x="15" y="9"/>
                  <a:pt x="15" y="10"/>
                </a:cubicBezTo>
                <a:cubicBezTo>
                  <a:pt x="16" y="12"/>
                  <a:pt x="17" y="12"/>
                  <a:pt x="18" y="12"/>
                </a:cubicBezTo>
                <a:cubicBezTo>
                  <a:pt x="30" y="0"/>
                  <a:pt x="30" y="0"/>
                  <a:pt x="30" y="0"/>
                </a:cubicBezTo>
                <a:cubicBezTo>
                  <a:pt x="41" y="11"/>
                  <a:pt x="41" y="11"/>
                  <a:pt x="41" y="11"/>
                </a:cubicBezTo>
                <a:cubicBezTo>
                  <a:pt x="41" y="12"/>
                  <a:pt x="41" y="13"/>
                  <a:pt x="40" y="13"/>
                </a:cubicBezTo>
                <a:cubicBezTo>
                  <a:pt x="38" y="14"/>
                  <a:pt x="37" y="14"/>
                  <a:pt x="35" y="14"/>
                </a:cubicBezTo>
                <a:cubicBezTo>
                  <a:pt x="33" y="15"/>
                  <a:pt x="31" y="17"/>
                  <a:pt x="30" y="20"/>
                </a:cubicBezTo>
                <a:cubicBezTo>
                  <a:pt x="30" y="23"/>
                  <a:pt x="33" y="25"/>
                  <a:pt x="33" y="25"/>
                </a:cubicBezTo>
                <a:cubicBezTo>
                  <a:pt x="33" y="25"/>
                  <a:pt x="35" y="27"/>
                  <a:pt x="38" y="27"/>
                </a:cubicBezTo>
                <a:cubicBezTo>
                  <a:pt x="41" y="27"/>
                  <a:pt x="43" y="25"/>
                  <a:pt x="44" y="23"/>
                </a:cubicBezTo>
                <a:cubicBezTo>
                  <a:pt x="44" y="21"/>
                  <a:pt x="44" y="19"/>
                  <a:pt x="44" y="18"/>
                </a:cubicBezTo>
                <a:cubicBezTo>
                  <a:pt x="45" y="17"/>
                  <a:pt x="46" y="17"/>
                  <a:pt x="47" y="17"/>
                </a:cubicBezTo>
                <a:cubicBezTo>
                  <a:pt x="59" y="29"/>
                  <a:pt x="59" y="29"/>
                  <a:pt x="59" y="29"/>
                </a:cubicBezTo>
                <a:cubicBezTo>
                  <a:pt x="46" y="41"/>
                  <a:pt x="46" y="41"/>
                  <a:pt x="46" y="41"/>
                </a:cubicBezTo>
                <a:cubicBezTo>
                  <a:pt x="45" y="41"/>
                  <a:pt x="45" y="41"/>
                  <a:pt x="44" y="40"/>
                </a:cubicBezTo>
                <a:cubicBezTo>
                  <a:pt x="44" y="39"/>
                  <a:pt x="44" y="37"/>
                  <a:pt x="43" y="36"/>
                </a:cubicBezTo>
                <a:cubicBezTo>
                  <a:pt x="43" y="33"/>
                  <a:pt x="40" y="31"/>
                  <a:pt x="38" y="31"/>
                </a:cubicBezTo>
                <a:cubicBezTo>
                  <a:pt x="35" y="31"/>
                  <a:pt x="33" y="34"/>
                  <a:pt x="33" y="34"/>
                </a:cubicBezTo>
                <a:cubicBezTo>
                  <a:pt x="33" y="34"/>
                  <a:pt x="31" y="36"/>
                  <a:pt x="31" y="39"/>
                </a:cubicBezTo>
                <a:cubicBezTo>
                  <a:pt x="31" y="41"/>
                  <a:pt x="33" y="44"/>
                  <a:pt x="35" y="44"/>
                </a:cubicBezTo>
                <a:cubicBezTo>
                  <a:pt x="37" y="44"/>
                  <a:pt x="38" y="44"/>
                  <a:pt x="40" y="45"/>
                </a:cubicBezTo>
                <a:cubicBezTo>
                  <a:pt x="41" y="45"/>
                  <a:pt x="41" y="46"/>
                  <a:pt x="41" y="47"/>
                </a:cubicBezTo>
                <a:cubicBezTo>
                  <a:pt x="29" y="59"/>
                  <a:pt x="29" y="59"/>
                  <a:pt x="29" y="59"/>
                </a:cubicBezTo>
                <a:cubicBezTo>
                  <a:pt x="18" y="47"/>
                  <a:pt x="18" y="47"/>
                  <a:pt x="18" y="47"/>
                </a:cubicBezTo>
                <a:cubicBezTo>
                  <a:pt x="17" y="47"/>
                  <a:pt x="16" y="47"/>
                  <a:pt x="15" y="49"/>
                </a:cubicBezTo>
                <a:cubicBezTo>
                  <a:pt x="14" y="50"/>
                  <a:pt x="15" y="52"/>
                  <a:pt x="14" y="53"/>
                </a:cubicBezTo>
                <a:cubicBezTo>
                  <a:pt x="14" y="56"/>
                  <a:pt x="11" y="58"/>
                  <a:pt x="8" y="58"/>
                </a:cubicBezTo>
                <a:cubicBezTo>
                  <a:pt x="5" y="59"/>
                  <a:pt x="3" y="56"/>
                  <a:pt x="3" y="56"/>
                </a:cubicBezTo>
                <a:cubicBezTo>
                  <a:pt x="3" y="56"/>
                  <a:pt x="0" y="53"/>
                  <a:pt x="0" y="50"/>
                </a:cubicBezTo>
                <a:cubicBezTo>
                  <a:pt x="0" y="47"/>
                  <a:pt x="2" y="45"/>
                  <a:pt x="5" y="44"/>
                </a:cubicBezTo>
                <a:cubicBezTo>
                  <a:pt x="7" y="44"/>
                  <a:pt x="8" y="44"/>
                  <a:pt x="10" y="43"/>
                </a:cubicBezTo>
                <a:cubicBezTo>
                  <a:pt x="11" y="43"/>
                  <a:pt x="11" y="42"/>
                  <a:pt x="11" y="40"/>
                </a:cubicBezTo>
                <a:lnTo>
                  <a:pt x="0" y="29"/>
                </a:lnTo>
                <a:close/>
              </a:path>
            </a:pathLst>
          </a:custGeom>
          <a:solidFill>
            <a:schemeClr val="bg1"/>
          </a:solidFill>
          <a:ln>
            <a:noFill/>
          </a:ln>
        </p:spPr>
        <p:txBody>
          <a:body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方正黑体简体" panose="02010601030101010101" pitchFamily="2" charset="-122"/>
              <a:cs typeface="+mn-cs"/>
              <a:sym typeface="Arial" panose="020B0604020202020204" pitchFamily="34" charset="0"/>
            </a:endParaRPr>
          </a:p>
        </p:txBody>
      </p:sp>
      <p:sp>
        <p:nvSpPr>
          <p:cNvPr id="238" name="Freeform 313"/>
          <p:cNvSpPr>
            <a:spLocks noEditPoints="1"/>
          </p:cNvSpPr>
          <p:nvPr/>
        </p:nvSpPr>
        <p:spPr bwMode="auto">
          <a:xfrm>
            <a:off x="2134395" y="3891703"/>
            <a:ext cx="193675" cy="233363"/>
          </a:xfrm>
          <a:custGeom>
            <a:avLst/>
            <a:gdLst>
              <a:gd name="T0" fmla="*/ 175700 w 53"/>
              <a:gd name="T1" fmla="*/ 208584 h 64"/>
              <a:gd name="T2" fmla="*/ 43925 w 53"/>
              <a:gd name="T3" fmla="*/ 234200 h 64"/>
              <a:gd name="T4" fmla="*/ 0 w 53"/>
              <a:gd name="T5" fmla="*/ 69528 h 64"/>
              <a:gd name="T6" fmla="*/ 18302 w 53"/>
              <a:gd name="T7" fmla="*/ 69528 h 64"/>
              <a:gd name="T8" fmla="*/ 131775 w 53"/>
              <a:gd name="T9" fmla="*/ 69528 h 64"/>
              <a:gd name="T10" fmla="*/ 161058 w 53"/>
              <a:gd name="T11" fmla="*/ 69528 h 64"/>
              <a:gd name="T12" fmla="*/ 14642 w 53"/>
              <a:gd name="T13" fmla="*/ 62209 h 64"/>
              <a:gd name="T14" fmla="*/ 3660 w 53"/>
              <a:gd name="T15" fmla="*/ 21956 h 64"/>
              <a:gd name="T16" fmla="*/ 84190 w 53"/>
              <a:gd name="T17" fmla="*/ 0 h 64"/>
              <a:gd name="T18" fmla="*/ 87850 w 53"/>
              <a:gd name="T19" fmla="*/ 0 h 64"/>
              <a:gd name="T20" fmla="*/ 135435 w 53"/>
              <a:gd name="T21" fmla="*/ 10978 h 64"/>
              <a:gd name="T22" fmla="*/ 146417 w 53"/>
              <a:gd name="T23" fmla="*/ 62209 h 64"/>
              <a:gd name="T24" fmla="*/ 120794 w 53"/>
              <a:gd name="T25" fmla="*/ 32934 h 64"/>
              <a:gd name="T26" fmla="*/ 80529 w 53"/>
              <a:gd name="T27" fmla="*/ 36594 h 64"/>
              <a:gd name="T28" fmla="*/ 25623 w 53"/>
              <a:gd name="T29" fmla="*/ 32934 h 64"/>
              <a:gd name="T30" fmla="*/ 14642 w 53"/>
              <a:gd name="T31" fmla="*/ 62209 h 64"/>
              <a:gd name="T32" fmla="*/ 120794 w 53"/>
              <a:gd name="T33" fmla="*/ 113441 h 64"/>
              <a:gd name="T34" fmla="*/ 40265 w 53"/>
              <a:gd name="T35" fmla="*/ 146375 h 64"/>
              <a:gd name="T36" fmla="*/ 40265 w 53"/>
              <a:gd name="T37" fmla="*/ 161013 h 64"/>
              <a:gd name="T38" fmla="*/ 76869 w 53"/>
              <a:gd name="T39" fmla="*/ 161013 h 64"/>
              <a:gd name="T40" fmla="*/ 76869 w 53"/>
              <a:gd name="T41" fmla="*/ 146375 h 64"/>
              <a:gd name="T42" fmla="*/ 117133 w 53"/>
              <a:gd name="T43" fmla="*/ 142716 h 64"/>
              <a:gd name="T44" fmla="*/ 117133 w 53"/>
              <a:gd name="T45" fmla="*/ 161013 h 64"/>
              <a:gd name="T46" fmla="*/ 73208 w 53"/>
              <a:gd name="T47" fmla="*/ 197606 h 64"/>
              <a:gd name="T48" fmla="*/ 168379 w 53"/>
              <a:gd name="T49" fmla="*/ 161013 h 64"/>
              <a:gd name="T50" fmla="*/ 135435 w 53"/>
              <a:gd name="T51" fmla="*/ 128078 h 64"/>
              <a:gd name="T52" fmla="*/ 91510 w 53"/>
              <a:gd name="T53" fmla="*/ 25616 h 64"/>
              <a:gd name="T54" fmla="*/ 91510 w 53"/>
              <a:gd name="T55" fmla="*/ 18297 h 64"/>
              <a:gd name="T56" fmla="*/ 36604 w 53"/>
              <a:gd name="T57" fmla="*/ 51231 h 64"/>
              <a:gd name="T58" fmla="*/ 73208 w 53"/>
              <a:gd name="T59" fmla="*/ 36594 h 64"/>
              <a:gd name="T60" fmla="*/ 40265 w 53"/>
              <a:gd name="T61" fmla="*/ 58550 h 64"/>
              <a:gd name="T62" fmla="*/ 62227 w 53"/>
              <a:gd name="T63" fmla="*/ 62209 h 64"/>
              <a:gd name="T64" fmla="*/ 76869 w 53"/>
              <a:gd name="T65" fmla="*/ 51231 h 64"/>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53" h="64">
                <a:moveTo>
                  <a:pt x="53" y="19"/>
                </a:moveTo>
                <a:cubicBezTo>
                  <a:pt x="48" y="57"/>
                  <a:pt x="48" y="57"/>
                  <a:pt x="48" y="57"/>
                </a:cubicBezTo>
                <a:cubicBezTo>
                  <a:pt x="48" y="61"/>
                  <a:pt x="45" y="64"/>
                  <a:pt x="41" y="64"/>
                </a:cubicBezTo>
                <a:cubicBezTo>
                  <a:pt x="12" y="64"/>
                  <a:pt x="12" y="64"/>
                  <a:pt x="12" y="64"/>
                </a:cubicBezTo>
                <a:cubicBezTo>
                  <a:pt x="8" y="64"/>
                  <a:pt x="5" y="61"/>
                  <a:pt x="5" y="57"/>
                </a:cubicBezTo>
                <a:cubicBezTo>
                  <a:pt x="0" y="19"/>
                  <a:pt x="0" y="19"/>
                  <a:pt x="0" y="19"/>
                </a:cubicBezTo>
                <a:cubicBezTo>
                  <a:pt x="3" y="19"/>
                  <a:pt x="3" y="19"/>
                  <a:pt x="3" y="19"/>
                </a:cubicBezTo>
                <a:cubicBezTo>
                  <a:pt x="5" y="19"/>
                  <a:pt x="5" y="19"/>
                  <a:pt x="5" y="19"/>
                </a:cubicBezTo>
                <a:cubicBezTo>
                  <a:pt x="10" y="19"/>
                  <a:pt x="10" y="19"/>
                  <a:pt x="10" y="19"/>
                </a:cubicBezTo>
                <a:cubicBezTo>
                  <a:pt x="36" y="19"/>
                  <a:pt x="36" y="19"/>
                  <a:pt x="36" y="19"/>
                </a:cubicBezTo>
                <a:cubicBezTo>
                  <a:pt x="41" y="19"/>
                  <a:pt x="41" y="19"/>
                  <a:pt x="41" y="19"/>
                </a:cubicBezTo>
                <a:cubicBezTo>
                  <a:pt x="44" y="19"/>
                  <a:pt x="44" y="19"/>
                  <a:pt x="44" y="19"/>
                </a:cubicBezTo>
                <a:cubicBezTo>
                  <a:pt x="53" y="19"/>
                  <a:pt x="53" y="19"/>
                  <a:pt x="53" y="19"/>
                </a:cubicBezTo>
                <a:close/>
                <a:moveTo>
                  <a:pt x="4" y="17"/>
                </a:moveTo>
                <a:cubicBezTo>
                  <a:pt x="2" y="8"/>
                  <a:pt x="2" y="8"/>
                  <a:pt x="2" y="8"/>
                </a:cubicBezTo>
                <a:cubicBezTo>
                  <a:pt x="1" y="6"/>
                  <a:pt x="1" y="6"/>
                  <a:pt x="1" y="6"/>
                </a:cubicBezTo>
                <a:cubicBezTo>
                  <a:pt x="4" y="5"/>
                  <a:pt x="4" y="5"/>
                  <a:pt x="4" y="5"/>
                </a:cubicBezTo>
                <a:cubicBezTo>
                  <a:pt x="23" y="0"/>
                  <a:pt x="23" y="0"/>
                  <a:pt x="23" y="0"/>
                </a:cubicBezTo>
                <a:cubicBezTo>
                  <a:pt x="23" y="0"/>
                  <a:pt x="23" y="0"/>
                  <a:pt x="23" y="0"/>
                </a:cubicBezTo>
                <a:cubicBezTo>
                  <a:pt x="24" y="0"/>
                  <a:pt x="24" y="0"/>
                  <a:pt x="24" y="0"/>
                </a:cubicBezTo>
                <a:cubicBezTo>
                  <a:pt x="35" y="3"/>
                  <a:pt x="35" y="3"/>
                  <a:pt x="35" y="3"/>
                </a:cubicBezTo>
                <a:cubicBezTo>
                  <a:pt x="37" y="3"/>
                  <a:pt x="37" y="3"/>
                  <a:pt x="37" y="3"/>
                </a:cubicBezTo>
                <a:cubicBezTo>
                  <a:pt x="37" y="5"/>
                  <a:pt x="37" y="5"/>
                  <a:pt x="37" y="5"/>
                </a:cubicBezTo>
                <a:cubicBezTo>
                  <a:pt x="40" y="17"/>
                  <a:pt x="40" y="17"/>
                  <a:pt x="40" y="17"/>
                </a:cubicBezTo>
                <a:cubicBezTo>
                  <a:pt x="35" y="17"/>
                  <a:pt x="35" y="17"/>
                  <a:pt x="35" y="17"/>
                </a:cubicBezTo>
                <a:cubicBezTo>
                  <a:pt x="33" y="9"/>
                  <a:pt x="33" y="9"/>
                  <a:pt x="33" y="9"/>
                </a:cubicBezTo>
                <a:cubicBezTo>
                  <a:pt x="30" y="10"/>
                  <a:pt x="24" y="11"/>
                  <a:pt x="24" y="11"/>
                </a:cubicBezTo>
                <a:cubicBezTo>
                  <a:pt x="22" y="10"/>
                  <a:pt x="22" y="10"/>
                  <a:pt x="22" y="10"/>
                </a:cubicBezTo>
                <a:cubicBezTo>
                  <a:pt x="21" y="6"/>
                  <a:pt x="21" y="6"/>
                  <a:pt x="21" y="6"/>
                </a:cubicBezTo>
                <a:cubicBezTo>
                  <a:pt x="7" y="9"/>
                  <a:pt x="7" y="9"/>
                  <a:pt x="7" y="9"/>
                </a:cubicBezTo>
                <a:cubicBezTo>
                  <a:pt x="9" y="17"/>
                  <a:pt x="9" y="17"/>
                  <a:pt x="9" y="17"/>
                </a:cubicBezTo>
                <a:cubicBezTo>
                  <a:pt x="4" y="17"/>
                  <a:pt x="4" y="17"/>
                  <a:pt x="4" y="17"/>
                </a:cubicBezTo>
                <a:close/>
                <a:moveTo>
                  <a:pt x="21" y="40"/>
                </a:moveTo>
                <a:cubicBezTo>
                  <a:pt x="22" y="35"/>
                  <a:pt x="26" y="32"/>
                  <a:pt x="33" y="31"/>
                </a:cubicBezTo>
                <a:cubicBezTo>
                  <a:pt x="33" y="30"/>
                  <a:pt x="33" y="30"/>
                  <a:pt x="33" y="29"/>
                </a:cubicBezTo>
                <a:cubicBezTo>
                  <a:pt x="19" y="27"/>
                  <a:pt x="14" y="31"/>
                  <a:pt x="11" y="40"/>
                </a:cubicBezTo>
                <a:cubicBezTo>
                  <a:pt x="6" y="40"/>
                  <a:pt x="6" y="40"/>
                  <a:pt x="6" y="40"/>
                </a:cubicBezTo>
                <a:cubicBezTo>
                  <a:pt x="11" y="44"/>
                  <a:pt x="11" y="44"/>
                  <a:pt x="11" y="44"/>
                </a:cubicBezTo>
                <a:cubicBezTo>
                  <a:pt x="16" y="48"/>
                  <a:pt x="16" y="48"/>
                  <a:pt x="16" y="48"/>
                </a:cubicBezTo>
                <a:cubicBezTo>
                  <a:pt x="21" y="44"/>
                  <a:pt x="21" y="44"/>
                  <a:pt x="21" y="44"/>
                </a:cubicBezTo>
                <a:cubicBezTo>
                  <a:pt x="26" y="40"/>
                  <a:pt x="26" y="40"/>
                  <a:pt x="26" y="40"/>
                </a:cubicBezTo>
                <a:cubicBezTo>
                  <a:pt x="21" y="40"/>
                  <a:pt x="21" y="40"/>
                  <a:pt x="21" y="40"/>
                </a:cubicBezTo>
                <a:close/>
                <a:moveTo>
                  <a:pt x="37" y="35"/>
                </a:moveTo>
                <a:cubicBezTo>
                  <a:pt x="32" y="39"/>
                  <a:pt x="32" y="39"/>
                  <a:pt x="32" y="39"/>
                </a:cubicBezTo>
                <a:cubicBezTo>
                  <a:pt x="27" y="44"/>
                  <a:pt x="27" y="44"/>
                  <a:pt x="27" y="44"/>
                </a:cubicBezTo>
                <a:cubicBezTo>
                  <a:pt x="32" y="44"/>
                  <a:pt x="32" y="44"/>
                  <a:pt x="32" y="44"/>
                </a:cubicBezTo>
                <a:cubicBezTo>
                  <a:pt x="31" y="49"/>
                  <a:pt x="27" y="51"/>
                  <a:pt x="20" y="52"/>
                </a:cubicBezTo>
                <a:cubicBezTo>
                  <a:pt x="20" y="53"/>
                  <a:pt x="20" y="54"/>
                  <a:pt x="20" y="54"/>
                </a:cubicBezTo>
                <a:cubicBezTo>
                  <a:pt x="33" y="56"/>
                  <a:pt x="39" y="52"/>
                  <a:pt x="41" y="44"/>
                </a:cubicBezTo>
                <a:cubicBezTo>
                  <a:pt x="46" y="44"/>
                  <a:pt x="46" y="44"/>
                  <a:pt x="46" y="44"/>
                </a:cubicBezTo>
                <a:cubicBezTo>
                  <a:pt x="41" y="39"/>
                  <a:pt x="41" y="39"/>
                  <a:pt x="41" y="39"/>
                </a:cubicBezTo>
                <a:cubicBezTo>
                  <a:pt x="37" y="35"/>
                  <a:pt x="37" y="35"/>
                  <a:pt x="37" y="35"/>
                </a:cubicBezTo>
                <a:close/>
                <a:moveTo>
                  <a:pt x="25" y="5"/>
                </a:moveTo>
                <a:cubicBezTo>
                  <a:pt x="25" y="7"/>
                  <a:pt x="25" y="7"/>
                  <a:pt x="25" y="7"/>
                </a:cubicBezTo>
                <a:cubicBezTo>
                  <a:pt x="26" y="7"/>
                  <a:pt x="27" y="6"/>
                  <a:pt x="28" y="6"/>
                </a:cubicBezTo>
                <a:cubicBezTo>
                  <a:pt x="25" y="5"/>
                  <a:pt x="25" y="5"/>
                  <a:pt x="25" y="5"/>
                </a:cubicBezTo>
                <a:close/>
                <a:moveTo>
                  <a:pt x="10" y="12"/>
                </a:moveTo>
                <a:cubicBezTo>
                  <a:pt x="10" y="14"/>
                  <a:pt x="10" y="14"/>
                  <a:pt x="10" y="14"/>
                </a:cubicBezTo>
                <a:cubicBezTo>
                  <a:pt x="21" y="12"/>
                  <a:pt x="21" y="12"/>
                  <a:pt x="21" y="12"/>
                </a:cubicBezTo>
                <a:cubicBezTo>
                  <a:pt x="20" y="10"/>
                  <a:pt x="20" y="10"/>
                  <a:pt x="20" y="10"/>
                </a:cubicBezTo>
                <a:cubicBezTo>
                  <a:pt x="10" y="12"/>
                  <a:pt x="10" y="12"/>
                  <a:pt x="10" y="12"/>
                </a:cubicBezTo>
                <a:close/>
                <a:moveTo>
                  <a:pt x="11" y="16"/>
                </a:moveTo>
                <a:cubicBezTo>
                  <a:pt x="11" y="17"/>
                  <a:pt x="11" y="17"/>
                  <a:pt x="11" y="17"/>
                </a:cubicBezTo>
                <a:cubicBezTo>
                  <a:pt x="17" y="17"/>
                  <a:pt x="17" y="17"/>
                  <a:pt x="17" y="17"/>
                </a:cubicBezTo>
                <a:cubicBezTo>
                  <a:pt x="22" y="16"/>
                  <a:pt x="22" y="16"/>
                  <a:pt x="22" y="16"/>
                </a:cubicBezTo>
                <a:cubicBezTo>
                  <a:pt x="21" y="14"/>
                  <a:pt x="21" y="14"/>
                  <a:pt x="21" y="14"/>
                </a:cubicBezTo>
                <a:lnTo>
                  <a:pt x="11" y="16"/>
                </a:lnTo>
                <a:close/>
              </a:path>
            </a:pathLst>
          </a:custGeom>
          <a:solidFill>
            <a:schemeClr val="bg1"/>
          </a:solidFill>
          <a:ln>
            <a:noFill/>
          </a:ln>
        </p:spPr>
        <p:txBody>
          <a:body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方正黑体简体" panose="02010601030101010101" pitchFamily="2" charset="-122"/>
              <a:cs typeface="+mn-cs"/>
              <a:sym typeface="Arial" panose="020B0604020202020204" pitchFamily="34" charset="0"/>
            </a:endParaRPr>
          </a:p>
        </p:txBody>
      </p:sp>
      <p:sp>
        <p:nvSpPr>
          <p:cNvPr id="239" name="Freeform 314"/>
          <p:cNvSpPr>
            <a:spLocks noEditPoints="1"/>
          </p:cNvSpPr>
          <p:nvPr/>
        </p:nvSpPr>
        <p:spPr bwMode="auto">
          <a:xfrm>
            <a:off x="2878933" y="3912341"/>
            <a:ext cx="230187" cy="212725"/>
          </a:xfrm>
          <a:custGeom>
            <a:avLst/>
            <a:gdLst>
              <a:gd name="T0" fmla="*/ 54930 w 63"/>
              <a:gd name="T1" fmla="*/ 128671 h 58"/>
              <a:gd name="T2" fmla="*/ 36620 w 63"/>
              <a:gd name="T3" fmla="*/ 106614 h 58"/>
              <a:gd name="T4" fmla="*/ 43944 w 63"/>
              <a:gd name="T5" fmla="*/ 106614 h 58"/>
              <a:gd name="T6" fmla="*/ 54930 w 63"/>
              <a:gd name="T7" fmla="*/ 128671 h 58"/>
              <a:gd name="T8" fmla="*/ 142817 w 63"/>
              <a:gd name="T9" fmla="*/ 139700 h 58"/>
              <a:gd name="T10" fmla="*/ 172113 w 63"/>
              <a:gd name="T11" fmla="*/ 139700 h 58"/>
              <a:gd name="T12" fmla="*/ 172113 w 63"/>
              <a:gd name="T13" fmla="*/ 110290 h 58"/>
              <a:gd name="T14" fmla="*/ 197746 w 63"/>
              <a:gd name="T15" fmla="*/ 110290 h 58"/>
              <a:gd name="T16" fmla="*/ 197746 w 63"/>
              <a:gd name="T17" fmla="*/ 139700 h 58"/>
              <a:gd name="T18" fmla="*/ 227042 w 63"/>
              <a:gd name="T19" fmla="*/ 139700 h 58"/>
              <a:gd name="T20" fmla="*/ 227042 w 63"/>
              <a:gd name="T21" fmla="*/ 165435 h 58"/>
              <a:gd name="T22" fmla="*/ 197746 w 63"/>
              <a:gd name="T23" fmla="*/ 165435 h 58"/>
              <a:gd name="T24" fmla="*/ 197746 w 63"/>
              <a:gd name="T25" fmla="*/ 194845 h 58"/>
              <a:gd name="T26" fmla="*/ 172113 w 63"/>
              <a:gd name="T27" fmla="*/ 194845 h 58"/>
              <a:gd name="T28" fmla="*/ 172113 w 63"/>
              <a:gd name="T29" fmla="*/ 165435 h 58"/>
              <a:gd name="T30" fmla="*/ 142817 w 63"/>
              <a:gd name="T31" fmla="*/ 165435 h 58"/>
              <a:gd name="T32" fmla="*/ 142817 w 63"/>
              <a:gd name="T33" fmla="*/ 139700 h 58"/>
              <a:gd name="T34" fmla="*/ 117183 w 63"/>
              <a:gd name="T35" fmla="*/ 29411 h 58"/>
              <a:gd name="T36" fmla="*/ 65915 w 63"/>
              <a:gd name="T37" fmla="*/ 3676 h 58"/>
              <a:gd name="T38" fmla="*/ 3662 w 63"/>
              <a:gd name="T39" fmla="*/ 51469 h 58"/>
              <a:gd name="T40" fmla="*/ 7324 w 63"/>
              <a:gd name="T41" fmla="*/ 88232 h 58"/>
              <a:gd name="T42" fmla="*/ 117183 w 63"/>
              <a:gd name="T43" fmla="*/ 213227 h 58"/>
              <a:gd name="T44" fmla="*/ 150141 w 63"/>
              <a:gd name="T45" fmla="*/ 180140 h 58"/>
              <a:gd name="T46" fmla="*/ 128169 w 63"/>
              <a:gd name="T47" fmla="*/ 180140 h 58"/>
              <a:gd name="T48" fmla="*/ 128169 w 63"/>
              <a:gd name="T49" fmla="*/ 121319 h 58"/>
              <a:gd name="T50" fmla="*/ 157465 w 63"/>
              <a:gd name="T51" fmla="*/ 121319 h 58"/>
              <a:gd name="T52" fmla="*/ 157465 w 63"/>
              <a:gd name="T53" fmla="*/ 91908 h 58"/>
              <a:gd name="T54" fmla="*/ 216056 w 63"/>
              <a:gd name="T55" fmla="*/ 91908 h 58"/>
              <a:gd name="T56" fmla="*/ 216056 w 63"/>
              <a:gd name="T57" fmla="*/ 113966 h 58"/>
              <a:gd name="T58" fmla="*/ 223380 w 63"/>
              <a:gd name="T59" fmla="*/ 88232 h 58"/>
              <a:gd name="T60" fmla="*/ 227042 w 63"/>
              <a:gd name="T61" fmla="*/ 51469 h 58"/>
              <a:gd name="T62" fmla="*/ 164789 w 63"/>
              <a:gd name="T63" fmla="*/ 3676 h 58"/>
              <a:gd name="T64" fmla="*/ 117183 w 63"/>
              <a:gd name="T65" fmla="*/ 29411 h 58"/>
              <a:gd name="T66" fmla="*/ 29296 w 63"/>
              <a:gd name="T67" fmla="*/ 91908 h 58"/>
              <a:gd name="T68" fmla="*/ 80563 w 63"/>
              <a:gd name="T69" fmla="*/ 25734 h 58"/>
              <a:gd name="T70" fmla="*/ 40282 w 63"/>
              <a:gd name="T71" fmla="*/ 91908 h 58"/>
              <a:gd name="T72" fmla="*/ 29296 w 63"/>
              <a:gd name="T73" fmla="*/ 91908 h 58"/>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63" h="58">
                <a:moveTo>
                  <a:pt x="15" y="35"/>
                </a:moveTo>
                <a:cubicBezTo>
                  <a:pt x="13" y="33"/>
                  <a:pt x="11" y="31"/>
                  <a:pt x="10" y="29"/>
                </a:cubicBezTo>
                <a:cubicBezTo>
                  <a:pt x="12" y="29"/>
                  <a:pt x="12" y="29"/>
                  <a:pt x="12" y="29"/>
                </a:cubicBezTo>
                <a:cubicBezTo>
                  <a:pt x="13" y="31"/>
                  <a:pt x="14" y="33"/>
                  <a:pt x="15" y="35"/>
                </a:cubicBezTo>
                <a:close/>
                <a:moveTo>
                  <a:pt x="39" y="38"/>
                </a:moveTo>
                <a:cubicBezTo>
                  <a:pt x="47" y="38"/>
                  <a:pt x="47" y="38"/>
                  <a:pt x="47" y="38"/>
                </a:cubicBezTo>
                <a:cubicBezTo>
                  <a:pt x="47" y="30"/>
                  <a:pt x="47" y="30"/>
                  <a:pt x="47" y="30"/>
                </a:cubicBezTo>
                <a:cubicBezTo>
                  <a:pt x="54" y="30"/>
                  <a:pt x="54" y="30"/>
                  <a:pt x="54" y="30"/>
                </a:cubicBezTo>
                <a:cubicBezTo>
                  <a:pt x="54" y="38"/>
                  <a:pt x="54" y="38"/>
                  <a:pt x="54" y="38"/>
                </a:cubicBezTo>
                <a:cubicBezTo>
                  <a:pt x="62" y="38"/>
                  <a:pt x="62" y="38"/>
                  <a:pt x="62" y="38"/>
                </a:cubicBezTo>
                <a:cubicBezTo>
                  <a:pt x="62" y="45"/>
                  <a:pt x="62" y="45"/>
                  <a:pt x="62" y="45"/>
                </a:cubicBezTo>
                <a:cubicBezTo>
                  <a:pt x="54" y="45"/>
                  <a:pt x="54" y="45"/>
                  <a:pt x="54" y="45"/>
                </a:cubicBezTo>
                <a:cubicBezTo>
                  <a:pt x="54" y="53"/>
                  <a:pt x="54" y="53"/>
                  <a:pt x="54" y="53"/>
                </a:cubicBezTo>
                <a:cubicBezTo>
                  <a:pt x="47" y="53"/>
                  <a:pt x="47" y="53"/>
                  <a:pt x="47" y="53"/>
                </a:cubicBezTo>
                <a:cubicBezTo>
                  <a:pt x="47" y="45"/>
                  <a:pt x="47" y="45"/>
                  <a:pt x="47" y="45"/>
                </a:cubicBezTo>
                <a:cubicBezTo>
                  <a:pt x="39" y="45"/>
                  <a:pt x="39" y="45"/>
                  <a:pt x="39" y="45"/>
                </a:cubicBezTo>
                <a:cubicBezTo>
                  <a:pt x="39" y="38"/>
                  <a:pt x="39" y="38"/>
                  <a:pt x="39" y="38"/>
                </a:cubicBezTo>
                <a:close/>
                <a:moveTo>
                  <a:pt x="32" y="8"/>
                </a:moveTo>
                <a:cubicBezTo>
                  <a:pt x="29" y="5"/>
                  <a:pt x="24" y="2"/>
                  <a:pt x="18" y="1"/>
                </a:cubicBezTo>
                <a:cubicBezTo>
                  <a:pt x="10" y="0"/>
                  <a:pt x="2" y="6"/>
                  <a:pt x="1" y="14"/>
                </a:cubicBezTo>
                <a:cubicBezTo>
                  <a:pt x="0" y="18"/>
                  <a:pt x="1" y="21"/>
                  <a:pt x="2" y="24"/>
                </a:cubicBezTo>
                <a:cubicBezTo>
                  <a:pt x="5" y="37"/>
                  <a:pt x="22" y="47"/>
                  <a:pt x="32" y="58"/>
                </a:cubicBezTo>
                <a:cubicBezTo>
                  <a:pt x="34" y="55"/>
                  <a:pt x="38" y="52"/>
                  <a:pt x="41" y="49"/>
                </a:cubicBezTo>
                <a:cubicBezTo>
                  <a:pt x="35" y="49"/>
                  <a:pt x="35" y="49"/>
                  <a:pt x="35" y="49"/>
                </a:cubicBezTo>
                <a:cubicBezTo>
                  <a:pt x="35" y="33"/>
                  <a:pt x="35" y="33"/>
                  <a:pt x="35" y="33"/>
                </a:cubicBezTo>
                <a:cubicBezTo>
                  <a:pt x="43" y="33"/>
                  <a:pt x="43" y="33"/>
                  <a:pt x="43" y="33"/>
                </a:cubicBezTo>
                <a:cubicBezTo>
                  <a:pt x="43" y="25"/>
                  <a:pt x="43" y="25"/>
                  <a:pt x="43" y="25"/>
                </a:cubicBezTo>
                <a:cubicBezTo>
                  <a:pt x="59" y="25"/>
                  <a:pt x="59" y="25"/>
                  <a:pt x="59" y="25"/>
                </a:cubicBezTo>
                <a:cubicBezTo>
                  <a:pt x="59" y="31"/>
                  <a:pt x="59" y="31"/>
                  <a:pt x="59" y="31"/>
                </a:cubicBezTo>
                <a:cubicBezTo>
                  <a:pt x="60" y="29"/>
                  <a:pt x="61" y="27"/>
                  <a:pt x="61" y="24"/>
                </a:cubicBezTo>
                <a:cubicBezTo>
                  <a:pt x="62" y="21"/>
                  <a:pt x="63" y="18"/>
                  <a:pt x="62" y="14"/>
                </a:cubicBezTo>
                <a:cubicBezTo>
                  <a:pt x="61" y="6"/>
                  <a:pt x="54" y="0"/>
                  <a:pt x="45" y="1"/>
                </a:cubicBezTo>
                <a:cubicBezTo>
                  <a:pt x="40" y="2"/>
                  <a:pt x="34" y="5"/>
                  <a:pt x="32" y="8"/>
                </a:cubicBezTo>
                <a:close/>
                <a:moveTo>
                  <a:pt x="8" y="25"/>
                </a:moveTo>
                <a:cubicBezTo>
                  <a:pt x="5" y="15"/>
                  <a:pt x="8" y="3"/>
                  <a:pt x="22" y="7"/>
                </a:cubicBezTo>
                <a:cubicBezTo>
                  <a:pt x="13" y="10"/>
                  <a:pt x="10" y="17"/>
                  <a:pt x="11" y="25"/>
                </a:cubicBezTo>
                <a:lnTo>
                  <a:pt x="8" y="25"/>
                </a:lnTo>
                <a:close/>
              </a:path>
            </a:pathLst>
          </a:custGeom>
          <a:solidFill>
            <a:schemeClr val="bg1"/>
          </a:solidFill>
          <a:ln>
            <a:noFill/>
          </a:ln>
        </p:spPr>
        <p:txBody>
          <a:body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方正黑体简体" panose="02010601030101010101" pitchFamily="2" charset="-122"/>
              <a:cs typeface="+mn-cs"/>
              <a:sym typeface="Arial" panose="020B0604020202020204" pitchFamily="34" charset="0"/>
            </a:endParaRPr>
          </a:p>
        </p:txBody>
      </p:sp>
      <p:sp>
        <p:nvSpPr>
          <p:cNvPr id="240" name="Freeform 316"/>
          <p:cNvSpPr>
            <a:spLocks noEditPoints="1"/>
          </p:cNvSpPr>
          <p:nvPr/>
        </p:nvSpPr>
        <p:spPr bwMode="auto">
          <a:xfrm>
            <a:off x="1320008" y="3912341"/>
            <a:ext cx="227012" cy="200025"/>
          </a:xfrm>
          <a:custGeom>
            <a:avLst/>
            <a:gdLst>
              <a:gd name="T0" fmla="*/ 124598 w 62"/>
              <a:gd name="T1" fmla="*/ 7379 h 54"/>
              <a:gd name="T2" fmla="*/ 172239 w 62"/>
              <a:gd name="T3" fmla="*/ 92243 h 54"/>
              <a:gd name="T4" fmla="*/ 172239 w 62"/>
              <a:gd name="T5" fmla="*/ 92243 h 54"/>
              <a:gd name="T6" fmla="*/ 219880 w 62"/>
              <a:gd name="T7" fmla="*/ 177107 h 54"/>
              <a:gd name="T8" fmla="*/ 216215 w 62"/>
              <a:gd name="T9" fmla="*/ 199245 h 54"/>
              <a:gd name="T10" fmla="*/ 208886 w 62"/>
              <a:gd name="T11" fmla="*/ 199245 h 54"/>
              <a:gd name="T12" fmla="*/ 208886 w 62"/>
              <a:gd name="T13" fmla="*/ 199245 h 54"/>
              <a:gd name="T14" fmla="*/ 113605 w 62"/>
              <a:gd name="T15" fmla="*/ 199245 h 54"/>
              <a:gd name="T16" fmla="*/ 14659 w 62"/>
              <a:gd name="T17" fmla="*/ 199245 h 54"/>
              <a:gd name="T18" fmla="*/ 0 w 62"/>
              <a:gd name="T19" fmla="*/ 184486 h 54"/>
              <a:gd name="T20" fmla="*/ 3665 w 62"/>
              <a:gd name="T21" fmla="*/ 177107 h 54"/>
              <a:gd name="T22" fmla="*/ 51305 w 62"/>
              <a:gd name="T23" fmla="*/ 92243 h 54"/>
              <a:gd name="T24" fmla="*/ 51305 w 62"/>
              <a:gd name="T25" fmla="*/ 92243 h 54"/>
              <a:gd name="T26" fmla="*/ 98946 w 62"/>
              <a:gd name="T27" fmla="*/ 7379 h 54"/>
              <a:gd name="T28" fmla="*/ 117269 w 62"/>
              <a:gd name="T29" fmla="*/ 3690 h 54"/>
              <a:gd name="T30" fmla="*/ 124598 w 62"/>
              <a:gd name="T31" fmla="*/ 7379 h 54"/>
              <a:gd name="T32" fmla="*/ 98946 w 62"/>
              <a:gd name="T33" fmla="*/ 77484 h 54"/>
              <a:gd name="T34" fmla="*/ 98946 w 62"/>
              <a:gd name="T35" fmla="*/ 84864 h 54"/>
              <a:gd name="T36" fmla="*/ 106275 w 62"/>
              <a:gd name="T37" fmla="*/ 140209 h 54"/>
              <a:gd name="T38" fmla="*/ 117269 w 62"/>
              <a:gd name="T39" fmla="*/ 140209 h 54"/>
              <a:gd name="T40" fmla="*/ 120934 w 62"/>
              <a:gd name="T41" fmla="*/ 84864 h 54"/>
              <a:gd name="T42" fmla="*/ 120934 w 62"/>
              <a:gd name="T43" fmla="*/ 77484 h 54"/>
              <a:gd name="T44" fmla="*/ 98946 w 62"/>
              <a:gd name="T45" fmla="*/ 77484 h 54"/>
              <a:gd name="T46" fmla="*/ 109940 w 62"/>
              <a:gd name="T47" fmla="*/ 166038 h 54"/>
              <a:gd name="T48" fmla="*/ 120934 w 62"/>
              <a:gd name="T49" fmla="*/ 154968 h 54"/>
              <a:gd name="T50" fmla="*/ 109940 w 62"/>
              <a:gd name="T51" fmla="*/ 147589 h 54"/>
              <a:gd name="T52" fmla="*/ 102611 w 62"/>
              <a:gd name="T53" fmla="*/ 154968 h 54"/>
              <a:gd name="T54" fmla="*/ 109940 w 62"/>
              <a:gd name="T55" fmla="*/ 166038 h 54"/>
              <a:gd name="T56" fmla="*/ 146586 w 62"/>
              <a:gd name="T57" fmla="*/ 107002 h 54"/>
              <a:gd name="T58" fmla="*/ 113605 w 62"/>
              <a:gd name="T59" fmla="*/ 44277 h 54"/>
              <a:gd name="T60" fmla="*/ 76958 w 62"/>
              <a:gd name="T61" fmla="*/ 107002 h 54"/>
              <a:gd name="T62" fmla="*/ 76958 w 62"/>
              <a:gd name="T63" fmla="*/ 107002 h 54"/>
              <a:gd name="T64" fmla="*/ 40311 w 62"/>
              <a:gd name="T65" fmla="*/ 169727 h 54"/>
              <a:gd name="T66" fmla="*/ 113605 w 62"/>
              <a:gd name="T67" fmla="*/ 169727 h 54"/>
              <a:gd name="T68" fmla="*/ 183233 w 62"/>
              <a:gd name="T69" fmla="*/ 169727 h 54"/>
              <a:gd name="T70" fmla="*/ 146586 w 62"/>
              <a:gd name="T71" fmla="*/ 107002 h 54"/>
              <a:gd name="T72" fmla="*/ 146586 w 62"/>
              <a:gd name="T73" fmla="*/ 107002 h 5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62" h="54">
                <a:moveTo>
                  <a:pt x="34" y="2"/>
                </a:moveTo>
                <a:cubicBezTo>
                  <a:pt x="47" y="25"/>
                  <a:pt x="47" y="25"/>
                  <a:pt x="47" y="25"/>
                </a:cubicBezTo>
                <a:cubicBezTo>
                  <a:pt x="47" y="25"/>
                  <a:pt x="47" y="25"/>
                  <a:pt x="47" y="25"/>
                </a:cubicBezTo>
                <a:cubicBezTo>
                  <a:pt x="60" y="48"/>
                  <a:pt x="60" y="48"/>
                  <a:pt x="60" y="48"/>
                </a:cubicBezTo>
                <a:cubicBezTo>
                  <a:pt x="62" y="50"/>
                  <a:pt x="61" y="53"/>
                  <a:pt x="59" y="54"/>
                </a:cubicBezTo>
                <a:cubicBezTo>
                  <a:pt x="58" y="54"/>
                  <a:pt x="58" y="54"/>
                  <a:pt x="57" y="54"/>
                </a:cubicBezTo>
                <a:cubicBezTo>
                  <a:pt x="57" y="54"/>
                  <a:pt x="57" y="54"/>
                  <a:pt x="57" y="54"/>
                </a:cubicBezTo>
                <a:cubicBezTo>
                  <a:pt x="31" y="54"/>
                  <a:pt x="31" y="54"/>
                  <a:pt x="31" y="54"/>
                </a:cubicBezTo>
                <a:cubicBezTo>
                  <a:pt x="4" y="54"/>
                  <a:pt x="4" y="54"/>
                  <a:pt x="4" y="54"/>
                </a:cubicBezTo>
                <a:cubicBezTo>
                  <a:pt x="2" y="54"/>
                  <a:pt x="0" y="52"/>
                  <a:pt x="0" y="50"/>
                </a:cubicBezTo>
                <a:cubicBezTo>
                  <a:pt x="0" y="50"/>
                  <a:pt x="0" y="49"/>
                  <a:pt x="1" y="48"/>
                </a:cubicBezTo>
                <a:cubicBezTo>
                  <a:pt x="14" y="25"/>
                  <a:pt x="14" y="25"/>
                  <a:pt x="14" y="25"/>
                </a:cubicBezTo>
                <a:cubicBezTo>
                  <a:pt x="14" y="25"/>
                  <a:pt x="14" y="25"/>
                  <a:pt x="14" y="25"/>
                </a:cubicBezTo>
                <a:cubicBezTo>
                  <a:pt x="27" y="2"/>
                  <a:pt x="27" y="2"/>
                  <a:pt x="27" y="2"/>
                </a:cubicBezTo>
                <a:cubicBezTo>
                  <a:pt x="28" y="0"/>
                  <a:pt x="31" y="0"/>
                  <a:pt x="32" y="1"/>
                </a:cubicBezTo>
                <a:cubicBezTo>
                  <a:pt x="33" y="1"/>
                  <a:pt x="34" y="2"/>
                  <a:pt x="34" y="2"/>
                </a:cubicBezTo>
                <a:close/>
                <a:moveTo>
                  <a:pt x="27" y="21"/>
                </a:moveTo>
                <a:cubicBezTo>
                  <a:pt x="27" y="23"/>
                  <a:pt x="27" y="23"/>
                  <a:pt x="27" y="23"/>
                </a:cubicBezTo>
                <a:cubicBezTo>
                  <a:pt x="29" y="38"/>
                  <a:pt x="29" y="38"/>
                  <a:pt x="29" y="38"/>
                </a:cubicBezTo>
                <a:cubicBezTo>
                  <a:pt x="32" y="38"/>
                  <a:pt x="32" y="38"/>
                  <a:pt x="32" y="38"/>
                </a:cubicBezTo>
                <a:cubicBezTo>
                  <a:pt x="33" y="23"/>
                  <a:pt x="33" y="23"/>
                  <a:pt x="33" y="23"/>
                </a:cubicBezTo>
                <a:cubicBezTo>
                  <a:pt x="33" y="21"/>
                  <a:pt x="33" y="21"/>
                  <a:pt x="33" y="21"/>
                </a:cubicBezTo>
                <a:cubicBezTo>
                  <a:pt x="27" y="21"/>
                  <a:pt x="27" y="21"/>
                  <a:pt x="27" y="21"/>
                </a:cubicBezTo>
                <a:close/>
                <a:moveTo>
                  <a:pt x="30" y="45"/>
                </a:moveTo>
                <a:cubicBezTo>
                  <a:pt x="32" y="45"/>
                  <a:pt x="33" y="43"/>
                  <a:pt x="33" y="42"/>
                </a:cubicBezTo>
                <a:cubicBezTo>
                  <a:pt x="33" y="41"/>
                  <a:pt x="32" y="40"/>
                  <a:pt x="30" y="40"/>
                </a:cubicBezTo>
                <a:cubicBezTo>
                  <a:pt x="29" y="40"/>
                  <a:pt x="28" y="41"/>
                  <a:pt x="28" y="42"/>
                </a:cubicBezTo>
                <a:cubicBezTo>
                  <a:pt x="28" y="43"/>
                  <a:pt x="29" y="45"/>
                  <a:pt x="30" y="45"/>
                </a:cubicBezTo>
                <a:close/>
                <a:moveTo>
                  <a:pt x="40" y="29"/>
                </a:moveTo>
                <a:cubicBezTo>
                  <a:pt x="31" y="12"/>
                  <a:pt x="31" y="12"/>
                  <a:pt x="31" y="12"/>
                </a:cubicBezTo>
                <a:cubicBezTo>
                  <a:pt x="21" y="29"/>
                  <a:pt x="21" y="29"/>
                  <a:pt x="21" y="29"/>
                </a:cubicBezTo>
                <a:cubicBezTo>
                  <a:pt x="21" y="29"/>
                  <a:pt x="21" y="29"/>
                  <a:pt x="21" y="29"/>
                </a:cubicBezTo>
                <a:cubicBezTo>
                  <a:pt x="11" y="46"/>
                  <a:pt x="11" y="46"/>
                  <a:pt x="11" y="46"/>
                </a:cubicBezTo>
                <a:cubicBezTo>
                  <a:pt x="31" y="46"/>
                  <a:pt x="31" y="46"/>
                  <a:pt x="31" y="46"/>
                </a:cubicBezTo>
                <a:cubicBezTo>
                  <a:pt x="50" y="46"/>
                  <a:pt x="50" y="46"/>
                  <a:pt x="50" y="46"/>
                </a:cubicBezTo>
                <a:cubicBezTo>
                  <a:pt x="40" y="29"/>
                  <a:pt x="40" y="29"/>
                  <a:pt x="40" y="29"/>
                </a:cubicBezTo>
                <a:cubicBezTo>
                  <a:pt x="40" y="29"/>
                  <a:pt x="40" y="29"/>
                  <a:pt x="40" y="29"/>
                </a:cubicBezTo>
                <a:close/>
              </a:path>
            </a:pathLst>
          </a:custGeom>
          <a:solidFill>
            <a:schemeClr val="bg1"/>
          </a:solidFill>
          <a:ln>
            <a:noFill/>
          </a:ln>
        </p:spPr>
        <p:txBody>
          <a:body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方正黑体简体" panose="02010601030101010101" pitchFamily="2" charset="-122"/>
              <a:cs typeface="+mn-cs"/>
              <a:sym typeface="Arial" panose="020B0604020202020204" pitchFamily="34" charset="0"/>
            </a:endParaRPr>
          </a:p>
        </p:txBody>
      </p:sp>
      <p:sp>
        <p:nvSpPr>
          <p:cNvPr id="241" name="Freeform 317"/>
          <p:cNvSpPr>
            <a:spLocks noEditPoints="1"/>
          </p:cNvSpPr>
          <p:nvPr/>
        </p:nvSpPr>
        <p:spPr bwMode="auto">
          <a:xfrm>
            <a:off x="1726408" y="3925041"/>
            <a:ext cx="250825" cy="187325"/>
          </a:xfrm>
          <a:custGeom>
            <a:avLst/>
            <a:gdLst>
              <a:gd name="T0" fmla="*/ 25728 w 68"/>
              <a:gd name="T1" fmla="*/ 0 h 51"/>
              <a:gd name="T2" fmla="*/ 29404 w 68"/>
              <a:gd name="T3" fmla="*/ 0 h 51"/>
              <a:gd name="T4" fmla="*/ 29404 w 68"/>
              <a:gd name="T5" fmla="*/ 40336 h 51"/>
              <a:gd name="T6" fmla="*/ 51456 w 68"/>
              <a:gd name="T7" fmla="*/ 62337 h 51"/>
              <a:gd name="T8" fmla="*/ 132316 w 68"/>
              <a:gd name="T9" fmla="*/ 62337 h 51"/>
              <a:gd name="T10" fmla="*/ 150693 w 68"/>
              <a:gd name="T11" fmla="*/ 40336 h 51"/>
              <a:gd name="T12" fmla="*/ 150693 w 68"/>
              <a:gd name="T13" fmla="*/ 0 h 51"/>
              <a:gd name="T14" fmla="*/ 158044 w 68"/>
              <a:gd name="T15" fmla="*/ 0 h 51"/>
              <a:gd name="T16" fmla="*/ 187448 w 68"/>
              <a:gd name="T17" fmla="*/ 33002 h 51"/>
              <a:gd name="T18" fmla="*/ 187448 w 68"/>
              <a:gd name="T19" fmla="*/ 47669 h 51"/>
              <a:gd name="T20" fmla="*/ 187448 w 68"/>
              <a:gd name="T21" fmla="*/ 47669 h 51"/>
              <a:gd name="T22" fmla="*/ 187448 w 68"/>
              <a:gd name="T23" fmla="*/ 80671 h 51"/>
              <a:gd name="T24" fmla="*/ 147018 w 68"/>
              <a:gd name="T25" fmla="*/ 80671 h 51"/>
              <a:gd name="T26" fmla="*/ 147018 w 68"/>
              <a:gd name="T27" fmla="*/ 143008 h 51"/>
              <a:gd name="T28" fmla="*/ 187448 w 68"/>
              <a:gd name="T29" fmla="*/ 143008 h 51"/>
              <a:gd name="T30" fmla="*/ 187448 w 68"/>
              <a:gd name="T31" fmla="*/ 161343 h 51"/>
              <a:gd name="T32" fmla="*/ 161719 w 68"/>
              <a:gd name="T33" fmla="*/ 187011 h 51"/>
              <a:gd name="T34" fmla="*/ 25728 w 68"/>
              <a:gd name="T35" fmla="*/ 187011 h 51"/>
              <a:gd name="T36" fmla="*/ 0 w 68"/>
              <a:gd name="T37" fmla="*/ 157676 h 51"/>
              <a:gd name="T38" fmla="*/ 0 w 68"/>
              <a:gd name="T39" fmla="*/ 25668 h 51"/>
              <a:gd name="T40" fmla="*/ 25728 w 68"/>
              <a:gd name="T41" fmla="*/ 0 h 51"/>
              <a:gd name="T42" fmla="*/ 161719 w 68"/>
              <a:gd name="T43" fmla="*/ 128341 h 51"/>
              <a:gd name="T44" fmla="*/ 205825 w 68"/>
              <a:gd name="T45" fmla="*/ 128341 h 51"/>
              <a:gd name="T46" fmla="*/ 205825 w 68"/>
              <a:gd name="T47" fmla="*/ 146675 h 51"/>
              <a:gd name="T48" fmla="*/ 249930 w 68"/>
              <a:gd name="T49" fmla="*/ 110006 h 51"/>
              <a:gd name="T50" fmla="*/ 205825 w 68"/>
              <a:gd name="T51" fmla="*/ 77005 h 51"/>
              <a:gd name="T52" fmla="*/ 205825 w 68"/>
              <a:gd name="T53" fmla="*/ 95339 h 51"/>
              <a:gd name="T54" fmla="*/ 161719 w 68"/>
              <a:gd name="T55" fmla="*/ 95339 h 51"/>
              <a:gd name="T56" fmla="*/ 161719 w 68"/>
              <a:gd name="T57" fmla="*/ 128341 h 51"/>
              <a:gd name="T58" fmla="*/ 51456 w 68"/>
              <a:gd name="T59" fmla="*/ 7334 h 51"/>
              <a:gd name="T60" fmla="*/ 51456 w 68"/>
              <a:gd name="T61" fmla="*/ 44003 h 51"/>
              <a:gd name="T62" fmla="*/ 73509 w 68"/>
              <a:gd name="T63" fmla="*/ 44003 h 51"/>
              <a:gd name="T64" fmla="*/ 73509 w 68"/>
              <a:gd name="T65" fmla="*/ 7334 h 51"/>
              <a:gd name="T66" fmla="*/ 51456 w 68"/>
              <a:gd name="T67" fmla="*/ 7334 h 51"/>
              <a:gd name="T68" fmla="*/ 18377 w 68"/>
              <a:gd name="T69" fmla="*/ 154009 h 51"/>
              <a:gd name="T70" fmla="*/ 18377 w 68"/>
              <a:gd name="T71" fmla="*/ 165010 h 51"/>
              <a:gd name="T72" fmla="*/ 29404 w 68"/>
              <a:gd name="T73" fmla="*/ 165010 h 51"/>
              <a:gd name="T74" fmla="*/ 29404 w 68"/>
              <a:gd name="T75" fmla="*/ 154009 h 51"/>
              <a:gd name="T76" fmla="*/ 18377 w 68"/>
              <a:gd name="T77" fmla="*/ 154009 h 51"/>
              <a:gd name="T78" fmla="*/ 158044 w 68"/>
              <a:gd name="T79" fmla="*/ 154009 h 51"/>
              <a:gd name="T80" fmla="*/ 158044 w 68"/>
              <a:gd name="T81" fmla="*/ 165010 h 51"/>
              <a:gd name="T82" fmla="*/ 169070 w 68"/>
              <a:gd name="T83" fmla="*/ 165010 h 51"/>
              <a:gd name="T84" fmla="*/ 169070 w 68"/>
              <a:gd name="T85" fmla="*/ 154009 h 51"/>
              <a:gd name="T86" fmla="*/ 158044 w 68"/>
              <a:gd name="T87" fmla="*/ 154009 h 51"/>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68" h="51">
                <a:moveTo>
                  <a:pt x="7" y="0"/>
                </a:moveTo>
                <a:cubicBezTo>
                  <a:pt x="8" y="0"/>
                  <a:pt x="8" y="0"/>
                  <a:pt x="8" y="0"/>
                </a:cubicBezTo>
                <a:cubicBezTo>
                  <a:pt x="8" y="11"/>
                  <a:pt x="8" y="11"/>
                  <a:pt x="8" y="11"/>
                </a:cubicBezTo>
                <a:cubicBezTo>
                  <a:pt x="8" y="14"/>
                  <a:pt x="11" y="17"/>
                  <a:pt x="14" y="17"/>
                </a:cubicBezTo>
                <a:cubicBezTo>
                  <a:pt x="36" y="17"/>
                  <a:pt x="36" y="17"/>
                  <a:pt x="36" y="17"/>
                </a:cubicBezTo>
                <a:cubicBezTo>
                  <a:pt x="39" y="17"/>
                  <a:pt x="41" y="14"/>
                  <a:pt x="41" y="11"/>
                </a:cubicBezTo>
                <a:cubicBezTo>
                  <a:pt x="41" y="0"/>
                  <a:pt x="41" y="0"/>
                  <a:pt x="41" y="0"/>
                </a:cubicBezTo>
                <a:cubicBezTo>
                  <a:pt x="43" y="0"/>
                  <a:pt x="43" y="0"/>
                  <a:pt x="43" y="0"/>
                </a:cubicBezTo>
                <a:cubicBezTo>
                  <a:pt x="51" y="9"/>
                  <a:pt x="51" y="9"/>
                  <a:pt x="51" y="9"/>
                </a:cubicBezTo>
                <a:cubicBezTo>
                  <a:pt x="51" y="13"/>
                  <a:pt x="51" y="13"/>
                  <a:pt x="51" y="13"/>
                </a:cubicBezTo>
                <a:cubicBezTo>
                  <a:pt x="51" y="13"/>
                  <a:pt x="51" y="13"/>
                  <a:pt x="51" y="13"/>
                </a:cubicBezTo>
                <a:cubicBezTo>
                  <a:pt x="51" y="22"/>
                  <a:pt x="51" y="22"/>
                  <a:pt x="51" y="22"/>
                </a:cubicBezTo>
                <a:cubicBezTo>
                  <a:pt x="40" y="22"/>
                  <a:pt x="40" y="22"/>
                  <a:pt x="40" y="22"/>
                </a:cubicBezTo>
                <a:cubicBezTo>
                  <a:pt x="40" y="39"/>
                  <a:pt x="40" y="39"/>
                  <a:pt x="40" y="39"/>
                </a:cubicBezTo>
                <a:cubicBezTo>
                  <a:pt x="51" y="39"/>
                  <a:pt x="51" y="39"/>
                  <a:pt x="51" y="39"/>
                </a:cubicBezTo>
                <a:cubicBezTo>
                  <a:pt x="51" y="44"/>
                  <a:pt x="51" y="44"/>
                  <a:pt x="51" y="44"/>
                </a:cubicBezTo>
                <a:cubicBezTo>
                  <a:pt x="51" y="48"/>
                  <a:pt x="48" y="51"/>
                  <a:pt x="44" y="51"/>
                </a:cubicBezTo>
                <a:cubicBezTo>
                  <a:pt x="7" y="51"/>
                  <a:pt x="7" y="51"/>
                  <a:pt x="7" y="51"/>
                </a:cubicBezTo>
                <a:cubicBezTo>
                  <a:pt x="3" y="51"/>
                  <a:pt x="0" y="47"/>
                  <a:pt x="0" y="43"/>
                </a:cubicBezTo>
                <a:cubicBezTo>
                  <a:pt x="0" y="7"/>
                  <a:pt x="0" y="7"/>
                  <a:pt x="0" y="7"/>
                </a:cubicBezTo>
                <a:cubicBezTo>
                  <a:pt x="0" y="3"/>
                  <a:pt x="3" y="0"/>
                  <a:pt x="7" y="0"/>
                </a:cubicBezTo>
                <a:close/>
                <a:moveTo>
                  <a:pt x="44" y="35"/>
                </a:moveTo>
                <a:cubicBezTo>
                  <a:pt x="56" y="35"/>
                  <a:pt x="56" y="35"/>
                  <a:pt x="56" y="35"/>
                </a:cubicBezTo>
                <a:cubicBezTo>
                  <a:pt x="56" y="40"/>
                  <a:pt x="56" y="40"/>
                  <a:pt x="56" y="40"/>
                </a:cubicBezTo>
                <a:cubicBezTo>
                  <a:pt x="68" y="30"/>
                  <a:pt x="68" y="30"/>
                  <a:pt x="68" y="30"/>
                </a:cubicBezTo>
                <a:cubicBezTo>
                  <a:pt x="56" y="21"/>
                  <a:pt x="56" y="21"/>
                  <a:pt x="56" y="21"/>
                </a:cubicBezTo>
                <a:cubicBezTo>
                  <a:pt x="56" y="26"/>
                  <a:pt x="56" y="26"/>
                  <a:pt x="56" y="26"/>
                </a:cubicBezTo>
                <a:cubicBezTo>
                  <a:pt x="44" y="26"/>
                  <a:pt x="44" y="26"/>
                  <a:pt x="44" y="26"/>
                </a:cubicBezTo>
                <a:cubicBezTo>
                  <a:pt x="44" y="35"/>
                  <a:pt x="44" y="35"/>
                  <a:pt x="44" y="35"/>
                </a:cubicBezTo>
                <a:close/>
                <a:moveTo>
                  <a:pt x="14" y="2"/>
                </a:moveTo>
                <a:cubicBezTo>
                  <a:pt x="14" y="12"/>
                  <a:pt x="14" y="12"/>
                  <a:pt x="14" y="12"/>
                </a:cubicBezTo>
                <a:cubicBezTo>
                  <a:pt x="20" y="12"/>
                  <a:pt x="20" y="12"/>
                  <a:pt x="20" y="12"/>
                </a:cubicBezTo>
                <a:cubicBezTo>
                  <a:pt x="20" y="2"/>
                  <a:pt x="20" y="2"/>
                  <a:pt x="20" y="2"/>
                </a:cubicBezTo>
                <a:cubicBezTo>
                  <a:pt x="14" y="2"/>
                  <a:pt x="14" y="2"/>
                  <a:pt x="14" y="2"/>
                </a:cubicBezTo>
                <a:close/>
                <a:moveTo>
                  <a:pt x="5" y="42"/>
                </a:moveTo>
                <a:cubicBezTo>
                  <a:pt x="5" y="45"/>
                  <a:pt x="5" y="45"/>
                  <a:pt x="5" y="45"/>
                </a:cubicBezTo>
                <a:cubicBezTo>
                  <a:pt x="8" y="45"/>
                  <a:pt x="8" y="45"/>
                  <a:pt x="8" y="45"/>
                </a:cubicBezTo>
                <a:cubicBezTo>
                  <a:pt x="8" y="42"/>
                  <a:pt x="8" y="42"/>
                  <a:pt x="8" y="42"/>
                </a:cubicBezTo>
                <a:cubicBezTo>
                  <a:pt x="5" y="42"/>
                  <a:pt x="5" y="42"/>
                  <a:pt x="5" y="42"/>
                </a:cubicBezTo>
                <a:close/>
                <a:moveTo>
                  <a:pt x="43" y="42"/>
                </a:moveTo>
                <a:cubicBezTo>
                  <a:pt x="43" y="45"/>
                  <a:pt x="43" y="45"/>
                  <a:pt x="43" y="45"/>
                </a:cubicBezTo>
                <a:cubicBezTo>
                  <a:pt x="46" y="45"/>
                  <a:pt x="46" y="45"/>
                  <a:pt x="46" y="45"/>
                </a:cubicBezTo>
                <a:cubicBezTo>
                  <a:pt x="46" y="42"/>
                  <a:pt x="46" y="42"/>
                  <a:pt x="46" y="42"/>
                </a:cubicBezTo>
                <a:lnTo>
                  <a:pt x="43" y="42"/>
                </a:lnTo>
                <a:close/>
              </a:path>
            </a:pathLst>
          </a:custGeom>
          <a:solidFill>
            <a:schemeClr val="bg1"/>
          </a:solidFill>
          <a:ln>
            <a:noFill/>
          </a:ln>
        </p:spPr>
        <p:txBody>
          <a:body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方正黑体简体" panose="02010601030101010101" pitchFamily="2" charset="-122"/>
              <a:cs typeface="+mn-cs"/>
              <a:sym typeface="Arial" panose="020B0604020202020204" pitchFamily="34" charset="0"/>
            </a:endParaRPr>
          </a:p>
        </p:txBody>
      </p:sp>
      <p:sp>
        <p:nvSpPr>
          <p:cNvPr id="242" name="Freeform 318"/>
          <p:cNvSpPr>
            <a:spLocks noEditPoints="1"/>
          </p:cNvSpPr>
          <p:nvPr/>
        </p:nvSpPr>
        <p:spPr bwMode="auto">
          <a:xfrm>
            <a:off x="3672683" y="3561503"/>
            <a:ext cx="250825" cy="171450"/>
          </a:xfrm>
          <a:custGeom>
            <a:avLst/>
            <a:gdLst>
              <a:gd name="T0" fmla="*/ 14590 w 69"/>
              <a:gd name="T1" fmla="*/ 72886 h 47"/>
              <a:gd name="T2" fmla="*/ 40123 w 69"/>
              <a:gd name="T3" fmla="*/ 127550 h 47"/>
              <a:gd name="T4" fmla="*/ 51065 w 69"/>
              <a:gd name="T5" fmla="*/ 127550 h 47"/>
              <a:gd name="T6" fmla="*/ 65655 w 69"/>
              <a:gd name="T7" fmla="*/ 156704 h 47"/>
              <a:gd name="T8" fmla="*/ 98483 w 69"/>
              <a:gd name="T9" fmla="*/ 171281 h 47"/>
              <a:gd name="T10" fmla="*/ 131310 w 69"/>
              <a:gd name="T11" fmla="*/ 156704 h 47"/>
              <a:gd name="T12" fmla="*/ 142253 w 69"/>
              <a:gd name="T13" fmla="*/ 142127 h 47"/>
              <a:gd name="T14" fmla="*/ 149548 w 69"/>
              <a:gd name="T15" fmla="*/ 156704 h 47"/>
              <a:gd name="T16" fmla="*/ 153195 w 69"/>
              <a:gd name="T17" fmla="*/ 160348 h 47"/>
              <a:gd name="T18" fmla="*/ 156843 w 69"/>
              <a:gd name="T19" fmla="*/ 160348 h 47"/>
              <a:gd name="T20" fmla="*/ 167785 w 69"/>
              <a:gd name="T21" fmla="*/ 156704 h 47"/>
              <a:gd name="T22" fmla="*/ 175080 w 69"/>
              <a:gd name="T23" fmla="*/ 156704 h 47"/>
              <a:gd name="T24" fmla="*/ 175080 w 69"/>
              <a:gd name="T25" fmla="*/ 149415 h 47"/>
              <a:gd name="T26" fmla="*/ 178728 w 69"/>
              <a:gd name="T27" fmla="*/ 76530 h 47"/>
              <a:gd name="T28" fmla="*/ 207908 w 69"/>
              <a:gd name="T29" fmla="*/ 61953 h 47"/>
              <a:gd name="T30" fmla="*/ 211555 w 69"/>
              <a:gd name="T31" fmla="*/ 69241 h 47"/>
              <a:gd name="T32" fmla="*/ 218850 w 69"/>
              <a:gd name="T33" fmla="*/ 65597 h 47"/>
              <a:gd name="T34" fmla="*/ 218850 w 69"/>
              <a:gd name="T35" fmla="*/ 61953 h 47"/>
              <a:gd name="T36" fmla="*/ 251678 w 69"/>
              <a:gd name="T37" fmla="*/ 43731 h 47"/>
              <a:gd name="T38" fmla="*/ 240735 w 69"/>
              <a:gd name="T39" fmla="*/ 25510 h 47"/>
              <a:gd name="T40" fmla="*/ 207908 w 69"/>
              <a:gd name="T41" fmla="*/ 40087 h 47"/>
              <a:gd name="T42" fmla="*/ 204260 w 69"/>
              <a:gd name="T43" fmla="*/ 32798 h 47"/>
              <a:gd name="T44" fmla="*/ 196965 w 69"/>
              <a:gd name="T45" fmla="*/ 36443 h 47"/>
              <a:gd name="T46" fmla="*/ 200613 w 69"/>
              <a:gd name="T47" fmla="*/ 47376 h 47"/>
              <a:gd name="T48" fmla="*/ 175080 w 69"/>
              <a:gd name="T49" fmla="*/ 58308 h 47"/>
              <a:gd name="T50" fmla="*/ 175080 w 69"/>
              <a:gd name="T51" fmla="*/ 47376 h 47"/>
              <a:gd name="T52" fmla="*/ 0 w 69"/>
              <a:gd name="T53" fmla="*/ 47376 h 47"/>
              <a:gd name="T54" fmla="*/ 0 w 69"/>
              <a:gd name="T55" fmla="*/ 72886 h 47"/>
              <a:gd name="T56" fmla="*/ 14590 w 69"/>
              <a:gd name="T57" fmla="*/ 72886 h 47"/>
              <a:gd name="T58" fmla="*/ 80245 w 69"/>
              <a:gd name="T59" fmla="*/ 0 h 47"/>
              <a:gd name="T60" fmla="*/ 102130 w 69"/>
              <a:gd name="T61" fmla="*/ 0 h 47"/>
              <a:gd name="T62" fmla="*/ 149548 w 69"/>
              <a:gd name="T63" fmla="*/ 40087 h 47"/>
              <a:gd name="T64" fmla="*/ 29180 w 69"/>
              <a:gd name="T65" fmla="*/ 40087 h 47"/>
              <a:gd name="T66" fmla="*/ 80245 w 69"/>
              <a:gd name="T67" fmla="*/ 0 h 47"/>
              <a:gd name="T68" fmla="*/ 145900 w 69"/>
              <a:gd name="T69" fmla="*/ 116617 h 47"/>
              <a:gd name="T70" fmla="*/ 145900 w 69"/>
              <a:gd name="T71" fmla="*/ 112973 h 47"/>
              <a:gd name="T72" fmla="*/ 160490 w 69"/>
              <a:gd name="T73" fmla="*/ 112973 h 47"/>
              <a:gd name="T74" fmla="*/ 160490 w 69"/>
              <a:gd name="T75" fmla="*/ 145771 h 47"/>
              <a:gd name="T76" fmla="*/ 160490 w 69"/>
              <a:gd name="T77" fmla="*/ 145771 h 47"/>
              <a:gd name="T78" fmla="*/ 145900 w 69"/>
              <a:gd name="T79" fmla="*/ 116617 h 47"/>
              <a:gd name="T80" fmla="*/ 116720 w 69"/>
              <a:gd name="T81" fmla="*/ 105684 h 47"/>
              <a:gd name="T82" fmla="*/ 124015 w 69"/>
              <a:gd name="T83" fmla="*/ 123905 h 47"/>
              <a:gd name="T84" fmla="*/ 116720 w 69"/>
              <a:gd name="T85" fmla="*/ 142127 h 47"/>
              <a:gd name="T86" fmla="*/ 98483 w 69"/>
              <a:gd name="T87" fmla="*/ 149415 h 47"/>
              <a:gd name="T88" fmla="*/ 80245 w 69"/>
              <a:gd name="T89" fmla="*/ 142127 h 47"/>
              <a:gd name="T90" fmla="*/ 72950 w 69"/>
              <a:gd name="T91" fmla="*/ 123905 h 47"/>
              <a:gd name="T92" fmla="*/ 80245 w 69"/>
              <a:gd name="T93" fmla="*/ 105684 h 47"/>
              <a:gd name="T94" fmla="*/ 98483 w 69"/>
              <a:gd name="T95" fmla="*/ 98395 h 47"/>
              <a:gd name="T96" fmla="*/ 116720 w 69"/>
              <a:gd name="T97" fmla="*/ 105684 h 4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69" h="47">
                <a:moveTo>
                  <a:pt x="4" y="20"/>
                </a:moveTo>
                <a:cubicBezTo>
                  <a:pt x="11" y="35"/>
                  <a:pt x="11" y="35"/>
                  <a:pt x="11" y="35"/>
                </a:cubicBezTo>
                <a:cubicBezTo>
                  <a:pt x="14" y="35"/>
                  <a:pt x="14" y="35"/>
                  <a:pt x="14" y="35"/>
                </a:cubicBezTo>
                <a:cubicBezTo>
                  <a:pt x="14" y="38"/>
                  <a:pt x="15" y="41"/>
                  <a:pt x="18" y="43"/>
                </a:cubicBezTo>
                <a:cubicBezTo>
                  <a:pt x="20" y="46"/>
                  <a:pt x="23" y="47"/>
                  <a:pt x="27" y="47"/>
                </a:cubicBezTo>
                <a:cubicBezTo>
                  <a:pt x="30" y="47"/>
                  <a:pt x="34" y="46"/>
                  <a:pt x="36" y="43"/>
                </a:cubicBezTo>
                <a:cubicBezTo>
                  <a:pt x="37" y="42"/>
                  <a:pt x="38" y="41"/>
                  <a:pt x="39" y="39"/>
                </a:cubicBezTo>
                <a:cubicBezTo>
                  <a:pt x="41" y="43"/>
                  <a:pt x="41" y="43"/>
                  <a:pt x="41" y="43"/>
                </a:cubicBezTo>
                <a:cubicBezTo>
                  <a:pt x="42" y="44"/>
                  <a:pt x="42" y="44"/>
                  <a:pt x="42" y="44"/>
                </a:cubicBezTo>
                <a:cubicBezTo>
                  <a:pt x="43" y="44"/>
                  <a:pt x="43" y="44"/>
                  <a:pt x="43" y="44"/>
                </a:cubicBezTo>
                <a:cubicBezTo>
                  <a:pt x="46" y="43"/>
                  <a:pt x="46" y="43"/>
                  <a:pt x="46" y="43"/>
                </a:cubicBezTo>
                <a:cubicBezTo>
                  <a:pt x="48" y="43"/>
                  <a:pt x="48" y="43"/>
                  <a:pt x="48" y="43"/>
                </a:cubicBezTo>
                <a:cubicBezTo>
                  <a:pt x="48" y="41"/>
                  <a:pt x="48" y="41"/>
                  <a:pt x="48" y="41"/>
                </a:cubicBezTo>
                <a:cubicBezTo>
                  <a:pt x="49" y="21"/>
                  <a:pt x="49" y="21"/>
                  <a:pt x="49" y="21"/>
                </a:cubicBezTo>
                <a:cubicBezTo>
                  <a:pt x="57" y="17"/>
                  <a:pt x="57" y="17"/>
                  <a:pt x="57" y="17"/>
                </a:cubicBezTo>
                <a:cubicBezTo>
                  <a:pt x="58" y="19"/>
                  <a:pt x="58" y="19"/>
                  <a:pt x="58" y="19"/>
                </a:cubicBezTo>
                <a:cubicBezTo>
                  <a:pt x="60" y="18"/>
                  <a:pt x="60" y="18"/>
                  <a:pt x="60" y="18"/>
                </a:cubicBezTo>
                <a:cubicBezTo>
                  <a:pt x="60" y="17"/>
                  <a:pt x="60" y="17"/>
                  <a:pt x="60" y="17"/>
                </a:cubicBezTo>
                <a:cubicBezTo>
                  <a:pt x="69" y="12"/>
                  <a:pt x="69" y="12"/>
                  <a:pt x="69" y="12"/>
                </a:cubicBezTo>
                <a:cubicBezTo>
                  <a:pt x="66" y="7"/>
                  <a:pt x="66" y="7"/>
                  <a:pt x="66" y="7"/>
                </a:cubicBezTo>
                <a:cubicBezTo>
                  <a:pt x="57" y="11"/>
                  <a:pt x="57" y="11"/>
                  <a:pt x="57" y="11"/>
                </a:cubicBezTo>
                <a:cubicBezTo>
                  <a:pt x="56" y="9"/>
                  <a:pt x="56" y="9"/>
                  <a:pt x="56" y="9"/>
                </a:cubicBezTo>
                <a:cubicBezTo>
                  <a:pt x="54" y="10"/>
                  <a:pt x="54" y="10"/>
                  <a:pt x="54" y="10"/>
                </a:cubicBezTo>
                <a:cubicBezTo>
                  <a:pt x="55" y="13"/>
                  <a:pt x="55" y="13"/>
                  <a:pt x="55" y="13"/>
                </a:cubicBezTo>
                <a:cubicBezTo>
                  <a:pt x="48" y="16"/>
                  <a:pt x="48" y="16"/>
                  <a:pt x="48" y="16"/>
                </a:cubicBezTo>
                <a:cubicBezTo>
                  <a:pt x="48" y="13"/>
                  <a:pt x="48" y="13"/>
                  <a:pt x="48" y="13"/>
                </a:cubicBezTo>
                <a:cubicBezTo>
                  <a:pt x="0" y="13"/>
                  <a:pt x="0" y="13"/>
                  <a:pt x="0" y="13"/>
                </a:cubicBezTo>
                <a:cubicBezTo>
                  <a:pt x="0" y="20"/>
                  <a:pt x="0" y="20"/>
                  <a:pt x="0" y="20"/>
                </a:cubicBezTo>
                <a:cubicBezTo>
                  <a:pt x="4" y="20"/>
                  <a:pt x="4" y="20"/>
                  <a:pt x="4" y="20"/>
                </a:cubicBezTo>
                <a:close/>
                <a:moveTo>
                  <a:pt x="22" y="0"/>
                </a:moveTo>
                <a:cubicBezTo>
                  <a:pt x="28" y="0"/>
                  <a:pt x="28" y="0"/>
                  <a:pt x="28" y="0"/>
                </a:cubicBezTo>
                <a:cubicBezTo>
                  <a:pt x="41" y="11"/>
                  <a:pt x="41" y="11"/>
                  <a:pt x="41" y="11"/>
                </a:cubicBezTo>
                <a:cubicBezTo>
                  <a:pt x="8" y="11"/>
                  <a:pt x="8" y="11"/>
                  <a:pt x="8" y="11"/>
                </a:cubicBezTo>
                <a:cubicBezTo>
                  <a:pt x="22" y="0"/>
                  <a:pt x="22" y="0"/>
                  <a:pt x="22" y="0"/>
                </a:cubicBezTo>
                <a:close/>
                <a:moveTo>
                  <a:pt x="40" y="32"/>
                </a:moveTo>
                <a:cubicBezTo>
                  <a:pt x="40" y="32"/>
                  <a:pt x="40" y="32"/>
                  <a:pt x="40" y="31"/>
                </a:cubicBezTo>
                <a:cubicBezTo>
                  <a:pt x="44" y="31"/>
                  <a:pt x="44" y="31"/>
                  <a:pt x="44" y="31"/>
                </a:cubicBezTo>
                <a:cubicBezTo>
                  <a:pt x="44" y="40"/>
                  <a:pt x="44" y="40"/>
                  <a:pt x="44" y="40"/>
                </a:cubicBezTo>
                <a:cubicBezTo>
                  <a:pt x="44" y="40"/>
                  <a:pt x="44" y="40"/>
                  <a:pt x="44" y="40"/>
                </a:cubicBezTo>
                <a:cubicBezTo>
                  <a:pt x="40" y="32"/>
                  <a:pt x="40" y="32"/>
                  <a:pt x="40" y="32"/>
                </a:cubicBezTo>
                <a:close/>
                <a:moveTo>
                  <a:pt x="32" y="29"/>
                </a:moveTo>
                <a:cubicBezTo>
                  <a:pt x="33" y="31"/>
                  <a:pt x="34" y="32"/>
                  <a:pt x="34" y="34"/>
                </a:cubicBezTo>
                <a:cubicBezTo>
                  <a:pt x="34" y="36"/>
                  <a:pt x="33" y="38"/>
                  <a:pt x="32" y="39"/>
                </a:cubicBezTo>
                <a:cubicBezTo>
                  <a:pt x="30" y="40"/>
                  <a:pt x="29" y="41"/>
                  <a:pt x="27" y="41"/>
                </a:cubicBezTo>
                <a:cubicBezTo>
                  <a:pt x="25" y="41"/>
                  <a:pt x="23" y="40"/>
                  <a:pt x="22" y="39"/>
                </a:cubicBezTo>
                <a:cubicBezTo>
                  <a:pt x="21" y="38"/>
                  <a:pt x="20" y="36"/>
                  <a:pt x="20" y="34"/>
                </a:cubicBezTo>
                <a:cubicBezTo>
                  <a:pt x="20" y="32"/>
                  <a:pt x="21" y="31"/>
                  <a:pt x="22" y="29"/>
                </a:cubicBezTo>
                <a:cubicBezTo>
                  <a:pt x="23" y="28"/>
                  <a:pt x="25" y="27"/>
                  <a:pt x="27" y="27"/>
                </a:cubicBezTo>
                <a:cubicBezTo>
                  <a:pt x="29" y="27"/>
                  <a:pt x="30" y="28"/>
                  <a:pt x="32" y="29"/>
                </a:cubicBezTo>
                <a:close/>
              </a:path>
            </a:pathLst>
          </a:custGeom>
          <a:solidFill>
            <a:schemeClr val="bg1"/>
          </a:solidFill>
          <a:ln>
            <a:noFill/>
          </a:ln>
        </p:spPr>
        <p:txBody>
          <a:body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方正黑体简体" panose="02010601030101010101" pitchFamily="2" charset="-122"/>
              <a:cs typeface="+mn-cs"/>
              <a:sym typeface="Arial" panose="020B0604020202020204" pitchFamily="34" charset="0"/>
            </a:endParaRPr>
          </a:p>
        </p:txBody>
      </p:sp>
      <p:sp>
        <p:nvSpPr>
          <p:cNvPr id="243" name="Freeform 319"/>
          <p:cNvSpPr>
            <a:spLocks noEditPoints="1"/>
          </p:cNvSpPr>
          <p:nvPr/>
        </p:nvSpPr>
        <p:spPr bwMode="auto">
          <a:xfrm>
            <a:off x="1348583" y="3517053"/>
            <a:ext cx="217487" cy="190500"/>
          </a:xfrm>
          <a:custGeom>
            <a:avLst/>
            <a:gdLst>
              <a:gd name="T0" fmla="*/ 183663 w 59"/>
              <a:gd name="T1" fmla="*/ 0 h 52"/>
              <a:gd name="T2" fmla="*/ 191009 w 59"/>
              <a:gd name="T3" fmla="*/ 7327 h 52"/>
              <a:gd name="T4" fmla="*/ 209375 w 59"/>
              <a:gd name="T5" fmla="*/ 157534 h 52"/>
              <a:gd name="T6" fmla="*/ 128564 w 59"/>
              <a:gd name="T7" fmla="*/ 172188 h 52"/>
              <a:gd name="T8" fmla="*/ 154277 w 59"/>
              <a:gd name="T9" fmla="*/ 190506 h 52"/>
              <a:gd name="T10" fmla="*/ 62445 w 59"/>
              <a:gd name="T11" fmla="*/ 172188 h 52"/>
              <a:gd name="T12" fmla="*/ 88158 w 59"/>
              <a:gd name="T13" fmla="*/ 157534 h 52"/>
              <a:gd name="T14" fmla="*/ 0 w 59"/>
              <a:gd name="T15" fmla="*/ 128225 h 52"/>
              <a:gd name="T16" fmla="*/ 22040 w 59"/>
              <a:gd name="T17" fmla="*/ 0 h 52"/>
              <a:gd name="T18" fmla="*/ 132237 w 59"/>
              <a:gd name="T19" fmla="*/ 32972 h 52"/>
              <a:gd name="T20" fmla="*/ 132237 w 59"/>
              <a:gd name="T21" fmla="*/ 62281 h 52"/>
              <a:gd name="T22" fmla="*/ 168970 w 59"/>
              <a:gd name="T23" fmla="*/ 62281 h 52"/>
              <a:gd name="T24" fmla="*/ 165296 w 59"/>
              <a:gd name="T25" fmla="*/ 32972 h 52"/>
              <a:gd name="T26" fmla="*/ 132237 w 59"/>
              <a:gd name="T27" fmla="*/ 32972 h 52"/>
              <a:gd name="T28" fmla="*/ 135910 w 59"/>
              <a:gd name="T29" fmla="*/ 87926 h 52"/>
              <a:gd name="T30" fmla="*/ 157950 w 59"/>
              <a:gd name="T31" fmla="*/ 109907 h 52"/>
              <a:gd name="T32" fmla="*/ 176316 w 59"/>
              <a:gd name="T33" fmla="*/ 87926 h 52"/>
              <a:gd name="T34" fmla="*/ 154277 w 59"/>
              <a:gd name="T35" fmla="*/ 69608 h 52"/>
              <a:gd name="T36" fmla="*/ 88158 w 59"/>
              <a:gd name="T37" fmla="*/ 69608 h 52"/>
              <a:gd name="T38" fmla="*/ 88158 w 59"/>
              <a:gd name="T39" fmla="*/ 109907 h 52"/>
              <a:gd name="T40" fmla="*/ 128564 w 59"/>
              <a:gd name="T41" fmla="*/ 109907 h 52"/>
              <a:gd name="T42" fmla="*/ 128564 w 59"/>
              <a:gd name="T43" fmla="*/ 69608 h 52"/>
              <a:gd name="T44" fmla="*/ 88158 w 59"/>
              <a:gd name="T45" fmla="*/ 69608 h 52"/>
              <a:gd name="T46" fmla="*/ 44079 w 59"/>
              <a:gd name="T47" fmla="*/ 87926 h 52"/>
              <a:gd name="T48" fmla="*/ 58772 w 59"/>
              <a:gd name="T49" fmla="*/ 109907 h 52"/>
              <a:gd name="T50" fmla="*/ 80812 w 59"/>
              <a:gd name="T51" fmla="*/ 87926 h 52"/>
              <a:gd name="T52" fmla="*/ 62445 w 59"/>
              <a:gd name="T53" fmla="*/ 69608 h 52"/>
              <a:gd name="T54" fmla="*/ 91831 w 59"/>
              <a:gd name="T55" fmla="*/ 32972 h 52"/>
              <a:gd name="T56" fmla="*/ 91831 w 59"/>
              <a:gd name="T57" fmla="*/ 62281 h 52"/>
              <a:gd name="T58" fmla="*/ 128564 w 59"/>
              <a:gd name="T59" fmla="*/ 62281 h 52"/>
              <a:gd name="T60" fmla="*/ 124891 w 59"/>
              <a:gd name="T61" fmla="*/ 32972 h 52"/>
              <a:gd name="T62" fmla="*/ 91831 w 59"/>
              <a:gd name="T63" fmla="*/ 32972 h 52"/>
              <a:gd name="T64" fmla="*/ 47752 w 59"/>
              <a:gd name="T65" fmla="*/ 47627 h 52"/>
              <a:gd name="T66" fmla="*/ 66119 w 59"/>
              <a:gd name="T67" fmla="*/ 62281 h 52"/>
              <a:gd name="T68" fmla="*/ 84485 w 59"/>
              <a:gd name="T69" fmla="*/ 47627 h 52"/>
              <a:gd name="T70" fmla="*/ 69792 w 59"/>
              <a:gd name="T71" fmla="*/ 32972 h 52"/>
              <a:gd name="T72" fmla="*/ 176316 w 59"/>
              <a:gd name="T73" fmla="*/ 21981 h 52"/>
              <a:gd name="T74" fmla="*/ 22040 w 59"/>
              <a:gd name="T75" fmla="*/ 120898 h 52"/>
              <a:gd name="T76" fmla="*/ 176316 w 59"/>
              <a:gd name="T77" fmla="*/ 21981 h 52"/>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59" h="52">
                <a:moveTo>
                  <a:pt x="8" y="0"/>
                </a:moveTo>
                <a:cubicBezTo>
                  <a:pt x="50" y="0"/>
                  <a:pt x="50" y="0"/>
                  <a:pt x="50" y="0"/>
                </a:cubicBezTo>
                <a:cubicBezTo>
                  <a:pt x="52" y="0"/>
                  <a:pt x="52" y="0"/>
                  <a:pt x="52" y="0"/>
                </a:cubicBezTo>
                <a:cubicBezTo>
                  <a:pt x="52" y="2"/>
                  <a:pt x="52" y="2"/>
                  <a:pt x="52" y="2"/>
                </a:cubicBezTo>
                <a:cubicBezTo>
                  <a:pt x="59" y="35"/>
                  <a:pt x="59" y="35"/>
                  <a:pt x="59" y="35"/>
                </a:cubicBezTo>
                <a:cubicBezTo>
                  <a:pt x="57" y="43"/>
                  <a:pt x="57" y="43"/>
                  <a:pt x="57" y="43"/>
                </a:cubicBezTo>
                <a:cubicBezTo>
                  <a:pt x="35" y="43"/>
                  <a:pt x="35" y="43"/>
                  <a:pt x="35" y="43"/>
                </a:cubicBezTo>
                <a:cubicBezTo>
                  <a:pt x="35" y="47"/>
                  <a:pt x="35" y="47"/>
                  <a:pt x="35" y="47"/>
                </a:cubicBezTo>
                <a:cubicBezTo>
                  <a:pt x="42" y="47"/>
                  <a:pt x="42" y="47"/>
                  <a:pt x="42" y="47"/>
                </a:cubicBezTo>
                <a:cubicBezTo>
                  <a:pt x="42" y="52"/>
                  <a:pt x="42" y="52"/>
                  <a:pt x="42" y="52"/>
                </a:cubicBezTo>
                <a:cubicBezTo>
                  <a:pt x="17" y="52"/>
                  <a:pt x="17" y="52"/>
                  <a:pt x="17" y="52"/>
                </a:cubicBezTo>
                <a:cubicBezTo>
                  <a:pt x="17" y="47"/>
                  <a:pt x="17" y="47"/>
                  <a:pt x="17" y="47"/>
                </a:cubicBezTo>
                <a:cubicBezTo>
                  <a:pt x="24" y="47"/>
                  <a:pt x="24" y="47"/>
                  <a:pt x="24" y="47"/>
                </a:cubicBezTo>
                <a:cubicBezTo>
                  <a:pt x="24" y="43"/>
                  <a:pt x="24" y="43"/>
                  <a:pt x="24" y="43"/>
                </a:cubicBezTo>
                <a:cubicBezTo>
                  <a:pt x="2" y="43"/>
                  <a:pt x="2" y="43"/>
                  <a:pt x="2" y="43"/>
                </a:cubicBezTo>
                <a:cubicBezTo>
                  <a:pt x="0" y="35"/>
                  <a:pt x="0" y="35"/>
                  <a:pt x="0" y="35"/>
                </a:cubicBezTo>
                <a:cubicBezTo>
                  <a:pt x="6" y="2"/>
                  <a:pt x="6" y="2"/>
                  <a:pt x="6" y="2"/>
                </a:cubicBezTo>
                <a:cubicBezTo>
                  <a:pt x="6" y="0"/>
                  <a:pt x="6" y="0"/>
                  <a:pt x="6" y="0"/>
                </a:cubicBezTo>
                <a:cubicBezTo>
                  <a:pt x="8" y="0"/>
                  <a:pt x="8" y="0"/>
                  <a:pt x="8" y="0"/>
                </a:cubicBezTo>
                <a:close/>
                <a:moveTo>
                  <a:pt x="36" y="9"/>
                </a:moveTo>
                <a:cubicBezTo>
                  <a:pt x="36" y="10"/>
                  <a:pt x="36" y="11"/>
                  <a:pt x="36" y="13"/>
                </a:cubicBezTo>
                <a:cubicBezTo>
                  <a:pt x="36" y="14"/>
                  <a:pt x="36" y="15"/>
                  <a:pt x="36" y="17"/>
                </a:cubicBezTo>
                <a:cubicBezTo>
                  <a:pt x="38" y="17"/>
                  <a:pt x="40" y="17"/>
                  <a:pt x="41" y="17"/>
                </a:cubicBezTo>
                <a:cubicBezTo>
                  <a:pt x="43" y="17"/>
                  <a:pt x="45" y="17"/>
                  <a:pt x="46" y="17"/>
                </a:cubicBezTo>
                <a:cubicBezTo>
                  <a:pt x="46" y="15"/>
                  <a:pt x="46" y="14"/>
                  <a:pt x="46" y="13"/>
                </a:cubicBezTo>
                <a:cubicBezTo>
                  <a:pt x="45" y="11"/>
                  <a:pt x="45" y="10"/>
                  <a:pt x="45" y="9"/>
                </a:cubicBezTo>
                <a:cubicBezTo>
                  <a:pt x="43" y="9"/>
                  <a:pt x="42" y="9"/>
                  <a:pt x="40" y="9"/>
                </a:cubicBezTo>
                <a:cubicBezTo>
                  <a:pt x="39" y="9"/>
                  <a:pt x="37" y="9"/>
                  <a:pt x="36" y="9"/>
                </a:cubicBezTo>
                <a:close/>
                <a:moveTo>
                  <a:pt x="37" y="19"/>
                </a:moveTo>
                <a:cubicBezTo>
                  <a:pt x="37" y="21"/>
                  <a:pt x="37" y="23"/>
                  <a:pt x="37" y="24"/>
                </a:cubicBezTo>
                <a:cubicBezTo>
                  <a:pt x="37" y="26"/>
                  <a:pt x="37" y="28"/>
                  <a:pt x="37" y="30"/>
                </a:cubicBezTo>
                <a:cubicBezTo>
                  <a:pt x="39" y="30"/>
                  <a:pt x="41" y="30"/>
                  <a:pt x="43" y="30"/>
                </a:cubicBezTo>
                <a:cubicBezTo>
                  <a:pt x="45" y="30"/>
                  <a:pt x="47" y="30"/>
                  <a:pt x="49" y="30"/>
                </a:cubicBezTo>
                <a:cubicBezTo>
                  <a:pt x="48" y="28"/>
                  <a:pt x="48" y="26"/>
                  <a:pt x="48" y="24"/>
                </a:cubicBezTo>
                <a:cubicBezTo>
                  <a:pt x="47" y="23"/>
                  <a:pt x="47" y="21"/>
                  <a:pt x="47" y="19"/>
                </a:cubicBezTo>
                <a:cubicBezTo>
                  <a:pt x="45" y="19"/>
                  <a:pt x="43" y="19"/>
                  <a:pt x="42" y="19"/>
                </a:cubicBezTo>
                <a:cubicBezTo>
                  <a:pt x="40" y="19"/>
                  <a:pt x="38" y="19"/>
                  <a:pt x="37" y="19"/>
                </a:cubicBezTo>
                <a:close/>
                <a:moveTo>
                  <a:pt x="24" y="19"/>
                </a:moveTo>
                <a:cubicBezTo>
                  <a:pt x="24" y="21"/>
                  <a:pt x="24" y="23"/>
                  <a:pt x="24" y="24"/>
                </a:cubicBezTo>
                <a:cubicBezTo>
                  <a:pt x="24" y="26"/>
                  <a:pt x="24" y="28"/>
                  <a:pt x="24" y="30"/>
                </a:cubicBezTo>
                <a:cubicBezTo>
                  <a:pt x="26" y="30"/>
                  <a:pt x="28" y="30"/>
                  <a:pt x="30" y="30"/>
                </a:cubicBezTo>
                <a:cubicBezTo>
                  <a:pt x="31" y="30"/>
                  <a:pt x="33" y="30"/>
                  <a:pt x="35" y="30"/>
                </a:cubicBezTo>
                <a:cubicBezTo>
                  <a:pt x="35" y="28"/>
                  <a:pt x="35" y="26"/>
                  <a:pt x="35" y="24"/>
                </a:cubicBezTo>
                <a:cubicBezTo>
                  <a:pt x="35" y="23"/>
                  <a:pt x="35" y="21"/>
                  <a:pt x="35" y="19"/>
                </a:cubicBezTo>
                <a:cubicBezTo>
                  <a:pt x="33" y="19"/>
                  <a:pt x="31" y="19"/>
                  <a:pt x="30" y="19"/>
                </a:cubicBezTo>
                <a:cubicBezTo>
                  <a:pt x="28" y="19"/>
                  <a:pt x="26" y="19"/>
                  <a:pt x="24" y="19"/>
                </a:cubicBezTo>
                <a:close/>
                <a:moveTo>
                  <a:pt x="12" y="19"/>
                </a:moveTo>
                <a:cubicBezTo>
                  <a:pt x="12" y="21"/>
                  <a:pt x="12" y="23"/>
                  <a:pt x="12" y="24"/>
                </a:cubicBezTo>
                <a:cubicBezTo>
                  <a:pt x="11" y="26"/>
                  <a:pt x="11" y="28"/>
                  <a:pt x="11" y="30"/>
                </a:cubicBezTo>
                <a:cubicBezTo>
                  <a:pt x="13" y="30"/>
                  <a:pt x="14" y="30"/>
                  <a:pt x="16" y="30"/>
                </a:cubicBezTo>
                <a:cubicBezTo>
                  <a:pt x="18" y="30"/>
                  <a:pt x="20" y="30"/>
                  <a:pt x="22" y="30"/>
                </a:cubicBezTo>
                <a:cubicBezTo>
                  <a:pt x="22" y="28"/>
                  <a:pt x="22" y="26"/>
                  <a:pt x="22" y="24"/>
                </a:cubicBezTo>
                <a:cubicBezTo>
                  <a:pt x="22" y="23"/>
                  <a:pt x="22" y="21"/>
                  <a:pt x="23" y="19"/>
                </a:cubicBezTo>
                <a:cubicBezTo>
                  <a:pt x="21" y="19"/>
                  <a:pt x="19" y="19"/>
                  <a:pt x="17" y="19"/>
                </a:cubicBezTo>
                <a:cubicBezTo>
                  <a:pt x="16" y="19"/>
                  <a:pt x="14" y="19"/>
                  <a:pt x="12" y="19"/>
                </a:cubicBezTo>
                <a:close/>
                <a:moveTo>
                  <a:pt x="25" y="9"/>
                </a:moveTo>
                <a:cubicBezTo>
                  <a:pt x="25" y="10"/>
                  <a:pt x="25" y="11"/>
                  <a:pt x="25" y="13"/>
                </a:cubicBezTo>
                <a:cubicBezTo>
                  <a:pt x="25" y="14"/>
                  <a:pt x="25" y="15"/>
                  <a:pt x="25" y="17"/>
                </a:cubicBezTo>
                <a:cubicBezTo>
                  <a:pt x="26" y="17"/>
                  <a:pt x="28" y="17"/>
                  <a:pt x="30" y="17"/>
                </a:cubicBezTo>
                <a:cubicBezTo>
                  <a:pt x="31" y="17"/>
                  <a:pt x="33" y="17"/>
                  <a:pt x="35" y="17"/>
                </a:cubicBezTo>
                <a:cubicBezTo>
                  <a:pt x="34" y="15"/>
                  <a:pt x="34" y="14"/>
                  <a:pt x="34" y="13"/>
                </a:cubicBezTo>
                <a:cubicBezTo>
                  <a:pt x="34" y="11"/>
                  <a:pt x="34" y="10"/>
                  <a:pt x="34" y="9"/>
                </a:cubicBezTo>
                <a:cubicBezTo>
                  <a:pt x="33" y="9"/>
                  <a:pt x="31" y="9"/>
                  <a:pt x="29" y="9"/>
                </a:cubicBezTo>
                <a:cubicBezTo>
                  <a:pt x="28" y="9"/>
                  <a:pt x="26" y="9"/>
                  <a:pt x="25" y="9"/>
                </a:cubicBezTo>
                <a:close/>
                <a:moveTo>
                  <a:pt x="14" y="9"/>
                </a:moveTo>
                <a:cubicBezTo>
                  <a:pt x="14" y="10"/>
                  <a:pt x="14" y="11"/>
                  <a:pt x="13" y="13"/>
                </a:cubicBezTo>
                <a:cubicBezTo>
                  <a:pt x="13" y="14"/>
                  <a:pt x="13" y="15"/>
                  <a:pt x="13" y="17"/>
                </a:cubicBezTo>
                <a:cubicBezTo>
                  <a:pt x="14" y="17"/>
                  <a:pt x="16" y="17"/>
                  <a:pt x="18" y="17"/>
                </a:cubicBezTo>
                <a:cubicBezTo>
                  <a:pt x="19" y="17"/>
                  <a:pt x="21" y="17"/>
                  <a:pt x="23" y="17"/>
                </a:cubicBezTo>
                <a:cubicBezTo>
                  <a:pt x="23" y="15"/>
                  <a:pt x="23" y="14"/>
                  <a:pt x="23" y="13"/>
                </a:cubicBezTo>
                <a:cubicBezTo>
                  <a:pt x="23" y="11"/>
                  <a:pt x="23" y="10"/>
                  <a:pt x="23" y="9"/>
                </a:cubicBezTo>
                <a:cubicBezTo>
                  <a:pt x="22" y="9"/>
                  <a:pt x="20" y="9"/>
                  <a:pt x="19" y="9"/>
                </a:cubicBezTo>
                <a:cubicBezTo>
                  <a:pt x="17" y="9"/>
                  <a:pt x="16" y="9"/>
                  <a:pt x="14" y="9"/>
                </a:cubicBezTo>
                <a:close/>
                <a:moveTo>
                  <a:pt x="48" y="6"/>
                </a:moveTo>
                <a:cubicBezTo>
                  <a:pt x="11" y="6"/>
                  <a:pt x="11" y="6"/>
                  <a:pt x="11" y="6"/>
                </a:cubicBezTo>
                <a:cubicBezTo>
                  <a:pt x="6" y="33"/>
                  <a:pt x="6" y="33"/>
                  <a:pt x="6" y="33"/>
                </a:cubicBezTo>
                <a:cubicBezTo>
                  <a:pt x="54" y="33"/>
                  <a:pt x="54" y="33"/>
                  <a:pt x="54" y="33"/>
                </a:cubicBezTo>
                <a:lnTo>
                  <a:pt x="48" y="6"/>
                </a:lnTo>
                <a:close/>
              </a:path>
            </a:pathLst>
          </a:custGeom>
          <a:solidFill>
            <a:schemeClr val="bg1"/>
          </a:solidFill>
          <a:ln>
            <a:noFill/>
          </a:ln>
        </p:spPr>
        <p:txBody>
          <a:body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方正黑体简体" panose="02010601030101010101" pitchFamily="2" charset="-122"/>
              <a:cs typeface="+mn-cs"/>
              <a:sym typeface="Arial" panose="020B0604020202020204" pitchFamily="34" charset="0"/>
            </a:endParaRPr>
          </a:p>
        </p:txBody>
      </p:sp>
      <p:sp>
        <p:nvSpPr>
          <p:cNvPr id="244" name="Freeform 320"/>
          <p:cNvSpPr>
            <a:spLocks noEditPoints="1"/>
          </p:cNvSpPr>
          <p:nvPr/>
        </p:nvSpPr>
        <p:spPr bwMode="auto">
          <a:xfrm>
            <a:off x="1759745" y="3491653"/>
            <a:ext cx="184150" cy="227013"/>
          </a:xfrm>
          <a:custGeom>
            <a:avLst/>
            <a:gdLst>
              <a:gd name="T0" fmla="*/ 99098 w 50"/>
              <a:gd name="T1" fmla="*/ 3665 h 62"/>
              <a:gd name="T2" fmla="*/ 117450 w 50"/>
              <a:gd name="T3" fmla="*/ 65964 h 62"/>
              <a:gd name="T4" fmla="*/ 99098 w 50"/>
              <a:gd name="T5" fmla="*/ 76958 h 62"/>
              <a:gd name="T6" fmla="*/ 99098 w 50"/>
              <a:gd name="T7" fmla="*/ 84287 h 62"/>
              <a:gd name="T8" fmla="*/ 106439 w 50"/>
              <a:gd name="T9" fmla="*/ 87952 h 62"/>
              <a:gd name="T10" fmla="*/ 110109 w 50"/>
              <a:gd name="T11" fmla="*/ 95281 h 62"/>
              <a:gd name="T12" fmla="*/ 183515 w 50"/>
              <a:gd name="T13" fmla="*/ 139257 h 62"/>
              <a:gd name="T14" fmla="*/ 168834 w 50"/>
              <a:gd name="T15" fmla="*/ 153916 h 62"/>
              <a:gd name="T16" fmla="*/ 106439 w 50"/>
              <a:gd name="T17" fmla="*/ 139257 h 62"/>
              <a:gd name="T18" fmla="*/ 106439 w 50"/>
              <a:gd name="T19" fmla="*/ 120934 h 62"/>
              <a:gd name="T20" fmla="*/ 99098 w 50"/>
              <a:gd name="T21" fmla="*/ 113605 h 62"/>
              <a:gd name="T22" fmla="*/ 99098 w 50"/>
              <a:gd name="T23" fmla="*/ 117269 h 62"/>
              <a:gd name="T24" fmla="*/ 113779 w 50"/>
              <a:gd name="T25" fmla="*/ 227209 h 62"/>
              <a:gd name="T26" fmla="*/ 66065 w 50"/>
              <a:gd name="T27" fmla="*/ 227209 h 62"/>
              <a:gd name="T28" fmla="*/ 84417 w 50"/>
              <a:gd name="T29" fmla="*/ 117269 h 62"/>
              <a:gd name="T30" fmla="*/ 11011 w 50"/>
              <a:gd name="T31" fmla="*/ 161245 h 62"/>
              <a:gd name="T32" fmla="*/ 3670 w 50"/>
              <a:gd name="T33" fmla="*/ 139257 h 62"/>
              <a:gd name="T34" fmla="*/ 47714 w 50"/>
              <a:gd name="T35" fmla="*/ 91617 h 62"/>
              <a:gd name="T36" fmla="*/ 66065 w 50"/>
              <a:gd name="T37" fmla="*/ 102611 h 62"/>
              <a:gd name="T38" fmla="*/ 73406 w 50"/>
              <a:gd name="T39" fmla="*/ 98946 h 62"/>
              <a:gd name="T40" fmla="*/ 73406 w 50"/>
              <a:gd name="T41" fmla="*/ 95281 h 62"/>
              <a:gd name="T42" fmla="*/ 77076 w 50"/>
              <a:gd name="T43" fmla="*/ 84287 h 62"/>
              <a:gd name="T44" fmla="*/ 77076 w 50"/>
              <a:gd name="T45" fmla="*/ 0 h 62"/>
              <a:gd name="T46" fmla="*/ 99098 w 50"/>
              <a:gd name="T47" fmla="*/ 3665 h 62"/>
              <a:gd name="T48" fmla="*/ 14681 w 50"/>
              <a:gd name="T49" fmla="*/ 106275 h 62"/>
              <a:gd name="T50" fmla="*/ 33033 w 50"/>
              <a:gd name="T51" fmla="*/ 84287 h 62"/>
              <a:gd name="T52" fmla="*/ 62395 w 50"/>
              <a:gd name="T53" fmla="*/ 32982 h 62"/>
              <a:gd name="T54" fmla="*/ 58725 w 50"/>
              <a:gd name="T55" fmla="*/ 29317 h 62"/>
              <a:gd name="T56" fmla="*/ 14681 w 50"/>
              <a:gd name="T57" fmla="*/ 106275 h 62"/>
              <a:gd name="T58" fmla="*/ 121120 w 50"/>
              <a:gd name="T59" fmla="*/ 32982 h 62"/>
              <a:gd name="T60" fmla="*/ 132131 w 50"/>
              <a:gd name="T61" fmla="*/ 58635 h 62"/>
              <a:gd name="T62" fmla="*/ 161493 w 50"/>
              <a:gd name="T63" fmla="*/ 106275 h 62"/>
              <a:gd name="T64" fmla="*/ 165164 w 50"/>
              <a:gd name="T65" fmla="*/ 109940 h 62"/>
              <a:gd name="T66" fmla="*/ 121120 w 50"/>
              <a:gd name="T67" fmla="*/ 32982 h 62"/>
              <a:gd name="T68" fmla="*/ 91758 w 50"/>
              <a:gd name="T69" fmla="*/ 91617 h 62"/>
              <a:gd name="T70" fmla="*/ 84417 w 50"/>
              <a:gd name="T71" fmla="*/ 91617 h 62"/>
              <a:gd name="T72" fmla="*/ 80747 w 50"/>
              <a:gd name="T73" fmla="*/ 98946 h 62"/>
              <a:gd name="T74" fmla="*/ 84417 w 50"/>
              <a:gd name="T75" fmla="*/ 106275 h 62"/>
              <a:gd name="T76" fmla="*/ 88087 w 50"/>
              <a:gd name="T77" fmla="*/ 109940 h 62"/>
              <a:gd name="T78" fmla="*/ 95428 w 50"/>
              <a:gd name="T79" fmla="*/ 106275 h 62"/>
              <a:gd name="T80" fmla="*/ 99098 w 50"/>
              <a:gd name="T81" fmla="*/ 98946 h 62"/>
              <a:gd name="T82" fmla="*/ 99098 w 50"/>
              <a:gd name="T83" fmla="*/ 91617 h 62"/>
              <a:gd name="T84" fmla="*/ 91758 w 50"/>
              <a:gd name="T85" fmla="*/ 91617 h 62"/>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50" h="62">
                <a:moveTo>
                  <a:pt x="27" y="1"/>
                </a:moveTo>
                <a:cubicBezTo>
                  <a:pt x="32" y="18"/>
                  <a:pt x="32" y="18"/>
                  <a:pt x="32" y="18"/>
                </a:cubicBezTo>
                <a:cubicBezTo>
                  <a:pt x="27" y="21"/>
                  <a:pt x="27" y="21"/>
                  <a:pt x="27" y="21"/>
                </a:cubicBezTo>
                <a:cubicBezTo>
                  <a:pt x="27" y="23"/>
                  <a:pt x="27" y="23"/>
                  <a:pt x="27" y="23"/>
                </a:cubicBezTo>
                <a:cubicBezTo>
                  <a:pt x="28" y="23"/>
                  <a:pt x="28" y="23"/>
                  <a:pt x="29" y="24"/>
                </a:cubicBezTo>
                <a:cubicBezTo>
                  <a:pt x="29" y="25"/>
                  <a:pt x="29" y="25"/>
                  <a:pt x="30" y="26"/>
                </a:cubicBezTo>
                <a:cubicBezTo>
                  <a:pt x="50" y="38"/>
                  <a:pt x="50" y="38"/>
                  <a:pt x="50" y="38"/>
                </a:cubicBezTo>
                <a:cubicBezTo>
                  <a:pt x="46" y="42"/>
                  <a:pt x="46" y="42"/>
                  <a:pt x="46" y="42"/>
                </a:cubicBezTo>
                <a:cubicBezTo>
                  <a:pt x="29" y="38"/>
                  <a:pt x="29" y="38"/>
                  <a:pt x="29" y="38"/>
                </a:cubicBezTo>
                <a:cubicBezTo>
                  <a:pt x="29" y="33"/>
                  <a:pt x="29" y="33"/>
                  <a:pt x="29" y="33"/>
                </a:cubicBezTo>
                <a:cubicBezTo>
                  <a:pt x="27" y="31"/>
                  <a:pt x="27" y="31"/>
                  <a:pt x="27" y="31"/>
                </a:cubicBezTo>
                <a:cubicBezTo>
                  <a:pt x="27" y="32"/>
                  <a:pt x="27" y="32"/>
                  <a:pt x="27" y="32"/>
                </a:cubicBezTo>
                <a:cubicBezTo>
                  <a:pt x="31" y="62"/>
                  <a:pt x="31" y="62"/>
                  <a:pt x="31" y="62"/>
                </a:cubicBezTo>
                <a:cubicBezTo>
                  <a:pt x="18" y="62"/>
                  <a:pt x="18" y="62"/>
                  <a:pt x="18" y="62"/>
                </a:cubicBezTo>
                <a:cubicBezTo>
                  <a:pt x="23" y="32"/>
                  <a:pt x="23" y="32"/>
                  <a:pt x="23" y="32"/>
                </a:cubicBezTo>
                <a:cubicBezTo>
                  <a:pt x="3" y="44"/>
                  <a:pt x="3" y="44"/>
                  <a:pt x="3" y="44"/>
                </a:cubicBezTo>
                <a:cubicBezTo>
                  <a:pt x="1" y="38"/>
                  <a:pt x="1" y="38"/>
                  <a:pt x="1" y="38"/>
                </a:cubicBezTo>
                <a:cubicBezTo>
                  <a:pt x="13" y="25"/>
                  <a:pt x="13" y="25"/>
                  <a:pt x="13" y="25"/>
                </a:cubicBezTo>
                <a:cubicBezTo>
                  <a:pt x="18" y="28"/>
                  <a:pt x="18" y="28"/>
                  <a:pt x="18" y="28"/>
                </a:cubicBezTo>
                <a:cubicBezTo>
                  <a:pt x="20" y="27"/>
                  <a:pt x="20" y="27"/>
                  <a:pt x="20" y="27"/>
                </a:cubicBezTo>
                <a:cubicBezTo>
                  <a:pt x="20" y="27"/>
                  <a:pt x="20" y="27"/>
                  <a:pt x="20" y="26"/>
                </a:cubicBezTo>
                <a:cubicBezTo>
                  <a:pt x="20" y="25"/>
                  <a:pt x="20" y="24"/>
                  <a:pt x="21" y="23"/>
                </a:cubicBezTo>
                <a:cubicBezTo>
                  <a:pt x="21" y="0"/>
                  <a:pt x="21" y="0"/>
                  <a:pt x="21" y="0"/>
                </a:cubicBezTo>
                <a:cubicBezTo>
                  <a:pt x="27" y="1"/>
                  <a:pt x="27" y="1"/>
                  <a:pt x="27" y="1"/>
                </a:cubicBezTo>
                <a:close/>
                <a:moveTo>
                  <a:pt x="4" y="29"/>
                </a:moveTo>
                <a:cubicBezTo>
                  <a:pt x="9" y="23"/>
                  <a:pt x="9" y="23"/>
                  <a:pt x="9" y="23"/>
                </a:cubicBezTo>
                <a:cubicBezTo>
                  <a:pt x="7" y="18"/>
                  <a:pt x="9" y="12"/>
                  <a:pt x="17" y="9"/>
                </a:cubicBezTo>
                <a:cubicBezTo>
                  <a:pt x="16" y="8"/>
                  <a:pt x="17" y="8"/>
                  <a:pt x="16" y="8"/>
                </a:cubicBezTo>
                <a:cubicBezTo>
                  <a:pt x="5" y="11"/>
                  <a:pt x="0" y="22"/>
                  <a:pt x="4" y="29"/>
                </a:cubicBezTo>
                <a:close/>
                <a:moveTo>
                  <a:pt x="33" y="9"/>
                </a:moveTo>
                <a:cubicBezTo>
                  <a:pt x="36" y="16"/>
                  <a:pt x="36" y="16"/>
                  <a:pt x="36" y="16"/>
                </a:cubicBezTo>
                <a:cubicBezTo>
                  <a:pt x="42" y="16"/>
                  <a:pt x="45" y="21"/>
                  <a:pt x="44" y="29"/>
                </a:cubicBezTo>
                <a:cubicBezTo>
                  <a:pt x="45" y="29"/>
                  <a:pt x="45" y="29"/>
                  <a:pt x="45" y="30"/>
                </a:cubicBezTo>
                <a:cubicBezTo>
                  <a:pt x="49" y="18"/>
                  <a:pt x="41" y="9"/>
                  <a:pt x="33" y="9"/>
                </a:cubicBezTo>
                <a:close/>
                <a:moveTo>
                  <a:pt x="25" y="25"/>
                </a:moveTo>
                <a:cubicBezTo>
                  <a:pt x="24" y="24"/>
                  <a:pt x="24" y="25"/>
                  <a:pt x="23" y="25"/>
                </a:cubicBezTo>
                <a:cubicBezTo>
                  <a:pt x="22" y="25"/>
                  <a:pt x="22" y="26"/>
                  <a:pt x="22" y="27"/>
                </a:cubicBezTo>
                <a:cubicBezTo>
                  <a:pt x="22" y="27"/>
                  <a:pt x="22" y="28"/>
                  <a:pt x="23" y="29"/>
                </a:cubicBezTo>
                <a:cubicBezTo>
                  <a:pt x="23" y="29"/>
                  <a:pt x="24" y="29"/>
                  <a:pt x="24" y="30"/>
                </a:cubicBezTo>
                <a:cubicBezTo>
                  <a:pt x="25" y="30"/>
                  <a:pt x="26" y="29"/>
                  <a:pt x="26" y="29"/>
                </a:cubicBezTo>
                <a:cubicBezTo>
                  <a:pt x="27" y="29"/>
                  <a:pt x="27" y="28"/>
                  <a:pt x="27" y="27"/>
                </a:cubicBezTo>
                <a:cubicBezTo>
                  <a:pt x="27" y="27"/>
                  <a:pt x="27" y="26"/>
                  <a:pt x="27" y="25"/>
                </a:cubicBezTo>
                <a:cubicBezTo>
                  <a:pt x="26" y="25"/>
                  <a:pt x="26" y="25"/>
                  <a:pt x="25" y="25"/>
                </a:cubicBezTo>
                <a:close/>
              </a:path>
            </a:pathLst>
          </a:custGeom>
          <a:solidFill>
            <a:schemeClr val="bg1"/>
          </a:solidFill>
          <a:ln>
            <a:noFill/>
          </a:ln>
        </p:spPr>
        <p:txBody>
          <a:body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方正黑体简体" panose="02010601030101010101" pitchFamily="2" charset="-122"/>
              <a:cs typeface="+mn-cs"/>
              <a:sym typeface="Arial" panose="020B0604020202020204" pitchFamily="34" charset="0"/>
            </a:endParaRPr>
          </a:p>
        </p:txBody>
      </p:sp>
      <p:sp>
        <p:nvSpPr>
          <p:cNvPr id="245" name="Freeform 321"/>
          <p:cNvSpPr>
            <a:spLocks noEditPoints="1"/>
          </p:cNvSpPr>
          <p:nvPr/>
        </p:nvSpPr>
        <p:spPr bwMode="auto">
          <a:xfrm>
            <a:off x="4110833" y="3512291"/>
            <a:ext cx="142875" cy="228600"/>
          </a:xfrm>
          <a:custGeom>
            <a:avLst/>
            <a:gdLst>
              <a:gd name="T0" fmla="*/ 11024 w 39"/>
              <a:gd name="T1" fmla="*/ 99707 h 62"/>
              <a:gd name="T2" fmla="*/ 0 w 39"/>
              <a:gd name="T3" fmla="*/ 62779 h 62"/>
              <a:gd name="T4" fmla="*/ 0 w 39"/>
              <a:gd name="T5" fmla="*/ 22157 h 62"/>
              <a:gd name="T6" fmla="*/ 7350 w 39"/>
              <a:gd name="T7" fmla="*/ 11079 h 62"/>
              <a:gd name="T8" fmla="*/ 14699 w 39"/>
              <a:gd name="T9" fmla="*/ 3693 h 62"/>
              <a:gd name="T10" fmla="*/ 33073 w 39"/>
              <a:gd name="T11" fmla="*/ 11079 h 62"/>
              <a:gd name="T12" fmla="*/ 47772 w 39"/>
              <a:gd name="T13" fmla="*/ 3693 h 62"/>
              <a:gd name="T14" fmla="*/ 66146 w 39"/>
              <a:gd name="T15" fmla="*/ 11079 h 62"/>
              <a:gd name="T16" fmla="*/ 80845 w 39"/>
              <a:gd name="T17" fmla="*/ 3693 h 62"/>
              <a:gd name="T18" fmla="*/ 99219 w 39"/>
              <a:gd name="T19" fmla="*/ 11079 h 62"/>
              <a:gd name="T20" fmla="*/ 113918 w 39"/>
              <a:gd name="T21" fmla="*/ 3693 h 62"/>
              <a:gd name="T22" fmla="*/ 132292 w 39"/>
              <a:gd name="T23" fmla="*/ 11079 h 62"/>
              <a:gd name="T24" fmla="*/ 143316 w 39"/>
              <a:gd name="T25" fmla="*/ 11079 h 62"/>
              <a:gd name="T26" fmla="*/ 143316 w 39"/>
              <a:gd name="T27" fmla="*/ 62779 h 62"/>
              <a:gd name="T28" fmla="*/ 143316 w 39"/>
              <a:gd name="T29" fmla="*/ 62779 h 62"/>
              <a:gd name="T30" fmla="*/ 135966 w 39"/>
              <a:gd name="T31" fmla="*/ 99707 h 62"/>
              <a:gd name="T32" fmla="*/ 139641 w 39"/>
              <a:gd name="T33" fmla="*/ 132943 h 62"/>
              <a:gd name="T34" fmla="*/ 117593 w 39"/>
              <a:gd name="T35" fmla="*/ 162486 h 62"/>
              <a:gd name="T36" fmla="*/ 117593 w 39"/>
              <a:gd name="T37" fmla="*/ 217878 h 62"/>
              <a:gd name="T38" fmla="*/ 88194 w 39"/>
              <a:gd name="T39" fmla="*/ 217878 h 62"/>
              <a:gd name="T40" fmla="*/ 55122 w 39"/>
              <a:gd name="T41" fmla="*/ 217878 h 62"/>
              <a:gd name="T42" fmla="*/ 25723 w 39"/>
              <a:gd name="T43" fmla="*/ 217878 h 62"/>
              <a:gd name="T44" fmla="*/ 25723 w 39"/>
              <a:gd name="T45" fmla="*/ 162486 h 62"/>
              <a:gd name="T46" fmla="*/ 0 w 39"/>
              <a:gd name="T47" fmla="*/ 99707 h 62"/>
              <a:gd name="T48" fmla="*/ 113918 w 39"/>
              <a:gd name="T49" fmla="*/ 99707 h 62"/>
              <a:gd name="T50" fmla="*/ 128617 w 39"/>
              <a:gd name="T51" fmla="*/ 62779 h 62"/>
              <a:gd name="T52" fmla="*/ 18374 w 39"/>
              <a:gd name="T53" fmla="*/ 29543 h 62"/>
              <a:gd name="T54" fmla="*/ 25723 w 39"/>
              <a:gd name="T55" fmla="*/ 92321 h 62"/>
              <a:gd name="T56" fmla="*/ 69821 w 39"/>
              <a:gd name="T57" fmla="*/ 203107 h 62"/>
              <a:gd name="T58" fmla="*/ 99219 w 39"/>
              <a:gd name="T59" fmla="*/ 180950 h 62"/>
              <a:gd name="T60" fmla="*/ 69821 w 39"/>
              <a:gd name="T61" fmla="*/ 203107 h 62"/>
              <a:gd name="T62" fmla="*/ 80845 w 39"/>
              <a:gd name="T63" fmla="*/ 203107 h 62"/>
              <a:gd name="T64" fmla="*/ 99219 w 39"/>
              <a:gd name="T65" fmla="*/ 195721 h 62"/>
              <a:gd name="T66" fmla="*/ 99219 w 39"/>
              <a:gd name="T67" fmla="*/ 173564 h 62"/>
              <a:gd name="T68" fmla="*/ 80845 w 39"/>
              <a:gd name="T69" fmla="*/ 169871 h 62"/>
              <a:gd name="T70" fmla="*/ 44097 w 39"/>
              <a:gd name="T71" fmla="*/ 199414 h 62"/>
              <a:gd name="T72" fmla="*/ 69821 w 39"/>
              <a:gd name="T73" fmla="*/ 169871 h 62"/>
              <a:gd name="T74" fmla="*/ 44097 w 39"/>
              <a:gd name="T75" fmla="*/ 180950 h 6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39" h="62">
                <a:moveTo>
                  <a:pt x="0" y="27"/>
                </a:moveTo>
                <a:cubicBezTo>
                  <a:pt x="3" y="27"/>
                  <a:pt x="3" y="27"/>
                  <a:pt x="3" y="27"/>
                </a:cubicBezTo>
                <a:cubicBezTo>
                  <a:pt x="3" y="27"/>
                  <a:pt x="3" y="27"/>
                  <a:pt x="3" y="27"/>
                </a:cubicBezTo>
                <a:cubicBezTo>
                  <a:pt x="1" y="24"/>
                  <a:pt x="0" y="21"/>
                  <a:pt x="0" y="17"/>
                </a:cubicBezTo>
                <a:cubicBezTo>
                  <a:pt x="0" y="17"/>
                  <a:pt x="0" y="17"/>
                  <a:pt x="0" y="17"/>
                </a:cubicBezTo>
                <a:cubicBezTo>
                  <a:pt x="0" y="6"/>
                  <a:pt x="0" y="6"/>
                  <a:pt x="0" y="6"/>
                </a:cubicBezTo>
                <a:cubicBezTo>
                  <a:pt x="0" y="3"/>
                  <a:pt x="0" y="3"/>
                  <a:pt x="0" y="3"/>
                </a:cubicBezTo>
                <a:cubicBezTo>
                  <a:pt x="2" y="3"/>
                  <a:pt x="2" y="3"/>
                  <a:pt x="2" y="3"/>
                </a:cubicBezTo>
                <a:cubicBezTo>
                  <a:pt x="4" y="3"/>
                  <a:pt x="4" y="3"/>
                  <a:pt x="4" y="3"/>
                </a:cubicBezTo>
                <a:cubicBezTo>
                  <a:pt x="4" y="1"/>
                  <a:pt x="4" y="1"/>
                  <a:pt x="4" y="1"/>
                </a:cubicBezTo>
                <a:cubicBezTo>
                  <a:pt x="5" y="0"/>
                  <a:pt x="7" y="0"/>
                  <a:pt x="9" y="1"/>
                </a:cubicBezTo>
                <a:cubicBezTo>
                  <a:pt x="9" y="3"/>
                  <a:pt x="9" y="3"/>
                  <a:pt x="9" y="3"/>
                </a:cubicBezTo>
                <a:cubicBezTo>
                  <a:pt x="13" y="3"/>
                  <a:pt x="13" y="3"/>
                  <a:pt x="13" y="3"/>
                </a:cubicBezTo>
                <a:cubicBezTo>
                  <a:pt x="13" y="1"/>
                  <a:pt x="13" y="1"/>
                  <a:pt x="13" y="1"/>
                </a:cubicBezTo>
                <a:cubicBezTo>
                  <a:pt x="14" y="0"/>
                  <a:pt x="16" y="0"/>
                  <a:pt x="18" y="1"/>
                </a:cubicBezTo>
                <a:cubicBezTo>
                  <a:pt x="18" y="3"/>
                  <a:pt x="18" y="3"/>
                  <a:pt x="18" y="3"/>
                </a:cubicBezTo>
                <a:cubicBezTo>
                  <a:pt x="22" y="3"/>
                  <a:pt x="22" y="3"/>
                  <a:pt x="22" y="3"/>
                </a:cubicBezTo>
                <a:cubicBezTo>
                  <a:pt x="22" y="1"/>
                  <a:pt x="22" y="1"/>
                  <a:pt x="22" y="1"/>
                </a:cubicBezTo>
                <a:cubicBezTo>
                  <a:pt x="23" y="0"/>
                  <a:pt x="25" y="0"/>
                  <a:pt x="27" y="1"/>
                </a:cubicBezTo>
                <a:cubicBezTo>
                  <a:pt x="27" y="3"/>
                  <a:pt x="27" y="3"/>
                  <a:pt x="27" y="3"/>
                </a:cubicBezTo>
                <a:cubicBezTo>
                  <a:pt x="31" y="3"/>
                  <a:pt x="31" y="3"/>
                  <a:pt x="31" y="3"/>
                </a:cubicBezTo>
                <a:cubicBezTo>
                  <a:pt x="31" y="1"/>
                  <a:pt x="31" y="1"/>
                  <a:pt x="31" y="1"/>
                </a:cubicBezTo>
                <a:cubicBezTo>
                  <a:pt x="32" y="0"/>
                  <a:pt x="34" y="0"/>
                  <a:pt x="36" y="1"/>
                </a:cubicBezTo>
                <a:cubicBezTo>
                  <a:pt x="36" y="3"/>
                  <a:pt x="36" y="3"/>
                  <a:pt x="36" y="3"/>
                </a:cubicBezTo>
                <a:cubicBezTo>
                  <a:pt x="37" y="3"/>
                  <a:pt x="37" y="3"/>
                  <a:pt x="37" y="3"/>
                </a:cubicBezTo>
                <a:cubicBezTo>
                  <a:pt x="39" y="3"/>
                  <a:pt x="39" y="3"/>
                  <a:pt x="39" y="3"/>
                </a:cubicBezTo>
                <a:cubicBezTo>
                  <a:pt x="39" y="6"/>
                  <a:pt x="39" y="6"/>
                  <a:pt x="39" y="6"/>
                </a:cubicBezTo>
                <a:cubicBezTo>
                  <a:pt x="39" y="17"/>
                  <a:pt x="39" y="17"/>
                  <a:pt x="39" y="17"/>
                </a:cubicBezTo>
                <a:cubicBezTo>
                  <a:pt x="39" y="17"/>
                  <a:pt x="39" y="17"/>
                  <a:pt x="39" y="17"/>
                </a:cubicBezTo>
                <a:cubicBezTo>
                  <a:pt x="39" y="17"/>
                  <a:pt x="39" y="17"/>
                  <a:pt x="39" y="17"/>
                </a:cubicBezTo>
                <a:cubicBezTo>
                  <a:pt x="39" y="21"/>
                  <a:pt x="38" y="24"/>
                  <a:pt x="37" y="27"/>
                </a:cubicBezTo>
                <a:cubicBezTo>
                  <a:pt x="37" y="27"/>
                  <a:pt x="37" y="27"/>
                  <a:pt x="37" y="27"/>
                </a:cubicBezTo>
                <a:cubicBezTo>
                  <a:pt x="38" y="27"/>
                  <a:pt x="38" y="27"/>
                  <a:pt x="38" y="27"/>
                </a:cubicBezTo>
                <a:cubicBezTo>
                  <a:pt x="38" y="36"/>
                  <a:pt x="38" y="36"/>
                  <a:pt x="38" y="36"/>
                </a:cubicBezTo>
                <a:cubicBezTo>
                  <a:pt x="32" y="44"/>
                  <a:pt x="32" y="44"/>
                  <a:pt x="32" y="44"/>
                </a:cubicBezTo>
                <a:cubicBezTo>
                  <a:pt x="32" y="44"/>
                  <a:pt x="32" y="44"/>
                  <a:pt x="32" y="44"/>
                </a:cubicBezTo>
                <a:cubicBezTo>
                  <a:pt x="32" y="57"/>
                  <a:pt x="32" y="57"/>
                  <a:pt x="32" y="57"/>
                </a:cubicBezTo>
                <a:cubicBezTo>
                  <a:pt x="32" y="59"/>
                  <a:pt x="32" y="59"/>
                  <a:pt x="32" y="59"/>
                </a:cubicBezTo>
                <a:cubicBezTo>
                  <a:pt x="30" y="59"/>
                  <a:pt x="30" y="59"/>
                  <a:pt x="30" y="59"/>
                </a:cubicBezTo>
                <a:cubicBezTo>
                  <a:pt x="24" y="59"/>
                  <a:pt x="24" y="59"/>
                  <a:pt x="24" y="59"/>
                </a:cubicBezTo>
                <a:cubicBezTo>
                  <a:pt x="23" y="61"/>
                  <a:pt x="21" y="62"/>
                  <a:pt x="19" y="62"/>
                </a:cubicBezTo>
                <a:cubicBezTo>
                  <a:pt x="17" y="62"/>
                  <a:pt x="15" y="61"/>
                  <a:pt x="15" y="59"/>
                </a:cubicBezTo>
                <a:cubicBezTo>
                  <a:pt x="10" y="59"/>
                  <a:pt x="10" y="59"/>
                  <a:pt x="10" y="59"/>
                </a:cubicBezTo>
                <a:cubicBezTo>
                  <a:pt x="7" y="59"/>
                  <a:pt x="7" y="59"/>
                  <a:pt x="7" y="59"/>
                </a:cubicBezTo>
                <a:cubicBezTo>
                  <a:pt x="7" y="57"/>
                  <a:pt x="7" y="57"/>
                  <a:pt x="7" y="57"/>
                </a:cubicBezTo>
                <a:cubicBezTo>
                  <a:pt x="7" y="44"/>
                  <a:pt x="7" y="44"/>
                  <a:pt x="7" y="44"/>
                </a:cubicBezTo>
                <a:cubicBezTo>
                  <a:pt x="0" y="36"/>
                  <a:pt x="0" y="36"/>
                  <a:pt x="0" y="36"/>
                </a:cubicBezTo>
                <a:cubicBezTo>
                  <a:pt x="0" y="27"/>
                  <a:pt x="0" y="27"/>
                  <a:pt x="0" y="27"/>
                </a:cubicBezTo>
                <a:close/>
                <a:moveTo>
                  <a:pt x="8" y="27"/>
                </a:moveTo>
                <a:cubicBezTo>
                  <a:pt x="31" y="27"/>
                  <a:pt x="31" y="27"/>
                  <a:pt x="31" y="27"/>
                </a:cubicBezTo>
                <a:cubicBezTo>
                  <a:pt x="32" y="27"/>
                  <a:pt x="32" y="26"/>
                  <a:pt x="33" y="25"/>
                </a:cubicBezTo>
                <a:cubicBezTo>
                  <a:pt x="34" y="23"/>
                  <a:pt x="34" y="20"/>
                  <a:pt x="35" y="17"/>
                </a:cubicBezTo>
                <a:cubicBezTo>
                  <a:pt x="35" y="8"/>
                  <a:pt x="35" y="8"/>
                  <a:pt x="35" y="8"/>
                </a:cubicBezTo>
                <a:cubicBezTo>
                  <a:pt x="5" y="8"/>
                  <a:pt x="5" y="8"/>
                  <a:pt x="5" y="8"/>
                </a:cubicBezTo>
                <a:cubicBezTo>
                  <a:pt x="5" y="17"/>
                  <a:pt x="5" y="17"/>
                  <a:pt x="5" y="17"/>
                </a:cubicBezTo>
                <a:cubicBezTo>
                  <a:pt x="5" y="20"/>
                  <a:pt x="6" y="23"/>
                  <a:pt x="7" y="25"/>
                </a:cubicBezTo>
                <a:cubicBezTo>
                  <a:pt x="7" y="26"/>
                  <a:pt x="8" y="27"/>
                  <a:pt x="8" y="27"/>
                </a:cubicBezTo>
                <a:close/>
                <a:moveTo>
                  <a:pt x="19" y="55"/>
                </a:moveTo>
                <a:cubicBezTo>
                  <a:pt x="27" y="51"/>
                  <a:pt x="27" y="51"/>
                  <a:pt x="27" y="51"/>
                </a:cubicBezTo>
                <a:cubicBezTo>
                  <a:pt x="27" y="49"/>
                  <a:pt x="27" y="49"/>
                  <a:pt x="27" y="49"/>
                </a:cubicBezTo>
                <a:cubicBezTo>
                  <a:pt x="12" y="55"/>
                  <a:pt x="12" y="55"/>
                  <a:pt x="12" y="55"/>
                </a:cubicBezTo>
                <a:cubicBezTo>
                  <a:pt x="19" y="55"/>
                  <a:pt x="19" y="55"/>
                  <a:pt x="19" y="55"/>
                </a:cubicBezTo>
                <a:close/>
                <a:moveTo>
                  <a:pt x="27" y="53"/>
                </a:moveTo>
                <a:cubicBezTo>
                  <a:pt x="22" y="55"/>
                  <a:pt x="22" y="55"/>
                  <a:pt x="22" y="55"/>
                </a:cubicBezTo>
                <a:cubicBezTo>
                  <a:pt x="27" y="55"/>
                  <a:pt x="27" y="55"/>
                  <a:pt x="27" y="55"/>
                </a:cubicBezTo>
                <a:cubicBezTo>
                  <a:pt x="27" y="53"/>
                  <a:pt x="27" y="53"/>
                  <a:pt x="27" y="53"/>
                </a:cubicBezTo>
                <a:close/>
                <a:moveTo>
                  <a:pt x="12" y="54"/>
                </a:moveTo>
                <a:cubicBezTo>
                  <a:pt x="27" y="47"/>
                  <a:pt x="27" y="47"/>
                  <a:pt x="27" y="47"/>
                </a:cubicBezTo>
                <a:cubicBezTo>
                  <a:pt x="27" y="46"/>
                  <a:pt x="27" y="46"/>
                  <a:pt x="27" y="46"/>
                </a:cubicBezTo>
                <a:cubicBezTo>
                  <a:pt x="22" y="46"/>
                  <a:pt x="22" y="46"/>
                  <a:pt x="22" y="46"/>
                </a:cubicBezTo>
                <a:cubicBezTo>
                  <a:pt x="12" y="50"/>
                  <a:pt x="12" y="50"/>
                  <a:pt x="12" y="50"/>
                </a:cubicBezTo>
                <a:cubicBezTo>
                  <a:pt x="12" y="54"/>
                  <a:pt x="12" y="54"/>
                  <a:pt x="12" y="54"/>
                </a:cubicBezTo>
                <a:close/>
                <a:moveTo>
                  <a:pt x="12" y="49"/>
                </a:moveTo>
                <a:cubicBezTo>
                  <a:pt x="19" y="46"/>
                  <a:pt x="19" y="46"/>
                  <a:pt x="19" y="46"/>
                </a:cubicBezTo>
                <a:cubicBezTo>
                  <a:pt x="12" y="46"/>
                  <a:pt x="12" y="46"/>
                  <a:pt x="12" y="46"/>
                </a:cubicBezTo>
                <a:lnTo>
                  <a:pt x="12" y="49"/>
                </a:lnTo>
                <a:close/>
              </a:path>
            </a:pathLst>
          </a:custGeom>
          <a:solidFill>
            <a:schemeClr val="bg1"/>
          </a:solidFill>
          <a:ln>
            <a:noFill/>
          </a:ln>
        </p:spPr>
        <p:txBody>
          <a:body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方正黑体简体" panose="02010601030101010101" pitchFamily="2" charset="-122"/>
              <a:cs typeface="+mn-cs"/>
              <a:sym typeface="Arial" panose="020B0604020202020204" pitchFamily="34" charset="0"/>
            </a:endParaRPr>
          </a:p>
        </p:txBody>
      </p:sp>
      <p:sp>
        <p:nvSpPr>
          <p:cNvPr id="246" name="Freeform 322"/>
          <p:cNvSpPr>
            <a:spLocks noEditPoints="1"/>
          </p:cNvSpPr>
          <p:nvPr/>
        </p:nvSpPr>
        <p:spPr bwMode="auto">
          <a:xfrm>
            <a:off x="3296445" y="3534516"/>
            <a:ext cx="223838" cy="209550"/>
          </a:xfrm>
          <a:custGeom>
            <a:avLst/>
            <a:gdLst>
              <a:gd name="T0" fmla="*/ 143030 w 61"/>
              <a:gd name="T1" fmla="*/ 209731 h 57"/>
              <a:gd name="T2" fmla="*/ 143030 w 61"/>
              <a:gd name="T3" fmla="*/ 128782 h 57"/>
              <a:gd name="T4" fmla="*/ 220046 w 61"/>
              <a:gd name="T5" fmla="*/ 114064 h 57"/>
              <a:gd name="T6" fmla="*/ 154032 w 61"/>
              <a:gd name="T7" fmla="*/ 209731 h 57"/>
              <a:gd name="T8" fmla="*/ 143030 w 61"/>
              <a:gd name="T9" fmla="*/ 209731 h 57"/>
              <a:gd name="T10" fmla="*/ 88018 w 61"/>
              <a:gd name="T11" fmla="*/ 209731 h 57"/>
              <a:gd name="T12" fmla="*/ 128360 w 61"/>
              <a:gd name="T13" fmla="*/ 209731 h 57"/>
              <a:gd name="T14" fmla="*/ 128360 w 61"/>
              <a:gd name="T15" fmla="*/ 110385 h 57"/>
              <a:gd name="T16" fmla="*/ 146697 w 61"/>
              <a:gd name="T17" fmla="*/ 0 h 57"/>
              <a:gd name="T18" fmla="*/ 135695 w 61"/>
              <a:gd name="T19" fmla="*/ 29436 h 57"/>
              <a:gd name="T20" fmla="*/ 113690 w 61"/>
              <a:gd name="T21" fmla="*/ 0 h 57"/>
              <a:gd name="T22" fmla="*/ 95353 w 61"/>
              <a:gd name="T23" fmla="*/ 29436 h 57"/>
              <a:gd name="T24" fmla="*/ 84351 w 61"/>
              <a:gd name="T25" fmla="*/ 0 h 57"/>
              <a:gd name="T26" fmla="*/ 106355 w 61"/>
              <a:gd name="T27" fmla="*/ 110385 h 57"/>
              <a:gd name="T28" fmla="*/ 106355 w 61"/>
              <a:gd name="T29" fmla="*/ 150859 h 57"/>
              <a:gd name="T30" fmla="*/ 7335 w 61"/>
              <a:gd name="T31" fmla="*/ 110385 h 57"/>
              <a:gd name="T32" fmla="*/ 88018 w 61"/>
              <a:gd name="T33" fmla="*/ 209731 h 5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61" h="57">
                <a:moveTo>
                  <a:pt x="39" y="57"/>
                </a:moveTo>
                <a:cubicBezTo>
                  <a:pt x="39" y="35"/>
                  <a:pt x="39" y="35"/>
                  <a:pt x="39" y="35"/>
                </a:cubicBezTo>
                <a:cubicBezTo>
                  <a:pt x="44" y="31"/>
                  <a:pt x="51" y="29"/>
                  <a:pt x="60" y="31"/>
                </a:cubicBezTo>
                <a:cubicBezTo>
                  <a:pt x="61" y="42"/>
                  <a:pt x="53" y="53"/>
                  <a:pt x="42" y="57"/>
                </a:cubicBezTo>
                <a:cubicBezTo>
                  <a:pt x="39" y="57"/>
                  <a:pt x="39" y="57"/>
                  <a:pt x="39" y="57"/>
                </a:cubicBezTo>
                <a:close/>
                <a:moveTo>
                  <a:pt x="24" y="57"/>
                </a:moveTo>
                <a:cubicBezTo>
                  <a:pt x="35" y="57"/>
                  <a:pt x="35" y="57"/>
                  <a:pt x="35" y="57"/>
                </a:cubicBezTo>
                <a:cubicBezTo>
                  <a:pt x="35" y="30"/>
                  <a:pt x="35" y="30"/>
                  <a:pt x="35" y="30"/>
                </a:cubicBezTo>
                <a:cubicBezTo>
                  <a:pt x="49" y="25"/>
                  <a:pt x="51" y="7"/>
                  <a:pt x="40" y="0"/>
                </a:cubicBezTo>
                <a:cubicBezTo>
                  <a:pt x="37" y="8"/>
                  <a:pt x="37" y="8"/>
                  <a:pt x="37" y="8"/>
                </a:cubicBezTo>
                <a:cubicBezTo>
                  <a:pt x="31" y="0"/>
                  <a:pt x="31" y="0"/>
                  <a:pt x="31" y="0"/>
                </a:cubicBezTo>
                <a:cubicBezTo>
                  <a:pt x="26" y="8"/>
                  <a:pt x="26" y="8"/>
                  <a:pt x="26" y="8"/>
                </a:cubicBezTo>
                <a:cubicBezTo>
                  <a:pt x="23" y="0"/>
                  <a:pt x="23" y="0"/>
                  <a:pt x="23" y="0"/>
                </a:cubicBezTo>
                <a:cubicBezTo>
                  <a:pt x="11" y="7"/>
                  <a:pt x="14" y="25"/>
                  <a:pt x="29" y="30"/>
                </a:cubicBezTo>
                <a:cubicBezTo>
                  <a:pt x="29" y="41"/>
                  <a:pt x="29" y="41"/>
                  <a:pt x="29" y="41"/>
                </a:cubicBezTo>
                <a:cubicBezTo>
                  <a:pt x="24" y="33"/>
                  <a:pt x="14" y="28"/>
                  <a:pt x="2" y="30"/>
                </a:cubicBezTo>
                <a:cubicBezTo>
                  <a:pt x="0" y="45"/>
                  <a:pt x="11" y="54"/>
                  <a:pt x="24" y="57"/>
                </a:cubicBezTo>
                <a:close/>
              </a:path>
            </a:pathLst>
          </a:custGeom>
          <a:solidFill>
            <a:schemeClr val="bg1"/>
          </a:solidFill>
          <a:ln>
            <a:noFill/>
          </a:ln>
        </p:spPr>
        <p:txBody>
          <a:body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方正黑体简体" panose="02010601030101010101" pitchFamily="2" charset="-122"/>
              <a:cs typeface="+mn-cs"/>
              <a:sym typeface="Arial" panose="020B0604020202020204" pitchFamily="34" charset="0"/>
            </a:endParaRPr>
          </a:p>
        </p:txBody>
      </p:sp>
      <p:sp>
        <p:nvSpPr>
          <p:cNvPr id="247" name="Freeform 324"/>
          <p:cNvSpPr>
            <a:spLocks noEditPoints="1"/>
          </p:cNvSpPr>
          <p:nvPr/>
        </p:nvSpPr>
        <p:spPr bwMode="auto">
          <a:xfrm>
            <a:off x="2531270" y="3509116"/>
            <a:ext cx="179388" cy="201612"/>
          </a:xfrm>
          <a:custGeom>
            <a:avLst/>
            <a:gdLst>
              <a:gd name="T0" fmla="*/ 160795 w 103"/>
              <a:gd name="T1" fmla="*/ 73406 h 116"/>
              <a:gd name="T2" fmla="*/ 138074 w 103"/>
              <a:gd name="T3" fmla="*/ 136325 h 116"/>
              <a:gd name="T4" fmla="*/ 150308 w 103"/>
              <a:gd name="T5" fmla="*/ 159046 h 116"/>
              <a:gd name="T6" fmla="*/ 143317 w 103"/>
              <a:gd name="T7" fmla="*/ 180019 h 116"/>
              <a:gd name="T8" fmla="*/ 83893 w 103"/>
              <a:gd name="T9" fmla="*/ 153803 h 116"/>
              <a:gd name="T10" fmla="*/ 61172 w 103"/>
              <a:gd name="T11" fmla="*/ 202740 h 116"/>
              <a:gd name="T12" fmla="*/ 27964 w 103"/>
              <a:gd name="T13" fmla="*/ 202740 h 116"/>
              <a:gd name="T14" fmla="*/ 54181 w 103"/>
              <a:gd name="T15" fmla="*/ 139821 h 116"/>
              <a:gd name="T16" fmla="*/ 0 w 103"/>
              <a:gd name="T17" fmla="*/ 117100 h 116"/>
              <a:gd name="T18" fmla="*/ 6991 w 103"/>
              <a:gd name="T19" fmla="*/ 96127 h 116"/>
              <a:gd name="T20" fmla="*/ 33208 w 103"/>
              <a:gd name="T21" fmla="*/ 85640 h 116"/>
              <a:gd name="T22" fmla="*/ 33208 w 103"/>
              <a:gd name="T23" fmla="*/ 85640 h 116"/>
              <a:gd name="T24" fmla="*/ 61172 w 103"/>
              <a:gd name="T25" fmla="*/ 33207 h 116"/>
              <a:gd name="T26" fmla="*/ 61172 w 103"/>
              <a:gd name="T27" fmla="*/ 15730 h 116"/>
              <a:gd name="T28" fmla="*/ 69911 w 103"/>
              <a:gd name="T29" fmla="*/ 0 h 116"/>
              <a:gd name="T30" fmla="*/ 180020 w 103"/>
              <a:gd name="T31" fmla="*/ 48937 h 116"/>
              <a:gd name="T32" fmla="*/ 171281 w 103"/>
              <a:gd name="T33" fmla="*/ 66415 h 116"/>
              <a:gd name="T34" fmla="*/ 160795 w 103"/>
              <a:gd name="T35" fmla="*/ 73406 h 116"/>
              <a:gd name="T36" fmla="*/ 160795 w 103"/>
              <a:gd name="T37" fmla="*/ 73406 h 116"/>
              <a:gd name="T38" fmla="*/ 50685 w 103"/>
              <a:gd name="T39" fmla="*/ 96127 h 116"/>
              <a:gd name="T40" fmla="*/ 73406 w 103"/>
              <a:gd name="T41" fmla="*/ 103118 h 116"/>
              <a:gd name="T42" fmla="*/ 97875 w 103"/>
              <a:gd name="T43" fmla="*/ 48937 h 116"/>
              <a:gd name="T44" fmla="*/ 80397 w 103"/>
              <a:gd name="T45" fmla="*/ 40198 h 116"/>
              <a:gd name="T46" fmla="*/ 50685 w 103"/>
              <a:gd name="T47" fmla="*/ 96127 h 11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103" h="116">
                <a:moveTo>
                  <a:pt x="92" y="42"/>
                </a:moveTo>
                <a:lnTo>
                  <a:pt x="79" y="78"/>
                </a:lnTo>
                <a:lnTo>
                  <a:pt x="86" y="91"/>
                </a:lnTo>
                <a:lnTo>
                  <a:pt x="82" y="103"/>
                </a:lnTo>
                <a:lnTo>
                  <a:pt x="48" y="88"/>
                </a:lnTo>
                <a:lnTo>
                  <a:pt x="35" y="116"/>
                </a:lnTo>
                <a:lnTo>
                  <a:pt x="16" y="116"/>
                </a:lnTo>
                <a:lnTo>
                  <a:pt x="31" y="80"/>
                </a:lnTo>
                <a:lnTo>
                  <a:pt x="0" y="67"/>
                </a:lnTo>
                <a:lnTo>
                  <a:pt x="4" y="55"/>
                </a:lnTo>
                <a:lnTo>
                  <a:pt x="19" y="49"/>
                </a:lnTo>
                <a:lnTo>
                  <a:pt x="35" y="19"/>
                </a:lnTo>
                <a:lnTo>
                  <a:pt x="35" y="9"/>
                </a:lnTo>
                <a:lnTo>
                  <a:pt x="40" y="0"/>
                </a:lnTo>
                <a:lnTo>
                  <a:pt x="103" y="28"/>
                </a:lnTo>
                <a:lnTo>
                  <a:pt x="98" y="38"/>
                </a:lnTo>
                <a:lnTo>
                  <a:pt x="92" y="42"/>
                </a:lnTo>
                <a:close/>
                <a:moveTo>
                  <a:pt x="29" y="55"/>
                </a:moveTo>
                <a:lnTo>
                  <a:pt x="42" y="59"/>
                </a:lnTo>
                <a:lnTo>
                  <a:pt x="56" y="28"/>
                </a:lnTo>
                <a:lnTo>
                  <a:pt x="46" y="23"/>
                </a:lnTo>
                <a:lnTo>
                  <a:pt x="29" y="55"/>
                </a:lnTo>
                <a:close/>
              </a:path>
            </a:pathLst>
          </a:custGeom>
          <a:solidFill>
            <a:schemeClr val="bg1"/>
          </a:solidFill>
          <a:ln>
            <a:noFill/>
          </a:ln>
        </p:spPr>
        <p:txBody>
          <a:body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方正黑体简体" panose="02010601030101010101" pitchFamily="2" charset="-122"/>
              <a:cs typeface="+mn-cs"/>
              <a:sym typeface="Arial" panose="020B0604020202020204" pitchFamily="34" charset="0"/>
            </a:endParaRPr>
          </a:p>
        </p:txBody>
      </p:sp>
      <p:sp>
        <p:nvSpPr>
          <p:cNvPr id="248" name="Freeform 325"/>
          <p:cNvSpPr>
            <a:spLocks noEditPoints="1"/>
          </p:cNvSpPr>
          <p:nvPr/>
        </p:nvSpPr>
        <p:spPr bwMode="auto">
          <a:xfrm>
            <a:off x="2115345" y="3509116"/>
            <a:ext cx="212725" cy="212725"/>
          </a:xfrm>
          <a:custGeom>
            <a:avLst/>
            <a:gdLst>
              <a:gd name="T0" fmla="*/ 205874 w 58"/>
              <a:gd name="T1" fmla="*/ 106614 h 58"/>
              <a:gd name="T2" fmla="*/ 36763 w 58"/>
              <a:gd name="T3" fmla="*/ 176464 h 58"/>
              <a:gd name="T4" fmla="*/ 106614 w 58"/>
              <a:gd name="T5" fmla="*/ 7353 h 58"/>
              <a:gd name="T6" fmla="*/ 169111 w 58"/>
              <a:gd name="T7" fmla="*/ 84556 h 58"/>
              <a:gd name="T8" fmla="*/ 176464 w 58"/>
              <a:gd name="T9" fmla="*/ 132348 h 58"/>
              <a:gd name="T10" fmla="*/ 176464 w 58"/>
              <a:gd name="T11" fmla="*/ 136024 h 58"/>
              <a:gd name="T12" fmla="*/ 132348 w 58"/>
              <a:gd name="T13" fmla="*/ 161758 h 58"/>
              <a:gd name="T14" fmla="*/ 136024 w 58"/>
              <a:gd name="T15" fmla="*/ 172787 h 58"/>
              <a:gd name="T16" fmla="*/ 80879 w 58"/>
              <a:gd name="T17" fmla="*/ 161758 h 58"/>
              <a:gd name="T18" fmla="*/ 40440 w 58"/>
              <a:gd name="T19" fmla="*/ 136024 h 58"/>
              <a:gd name="T20" fmla="*/ 36763 w 58"/>
              <a:gd name="T21" fmla="*/ 128671 h 58"/>
              <a:gd name="T22" fmla="*/ 47792 w 58"/>
              <a:gd name="T23" fmla="*/ 80879 h 58"/>
              <a:gd name="T24" fmla="*/ 36763 w 58"/>
              <a:gd name="T25" fmla="*/ 77203 h 58"/>
              <a:gd name="T26" fmla="*/ 88232 w 58"/>
              <a:gd name="T27" fmla="*/ 44116 h 58"/>
              <a:gd name="T28" fmla="*/ 136024 w 58"/>
              <a:gd name="T29" fmla="*/ 36763 h 58"/>
              <a:gd name="T30" fmla="*/ 139700 w 58"/>
              <a:gd name="T31" fmla="*/ 36763 h 58"/>
              <a:gd name="T32" fmla="*/ 33087 w 58"/>
              <a:gd name="T33" fmla="*/ 29411 h 58"/>
              <a:gd name="T34" fmla="*/ 106614 w 58"/>
              <a:gd name="T35" fmla="*/ 213227 h 58"/>
              <a:gd name="T36" fmla="*/ 183816 w 58"/>
              <a:gd name="T37" fmla="*/ 29411 h 58"/>
              <a:gd name="T38" fmla="*/ 106614 w 58"/>
              <a:gd name="T39" fmla="*/ 3676 h 58"/>
              <a:gd name="T40" fmla="*/ 33087 w 58"/>
              <a:gd name="T41" fmla="*/ 176464 h 58"/>
              <a:gd name="T42" fmla="*/ 209551 w 58"/>
              <a:gd name="T43" fmla="*/ 106614 h 58"/>
              <a:gd name="T44" fmla="*/ 180140 w 58"/>
              <a:gd name="T45" fmla="*/ 102937 h 58"/>
              <a:gd name="T46" fmla="*/ 191169 w 58"/>
              <a:gd name="T47" fmla="*/ 102937 h 58"/>
              <a:gd name="T48" fmla="*/ 154406 w 58"/>
              <a:gd name="T49" fmla="*/ 158082 h 58"/>
              <a:gd name="T50" fmla="*/ 110290 w 58"/>
              <a:gd name="T51" fmla="*/ 187493 h 58"/>
              <a:gd name="T52" fmla="*/ 106614 w 58"/>
              <a:gd name="T53" fmla="*/ 187493 h 58"/>
              <a:gd name="T54" fmla="*/ 58821 w 58"/>
              <a:gd name="T55" fmla="*/ 158082 h 58"/>
              <a:gd name="T56" fmla="*/ 51469 w 58"/>
              <a:gd name="T57" fmla="*/ 165435 h 58"/>
              <a:gd name="T58" fmla="*/ 36763 w 58"/>
              <a:gd name="T59" fmla="*/ 102937 h 58"/>
              <a:gd name="T60" fmla="*/ 47792 w 58"/>
              <a:gd name="T61" fmla="*/ 47792 h 58"/>
              <a:gd name="T62" fmla="*/ 51469 w 58"/>
              <a:gd name="T63" fmla="*/ 44116 h 58"/>
              <a:gd name="T64" fmla="*/ 106614 w 58"/>
              <a:gd name="T65" fmla="*/ 33087 h 58"/>
              <a:gd name="T66" fmla="*/ 106614 w 58"/>
              <a:gd name="T67" fmla="*/ 22058 h 58"/>
              <a:gd name="T68" fmla="*/ 158082 w 58"/>
              <a:gd name="T69" fmla="*/ 55145 h 58"/>
              <a:gd name="T70" fmla="*/ 77203 w 58"/>
              <a:gd name="T71" fmla="*/ 73527 h 58"/>
              <a:gd name="T72" fmla="*/ 62498 w 58"/>
              <a:gd name="T73" fmla="*/ 99261 h 58"/>
              <a:gd name="T74" fmla="*/ 84556 w 58"/>
              <a:gd name="T75" fmla="*/ 117642 h 58"/>
              <a:gd name="T76" fmla="*/ 84556 w 58"/>
              <a:gd name="T77" fmla="*/ 132348 h 58"/>
              <a:gd name="T78" fmla="*/ 106614 w 58"/>
              <a:gd name="T79" fmla="*/ 165435 h 58"/>
              <a:gd name="T80" fmla="*/ 128671 w 58"/>
              <a:gd name="T81" fmla="*/ 132348 h 58"/>
              <a:gd name="T82" fmla="*/ 128671 w 58"/>
              <a:gd name="T83" fmla="*/ 117642 h 58"/>
              <a:gd name="T84" fmla="*/ 154406 w 58"/>
              <a:gd name="T85" fmla="*/ 99261 h 58"/>
              <a:gd name="T86" fmla="*/ 139700 w 58"/>
              <a:gd name="T87" fmla="*/ 73527 h 58"/>
              <a:gd name="T88" fmla="*/ 110290 w 58"/>
              <a:gd name="T89" fmla="*/ 58821 h 58"/>
              <a:gd name="T90" fmla="*/ 95585 w 58"/>
              <a:gd name="T91" fmla="*/ 84556 h 58"/>
              <a:gd name="T92" fmla="*/ 169111 w 58"/>
              <a:gd name="T93" fmla="*/ 44116 h 58"/>
              <a:gd name="T94" fmla="*/ 22058 w 58"/>
              <a:gd name="T95" fmla="*/ 106614 h 58"/>
              <a:gd name="T96" fmla="*/ 169111 w 58"/>
              <a:gd name="T97" fmla="*/ 165435 h 58"/>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58" h="58">
                <a:moveTo>
                  <a:pt x="29" y="2"/>
                </a:moveTo>
                <a:cubicBezTo>
                  <a:pt x="37" y="2"/>
                  <a:pt x="43" y="5"/>
                  <a:pt x="48" y="10"/>
                </a:cubicBezTo>
                <a:cubicBezTo>
                  <a:pt x="53" y="14"/>
                  <a:pt x="56" y="21"/>
                  <a:pt x="56" y="29"/>
                </a:cubicBezTo>
                <a:cubicBezTo>
                  <a:pt x="56" y="36"/>
                  <a:pt x="53" y="43"/>
                  <a:pt x="48" y="48"/>
                </a:cubicBezTo>
                <a:cubicBezTo>
                  <a:pt x="43" y="52"/>
                  <a:pt x="37" y="56"/>
                  <a:pt x="29" y="56"/>
                </a:cubicBezTo>
                <a:cubicBezTo>
                  <a:pt x="22" y="56"/>
                  <a:pt x="15" y="52"/>
                  <a:pt x="10" y="48"/>
                </a:cubicBezTo>
                <a:cubicBezTo>
                  <a:pt x="5" y="43"/>
                  <a:pt x="2" y="36"/>
                  <a:pt x="2" y="29"/>
                </a:cubicBezTo>
                <a:cubicBezTo>
                  <a:pt x="2" y="21"/>
                  <a:pt x="5" y="14"/>
                  <a:pt x="10" y="10"/>
                </a:cubicBezTo>
                <a:cubicBezTo>
                  <a:pt x="15" y="5"/>
                  <a:pt x="22" y="2"/>
                  <a:pt x="29" y="2"/>
                </a:cubicBezTo>
                <a:close/>
                <a:moveTo>
                  <a:pt x="48" y="21"/>
                </a:moveTo>
                <a:cubicBezTo>
                  <a:pt x="45" y="22"/>
                  <a:pt x="45" y="22"/>
                  <a:pt x="45" y="22"/>
                </a:cubicBezTo>
                <a:cubicBezTo>
                  <a:pt x="46" y="23"/>
                  <a:pt x="46" y="23"/>
                  <a:pt x="46" y="23"/>
                </a:cubicBezTo>
                <a:cubicBezTo>
                  <a:pt x="48" y="22"/>
                  <a:pt x="48" y="22"/>
                  <a:pt x="48" y="22"/>
                </a:cubicBezTo>
                <a:cubicBezTo>
                  <a:pt x="48" y="21"/>
                  <a:pt x="48" y="21"/>
                  <a:pt x="48" y="21"/>
                </a:cubicBezTo>
                <a:close/>
                <a:moveTo>
                  <a:pt x="48" y="36"/>
                </a:moveTo>
                <a:cubicBezTo>
                  <a:pt x="45" y="35"/>
                  <a:pt x="45" y="35"/>
                  <a:pt x="45" y="35"/>
                </a:cubicBezTo>
                <a:cubicBezTo>
                  <a:pt x="45" y="36"/>
                  <a:pt x="45" y="36"/>
                  <a:pt x="45" y="36"/>
                </a:cubicBezTo>
                <a:cubicBezTo>
                  <a:pt x="48" y="37"/>
                  <a:pt x="48" y="37"/>
                  <a:pt x="48" y="37"/>
                </a:cubicBezTo>
                <a:cubicBezTo>
                  <a:pt x="48" y="36"/>
                  <a:pt x="48" y="36"/>
                  <a:pt x="48" y="36"/>
                </a:cubicBezTo>
                <a:close/>
                <a:moveTo>
                  <a:pt x="37" y="47"/>
                </a:moveTo>
                <a:cubicBezTo>
                  <a:pt x="36" y="44"/>
                  <a:pt x="36" y="44"/>
                  <a:pt x="36" y="44"/>
                </a:cubicBezTo>
                <a:cubicBezTo>
                  <a:pt x="35" y="45"/>
                  <a:pt x="35" y="45"/>
                  <a:pt x="35" y="45"/>
                </a:cubicBezTo>
                <a:cubicBezTo>
                  <a:pt x="36" y="48"/>
                  <a:pt x="36" y="48"/>
                  <a:pt x="36" y="48"/>
                </a:cubicBezTo>
                <a:cubicBezTo>
                  <a:pt x="37" y="47"/>
                  <a:pt x="37" y="47"/>
                  <a:pt x="37" y="47"/>
                </a:cubicBezTo>
                <a:close/>
                <a:moveTo>
                  <a:pt x="22" y="47"/>
                </a:moveTo>
                <a:cubicBezTo>
                  <a:pt x="23" y="45"/>
                  <a:pt x="23" y="45"/>
                  <a:pt x="23" y="45"/>
                </a:cubicBezTo>
                <a:cubicBezTo>
                  <a:pt x="22" y="44"/>
                  <a:pt x="22" y="44"/>
                  <a:pt x="22" y="44"/>
                </a:cubicBezTo>
                <a:cubicBezTo>
                  <a:pt x="21" y="47"/>
                  <a:pt x="21" y="47"/>
                  <a:pt x="21" y="47"/>
                </a:cubicBezTo>
                <a:cubicBezTo>
                  <a:pt x="22" y="47"/>
                  <a:pt x="22" y="47"/>
                  <a:pt x="22" y="47"/>
                </a:cubicBezTo>
                <a:close/>
                <a:moveTo>
                  <a:pt x="11" y="37"/>
                </a:moveTo>
                <a:cubicBezTo>
                  <a:pt x="13" y="36"/>
                  <a:pt x="13" y="36"/>
                  <a:pt x="13" y="36"/>
                </a:cubicBezTo>
                <a:cubicBezTo>
                  <a:pt x="13" y="34"/>
                  <a:pt x="13" y="34"/>
                  <a:pt x="13" y="34"/>
                </a:cubicBezTo>
                <a:cubicBezTo>
                  <a:pt x="10" y="35"/>
                  <a:pt x="10" y="35"/>
                  <a:pt x="10" y="35"/>
                </a:cubicBezTo>
                <a:cubicBezTo>
                  <a:pt x="11" y="37"/>
                  <a:pt x="11" y="37"/>
                  <a:pt x="11" y="37"/>
                </a:cubicBezTo>
                <a:close/>
                <a:moveTo>
                  <a:pt x="10" y="21"/>
                </a:moveTo>
                <a:cubicBezTo>
                  <a:pt x="13" y="22"/>
                  <a:pt x="13" y="22"/>
                  <a:pt x="13" y="22"/>
                </a:cubicBezTo>
                <a:cubicBezTo>
                  <a:pt x="14" y="21"/>
                  <a:pt x="14" y="21"/>
                  <a:pt x="14" y="21"/>
                </a:cubicBezTo>
                <a:cubicBezTo>
                  <a:pt x="11" y="20"/>
                  <a:pt x="11" y="20"/>
                  <a:pt x="11" y="20"/>
                </a:cubicBezTo>
                <a:cubicBezTo>
                  <a:pt x="10" y="21"/>
                  <a:pt x="10" y="21"/>
                  <a:pt x="10" y="21"/>
                </a:cubicBezTo>
                <a:close/>
                <a:moveTo>
                  <a:pt x="21" y="10"/>
                </a:moveTo>
                <a:cubicBezTo>
                  <a:pt x="22" y="13"/>
                  <a:pt x="22" y="13"/>
                  <a:pt x="22" y="13"/>
                </a:cubicBezTo>
                <a:cubicBezTo>
                  <a:pt x="24" y="12"/>
                  <a:pt x="24" y="12"/>
                  <a:pt x="24" y="12"/>
                </a:cubicBezTo>
                <a:cubicBezTo>
                  <a:pt x="22" y="10"/>
                  <a:pt x="22" y="10"/>
                  <a:pt x="22" y="10"/>
                </a:cubicBezTo>
                <a:cubicBezTo>
                  <a:pt x="21" y="10"/>
                  <a:pt x="21" y="10"/>
                  <a:pt x="21" y="10"/>
                </a:cubicBezTo>
                <a:close/>
                <a:moveTo>
                  <a:pt x="37" y="10"/>
                </a:moveTo>
                <a:cubicBezTo>
                  <a:pt x="36" y="13"/>
                  <a:pt x="36" y="13"/>
                  <a:pt x="36" y="13"/>
                </a:cubicBezTo>
                <a:cubicBezTo>
                  <a:pt x="37" y="13"/>
                  <a:pt x="37" y="13"/>
                  <a:pt x="37" y="13"/>
                </a:cubicBezTo>
                <a:cubicBezTo>
                  <a:pt x="38" y="10"/>
                  <a:pt x="38" y="10"/>
                  <a:pt x="38" y="10"/>
                </a:cubicBezTo>
                <a:cubicBezTo>
                  <a:pt x="37" y="10"/>
                  <a:pt x="37" y="10"/>
                  <a:pt x="37" y="10"/>
                </a:cubicBezTo>
                <a:close/>
                <a:moveTo>
                  <a:pt x="29" y="0"/>
                </a:moveTo>
                <a:cubicBezTo>
                  <a:pt x="21" y="0"/>
                  <a:pt x="14" y="3"/>
                  <a:pt x="9" y="8"/>
                </a:cubicBezTo>
                <a:cubicBezTo>
                  <a:pt x="3" y="13"/>
                  <a:pt x="0" y="21"/>
                  <a:pt x="0" y="29"/>
                </a:cubicBezTo>
                <a:cubicBezTo>
                  <a:pt x="0" y="37"/>
                  <a:pt x="3" y="44"/>
                  <a:pt x="9" y="49"/>
                </a:cubicBezTo>
                <a:cubicBezTo>
                  <a:pt x="14" y="54"/>
                  <a:pt x="21" y="58"/>
                  <a:pt x="29" y="58"/>
                </a:cubicBezTo>
                <a:cubicBezTo>
                  <a:pt x="37" y="58"/>
                  <a:pt x="45" y="54"/>
                  <a:pt x="50" y="49"/>
                </a:cubicBezTo>
                <a:cubicBezTo>
                  <a:pt x="55" y="44"/>
                  <a:pt x="58" y="37"/>
                  <a:pt x="58" y="29"/>
                </a:cubicBezTo>
                <a:cubicBezTo>
                  <a:pt x="58" y="21"/>
                  <a:pt x="55" y="13"/>
                  <a:pt x="50" y="8"/>
                </a:cubicBezTo>
                <a:cubicBezTo>
                  <a:pt x="45" y="3"/>
                  <a:pt x="37" y="0"/>
                  <a:pt x="29" y="0"/>
                </a:cubicBezTo>
                <a:close/>
                <a:moveTo>
                  <a:pt x="49" y="9"/>
                </a:moveTo>
                <a:cubicBezTo>
                  <a:pt x="44" y="4"/>
                  <a:pt x="37" y="1"/>
                  <a:pt x="29" y="1"/>
                </a:cubicBezTo>
                <a:cubicBezTo>
                  <a:pt x="22" y="1"/>
                  <a:pt x="15" y="4"/>
                  <a:pt x="9" y="9"/>
                </a:cubicBezTo>
                <a:cubicBezTo>
                  <a:pt x="4" y="14"/>
                  <a:pt x="1" y="21"/>
                  <a:pt x="1" y="29"/>
                </a:cubicBezTo>
                <a:cubicBezTo>
                  <a:pt x="1" y="36"/>
                  <a:pt x="4" y="43"/>
                  <a:pt x="9" y="48"/>
                </a:cubicBezTo>
                <a:cubicBezTo>
                  <a:pt x="15" y="53"/>
                  <a:pt x="22" y="57"/>
                  <a:pt x="29" y="57"/>
                </a:cubicBezTo>
                <a:cubicBezTo>
                  <a:pt x="37" y="57"/>
                  <a:pt x="44" y="53"/>
                  <a:pt x="49" y="48"/>
                </a:cubicBezTo>
                <a:cubicBezTo>
                  <a:pt x="54" y="43"/>
                  <a:pt x="57" y="36"/>
                  <a:pt x="57" y="29"/>
                </a:cubicBezTo>
                <a:cubicBezTo>
                  <a:pt x="57" y="21"/>
                  <a:pt x="54" y="14"/>
                  <a:pt x="49" y="9"/>
                </a:cubicBezTo>
                <a:close/>
                <a:moveTo>
                  <a:pt x="52" y="28"/>
                </a:moveTo>
                <a:cubicBezTo>
                  <a:pt x="49" y="28"/>
                  <a:pt x="49" y="28"/>
                  <a:pt x="49" y="28"/>
                </a:cubicBezTo>
                <a:cubicBezTo>
                  <a:pt x="49" y="29"/>
                  <a:pt x="49" y="29"/>
                  <a:pt x="49" y="29"/>
                </a:cubicBezTo>
                <a:cubicBezTo>
                  <a:pt x="52" y="29"/>
                  <a:pt x="52" y="29"/>
                  <a:pt x="52" y="29"/>
                </a:cubicBezTo>
                <a:cubicBezTo>
                  <a:pt x="52" y="28"/>
                  <a:pt x="52" y="28"/>
                  <a:pt x="52" y="28"/>
                </a:cubicBezTo>
                <a:close/>
                <a:moveTo>
                  <a:pt x="46" y="44"/>
                </a:moveTo>
                <a:cubicBezTo>
                  <a:pt x="43" y="42"/>
                  <a:pt x="43" y="42"/>
                  <a:pt x="43" y="42"/>
                </a:cubicBezTo>
                <a:cubicBezTo>
                  <a:pt x="42" y="43"/>
                  <a:pt x="42" y="43"/>
                  <a:pt x="42" y="43"/>
                </a:cubicBezTo>
                <a:cubicBezTo>
                  <a:pt x="45" y="45"/>
                  <a:pt x="45" y="45"/>
                  <a:pt x="45" y="45"/>
                </a:cubicBezTo>
                <a:cubicBezTo>
                  <a:pt x="46" y="44"/>
                  <a:pt x="46" y="44"/>
                  <a:pt x="46" y="44"/>
                </a:cubicBezTo>
                <a:close/>
                <a:moveTo>
                  <a:pt x="30" y="51"/>
                </a:moveTo>
                <a:cubicBezTo>
                  <a:pt x="30" y="48"/>
                  <a:pt x="30" y="48"/>
                  <a:pt x="30" y="48"/>
                </a:cubicBezTo>
                <a:cubicBezTo>
                  <a:pt x="29" y="48"/>
                  <a:pt x="29" y="48"/>
                  <a:pt x="29" y="48"/>
                </a:cubicBezTo>
                <a:cubicBezTo>
                  <a:pt x="29" y="51"/>
                  <a:pt x="29" y="51"/>
                  <a:pt x="29" y="51"/>
                </a:cubicBezTo>
                <a:cubicBezTo>
                  <a:pt x="30" y="51"/>
                  <a:pt x="30" y="51"/>
                  <a:pt x="30" y="51"/>
                </a:cubicBezTo>
                <a:close/>
                <a:moveTo>
                  <a:pt x="14" y="45"/>
                </a:moveTo>
                <a:cubicBezTo>
                  <a:pt x="16" y="43"/>
                  <a:pt x="16" y="43"/>
                  <a:pt x="16" y="43"/>
                </a:cubicBezTo>
                <a:cubicBezTo>
                  <a:pt x="15" y="42"/>
                  <a:pt x="15" y="42"/>
                  <a:pt x="15" y="42"/>
                </a:cubicBezTo>
                <a:cubicBezTo>
                  <a:pt x="13" y="44"/>
                  <a:pt x="13" y="44"/>
                  <a:pt x="13" y="44"/>
                </a:cubicBezTo>
                <a:cubicBezTo>
                  <a:pt x="14" y="45"/>
                  <a:pt x="14" y="45"/>
                  <a:pt x="14" y="45"/>
                </a:cubicBezTo>
                <a:close/>
                <a:moveTo>
                  <a:pt x="7" y="29"/>
                </a:moveTo>
                <a:cubicBezTo>
                  <a:pt x="10" y="29"/>
                  <a:pt x="10" y="29"/>
                  <a:pt x="10" y="29"/>
                </a:cubicBezTo>
                <a:cubicBezTo>
                  <a:pt x="10" y="28"/>
                  <a:pt x="10" y="28"/>
                  <a:pt x="10" y="28"/>
                </a:cubicBezTo>
                <a:cubicBezTo>
                  <a:pt x="7" y="28"/>
                  <a:pt x="7" y="28"/>
                  <a:pt x="7" y="28"/>
                </a:cubicBezTo>
                <a:cubicBezTo>
                  <a:pt x="7" y="29"/>
                  <a:pt x="7" y="29"/>
                  <a:pt x="7" y="29"/>
                </a:cubicBezTo>
                <a:close/>
                <a:moveTo>
                  <a:pt x="13" y="13"/>
                </a:moveTo>
                <a:cubicBezTo>
                  <a:pt x="15" y="15"/>
                  <a:pt x="15" y="15"/>
                  <a:pt x="15" y="15"/>
                </a:cubicBezTo>
                <a:cubicBezTo>
                  <a:pt x="16" y="14"/>
                  <a:pt x="16" y="14"/>
                  <a:pt x="16" y="14"/>
                </a:cubicBezTo>
                <a:cubicBezTo>
                  <a:pt x="14" y="12"/>
                  <a:pt x="14" y="12"/>
                  <a:pt x="14" y="12"/>
                </a:cubicBezTo>
                <a:cubicBezTo>
                  <a:pt x="13" y="13"/>
                  <a:pt x="13" y="13"/>
                  <a:pt x="13" y="13"/>
                </a:cubicBezTo>
                <a:close/>
                <a:moveTo>
                  <a:pt x="29" y="6"/>
                </a:moveTo>
                <a:cubicBezTo>
                  <a:pt x="29" y="9"/>
                  <a:pt x="29" y="9"/>
                  <a:pt x="29" y="9"/>
                </a:cubicBezTo>
                <a:cubicBezTo>
                  <a:pt x="30" y="9"/>
                  <a:pt x="30" y="9"/>
                  <a:pt x="30" y="9"/>
                </a:cubicBezTo>
                <a:cubicBezTo>
                  <a:pt x="30" y="6"/>
                  <a:pt x="30" y="6"/>
                  <a:pt x="30" y="6"/>
                </a:cubicBezTo>
                <a:cubicBezTo>
                  <a:pt x="29" y="6"/>
                  <a:pt x="29" y="6"/>
                  <a:pt x="29" y="6"/>
                </a:cubicBezTo>
                <a:close/>
                <a:moveTo>
                  <a:pt x="45" y="12"/>
                </a:moveTo>
                <a:cubicBezTo>
                  <a:pt x="42" y="14"/>
                  <a:pt x="42" y="14"/>
                  <a:pt x="42" y="14"/>
                </a:cubicBezTo>
                <a:cubicBezTo>
                  <a:pt x="43" y="15"/>
                  <a:pt x="43" y="15"/>
                  <a:pt x="43" y="15"/>
                </a:cubicBezTo>
                <a:cubicBezTo>
                  <a:pt x="46" y="13"/>
                  <a:pt x="46" y="13"/>
                  <a:pt x="46" y="13"/>
                </a:cubicBezTo>
                <a:cubicBezTo>
                  <a:pt x="45" y="12"/>
                  <a:pt x="45" y="12"/>
                  <a:pt x="45" y="12"/>
                </a:cubicBezTo>
                <a:close/>
                <a:moveTo>
                  <a:pt x="21" y="20"/>
                </a:moveTo>
                <a:cubicBezTo>
                  <a:pt x="22" y="22"/>
                  <a:pt x="22" y="22"/>
                  <a:pt x="22" y="22"/>
                </a:cubicBezTo>
                <a:cubicBezTo>
                  <a:pt x="23" y="25"/>
                  <a:pt x="23" y="25"/>
                  <a:pt x="23" y="25"/>
                </a:cubicBezTo>
                <a:cubicBezTo>
                  <a:pt x="17" y="27"/>
                  <a:pt x="17" y="27"/>
                  <a:pt x="17" y="27"/>
                </a:cubicBezTo>
                <a:cubicBezTo>
                  <a:pt x="13" y="29"/>
                  <a:pt x="13" y="29"/>
                  <a:pt x="13" y="29"/>
                </a:cubicBezTo>
                <a:cubicBezTo>
                  <a:pt x="17" y="30"/>
                  <a:pt x="17" y="30"/>
                  <a:pt x="17" y="30"/>
                </a:cubicBezTo>
                <a:cubicBezTo>
                  <a:pt x="23" y="32"/>
                  <a:pt x="23" y="32"/>
                  <a:pt x="23" y="32"/>
                </a:cubicBezTo>
                <a:cubicBezTo>
                  <a:pt x="22" y="35"/>
                  <a:pt x="22" y="35"/>
                  <a:pt x="22" y="35"/>
                </a:cubicBezTo>
                <a:cubicBezTo>
                  <a:pt x="21" y="37"/>
                  <a:pt x="21" y="37"/>
                  <a:pt x="21" y="37"/>
                </a:cubicBezTo>
                <a:cubicBezTo>
                  <a:pt x="23" y="36"/>
                  <a:pt x="23" y="36"/>
                  <a:pt x="23" y="36"/>
                </a:cubicBezTo>
                <a:cubicBezTo>
                  <a:pt x="26" y="35"/>
                  <a:pt x="26" y="35"/>
                  <a:pt x="26" y="35"/>
                </a:cubicBezTo>
                <a:cubicBezTo>
                  <a:pt x="28" y="41"/>
                  <a:pt x="28" y="41"/>
                  <a:pt x="28" y="41"/>
                </a:cubicBezTo>
                <a:cubicBezTo>
                  <a:pt x="29" y="45"/>
                  <a:pt x="29" y="45"/>
                  <a:pt x="29" y="45"/>
                </a:cubicBezTo>
                <a:cubicBezTo>
                  <a:pt x="30" y="41"/>
                  <a:pt x="30" y="41"/>
                  <a:pt x="30" y="41"/>
                </a:cubicBezTo>
                <a:cubicBezTo>
                  <a:pt x="33" y="35"/>
                  <a:pt x="33" y="35"/>
                  <a:pt x="33" y="35"/>
                </a:cubicBezTo>
                <a:cubicBezTo>
                  <a:pt x="35" y="36"/>
                  <a:pt x="35" y="36"/>
                  <a:pt x="35" y="36"/>
                </a:cubicBezTo>
                <a:cubicBezTo>
                  <a:pt x="38" y="37"/>
                  <a:pt x="38" y="37"/>
                  <a:pt x="38" y="37"/>
                </a:cubicBezTo>
                <a:cubicBezTo>
                  <a:pt x="37" y="35"/>
                  <a:pt x="37" y="35"/>
                  <a:pt x="37" y="35"/>
                </a:cubicBezTo>
                <a:cubicBezTo>
                  <a:pt x="35" y="32"/>
                  <a:pt x="35" y="32"/>
                  <a:pt x="35" y="32"/>
                </a:cubicBezTo>
                <a:cubicBezTo>
                  <a:pt x="42" y="30"/>
                  <a:pt x="42" y="30"/>
                  <a:pt x="42" y="30"/>
                </a:cubicBezTo>
                <a:cubicBezTo>
                  <a:pt x="45" y="29"/>
                  <a:pt x="45" y="29"/>
                  <a:pt x="45" y="29"/>
                </a:cubicBezTo>
                <a:cubicBezTo>
                  <a:pt x="42" y="27"/>
                  <a:pt x="42" y="27"/>
                  <a:pt x="42" y="27"/>
                </a:cubicBezTo>
                <a:cubicBezTo>
                  <a:pt x="35" y="25"/>
                  <a:pt x="35" y="25"/>
                  <a:pt x="35" y="25"/>
                </a:cubicBezTo>
                <a:cubicBezTo>
                  <a:pt x="37" y="22"/>
                  <a:pt x="37" y="22"/>
                  <a:pt x="37" y="22"/>
                </a:cubicBezTo>
                <a:cubicBezTo>
                  <a:pt x="38" y="20"/>
                  <a:pt x="38" y="20"/>
                  <a:pt x="38" y="20"/>
                </a:cubicBezTo>
                <a:cubicBezTo>
                  <a:pt x="35" y="21"/>
                  <a:pt x="35" y="21"/>
                  <a:pt x="35" y="21"/>
                </a:cubicBezTo>
                <a:cubicBezTo>
                  <a:pt x="33" y="23"/>
                  <a:pt x="33" y="23"/>
                  <a:pt x="33" y="23"/>
                </a:cubicBezTo>
                <a:cubicBezTo>
                  <a:pt x="30" y="16"/>
                  <a:pt x="30" y="16"/>
                  <a:pt x="30" y="16"/>
                </a:cubicBezTo>
                <a:cubicBezTo>
                  <a:pt x="29" y="13"/>
                  <a:pt x="29" y="13"/>
                  <a:pt x="29" y="13"/>
                </a:cubicBezTo>
                <a:cubicBezTo>
                  <a:pt x="28" y="16"/>
                  <a:pt x="28" y="16"/>
                  <a:pt x="28" y="16"/>
                </a:cubicBezTo>
                <a:cubicBezTo>
                  <a:pt x="26" y="23"/>
                  <a:pt x="26" y="23"/>
                  <a:pt x="26" y="23"/>
                </a:cubicBezTo>
                <a:cubicBezTo>
                  <a:pt x="23" y="21"/>
                  <a:pt x="23" y="21"/>
                  <a:pt x="23" y="21"/>
                </a:cubicBezTo>
                <a:cubicBezTo>
                  <a:pt x="21" y="20"/>
                  <a:pt x="21" y="20"/>
                  <a:pt x="21" y="20"/>
                </a:cubicBezTo>
                <a:close/>
                <a:moveTo>
                  <a:pt x="46" y="12"/>
                </a:moveTo>
                <a:cubicBezTo>
                  <a:pt x="42" y="8"/>
                  <a:pt x="36" y="5"/>
                  <a:pt x="29" y="5"/>
                </a:cubicBezTo>
                <a:cubicBezTo>
                  <a:pt x="23" y="5"/>
                  <a:pt x="17" y="8"/>
                  <a:pt x="13" y="12"/>
                </a:cubicBezTo>
                <a:cubicBezTo>
                  <a:pt x="9" y="16"/>
                  <a:pt x="6" y="22"/>
                  <a:pt x="6" y="29"/>
                </a:cubicBezTo>
                <a:cubicBezTo>
                  <a:pt x="6" y="35"/>
                  <a:pt x="9" y="41"/>
                  <a:pt x="13" y="45"/>
                </a:cubicBezTo>
                <a:cubicBezTo>
                  <a:pt x="17" y="49"/>
                  <a:pt x="23" y="52"/>
                  <a:pt x="29" y="52"/>
                </a:cubicBezTo>
                <a:cubicBezTo>
                  <a:pt x="36" y="52"/>
                  <a:pt x="42" y="49"/>
                  <a:pt x="46" y="45"/>
                </a:cubicBezTo>
                <a:cubicBezTo>
                  <a:pt x="50" y="41"/>
                  <a:pt x="53" y="35"/>
                  <a:pt x="53" y="29"/>
                </a:cubicBezTo>
                <a:cubicBezTo>
                  <a:pt x="53" y="22"/>
                  <a:pt x="50" y="16"/>
                  <a:pt x="46" y="12"/>
                </a:cubicBezTo>
                <a:close/>
              </a:path>
            </a:pathLst>
          </a:custGeom>
          <a:solidFill>
            <a:schemeClr val="bg1"/>
          </a:solidFill>
          <a:ln>
            <a:noFill/>
          </a:ln>
        </p:spPr>
        <p:txBody>
          <a:body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方正黑体简体" panose="02010601030101010101" pitchFamily="2" charset="-122"/>
              <a:cs typeface="+mn-cs"/>
              <a:sym typeface="Arial" panose="020B0604020202020204" pitchFamily="34" charset="0"/>
            </a:endParaRPr>
          </a:p>
        </p:txBody>
      </p:sp>
      <p:sp>
        <p:nvSpPr>
          <p:cNvPr id="249" name="Freeform 327"/>
          <p:cNvSpPr>
            <a:spLocks noEditPoints="1"/>
          </p:cNvSpPr>
          <p:nvPr/>
        </p:nvSpPr>
        <p:spPr bwMode="auto">
          <a:xfrm>
            <a:off x="1750220" y="1234228"/>
            <a:ext cx="217488" cy="220663"/>
          </a:xfrm>
          <a:custGeom>
            <a:avLst/>
            <a:gdLst>
              <a:gd name="T0" fmla="*/ 54618 w 60"/>
              <a:gd name="T1" fmla="*/ 143142 h 60"/>
              <a:gd name="T2" fmla="*/ 47335 w 60"/>
              <a:gd name="T3" fmla="*/ 150482 h 60"/>
              <a:gd name="T4" fmla="*/ 50977 w 60"/>
              <a:gd name="T5" fmla="*/ 139471 h 60"/>
              <a:gd name="T6" fmla="*/ 50977 w 60"/>
              <a:gd name="T7" fmla="*/ 146812 h 60"/>
              <a:gd name="T8" fmla="*/ 72824 w 60"/>
              <a:gd name="T9" fmla="*/ 176174 h 60"/>
              <a:gd name="T10" fmla="*/ 149289 w 60"/>
              <a:gd name="T11" fmla="*/ 165164 h 60"/>
              <a:gd name="T12" fmla="*/ 145647 w 60"/>
              <a:gd name="T13" fmla="*/ 172504 h 60"/>
              <a:gd name="T14" fmla="*/ 145647 w 60"/>
              <a:gd name="T15" fmla="*/ 161493 h 60"/>
              <a:gd name="T16" fmla="*/ 174777 w 60"/>
              <a:gd name="T17" fmla="*/ 146812 h 60"/>
              <a:gd name="T18" fmla="*/ 174777 w 60"/>
              <a:gd name="T19" fmla="*/ 69736 h 60"/>
              <a:gd name="T20" fmla="*/ 171136 w 60"/>
              <a:gd name="T21" fmla="*/ 69736 h 60"/>
              <a:gd name="T22" fmla="*/ 142006 w 60"/>
              <a:gd name="T23" fmla="*/ 47714 h 60"/>
              <a:gd name="T24" fmla="*/ 69182 w 60"/>
              <a:gd name="T25" fmla="*/ 47714 h 60"/>
              <a:gd name="T26" fmla="*/ 72824 w 60"/>
              <a:gd name="T27" fmla="*/ 47714 h 60"/>
              <a:gd name="T28" fmla="*/ 43694 w 60"/>
              <a:gd name="T29" fmla="*/ 73406 h 60"/>
              <a:gd name="T30" fmla="*/ 58259 w 60"/>
              <a:gd name="T31" fmla="*/ 69736 h 60"/>
              <a:gd name="T32" fmla="*/ 58259 w 60"/>
              <a:gd name="T33" fmla="*/ 80747 h 60"/>
              <a:gd name="T34" fmla="*/ 54618 w 60"/>
              <a:gd name="T35" fmla="*/ 80747 h 60"/>
              <a:gd name="T36" fmla="*/ 50977 w 60"/>
              <a:gd name="T37" fmla="*/ 110109 h 60"/>
              <a:gd name="T38" fmla="*/ 36412 w 60"/>
              <a:gd name="T39" fmla="*/ 110109 h 60"/>
              <a:gd name="T40" fmla="*/ 40053 w 60"/>
              <a:gd name="T41" fmla="*/ 113779 h 60"/>
              <a:gd name="T42" fmla="*/ 40053 w 60"/>
              <a:gd name="T43" fmla="*/ 102768 h 60"/>
              <a:gd name="T44" fmla="*/ 101953 w 60"/>
              <a:gd name="T45" fmla="*/ 179845 h 60"/>
              <a:gd name="T46" fmla="*/ 112877 w 60"/>
              <a:gd name="T47" fmla="*/ 165164 h 60"/>
              <a:gd name="T48" fmla="*/ 112877 w 60"/>
              <a:gd name="T49" fmla="*/ 172504 h 60"/>
              <a:gd name="T50" fmla="*/ 182059 w 60"/>
              <a:gd name="T51" fmla="*/ 106439 h 60"/>
              <a:gd name="T52" fmla="*/ 178418 w 60"/>
              <a:gd name="T53" fmla="*/ 99098 h 60"/>
              <a:gd name="T54" fmla="*/ 178418 w 60"/>
              <a:gd name="T55" fmla="*/ 113779 h 60"/>
              <a:gd name="T56" fmla="*/ 182059 w 60"/>
              <a:gd name="T57" fmla="*/ 121120 h 60"/>
              <a:gd name="T58" fmla="*/ 98312 w 60"/>
              <a:gd name="T59" fmla="*/ 40373 h 60"/>
              <a:gd name="T60" fmla="*/ 112877 w 60"/>
              <a:gd name="T61" fmla="*/ 33033 h 60"/>
              <a:gd name="T62" fmla="*/ 116518 w 60"/>
              <a:gd name="T63" fmla="*/ 40373 h 60"/>
              <a:gd name="T64" fmla="*/ 50977 w 60"/>
              <a:gd name="T65" fmla="*/ 40373 h 60"/>
              <a:gd name="T66" fmla="*/ 36412 w 60"/>
              <a:gd name="T67" fmla="*/ 55055 h 60"/>
              <a:gd name="T68" fmla="*/ 21847 w 60"/>
              <a:gd name="T69" fmla="*/ 77076 h 60"/>
              <a:gd name="T70" fmla="*/ 18206 w 60"/>
              <a:gd name="T71" fmla="*/ 91758 h 60"/>
              <a:gd name="T72" fmla="*/ 21847 w 60"/>
              <a:gd name="T73" fmla="*/ 121120 h 60"/>
              <a:gd name="T74" fmla="*/ 25488 w 60"/>
              <a:gd name="T75" fmla="*/ 139471 h 60"/>
              <a:gd name="T76" fmla="*/ 32771 w 60"/>
              <a:gd name="T77" fmla="*/ 161493 h 60"/>
              <a:gd name="T78" fmla="*/ 43694 w 60"/>
              <a:gd name="T79" fmla="*/ 176174 h 60"/>
              <a:gd name="T80" fmla="*/ 72824 w 60"/>
              <a:gd name="T81" fmla="*/ 179845 h 60"/>
              <a:gd name="T82" fmla="*/ 83747 w 60"/>
              <a:gd name="T83" fmla="*/ 194526 h 60"/>
              <a:gd name="T84" fmla="*/ 105594 w 60"/>
              <a:gd name="T85" fmla="*/ 201867 h 60"/>
              <a:gd name="T86" fmla="*/ 127441 w 60"/>
              <a:gd name="T87" fmla="*/ 201867 h 60"/>
              <a:gd name="T88" fmla="*/ 149289 w 60"/>
              <a:gd name="T89" fmla="*/ 190856 h 60"/>
              <a:gd name="T90" fmla="*/ 167494 w 60"/>
              <a:gd name="T91" fmla="*/ 179845 h 60"/>
              <a:gd name="T92" fmla="*/ 182059 w 60"/>
              <a:gd name="T93" fmla="*/ 165164 h 60"/>
              <a:gd name="T94" fmla="*/ 192983 w 60"/>
              <a:gd name="T95" fmla="*/ 146812 h 60"/>
              <a:gd name="T96" fmla="*/ 196624 w 60"/>
              <a:gd name="T97" fmla="*/ 124790 h 60"/>
              <a:gd name="T98" fmla="*/ 196624 w 60"/>
              <a:gd name="T99" fmla="*/ 102768 h 60"/>
              <a:gd name="T100" fmla="*/ 196624 w 60"/>
              <a:gd name="T101" fmla="*/ 80747 h 60"/>
              <a:gd name="T102" fmla="*/ 185700 w 60"/>
              <a:gd name="T103" fmla="*/ 58725 h 60"/>
              <a:gd name="T104" fmla="*/ 171136 w 60"/>
              <a:gd name="T105" fmla="*/ 44044 h 60"/>
              <a:gd name="T106" fmla="*/ 152930 w 60"/>
              <a:gd name="T107" fmla="*/ 40373 h 60"/>
              <a:gd name="T108" fmla="*/ 134724 w 60"/>
              <a:gd name="T109" fmla="*/ 18352 h 60"/>
              <a:gd name="T110" fmla="*/ 116518 w 60"/>
              <a:gd name="T111" fmla="*/ 14681 h 60"/>
              <a:gd name="T112" fmla="*/ 91030 w 60"/>
              <a:gd name="T113" fmla="*/ 22022 h 60"/>
              <a:gd name="T114" fmla="*/ 72824 w 60"/>
              <a:gd name="T115" fmla="*/ 25692 h 60"/>
              <a:gd name="T116" fmla="*/ 101953 w 60"/>
              <a:gd name="T117" fmla="*/ 110109 h 60"/>
              <a:gd name="T118" fmla="*/ 109236 w 60"/>
              <a:gd name="T119" fmla="*/ 99098 h 60"/>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60" h="60">
                <a:moveTo>
                  <a:pt x="30" y="0"/>
                </a:moveTo>
                <a:cubicBezTo>
                  <a:pt x="38" y="0"/>
                  <a:pt x="46" y="3"/>
                  <a:pt x="51" y="8"/>
                </a:cubicBezTo>
                <a:cubicBezTo>
                  <a:pt x="57" y="14"/>
                  <a:pt x="60" y="21"/>
                  <a:pt x="60" y="30"/>
                </a:cubicBezTo>
                <a:cubicBezTo>
                  <a:pt x="60" y="38"/>
                  <a:pt x="57" y="45"/>
                  <a:pt x="51" y="51"/>
                </a:cubicBezTo>
                <a:cubicBezTo>
                  <a:pt x="46" y="56"/>
                  <a:pt x="38" y="60"/>
                  <a:pt x="30" y="60"/>
                </a:cubicBezTo>
                <a:cubicBezTo>
                  <a:pt x="22" y="60"/>
                  <a:pt x="14" y="56"/>
                  <a:pt x="9" y="51"/>
                </a:cubicBezTo>
                <a:cubicBezTo>
                  <a:pt x="3" y="45"/>
                  <a:pt x="0" y="38"/>
                  <a:pt x="0" y="30"/>
                </a:cubicBezTo>
                <a:cubicBezTo>
                  <a:pt x="0" y="21"/>
                  <a:pt x="3" y="14"/>
                  <a:pt x="9" y="8"/>
                </a:cubicBezTo>
                <a:cubicBezTo>
                  <a:pt x="14" y="3"/>
                  <a:pt x="22" y="0"/>
                  <a:pt x="30" y="0"/>
                </a:cubicBezTo>
                <a:close/>
                <a:moveTo>
                  <a:pt x="15" y="39"/>
                </a:moveTo>
                <a:cubicBezTo>
                  <a:pt x="15" y="39"/>
                  <a:pt x="15" y="39"/>
                  <a:pt x="15" y="39"/>
                </a:cubicBezTo>
                <a:cubicBezTo>
                  <a:pt x="15" y="39"/>
                  <a:pt x="15" y="39"/>
                  <a:pt x="15" y="39"/>
                </a:cubicBezTo>
                <a:cubicBezTo>
                  <a:pt x="15" y="38"/>
                  <a:pt x="15" y="38"/>
                  <a:pt x="15" y="38"/>
                </a:cubicBezTo>
                <a:cubicBezTo>
                  <a:pt x="15" y="38"/>
                  <a:pt x="14" y="38"/>
                  <a:pt x="14" y="38"/>
                </a:cubicBezTo>
                <a:cubicBezTo>
                  <a:pt x="14" y="38"/>
                  <a:pt x="13" y="38"/>
                  <a:pt x="13" y="38"/>
                </a:cubicBezTo>
                <a:cubicBezTo>
                  <a:pt x="13" y="38"/>
                  <a:pt x="13" y="38"/>
                  <a:pt x="13" y="39"/>
                </a:cubicBezTo>
                <a:cubicBezTo>
                  <a:pt x="13" y="39"/>
                  <a:pt x="13" y="39"/>
                  <a:pt x="13" y="39"/>
                </a:cubicBezTo>
                <a:cubicBezTo>
                  <a:pt x="13" y="39"/>
                  <a:pt x="13" y="39"/>
                  <a:pt x="13" y="39"/>
                </a:cubicBezTo>
                <a:cubicBezTo>
                  <a:pt x="13" y="39"/>
                  <a:pt x="13" y="39"/>
                  <a:pt x="13" y="40"/>
                </a:cubicBezTo>
                <a:cubicBezTo>
                  <a:pt x="13" y="40"/>
                  <a:pt x="13" y="40"/>
                  <a:pt x="13" y="40"/>
                </a:cubicBezTo>
                <a:cubicBezTo>
                  <a:pt x="13" y="40"/>
                  <a:pt x="13" y="41"/>
                  <a:pt x="13" y="41"/>
                </a:cubicBezTo>
                <a:cubicBezTo>
                  <a:pt x="13" y="41"/>
                  <a:pt x="13" y="41"/>
                  <a:pt x="13" y="41"/>
                </a:cubicBezTo>
                <a:cubicBezTo>
                  <a:pt x="14" y="41"/>
                  <a:pt x="14" y="41"/>
                  <a:pt x="14" y="41"/>
                </a:cubicBezTo>
                <a:cubicBezTo>
                  <a:pt x="14" y="41"/>
                  <a:pt x="14" y="41"/>
                  <a:pt x="15" y="41"/>
                </a:cubicBezTo>
                <a:cubicBezTo>
                  <a:pt x="15" y="41"/>
                  <a:pt x="15" y="41"/>
                  <a:pt x="15" y="41"/>
                </a:cubicBezTo>
                <a:cubicBezTo>
                  <a:pt x="15" y="41"/>
                  <a:pt x="15" y="40"/>
                  <a:pt x="15" y="40"/>
                </a:cubicBezTo>
                <a:cubicBezTo>
                  <a:pt x="15" y="40"/>
                  <a:pt x="15" y="40"/>
                  <a:pt x="15" y="39"/>
                </a:cubicBezTo>
                <a:cubicBezTo>
                  <a:pt x="15" y="39"/>
                  <a:pt x="15" y="39"/>
                  <a:pt x="15" y="39"/>
                </a:cubicBezTo>
                <a:close/>
                <a:moveTo>
                  <a:pt x="14" y="38"/>
                </a:moveTo>
                <a:cubicBezTo>
                  <a:pt x="14" y="38"/>
                  <a:pt x="14" y="38"/>
                  <a:pt x="14" y="38"/>
                </a:cubicBezTo>
                <a:cubicBezTo>
                  <a:pt x="14" y="38"/>
                  <a:pt x="14" y="38"/>
                  <a:pt x="14" y="38"/>
                </a:cubicBezTo>
                <a:cubicBezTo>
                  <a:pt x="14" y="38"/>
                  <a:pt x="14" y="38"/>
                  <a:pt x="14" y="38"/>
                </a:cubicBezTo>
                <a:cubicBezTo>
                  <a:pt x="14" y="38"/>
                  <a:pt x="14" y="38"/>
                  <a:pt x="14" y="38"/>
                </a:cubicBezTo>
                <a:cubicBezTo>
                  <a:pt x="14" y="39"/>
                  <a:pt x="14" y="39"/>
                  <a:pt x="14" y="39"/>
                </a:cubicBezTo>
                <a:cubicBezTo>
                  <a:pt x="14" y="39"/>
                  <a:pt x="14" y="39"/>
                  <a:pt x="14" y="39"/>
                </a:cubicBezTo>
                <a:cubicBezTo>
                  <a:pt x="14" y="39"/>
                  <a:pt x="14" y="39"/>
                  <a:pt x="14" y="39"/>
                </a:cubicBezTo>
                <a:cubicBezTo>
                  <a:pt x="14" y="39"/>
                  <a:pt x="14" y="39"/>
                  <a:pt x="14" y="39"/>
                </a:cubicBezTo>
                <a:cubicBezTo>
                  <a:pt x="14" y="39"/>
                  <a:pt x="14" y="39"/>
                  <a:pt x="14" y="39"/>
                </a:cubicBezTo>
                <a:cubicBezTo>
                  <a:pt x="14" y="38"/>
                  <a:pt x="14" y="38"/>
                  <a:pt x="14" y="38"/>
                </a:cubicBezTo>
                <a:close/>
                <a:moveTo>
                  <a:pt x="14" y="40"/>
                </a:moveTo>
                <a:cubicBezTo>
                  <a:pt x="14" y="40"/>
                  <a:pt x="14" y="40"/>
                  <a:pt x="14" y="40"/>
                </a:cubicBezTo>
                <a:cubicBezTo>
                  <a:pt x="14" y="40"/>
                  <a:pt x="14" y="40"/>
                  <a:pt x="14" y="40"/>
                </a:cubicBezTo>
                <a:cubicBezTo>
                  <a:pt x="14" y="40"/>
                  <a:pt x="14" y="40"/>
                  <a:pt x="14" y="40"/>
                </a:cubicBezTo>
                <a:cubicBezTo>
                  <a:pt x="14" y="40"/>
                  <a:pt x="14" y="40"/>
                  <a:pt x="14" y="40"/>
                </a:cubicBezTo>
                <a:cubicBezTo>
                  <a:pt x="14" y="40"/>
                  <a:pt x="14" y="40"/>
                  <a:pt x="14" y="40"/>
                </a:cubicBezTo>
                <a:cubicBezTo>
                  <a:pt x="14" y="40"/>
                  <a:pt x="14" y="41"/>
                  <a:pt x="14" y="41"/>
                </a:cubicBezTo>
                <a:cubicBezTo>
                  <a:pt x="14" y="41"/>
                  <a:pt x="14" y="41"/>
                  <a:pt x="14" y="41"/>
                </a:cubicBezTo>
                <a:cubicBezTo>
                  <a:pt x="14" y="41"/>
                  <a:pt x="14" y="41"/>
                  <a:pt x="14" y="41"/>
                </a:cubicBezTo>
                <a:cubicBezTo>
                  <a:pt x="14" y="41"/>
                  <a:pt x="14" y="40"/>
                  <a:pt x="14" y="40"/>
                </a:cubicBezTo>
                <a:cubicBezTo>
                  <a:pt x="14" y="40"/>
                  <a:pt x="14" y="40"/>
                  <a:pt x="14" y="40"/>
                </a:cubicBezTo>
                <a:close/>
                <a:moveTo>
                  <a:pt x="21" y="44"/>
                </a:moveTo>
                <a:cubicBezTo>
                  <a:pt x="19" y="44"/>
                  <a:pt x="19" y="44"/>
                  <a:pt x="19" y="44"/>
                </a:cubicBezTo>
                <a:cubicBezTo>
                  <a:pt x="19" y="45"/>
                  <a:pt x="19" y="45"/>
                  <a:pt x="19" y="45"/>
                </a:cubicBezTo>
                <a:cubicBezTo>
                  <a:pt x="20" y="45"/>
                  <a:pt x="20" y="45"/>
                  <a:pt x="20" y="45"/>
                </a:cubicBezTo>
                <a:cubicBezTo>
                  <a:pt x="20" y="48"/>
                  <a:pt x="20" y="48"/>
                  <a:pt x="20" y="48"/>
                </a:cubicBezTo>
                <a:cubicBezTo>
                  <a:pt x="21" y="48"/>
                  <a:pt x="21" y="48"/>
                  <a:pt x="21" y="48"/>
                </a:cubicBezTo>
                <a:cubicBezTo>
                  <a:pt x="21" y="45"/>
                  <a:pt x="21" y="45"/>
                  <a:pt x="21" y="45"/>
                </a:cubicBezTo>
                <a:cubicBezTo>
                  <a:pt x="21" y="44"/>
                  <a:pt x="21" y="44"/>
                  <a:pt x="21" y="44"/>
                </a:cubicBezTo>
                <a:close/>
                <a:moveTo>
                  <a:pt x="41" y="44"/>
                </a:moveTo>
                <a:cubicBezTo>
                  <a:pt x="40" y="44"/>
                  <a:pt x="40" y="44"/>
                  <a:pt x="40" y="44"/>
                </a:cubicBezTo>
                <a:cubicBezTo>
                  <a:pt x="40" y="46"/>
                  <a:pt x="40" y="46"/>
                  <a:pt x="40" y="46"/>
                </a:cubicBezTo>
                <a:cubicBezTo>
                  <a:pt x="40" y="46"/>
                  <a:pt x="40" y="46"/>
                  <a:pt x="40" y="46"/>
                </a:cubicBezTo>
                <a:cubicBezTo>
                  <a:pt x="40" y="46"/>
                  <a:pt x="40" y="45"/>
                  <a:pt x="40" y="45"/>
                </a:cubicBezTo>
                <a:cubicBezTo>
                  <a:pt x="40" y="45"/>
                  <a:pt x="40" y="45"/>
                  <a:pt x="41" y="45"/>
                </a:cubicBezTo>
                <a:cubicBezTo>
                  <a:pt x="41" y="45"/>
                  <a:pt x="41" y="45"/>
                  <a:pt x="41" y="45"/>
                </a:cubicBezTo>
                <a:cubicBezTo>
                  <a:pt x="41" y="45"/>
                  <a:pt x="41" y="45"/>
                  <a:pt x="41" y="45"/>
                </a:cubicBezTo>
                <a:cubicBezTo>
                  <a:pt x="41" y="45"/>
                  <a:pt x="41" y="46"/>
                  <a:pt x="41" y="46"/>
                </a:cubicBezTo>
                <a:cubicBezTo>
                  <a:pt x="41" y="46"/>
                  <a:pt x="41" y="46"/>
                  <a:pt x="41" y="46"/>
                </a:cubicBezTo>
                <a:cubicBezTo>
                  <a:pt x="41" y="47"/>
                  <a:pt x="41" y="47"/>
                  <a:pt x="41" y="47"/>
                </a:cubicBezTo>
                <a:cubicBezTo>
                  <a:pt x="41" y="47"/>
                  <a:pt x="41" y="47"/>
                  <a:pt x="41" y="47"/>
                </a:cubicBezTo>
                <a:cubicBezTo>
                  <a:pt x="41" y="47"/>
                  <a:pt x="41" y="47"/>
                  <a:pt x="41" y="47"/>
                </a:cubicBezTo>
                <a:cubicBezTo>
                  <a:pt x="41" y="47"/>
                  <a:pt x="40" y="47"/>
                  <a:pt x="40" y="47"/>
                </a:cubicBezTo>
                <a:cubicBezTo>
                  <a:pt x="40" y="47"/>
                  <a:pt x="40" y="46"/>
                  <a:pt x="40" y="46"/>
                </a:cubicBezTo>
                <a:cubicBezTo>
                  <a:pt x="40" y="46"/>
                  <a:pt x="40" y="46"/>
                  <a:pt x="40" y="46"/>
                </a:cubicBezTo>
                <a:cubicBezTo>
                  <a:pt x="40" y="46"/>
                  <a:pt x="40" y="46"/>
                  <a:pt x="40" y="46"/>
                </a:cubicBezTo>
                <a:cubicBezTo>
                  <a:pt x="40" y="46"/>
                  <a:pt x="40" y="46"/>
                  <a:pt x="40" y="46"/>
                </a:cubicBezTo>
                <a:cubicBezTo>
                  <a:pt x="40" y="47"/>
                  <a:pt x="40" y="47"/>
                  <a:pt x="40" y="47"/>
                </a:cubicBezTo>
                <a:cubicBezTo>
                  <a:pt x="40" y="47"/>
                  <a:pt x="40" y="47"/>
                  <a:pt x="40" y="47"/>
                </a:cubicBezTo>
                <a:cubicBezTo>
                  <a:pt x="40" y="47"/>
                  <a:pt x="40" y="47"/>
                  <a:pt x="41" y="47"/>
                </a:cubicBezTo>
                <a:cubicBezTo>
                  <a:pt x="41" y="47"/>
                  <a:pt x="41" y="47"/>
                  <a:pt x="41" y="47"/>
                </a:cubicBezTo>
                <a:cubicBezTo>
                  <a:pt x="41" y="47"/>
                  <a:pt x="41" y="47"/>
                  <a:pt x="41" y="47"/>
                </a:cubicBezTo>
                <a:cubicBezTo>
                  <a:pt x="42" y="47"/>
                  <a:pt x="42" y="47"/>
                  <a:pt x="42" y="47"/>
                </a:cubicBezTo>
                <a:cubicBezTo>
                  <a:pt x="42" y="47"/>
                  <a:pt x="42" y="46"/>
                  <a:pt x="42" y="46"/>
                </a:cubicBezTo>
                <a:cubicBezTo>
                  <a:pt x="42" y="46"/>
                  <a:pt x="42" y="46"/>
                  <a:pt x="42" y="46"/>
                </a:cubicBezTo>
                <a:cubicBezTo>
                  <a:pt x="42" y="45"/>
                  <a:pt x="42" y="45"/>
                  <a:pt x="41" y="45"/>
                </a:cubicBezTo>
                <a:cubicBezTo>
                  <a:pt x="41" y="45"/>
                  <a:pt x="41" y="45"/>
                  <a:pt x="41" y="45"/>
                </a:cubicBezTo>
                <a:cubicBezTo>
                  <a:pt x="41" y="45"/>
                  <a:pt x="41" y="45"/>
                  <a:pt x="40" y="45"/>
                </a:cubicBezTo>
                <a:cubicBezTo>
                  <a:pt x="40" y="44"/>
                  <a:pt x="40" y="44"/>
                  <a:pt x="40" y="44"/>
                </a:cubicBezTo>
                <a:cubicBezTo>
                  <a:pt x="41" y="44"/>
                  <a:pt x="41" y="44"/>
                  <a:pt x="41" y="44"/>
                </a:cubicBezTo>
                <a:cubicBezTo>
                  <a:pt x="41" y="44"/>
                  <a:pt x="41" y="44"/>
                  <a:pt x="41" y="44"/>
                </a:cubicBezTo>
                <a:close/>
                <a:moveTo>
                  <a:pt x="47" y="37"/>
                </a:moveTo>
                <a:cubicBezTo>
                  <a:pt x="46" y="37"/>
                  <a:pt x="46" y="37"/>
                  <a:pt x="46" y="37"/>
                </a:cubicBezTo>
                <a:cubicBezTo>
                  <a:pt x="46" y="40"/>
                  <a:pt x="46" y="40"/>
                  <a:pt x="46" y="40"/>
                </a:cubicBezTo>
                <a:cubicBezTo>
                  <a:pt x="46" y="40"/>
                  <a:pt x="46" y="40"/>
                  <a:pt x="46" y="40"/>
                </a:cubicBezTo>
                <a:cubicBezTo>
                  <a:pt x="47" y="40"/>
                  <a:pt x="47" y="40"/>
                  <a:pt x="47" y="40"/>
                </a:cubicBezTo>
                <a:cubicBezTo>
                  <a:pt x="47" y="41"/>
                  <a:pt x="47" y="41"/>
                  <a:pt x="47" y="41"/>
                </a:cubicBezTo>
                <a:cubicBezTo>
                  <a:pt x="47" y="41"/>
                  <a:pt x="47" y="41"/>
                  <a:pt x="47" y="41"/>
                </a:cubicBezTo>
                <a:cubicBezTo>
                  <a:pt x="47" y="40"/>
                  <a:pt x="47" y="40"/>
                  <a:pt x="47" y="40"/>
                </a:cubicBezTo>
                <a:cubicBezTo>
                  <a:pt x="48" y="40"/>
                  <a:pt x="48" y="40"/>
                  <a:pt x="48" y="40"/>
                </a:cubicBezTo>
                <a:cubicBezTo>
                  <a:pt x="48" y="40"/>
                  <a:pt x="48" y="40"/>
                  <a:pt x="48" y="40"/>
                </a:cubicBezTo>
                <a:cubicBezTo>
                  <a:pt x="47" y="40"/>
                  <a:pt x="47" y="40"/>
                  <a:pt x="47" y="40"/>
                </a:cubicBezTo>
                <a:cubicBezTo>
                  <a:pt x="47" y="37"/>
                  <a:pt x="47" y="37"/>
                  <a:pt x="47" y="37"/>
                </a:cubicBezTo>
                <a:close/>
                <a:moveTo>
                  <a:pt x="47" y="40"/>
                </a:moveTo>
                <a:cubicBezTo>
                  <a:pt x="47" y="38"/>
                  <a:pt x="47" y="38"/>
                  <a:pt x="47" y="38"/>
                </a:cubicBezTo>
                <a:cubicBezTo>
                  <a:pt x="46" y="40"/>
                  <a:pt x="46" y="40"/>
                  <a:pt x="46" y="40"/>
                </a:cubicBezTo>
                <a:cubicBezTo>
                  <a:pt x="47" y="40"/>
                  <a:pt x="47" y="40"/>
                  <a:pt x="47" y="40"/>
                </a:cubicBezTo>
                <a:close/>
                <a:moveTo>
                  <a:pt x="48" y="21"/>
                </a:moveTo>
                <a:cubicBezTo>
                  <a:pt x="47" y="21"/>
                  <a:pt x="47" y="21"/>
                  <a:pt x="47" y="21"/>
                </a:cubicBezTo>
                <a:cubicBezTo>
                  <a:pt x="47" y="21"/>
                  <a:pt x="47" y="20"/>
                  <a:pt x="48" y="20"/>
                </a:cubicBezTo>
                <a:cubicBezTo>
                  <a:pt x="48" y="20"/>
                  <a:pt x="48" y="19"/>
                  <a:pt x="48" y="19"/>
                </a:cubicBezTo>
                <a:cubicBezTo>
                  <a:pt x="48" y="19"/>
                  <a:pt x="48" y="19"/>
                  <a:pt x="47" y="19"/>
                </a:cubicBezTo>
                <a:cubicBezTo>
                  <a:pt x="47" y="18"/>
                  <a:pt x="47" y="18"/>
                  <a:pt x="47" y="18"/>
                </a:cubicBezTo>
                <a:cubicBezTo>
                  <a:pt x="46" y="18"/>
                  <a:pt x="46" y="18"/>
                  <a:pt x="46" y="18"/>
                </a:cubicBezTo>
                <a:cubicBezTo>
                  <a:pt x="46" y="18"/>
                  <a:pt x="46" y="19"/>
                  <a:pt x="46" y="19"/>
                </a:cubicBezTo>
                <a:cubicBezTo>
                  <a:pt x="46" y="19"/>
                  <a:pt x="46" y="19"/>
                  <a:pt x="46" y="19"/>
                </a:cubicBezTo>
                <a:cubicBezTo>
                  <a:pt x="46" y="19"/>
                  <a:pt x="46" y="19"/>
                  <a:pt x="46" y="19"/>
                </a:cubicBezTo>
                <a:cubicBezTo>
                  <a:pt x="46" y="20"/>
                  <a:pt x="46" y="20"/>
                  <a:pt x="46" y="20"/>
                </a:cubicBezTo>
                <a:cubicBezTo>
                  <a:pt x="46" y="20"/>
                  <a:pt x="46" y="20"/>
                  <a:pt x="46" y="20"/>
                </a:cubicBezTo>
                <a:cubicBezTo>
                  <a:pt x="46" y="19"/>
                  <a:pt x="46" y="19"/>
                  <a:pt x="46" y="19"/>
                </a:cubicBezTo>
                <a:cubicBezTo>
                  <a:pt x="46" y="19"/>
                  <a:pt x="46" y="19"/>
                  <a:pt x="47" y="19"/>
                </a:cubicBezTo>
                <a:cubicBezTo>
                  <a:pt x="47" y="19"/>
                  <a:pt x="47" y="19"/>
                  <a:pt x="47" y="19"/>
                </a:cubicBezTo>
                <a:cubicBezTo>
                  <a:pt x="47" y="19"/>
                  <a:pt x="47" y="19"/>
                  <a:pt x="47" y="19"/>
                </a:cubicBezTo>
                <a:cubicBezTo>
                  <a:pt x="47" y="19"/>
                  <a:pt x="47" y="19"/>
                  <a:pt x="47" y="19"/>
                </a:cubicBezTo>
                <a:cubicBezTo>
                  <a:pt x="47" y="19"/>
                  <a:pt x="47" y="19"/>
                  <a:pt x="47" y="20"/>
                </a:cubicBezTo>
                <a:cubicBezTo>
                  <a:pt x="47" y="20"/>
                  <a:pt x="46" y="20"/>
                  <a:pt x="46" y="21"/>
                </a:cubicBezTo>
                <a:cubicBezTo>
                  <a:pt x="46" y="22"/>
                  <a:pt x="46" y="22"/>
                  <a:pt x="46" y="22"/>
                </a:cubicBezTo>
                <a:cubicBezTo>
                  <a:pt x="48" y="22"/>
                  <a:pt x="48" y="22"/>
                  <a:pt x="48" y="22"/>
                </a:cubicBezTo>
                <a:cubicBezTo>
                  <a:pt x="48" y="21"/>
                  <a:pt x="48" y="21"/>
                  <a:pt x="48" y="21"/>
                </a:cubicBezTo>
                <a:close/>
                <a:moveTo>
                  <a:pt x="41" y="12"/>
                </a:moveTo>
                <a:cubicBezTo>
                  <a:pt x="40" y="12"/>
                  <a:pt x="40" y="12"/>
                  <a:pt x="40" y="12"/>
                </a:cubicBezTo>
                <a:cubicBezTo>
                  <a:pt x="40" y="12"/>
                  <a:pt x="39" y="12"/>
                  <a:pt x="39" y="13"/>
                </a:cubicBezTo>
                <a:cubicBezTo>
                  <a:pt x="39" y="13"/>
                  <a:pt x="39" y="13"/>
                  <a:pt x="39" y="13"/>
                </a:cubicBezTo>
                <a:cubicBezTo>
                  <a:pt x="39" y="13"/>
                  <a:pt x="39" y="13"/>
                  <a:pt x="39" y="13"/>
                </a:cubicBezTo>
                <a:cubicBezTo>
                  <a:pt x="39" y="13"/>
                  <a:pt x="39" y="13"/>
                  <a:pt x="40" y="13"/>
                </a:cubicBezTo>
                <a:cubicBezTo>
                  <a:pt x="40" y="13"/>
                  <a:pt x="40" y="13"/>
                  <a:pt x="40" y="13"/>
                </a:cubicBezTo>
                <a:cubicBezTo>
                  <a:pt x="40" y="13"/>
                  <a:pt x="40" y="13"/>
                  <a:pt x="40" y="14"/>
                </a:cubicBezTo>
                <a:cubicBezTo>
                  <a:pt x="40" y="15"/>
                  <a:pt x="40" y="15"/>
                  <a:pt x="40" y="15"/>
                </a:cubicBezTo>
                <a:cubicBezTo>
                  <a:pt x="41" y="15"/>
                  <a:pt x="41" y="15"/>
                  <a:pt x="41" y="15"/>
                </a:cubicBezTo>
                <a:cubicBezTo>
                  <a:pt x="41" y="12"/>
                  <a:pt x="41" y="12"/>
                  <a:pt x="41" y="12"/>
                </a:cubicBezTo>
                <a:close/>
                <a:moveTo>
                  <a:pt x="20" y="12"/>
                </a:moveTo>
                <a:cubicBezTo>
                  <a:pt x="20" y="12"/>
                  <a:pt x="20" y="12"/>
                  <a:pt x="20" y="12"/>
                </a:cubicBezTo>
                <a:cubicBezTo>
                  <a:pt x="19" y="12"/>
                  <a:pt x="19" y="12"/>
                  <a:pt x="19" y="13"/>
                </a:cubicBezTo>
                <a:cubicBezTo>
                  <a:pt x="19" y="13"/>
                  <a:pt x="19" y="13"/>
                  <a:pt x="19" y="13"/>
                </a:cubicBezTo>
                <a:cubicBezTo>
                  <a:pt x="19" y="13"/>
                  <a:pt x="19" y="13"/>
                  <a:pt x="19" y="13"/>
                </a:cubicBezTo>
                <a:cubicBezTo>
                  <a:pt x="19" y="13"/>
                  <a:pt x="19" y="13"/>
                  <a:pt x="19" y="13"/>
                </a:cubicBezTo>
                <a:cubicBezTo>
                  <a:pt x="19" y="13"/>
                  <a:pt x="19" y="13"/>
                  <a:pt x="19" y="13"/>
                </a:cubicBezTo>
                <a:cubicBezTo>
                  <a:pt x="19" y="13"/>
                  <a:pt x="19" y="13"/>
                  <a:pt x="19" y="14"/>
                </a:cubicBezTo>
                <a:cubicBezTo>
                  <a:pt x="19" y="15"/>
                  <a:pt x="19" y="15"/>
                  <a:pt x="19" y="15"/>
                </a:cubicBezTo>
                <a:cubicBezTo>
                  <a:pt x="20" y="15"/>
                  <a:pt x="20" y="15"/>
                  <a:pt x="20" y="15"/>
                </a:cubicBezTo>
                <a:cubicBezTo>
                  <a:pt x="20" y="12"/>
                  <a:pt x="20" y="12"/>
                  <a:pt x="20" y="12"/>
                </a:cubicBezTo>
                <a:close/>
                <a:moveTo>
                  <a:pt x="22" y="12"/>
                </a:moveTo>
                <a:cubicBezTo>
                  <a:pt x="21" y="12"/>
                  <a:pt x="21" y="12"/>
                  <a:pt x="21" y="12"/>
                </a:cubicBezTo>
                <a:cubicBezTo>
                  <a:pt x="21" y="12"/>
                  <a:pt x="21" y="12"/>
                  <a:pt x="20" y="13"/>
                </a:cubicBezTo>
                <a:cubicBezTo>
                  <a:pt x="20" y="13"/>
                  <a:pt x="20" y="13"/>
                  <a:pt x="20" y="13"/>
                </a:cubicBezTo>
                <a:cubicBezTo>
                  <a:pt x="20" y="13"/>
                  <a:pt x="20" y="13"/>
                  <a:pt x="20" y="13"/>
                </a:cubicBezTo>
                <a:cubicBezTo>
                  <a:pt x="21" y="13"/>
                  <a:pt x="21" y="13"/>
                  <a:pt x="21" y="13"/>
                </a:cubicBezTo>
                <a:cubicBezTo>
                  <a:pt x="21" y="13"/>
                  <a:pt x="21" y="13"/>
                  <a:pt x="21" y="13"/>
                </a:cubicBezTo>
                <a:cubicBezTo>
                  <a:pt x="21" y="13"/>
                  <a:pt x="21" y="13"/>
                  <a:pt x="21" y="14"/>
                </a:cubicBezTo>
                <a:cubicBezTo>
                  <a:pt x="21" y="15"/>
                  <a:pt x="21" y="15"/>
                  <a:pt x="21" y="15"/>
                </a:cubicBezTo>
                <a:cubicBezTo>
                  <a:pt x="22" y="15"/>
                  <a:pt x="22" y="15"/>
                  <a:pt x="22" y="15"/>
                </a:cubicBezTo>
                <a:cubicBezTo>
                  <a:pt x="22" y="12"/>
                  <a:pt x="22" y="12"/>
                  <a:pt x="22" y="12"/>
                </a:cubicBezTo>
                <a:close/>
                <a:moveTo>
                  <a:pt x="14" y="19"/>
                </a:moveTo>
                <a:cubicBezTo>
                  <a:pt x="13" y="19"/>
                  <a:pt x="13" y="19"/>
                  <a:pt x="13" y="19"/>
                </a:cubicBezTo>
                <a:cubicBezTo>
                  <a:pt x="13" y="19"/>
                  <a:pt x="13" y="19"/>
                  <a:pt x="12" y="19"/>
                </a:cubicBezTo>
                <a:cubicBezTo>
                  <a:pt x="12" y="20"/>
                  <a:pt x="12" y="20"/>
                  <a:pt x="12" y="20"/>
                </a:cubicBezTo>
                <a:cubicBezTo>
                  <a:pt x="12" y="20"/>
                  <a:pt x="12" y="20"/>
                  <a:pt x="12" y="20"/>
                </a:cubicBezTo>
                <a:cubicBezTo>
                  <a:pt x="13" y="20"/>
                  <a:pt x="13" y="20"/>
                  <a:pt x="13" y="20"/>
                </a:cubicBezTo>
                <a:cubicBezTo>
                  <a:pt x="13" y="20"/>
                  <a:pt x="13" y="20"/>
                  <a:pt x="13" y="20"/>
                </a:cubicBezTo>
                <a:cubicBezTo>
                  <a:pt x="13" y="20"/>
                  <a:pt x="13" y="20"/>
                  <a:pt x="13" y="21"/>
                </a:cubicBezTo>
                <a:cubicBezTo>
                  <a:pt x="13" y="22"/>
                  <a:pt x="13" y="22"/>
                  <a:pt x="13" y="22"/>
                </a:cubicBezTo>
                <a:cubicBezTo>
                  <a:pt x="14" y="22"/>
                  <a:pt x="14" y="22"/>
                  <a:pt x="14" y="22"/>
                </a:cubicBezTo>
                <a:cubicBezTo>
                  <a:pt x="14" y="19"/>
                  <a:pt x="14" y="19"/>
                  <a:pt x="14" y="19"/>
                </a:cubicBezTo>
                <a:close/>
                <a:moveTo>
                  <a:pt x="16" y="20"/>
                </a:moveTo>
                <a:cubicBezTo>
                  <a:pt x="16" y="20"/>
                  <a:pt x="16" y="20"/>
                  <a:pt x="16" y="20"/>
                </a:cubicBezTo>
                <a:cubicBezTo>
                  <a:pt x="16" y="19"/>
                  <a:pt x="16" y="19"/>
                  <a:pt x="16" y="19"/>
                </a:cubicBezTo>
                <a:cubicBezTo>
                  <a:pt x="16" y="19"/>
                  <a:pt x="16" y="19"/>
                  <a:pt x="16" y="19"/>
                </a:cubicBezTo>
                <a:cubicBezTo>
                  <a:pt x="15" y="19"/>
                  <a:pt x="15" y="19"/>
                  <a:pt x="15" y="19"/>
                </a:cubicBezTo>
                <a:cubicBezTo>
                  <a:pt x="15" y="19"/>
                  <a:pt x="15" y="19"/>
                  <a:pt x="14" y="19"/>
                </a:cubicBezTo>
                <a:cubicBezTo>
                  <a:pt x="14" y="19"/>
                  <a:pt x="14" y="19"/>
                  <a:pt x="14" y="19"/>
                </a:cubicBezTo>
                <a:cubicBezTo>
                  <a:pt x="14" y="20"/>
                  <a:pt x="14" y="20"/>
                  <a:pt x="14" y="20"/>
                </a:cubicBezTo>
                <a:cubicBezTo>
                  <a:pt x="14" y="21"/>
                  <a:pt x="14" y="21"/>
                  <a:pt x="14" y="21"/>
                </a:cubicBezTo>
                <a:cubicBezTo>
                  <a:pt x="14" y="22"/>
                  <a:pt x="14" y="22"/>
                  <a:pt x="14" y="22"/>
                </a:cubicBezTo>
                <a:cubicBezTo>
                  <a:pt x="14" y="22"/>
                  <a:pt x="14" y="22"/>
                  <a:pt x="14" y="22"/>
                </a:cubicBezTo>
                <a:cubicBezTo>
                  <a:pt x="14" y="22"/>
                  <a:pt x="14" y="22"/>
                  <a:pt x="15" y="22"/>
                </a:cubicBezTo>
                <a:cubicBezTo>
                  <a:pt x="15" y="22"/>
                  <a:pt x="15" y="22"/>
                  <a:pt x="15" y="22"/>
                </a:cubicBezTo>
                <a:cubicBezTo>
                  <a:pt x="15" y="22"/>
                  <a:pt x="15" y="22"/>
                  <a:pt x="16" y="22"/>
                </a:cubicBezTo>
                <a:cubicBezTo>
                  <a:pt x="16" y="22"/>
                  <a:pt x="16" y="22"/>
                  <a:pt x="16" y="22"/>
                </a:cubicBezTo>
                <a:cubicBezTo>
                  <a:pt x="16" y="22"/>
                  <a:pt x="16" y="22"/>
                  <a:pt x="16" y="22"/>
                </a:cubicBezTo>
                <a:cubicBezTo>
                  <a:pt x="16" y="22"/>
                  <a:pt x="16" y="21"/>
                  <a:pt x="16" y="21"/>
                </a:cubicBezTo>
                <a:cubicBezTo>
                  <a:pt x="16" y="20"/>
                  <a:pt x="16" y="20"/>
                  <a:pt x="16" y="20"/>
                </a:cubicBezTo>
                <a:close/>
                <a:moveTo>
                  <a:pt x="15" y="20"/>
                </a:moveTo>
                <a:cubicBezTo>
                  <a:pt x="15" y="20"/>
                  <a:pt x="15" y="20"/>
                  <a:pt x="15" y="19"/>
                </a:cubicBezTo>
                <a:cubicBezTo>
                  <a:pt x="15" y="19"/>
                  <a:pt x="15" y="19"/>
                  <a:pt x="15" y="19"/>
                </a:cubicBezTo>
                <a:cubicBezTo>
                  <a:pt x="15" y="19"/>
                  <a:pt x="15" y="19"/>
                  <a:pt x="15" y="19"/>
                </a:cubicBezTo>
                <a:cubicBezTo>
                  <a:pt x="15" y="20"/>
                  <a:pt x="15" y="20"/>
                  <a:pt x="15" y="20"/>
                </a:cubicBezTo>
                <a:cubicBezTo>
                  <a:pt x="15" y="21"/>
                  <a:pt x="15" y="21"/>
                  <a:pt x="15" y="21"/>
                </a:cubicBezTo>
                <a:cubicBezTo>
                  <a:pt x="15" y="22"/>
                  <a:pt x="15" y="22"/>
                  <a:pt x="15" y="22"/>
                </a:cubicBezTo>
                <a:cubicBezTo>
                  <a:pt x="15" y="22"/>
                  <a:pt x="15" y="22"/>
                  <a:pt x="15" y="22"/>
                </a:cubicBezTo>
                <a:cubicBezTo>
                  <a:pt x="15" y="22"/>
                  <a:pt x="15" y="22"/>
                  <a:pt x="15" y="22"/>
                </a:cubicBezTo>
                <a:cubicBezTo>
                  <a:pt x="15" y="22"/>
                  <a:pt x="15" y="22"/>
                  <a:pt x="15" y="21"/>
                </a:cubicBezTo>
                <a:cubicBezTo>
                  <a:pt x="15" y="20"/>
                  <a:pt x="15" y="20"/>
                  <a:pt x="15" y="20"/>
                </a:cubicBezTo>
                <a:close/>
                <a:moveTo>
                  <a:pt x="9" y="31"/>
                </a:moveTo>
                <a:cubicBezTo>
                  <a:pt x="9" y="32"/>
                  <a:pt x="10" y="32"/>
                  <a:pt x="10" y="33"/>
                </a:cubicBezTo>
                <a:cubicBezTo>
                  <a:pt x="10" y="33"/>
                  <a:pt x="10" y="33"/>
                  <a:pt x="10" y="33"/>
                </a:cubicBezTo>
                <a:cubicBezTo>
                  <a:pt x="11" y="33"/>
                  <a:pt x="11" y="33"/>
                  <a:pt x="12" y="33"/>
                </a:cubicBezTo>
                <a:cubicBezTo>
                  <a:pt x="12" y="33"/>
                  <a:pt x="12" y="33"/>
                  <a:pt x="13" y="33"/>
                </a:cubicBezTo>
                <a:cubicBezTo>
                  <a:pt x="13" y="33"/>
                  <a:pt x="13" y="33"/>
                  <a:pt x="13" y="33"/>
                </a:cubicBezTo>
                <a:cubicBezTo>
                  <a:pt x="14" y="32"/>
                  <a:pt x="14" y="32"/>
                  <a:pt x="14" y="32"/>
                </a:cubicBezTo>
                <a:cubicBezTo>
                  <a:pt x="14" y="32"/>
                  <a:pt x="14" y="31"/>
                  <a:pt x="14" y="30"/>
                </a:cubicBezTo>
                <a:cubicBezTo>
                  <a:pt x="14" y="29"/>
                  <a:pt x="14" y="29"/>
                  <a:pt x="14" y="29"/>
                </a:cubicBezTo>
                <a:cubicBezTo>
                  <a:pt x="14" y="28"/>
                  <a:pt x="14" y="28"/>
                  <a:pt x="14" y="28"/>
                </a:cubicBezTo>
                <a:cubicBezTo>
                  <a:pt x="14" y="27"/>
                  <a:pt x="14" y="27"/>
                  <a:pt x="13" y="27"/>
                </a:cubicBezTo>
                <a:cubicBezTo>
                  <a:pt x="13" y="27"/>
                  <a:pt x="13" y="26"/>
                  <a:pt x="13" y="26"/>
                </a:cubicBezTo>
                <a:cubicBezTo>
                  <a:pt x="12" y="26"/>
                  <a:pt x="12" y="26"/>
                  <a:pt x="12" y="26"/>
                </a:cubicBezTo>
                <a:cubicBezTo>
                  <a:pt x="11" y="26"/>
                  <a:pt x="11" y="26"/>
                  <a:pt x="11" y="26"/>
                </a:cubicBezTo>
                <a:cubicBezTo>
                  <a:pt x="10" y="26"/>
                  <a:pt x="10" y="27"/>
                  <a:pt x="10" y="27"/>
                </a:cubicBezTo>
                <a:cubicBezTo>
                  <a:pt x="10" y="27"/>
                  <a:pt x="10" y="27"/>
                  <a:pt x="10" y="27"/>
                </a:cubicBezTo>
                <a:cubicBezTo>
                  <a:pt x="10" y="28"/>
                  <a:pt x="9" y="28"/>
                  <a:pt x="9" y="29"/>
                </a:cubicBezTo>
                <a:cubicBezTo>
                  <a:pt x="9" y="29"/>
                  <a:pt x="9" y="29"/>
                  <a:pt x="9" y="29"/>
                </a:cubicBezTo>
                <a:cubicBezTo>
                  <a:pt x="9" y="30"/>
                  <a:pt x="10" y="30"/>
                  <a:pt x="10" y="30"/>
                </a:cubicBezTo>
                <a:cubicBezTo>
                  <a:pt x="10" y="30"/>
                  <a:pt x="10" y="31"/>
                  <a:pt x="10" y="31"/>
                </a:cubicBezTo>
                <a:cubicBezTo>
                  <a:pt x="10" y="31"/>
                  <a:pt x="11" y="31"/>
                  <a:pt x="11" y="31"/>
                </a:cubicBezTo>
                <a:cubicBezTo>
                  <a:pt x="11" y="31"/>
                  <a:pt x="11" y="31"/>
                  <a:pt x="12" y="31"/>
                </a:cubicBezTo>
                <a:cubicBezTo>
                  <a:pt x="12" y="31"/>
                  <a:pt x="12" y="31"/>
                  <a:pt x="12" y="30"/>
                </a:cubicBezTo>
                <a:cubicBezTo>
                  <a:pt x="12" y="32"/>
                  <a:pt x="12" y="32"/>
                  <a:pt x="12" y="32"/>
                </a:cubicBezTo>
                <a:cubicBezTo>
                  <a:pt x="12" y="32"/>
                  <a:pt x="12" y="32"/>
                  <a:pt x="12" y="32"/>
                </a:cubicBezTo>
                <a:cubicBezTo>
                  <a:pt x="12" y="32"/>
                  <a:pt x="12" y="32"/>
                  <a:pt x="12" y="32"/>
                </a:cubicBezTo>
                <a:cubicBezTo>
                  <a:pt x="12" y="32"/>
                  <a:pt x="12" y="32"/>
                  <a:pt x="12" y="32"/>
                </a:cubicBezTo>
                <a:cubicBezTo>
                  <a:pt x="12" y="32"/>
                  <a:pt x="11" y="32"/>
                  <a:pt x="11" y="32"/>
                </a:cubicBezTo>
                <a:cubicBezTo>
                  <a:pt x="11" y="32"/>
                  <a:pt x="11" y="32"/>
                  <a:pt x="11" y="32"/>
                </a:cubicBezTo>
                <a:cubicBezTo>
                  <a:pt x="11" y="32"/>
                  <a:pt x="11" y="32"/>
                  <a:pt x="11" y="31"/>
                </a:cubicBezTo>
                <a:cubicBezTo>
                  <a:pt x="9" y="31"/>
                  <a:pt x="9" y="31"/>
                  <a:pt x="9" y="31"/>
                </a:cubicBezTo>
                <a:close/>
                <a:moveTo>
                  <a:pt x="11" y="29"/>
                </a:moveTo>
                <a:cubicBezTo>
                  <a:pt x="11" y="30"/>
                  <a:pt x="11" y="30"/>
                  <a:pt x="11" y="30"/>
                </a:cubicBezTo>
                <a:cubicBezTo>
                  <a:pt x="11" y="30"/>
                  <a:pt x="12" y="30"/>
                  <a:pt x="12" y="30"/>
                </a:cubicBezTo>
                <a:cubicBezTo>
                  <a:pt x="12" y="30"/>
                  <a:pt x="12" y="30"/>
                  <a:pt x="12" y="30"/>
                </a:cubicBezTo>
                <a:cubicBezTo>
                  <a:pt x="12" y="30"/>
                  <a:pt x="12" y="30"/>
                  <a:pt x="12" y="29"/>
                </a:cubicBezTo>
                <a:cubicBezTo>
                  <a:pt x="12" y="28"/>
                  <a:pt x="12" y="28"/>
                  <a:pt x="12" y="28"/>
                </a:cubicBezTo>
                <a:cubicBezTo>
                  <a:pt x="12" y="28"/>
                  <a:pt x="12" y="27"/>
                  <a:pt x="12" y="27"/>
                </a:cubicBezTo>
                <a:cubicBezTo>
                  <a:pt x="12" y="27"/>
                  <a:pt x="12" y="27"/>
                  <a:pt x="12" y="27"/>
                </a:cubicBezTo>
                <a:cubicBezTo>
                  <a:pt x="12" y="27"/>
                  <a:pt x="11" y="27"/>
                  <a:pt x="11" y="27"/>
                </a:cubicBezTo>
                <a:cubicBezTo>
                  <a:pt x="11" y="27"/>
                  <a:pt x="11" y="28"/>
                  <a:pt x="11" y="28"/>
                </a:cubicBezTo>
                <a:cubicBezTo>
                  <a:pt x="11" y="29"/>
                  <a:pt x="11" y="29"/>
                  <a:pt x="11" y="29"/>
                </a:cubicBezTo>
                <a:close/>
                <a:moveTo>
                  <a:pt x="32" y="45"/>
                </a:moveTo>
                <a:cubicBezTo>
                  <a:pt x="32" y="44"/>
                  <a:pt x="32" y="44"/>
                  <a:pt x="32" y="44"/>
                </a:cubicBezTo>
                <a:cubicBezTo>
                  <a:pt x="32" y="43"/>
                  <a:pt x="32" y="43"/>
                  <a:pt x="32" y="43"/>
                </a:cubicBezTo>
                <a:cubicBezTo>
                  <a:pt x="31" y="43"/>
                  <a:pt x="31" y="43"/>
                  <a:pt x="30" y="43"/>
                </a:cubicBezTo>
                <a:cubicBezTo>
                  <a:pt x="30" y="43"/>
                  <a:pt x="30" y="43"/>
                  <a:pt x="29" y="43"/>
                </a:cubicBezTo>
                <a:cubicBezTo>
                  <a:pt x="29" y="43"/>
                  <a:pt x="29" y="43"/>
                  <a:pt x="29" y="44"/>
                </a:cubicBezTo>
                <a:cubicBezTo>
                  <a:pt x="28" y="44"/>
                  <a:pt x="28" y="44"/>
                  <a:pt x="28" y="44"/>
                </a:cubicBezTo>
                <a:cubicBezTo>
                  <a:pt x="28" y="45"/>
                  <a:pt x="28" y="45"/>
                  <a:pt x="28" y="46"/>
                </a:cubicBezTo>
                <a:cubicBezTo>
                  <a:pt x="28" y="47"/>
                  <a:pt x="28" y="47"/>
                  <a:pt x="28" y="47"/>
                </a:cubicBezTo>
                <a:cubicBezTo>
                  <a:pt x="28" y="48"/>
                  <a:pt x="28" y="48"/>
                  <a:pt x="28" y="49"/>
                </a:cubicBezTo>
                <a:cubicBezTo>
                  <a:pt x="28" y="49"/>
                  <a:pt x="28" y="49"/>
                  <a:pt x="29" y="49"/>
                </a:cubicBezTo>
                <a:cubicBezTo>
                  <a:pt x="29" y="50"/>
                  <a:pt x="29" y="50"/>
                  <a:pt x="29" y="50"/>
                </a:cubicBezTo>
                <a:cubicBezTo>
                  <a:pt x="30" y="50"/>
                  <a:pt x="30" y="50"/>
                  <a:pt x="30" y="50"/>
                </a:cubicBezTo>
                <a:cubicBezTo>
                  <a:pt x="31" y="50"/>
                  <a:pt x="31" y="50"/>
                  <a:pt x="31" y="50"/>
                </a:cubicBezTo>
                <a:cubicBezTo>
                  <a:pt x="32" y="50"/>
                  <a:pt x="32" y="50"/>
                  <a:pt x="32" y="49"/>
                </a:cubicBezTo>
                <a:cubicBezTo>
                  <a:pt x="32" y="49"/>
                  <a:pt x="32" y="49"/>
                  <a:pt x="32" y="49"/>
                </a:cubicBezTo>
                <a:cubicBezTo>
                  <a:pt x="32" y="49"/>
                  <a:pt x="32" y="48"/>
                  <a:pt x="32" y="48"/>
                </a:cubicBezTo>
                <a:cubicBezTo>
                  <a:pt x="32" y="47"/>
                  <a:pt x="32" y="47"/>
                  <a:pt x="32" y="47"/>
                </a:cubicBezTo>
                <a:cubicBezTo>
                  <a:pt x="32" y="47"/>
                  <a:pt x="32" y="46"/>
                  <a:pt x="32" y="46"/>
                </a:cubicBezTo>
                <a:cubicBezTo>
                  <a:pt x="32" y="46"/>
                  <a:pt x="32" y="46"/>
                  <a:pt x="32" y="46"/>
                </a:cubicBezTo>
                <a:cubicBezTo>
                  <a:pt x="32" y="45"/>
                  <a:pt x="31" y="45"/>
                  <a:pt x="31" y="45"/>
                </a:cubicBezTo>
                <a:cubicBezTo>
                  <a:pt x="31" y="45"/>
                  <a:pt x="31" y="45"/>
                  <a:pt x="30" y="45"/>
                </a:cubicBezTo>
                <a:cubicBezTo>
                  <a:pt x="30" y="46"/>
                  <a:pt x="30" y="46"/>
                  <a:pt x="30" y="46"/>
                </a:cubicBezTo>
                <a:cubicBezTo>
                  <a:pt x="30" y="45"/>
                  <a:pt x="30" y="45"/>
                  <a:pt x="30" y="45"/>
                </a:cubicBezTo>
                <a:cubicBezTo>
                  <a:pt x="30" y="44"/>
                  <a:pt x="30" y="44"/>
                  <a:pt x="30" y="44"/>
                </a:cubicBezTo>
                <a:cubicBezTo>
                  <a:pt x="30" y="44"/>
                  <a:pt x="30" y="44"/>
                  <a:pt x="30" y="44"/>
                </a:cubicBezTo>
                <a:cubicBezTo>
                  <a:pt x="30" y="44"/>
                  <a:pt x="30" y="44"/>
                  <a:pt x="30" y="44"/>
                </a:cubicBezTo>
                <a:cubicBezTo>
                  <a:pt x="30" y="44"/>
                  <a:pt x="31" y="44"/>
                  <a:pt x="31" y="44"/>
                </a:cubicBezTo>
                <a:cubicBezTo>
                  <a:pt x="31" y="44"/>
                  <a:pt x="31" y="44"/>
                  <a:pt x="31" y="44"/>
                </a:cubicBezTo>
                <a:cubicBezTo>
                  <a:pt x="31" y="44"/>
                  <a:pt x="31" y="45"/>
                  <a:pt x="31" y="45"/>
                </a:cubicBezTo>
                <a:cubicBezTo>
                  <a:pt x="32" y="45"/>
                  <a:pt x="32" y="45"/>
                  <a:pt x="32" y="45"/>
                </a:cubicBezTo>
                <a:close/>
                <a:moveTo>
                  <a:pt x="31" y="47"/>
                </a:moveTo>
                <a:cubicBezTo>
                  <a:pt x="31" y="47"/>
                  <a:pt x="31" y="47"/>
                  <a:pt x="31" y="47"/>
                </a:cubicBezTo>
                <a:cubicBezTo>
                  <a:pt x="31" y="46"/>
                  <a:pt x="30" y="46"/>
                  <a:pt x="30" y="46"/>
                </a:cubicBezTo>
                <a:cubicBezTo>
                  <a:pt x="30" y="46"/>
                  <a:pt x="30" y="46"/>
                  <a:pt x="30" y="47"/>
                </a:cubicBezTo>
                <a:cubicBezTo>
                  <a:pt x="30" y="47"/>
                  <a:pt x="30" y="47"/>
                  <a:pt x="30" y="47"/>
                </a:cubicBezTo>
                <a:cubicBezTo>
                  <a:pt x="30" y="48"/>
                  <a:pt x="30" y="48"/>
                  <a:pt x="30" y="48"/>
                </a:cubicBezTo>
                <a:cubicBezTo>
                  <a:pt x="30" y="49"/>
                  <a:pt x="30" y="49"/>
                  <a:pt x="30" y="49"/>
                </a:cubicBezTo>
                <a:cubicBezTo>
                  <a:pt x="30" y="49"/>
                  <a:pt x="30" y="49"/>
                  <a:pt x="30" y="49"/>
                </a:cubicBezTo>
                <a:cubicBezTo>
                  <a:pt x="30" y="49"/>
                  <a:pt x="30" y="49"/>
                  <a:pt x="31" y="49"/>
                </a:cubicBezTo>
                <a:cubicBezTo>
                  <a:pt x="31" y="49"/>
                  <a:pt x="31" y="49"/>
                  <a:pt x="31" y="48"/>
                </a:cubicBezTo>
                <a:cubicBezTo>
                  <a:pt x="31" y="47"/>
                  <a:pt x="31" y="47"/>
                  <a:pt x="31" y="47"/>
                </a:cubicBezTo>
                <a:close/>
                <a:moveTo>
                  <a:pt x="50" y="29"/>
                </a:moveTo>
                <a:cubicBezTo>
                  <a:pt x="50" y="29"/>
                  <a:pt x="50" y="29"/>
                  <a:pt x="51" y="29"/>
                </a:cubicBezTo>
                <a:cubicBezTo>
                  <a:pt x="51" y="29"/>
                  <a:pt x="51" y="28"/>
                  <a:pt x="51" y="28"/>
                </a:cubicBezTo>
                <a:cubicBezTo>
                  <a:pt x="51" y="27"/>
                  <a:pt x="51" y="27"/>
                  <a:pt x="50" y="27"/>
                </a:cubicBezTo>
                <a:cubicBezTo>
                  <a:pt x="50" y="26"/>
                  <a:pt x="49" y="26"/>
                  <a:pt x="49" y="26"/>
                </a:cubicBezTo>
                <a:cubicBezTo>
                  <a:pt x="48" y="26"/>
                  <a:pt x="47" y="26"/>
                  <a:pt x="47" y="26"/>
                </a:cubicBezTo>
                <a:cubicBezTo>
                  <a:pt x="47" y="27"/>
                  <a:pt x="47" y="27"/>
                  <a:pt x="47" y="28"/>
                </a:cubicBezTo>
                <a:cubicBezTo>
                  <a:pt x="47" y="28"/>
                  <a:pt x="47" y="28"/>
                  <a:pt x="47" y="28"/>
                </a:cubicBezTo>
                <a:cubicBezTo>
                  <a:pt x="48" y="28"/>
                  <a:pt x="48" y="28"/>
                  <a:pt x="48" y="28"/>
                </a:cubicBezTo>
                <a:cubicBezTo>
                  <a:pt x="48" y="28"/>
                  <a:pt x="48" y="28"/>
                  <a:pt x="48" y="28"/>
                </a:cubicBezTo>
                <a:cubicBezTo>
                  <a:pt x="48" y="28"/>
                  <a:pt x="48" y="27"/>
                  <a:pt x="48" y="27"/>
                </a:cubicBezTo>
                <a:cubicBezTo>
                  <a:pt x="48" y="27"/>
                  <a:pt x="49" y="27"/>
                  <a:pt x="49" y="27"/>
                </a:cubicBezTo>
                <a:cubicBezTo>
                  <a:pt x="49" y="27"/>
                  <a:pt x="49" y="27"/>
                  <a:pt x="49" y="27"/>
                </a:cubicBezTo>
                <a:cubicBezTo>
                  <a:pt x="49" y="27"/>
                  <a:pt x="49" y="28"/>
                  <a:pt x="49" y="28"/>
                </a:cubicBezTo>
                <a:cubicBezTo>
                  <a:pt x="49" y="28"/>
                  <a:pt x="49" y="28"/>
                  <a:pt x="49" y="28"/>
                </a:cubicBezTo>
                <a:cubicBezTo>
                  <a:pt x="49" y="28"/>
                  <a:pt x="49" y="29"/>
                  <a:pt x="49" y="29"/>
                </a:cubicBezTo>
                <a:cubicBezTo>
                  <a:pt x="49" y="29"/>
                  <a:pt x="49" y="29"/>
                  <a:pt x="49" y="29"/>
                </a:cubicBezTo>
                <a:cubicBezTo>
                  <a:pt x="49" y="29"/>
                  <a:pt x="48" y="29"/>
                  <a:pt x="48" y="29"/>
                </a:cubicBezTo>
                <a:cubicBezTo>
                  <a:pt x="48" y="30"/>
                  <a:pt x="48" y="30"/>
                  <a:pt x="48" y="30"/>
                </a:cubicBezTo>
                <a:cubicBezTo>
                  <a:pt x="48" y="30"/>
                  <a:pt x="48" y="30"/>
                  <a:pt x="49" y="30"/>
                </a:cubicBezTo>
                <a:cubicBezTo>
                  <a:pt x="49" y="30"/>
                  <a:pt x="49" y="30"/>
                  <a:pt x="49" y="30"/>
                </a:cubicBezTo>
                <a:cubicBezTo>
                  <a:pt x="49" y="30"/>
                  <a:pt x="49" y="31"/>
                  <a:pt x="49" y="31"/>
                </a:cubicBezTo>
                <a:cubicBezTo>
                  <a:pt x="49" y="31"/>
                  <a:pt x="49" y="31"/>
                  <a:pt x="49" y="31"/>
                </a:cubicBezTo>
                <a:cubicBezTo>
                  <a:pt x="49" y="32"/>
                  <a:pt x="49" y="32"/>
                  <a:pt x="49" y="32"/>
                </a:cubicBezTo>
                <a:cubicBezTo>
                  <a:pt x="49" y="32"/>
                  <a:pt x="49" y="32"/>
                  <a:pt x="49" y="32"/>
                </a:cubicBezTo>
                <a:cubicBezTo>
                  <a:pt x="49" y="32"/>
                  <a:pt x="48" y="32"/>
                  <a:pt x="48" y="32"/>
                </a:cubicBezTo>
                <a:cubicBezTo>
                  <a:pt x="48" y="32"/>
                  <a:pt x="48" y="32"/>
                  <a:pt x="48" y="32"/>
                </a:cubicBezTo>
                <a:cubicBezTo>
                  <a:pt x="48" y="30"/>
                  <a:pt x="48" y="30"/>
                  <a:pt x="48" y="30"/>
                </a:cubicBezTo>
                <a:cubicBezTo>
                  <a:pt x="47" y="30"/>
                  <a:pt x="47" y="30"/>
                  <a:pt x="47" y="30"/>
                </a:cubicBezTo>
                <a:cubicBezTo>
                  <a:pt x="47" y="31"/>
                  <a:pt x="47" y="31"/>
                  <a:pt x="47" y="31"/>
                </a:cubicBezTo>
                <a:cubicBezTo>
                  <a:pt x="47" y="32"/>
                  <a:pt x="47" y="32"/>
                  <a:pt x="47" y="32"/>
                </a:cubicBezTo>
                <a:cubicBezTo>
                  <a:pt x="47" y="33"/>
                  <a:pt x="47" y="33"/>
                  <a:pt x="47" y="33"/>
                </a:cubicBezTo>
                <a:cubicBezTo>
                  <a:pt x="48" y="33"/>
                  <a:pt x="48" y="33"/>
                  <a:pt x="49" y="33"/>
                </a:cubicBezTo>
                <a:cubicBezTo>
                  <a:pt x="49" y="33"/>
                  <a:pt x="50" y="33"/>
                  <a:pt x="50" y="33"/>
                </a:cubicBezTo>
                <a:cubicBezTo>
                  <a:pt x="50" y="33"/>
                  <a:pt x="50" y="33"/>
                  <a:pt x="51" y="32"/>
                </a:cubicBezTo>
                <a:cubicBezTo>
                  <a:pt x="51" y="32"/>
                  <a:pt x="51" y="32"/>
                  <a:pt x="51" y="31"/>
                </a:cubicBezTo>
                <a:cubicBezTo>
                  <a:pt x="51" y="30"/>
                  <a:pt x="51" y="30"/>
                  <a:pt x="51" y="30"/>
                </a:cubicBezTo>
                <a:cubicBezTo>
                  <a:pt x="50" y="29"/>
                  <a:pt x="50" y="29"/>
                  <a:pt x="50" y="29"/>
                </a:cubicBezTo>
                <a:close/>
                <a:moveTo>
                  <a:pt x="29" y="9"/>
                </a:moveTo>
                <a:cubicBezTo>
                  <a:pt x="28" y="9"/>
                  <a:pt x="28" y="9"/>
                  <a:pt x="28" y="9"/>
                </a:cubicBezTo>
                <a:cubicBezTo>
                  <a:pt x="28" y="9"/>
                  <a:pt x="27" y="10"/>
                  <a:pt x="26" y="10"/>
                </a:cubicBezTo>
                <a:cubicBezTo>
                  <a:pt x="26" y="11"/>
                  <a:pt x="26" y="11"/>
                  <a:pt x="26" y="11"/>
                </a:cubicBezTo>
                <a:cubicBezTo>
                  <a:pt x="26" y="11"/>
                  <a:pt x="26" y="11"/>
                  <a:pt x="26" y="11"/>
                </a:cubicBezTo>
                <a:cubicBezTo>
                  <a:pt x="27" y="11"/>
                  <a:pt x="27" y="11"/>
                  <a:pt x="27" y="11"/>
                </a:cubicBezTo>
                <a:cubicBezTo>
                  <a:pt x="27" y="11"/>
                  <a:pt x="27" y="11"/>
                  <a:pt x="27" y="11"/>
                </a:cubicBezTo>
                <a:cubicBezTo>
                  <a:pt x="27" y="11"/>
                  <a:pt x="27" y="12"/>
                  <a:pt x="27" y="12"/>
                </a:cubicBezTo>
                <a:cubicBezTo>
                  <a:pt x="27" y="16"/>
                  <a:pt x="27" y="16"/>
                  <a:pt x="27" y="16"/>
                </a:cubicBezTo>
                <a:cubicBezTo>
                  <a:pt x="29" y="16"/>
                  <a:pt x="29" y="16"/>
                  <a:pt x="29" y="16"/>
                </a:cubicBezTo>
                <a:cubicBezTo>
                  <a:pt x="29" y="9"/>
                  <a:pt x="29" y="9"/>
                  <a:pt x="29" y="9"/>
                </a:cubicBezTo>
                <a:close/>
                <a:moveTo>
                  <a:pt x="34" y="15"/>
                </a:moveTo>
                <a:cubicBezTo>
                  <a:pt x="32" y="15"/>
                  <a:pt x="32" y="15"/>
                  <a:pt x="32" y="15"/>
                </a:cubicBezTo>
                <a:cubicBezTo>
                  <a:pt x="33" y="13"/>
                  <a:pt x="33" y="12"/>
                  <a:pt x="33" y="12"/>
                </a:cubicBezTo>
                <a:cubicBezTo>
                  <a:pt x="34" y="11"/>
                  <a:pt x="34" y="11"/>
                  <a:pt x="34" y="11"/>
                </a:cubicBezTo>
                <a:cubicBezTo>
                  <a:pt x="34" y="10"/>
                  <a:pt x="34" y="10"/>
                  <a:pt x="33" y="9"/>
                </a:cubicBezTo>
                <a:cubicBezTo>
                  <a:pt x="33" y="9"/>
                  <a:pt x="32" y="9"/>
                  <a:pt x="32" y="9"/>
                </a:cubicBezTo>
                <a:cubicBezTo>
                  <a:pt x="31" y="9"/>
                  <a:pt x="31" y="9"/>
                  <a:pt x="31" y="9"/>
                </a:cubicBezTo>
                <a:cubicBezTo>
                  <a:pt x="30" y="9"/>
                  <a:pt x="30" y="9"/>
                  <a:pt x="30" y="9"/>
                </a:cubicBezTo>
                <a:cubicBezTo>
                  <a:pt x="30" y="10"/>
                  <a:pt x="30" y="10"/>
                  <a:pt x="30" y="10"/>
                </a:cubicBezTo>
                <a:cubicBezTo>
                  <a:pt x="30" y="10"/>
                  <a:pt x="30" y="11"/>
                  <a:pt x="30" y="11"/>
                </a:cubicBezTo>
                <a:cubicBezTo>
                  <a:pt x="30" y="11"/>
                  <a:pt x="30" y="11"/>
                  <a:pt x="30" y="11"/>
                </a:cubicBezTo>
                <a:cubicBezTo>
                  <a:pt x="31" y="11"/>
                  <a:pt x="31" y="11"/>
                  <a:pt x="31" y="11"/>
                </a:cubicBezTo>
                <a:cubicBezTo>
                  <a:pt x="31" y="11"/>
                  <a:pt x="31" y="11"/>
                  <a:pt x="31" y="11"/>
                </a:cubicBezTo>
                <a:cubicBezTo>
                  <a:pt x="31" y="10"/>
                  <a:pt x="31" y="10"/>
                  <a:pt x="31" y="10"/>
                </a:cubicBezTo>
                <a:cubicBezTo>
                  <a:pt x="31" y="10"/>
                  <a:pt x="32" y="10"/>
                  <a:pt x="32" y="10"/>
                </a:cubicBezTo>
                <a:cubicBezTo>
                  <a:pt x="32" y="10"/>
                  <a:pt x="32" y="10"/>
                  <a:pt x="32" y="10"/>
                </a:cubicBezTo>
                <a:cubicBezTo>
                  <a:pt x="32" y="10"/>
                  <a:pt x="32" y="10"/>
                  <a:pt x="32" y="10"/>
                </a:cubicBezTo>
                <a:cubicBezTo>
                  <a:pt x="32" y="11"/>
                  <a:pt x="32" y="11"/>
                  <a:pt x="32" y="11"/>
                </a:cubicBezTo>
                <a:cubicBezTo>
                  <a:pt x="32" y="12"/>
                  <a:pt x="31" y="13"/>
                  <a:pt x="30" y="15"/>
                </a:cubicBezTo>
                <a:cubicBezTo>
                  <a:pt x="30" y="16"/>
                  <a:pt x="30" y="16"/>
                  <a:pt x="30" y="16"/>
                </a:cubicBezTo>
                <a:cubicBezTo>
                  <a:pt x="34" y="16"/>
                  <a:pt x="34" y="16"/>
                  <a:pt x="34" y="16"/>
                </a:cubicBezTo>
                <a:cubicBezTo>
                  <a:pt x="34" y="15"/>
                  <a:pt x="34" y="15"/>
                  <a:pt x="34" y="15"/>
                </a:cubicBezTo>
                <a:close/>
                <a:moveTo>
                  <a:pt x="16" y="9"/>
                </a:moveTo>
                <a:cubicBezTo>
                  <a:pt x="16" y="9"/>
                  <a:pt x="16" y="9"/>
                  <a:pt x="16" y="9"/>
                </a:cubicBezTo>
                <a:cubicBezTo>
                  <a:pt x="16" y="10"/>
                  <a:pt x="16" y="10"/>
                  <a:pt x="16" y="10"/>
                </a:cubicBezTo>
                <a:cubicBezTo>
                  <a:pt x="15" y="9"/>
                  <a:pt x="15" y="9"/>
                  <a:pt x="15" y="9"/>
                </a:cubicBezTo>
                <a:cubicBezTo>
                  <a:pt x="15" y="9"/>
                  <a:pt x="14" y="10"/>
                  <a:pt x="14" y="10"/>
                </a:cubicBezTo>
                <a:cubicBezTo>
                  <a:pt x="15" y="11"/>
                  <a:pt x="15" y="11"/>
                  <a:pt x="15" y="11"/>
                </a:cubicBezTo>
                <a:cubicBezTo>
                  <a:pt x="14" y="11"/>
                  <a:pt x="14" y="11"/>
                  <a:pt x="14" y="11"/>
                </a:cubicBezTo>
                <a:cubicBezTo>
                  <a:pt x="13" y="10"/>
                  <a:pt x="13" y="10"/>
                  <a:pt x="13" y="10"/>
                </a:cubicBezTo>
                <a:cubicBezTo>
                  <a:pt x="13" y="11"/>
                  <a:pt x="13" y="11"/>
                  <a:pt x="12" y="11"/>
                </a:cubicBezTo>
                <a:cubicBezTo>
                  <a:pt x="13" y="12"/>
                  <a:pt x="13" y="12"/>
                  <a:pt x="13" y="12"/>
                </a:cubicBezTo>
                <a:cubicBezTo>
                  <a:pt x="12" y="13"/>
                  <a:pt x="12" y="13"/>
                  <a:pt x="12" y="13"/>
                </a:cubicBezTo>
                <a:cubicBezTo>
                  <a:pt x="12" y="12"/>
                  <a:pt x="12" y="12"/>
                  <a:pt x="12" y="12"/>
                </a:cubicBezTo>
                <a:cubicBezTo>
                  <a:pt x="11" y="12"/>
                  <a:pt x="11" y="12"/>
                  <a:pt x="11" y="13"/>
                </a:cubicBezTo>
                <a:cubicBezTo>
                  <a:pt x="12" y="13"/>
                  <a:pt x="12" y="13"/>
                  <a:pt x="12" y="13"/>
                </a:cubicBezTo>
                <a:cubicBezTo>
                  <a:pt x="11" y="14"/>
                  <a:pt x="11" y="14"/>
                  <a:pt x="11" y="14"/>
                </a:cubicBezTo>
                <a:cubicBezTo>
                  <a:pt x="10" y="13"/>
                  <a:pt x="10" y="13"/>
                  <a:pt x="10" y="13"/>
                </a:cubicBezTo>
                <a:cubicBezTo>
                  <a:pt x="10" y="14"/>
                  <a:pt x="10" y="14"/>
                  <a:pt x="10" y="14"/>
                </a:cubicBezTo>
                <a:cubicBezTo>
                  <a:pt x="10" y="15"/>
                  <a:pt x="10" y="15"/>
                  <a:pt x="10" y="15"/>
                </a:cubicBezTo>
                <a:cubicBezTo>
                  <a:pt x="10" y="16"/>
                  <a:pt x="10" y="16"/>
                  <a:pt x="10" y="16"/>
                </a:cubicBezTo>
                <a:cubicBezTo>
                  <a:pt x="9" y="15"/>
                  <a:pt x="9" y="15"/>
                  <a:pt x="9" y="15"/>
                </a:cubicBezTo>
                <a:cubicBezTo>
                  <a:pt x="9" y="15"/>
                  <a:pt x="9" y="16"/>
                  <a:pt x="8" y="16"/>
                </a:cubicBezTo>
                <a:cubicBezTo>
                  <a:pt x="12" y="18"/>
                  <a:pt x="12" y="18"/>
                  <a:pt x="12" y="18"/>
                </a:cubicBezTo>
                <a:cubicBezTo>
                  <a:pt x="11" y="20"/>
                  <a:pt x="11" y="20"/>
                  <a:pt x="11" y="20"/>
                </a:cubicBezTo>
                <a:cubicBezTo>
                  <a:pt x="7" y="18"/>
                  <a:pt x="7" y="18"/>
                  <a:pt x="7" y="18"/>
                </a:cubicBezTo>
                <a:cubicBezTo>
                  <a:pt x="7" y="18"/>
                  <a:pt x="7" y="18"/>
                  <a:pt x="7" y="19"/>
                </a:cubicBezTo>
                <a:cubicBezTo>
                  <a:pt x="8" y="19"/>
                  <a:pt x="8" y="19"/>
                  <a:pt x="8" y="19"/>
                </a:cubicBezTo>
                <a:cubicBezTo>
                  <a:pt x="8" y="20"/>
                  <a:pt x="8" y="20"/>
                  <a:pt x="8" y="20"/>
                </a:cubicBezTo>
                <a:cubicBezTo>
                  <a:pt x="7" y="19"/>
                  <a:pt x="7" y="19"/>
                  <a:pt x="7" y="19"/>
                </a:cubicBezTo>
                <a:cubicBezTo>
                  <a:pt x="6" y="20"/>
                  <a:pt x="6" y="20"/>
                  <a:pt x="6" y="21"/>
                </a:cubicBezTo>
                <a:cubicBezTo>
                  <a:pt x="7" y="21"/>
                  <a:pt x="7" y="21"/>
                  <a:pt x="7" y="21"/>
                </a:cubicBezTo>
                <a:cubicBezTo>
                  <a:pt x="7" y="22"/>
                  <a:pt x="7" y="22"/>
                  <a:pt x="7" y="22"/>
                </a:cubicBezTo>
                <a:cubicBezTo>
                  <a:pt x="6" y="21"/>
                  <a:pt x="6" y="21"/>
                  <a:pt x="6" y="21"/>
                </a:cubicBezTo>
                <a:cubicBezTo>
                  <a:pt x="6" y="22"/>
                  <a:pt x="6" y="22"/>
                  <a:pt x="5" y="23"/>
                </a:cubicBezTo>
                <a:cubicBezTo>
                  <a:pt x="7" y="23"/>
                  <a:pt x="7" y="23"/>
                  <a:pt x="7" y="23"/>
                </a:cubicBezTo>
                <a:cubicBezTo>
                  <a:pt x="6" y="24"/>
                  <a:pt x="6" y="24"/>
                  <a:pt x="6" y="24"/>
                </a:cubicBezTo>
                <a:cubicBezTo>
                  <a:pt x="5" y="23"/>
                  <a:pt x="5" y="23"/>
                  <a:pt x="5" y="23"/>
                </a:cubicBezTo>
                <a:cubicBezTo>
                  <a:pt x="5" y="24"/>
                  <a:pt x="5" y="24"/>
                  <a:pt x="5" y="25"/>
                </a:cubicBezTo>
                <a:cubicBezTo>
                  <a:pt x="6" y="25"/>
                  <a:pt x="6" y="25"/>
                  <a:pt x="6" y="25"/>
                </a:cubicBezTo>
                <a:cubicBezTo>
                  <a:pt x="6" y="26"/>
                  <a:pt x="6" y="26"/>
                  <a:pt x="6" y="26"/>
                </a:cubicBezTo>
                <a:cubicBezTo>
                  <a:pt x="5" y="25"/>
                  <a:pt x="5" y="25"/>
                  <a:pt x="5" y="25"/>
                </a:cubicBezTo>
                <a:cubicBezTo>
                  <a:pt x="5" y="26"/>
                  <a:pt x="5" y="26"/>
                  <a:pt x="5" y="27"/>
                </a:cubicBezTo>
                <a:cubicBezTo>
                  <a:pt x="6" y="27"/>
                  <a:pt x="6" y="27"/>
                  <a:pt x="6" y="27"/>
                </a:cubicBezTo>
                <a:cubicBezTo>
                  <a:pt x="6" y="28"/>
                  <a:pt x="6" y="28"/>
                  <a:pt x="6" y="28"/>
                </a:cubicBezTo>
                <a:cubicBezTo>
                  <a:pt x="5" y="28"/>
                  <a:pt x="5" y="28"/>
                  <a:pt x="5" y="28"/>
                </a:cubicBezTo>
                <a:cubicBezTo>
                  <a:pt x="5" y="28"/>
                  <a:pt x="5" y="28"/>
                  <a:pt x="4" y="29"/>
                </a:cubicBezTo>
                <a:cubicBezTo>
                  <a:pt x="9" y="29"/>
                  <a:pt x="9" y="29"/>
                  <a:pt x="9" y="29"/>
                </a:cubicBezTo>
                <a:cubicBezTo>
                  <a:pt x="9" y="31"/>
                  <a:pt x="9" y="31"/>
                  <a:pt x="9" y="31"/>
                </a:cubicBezTo>
                <a:cubicBezTo>
                  <a:pt x="4" y="31"/>
                  <a:pt x="4" y="31"/>
                  <a:pt x="4" y="31"/>
                </a:cubicBezTo>
                <a:cubicBezTo>
                  <a:pt x="5" y="31"/>
                  <a:pt x="5" y="31"/>
                  <a:pt x="5" y="32"/>
                </a:cubicBezTo>
                <a:cubicBezTo>
                  <a:pt x="6" y="32"/>
                  <a:pt x="6" y="32"/>
                  <a:pt x="6" y="32"/>
                </a:cubicBezTo>
                <a:cubicBezTo>
                  <a:pt x="6" y="33"/>
                  <a:pt x="6" y="33"/>
                  <a:pt x="6" y="33"/>
                </a:cubicBezTo>
                <a:cubicBezTo>
                  <a:pt x="5" y="33"/>
                  <a:pt x="5" y="33"/>
                  <a:pt x="5" y="33"/>
                </a:cubicBezTo>
                <a:cubicBezTo>
                  <a:pt x="5" y="33"/>
                  <a:pt x="5" y="33"/>
                  <a:pt x="5" y="34"/>
                </a:cubicBezTo>
                <a:cubicBezTo>
                  <a:pt x="6" y="34"/>
                  <a:pt x="6" y="34"/>
                  <a:pt x="6" y="34"/>
                </a:cubicBezTo>
                <a:cubicBezTo>
                  <a:pt x="6" y="35"/>
                  <a:pt x="6" y="35"/>
                  <a:pt x="6" y="35"/>
                </a:cubicBezTo>
                <a:cubicBezTo>
                  <a:pt x="5" y="35"/>
                  <a:pt x="5" y="35"/>
                  <a:pt x="5" y="35"/>
                </a:cubicBezTo>
                <a:cubicBezTo>
                  <a:pt x="5" y="35"/>
                  <a:pt x="5" y="36"/>
                  <a:pt x="5" y="36"/>
                </a:cubicBezTo>
                <a:cubicBezTo>
                  <a:pt x="6" y="36"/>
                  <a:pt x="6" y="36"/>
                  <a:pt x="6" y="36"/>
                </a:cubicBezTo>
                <a:cubicBezTo>
                  <a:pt x="7" y="37"/>
                  <a:pt x="7" y="37"/>
                  <a:pt x="7" y="37"/>
                </a:cubicBezTo>
                <a:cubicBezTo>
                  <a:pt x="6" y="37"/>
                  <a:pt x="6" y="37"/>
                  <a:pt x="6" y="37"/>
                </a:cubicBezTo>
                <a:cubicBezTo>
                  <a:pt x="6" y="37"/>
                  <a:pt x="6" y="38"/>
                  <a:pt x="6" y="38"/>
                </a:cubicBezTo>
                <a:cubicBezTo>
                  <a:pt x="7" y="38"/>
                  <a:pt x="7" y="38"/>
                  <a:pt x="7" y="38"/>
                </a:cubicBezTo>
                <a:cubicBezTo>
                  <a:pt x="7" y="38"/>
                  <a:pt x="7" y="38"/>
                  <a:pt x="7" y="38"/>
                </a:cubicBezTo>
                <a:cubicBezTo>
                  <a:pt x="6" y="39"/>
                  <a:pt x="6" y="39"/>
                  <a:pt x="6" y="39"/>
                </a:cubicBezTo>
                <a:cubicBezTo>
                  <a:pt x="6" y="39"/>
                  <a:pt x="6" y="40"/>
                  <a:pt x="7" y="40"/>
                </a:cubicBezTo>
                <a:cubicBezTo>
                  <a:pt x="8" y="39"/>
                  <a:pt x="8" y="39"/>
                  <a:pt x="8" y="39"/>
                </a:cubicBezTo>
                <a:cubicBezTo>
                  <a:pt x="8" y="40"/>
                  <a:pt x="8" y="40"/>
                  <a:pt x="8" y="40"/>
                </a:cubicBezTo>
                <a:cubicBezTo>
                  <a:pt x="7" y="41"/>
                  <a:pt x="7" y="41"/>
                  <a:pt x="7" y="41"/>
                </a:cubicBezTo>
                <a:cubicBezTo>
                  <a:pt x="7" y="41"/>
                  <a:pt x="7" y="41"/>
                  <a:pt x="7" y="42"/>
                </a:cubicBezTo>
                <a:cubicBezTo>
                  <a:pt x="11" y="40"/>
                  <a:pt x="11" y="40"/>
                  <a:pt x="11" y="40"/>
                </a:cubicBezTo>
                <a:cubicBezTo>
                  <a:pt x="12" y="41"/>
                  <a:pt x="12" y="41"/>
                  <a:pt x="12" y="41"/>
                </a:cubicBezTo>
                <a:cubicBezTo>
                  <a:pt x="8" y="43"/>
                  <a:pt x="8" y="43"/>
                  <a:pt x="8" y="43"/>
                </a:cubicBezTo>
                <a:cubicBezTo>
                  <a:pt x="9" y="44"/>
                  <a:pt x="9" y="44"/>
                  <a:pt x="9" y="44"/>
                </a:cubicBezTo>
                <a:cubicBezTo>
                  <a:pt x="10" y="44"/>
                  <a:pt x="10" y="44"/>
                  <a:pt x="10" y="44"/>
                </a:cubicBezTo>
                <a:cubicBezTo>
                  <a:pt x="10" y="44"/>
                  <a:pt x="10" y="44"/>
                  <a:pt x="10" y="44"/>
                </a:cubicBezTo>
                <a:cubicBezTo>
                  <a:pt x="10" y="45"/>
                  <a:pt x="10" y="45"/>
                  <a:pt x="10" y="45"/>
                </a:cubicBezTo>
                <a:cubicBezTo>
                  <a:pt x="10" y="45"/>
                  <a:pt x="10" y="46"/>
                  <a:pt x="10" y="46"/>
                </a:cubicBezTo>
                <a:cubicBezTo>
                  <a:pt x="11" y="45"/>
                  <a:pt x="11" y="45"/>
                  <a:pt x="11" y="45"/>
                </a:cubicBezTo>
                <a:cubicBezTo>
                  <a:pt x="12" y="46"/>
                  <a:pt x="12" y="46"/>
                  <a:pt x="12" y="46"/>
                </a:cubicBezTo>
                <a:cubicBezTo>
                  <a:pt x="11" y="47"/>
                  <a:pt x="11" y="47"/>
                  <a:pt x="11" y="47"/>
                </a:cubicBezTo>
                <a:cubicBezTo>
                  <a:pt x="11" y="47"/>
                  <a:pt x="12" y="47"/>
                  <a:pt x="12" y="48"/>
                </a:cubicBezTo>
                <a:cubicBezTo>
                  <a:pt x="13" y="47"/>
                  <a:pt x="13" y="47"/>
                  <a:pt x="13" y="47"/>
                </a:cubicBezTo>
                <a:cubicBezTo>
                  <a:pt x="13" y="47"/>
                  <a:pt x="13" y="47"/>
                  <a:pt x="13" y="47"/>
                </a:cubicBezTo>
                <a:cubicBezTo>
                  <a:pt x="12" y="48"/>
                  <a:pt x="12" y="48"/>
                  <a:pt x="12" y="48"/>
                </a:cubicBezTo>
                <a:cubicBezTo>
                  <a:pt x="13" y="48"/>
                  <a:pt x="13" y="49"/>
                  <a:pt x="13" y="49"/>
                </a:cubicBezTo>
                <a:cubicBezTo>
                  <a:pt x="14" y="48"/>
                  <a:pt x="14" y="48"/>
                  <a:pt x="14" y="48"/>
                </a:cubicBezTo>
                <a:cubicBezTo>
                  <a:pt x="15" y="49"/>
                  <a:pt x="15" y="49"/>
                  <a:pt x="15" y="49"/>
                </a:cubicBezTo>
                <a:cubicBezTo>
                  <a:pt x="14" y="49"/>
                  <a:pt x="14" y="49"/>
                  <a:pt x="14" y="49"/>
                </a:cubicBezTo>
                <a:cubicBezTo>
                  <a:pt x="14" y="50"/>
                  <a:pt x="15" y="50"/>
                  <a:pt x="15" y="50"/>
                </a:cubicBezTo>
                <a:cubicBezTo>
                  <a:pt x="16" y="49"/>
                  <a:pt x="16" y="49"/>
                  <a:pt x="16" y="49"/>
                </a:cubicBezTo>
                <a:cubicBezTo>
                  <a:pt x="16" y="50"/>
                  <a:pt x="16" y="50"/>
                  <a:pt x="16" y="50"/>
                </a:cubicBezTo>
                <a:cubicBezTo>
                  <a:pt x="16" y="51"/>
                  <a:pt x="16" y="51"/>
                  <a:pt x="16" y="51"/>
                </a:cubicBezTo>
                <a:cubicBezTo>
                  <a:pt x="16" y="51"/>
                  <a:pt x="16" y="51"/>
                  <a:pt x="17" y="51"/>
                </a:cubicBezTo>
                <a:cubicBezTo>
                  <a:pt x="18" y="48"/>
                  <a:pt x="18" y="48"/>
                  <a:pt x="18" y="48"/>
                </a:cubicBezTo>
                <a:cubicBezTo>
                  <a:pt x="20" y="49"/>
                  <a:pt x="20" y="49"/>
                  <a:pt x="20" y="49"/>
                </a:cubicBezTo>
                <a:cubicBezTo>
                  <a:pt x="18" y="52"/>
                  <a:pt x="18" y="52"/>
                  <a:pt x="18" y="52"/>
                </a:cubicBezTo>
                <a:cubicBezTo>
                  <a:pt x="18" y="52"/>
                  <a:pt x="19" y="53"/>
                  <a:pt x="19" y="53"/>
                </a:cubicBezTo>
                <a:cubicBezTo>
                  <a:pt x="20" y="52"/>
                  <a:pt x="20" y="52"/>
                  <a:pt x="20" y="52"/>
                </a:cubicBezTo>
                <a:cubicBezTo>
                  <a:pt x="20" y="52"/>
                  <a:pt x="20" y="52"/>
                  <a:pt x="20" y="52"/>
                </a:cubicBezTo>
                <a:cubicBezTo>
                  <a:pt x="20" y="53"/>
                  <a:pt x="20" y="53"/>
                  <a:pt x="20" y="53"/>
                </a:cubicBezTo>
                <a:cubicBezTo>
                  <a:pt x="20" y="53"/>
                  <a:pt x="21" y="53"/>
                  <a:pt x="21" y="54"/>
                </a:cubicBezTo>
                <a:cubicBezTo>
                  <a:pt x="21" y="53"/>
                  <a:pt x="21" y="53"/>
                  <a:pt x="21" y="53"/>
                </a:cubicBezTo>
                <a:cubicBezTo>
                  <a:pt x="22" y="53"/>
                  <a:pt x="22" y="53"/>
                  <a:pt x="22" y="53"/>
                </a:cubicBezTo>
                <a:cubicBezTo>
                  <a:pt x="22" y="54"/>
                  <a:pt x="22" y="54"/>
                  <a:pt x="22" y="54"/>
                </a:cubicBezTo>
                <a:cubicBezTo>
                  <a:pt x="22" y="54"/>
                  <a:pt x="23" y="54"/>
                  <a:pt x="23" y="54"/>
                </a:cubicBezTo>
                <a:cubicBezTo>
                  <a:pt x="23" y="53"/>
                  <a:pt x="23" y="53"/>
                  <a:pt x="23" y="53"/>
                </a:cubicBezTo>
                <a:cubicBezTo>
                  <a:pt x="24" y="53"/>
                  <a:pt x="24" y="53"/>
                  <a:pt x="24" y="53"/>
                </a:cubicBezTo>
                <a:cubicBezTo>
                  <a:pt x="24" y="54"/>
                  <a:pt x="24" y="54"/>
                  <a:pt x="24" y="54"/>
                </a:cubicBezTo>
                <a:cubicBezTo>
                  <a:pt x="24" y="54"/>
                  <a:pt x="25" y="55"/>
                  <a:pt x="25" y="55"/>
                </a:cubicBezTo>
                <a:cubicBezTo>
                  <a:pt x="25" y="54"/>
                  <a:pt x="25" y="54"/>
                  <a:pt x="25" y="54"/>
                </a:cubicBezTo>
                <a:cubicBezTo>
                  <a:pt x="26" y="54"/>
                  <a:pt x="26" y="54"/>
                  <a:pt x="26" y="54"/>
                </a:cubicBezTo>
                <a:cubicBezTo>
                  <a:pt x="26" y="55"/>
                  <a:pt x="26" y="55"/>
                  <a:pt x="26" y="55"/>
                </a:cubicBezTo>
                <a:cubicBezTo>
                  <a:pt x="26" y="55"/>
                  <a:pt x="27" y="55"/>
                  <a:pt x="27" y="55"/>
                </a:cubicBezTo>
                <a:cubicBezTo>
                  <a:pt x="27" y="54"/>
                  <a:pt x="27" y="54"/>
                  <a:pt x="27" y="54"/>
                </a:cubicBezTo>
                <a:cubicBezTo>
                  <a:pt x="28" y="54"/>
                  <a:pt x="28" y="54"/>
                  <a:pt x="28" y="54"/>
                </a:cubicBezTo>
                <a:cubicBezTo>
                  <a:pt x="28" y="55"/>
                  <a:pt x="28" y="55"/>
                  <a:pt x="28" y="55"/>
                </a:cubicBezTo>
                <a:cubicBezTo>
                  <a:pt x="28" y="55"/>
                  <a:pt x="29" y="55"/>
                  <a:pt x="29" y="55"/>
                </a:cubicBezTo>
                <a:cubicBezTo>
                  <a:pt x="29" y="51"/>
                  <a:pt x="29" y="51"/>
                  <a:pt x="29" y="51"/>
                </a:cubicBezTo>
                <a:cubicBezTo>
                  <a:pt x="31" y="51"/>
                  <a:pt x="31" y="51"/>
                  <a:pt x="31" y="51"/>
                </a:cubicBezTo>
                <a:cubicBezTo>
                  <a:pt x="31" y="55"/>
                  <a:pt x="31" y="55"/>
                  <a:pt x="31" y="55"/>
                </a:cubicBezTo>
                <a:cubicBezTo>
                  <a:pt x="31" y="55"/>
                  <a:pt x="32" y="55"/>
                  <a:pt x="32" y="55"/>
                </a:cubicBezTo>
                <a:cubicBezTo>
                  <a:pt x="32" y="54"/>
                  <a:pt x="32" y="54"/>
                  <a:pt x="32" y="54"/>
                </a:cubicBezTo>
                <a:cubicBezTo>
                  <a:pt x="33" y="54"/>
                  <a:pt x="33" y="54"/>
                  <a:pt x="33" y="54"/>
                </a:cubicBezTo>
                <a:cubicBezTo>
                  <a:pt x="33" y="55"/>
                  <a:pt x="33" y="55"/>
                  <a:pt x="33" y="55"/>
                </a:cubicBezTo>
                <a:cubicBezTo>
                  <a:pt x="33" y="55"/>
                  <a:pt x="34" y="55"/>
                  <a:pt x="34" y="55"/>
                </a:cubicBezTo>
                <a:cubicBezTo>
                  <a:pt x="34" y="54"/>
                  <a:pt x="34" y="54"/>
                  <a:pt x="34" y="54"/>
                </a:cubicBezTo>
                <a:cubicBezTo>
                  <a:pt x="35" y="54"/>
                  <a:pt x="35" y="54"/>
                  <a:pt x="35" y="54"/>
                </a:cubicBezTo>
                <a:cubicBezTo>
                  <a:pt x="35" y="55"/>
                  <a:pt x="35" y="55"/>
                  <a:pt x="35" y="55"/>
                </a:cubicBezTo>
                <a:cubicBezTo>
                  <a:pt x="36" y="54"/>
                  <a:pt x="36" y="54"/>
                  <a:pt x="36" y="54"/>
                </a:cubicBezTo>
                <a:cubicBezTo>
                  <a:pt x="36" y="53"/>
                  <a:pt x="36" y="53"/>
                  <a:pt x="36" y="53"/>
                </a:cubicBezTo>
                <a:cubicBezTo>
                  <a:pt x="37" y="53"/>
                  <a:pt x="37" y="53"/>
                  <a:pt x="37" y="53"/>
                </a:cubicBezTo>
                <a:cubicBezTo>
                  <a:pt x="37" y="54"/>
                  <a:pt x="37" y="54"/>
                  <a:pt x="37" y="54"/>
                </a:cubicBezTo>
                <a:cubicBezTo>
                  <a:pt x="38" y="54"/>
                  <a:pt x="38" y="54"/>
                  <a:pt x="38" y="54"/>
                </a:cubicBezTo>
                <a:cubicBezTo>
                  <a:pt x="38" y="53"/>
                  <a:pt x="38" y="53"/>
                  <a:pt x="38" y="53"/>
                </a:cubicBezTo>
                <a:cubicBezTo>
                  <a:pt x="39" y="52"/>
                  <a:pt x="39" y="52"/>
                  <a:pt x="39" y="52"/>
                </a:cubicBezTo>
                <a:cubicBezTo>
                  <a:pt x="39" y="53"/>
                  <a:pt x="39" y="53"/>
                  <a:pt x="39" y="53"/>
                </a:cubicBezTo>
                <a:cubicBezTo>
                  <a:pt x="40" y="53"/>
                  <a:pt x="40" y="53"/>
                  <a:pt x="40" y="53"/>
                </a:cubicBezTo>
                <a:cubicBezTo>
                  <a:pt x="40" y="52"/>
                  <a:pt x="40" y="52"/>
                  <a:pt x="40" y="52"/>
                </a:cubicBezTo>
                <a:cubicBezTo>
                  <a:pt x="41" y="52"/>
                  <a:pt x="41" y="52"/>
                  <a:pt x="41" y="52"/>
                </a:cubicBezTo>
                <a:cubicBezTo>
                  <a:pt x="41" y="53"/>
                  <a:pt x="41" y="53"/>
                  <a:pt x="41" y="53"/>
                </a:cubicBezTo>
                <a:cubicBezTo>
                  <a:pt x="41" y="52"/>
                  <a:pt x="42" y="52"/>
                  <a:pt x="42" y="52"/>
                </a:cubicBezTo>
                <a:cubicBezTo>
                  <a:pt x="40" y="49"/>
                  <a:pt x="40" y="49"/>
                  <a:pt x="40" y="49"/>
                </a:cubicBezTo>
                <a:cubicBezTo>
                  <a:pt x="42" y="48"/>
                  <a:pt x="42" y="48"/>
                  <a:pt x="42" y="48"/>
                </a:cubicBezTo>
                <a:cubicBezTo>
                  <a:pt x="44" y="51"/>
                  <a:pt x="44" y="51"/>
                  <a:pt x="44" y="51"/>
                </a:cubicBezTo>
                <a:cubicBezTo>
                  <a:pt x="44" y="51"/>
                  <a:pt x="44" y="51"/>
                  <a:pt x="44" y="50"/>
                </a:cubicBezTo>
                <a:cubicBezTo>
                  <a:pt x="44" y="50"/>
                  <a:pt x="44" y="50"/>
                  <a:pt x="44" y="50"/>
                </a:cubicBezTo>
                <a:cubicBezTo>
                  <a:pt x="45" y="49"/>
                  <a:pt x="45" y="49"/>
                  <a:pt x="45" y="49"/>
                </a:cubicBezTo>
                <a:cubicBezTo>
                  <a:pt x="45" y="50"/>
                  <a:pt x="45" y="50"/>
                  <a:pt x="45" y="50"/>
                </a:cubicBezTo>
                <a:cubicBezTo>
                  <a:pt x="46" y="50"/>
                  <a:pt x="46" y="49"/>
                  <a:pt x="46" y="49"/>
                </a:cubicBezTo>
                <a:cubicBezTo>
                  <a:pt x="46" y="49"/>
                  <a:pt x="46" y="49"/>
                  <a:pt x="46" y="49"/>
                </a:cubicBezTo>
                <a:cubicBezTo>
                  <a:pt x="46" y="48"/>
                  <a:pt x="46" y="48"/>
                  <a:pt x="46" y="48"/>
                </a:cubicBezTo>
                <a:cubicBezTo>
                  <a:pt x="47" y="49"/>
                  <a:pt x="47" y="49"/>
                  <a:pt x="47" y="49"/>
                </a:cubicBezTo>
                <a:cubicBezTo>
                  <a:pt x="47" y="48"/>
                  <a:pt x="47" y="48"/>
                  <a:pt x="48" y="48"/>
                </a:cubicBezTo>
                <a:cubicBezTo>
                  <a:pt x="47" y="47"/>
                  <a:pt x="47" y="47"/>
                  <a:pt x="47" y="47"/>
                </a:cubicBezTo>
                <a:cubicBezTo>
                  <a:pt x="48" y="47"/>
                  <a:pt x="48" y="47"/>
                  <a:pt x="48" y="47"/>
                </a:cubicBezTo>
                <a:cubicBezTo>
                  <a:pt x="48" y="47"/>
                  <a:pt x="48" y="47"/>
                  <a:pt x="48" y="47"/>
                </a:cubicBezTo>
                <a:cubicBezTo>
                  <a:pt x="49" y="47"/>
                  <a:pt x="49" y="47"/>
                  <a:pt x="49" y="46"/>
                </a:cubicBezTo>
                <a:cubicBezTo>
                  <a:pt x="49" y="46"/>
                  <a:pt x="49" y="46"/>
                  <a:pt x="49" y="46"/>
                </a:cubicBezTo>
                <a:cubicBezTo>
                  <a:pt x="49" y="45"/>
                  <a:pt x="49" y="45"/>
                  <a:pt x="49" y="45"/>
                </a:cubicBezTo>
                <a:cubicBezTo>
                  <a:pt x="50" y="46"/>
                  <a:pt x="50" y="46"/>
                  <a:pt x="50" y="46"/>
                </a:cubicBezTo>
                <a:cubicBezTo>
                  <a:pt x="50" y="45"/>
                  <a:pt x="50" y="45"/>
                  <a:pt x="50" y="45"/>
                </a:cubicBezTo>
                <a:cubicBezTo>
                  <a:pt x="50" y="44"/>
                  <a:pt x="50" y="44"/>
                  <a:pt x="50" y="44"/>
                </a:cubicBezTo>
                <a:cubicBezTo>
                  <a:pt x="50" y="43"/>
                  <a:pt x="50" y="43"/>
                  <a:pt x="50" y="43"/>
                </a:cubicBezTo>
                <a:cubicBezTo>
                  <a:pt x="51" y="44"/>
                  <a:pt x="51" y="44"/>
                  <a:pt x="51" y="44"/>
                </a:cubicBezTo>
                <a:cubicBezTo>
                  <a:pt x="51" y="44"/>
                  <a:pt x="51" y="43"/>
                  <a:pt x="51" y="43"/>
                </a:cubicBezTo>
                <a:cubicBezTo>
                  <a:pt x="48" y="41"/>
                  <a:pt x="48" y="41"/>
                  <a:pt x="48" y="41"/>
                </a:cubicBezTo>
                <a:cubicBezTo>
                  <a:pt x="49" y="40"/>
                  <a:pt x="49" y="40"/>
                  <a:pt x="49" y="40"/>
                </a:cubicBezTo>
                <a:cubicBezTo>
                  <a:pt x="52" y="41"/>
                  <a:pt x="52" y="41"/>
                  <a:pt x="52" y="41"/>
                </a:cubicBezTo>
                <a:cubicBezTo>
                  <a:pt x="53" y="41"/>
                  <a:pt x="53" y="41"/>
                  <a:pt x="53" y="41"/>
                </a:cubicBezTo>
                <a:cubicBezTo>
                  <a:pt x="52" y="40"/>
                  <a:pt x="52" y="40"/>
                  <a:pt x="52" y="40"/>
                </a:cubicBezTo>
                <a:cubicBezTo>
                  <a:pt x="53" y="39"/>
                  <a:pt x="53" y="39"/>
                  <a:pt x="53" y="39"/>
                </a:cubicBezTo>
                <a:cubicBezTo>
                  <a:pt x="53" y="40"/>
                  <a:pt x="53" y="40"/>
                  <a:pt x="53" y="40"/>
                </a:cubicBezTo>
                <a:cubicBezTo>
                  <a:pt x="53" y="39"/>
                  <a:pt x="54" y="39"/>
                  <a:pt x="54" y="39"/>
                </a:cubicBezTo>
                <a:cubicBezTo>
                  <a:pt x="53" y="38"/>
                  <a:pt x="53" y="38"/>
                  <a:pt x="53" y="38"/>
                </a:cubicBezTo>
                <a:cubicBezTo>
                  <a:pt x="53" y="37"/>
                  <a:pt x="53" y="37"/>
                  <a:pt x="53" y="37"/>
                </a:cubicBezTo>
                <a:cubicBezTo>
                  <a:pt x="54" y="38"/>
                  <a:pt x="54" y="38"/>
                  <a:pt x="54" y="38"/>
                </a:cubicBezTo>
                <a:cubicBezTo>
                  <a:pt x="54" y="37"/>
                  <a:pt x="54" y="37"/>
                  <a:pt x="54" y="37"/>
                </a:cubicBezTo>
                <a:cubicBezTo>
                  <a:pt x="54" y="36"/>
                  <a:pt x="54" y="36"/>
                  <a:pt x="54" y="36"/>
                </a:cubicBezTo>
                <a:cubicBezTo>
                  <a:pt x="54" y="35"/>
                  <a:pt x="54" y="35"/>
                  <a:pt x="54" y="35"/>
                </a:cubicBezTo>
                <a:cubicBezTo>
                  <a:pt x="55" y="36"/>
                  <a:pt x="55" y="36"/>
                  <a:pt x="55" y="36"/>
                </a:cubicBezTo>
                <a:cubicBezTo>
                  <a:pt x="55" y="35"/>
                  <a:pt x="55" y="35"/>
                  <a:pt x="55" y="35"/>
                </a:cubicBezTo>
                <a:cubicBezTo>
                  <a:pt x="54" y="34"/>
                  <a:pt x="54" y="34"/>
                  <a:pt x="54" y="34"/>
                </a:cubicBezTo>
                <a:cubicBezTo>
                  <a:pt x="54" y="34"/>
                  <a:pt x="54" y="34"/>
                  <a:pt x="54" y="34"/>
                </a:cubicBezTo>
                <a:cubicBezTo>
                  <a:pt x="55" y="34"/>
                  <a:pt x="55" y="34"/>
                  <a:pt x="55" y="34"/>
                </a:cubicBezTo>
                <a:cubicBezTo>
                  <a:pt x="55" y="33"/>
                  <a:pt x="55" y="33"/>
                  <a:pt x="55" y="32"/>
                </a:cubicBezTo>
                <a:cubicBezTo>
                  <a:pt x="54" y="32"/>
                  <a:pt x="54" y="32"/>
                  <a:pt x="54" y="32"/>
                </a:cubicBezTo>
                <a:cubicBezTo>
                  <a:pt x="54" y="32"/>
                  <a:pt x="54" y="32"/>
                  <a:pt x="54" y="32"/>
                </a:cubicBezTo>
                <a:cubicBezTo>
                  <a:pt x="55" y="32"/>
                  <a:pt x="55" y="32"/>
                  <a:pt x="55" y="32"/>
                </a:cubicBezTo>
                <a:cubicBezTo>
                  <a:pt x="55" y="31"/>
                  <a:pt x="55" y="31"/>
                  <a:pt x="55" y="31"/>
                </a:cubicBezTo>
                <a:cubicBezTo>
                  <a:pt x="52" y="31"/>
                  <a:pt x="52" y="31"/>
                  <a:pt x="52" y="31"/>
                </a:cubicBezTo>
                <a:cubicBezTo>
                  <a:pt x="52" y="29"/>
                  <a:pt x="52" y="29"/>
                  <a:pt x="52" y="29"/>
                </a:cubicBezTo>
                <a:cubicBezTo>
                  <a:pt x="55" y="29"/>
                  <a:pt x="55" y="29"/>
                  <a:pt x="55" y="29"/>
                </a:cubicBezTo>
                <a:cubicBezTo>
                  <a:pt x="55" y="28"/>
                  <a:pt x="55" y="28"/>
                  <a:pt x="55" y="28"/>
                </a:cubicBezTo>
                <a:cubicBezTo>
                  <a:pt x="54" y="28"/>
                  <a:pt x="54" y="28"/>
                  <a:pt x="54" y="28"/>
                </a:cubicBezTo>
                <a:cubicBezTo>
                  <a:pt x="54" y="27"/>
                  <a:pt x="54" y="27"/>
                  <a:pt x="54" y="27"/>
                </a:cubicBezTo>
                <a:cubicBezTo>
                  <a:pt x="55" y="27"/>
                  <a:pt x="55" y="27"/>
                  <a:pt x="55" y="27"/>
                </a:cubicBezTo>
                <a:cubicBezTo>
                  <a:pt x="55" y="26"/>
                  <a:pt x="55" y="26"/>
                  <a:pt x="55" y="26"/>
                </a:cubicBezTo>
                <a:cubicBezTo>
                  <a:pt x="54" y="26"/>
                  <a:pt x="54" y="26"/>
                  <a:pt x="54" y="26"/>
                </a:cubicBezTo>
                <a:cubicBezTo>
                  <a:pt x="54" y="25"/>
                  <a:pt x="54" y="25"/>
                  <a:pt x="54" y="25"/>
                </a:cubicBezTo>
                <a:cubicBezTo>
                  <a:pt x="55" y="25"/>
                  <a:pt x="55" y="25"/>
                  <a:pt x="55" y="25"/>
                </a:cubicBezTo>
                <a:cubicBezTo>
                  <a:pt x="55" y="24"/>
                  <a:pt x="55" y="24"/>
                  <a:pt x="55" y="23"/>
                </a:cubicBezTo>
                <a:cubicBezTo>
                  <a:pt x="54" y="24"/>
                  <a:pt x="54" y="24"/>
                  <a:pt x="54" y="24"/>
                </a:cubicBezTo>
                <a:cubicBezTo>
                  <a:pt x="54" y="23"/>
                  <a:pt x="54" y="23"/>
                  <a:pt x="54" y="23"/>
                </a:cubicBezTo>
                <a:cubicBezTo>
                  <a:pt x="54" y="23"/>
                  <a:pt x="54" y="23"/>
                  <a:pt x="54" y="23"/>
                </a:cubicBezTo>
                <a:cubicBezTo>
                  <a:pt x="54" y="22"/>
                  <a:pt x="54" y="22"/>
                  <a:pt x="54" y="22"/>
                </a:cubicBezTo>
                <a:cubicBezTo>
                  <a:pt x="53" y="22"/>
                  <a:pt x="53" y="22"/>
                  <a:pt x="53" y="22"/>
                </a:cubicBezTo>
                <a:cubicBezTo>
                  <a:pt x="53" y="21"/>
                  <a:pt x="53" y="21"/>
                  <a:pt x="53" y="21"/>
                </a:cubicBezTo>
                <a:cubicBezTo>
                  <a:pt x="54" y="21"/>
                  <a:pt x="54" y="21"/>
                  <a:pt x="54" y="21"/>
                </a:cubicBezTo>
                <a:cubicBezTo>
                  <a:pt x="54" y="20"/>
                  <a:pt x="53" y="20"/>
                  <a:pt x="53" y="20"/>
                </a:cubicBezTo>
                <a:cubicBezTo>
                  <a:pt x="53" y="20"/>
                  <a:pt x="53" y="20"/>
                  <a:pt x="53" y="20"/>
                </a:cubicBezTo>
                <a:cubicBezTo>
                  <a:pt x="52" y="19"/>
                  <a:pt x="52" y="19"/>
                  <a:pt x="52" y="19"/>
                </a:cubicBezTo>
                <a:cubicBezTo>
                  <a:pt x="53" y="19"/>
                  <a:pt x="53" y="19"/>
                  <a:pt x="53" y="19"/>
                </a:cubicBezTo>
                <a:cubicBezTo>
                  <a:pt x="53" y="18"/>
                  <a:pt x="53" y="18"/>
                  <a:pt x="52" y="18"/>
                </a:cubicBezTo>
                <a:cubicBezTo>
                  <a:pt x="49" y="20"/>
                  <a:pt x="49" y="20"/>
                  <a:pt x="49" y="20"/>
                </a:cubicBezTo>
                <a:cubicBezTo>
                  <a:pt x="48" y="18"/>
                  <a:pt x="48" y="18"/>
                  <a:pt x="48" y="18"/>
                </a:cubicBezTo>
                <a:cubicBezTo>
                  <a:pt x="51" y="16"/>
                  <a:pt x="51" y="16"/>
                  <a:pt x="51" y="16"/>
                </a:cubicBezTo>
                <a:cubicBezTo>
                  <a:pt x="51" y="16"/>
                  <a:pt x="51" y="16"/>
                  <a:pt x="51" y="15"/>
                </a:cubicBezTo>
                <a:cubicBezTo>
                  <a:pt x="50" y="16"/>
                  <a:pt x="50" y="16"/>
                  <a:pt x="50" y="16"/>
                </a:cubicBezTo>
                <a:cubicBezTo>
                  <a:pt x="50" y="15"/>
                  <a:pt x="50" y="15"/>
                  <a:pt x="50" y="15"/>
                </a:cubicBezTo>
                <a:cubicBezTo>
                  <a:pt x="50" y="15"/>
                  <a:pt x="50" y="15"/>
                  <a:pt x="50" y="15"/>
                </a:cubicBezTo>
                <a:cubicBezTo>
                  <a:pt x="50" y="14"/>
                  <a:pt x="50" y="14"/>
                  <a:pt x="50" y="14"/>
                </a:cubicBezTo>
                <a:cubicBezTo>
                  <a:pt x="49" y="14"/>
                  <a:pt x="49" y="14"/>
                  <a:pt x="49" y="14"/>
                </a:cubicBezTo>
                <a:cubicBezTo>
                  <a:pt x="48" y="14"/>
                  <a:pt x="48" y="14"/>
                  <a:pt x="48" y="14"/>
                </a:cubicBezTo>
                <a:cubicBezTo>
                  <a:pt x="49" y="13"/>
                  <a:pt x="49" y="13"/>
                  <a:pt x="49" y="13"/>
                </a:cubicBezTo>
                <a:cubicBezTo>
                  <a:pt x="49" y="13"/>
                  <a:pt x="49" y="12"/>
                  <a:pt x="48" y="12"/>
                </a:cubicBezTo>
                <a:cubicBezTo>
                  <a:pt x="48" y="13"/>
                  <a:pt x="48" y="13"/>
                  <a:pt x="48" y="13"/>
                </a:cubicBezTo>
                <a:cubicBezTo>
                  <a:pt x="47" y="12"/>
                  <a:pt x="47" y="12"/>
                  <a:pt x="47" y="12"/>
                </a:cubicBezTo>
                <a:cubicBezTo>
                  <a:pt x="48" y="11"/>
                  <a:pt x="48" y="11"/>
                  <a:pt x="48" y="11"/>
                </a:cubicBezTo>
                <a:cubicBezTo>
                  <a:pt x="47" y="11"/>
                  <a:pt x="47" y="11"/>
                  <a:pt x="47" y="11"/>
                </a:cubicBezTo>
                <a:cubicBezTo>
                  <a:pt x="46" y="11"/>
                  <a:pt x="46" y="11"/>
                  <a:pt x="46" y="11"/>
                </a:cubicBezTo>
                <a:cubicBezTo>
                  <a:pt x="46" y="11"/>
                  <a:pt x="46" y="11"/>
                  <a:pt x="46" y="11"/>
                </a:cubicBezTo>
                <a:cubicBezTo>
                  <a:pt x="46" y="10"/>
                  <a:pt x="46" y="10"/>
                  <a:pt x="46" y="10"/>
                </a:cubicBezTo>
                <a:cubicBezTo>
                  <a:pt x="46" y="10"/>
                  <a:pt x="46" y="10"/>
                  <a:pt x="45" y="9"/>
                </a:cubicBezTo>
                <a:cubicBezTo>
                  <a:pt x="45" y="10"/>
                  <a:pt x="45" y="10"/>
                  <a:pt x="45" y="10"/>
                </a:cubicBezTo>
                <a:cubicBezTo>
                  <a:pt x="44" y="10"/>
                  <a:pt x="44" y="10"/>
                  <a:pt x="44" y="10"/>
                </a:cubicBezTo>
                <a:cubicBezTo>
                  <a:pt x="45" y="9"/>
                  <a:pt x="45" y="9"/>
                  <a:pt x="45" y="9"/>
                </a:cubicBezTo>
                <a:cubicBezTo>
                  <a:pt x="44" y="9"/>
                  <a:pt x="44" y="8"/>
                  <a:pt x="44" y="8"/>
                </a:cubicBezTo>
                <a:cubicBezTo>
                  <a:pt x="42" y="11"/>
                  <a:pt x="42" y="11"/>
                  <a:pt x="42" y="11"/>
                </a:cubicBezTo>
                <a:cubicBezTo>
                  <a:pt x="40" y="11"/>
                  <a:pt x="40" y="11"/>
                  <a:pt x="40" y="11"/>
                </a:cubicBezTo>
                <a:cubicBezTo>
                  <a:pt x="42" y="7"/>
                  <a:pt x="42" y="7"/>
                  <a:pt x="42" y="7"/>
                </a:cubicBezTo>
                <a:cubicBezTo>
                  <a:pt x="42" y="7"/>
                  <a:pt x="41" y="7"/>
                  <a:pt x="41" y="7"/>
                </a:cubicBezTo>
                <a:cubicBezTo>
                  <a:pt x="41" y="8"/>
                  <a:pt x="41" y="8"/>
                  <a:pt x="41" y="8"/>
                </a:cubicBezTo>
                <a:cubicBezTo>
                  <a:pt x="40" y="7"/>
                  <a:pt x="40" y="7"/>
                  <a:pt x="40" y="7"/>
                </a:cubicBezTo>
                <a:cubicBezTo>
                  <a:pt x="40" y="6"/>
                  <a:pt x="40" y="6"/>
                  <a:pt x="40" y="6"/>
                </a:cubicBezTo>
                <a:cubicBezTo>
                  <a:pt x="40" y="6"/>
                  <a:pt x="39" y="6"/>
                  <a:pt x="39" y="6"/>
                </a:cubicBezTo>
                <a:cubicBezTo>
                  <a:pt x="39" y="7"/>
                  <a:pt x="39" y="7"/>
                  <a:pt x="39" y="7"/>
                </a:cubicBezTo>
                <a:cubicBezTo>
                  <a:pt x="38" y="6"/>
                  <a:pt x="38" y="6"/>
                  <a:pt x="38" y="6"/>
                </a:cubicBezTo>
                <a:cubicBezTo>
                  <a:pt x="38" y="6"/>
                  <a:pt x="38" y="6"/>
                  <a:pt x="38" y="6"/>
                </a:cubicBezTo>
                <a:cubicBezTo>
                  <a:pt x="38" y="5"/>
                  <a:pt x="37" y="5"/>
                  <a:pt x="37" y="5"/>
                </a:cubicBezTo>
                <a:cubicBezTo>
                  <a:pt x="37" y="6"/>
                  <a:pt x="37" y="6"/>
                  <a:pt x="37" y="6"/>
                </a:cubicBezTo>
                <a:cubicBezTo>
                  <a:pt x="36" y="6"/>
                  <a:pt x="36" y="6"/>
                  <a:pt x="36" y="6"/>
                </a:cubicBezTo>
                <a:cubicBezTo>
                  <a:pt x="36" y="5"/>
                  <a:pt x="36" y="5"/>
                  <a:pt x="36" y="5"/>
                </a:cubicBezTo>
                <a:cubicBezTo>
                  <a:pt x="36" y="5"/>
                  <a:pt x="35" y="5"/>
                  <a:pt x="35" y="5"/>
                </a:cubicBezTo>
                <a:cubicBezTo>
                  <a:pt x="35" y="6"/>
                  <a:pt x="35" y="6"/>
                  <a:pt x="35" y="6"/>
                </a:cubicBezTo>
                <a:cubicBezTo>
                  <a:pt x="34" y="6"/>
                  <a:pt x="34" y="6"/>
                  <a:pt x="34" y="6"/>
                </a:cubicBezTo>
                <a:cubicBezTo>
                  <a:pt x="34" y="5"/>
                  <a:pt x="34" y="5"/>
                  <a:pt x="34" y="5"/>
                </a:cubicBezTo>
                <a:cubicBezTo>
                  <a:pt x="34" y="4"/>
                  <a:pt x="33" y="4"/>
                  <a:pt x="33" y="4"/>
                </a:cubicBezTo>
                <a:cubicBezTo>
                  <a:pt x="33" y="5"/>
                  <a:pt x="33" y="5"/>
                  <a:pt x="33" y="5"/>
                </a:cubicBezTo>
                <a:cubicBezTo>
                  <a:pt x="32" y="5"/>
                  <a:pt x="32" y="5"/>
                  <a:pt x="32" y="5"/>
                </a:cubicBezTo>
                <a:cubicBezTo>
                  <a:pt x="32" y="4"/>
                  <a:pt x="32" y="4"/>
                  <a:pt x="32" y="4"/>
                </a:cubicBezTo>
                <a:cubicBezTo>
                  <a:pt x="32" y="4"/>
                  <a:pt x="31" y="4"/>
                  <a:pt x="31" y="4"/>
                </a:cubicBezTo>
                <a:cubicBezTo>
                  <a:pt x="31" y="8"/>
                  <a:pt x="31" y="8"/>
                  <a:pt x="31" y="8"/>
                </a:cubicBezTo>
                <a:cubicBezTo>
                  <a:pt x="29" y="8"/>
                  <a:pt x="29" y="8"/>
                  <a:pt x="29" y="8"/>
                </a:cubicBezTo>
                <a:cubicBezTo>
                  <a:pt x="29" y="4"/>
                  <a:pt x="29" y="4"/>
                  <a:pt x="29" y="4"/>
                </a:cubicBezTo>
                <a:cubicBezTo>
                  <a:pt x="29" y="4"/>
                  <a:pt x="28" y="4"/>
                  <a:pt x="28" y="4"/>
                </a:cubicBezTo>
                <a:cubicBezTo>
                  <a:pt x="28" y="5"/>
                  <a:pt x="28" y="5"/>
                  <a:pt x="28" y="5"/>
                </a:cubicBezTo>
                <a:cubicBezTo>
                  <a:pt x="27" y="5"/>
                  <a:pt x="27" y="5"/>
                  <a:pt x="27" y="5"/>
                </a:cubicBezTo>
                <a:cubicBezTo>
                  <a:pt x="27" y="4"/>
                  <a:pt x="27" y="4"/>
                  <a:pt x="27" y="4"/>
                </a:cubicBezTo>
                <a:cubicBezTo>
                  <a:pt x="27" y="4"/>
                  <a:pt x="26" y="4"/>
                  <a:pt x="26" y="5"/>
                </a:cubicBezTo>
                <a:cubicBezTo>
                  <a:pt x="26" y="6"/>
                  <a:pt x="26" y="6"/>
                  <a:pt x="26" y="6"/>
                </a:cubicBezTo>
                <a:cubicBezTo>
                  <a:pt x="25" y="6"/>
                  <a:pt x="25" y="6"/>
                  <a:pt x="25" y="6"/>
                </a:cubicBezTo>
                <a:cubicBezTo>
                  <a:pt x="25" y="5"/>
                  <a:pt x="25" y="5"/>
                  <a:pt x="25" y="5"/>
                </a:cubicBezTo>
                <a:cubicBezTo>
                  <a:pt x="25" y="5"/>
                  <a:pt x="24" y="5"/>
                  <a:pt x="24" y="5"/>
                </a:cubicBezTo>
                <a:cubicBezTo>
                  <a:pt x="24" y="6"/>
                  <a:pt x="24" y="6"/>
                  <a:pt x="24" y="6"/>
                </a:cubicBezTo>
                <a:cubicBezTo>
                  <a:pt x="23" y="6"/>
                  <a:pt x="23" y="6"/>
                  <a:pt x="23" y="6"/>
                </a:cubicBezTo>
                <a:cubicBezTo>
                  <a:pt x="23" y="5"/>
                  <a:pt x="23" y="5"/>
                  <a:pt x="23" y="5"/>
                </a:cubicBezTo>
                <a:cubicBezTo>
                  <a:pt x="23" y="5"/>
                  <a:pt x="22" y="5"/>
                  <a:pt x="22" y="5"/>
                </a:cubicBezTo>
                <a:cubicBezTo>
                  <a:pt x="22" y="6"/>
                  <a:pt x="22" y="6"/>
                  <a:pt x="22" y="6"/>
                </a:cubicBezTo>
                <a:cubicBezTo>
                  <a:pt x="21" y="7"/>
                  <a:pt x="21" y="7"/>
                  <a:pt x="21" y="7"/>
                </a:cubicBezTo>
                <a:cubicBezTo>
                  <a:pt x="21" y="6"/>
                  <a:pt x="21" y="6"/>
                  <a:pt x="21" y="6"/>
                </a:cubicBezTo>
                <a:cubicBezTo>
                  <a:pt x="21" y="6"/>
                  <a:pt x="20" y="6"/>
                  <a:pt x="20" y="6"/>
                </a:cubicBezTo>
                <a:cubicBezTo>
                  <a:pt x="20" y="7"/>
                  <a:pt x="20" y="7"/>
                  <a:pt x="20" y="7"/>
                </a:cubicBezTo>
                <a:cubicBezTo>
                  <a:pt x="20" y="8"/>
                  <a:pt x="20" y="8"/>
                  <a:pt x="20" y="8"/>
                </a:cubicBezTo>
                <a:cubicBezTo>
                  <a:pt x="19" y="7"/>
                  <a:pt x="19" y="7"/>
                  <a:pt x="19" y="7"/>
                </a:cubicBezTo>
                <a:cubicBezTo>
                  <a:pt x="19" y="7"/>
                  <a:pt x="18" y="7"/>
                  <a:pt x="18" y="7"/>
                </a:cubicBezTo>
                <a:cubicBezTo>
                  <a:pt x="20" y="11"/>
                  <a:pt x="20" y="11"/>
                  <a:pt x="20" y="11"/>
                </a:cubicBezTo>
                <a:cubicBezTo>
                  <a:pt x="18" y="11"/>
                  <a:pt x="18" y="11"/>
                  <a:pt x="18" y="11"/>
                </a:cubicBezTo>
                <a:cubicBezTo>
                  <a:pt x="16" y="8"/>
                  <a:pt x="16" y="8"/>
                  <a:pt x="16" y="8"/>
                </a:cubicBezTo>
                <a:cubicBezTo>
                  <a:pt x="16" y="8"/>
                  <a:pt x="16" y="8"/>
                  <a:pt x="16" y="9"/>
                </a:cubicBezTo>
                <a:close/>
                <a:moveTo>
                  <a:pt x="22" y="19"/>
                </a:moveTo>
                <a:cubicBezTo>
                  <a:pt x="24" y="22"/>
                  <a:pt x="27" y="25"/>
                  <a:pt x="29" y="28"/>
                </a:cubicBezTo>
                <a:cubicBezTo>
                  <a:pt x="28" y="28"/>
                  <a:pt x="28" y="29"/>
                  <a:pt x="28" y="29"/>
                </a:cubicBezTo>
                <a:cubicBezTo>
                  <a:pt x="28" y="29"/>
                  <a:pt x="28" y="29"/>
                  <a:pt x="28" y="30"/>
                </a:cubicBezTo>
                <a:cubicBezTo>
                  <a:pt x="28" y="30"/>
                  <a:pt x="28" y="30"/>
                  <a:pt x="28" y="31"/>
                </a:cubicBezTo>
                <a:cubicBezTo>
                  <a:pt x="29" y="31"/>
                  <a:pt x="29" y="32"/>
                  <a:pt x="30" y="32"/>
                </a:cubicBezTo>
                <a:cubicBezTo>
                  <a:pt x="31" y="32"/>
                  <a:pt x="31" y="31"/>
                  <a:pt x="31" y="31"/>
                </a:cubicBezTo>
                <a:cubicBezTo>
                  <a:pt x="31" y="31"/>
                  <a:pt x="31" y="31"/>
                  <a:pt x="32" y="31"/>
                </a:cubicBezTo>
                <a:cubicBezTo>
                  <a:pt x="32" y="31"/>
                  <a:pt x="33" y="32"/>
                  <a:pt x="33" y="33"/>
                </a:cubicBezTo>
                <a:cubicBezTo>
                  <a:pt x="33" y="32"/>
                  <a:pt x="34" y="32"/>
                  <a:pt x="34" y="32"/>
                </a:cubicBezTo>
                <a:cubicBezTo>
                  <a:pt x="33" y="31"/>
                  <a:pt x="33" y="31"/>
                  <a:pt x="32" y="30"/>
                </a:cubicBezTo>
                <a:cubicBezTo>
                  <a:pt x="33" y="30"/>
                  <a:pt x="33" y="29"/>
                  <a:pt x="33" y="29"/>
                </a:cubicBezTo>
                <a:cubicBezTo>
                  <a:pt x="34" y="26"/>
                  <a:pt x="36" y="24"/>
                  <a:pt x="37" y="21"/>
                </a:cubicBezTo>
                <a:cubicBezTo>
                  <a:pt x="37" y="21"/>
                  <a:pt x="36" y="20"/>
                  <a:pt x="35" y="20"/>
                </a:cubicBezTo>
                <a:cubicBezTo>
                  <a:pt x="33" y="22"/>
                  <a:pt x="32" y="24"/>
                  <a:pt x="30" y="27"/>
                </a:cubicBezTo>
                <a:cubicBezTo>
                  <a:pt x="30" y="27"/>
                  <a:pt x="30" y="27"/>
                  <a:pt x="30" y="27"/>
                </a:cubicBezTo>
                <a:cubicBezTo>
                  <a:pt x="28" y="24"/>
                  <a:pt x="25" y="21"/>
                  <a:pt x="23" y="18"/>
                </a:cubicBezTo>
                <a:cubicBezTo>
                  <a:pt x="23" y="18"/>
                  <a:pt x="22" y="19"/>
                  <a:pt x="22" y="19"/>
                </a:cubicBezTo>
                <a:close/>
              </a:path>
            </a:pathLst>
          </a:custGeom>
          <a:solidFill>
            <a:schemeClr val="bg1"/>
          </a:solidFill>
          <a:ln>
            <a:noFill/>
          </a:ln>
        </p:spPr>
        <p:txBody>
          <a:body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方正黑体简体" panose="02010601030101010101" pitchFamily="2" charset="-122"/>
              <a:cs typeface="+mn-cs"/>
              <a:sym typeface="Arial" panose="020B0604020202020204" pitchFamily="34" charset="0"/>
            </a:endParaRPr>
          </a:p>
        </p:txBody>
      </p:sp>
      <p:sp>
        <p:nvSpPr>
          <p:cNvPr id="250" name="Freeform 328"/>
          <p:cNvSpPr>
            <a:spLocks noEditPoints="1"/>
          </p:cNvSpPr>
          <p:nvPr/>
        </p:nvSpPr>
        <p:spPr bwMode="auto">
          <a:xfrm>
            <a:off x="1396208" y="1231053"/>
            <a:ext cx="165100" cy="230188"/>
          </a:xfrm>
          <a:custGeom>
            <a:avLst/>
            <a:gdLst>
              <a:gd name="T0" fmla="*/ 116828 w 45"/>
              <a:gd name="T1" fmla="*/ 161127 h 63"/>
              <a:gd name="T2" fmla="*/ 124129 w 45"/>
              <a:gd name="T3" fmla="*/ 168451 h 63"/>
              <a:gd name="T4" fmla="*/ 47461 w 45"/>
              <a:gd name="T5" fmla="*/ 175774 h 63"/>
              <a:gd name="T6" fmla="*/ 36509 w 45"/>
              <a:gd name="T7" fmla="*/ 168451 h 63"/>
              <a:gd name="T8" fmla="*/ 47461 w 45"/>
              <a:gd name="T9" fmla="*/ 153803 h 63"/>
              <a:gd name="T10" fmla="*/ 14603 w 45"/>
              <a:gd name="T11" fmla="*/ 124507 h 63"/>
              <a:gd name="T12" fmla="*/ 25556 w 45"/>
              <a:gd name="T13" fmla="*/ 21972 h 63"/>
              <a:gd name="T14" fmla="*/ 138733 w 45"/>
              <a:gd name="T15" fmla="*/ 21972 h 63"/>
              <a:gd name="T16" fmla="*/ 149686 w 45"/>
              <a:gd name="T17" fmla="*/ 124507 h 63"/>
              <a:gd name="T18" fmla="*/ 116828 w 45"/>
              <a:gd name="T19" fmla="*/ 153803 h 63"/>
              <a:gd name="T20" fmla="*/ 83970 w 45"/>
              <a:gd name="T21" fmla="*/ 230704 h 63"/>
              <a:gd name="T22" fmla="*/ 47461 w 45"/>
              <a:gd name="T23" fmla="*/ 216056 h 63"/>
              <a:gd name="T24" fmla="*/ 36509 w 45"/>
              <a:gd name="T25" fmla="*/ 208732 h 63"/>
              <a:gd name="T26" fmla="*/ 116828 w 45"/>
              <a:gd name="T27" fmla="*/ 197746 h 63"/>
              <a:gd name="T28" fmla="*/ 124129 w 45"/>
              <a:gd name="T29" fmla="*/ 208732 h 63"/>
              <a:gd name="T30" fmla="*/ 98573 w 45"/>
              <a:gd name="T31" fmla="*/ 216056 h 63"/>
              <a:gd name="T32" fmla="*/ 54763 w 45"/>
              <a:gd name="T33" fmla="*/ 87887 h 63"/>
              <a:gd name="T34" fmla="*/ 76668 w 45"/>
              <a:gd name="T35" fmla="*/ 131831 h 63"/>
              <a:gd name="T36" fmla="*/ 91272 w 45"/>
              <a:gd name="T37" fmla="*/ 76901 h 63"/>
              <a:gd name="T38" fmla="*/ 65716 w 45"/>
              <a:gd name="T39" fmla="*/ 32958 h 63"/>
              <a:gd name="T40" fmla="*/ 116828 w 45"/>
              <a:gd name="T41" fmla="*/ 179436 h 63"/>
              <a:gd name="T42" fmla="*/ 124129 w 45"/>
              <a:gd name="T43" fmla="*/ 186760 h 63"/>
              <a:gd name="T44" fmla="*/ 47461 w 45"/>
              <a:gd name="T45" fmla="*/ 197746 h 63"/>
              <a:gd name="T46" fmla="*/ 36509 w 45"/>
              <a:gd name="T47" fmla="*/ 186760 h 63"/>
              <a:gd name="T48" fmla="*/ 102224 w 45"/>
              <a:gd name="T49" fmla="*/ 157465 h 63"/>
              <a:gd name="T50" fmla="*/ 102224 w 45"/>
              <a:gd name="T51" fmla="*/ 142817 h 63"/>
              <a:gd name="T52" fmla="*/ 135082 w 45"/>
              <a:gd name="T53" fmla="*/ 117183 h 63"/>
              <a:gd name="T54" fmla="*/ 146035 w 45"/>
              <a:gd name="T55" fmla="*/ 80563 h 63"/>
              <a:gd name="T56" fmla="*/ 80319 w 45"/>
              <a:gd name="T57" fmla="*/ 14648 h 63"/>
              <a:gd name="T58" fmla="*/ 18254 w 45"/>
              <a:gd name="T59" fmla="*/ 80563 h 63"/>
              <a:gd name="T60" fmla="*/ 29207 w 45"/>
              <a:gd name="T61" fmla="*/ 117183 h 63"/>
              <a:gd name="T62" fmla="*/ 62065 w 45"/>
              <a:gd name="T63" fmla="*/ 142817 h 63"/>
              <a:gd name="T64" fmla="*/ 62065 w 45"/>
              <a:gd name="T65" fmla="*/ 157465 h 63"/>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45" h="63">
                <a:moveTo>
                  <a:pt x="32" y="42"/>
                </a:moveTo>
                <a:cubicBezTo>
                  <a:pt x="32" y="44"/>
                  <a:pt x="32" y="44"/>
                  <a:pt x="32" y="44"/>
                </a:cubicBezTo>
                <a:cubicBezTo>
                  <a:pt x="34" y="44"/>
                  <a:pt x="34" y="45"/>
                  <a:pt x="34" y="46"/>
                </a:cubicBezTo>
                <a:cubicBezTo>
                  <a:pt x="34" y="46"/>
                  <a:pt x="34" y="46"/>
                  <a:pt x="34" y="46"/>
                </a:cubicBezTo>
                <a:cubicBezTo>
                  <a:pt x="34" y="47"/>
                  <a:pt x="33" y="48"/>
                  <a:pt x="32" y="48"/>
                </a:cubicBezTo>
                <a:cubicBezTo>
                  <a:pt x="13" y="48"/>
                  <a:pt x="13" y="48"/>
                  <a:pt x="13" y="48"/>
                </a:cubicBezTo>
                <a:cubicBezTo>
                  <a:pt x="12" y="48"/>
                  <a:pt x="10" y="47"/>
                  <a:pt x="10" y="46"/>
                </a:cubicBezTo>
                <a:cubicBezTo>
                  <a:pt x="10" y="46"/>
                  <a:pt x="10" y="46"/>
                  <a:pt x="10" y="46"/>
                </a:cubicBezTo>
                <a:cubicBezTo>
                  <a:pt x="10" y="45"/>
                  <a:pt x="11" y="44"/>
                  <a:pt x="13" y="44"/>
                </a:cubicBezTo>
                <a:cubicBezTo>
                  <a:pt x="13" y="42"/>
                  <a:pt x="13" y="42"/>
                  <a:pt x="13" y="42"/>
                </a:cubicBezTo>
                <a:cubicBezTo>
                  <a:pt x="9" y="40"/>
                  <a:pt x="6" y="38"/>
                  <a:pt x="4" y="34"/>
                </a:cubicBezTo>
                <a:cubicBezTo>
                  <a:pt x="4" y="34"/>
                  <a:pt x="4" y="34"/>
                  <a:pt x="4" y="34"/>
                </a:cubicBezTo>
                <a:cubicBezTo>
                  <a:pt x="2" y="31"/>
                  <a:pt x="0" y="27"/>
                  <a:pt x="0" y="22"/>
                </a:cubicBezTo>
                <a:cubicBezTo>
                  <a:pt x="0" y="16"/>
                  <a:pt x="3" y="10"/>
                  <a:pt x="7" y="6"/>
                </a:cubicBezTo>
                <a:cubicBezTo>
                  <a:pt x="11" y="2"/>
                  <a:pt x="16" y="0"/>
                  <a:pt x="22" y="0"/>
                </a:cubicBezTo>
                <a:cubicBezTo>
                  <a:pt x="29" y="0"/>
                  <a:pt x="34" y="2"/>
                  <a:pt x="38" y="6"/>
                </a:cubicBezTo>
                <a:cubicBezTo>
                  <a:pt x="42" y="10"/>
                  <a:pt x="45" y="16"/>
                  <a:pt x="45" y="22"/>
                </a:cubicBezTo>
                <a:cubicBezTo>
                  <a:pt x="45" y="27"/>
                  <a:pt x="43" y="31"/>
                  <a:pt x="41" y="34"/>
                </a:cubicBezTo>
                <a:cubicBezTo>
                  <a:pt x="41" y="34"/>
                  <a:pt x="41" y="34"/>
                  <a:pt x="41" y="34"/>
                </a:cubicBezTo>
                <a:cubicBezTo>
                  <a:pt x="39" y="38"/>
                  <a:pt x="36" y="40"/>
                  <a:pt x="32" y="42"/>
                </a:cubicBezTo>
                <a:close/>
                <a:moveTo>
                  <a:pt x="27" y="59"/>
                </a:moveTo>
                <a:cubicBezTo>
                  <a:pt x="27" y="61"/>
                  <a:pt x="25" y="63"/>
                  <a:pt x="23" y="63"/>
                </a:cubicBezTo>
                <a:cubicBezTo>
                  <a:pt x="20" y="63"/>
                  <a:pt x="18" y="61"/>
                  <a:pt x="18" y="59"/>
                </a:cubicBezTo>
                <a:cubicBezTo>
                  <a:pt x="13" y="59"/>
                  <a:pt x="13" y="59"/>
                  <a:pt x="13" y="59"/>
                </a:cubicBezTo>
                <a:cubicBezTo>
                  <a:pt x="12" y="59"/>
                  <a:pt x="10" y="58"/>
                  <a:pt x="10" y="57"/>
                </a:cubicBezTo>
                <a:cubicBezTo>
                  <a:pt x="10" y="57"/>
                  <a:pt x="10" y="57"/>
                  <a:pt x="10" y="57"/>
                </a:cubicBezTo>
                <a:cubicBezTo>
                  <a:pt x="10" y="56"/>
                  <a:pt x="12" y="54"/>
                  <a:pt x="13" y="54"/>
                </a:cubicBezTo>
                <a:cubicBezTo>
                  <a:pt x="32" y="54"/>
                  <a:pt x="32" y="54"/>
                  <a:pt x="32" y="54"/>
                </a:cubicBezTo>
                <a:cubicBezTo>
                  <a:pt x="33" y="54"/>
                  <a:pt x="34" y="56"/>
                  <a:pt x="34" y="57"/>
                </a:cubicBezTo>
                <a:cubicBezTo>
                  <a:pt x="34" y="57"/>
                  <a:pt x="34" y="57"/>
                  <a:pt x="34" y="57"/>
                </a:cubicBezTo>
                <a:cubicBezTo>
                  <a:pt x="34" y="58"/>
                  <a:pt x="33" y="59"/>
                  <a:pt x="32" y="59"/>
                </a:cubicBezTo>
                <a:cubicBezTo>
                  <a:pt x="27" y="59"/>
                  <a:pt x="27" y="59"/>
                  <a:pt x="27" y="59"/>
                </a:cubicBezTo>
                <a:close/>
                <a:moveTo>
                  <a:pt x="18" y="9"/>
                </a:moveTo>
                <a:cubicBezTo>
                  <a:pt x="15" y="24"/>
                  <a:pt x="15" y="24"/>
                  <a:pt x="15" y="24"/>
                </a:cubicBezTo>
                <a:cubicBezTo>
                  <a:pt x="25" y="25"/>
                  <a:pt x="25" y="25"/>
                  <a:pt x="25" y="25"/>
                </a:cubicBezTo>
                <a:cubicBezTo>
                  <a:pt x="21" y="36"/>
                  <a:pt x="21" y="36"/>
                  <a:pt x="21" y="36"/>
                </a:cubicBezTo>
                <a:cubicBezTo>
                  <a:pt x="32" y="23"/>
                  <a:pt x="32" y="23"/>
                  <a:pt x="32" y="23"/>
                </a:cubicBezTo>
                <a:cubicBezTo>
                  <a:pt x="25" y="21"/>
                  <a:pt x="25" y="21"/>
                  <a:pt x="25" y="21"/>
                </a:cubicBezTo>
                <a:cubicBezTo>
                  <a:pt x="29" y="12"/>
                  <a:pt x="29" y="12"/>
                  <a:pt x="29" y="12"/>
                </a:cubicBezTo>
                <a:cubicBezTo>
                  <a:pt x="18" y="9"/>
                  <a:pt x="18" y="9"/>
                  <a:pt x="18" y="9"/>
                </a:cubicBezTo>
                <a:close/>
                <a:moveTo>
                  <a:pt x="13" y="49"/>
                </a:moveTo>
                <a:cubicBezTo>
                  <a:pt x="32" y="49"/>
                  <a:pt x="32" y="49"/>
                  <a:pt x="32" y="49"/>
                </a:cubicBezTo>
                <a:cubicBezTo>
                  <a:pt x="33" y="49"/>
                  <a:pt x="34" y="50"/>
                  <a:pt x="34" y="51"/>
                </a:cubicBezTo>
                <a:cubicBezTo>
                  <a:pt x="34" y="51"/>
                  <a:pt x="34" y="51"/>
                  <a:pt x="34" y="51"/>
                </a:cubicBezTo>
                <a:cubicBezTo>
                  <a:pt x="34" y="53"/>
                  <a:pt x="33" y="54"/>
                  <a:pt x="32" y="54"/>
                </a:cubicBezTo>
                <a:cubicBezTo>
                  <a:pt x="13" y="54"/>
                  <a:pt x="13" y="54"/>
                  <a:pt x="13" y="54"/>
                </a:cubicBezTo>
                <a:cubicBezTo>
                  <a:pt x="12" y="54"/>
                  <a:pt x="10" y="53"/>
                  <a:pt x="10" y="51"/>
                </a:cubicBezTo>
                <a:cubicBezTo>
                  <a:pt x="10" y="51"/>
                  <a:pt x="10" y="51"/>
                  <a:pt x="10" y="51"/>
                </a:cubicBezTo>
                <a:cubicBezTo>
                  <a:pt x="10" y="50"/>
                  <a:pt x="12" y="49"/>
                  <a:pt x="13" y="49"/>
                </a:cubicBezTo>
                <a:close/>
                <a:moveTo>
                  <a:pt x="28" y="43"/>
                </a:moveTo>
                <a:cubicBezTo>
                  <a:pt x="28" y="40"/>
                  <a:pt x="28" y="40"/>
                  <a:pt x="28" y="40"/>
                </a:cubicBezTo>
                <a:cubicBezTo>
                  <a:pt x="28" y="39"/>
                  <a:pt x="28" y="39"/>
                  <a:pt x="28" y="39"/>
                </a:cubicBezTo>
                <a:cubicBezTo>
                  <a:pt x="29" y="38"/>
                  <a:pt x="29" y="38"/>
                  <a:pt x="29" y="38"/>
                </a:cubicBezTo>
                <a:cubicBezTo>
                  <a:pt x="33" y="37"/>
                  <a:pt x="35" y="35"/>
                  <a:pt x="37" y="32"/>
                </a:cubicBezTo>
                <a:cubicBezTo>
                  <a:pt x="37" y="32"/>
                  <a:pt x="37" y="32"/>
                  <a:pt x="37" y="32"/>
                </a:cubicBezTo>
                <a:cubicBezTo>
                  <a:pt x="39" y="29"/>
                  <a:pt x="40" y="26"/>
                  <a:pt x="40" y="22"/>
                </a:cubicBezTo>
                <a:cubicBezTo>
                  <a:pt x="40" y="17"/>
                  <a:pt x="38" y="13"/>
                  <a:pt x="35" y="9"/>
                </a:cubicBezTo>
                <a:cubicBezTo>
                  <a:pt x="32" y="6"/>
                  <a:pt x="27" y="4"/>
                  <a:pt x="22" y="4"/>
                </a:cubicBezTo>
                <a:cubicBezTo>
                  <a:pt x="18" y="4"/>
                  <a:pt x="13" y="6"/>
                  <a:pt x="10" y="9"/>
                </a:cubicBezTo>
                <a:cubicBezTo>
                  <a:pt x="7" y="13"/>
                  <a:pt x="5" y="17"/>
                  <a:pt x="5" y="22"/>
                </a:cubicBezTo>
                <a:cubicBezTo>
                  <a:pt x="5" y="26"/>
                  <a:pt x="6" y="29"/>
                  <a:pt x="8" y="32"/>
                </a:cubicBezTo>
                <a:cubicBezTo>
                  <a:pt x="8" y="32"/>
                  <a:pt x="8" y="32"/>
                  <a:pt x="8" y="32"/>
                </a:cubicBezTo>
                <a:cubicBezTo>
                  <a:pt x="10" y="35"/>
                  <a:pt x="12" y="37"/>
                  <a:pt x="16" y="38"/>
                </a:cubicBezTo>
                <a:cubicBezTo>
                  <a:pt x="17" y="39"/>
                  <a:pt x="17" y="39"/>
                  <a:pt x="17" y="39"/>
                </a:cubicBezTo>
                <a:cubicBezTo>
                  <a:pt x="17" y="40"/>
                  <a:pt x="17" y="40"/>
                  <a:pt x="17" y="40"/>
                </a:cubicBezTo>
                <a:cubicBezTo>
                  <a:pt x="17" y="43"/>
                  <a:pt x="17" y="43"/>
                  <a:pt x="17" y="43"/>
                </a:cubicBezTo>
                <a:lnTo>
                  <a:pt x="28" y="43"/>
                </a:lnTo>
                <a:close/>
              </a:path>
            </a:pathLst>
          </a:custGeom>
          <a:solidFill>
            <a:schemeClr val="bg1"/>
          </a:solidFill>
          <a:ln>
            <a:noFill/>
          </a:ln>
        </p:spPr>
        <p:txBody>
          <a:body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方正黑体简体" panose="02010601030101010101" pitchFamily="2" charset="-122"/>
              <a:cs typeface="+mn-cs"/>
              <a:sym typeface="Arial" panose="020B0604020202020204" pitchFamily="34" charset="0"/>
            </a:endParaRPr>
          </a:p>
        </p:txBody>
      </p:sp>
      <p:sp>
        <p:nvSpPr>
          <p:cNvPr id="251" name="Freeform 329"/>
          <p:cNvSpPr>
            <a:spLocks noEditPoints="1"/>
          </p:cNvSpPr>
          <p:nvPr/>
        </p:nvSpPr>
        <p:spPr bwMode="auto">
          <a:xfrm>
            <a:off x="1348583" y="1978766"/>
            <a:ext cx="228600" cy="227012"/>
          </a:xfrm>
          <a:custGeom>
            <a:avLst/>
            <a:gdLst>
              <a:gd name="T0" fmla="*/ 32982 w 62"/>
              <a:gd name="T1" fmla="*/ 194227 h 62"/>
              <a:gd name="T2" fmla="*/ 18323 w 62"/>
              <a:gd name="T3" fmla="*/ 113605 h 62"/>
              <a:gd name="T4" fmla="*/ 113605 w 62"/>
              <a:gd name="T5" fmla="*/ 18323 h 62"/>
              <a:gd name="T6" fmla="*/ 95281 w 62"/>
              <a:gd name="T7" fmla="*/ 120934 h 62"/>
              <a:gd name="T8" fmla="*/ 109940 w 62"/>
              <a:gd name="T9" fmla="*/ 95281 h 62"/>
              <a:gd name="T10" fmla="*/ 106275 w 62"/>
              <a:gd name="T11" fmla="*/ 106275 h 62"/>
              <a:gd name="T12" fmla="*/ 106275 w 62"/>
              <a:gd name="T13" fmla="*/ 106275 h 62"/>
              <a:gd name="T14" fmla="*/ 106275 w 62"/>
              <a:gd name="T15" fmla="*/ 109940 h 62"/>
              <a:gd name="T16" fmla="*/ 113605 w 62"/>
              <a:gd name="T17" fmla="*/ 124598 h 62"/>
              <a:gd name="T18" fmla="*/ 113605 w 62"/>
              <a:gd name="T19" fmla="*/ 124598 h 62"/>
              <a:gd name="T20" fmla="*/ 113605 w 62"/>
              <a:gd name="T21" fmla="*/ 124598 h 62"/>
              <a:gd name="T22" fmla="*/ 113605 w 62"/>
              <a:gd name="T23" fmla="*/ 124598 h 62"/>
              <a:gd name="T24" fmla="*/ 113605 w 62"/>
              <a:gd name="T25" fmla="*/ 124598 h 62"/>
              <a:gd name="T26" fmla="*/ 117269 w 62"/>
              <a:gd name="T27" fmla="*/ 124598 h 62"/>
              <a:gd name="T28" fmla="*/ 117269 w 62"/>
              <a:gd name="T29" fmla="*/ 124598 h 62"/>
              <a:gd name="T30" fmla="*/ 117269 w 62"/>
              <a:gd name="T31" fmla="*/ 124598 h 62"/>
              <a:gd name="T32" fmla="*/ 117269 w 62"/>
              <a:gd name="T33" fmla="*/ 124598 h 62"/>
              <a:gd name="T34" fmla="*/ 117269 w 62"/>
              <a:gd name="T35" fmla="*/ 124598 h 62"/>
              <a:gd name="T36" fmla="*/ 117269 w 62"/>
              <a:gd name="T37" fmla="*/ 124598 h 62"/>
              <a:gd name="T38" fmla="*/ 117269 w 62"/>
              <a:gd name="T39" fmla="*/ 124598 h 62"/>
              <a:gd name="T40" fmla="*/ 117269 w 62"/>
              <a:gd name="T41" fmla="*/ 120934 h 62"/>
              <a:gd name="T42" fmla="*/ 117269 w 62"/>
              <a:gd name="T43" fmla="*/ 120934 h 62"/>
              <a:gd name="T44" fmla="*/ 117269 w 62"/>
              <a:gd name="T45" fmla="*/ 120934 h 62"/>
              <a:gd name="T46" fmla="*/ 117269 w 62"/>
              <a:gd name="T47" fmla="*/ 120934 h 62"/>
              <a:gd name="T48" fmla="*/ 120934 w 62"/>
              <a:gd name="T49" fmla="*/ 120934 h 62"/>
              <a:gd name="T50" fmla="*/ 120934 w 62"/>
              <a:gd name="T51" fmla="*/ 120934 h 62"/>
              <a:gd name="T52" fmla="*/ 120934 w 62"/>
              <a:gd name="T53" fmla="*/ 120934 h 62"/>
              <a:gd name="T54" fmla="*/ 120934 w 62"/>
              <a:gd name="T55" fmla="*/ 120934 h 62"/>
              <a:gd name="T56" fmla="*/ 120934 w 62"/>
              <a:gd name="T57" fmla="*/ 120934 h 62"/>
              <a:gd name="T58" fmla="*/ 120934 w 62"/>
              <a:gd name="T59" fmla="*/ 120934 h 62"/>
              <a:gd name="T60" fmla="*/ 120934 w 62"/>
              <a:gd name="T61" fmla="*/ 120934 h 62"/>
              <a:gd name="T62" fmla="*/ 120934 w 62"/>
              <a:gd name="T63" fmla="*/ 117269 h 62"/>
              <a:gd name="T64" fmla="*/ 113605 w 62"/>
              <a:gd name="T65" fmla="*/ 102611 h 62"/>
              <a:gd name="T66" fmla="*/ 113605 w 62"/>
              <a:gd name="T67" fmla="*/ 102611 h 62"/>
              <a:gd name="T68" fmla="*/ 113605 w 62"/>
              <a:gd name="T69" fmla="*/ 102611 h 62"/>
              <a:gd name="T70" fmla="*/ 113605 w 62"/>
              <a:gd name="T71" fmla="*/ 102611 h 62"/>
              <a:gd name="T72" fmla="*/ 113605 w 62"/>
              <a:gd name="T73" fmla="*/ 102611 h 62"/>
              <a:gd name="T74" fmla="*/ 113605 w 62"/>
              <a:gd name="T75" fmla="*/ 102611 h 62"/>
              <a:gd name="T76" fmla="*/ 113605 w 62"/>
              <a:gd name="T77" fmla="*/ 102611 h 62"/>
              <a:gd name="T78" fmla="*/ 113605 w 62"/>
              <a:gd name="T79" fmla="*/ 102611 h 62"/>
              <a:gd name="T80" fmla="*/ 113605 w 62"/>
              <a:gd name="T81" fmla="*/ 106275 h 62"/>
              <a:gd name="T82" fmla="*/ 113605 w 62"/>
              <a:gd name="T83" fmla="*/ 106275 h 62"/>
              <a:gd name="T84" fmla="*/ 113605 w 62"/>
              <a:gd name="T85" fmla="*/ 106275 h 62"/>
              <a:gd name="T86" fmla="*/ 109940 w 62"/>
              <a:gd name="T87" fmla="*/ 106275 h 62"/>
              <a:gd name="T88" fmla="*/ 109940 w 62"/>
              <a:gd name="T89" fmla="*/ 106275 h 62"/>
              <a:gd name="T90" fmla="*/ 109940 w 62"/>
              <a:gd name="T91" fmla="*/ 106275 h 62"/>
              <a:gd name="T92" fmla="*/ 109940 w 62"/>
              <a:gd name="T93" fmla="*/ 106275 h 62"/>
              <a:gd name="T94" fmla="*/ 109940 w 62"/>
              <a:gd name="T95" fmla="*/ 106275 h 62"/>
              <a:gd name="T96" fmla="*/ 109940 w 62"/>
              <a:gd name="T97" fmla="*/ 106275 h 62"/>
              <a:gd name="T98" fmla="*/ 109940 w 62"/>
              <a:gd name="T99" fmla="*/ 106275 h 62"/>
              <a:gd name="T100" fmla="*/ 109940 w 62"/>
              <a:gd name="T101" fmla="*/ 106275 h 62"/>
              <a:gd name="T102" fmla="*/ 109940 w 62"/>
              <a:gd name="T103" fmla="*/ 106275 h 62"/>
              <a:gd name="T104" fmla="*/ 76958 w 62"/>
              <a:gd name="T105" fmla="*/ 58635 h 62"/>
              <a:gd name="T106" fmla="*/ 62299 w 62"/>
              <a:gd name="T107" fmla="*/ 58635 h 62"/>
              <a:gd name="T108" fmla="*/ 168574 w 62"/>
              <a:gd name="T109" fmla="*/ 58635 h 62"/>
              <a:gd name="T110" fmla="*/ 113605 w 62"/>
              <a:gd name="T111" fmla="*/ 212550 h 62"/>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62" h="62">
                <a:moveTo>
                  <a:pt x="31" y="0"/>
                </a:moveTo>
                <a:cubicBezTo>
                  <a:pt x="40" y="0"/>
                  <a:pt x="48" y="3"/>
                  <a:pt x="53" y="9"/>
                </a:cubicBezTo>
                <a:cubicBezTo>
                  <a:pt x="59" y="15"/>
                  <a:pt x="62" y="22"/>
                  <a:pt x="62" y="31"/>
                </a:cubicBezTo>
                <a:cubicBezTo>
                  <a:pt x="62" y="39"/>
                  <a:pt x="59" y="47"/>
                  <a:pt x="53" y="53"/>
                </a:cubicBezTo>
                <a:cubicBezTo>
                  <a:pt x="48" y="58"/>
                  <a:pt x="40" y="62"/>
                  <a:pt x="31" y="62"/>
                </a:cubicBezTo>
                <a:cubicBezTo>
                  <a:pt x="23" y="62"/>
                  <a:pt x="15" y="58"/>
                  <a:pt x="9" y="53"/>
                </a:cubicBezTo>
                <a:cubicBezTo>
                  <a:pt x="4" y="47"/>
                  <a:pt x="0" y="39"/>
                  <a:pt x="0" y="31"/>
                </a:cubicBezTo>
                <a:cubicBezTo>
                  <a:pt x="0" y="22"/>
                  <a:pt x="4" y="15"/>
                  <a:pt x="9" y="9"/>
                </a:cubicBezTo>
                <a:cubicBezTo>
                  <a:pt x="15" y="3"/>
                  <a:pt x="23" y="0"/>
                  <a:pt x="31" y="0"/>
                </a:cubicBezTo>
                <a:close/>
                <a:moveTo>
                  <a:pt x="31" y="5"/>
                </a:moveTo>
                <a:cubicBezTo>
                  <a:pt x="24" y="5"/>
                  <a:pt x="18" y="8"/>
                  <a:pt x="13" y="13"/>
                </a:cubicBezTo>
                <a:cubicBezTo>
                  <a:pt x="8" y="17"/>
                  <a:pt x="5" y="24"/>
                  <a:pt x="5" y="31"/>
                </a:cubicBezTo>
                <a:cubicBezTo>
                  <a:pt x="5" y="38"/>
                  <a:pt x="8" y="45"/>
                  <a:pt x="13" y="49"/>
                </a:cubicBezTo>
                <a:cubicBezTo>
                  <a:pt x="18" y="54"/>
                  <a:pt x="24" y="57"/>
                  <a:pt x="31" y="57"/>
                </a:cubicBezTo>
                <a:cubicBezTo>
                  <a:pt x="38" y="57"/>
                  <a:pt x="45" y="54"/>
                  <a:pt x="49" y="49"/>
                </a:cubicBezTo>
                <a:cubicBezTo>
                  <a:pt x="54" y="45"/>
                  <a:pt x="57" y="38"/>
                  <a:pt x="57" y="31"/>
                </a:cubicBezTo>
                <a:cubicBezTo>
                  <a:pt x="57" y="24"/>
                  <a:pt x="54" y="17"/>
                  <a:pt x="49" y="13"/>
                </a:cubicBezTo>
                <a:cubicBezTo>
                  <a:pt x="45" y="8"/>
                  <a:pt x="38" y="5"/>
                  <a:pt x="31" y="5"/>
                </a:cubicBezTo>
                <a:close/>
                <a:moveTo>
                  <a:pt x="31" y="13"/>
                </a:moveTo>
                <a:cubicBezTo>
                  <a:pt x="28" y="13"/>
                  <a:pt x="26" y="14"/>
                  <a:pt x="23" y="15"/>
                </a:cubicBezTo>
                <a:cubicBezTo>
                  <a:pt x="23" y="14"/>
                  <a:pt x="23" y="14"/>
                  <a:pt x="23" y="14"/>
                </a:cubicBezTo>
                <a:cubicBezTo>
                  <a:pt x="21" y="15"/>
                  <a:pt x="21" y="15"/>
                  <a:pt x="21" y="15"/>
                </a:cubicBezTo>
                <a:cubicBezTo>
                  <a:pt x="28" y="27"/>
                  <a:pt x="28" y="27"/>
                  <a:pt x="28" y="27"/>
                </a:cubicBezTo>
                <a:cubicBezTo>
                  <a:pt x="26" y="28"/>
                  <a:pt x="25" y="31"/>
                  <a:pt x="26" y="33"/>
                </a:cubicBezTo>
                <a:cubicBezTo>
                  <a:pt x="27" y="35"/>
                  <a:pt x="30" y="37"/>
                  <a:pt x="32" y="36"/>
                </a:cubicBezTo>
                <a:cubicBezTo>
                  <a:pt x="34" y="38"/>
                  <a:pt x="34" y="38"/>
                  <a:pt x="34" y="38"/>
                </a:cubicBezTo>
                <a:cubicBezTo>
                  <a:pt x="36" y="37"/>
                  <a:pt x="36" y="37"/>
                  <a:pt x="36" y="37"/>
                </a:cubicBezTo>
                <a:cubicBezTo>
                  <a:pt x="35" y="35"/>
                  <a:pt x="35" y="35"/>
                  <a:pt x="35" y="35"/>
                </a:cubicBezTo>
                <a:cubicBezTo>
                  <a:pt x="36" y="33"/>
                  <a:pt x="37" y="31"/>
                  <a:pt x="36" y="29"/>
                </a:cubicBezTo>
                <a:cubicBezTo>
                  <a:pt x="35" y="27"/>
                  <a:pt x="33" y="25"/>
                  <a:pt x="30" y="26"/>
                </a:cubicBezTo>
                <a:cubicBezTo>
                  <a:pt x="25" y="18"/>
                  <a:pt x="25" y="18"/>
                  <a:pt x="25" y="18"/>
                </a:cubicBezTo>
                <a:cubicBezTo>
                  <a:pt x="26" y="18"/>
                  <a:pt x="27" y="17"/>
                  <a:pt x="29" y="17"/>
                </a:cubicBezTo>
                <a:cubicBezTo>
                  <a:pt x="36" y="17"/>
                  <a:pt x="42" y="23"/>
                  <a:pt x="42" y="31"/>
                </a:cubicBezTo>
                <a:cubicBezTo>
                  <a:pt x="49" y="31"/>
                  <a:pt x="49" y="31"/>
                  <a:pt x="49" y="31"/>
                </a:cubicBezTo>
                <a:cubicBezTo>
                  <a:pt x="49" y="21"/>
                  <a:pt x="41" y="13"/>
                  <a:pt x="31" y="13"/>
                </a:cubicBezTo>
                <a:close/>
                <a:moveTo>
                  <a:pt x="29" y="29"/>
                </a:moveTo>
                <a:cubicBezTo>
                  <a:pt x="29" y="29"/>
                  <a:pt x="29" y="29"/>
                  <a:pt x="29" y="29"/>
                </a:cubicBezTo>
                <a:cubicBezTo>
                  <a:pt x="29" y="29"/>
                  <a:pt x="29" y="29"/>
                  <a:pt x="29" y="29"/>
                </a:cubicBezTo>
                <a:cubicBezTo>
                  <a:pt x="29" y="29"/>
                  <a:pt x="29" y="29"/>
                  <a:pt x="29" y="29"/>
                </a:cubicBezTo>
                <a:cubicBezTo>
                  <a:pt x="29" y="29"/>
                  <a:pt x="29" y="29"/>
                  <a:pt x="29" y="29"/>
                </a:cubicBezTo>
                <a:cubicBezTo>
                  <a:pt x="29" y="29"/>
                  <a:pt x="29" y="29"/>
                  <a:pt x="29" y="29"/>
                </a:cubicBezTo>
                <a:cubicBezTo>
                  <a:pt x="29" y="29"/>
                  <a:pt x="29" y="29"/>
                  <a:pt x="29" y="29"/>
                </a:cubicBezTo>
                <a:cubicBezTo>
                  <a:pt x="29" y="29"/>
                  <a:pt x="29" y="29"/>
                  <a:pt x="29" y="29"/>
                </a:cubicBezTo>
                <a:cubicBezTo>
                  <a:pt x="29" y="30"/>
                  <a:pt x="29" y="30"/>
                  <a:pt x="29" y="30"/>
                </a:cubicBezTo>
                <a:cubicBezTo>
                  <a:pt x="29" y="30"/>
                  <a:pt x="29" y="30"/>
                  <a:pt x="29" y="30"/>
                </a:cubicBezTo>
                <a:cubicBezTo>
                  <a:pt x="29" y="30"/>
                  <a:pt x="29" y="30"/>
                  <a:pt x="29" y="30"/>
                </a:cubicBezTo>
                <a:cubicBezTo>
                  <a:pt x="29" y="30"/>
                  <a:pt x="29" y="30"/>
                  <a:pt x="29" y="30"/>
                </a:cubicBezTo>
                <a:cubicBezTo>
                  <a:pt x="29" y="30"/>
                  <a:pt x="29" y="30"/>
                  <a:pt x="29" y="30"/>
                </a:cubicBezTo>
                <a:cubicBezTo>
                  <a:pt x="29" y="30"/>
                  <a:pt x="29" y="30"/>
                  <a:pt x="29" y="30"/>
                </a:cubicBezTo>
                <a:cubicBezTo>
                  <a:pt x="29" y="30"/>
                  <a:pt x="29" y="30"/>
                  <a:pt x="29" y="30"/>
                </a:cubicBezTo>
                <a:cubicBezTo>
                  <a:pt x="29" y="30"/>
                  <a:pt x="29" y="31"/>
                  <a:pt x="29" y="32"/>
                </a:cubicBezTo>
                <a:cubicBezTo>
                  <a:pt x="29" y="33"/>
                  <a:pt x="30" y="34"/>
                  <a:pt x="31" y="34"/>
                </a:cubicBezTo>
                <a:cubicBezTo>
                  <a:pt x="31" y="34"/>
                  <a:pt x="31" y="34"/>
                  <a:pt x="31" y="34"/>
                </a:cubicBezTo>
                <a:cubicBezTo>
                  <a:pt x="31" y="34"/>
                  <a:pt x="31" y="34"/>
                  <a:pt x="31" y="34"/>
                </a:cubicBezTo>
                <a:cubicBezTo>
                  <a:pt x="31" y="34"/>
                  <a:pt x="31" y="34"/>
                  <a:pt x="31" y="34"/>
                </a:cubicBezTo>
                <a:cubicBezTo>
                  <a:pt x="31" y="34"/>
                  <a:pt x="31" y="34"/>
                  <a:pt x="31" y="34"/>
                </a:cubicBezTo>
                <a:cubicBezTo>
                  <a:pt x="31" y="34"/>
                  <a:pt x="31" y="34"/>
                  <a:pt x="31" y="34"/>
                </a:cubicBezTo>
                <a:cubicBezTo>
                  <a:pt x="31" y="34"/>
                  <a:pt x="31" y="34"/>
                  <a:pt x="31" y="34"/>
                </a:cubicBezTo>
                <a:cubicBezTo>
                  <a:pt x="31" y="34"/>
                  <a:pt x="31" y="34"/>
                  <a:pt x="31" y="34"/>
                </a:cubicBezTo>
                <a:cubicBezTo>
                  <a:pt x="31" y="34"/>
                  <a:pt x="31" y="34"/>
                  <a:pt x="31" y="34"/>
                </a:cubicBezTo>
                <a:cubicBezTo>
                  <a:pt x="31" y="34"/>
                  <a:pt x="31" y="34"/>
                  <a:pt x="31" y="34"/>
                </a:cubicBezTo>
                <a:cubicBezTo>
                  <a:pt x="31" y="34"/>
                  <a:pt x="31" y="34"/>
                  <a:pt x="31" y="34"/>
                </a:cubicBezTo>
                <a:cubicBezTo>
                  <a:pt x="31" y="34"/>
                  <a:pt x="31" y="34"/>
                  <a:pt x="31" y="34"/>
                </a:cubicBezTo>
                <a:cubicBezTo>
                  <a:pt x="31" y="34"/>
                  <a:pt x="31" y="34"/>
                  <a:pt x="31" y="34"/>
                </a:cubicBezTo>
                <a:cubicBezTo>
                  <a:pt x="31" y="34"/>
                  <a:pt x="31" y="34"/>
                  <a:pt x="31" y="34"/>
                </a:cubicBezTo>
                <a:cubicBezTo>
                  <a:pt x="31" y="34"/>
                  <a:pt x="31" y="34"/>
                  <a:pt x="31" y="34"/>
                </a:cubicBezTo>
                <a:cubicBezTo>
                  <a:pt x="31" y="34"/>
                  <a:pt x="31" y="34"/>
                  <a:pt x="31" y="34"/>
                </a:cubicBezTo>
                <a:cubicBezTo>
                  <a:pt x="31" y="34"/>
                  <a:pt x="31" y="34"/>
                  <a:pt x="31" y="34"/>
                </a:cubicBezTo>
                <a:cubicBezTo>
                  <a:pt x="31" y="34"/>
                  <a:pt x="31" y="34"/>
                  <a:pt x="31" y="34"/>
                </a:cubicBezTo>
                <a:cubicBezTo>
                  <a:pt x="31" y="34"/>
                  <a:pt x="31" y="34"/>
                  <a:pt x="31" y="34"/>
                </a:cubicBezTo>
                <a:cubicBezTo>
                  <a:pt x="31" y="34"/>
                  <a:pt x="31" y="34"/>
                  <a:pt x="31" y="34"/>
                </a:cubicBezTo>
                <a:cubicBezTo>
                  <a:pt x="31" y="34"/>
                  <a:pt x="31" y="34"/>
                  <a:pt x="31" y="34"/>
                </a:cubicBezTo>
                <a:cubicBezTo>
                  <a:pt x="31" y="34"/>
                  <a:pt x="31" y="34"/>
                  <a:pt x="31" y="34"/>
                </a:cubicBezTo>
                <a:cubicBezTo>
                  <a:pt x="31" y="34"/>
                  <a:pt x="31" y="34"/>
                  <a:pt x="31" y="34"/>
                </a:cubicBezTo>
                <a:cubicBezTo>
                  <a:pt x="31" y="34"/>
                  <a:pt x="31" y="34"/>
                  <a:pt x="31" y="34"/>
                </a:cubicBezTo>
                <a:cubicBezTo>
                  <a:pt x="31" y="34"/>
                  <a:pt x="31" y="34"/>
                  <a:pt x="31" y="34"/>
                </a:cubicBezTo>
                <a:cubicBezTo>
                  <a:pt x="31" y="34"/>
                  <a:pt x="31" y="34"/>
                  <a:pt x="31" y="34"/>
                </a:cubicBezTo>
                <a:cubicBezTo>
                  <a:pt x="31" y="34"/>
                  <a:pt x="31" y="34"/>
                  <a:pt x="31" y="34"/>
                </a:cubicBezTo>
                <a:cubicBezTo>
                  <a:pt x="31" y="34"/>
                  <a:pt x="31" y="34"/>
                  <a:pt x="31" y="34"/>
                </a:cubicBezTo>
                <a:cubicBezTo>
                  <a:pt x="32" y="34"/>
                  <a:pt x="32" y="34"/>
                  <a:pt x="32" y="34"/>
                </a:cubicBezTo>
                <a:cubicBezTo>
                  <a:pt x="32" y="34"/>
                  <a:pt x="32" y="34"/>
                  <a:pt x="32" y="34"/>
                </a:cubicBezTo>
                <a:cubicBezTo>
                  <a:pt x="32" y="34"/>
                  <a:pt x="32" y="34"/>
                  <a:pt x="32" y="34"/>
                </a:cubicBezTo>
                <a:cubicBezTo>
                  <a:pt x="32" y="34"/>
                  <a:pt x="32" y="34"/>
                  <a:pt x="32" y="34"/>
                </a:cubicBezTo>
                <a:cubicBezTo>
                  <a:pt x="32" y="34"/>
                  <a:pt x="32" y="34"/>
                  <a:pt x="32" y="34"/>
                </a:cubicBezTo>
                <a:cubicBezTo>
                  <a:pt x="32" y="34"/>
                  <a:pt x="32" y="34"/>
                  <a:pt x="32" y="34"/>
                </a:cubicBezTo>
                <a:cubicBezTo>
                  <a:pt x="32" y="34"/>
                  <a:pt x="32" y="34"/>
                  <a:pt x="32" y="34"/>
                </a:cubicBezTo>
                <a:cubicBezTo>
                  <a:pt x="32" y="34"/>
                  <a:pt x="32" y="34"/>
                  <a:pt x="32" y="34"/>
                </a:cubicBezTo>
                <a:cubicBezTo>
                  <a:pt x="32" y="34"/>
                  <a:pt x="32" y="34"/>
                  <a:pt x="32" y="34"/>
                </a:cubicBezTo>
                <a:cubicBezTo>
                  <a:pt x="32" y="34"/>
                  <a:pt x="32" y="34"/>
                  <a:pt x="32" y="34"/>
                </a:cubicBezTo>
                <a:cubicBezTo>
                  <a:pt x="32" y="34"/>
                  <a:pt x="32" y="34"/>
                  <a:pt x="32" y="34"/>
                </a:cubicBezTo>
                <a:cubicBezTo>
                  <a:pt x="32" y="34"/>
                  <a:pt x="32" y="34"/>
                  <a:pt x="32" y="34"/>
                </a:cubicBezTo>
                <a:cubicBezTo>
                  <a:pt x="32" y="34"/>
                  <a:pt x="32" y="34"/>
                  <a:pt x="32" y="34"/>
                </a:cubicBezTo>
                <a:cubicBezTo>
                  <a:pt x="32" y="34"/>
                  <a:pt x="32" y="34"/>
                  <a:pt x="32" y="34"/>
                </a:cubicBezTo>
                <a:cubicBezTo>
                  <a:pt x="32" y="34"/>
                  <a:pt x="32" y="34"/>
                  <a:pt x="32" y="34"/>
                </a:cubicBezTo>
                <a:cubicBezTo>
                  <a:pt x="32" y="34"/>
                  <a:pt x="32" y="34"/>
                  <a:pt x="32" y="34"/>
                </a:cubicBezTo>
                <a:cubicBezTo>
                  <a:pt x="32" y="34"/>
                  <a:pt x="32" y="34"/>
                  <a:pt x="32" y="34"/>
                </a:cubicBezTo>
                <a:cubicBezTo>
                  <a:pt x="32" y="34"/>
                  <a:pt x="32" y="34"/>
                  <a:pt x="32" y="34"/>
                </a:cubicBezTo>
                <a:cubicBezTo>
                  <a:pt x="32" y="34"/>
                  <a:pt x="32" y="34"/>
                  <a:pt x="32" y="34"/>
                </a:cubicBezTo>
                <a:cubicBezTo>
                  <a:pt x="32" y="34"/>
                  <a:pt x="32" y="34"/>
                  <a:pt x="32" y="34"/>
                </a:cubicBezTo>
                <a:cubicBezTo>
                  <a:pt x="32" y="34"/>
                  <a:pt x="32" y="34"/>
                  <a:pt x="32" y="34"/>
                </a:cubicBezTo>
                <a:cubicBezTo>
                  <a:pt x="32" y="34"/>
                  <a:pt x="32" y="34"/>
                  <a:pt x="32" y="34"/>
                </a:cubicBezTo>
                <a:cubicBezTo>
                  <a:pt x="32" y="34"/>
                  <a:pt x="32" y="34"/>
                  <a:pt x="32" y="34"/>
                </a:cubicBezTo>
                <a:cubicBezTo>
                  <a:pt x="32" y="34"/>
                  <a:pt x="32" y="34"/>
                  <a:pt x="32" y="34"/>
                </a:cubicBezTo>
                <a:cubicBezTo>
                  <a:pt x="32" y="34"/>
                  <a:pt x="32" y="34"/>
                  <a:pt x="32" y="34"/>
                </a:cubicBezTo>
                <a:cubicBezTo>
                  <a:pt x="32" y="34"/>
                  <a:pt x="32" y="34"/>
                  <a:pt x="32" y="34"/>
                </a:cubicBezTo>
                <a:cubicBezTo>
                  <a:pt x="32" y="34"/>
                  <a:pt x="32" y="34"/>
                  <a:pt x="32" y="34"/>
                </a:cubicBezTo>
                <a:cubicBezTo>
                  <a:pt x="32" y="34"/>
                  <a:pt x="32" y="34"/>
                  <a:pt x="32" y="34"/>
                </a:cubicBezTo>
                <a:cubicBezTo>
                  <a:pt x="32" y="34"/>
                  <a:pt x="32" y="34"/>
                  <a:pt x="32" y="34"/>
                </a:cubicBezTo>
                <a:cubicBezTo>
                  <a:pt x="32" y="34"/>
                  <a:pt x="32" y="34"/>
                  <a:pt x="32" y="34"/>
                </a:cubicBezTo>
                <a:cubicBezTo>
                  <a:pt x="32" y="34"/>
                  <a:pt x="32" y="34"/>
                  <a:pt x="32" y="34"/>
                </a:cubicBezTo>
                <a:cubicBezTo>
                  <a:pt x="32" y="34"/>
                  <a:pt x="32" y="34"/>
                  <a:pt x="32" y="34"/>
                </a:cubicBezTo>
                <a:cubicBezTo>
                  <a:pt x="32" y="34"/>
                  <a:pt x="32" y="34"/>
                  <a:pt x="32" y="34"/>
                </a:cubicBezTo>
                <a:cubicBezTo>
                  <a:pt x="32" y="34"/>
                  <a:pt x="32" y="34"/>
                  <a:pt x="32" y="34"/>
                </a:cubicBezTo>
                <a:cubicBezTo>
                  <a:pt x="32" y="34"/>
                  <a:pt x="32" y="34"/>
                  <a:pt x="32" y="34"/>
                </a:cubicBezTo>
                <a:cubicBezTo>
                  <a:pt x="32" y="34"/>
                  <a:pt x="32" y="34"/>
                  <a:pt x="32" y="34"/>
                </a:cubicBezTo>
                <a:cubicBezTo>
                  <a:pt x="32" y="34"/>
                  <a:pt x="32" y="34"/>
                  <a:pt x="32" y="34"/>
                </a:cubicBezTo>
                <a:cubicBezTo>
                  <a:pt x="32" y="34"/>
                  <a:pt x="32" y="34"/>
                  <a:pt x="32" y="34"/>
                </a:cubicBezTo>
                <a:cubicBezTo>
                  <a:pt x="32" y="34"/>
                  <a:pt x="32" y="34"/>
                  <a:pt x="32" y="34"/>
                </a:cubicBezTo>
                <a:cubicBezTo>
                  <a:pt x="32" y="34"/>
                  <a:pt x="32" y="34"/>
                  <a:pt x="32" y="34"/>
                </a:cubicBezTo>
                <a:cubicBezTo>
                  <a:pt x="32" y="34"/>
                  <a:pt x="32" y="34"/>
                  <a:pt x="32" y="34"/>
                </a:cubicBezTo>
                <a:cubicBezTo>
                  <a:pt x="32" y="34"/>
                  <a:pt x="32" y="34"/>
                  <a:pt x="32" y="34"/>
                </a:cubicBezTo>
                <a:cubicBezTo>
                  <a:pt x="32" y="34"/>
                  <a:pt x="32" y="34"/>
                  <a:pt x="32" y="34"/>
                </a:cubicBezTo>
                <a:cubicBezTo>
                  <a:pt x="32" y="33"/>
                  <a:pt x="32" y="33"/>
                  <a:pt x="32" y="33"/>
                </a:cubicBezTo>
                <a:cubicBezTo>
                  <a:pt x="32" y="33"/>
                  <a:pt x="32" y="33"/>
                  <a:pt x="32" y="33"/>
                </a:cubicBezTo>
                <a:cubicBezTo>
                  <a:pt x="32" y="33"/>
                  <a:pt x="32" y="33"/>
                  <a:pt x="32" y="33"/>
                </a:cubicBezTo>
                <a:cubicBezTo>
                  <a:pt x="32" y="33"/>
                  <a:pt x="32" y="33"/>
                  <a:pt x="32" y="33"/>
                </a:cubicBezTo>
                <a:cubicBezTo>
                  <a:pt x="32" y="33"/>
                  <a:pt x="32" y="33"/>
                  <a:pt x="32" y="33"/>
                </a:cubicBezTo>
                <a:cubicBezTo>
                  <a:pt x="32" y="33"/>
                  <a:pt x="32" y="33"/>
                  <a:pt x="32" y="33"/>
                </a:cubicBezTo>
                <a:cubicBezTo>
                  <a:pt x="32" y="33"/>
                  <a:pt x="32" y="33"/>
                  <a:pt x="32" y="33"/>
                </a:cubicBezTo>
                <a:cubicBezTo>
                  <a:pt x="32" y="33"/>
                  <a:pt x="32" y="33"/>
                  <a:pt x="32" y="33"/>
                </a:cubicBezTo>
                <a:cubicBezTo>
                  <a:pt x="32" y="33"/>
                  <a:pt x="32" y="33"/>
                  <a:pt x="32" y="33"/>
                </a:cubicBezTo>
                <a:cubicBezTo>
                  <a:pt x="32" y="33"/>
                  <a:pt x="32" y="33"/>
                  <a:pt x="32" y="33"/>
                </a:cubicBezTo>
                <a:cubicBezTo>
                  <a:pt x="32" y="33"/>
                  <a:pt x="32" y="33"/>
                  <a:pt x="32" y="33"/>
                </a:cubicBezTo>
                <a:cubicBezTo>
                  <a:pt x="32" y="33"/>
                  <a:pt x="32" y="33"/>
                  <a:pt x="32" y="33"/>
                </a:cubicBezTo>
                <a:cubicBezTo>
                  <a:pt x="32" y="33"/>
                  <a:pt x="32" y="33"/>
                  <a:pt x="32" y="33"/>
                </a:cubicBezTo>
                <a:cubicBezTo>
                  <a:pt x="32" y="33"/>
                  <a:pt x="32" y="33"/>
                  <a:pt x="32" y="33"/>
                </a:cubicBezTo>
                <a:cubicBezTo>
                  <a:pt x="32" y="33"/>
                  <a:pt x="32" y="33"/>
                  <a:pt x="32" y="33"/>
                </a:cubicBezTo>
                <a:cubicBezTo>
                  <a:pt x="32" y="33"/>
                  <a:pt x="32" y="33"/>
                  <a:pt x="32" y="33"/>
                </a:cubicBezTo>
                <a:cubicBezTo>
                  <a:pt x="32" y="33"/>
                  <a:pt x="32" y="33"/>
                  <a:pt x="32" y="33"/>
                </a:cubicBezTo>
                <a:cubicBezTo>
                  <a:pt x="32" y="33"/>
                  <a:pt x="32" y="33"/>
                  <a:pt x="32" y="33"/>
                </a:cubicBezTo>
                <a:cubicBezTo>
                  <a:pt x="32" y="33"/>
                  <a:pt x="32" y="33"/>
                  <a:pt x="32" y="33"/>
                </a:cubicBezTo>
                <a:cubicBezTo>
                  <a:pt x="32" y="33"/>
                  <a:pt x="32" y="33"/>
                  <a:pt x="32" y="33"/>
                </a:cubicBezTo>
                <a:cubicBezTo>
                  <a:pt x="32" y="33"/>
                  <a:pt x="32" y="33"/>
                  <a:pt x="32" y="33"/>
                </a:cubicBezTo>
                <a:cubicBezTo>
                  <a:pt x="32" y="33"/>
                  <a:pt x="32" y="33"/>
                  <a:pt x="32" y="33"/>
                </a:cubicBezTo>
                <a:cubicBezTo>
                  <a:pt x="33" y="33"/>
                  <a:pt x="33" y="33"/>
                  <a:pt x="33" y="33"/>
                </a:cubicBezTo>
                <a:cubicBezTo>
                  <a:pt x="33" y="33"/>
                  <a:pt x="33" y="33"/>
                  <a:pt x="33" y="33"/>
                </a:cubicBezTo>
                <a:cubicBezTo>
                  <a:pt x="33" y="33"/>
                  <a:pt x="33" y="33"/>
                  <a:pt x="33" y="33"/>
                </a:cubicBezTo>
                <a:cubicBezTo>
                  <a:pt x="33" y="33"/>
                  <a:pt x="33" y="33"/>
                  <a:pt x="33" y="33"/>
                </a:cubicBezTo>
                <a:cubicBezTo>
                  <a:pt x="33" y="33"/>
                  <a:pt x="33" y="33"/>
                  <a:pt x="33" y="33"/>
                </a:cubicBezTo>
                <a:cubicBezTo>
                  <a:pt x="33" y="33"/>
                  <a:pt x="33" y="33"/>
                  <a:pt x="33" y="33"/>
                </a:cubicBezTo>
                <a:cubicBezTo>
                  <a:pt x="33" y="33"/>
                  <a:pt x="33" y="33"/>
                  <a:pt x="33" y="33"/>
                </a:cubicBezTo>
                <a:cubicBezTo>
                  <a:pt x="33" y="33"/>
                  <a:pt x="33" y="33"/>
                  <a:pt x="33" y="33"/>
                </a:cubicBezTo>
                <a:cubicBezTo>
                  <a:pt x="33" y="33"/>
                  <a:pt x="33" y="33"/>
                  <a:pt x="33" y="33"/>
                </a:cubicBezTo>
                <a:cubicBezTo>
                  <a:pt x="33" y="33"/>
                  <a:pt x="33" y="33"/>
                  <a:pt x="33" y="33"/>
                </a:cubicBezTo>
                <a:cubicBezTo>
                  <a:pt x="33" y="33"/>
                  <a:pt x="33" y="33"/>
                  <a:pt x="33" y="33"/>
                </a:cubicBezTo>
                <a:cubicBezTo>
                  <a:pt x="33" y="33"/>
                  <a:pt x="33" y="33"/>
                  <a:pt x="33" y="33"/>
                </a:cubicBezTo>
                <a:cubicBezTo>
                  <a:pt x="33" y="33"/>
                  <a:pt x="33" y="33"/>
                  <a:pt x="33" y="33"/>
                </a:cubicBezTo>
                <a:cubicBezTo>
                  <a:pt x="33" y="33"/>
                  <a:pt x="33" y="33"/>
                  <a:pt x="33" y="33"/>
                </a:cubicBezTo>
                <a:cubicBezTo>
                  <a:pt x="33" y="33"/>
                  <a:pt x="33" y="33"/>
                  <a:pt x="33" y="33"/>
                </a:cubicBezTo>
                <a:cubicBezTo>
                  <a:pt x="33" y="33"/>
                  <a:pt x="33" y="33"/>
                  <a:pt x="33" y="33"/>
                </a:cubicBezTo>
                <a:cubicBezTo>
                  <a:pt x="33" y="33"/>
                  <a:pt x="33" y="33"/>
                  <a:pt x="33" y="33"/>
                </a:cubicBezTo>
                <a:cubicBezTo>
                  <a:pt x="33" y="33"/>
                  <a:pt x="33" y="33"/>
                  <a:pt x="33" y="33"/>
                </a:cubicBezTo>
                <a:cubicBezTo>
                  <a:pt x="33" y="33"/>
                  <a:pt x="33" y="33"/>
                  <a:pt x="33" y="33"/>
                </a:cubicBezTo>
                <a:cubicBezTo>
                  <a:pt x="33" y="33"/>
                  <a:pt x="33" y="33"/>
                  <a:pt x="33" y="33"/>
                </a:cubicBezTo>
                <a:cubicBezTo>
                  <a:pt x="33" y="33"/>
                  <a:pt x="33" y="33"/>
                  <a:pt x="33" y="33"/>
                </a:cubicBezTo>
                <a:cubicBezTo>
                  <a:pt x="33" y="33"/>
                  <a:pt x="33" y="33"/>
                  <a:pt x="33" y="33"/>
                </a:cubicBezTo>
                <a:cubicBezTo>
                  <a:pt x="33" y="33"/>
                  <a:pt x="33" y="33"/>
                  <a:pt x="33" y="33"/>
                </a:cubicBezTo>
                <a:cubicBezTo>
                  <a:pt x="33" y="33"/>
                  <a:pt x="33" y="33"/>
                  <a:pt x="33" y="33"/>
                </a:cubicBezTo>
                <a:cubicBezTo>
                  <a:pt x="33" y="33"/>
                  <a:pt x="33" y="33"/>
                  <a:pt x="33" y="33"/>
                </a:cubicBezTo>
                <a:cubicBezTo>
                  <a:pt x="33" y="33"/>
                  <a:pt x="33" y="33"/>
                  <a:pt x="33" y="33"/>
                </a:cubicBezTo>
                <a:cubicBezTo>
                  <a:pt x="33" y="33"/>
                  <a:pt x="33" y="33"/>
                  <a:pt x="33" y="33"/>
                </a:cubicBezTo>
                <a:cubicBezTo>
                  <a:pt x="33" y="33"/>
                  <a:pt x="33" y="33"/>
                  <a:pt x="33" y="33"/>
                </a:cubicBezTo>
                <a:cubicBezTo>
                  <a:pt x="33" y="33"/>
                  <a:pt x="33" y="33"/>
                  <a:pt x="33" y="33"/>
                </a:cubicBezTo>
                <a:cubicBezTo>
                  <a:pt x="33" y="33"/>
                  <a:pt x="33" y="33"/>
                  <a:pt x="33" y="33"/>
                </a:cubicBezTo>
                <a:cubicBezTo>
                  <a:pt x="33" y="33"/>
                  <a:pt x="33" y="33"/>
                  <a:pt x="33" y="33"/>
                </a:cubicBezTo>
                <a:cubicBezTo>
                  <a:pt x="33" y="33"/>
                  <a:pt x="33" y="33"/>
                  <a:pt x="33" y="33"/>
                </a:cubicBezTo>
                <a:cubicBezTo>
                  <a:pt x="33" y="33"/>
                  <a:pt x="33" y="33"/>
                  <a:pt x="33" y="33"/>
                </a:cubicBezTo>
                <a:cubicBezTo>
                  <a:pt x="33" y="33"/>
                  <a:pt x="33" y="33"/>
                  <a:pt x="33" y="33"/>
                </a:cubicBezTo>
                <a:cubicBezTo>
                  <a:pt x="33" y="33"/>
                  <a:pt x="33" y="33"/>
                  <a:pt x="33" y="33"/>
                </a:cubicBezTo>
                <a:cubicBezTo>
                  <a:pt x="33" y="33"/>
                  <a:pt x="33" y="33"/>
                  <a:pt x="33" y="33"/>
                </a:cubicBezTo>
                <a:cubicBezTo>
                  <a:pt x="33" y="33"/>
                  <a:pt x="33" y="33"/>
                  <a:pt x="33" y="33"/>
                </a:cubicBezTo>
                <a:cubicBezTo>
                  <a:pt x="33" y="33"/>
                  <a:pt x="33" y="33"/>
                  <a:pt x="33" y="33"/>
                </a:cubicBezTo>
                <a:cubicBezTo>
                  <a:pt x="33" y="33"/>
                  <a:pt x="33" y="33"/>
                  <a:pt x="33" y="33"/>
                </a:cubicBezTo>
                <a:cubicBezTo>
                  <a:pt x="33" y="33"/>
                  <a:pt x="33" y="33"/>
                  <a:pt x="33" y="33"/>
                </a:cubicBezTo>
                <a:cubicBezTo>
                  <a:pt x="33" y="33"/>
                  <a:pt x="33" y="33"/>
                  <a:pt x="33" y="33"/>
                </a:cubicBezTo>
                <a:cubicBezTo>
                  <a:pt x="33" y="33"/>
                  <a:pt x="33" y="33"/>
                  <a:pt x="33" y="33"/>
                </a:cubicBezTo>
                <a:cubicBezTo>
                  <a:pt x="33" y="33"/>
                  <a:pt x="33" y="33"/>
                  <a:pt x="33" y="33"/>
                </a:cubicBezTo>
                <a:cubicBezTo>
                  <a:pt x="33" y="33"/>
                  <a:pt x="33" y="33"/>
                  <a:pt x="33" y="33"/>
                </a:cubicBezTo>
                <a:cubicBezTo>
                  <a:pt x="33" y="33"/>
                  <a:pt x="33" y="33"/>
                  <a:pt x="33" y="33"/>
                </a:cubicBezTo>
                <a:cubicBezTo>
                  <a:pt x="33" y="33"/>
                  <a:pt x="33" y="33"/>
                  <a:pt x="33" y="33"/>
                </a:cubicBezTo>
                <a:cubicBezTo>
                  <a:pt x="33" y="33"/>
                  <a:pt x="33" y="32"/>
                  <a:pt x="33" y="32"/>
                </a:cubicBezTo>
                <a:cubicBezTo>
                  <a:pt x="33" y="32"/>
                  <a:pt x="33" y="32"/>
                  <a:pt x="33" y="32"/>
                </a:cubicBezTo>
                <a:cubicBezTo>
                  <a:pt x="34" y="32"/>
                  <a:pt x="34" y="31"/>
                  <a:pt x="34" y="30"/>
                </a:cubicBezTo>
                <a:cubicBezTo>
                  <a:pt x="33" y="29"/>
                  <a:pt x="32" y="28"/>
                  <a:pt x="31" y="28"/>
                </a:cubicBezTo>
                <a:cubicBezTo>
                  <a:pt x="31" y="28"/>
                  <a:pt x="31" y="28"/>
                  <a:pt x="31" y="28"/>
                </a:cubicBezTo>
                <a:cubicBezTo>
                  <a:pt x="31" y="28"/>
                  <a:pt x="31" y="28"/>
                  <a:pt x="31" y="28"/>
                </a:cubicBezTo>
                <a:cubicBezTo>
                  <a:pt x="31" y="28"/>
                  <a:pt x="31" y="28"/>
                  <a:pt x="31" y="28"/>
                </a:cubicBezTo>
                <a:cubicBezTo>
                  <a:pt x="31" y="28"/>
                  <a:pt x="31" y="28"/>
                  <a:pt x="31" y="28"/>
                </a:cubicBezTo>
                <a:cubicBezTo>
                  <a:pt x="31" y="28"/>
                  <a:pt x="31" y="28"/>
                  <a:pt x="31" y="28"/>
                </a:cubicBezTo>
                <a:cubicBezTo>
                  <a:pt x="31" y="28"/>
                  <a:pt x="31" y="28"/>
                  <a:pt x="31" y="28"/>
                </a:cubicBezTo>
                <a:cubicBezTo>
                  <a:pt x="31" y="28"/>
                  <a:pt x="31" y="28"/>
                  <a:pt x="31" y="28"/>
                </a:cubicBezTo>
                <a:cubicBezTo>
                  <a:pt x="31" y="28"/>
                  <a:pt x="31" y="28"/>
                  <a:pt x="31" y="28"/>
                </a:cubicBezTo>
                <a:cubicBezTo>
                  <a:pt x="31" y="28"/>
                  <a:pt x="31" y="28"/>
                  <a:pt x="31" y="28"/>
                </a:cubicBezTo>
                <a:cubicBezTo>
                  <a:pt x="31" y="28"/>
                  <a:pt x="31" y="28"/>
                  <a:pt x="31" y="28"/>
                </a:cubicBezTo>
                <a:cubicBezTo>
                  <a:pt x="31" y="28"/>
                  <a:pt x="31" y="28"/>
                  <a:pt x="31" y="28"/>
                </a:cubicBezTo>
                <a:cubicBezTo>
                  <a:pt x="31" y="28"/>
                  <a:pt x="31" y="28"/>
                  <a:pt x="31" y="28"/>
                </a:cubicBezTo>
                <a:cubicBezTo>
                  <a:pt x="31" y="28"/>
                  <a:pt x="31" y="28"/>
                  <a:pt x="31" y="28"/>
                </a:cubicBezTo>
                <a:cubicBezTo>
                  <a:pt x="31" y="28"/>
                  <a:pt x="31" y="28"/>
                  <a:pt x="31" y="28"/>
                </a:cubicBezTo>
                <a:cubicBezTo>
                  <a:pt x="31" y="28"/>
                  <a:pt x="31" y="28"/>
                  <a:pt x="31" y="28"/>
                </a:cubicBezTo>
                <a:cubicBezTo>
                  <a:pt x="31" y="28"/>
                  <a:pt x="31" y="28"/>
                  <a:pt x="31" y="28"/>
                </a:cubicBezTo>
                <a:cubicBezTo>
                  <a:pt x="31" y="28"/>
                  <a:pt x="31" y="28"/>
                  <a:pt x="31" y="28"/>
                </a:cubicBezTo>
                <a:cubicBezTo>
                  <a:pt x="31" y="28"/>
                  <a:pt x="31" y="28"/>
                  <a:pt x="31" y="28"/>
                </a:cubicBezTo>
                <a:cubicBezTo>
                  <a:pt x="31" y="28"/>
                  <a:pt x="31" y="28"/>
                  <a:pt x="31" y="28"/>
                </a:cubicBezTo>
                <a:cubicBezTo>
                  <a:pt x="31" y="28"/>
                  <a:pt x="31" y="28"/>
                  <a:pt x="31" y="28"/>
                </a:cubicBezTo>
                <a:cubicBezTo>
                  <a:pt x="31" y="28"/>
                  <a:pt x="31" y="28"/>
                  <a:pt x="31" y="28"/>
                </a:cubicBezTo>
                <a:cubicBezTo>
                  <a:pt x="31" y="28"/>
                  <a:pt x="31" y="28"/>
                  <a:pt x="31" y="28"/>
                </a:cubicBezTo>
                <a:cubicBezTo>
                  <a:pt x="31" y="28"/>
                  <a:pt x="31" y="28"/>
                  <a:pt x="31" y="28"/>
                </a:cubicBezTo>
                <a:cubicBezTo>
                  <a:pt x="31" y="28"/>
                  <a:pt x="31" y="28"/>
                  <a:pt x="31" y="28"/>
                </a:cubicBezTo>
                <a:cubicBezTo>
                  <a:pt x="31" y="28"/>
                  <a:pt x="31" y="28"/>
                  <a:pt x="31" y="28"/>
                </a:cubicBezTo>
                <a:cubicBezTo>
                  <a:pt x="31" y="28"/>
                  <a:pt x="31" y="28"/>
                  <a:pt x="31" y="28"/>
                </a:cubicBezTo>
                <a:cubicBezTo>
                  <a:pt x="31" y="28"/>
                  <a:pt x="31" y="28"/>
                  <a:pt x="31" y="28"/>
                </a:cubicBezTo>
                <a:cubicBezTo>
                  <a:pt x="31" y="28"/>
                  <a:pt x="31" y="28"/>
                  <a:pt x="31" y="28"/>
                </a:cubicBezTo>
                <a:cubicBezTo>
                  <a:pt x="31" y="28"/>
                  <a:pt x="31" y="28"/>
                  <a:pt x="31" y="28"/>
                </a:cubicBezTo>
                <a:cubicBezTo>
                  <a:pt x="31" y="28"/>
                  <a:pt x="31" y="28"/>
                  <a:pt x="31" y="28"/>
                </a:cubicBezTo>
                <a:cubicBezTo>
                  <a:pt x="31" y="28"/>
                  <a:pt x="31" y="28"/>
                  <a:pt x="31" y="28"/>
                </a:cubicBezTo>
                <a:cubicBezTo>
                  <a:pt x="31" y="28"/>
                  <a:pt x="31" y="28"/>
                  <a:pt x="31" y="28"/>
                </a:cubicBezTo>
                <a:cubicBezTo>
                  <a:pt x="31" y="28"/>
                  <a:pt x="31" y="28"/>
                  <a:pt x="31" y="28"/>
                </a:cubicBezTo>
                <a:cubicBezTo>
                  <a:pt x="31" y="28"/>
                  <a:pt x="31" y="28"/>
                  <a:pt x="31" y="28"/>
                </a:cubicBezTo>
                <a:cubicBezTo>
                  <a:pt x="31" y="28"/>
                  <a:pt x="31" y="28"/>
                  <a:pt x="31" y="28"/>
                </a:cubicBezTo>
                <a:cubicBezTo>
                  <a:pt x="31" y="28"/>
                  <a:pt x="31" y="28"/>
                  <a:pt x="31" y="28"/>
                </a:cubicBezTo>
                <a:cubicBezTo>
                  <a:pt x="31" y="28"/>
                  <a:pt x="31" y="28"/>
                  <a:pt x="31" y="28"/>
                </a:cubicBezTo>
                <a:cubicBezTo>
                  <a:pt x="31" y="28"/>
                  <a:pt x="31" y="28"/>
                  <a:pt x="31" y="28"/>
                </a:cubicBezTo>
                <a:cubicBezTo>
                  <a:pt x="31" y="28"/>
                  <a:pt x="31" y="28"/>
                  <a:pt x="31" y="28"/>
                </a:cubicBezTo>
                <a:cubicBezTo>
                  <a:pt x="31" y="28"/>
                  <a:pt x="31" y="28"/>
                  <a:pt x="31" y="28"/>
                </a:cubicBezTo>
                <a:cubicBezTo>
                  <a:pt x="31" y="28"/>
                  <a:pt x="31" y="28"/>
                  <a:pt x="31" y="28"/>
                </a:cubicBezTo>
                <a:cubicBezTo>
                  <a:pt x="31" y="28"/>
                  <a:pt x="31" y="28"/>
                  <a:pt x="31" y="28"/>
                </a:cubicBezTo>
                <a:cubicBezTo>
                  <a:pt x="31" y="28"/>
                  <a:pt x="31" y="28"/>
                  <a:pt x="31" y="28"/>
                </a:cubicBezTo>
                <a:cubicBezTo>
                  <a:pt x="31" y="28"/>
                  <a:pt x="31" y="28"/>
                  <a:pt x="31" y="28"/>
                </a:cubicBezTo>
                <a:cubicBezTo>
                  <a:pt x="31" y="28"/>
                  <a:pt x="31" y="28"/>
                  <a:pt x="31" y="28"/>
                </a:cubicBezTo>
                <a:cubicBezTo>
                  <a:pt x="31" y="28"/>
                  <a:pt x="31" y="28"/>
                  <a:pt x="31" y="28"/>
                </a:cubicBezTo>
                <a:cubicBezTo>
                  <a:pt x="31" y="28"/>
                  <a:pt x="31" y="28"/>
                  <a:pt x="31" y="28"/>
                </a:cubicBezTo>
                <a:cubicBezTo>
                  <a:pt x="31" y="28"/>
                  <a:pt x="31" y="28"/>
                  <a:pt x="31" y="28"/>
                </a:cubicBezTo>
                <a:cubicBezTo>
                  <a:pt x="31" y="28"/>
                  <a:pt x="31" y="28"/>
                  <a:pt x="31" y="28"/>
                </a:cubicBezTo>
                <a:cubicBezTo>
                  <a:pt x="31" y="28"/>
                  <a:pt x="31" y="28"/>
                  <a:pt x="31" y="28"/>
                </a:cubicBezTo>
                <a:cubicBezTo>
                  <a:pt x="31" y="28"/>
                  <a:pt x="31" y="28"/>
                  <a:pt x="31" y="28"/>
                </a:cubicBezTo>
                <a:cubicBezTo>
                  <a:pt x="31" y="29"/>
                  <a:pt x="31" y="29"/>
                  <a:pt x="31" y="29"/>
                </a:cubicBezTo>
                <a:cubicBezTo>
                  <a:pt x="31" y="29"/>
                  <a:pt x="31" y="29"/>
                  <a:pt x="31" y="29"/>
                </a:cubicBezTo>
                <a:cubicBezTo>
                  <a:pt x="31" y="29"/>
                  <a:pt x="31" y="29"/>
                  <a:pt x="31" y="29"/>
                </a:cubicBezTo>
                <a:cubicBezTo>
                  <a:pt x="31" y="29"/>
                  <a:pt x="31" y="29"/>
                  <a:pt x="31" y="29"/>
                </a:cubicBezTo>
                <a:cubicBezTo>
                  <a:pt x="31" y="29"/>
                  <a:pt x="31" y="29"/>
                  <a:pt x="31" y="29"/>
                </a:cubicBezTo>
                <a:cubicBezTo>
                  <a:pt x="31" y="29"/>
                  <a:pt x="31" y="29"/>
                  <a:pt x="31" y="29"/>
                </a:cubicBezTo>
                <a:cubicBezTo>
                  <a:pt x="31" y="29"/>
                  <a:pt x="31" y="29"/>
                  <a:pt x="31" y="29"/>
                </a:cubicBezTo>
                <a:cubicBezTo>
                  <a:pt x="31" y="29"/>
                  <a:pt x="31" y="29"/>
                  <a:pt x="31" y="29"/>
                </a:cubicBezTo>
                <a:cubicBezTo>
                  <a:pt x="31" y="29"/>
                  <a:pt x="31" y="29"/>
                  <a:pt x="31" y="29"/>
                </a:cubicBezTo>
                <a:cubicBezTo>
                  <a:pt x="31" y="29"/>
                  <a:pt x="31" y="29"/>
                  <a:pt x="31" y="29"/>
                </a:cubicBezTo>
                <a:cubicBezTo>
                  <a:pt x="31" y="29"/>
                  <a:pt x="31" y="29"/>
                  <a:pt x="31" y="29"/>
                </a:cubicBezTo>
                <a:cubicBezTo>
                  <a:pt x="31" y="29"/>
                  <a:pt x="31" y="29"/>
                  <a:pt x="31" y="29"/>
                </a:cubicBezTo>
                <a:cubicBezTo>
                  <a:pt x="31" y="29"/>
                  <a:pt x="31" y="29"/>
                  <a:pt x="31" y="29"/>
                </a:cubicBezTo>
                <a:cubicBezTo>
                  <a:pt x="31" y="29"/>
                  <a:pt x="31" y="29"/>
                  <a:pt x="31" y="29"/>
                </a:cubicBezTo>
                <a:cubicBezTo>
                  <a:pt x="31" y="29"/>
                  <a:pt x="31" y="29"/>
                  <a:pt x="31" y="29"/>
                </a:cubicBezTo>
                <a:cubicBezTo>
                  <a:pt x="30" y="29"/>
                  <a:pt x="30" y="29"/>
                  <a:pt x="30" y="29"/>
                </a:cubicBezTo>
                <a:cubicBezTo>
                  <a:pt x="30" y="29"/>
                  <a:pt x="30" y="29"/>
                  <a:pt x="30" y="29"/>
                </a:cubicBezTo>
                <a:cubicBezTo>
                  <a:pt x="30" y="29"/>
                  <a:pt x="30" y="29"/>
                  <a:pt x="30" y="29"/>
                </a:cubicBezTo>
                <a:cubicBezTo>
                  <a:pt x="30" y="29"/>
                  <a:pt x="30" y="29"/>
                  <a:pt x="30" y="29"/>
                </a:cubicBezTo>
                <a:cubicBezTo>
                  <a:pt x="30" y="29"/>
                  <a:pt x="30" y="29"/>
                  <a:pt x="30" y="29"/>
                </a:cubicBezTo>
                <a:cubicBezTo>
                  <a:pt x="30" y="29"/>
                  <a:pt x="30" y="29"/>
                  <a:pt x="30" y="29"/>
                </a:cubicBezTo>
                <a:cubicBezTo>
                  <a:pt x="30" y="29"/>
                  <a:pt x="30" y="29"/>
                  <a:pt x="30" y="29"/>
                </a:cubicBezTo>
                <a:cubicBezTo>
                  <a:pt x="30" y="29"/>
                  <a:pt x="30" y="29"/>
                  <a:pt x="30" y="29"/>
                </a:cubicBezTo>
                <a:cubicBezTo>
                  <a:pt x="30" y="29"/>
                  <a:pt x="30" y="29"/>
                  <a:pt x="30" y="29"/>
                </a:cubicBezTo>
                <a:cubicBezTo>
                  <a:pt x="30" y="29"/>
                  <a:pt x="30" y="29"/>
                  <a:pt x="30" y="29"/>
                </a:cubicBezTo>
                <a:cubicBezTo>
                  <a:pt x="30" y="29"/>
                  <a:pt x="30" y="29"/>
                  <a:pt x="30" y="29"/>
                </a:cubicBezTo>
                <a:cubicBezTo>
                  <a:pt x="30" y="29"/>
                  <a:pt x="30" y="29"/>
                  <a:pt x="30" y="29"/>
                </a:cubicBezTo>
                <a:cubicBezTo>
                  <a:pt x="30" y="29"/>
                  <a:pt x="30" y="29"/>
                  <a:pt x="30" y="29"/>
                </a:cubicBezTo>
                <a:cubicBezTo>
                  <a:pt x="30" y="29"/>
                  <a:pt x="30" y="29"/>
                  <a:pt x="30" y="29"/>
                </a:cubicBezTo>
                <a:cubicBezTo>
                  <a:pt x="30" y="29"/>
                  <a:pt x="30" y="29"/>
                  <a:pt x="30" y="29"/>
                </a:cubicBezTo>
                <a:cubicBezTo>
                  <a:pt x="30" y="29"/>
                  <a:pt x="30" y="29"/>
                  <a:pt x="30" y="29"/>
                </a:cubicBezTo>
                <a:cubicBezTo>
                  <a:pt x="30" y="29"/>
                  <a:pt x="30" y="29"/>
                  <a:pt x="30" y="29"/>
                </a:cubicBezTo>
                <a:cubicBezTo>
                  <a:pt x="30" y="29"/>
                  <a:pt x="30" y="29"/>
                  <a:pt x="30" y="29"/>
                </a:cubicBezTo>
                <a:cubicBezTo>
                  <a:pt x="30" y="29"/>
                  <a:pt x="30" y="29"/>
                  <a:pt x="30" y="29"/>
                </a:cubicBezTo>
                <a:cubicBezTo>
                  <a:pt x="30" y="29"/>
                  <a:pt x="30" y="29"/>
                  <a:pt x="30" y="29"/>
                </a:cubicBezTo>
                <a:cubicBezTo>
                  <a:pt x="30" y="29"/>
                  <a:pt x="30" y="29"/>
                  <a:pt x="30" y="29"/>
                </a:cubicBezTo>
                <a:cubicBezTo>
                  <a:pt x="30" y="29"/>
                  <a:pt x="30" y="29"/>
                  <a:pt x="30" y="29"/>
                </a:cubicBezTo>
                <a:cubicBezTo>
                  <a:pt x="30" y="29"/>
                  <a:pt x="30" y="29"/>
                  <a:pt x="30" y="29"/>
                </a:cubicBezTo>
                <a:cubicBezTo>
                  <a:pt x="30" y="29"/>
                  <a:pt x="30" y="29"/>
                  <a:pt x="30" y="29"/>
                </a:cubicBezTo>
                <a:cubicBezTo>
                  <a:pt x="30" y="29"/>
                  <a:pt x="30" y="29"/>
                  <a:pt x="30" y="29"/>
                </a:cubicBezTo>
                <a:cubicBezTo>
                  <a:pt x="30" y="29"/>
                  <a:pt x="30" y="29"/>
                  <a:pt x="30" y="29"/>
                </a:cubicBezTo>
                <a:cubicBezTo>
                  <a:pt x="30" y="29"/>
                  <a:pt x="30" y="29"/>
                  <a:pt x="30" y="29"/>
                </a:cubicBezTo>
                <a:cubicBezTo>
                  <a:pt x="30" y="29"/>
                  <a:pt x="30" y="29"/>
                  <a:pt x="30" y="29"/>
                </a:cubicBezTo>
                <a:cubicBezTo>
                  <a:pt x="30" y="29"/>
                  <a:pt x="30" y="29"/>
                  <a:pt x="30" y="29"/>
                </a:cubicBezTo>
                <a:cubicBezTo>
                  <a:pt x="30" y="29"/>
                  <a:pt x="30" y="29"/>
                  <a:pt x="30" y="29"/>
                </a:cubicBezTo>
                <a:cubicBezTo>
                  <a:pt x="30" y="29"/>
                  <a:pt x="30" y="29"/>
                  <a:pt x="30" y="29"/>
                </a:cubicBezTo>
                <a:cubicBezTo>
                  <a:pt x="30" y="29"/>
                  <a:pt x="30" y="29"/>
                  <a:pt x="30" y="29"/>
                </a:cubicBezTo>
                <a:cubicBezTo>
                  <a:pt x="30" y="29"/>
                  <a:pt x="30" y="29"/>
                  <a:pt x="30" y="29"/>
                </a:cubicBezTo>
                <a:cubicBezTo>
                  <a:pt x="30" y="29"/>
                  <a:pt x="30" y="29"/>
                  <a:pt x="30" y="29"/>
                </a:cubicBezTo>
                <a:cubicBezTo>
                  <a:pt x="30" y="29"/>
                  <a:pt x="30" y="29"/>
                  <a:pt x="30" y="29"/>
                </a:cubicBezTo>
                <a:cubicBezTo>
                  <a:pt x="30" y="29"/>
                  <a:pt x="30" y="29"/>
                  <a:pt x="30" y="29"/>
                </a:cubicBezTo>
                <a:cubicBezTo>
                  <a:pt x="30" y="29"/>
                  <a:pt x="30" y="29"/>
                  <a:pt x="30" y="29"/>
                </a:cubicBezTo>
                <a:cubicBezTo>
                  <a:pt x="30" y="29"/>
                  <a:pt x="30" y="29"/>
                  <a:pt x="30" y="29"/>
                </a:cubicBezTo>
                <a:cubicBezTo>
                  <a:pt x="30" y="29"/>
                  <a:pt x="30" y="29"/>
                  <a:pt x="30" y="29"/>
                </a:cubicBezTo>
                <a:cubicBezTo>
                  <a:pt x="30" y="29"/>
                  <a:pt x="30" y="29"/>
                  <a:pt x="30" y="29"/>
                </a:cubicBezTo>
                <a:cubicBezTo>
                  <a:pt x="30" y="29"/>
                  <a:pt x="30" y="29"/>
                  <a:pt x="30" y="29"/>
                </a:cubicBezTo>
                <a:cubicBezTo>
                  <a:pt x="30" y="29"/>
                  <a:pt x="30" y="29"/>
                  <a:pt x="30" y="29"/>
                </a:cubicBezTo>
                <a:cubicBezTo>
                  <a:pt x="30" y="29"/>
                  <a:pt x="30" y="29"/>
                  <a:pt x="30" y="29"/>
                </a:cubicBezTo>
                <a:cubicBezTo>
                  <a:pt x="30" y="29"/>
                  <a:pt x="30" y="29"/>
                  <a:pt x="30" y="29"/>
                </a:cubicBezTo>
                <a:cubicBezTo>
                  <a:pt x="30" y="29"/>
                  <a:pt x="30" y="29"/>
                  <a:pt x="30" y="29"/>
                </a:cubicBezTo>
                <a:cubicBezTo>
                  <a:pt x="30" y="29"/>
                  <a:pt x="30" y="29"/>
                  <a:pt x="30" y="29"/>
                </a:cubicBezTo>
                <a:cubicBezTo>
                  <a:pt x="30" y="29"/>
                  <a:pt x="30" y="29"/>
                  <a:pt x="30" y="29"/>
                </a:cubicBezTo>
                <a:cubicBezTo>
                  <a:pt x="30" y="29"/>
                  <a:pt x="30" y="29"/>
                  <a:pt x="30" y="29"/>
                </a:cubicBezTo>
                <a:cubicBezTo>
                  <a:pt x="30" y="29"/>
                  <a:pt x="30" y="29"/>
                  <a:pt x="30" y="29"/>
                </a:cubicBezTo>
                <a:cubicBezTo>
                  <a:pt x="30" y="29"/>
                  <a:pt x="30" y="29"/>
                  <a:pt x="30" y="29"/>
                </a:cubicBezTo>
                <a:cubicBezTo>
                  <a:pt x="30" y="29"/>
                  <a:pt x="30" y="29"/>
                  <a:pt x="30" y="29"/>
                </a:cubicBezTo>
                <a:cubicBezTo>
                  <a:pt x="30" y="29"/>
                  <a:pt x="30" y="29"/>
                  <a:pt x="30" y="29"/>
                </a:cubicBezTo>
                <a:cubicBezTo>
                  <a:pt x="29" y="29"/>
                  <a:pt x="29" y="29"/>
                  <a:pt x="29" y="29"/>
                </a:cubicBezTo>
                <a:cubicBezTo>
                  <a:pt x="29" y="29"/>
                  <a:pt x="29" y="29"/>
                  <a:pt x="29" y="29"/>
                </a:cubicBezTo>
                <a:cubicBezTo>
                  <a:pt x="29" y="29"/>
                  <a:pt x="29" y="29"/>
                  <a:pt x="29" y="29"/>
                </a:cubicBezTo>
                <a:cubicBezTo>
                  <a:pt x="29" y="29"/>
                  <a:pt x="29" y="29"/>
                  <a:pt x="29" y="29"/>
                </a:cubicBezTo>
                <a:close/>
                <a:moveTo>
                  <a:pt x="23" y="19"/>
                </a:moveTo>
                <a:cubicBezTo>
                  <a:pt x="21" y="16"/>
                  <a:pt x="21" y="16"/>
                  <a:pt x="21" y="16"/>
                </a:cubicBezTo>
                <a:cubicBezTo>
                  <a:pt x="17" y="19"/>
                  <a:pt x="14" y="25"/>
                  <a:pt x="14" y="31"/>
                </a:cubicBezTo>
                <a:cubicBezTo>
                  <a:pt x="15" y="31"/>
                  <a:pt x="15" y="31"/>
                  <a:pt x="15" y="31"/>
                </a:cubicBezTo>
                <a:cubicBezTo>
                  <a:pt x="15" y="26"/>
                  <a:pt x="18" y="21"/>
                  <a:pt x="23" y="19"/>
                </a:cubicBezTo>
                <a:close/>
                <a:moveTo>
                  <a:pt x="46" y="16"/>
                </a:moveTo>
                <a:cubicBezTo>
                  <a:pt x="42" y="13"/>
                  <a:pt x="37" y="10"/>
                  <a:pt x="31" y="10"/>
                </a:cubicBezTo>
                <a:cubicBezTo>
                  <a:pt x="26" y="10"/>
                  <a:pt x="20" y="13"/>
                  <a:pt x="17" y="16"/>
                </a:cubicBezTo>
                <a:cubicBezTo>
                  <a:pt x="13" y="20"/>
                  <a:pt x="11" y="25"/>
                  <a:pt x="11" y="31"/>
                </a:cubicBezTo>
                <a:cubicBezTo>
                  <a:pt x="11" y="37"/>
                  <a:pt x="13" y="42"/>
                  <a:pt x="17" y="45"/>
                </a:cubicBezTo>
                <a:cubicBezTo>
                  <a:pt x="20" y="49"/>
                  <a:pt x="26" y="51"/>
                  <a:pt x="31" y="51"/>
                </a:cubicBezTo>
                <a:cubicBezTo>
                  <a:pt x="37" y="51"/>
                  <a:pt x="42" y="49"/>
                  <a:pt x="46" y="45"/>
                </a:cubicBezTo>
                <a:cubicBezTo>
                  <a:pt x="49" y="42"/>
                  <a:pt x="52" y="37"/>
                  <a:pt x="52" y="31"/>
                </a:cubicBezTo>
                <a:cubicBezTo>
                  <a:pt x="52" y="25"/>
                  <a:pt x="49" y="20"/>
                  <a:pt x="46" y="16"/>
                </a:cubicBezTo>
                <a:close/>
                <a:moveTo>
                  <a:pt x="51" y="11"/>
                </a:moveTo>
                <a:cubicBezTo>
                  <a:pt x="46" y="6"/>
                  <a:pt x="39" y="3"/>
                  <a:pt x="31" y="3"/>
                </a:cubicBezTo>
                <a:cubicBezTo>
                  <a:pt x="24" y="3"/>
                  <a:pt x="17" y="6"/>
                  <a:pt x="12" y="11"/>
                </a:cubicBezTo>
                <a:cubicBezTo>
                  <a:pt x="7" y="16"/>
                  <a:pt x="4" y="23"/>
                  <a:pt x="4" y="31"/>
                </a:cubicBezTo>
                <a:cubicBezTo>
                  <a:pt x="4" y="38"/>
                  <a:pt x="7" y="45"/>
                  <a:pt x="12" y="50"/>
                </a:cubicBezTo>
                <a:cubicBezTo>
                  <a:pt x="17" y="55"/>
                  <a:pt x="24" y="58"/>
                  <a:pt x="31" y="58"/>
                </a:cubicBezTo>
                <a:cubicBezTo>
                  <a:pt x="39" y="58"/>
                  <a:pt x="46" y="55"/>
                  <a:pt x="51" y="50"/>
                </a:cubicBezTo>
                <a:cubicBezTo>
                  <a:pt x="56" y="45"/>
                  <a:pt x="59" y="38"/>
                  <a:pt x="59" y="31"/>
                </a:cubicBezTo>
                <a:cubicBezTo>
                  <a:pt x="59" y="23"/>
                  <a:pt x="56" y="16"/>
                  <a:pt x="51" y="11"/>
                </a:cubicBezTo>
                <a:close/>
              </a:path>
            </a:pathLst>
          </a:custGeom>
          <a:solidFill>
            <a:schemeClr val="bg1"/>
          </a:solidFill>
          <a:ln>
            <a:noFill/>
          </a:ln>
        </p:spPr>
        <p:txBody>
          <a:body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方正黑体简体" panose="02010601030101010101" pitchFamily="2" charset="-122"/>
              <a:cs typeface="+mn-cs"/>
              <a:sym typeface="Arial" panose="020B0604020202020204" pitchFamily="34" charset="0"/>
            </a:endParaRPr>
          </a:p>
        </p:txBody>
      </p:sp>
      <p:sp>
        <p:nvSpPr>
          <p:cNvPr id="252" name="Freeform 330"/>
          <p:cNvSpPr/>
          <p:nvPr/>
        </p:nvSpPr>
        <p:spPr bwMode="auto">
          <a:xfrm>
            <a:off x="2156620" y="1959716"/>
            <a:ext cx="187325" cy="130175"/>
          </a:xfrm>
          <a:custGeom>
            <a:avLst/>
            <a:gdLst>
              <a:gd name="T0" fmla="*/ 0 w 51"/>
              <a:gd name="T1" fmla="*/ 77600 h 35"/>
              <a:gd name="T2" fmla="*/ 157676 w 51"/>
              <a:gd name="T3" fmla="*/ 59124 h 35"/>
              <a:gd name="T4" fmla="*/ 172343 w 51"/>
              <a:gd name="T5" fmla="*/ 36953 h 35"/>
              <a:gd name="T6" fmla="*/ 179677 w 51"/>
              <a:gd name="T7" fmla="*/ 81296 h 35"/>
              <a:gd name="T8" fmla="*/ 187011 w 51"/>
              <a:gd name="T9" fmla="*/ 121943 h 35"/>
              <a:gd name="T10" fmla="*/ 143008 w 51"/>
              <a:gd name="T11" fmla="*/ 125639 h 35"/>
              <a:gd name="T12" fmla="*/ 102673 w 51"/>
              <a:gd name="T13" fmla="*/ 129334 h 35"/>
              <a:gd name="T14" fmla="*/ 121007 w 51"/>
              <a:gd name="T15" fmla="*/ 107162 h 35"/>
              <a:gd name="T16" fmla="*/ 11001 w 51"/>
              <a:gd name="T17" fmla="*/ 81296 h 35"/>
              <a:gd name="T18" fmla="*/ 0 w 51"/>
              <a:gd name="T19" fmla="*/ 77600 h 3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51" h="35">
                <a:moveTo>
                  <a:pt x="0" y="21"/>
                </a:moveTo>
                <a:cubicBezTo>
                  <a:pt x="7" y="6"/>
                  <a:pt x="25" y="0"/>
                  <a:pt x="43" y="16"/>
                </a:cubicBezTo>
                <a:cubicBezTo>
                  <a:pt x="47" y="10"/>
                  <a:pt x="47" y="10"/>
                  <a:pt x="47" y="10"/>
                </a:cubicBezTo>
                <a:cubicBezTo>
                  <a:pt x="49" y="22"/>
                  <a:pt x="49" y="22"/>
                  <a:pt x="49" y="22"/>
                </a:cubicBezTo>
                <a:cubicBezTo>
                  <a:pt x="51" y="33"/>
                  <a:pt x="51" y="33"/>
                  <a:pt x="51" y="33"/>
                </a:cubicBezTo>
                <a:cubicBezTo>
                  <a:pt x="39" y="34"/>
                  <a:pt x="39" y="34"/>
                  <a:pt x="39" y="34"/>
                </a:cubicBezTo>
                <a:cubicBezTo>
                  <a:pt x="28" y="35"/>
                  <a:pt x="28" y="35"/>
                  <a:pt x="28" y="35"/>
                </a:cubicBezTo>
                <a:cubicBezTo>
                  <a:pt x="33" y="29"/>
                  <a:pt x="33" y="29"/>
                  <a:pt x="33" y="29"/>
                </a:cubicBezTo>
                <a:cubicBezTo>
                  <a:pt x="23" y="19"/>
                  <a:pt x="13" y="18"/>
                  <a:pt x="3" y="22"/>
                </a:cubicBezTo>
                <a:cubicBezTo>
                  <a:pt x="2" y="21"/>
                  <a:pt x="1" y="21"/>
                  <a:pt x="0" y="21"/>
                </a:cubicBezTo>
                <a:close/>
              </a:path>
            </a:pathLst>
          </a:custGeom>
          <a:solidFill>
            <a:schemeClr val="bg1"/>
          </a:solidFill>
          <a:ln>
            <a:noFill/>
          </a:ln>
        </p:spPr>
        <p:txBody>
          <a:body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方正黑体简体" panose="02010601030101010101" pitchFamily="2" charset="-122"/>
              <a:cs typeface="+mn-cs"/>
              <a:sym typeface="Arial" panose="020B0604020202020204" pitchFamily="34" charset="0"/>
            </a:endParaRPr>
          </a:p>
        </p:txBody>
      </p:sp>
      <p:sp>
        <p:nvSpPr>
          <p:cNvPr id="253" name="Freeform 331"/>
          <p:cNvSpPr/>
          <p:nvPr/>
        </p:nvSpPr>
        <p:spPr bwMode="auto">
          <a:xfrm>
            <a:off x="2131220" y="2089891"/>
            <a:ext cx="182563" cy="127000"/>
          </a:xfrm>
          <a:custGeom>
            <a:avLst/>
            <a:gdLst>
              <a:gd name="T0" fmla="*/ 183515 w 50"/>
              <a:gd name="T1" fmla="*/ 51035 h 35"/>
              <a:gd name="T2" fmla="*/ 25692 w 50"/>
              <a:gd name="T3" fmla="*/ 69262 h 35"/>
              <a:gd name="T4" fmla="*/ 11011 w 50"/>
              <a:gd name="T5" fmla="*/ 87488 h 35"/>
              <a:gd name="T6" fmla="*/ 3670 w 50"/>
              <a:gd name="T7" fmla="*/ 47389 h 35"/>
              <a:gd name="T8" fmla="*/ 0 w 50"/>
              <a:gd name="T9" fmla="*/ 7291 h 35"/>
              <a:gd name="T10" fmla="*/ 40373 w 50"/>
              <a:gd name="T11" fmla="*/ 3645 h 35"/>
              <a:gd name="T12" fmla="*/ 80747 w 50"/>
              <a:gd name="T13" fmla="*/ 0 h 35"/>
              <a:gd name="T14" fmla="*/ 66065 w 50"/>
              <a:gd name="T15" fmla="*/ 21872 h 35"/>
              <a:gd name="T16" fmla="*/ 172504 w 50"/>
              <a:gd name="T17" fmla="*/ 47389 h 35"/>
              <a:gd name="T18" fmla="*/ 183515 w 50"/>
              <a:gd name="T19" fmla="*/ 51035 h 3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50" h="35">
                <a:moveTo>
                  <a:pt x="50" y="14"/>
                </a:moveTo>
                <a:cubicBezTo>
                  <a:pt x="43" y="29"/>
                  <a:pt x="26" y="35"/>
                  <a:pt x="7" y="19"/>
                </a:cubicBezTo>
                <a:cubicBezTo>
                  <a:pt x="3" y="24"/>
                  <a:pt x="3" y="24"/>
                  <a:pt x="3" y="24"/>
                </a:cubicBezTo>
                <a:cubicBezTo>
                  <a:pt x="1" y="13"/>
                  <a:pt x="1" y="13"/>
                  <a:pt x="1" y="13"/>
                </a:cubicBezTo>
                <a:cubicBezTo>
                  <a:pt x="0" y="2"/>
                  <a:pt x="0" y="2"/>
                  <a:pt x="0" y="2"/>
                </a:cubicBezTo>
                <a:cubicBezTo>
                  <a:pt x="11" y="1"/>
                  <a:pt x="11" y="1"/>
                  <a:pt x="11" y="1"/>
                </a:cubicBezTo>
                <a:cubicBezTo>
                  <a:pt x="22" y="0"/>
                  <a:pt x="22" y="0"/>
                  <a:pt x="22" y="0"/>
                </a:cubicBezTo>
                <a:cubicBezTo>
                  <a:pt x="18" y="6"/>
                  <a:pt x="18" y="6"/>
                  <a:pt x="18" y="6"/>
                </a:cubicBezTo>
                <a:cubicBezTo>
                  <a:pt x="28" y="16"/>
                  <a:pt x="37" y="16"/>
                  <a:pt x="47" y="13"/>
                </a:cubicBezTo>
                <a:cubicBezTo>
                  <a:pt x="48" y="13"/>
                  <a:pt x="49" y="14"/>
                  <a:pt x="50" y="14"/>
                </a:cubicBezTo>
                <a:close/>
              </a:path>
            </a:pathLst>
          </a:custGeom>
          <a:solidFill>
            <a:schemeClr val="bg1"/>
          </a:solidFill>
          <a:ln>
            <a:noFill/>
          </a:ln>
        </p:spPr>
        <p:txBody>
          <a:body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方正黑体简体" panose="02010601030101010101" pitchFamily="2" charset="-122"/>
              <a:cs typeface="+mn-cs"/>
              <a:sym typeface="Arial" panose="020B0604020202020204" pitchFamily="34" charset="0"/>
            </a:endParaRPr>
          </a:p>
        </p:txBody>
      </p:sp>
      <p:sp>
        <p:nvSpPr>
          <p:cNvPr id="254" name="Freeform 332"/>
          <p:cNvSpPr>
            <a:spLocks noEditPoints="1"/>
          </p:cNvSpPr>
          <p:nvPr/>
        </p:nvSpPr>
        <p:spPr bwMode="auto">
          <a:xfrm>
            <a:off x="1737520" y="1615228"/>
            <a:ext cx="239713" cy="223838"/>
          </a:xfrm>
          <a:custGeom>
            <a:avLst/>
            <a:gdLst>
              <a:gd name="T0" fmla="*/ 121564 w 65"/>
              <a:gd name="T1" fmla="*/ 40342 h 61"/>
              <a:gd name="T2" fmla="*/ 198923 w 65"/>
              <a:gd name="T3" fmla="*/ 121025 h 61"/>
              <a:gd name="T4" fmla="*/ 206290 w 65"/>
              <a:gd name="T5" fmla="*/ 128360 h 61"/>
              <a:gd name="T6" fmla="*/ 235760 w 65"/>
              <a:gd name="T7" fmla="*/ 154032 h 61"/>
              <a:gd name="T8" fmla="*/ 239444 w 65"/>
              <a:gd name="T9" fmla="*/ 157699 h 61"/>
              <a:gd name="T10" fmla="*/ 235760 w 65"/>
              <a:gd name="T11" fmla="*/ 165034 h 61"/>
              <a:gd name="T12" fmla="*/ 206290 w 65"/>
              <a:gd name="T13" fmla="*/ 209043 h 61"/>
              <a:gd name="T14" fmla="*/ 154718 w 65"/>
              <a:gd name="T15" fmla="*/ 223713 h 61"/>
              <a:gd name="T16" fmla="*/ 151034 w 65"/>
              <a:gd name="T17" fmla="*/ 223713 h 61"/>
              <a:gd name="T18" fmla="*/ 147350 w 65"/>
              <a:gd name="T19" fmla="*/ 220046 h 61"/>
              <a:gd name="T20" fmla="*/ 132615 w 65"/>
              <a:gd name="T21" fmla="*/ 205376 h 61"/>
              <a:gd name="T22" fmla="*/ 125248 w 65"/>
              <a:gd name="T23" fmla="*/ 198041 h 61"/>
              <a:gd name="T24" fmla="*/ 132615 w 65"/>
              <a:gd name="T25" fmla="*/ 190706 h 61"/>
              <a:gd name="T26" fmla="*/ 136299 w 65"/>
              <a:gd name="T27" fmla="*/ 183371 h 61"/>
              <a:gd name="T28" fmla="*/ 55256 w 65"/>
              <a:gd name="T29" fmla="*/ 102688 h 61"/>
              <a:gd name="T30" fmla="*/ 51573 w 65"/>
              <a:gd name="T31" fmla="*/ 99021 h 61"/>
              <a:gd name="T32" fmla="*/ 55256 w 65"/>
              <a:gd name="T33" fmla="*/ 95353 h 61"/>
              <a:gd name="T34" fmla="*/ 62624 w 65"/>
              <a:gd name="T35" fmla="*/ 66014 h 61"/>
              <a:gd name="T36" fmla="*/ 44205 w 65"/>
              <a:gd name="T37" fmla="*/ 73349 h 61"/>
              <a:gd name="T38" fmla="*/ 25786 w 65"/>
              <a:gd name="T39" fmla="*/ 55011 h 61"/>
              <a:gd name="T40" fmla="*/ 77359 w 65"/>
              <a:gd name="T41" fmla="*/ 25672 h 61"/>
              <a:gd name="T42" fmla="*/ 92094 w 65"/>
              <a:gd name="T43" fmla="*/ 44009 h 61"/>
              <a:gd name="T44" fmla="*/ 110513 w 65"/>
              <a:gd name="T45" fmla="*/ 40342 h 61"/>
              <a:gd name="T46" fmla="*/ 117880 w 65"/>
              <a:gd name="T47" fmla="*/ 36674 h 61"/>
              <a:gd name="T48" fmla="*/ 121564 w 65"/>
              <a:gd name="T49" fmla="*/ 40342 h 61"/>
              <a:gd name="T50" fmla="*/ 158401 w 65"/>
              <a:gd name="T51" fmla="*/ 113690 h 61"/>
              <a:gd name="T52" fmla="*/ 132615 w 65"/>
              <a:gd name="T53" fmla="*/ 113690 h 61"/>
              <a:gd name="T54" fmla="*/ 132615 w 65"/>
              <a:gd name="T55" fmla="*/ 143030 h 61"/>
              <a:gd name="T56" fmla="*/ 158401 w 65"/>
              <a:gd name="T57" fmla="*/ 143030 h 61"/>
              <a:gd name="T58" fmla="*/ 158401 w 65"/>
              <a:gd name="T59" fmla="*/ 113690 h 61"/>
              <a:gd name="T60" fmla="*/ 47889 w 65"/>
              <a:gd name="T61" fmla="*/ 0 h 61"/>
              <a:gd name="T62" fmla="*/ 0 w 65"/>
              <a:gd name="T63" fmla="*/ 29339 h 61"/>
              <a:gd name="T64" fmla="*/ 18419 w 65"/>
              <a:gd name="T65" fmla="*/ 47677 h 61"/>
              <a:gd name="T66" fmla="*/ 69991 w 65"/>
              <a:gd name="T67" fmla="*/ 18337 h 61"/>
              <a:gd name="T68" fmla="*/ 47889 w 65"/>
              <a:gd name="T69" fmla="*/ 0 h 61"/>
              <a:gd name="T70" fmla="*/ 184188 w 65"/>
              <a:gd name="T71" fmla="*/ 135695 h 61"/>
              <a:gd name="T72" fmla="*/ 110513 w 65"/>
              <a:gd name="T73" fmla="*/ 58679 h 61"/>
              <a:gd name="T74" fmla="*/ 81043 w 65"/>
              <a:gd name="T75" fmla="*/ 66014 h 61"/>
              <a:gd name="T76" fmla="*/ 77359 w 65"/>
              <a:gd name="T77" fmla="*/ 95353 h 61"/>
              <a:gd name="T78" fmla="*/ 151034 w 65"/>
              <a:gd name="T79" fmla="*/ 168702 h 61"/>
              <a:gd name="T80" fmla="*/ 169453 w 65"/>
              <a:gd name="T81" fmla="*/ 154032 h 61"/>
              <a:gd name="T82" fmla="*/ 184188 w 65"/>
              <a:gd name="T83" fmla="*/ 135695 h 61"/>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65" h="61">
                <a:moveTo>
                  <a:pt x="33" y="11"/>
                </a:moveTo>
                <a:cubicBezTo>
                  <a:pt x="54" y="33"/>
                  <a:pt x="54" y="33"/>
                  <a:pt x="54" y="33"/>
                </a:cubicBezTo>
                <a:cubicBezTo>
                  <a:pt x="56" y="35"/>
                  <a:pt x="56" y="35"/>
                  <a:pt x="56" y="35"/>
                </a:cubicBezTo>
                <a:cubicBezTo>
                  <a:pt x="64" y="42"/>
                  <a:pt x="64" y="42"/>
                  <a:pt x="64" y="42"/>
                </a:cubicBezTo>
                <a:cubicBezTo>
                  <a:pt x="65" y="43"/>
                  <a:pt x="65" y="43"/>
                  <a:pt x="65" y="43"/>
                </a:cubicBezTo>
                <a:cubicBezTo>
                  <a:pt x="64" y="45"/>
                  <a:pt x="64" y="45"/>
                  <a:pt x="64" y="45"/>
                </a:cubicBezTo>
                <a:cubicBezTo>
                  <a:pt x="63" y="51"/>
                  <a:pt x="60" y="55"/>
                  <a:pt x="56" y="57"/>
                </a:cubicBezTo>
                <a:cubicBezTo>
                  <a:pt x="52" y="61"/>
                  <a:pt x="46" y="61"/>
                  <a:pt x="42" y="61"/>
                </a:cubicBezTo>
                <a:cubicBezTo>
                  <a:pt x="41" y="61"/>
                  <a:pt x="41" y="61"/>
                  <a:pt x="41" y="61"/>
                </a:cubicBezTo>
                <a:cubicBezTo>
                  <a:pt x="40" y="60"/>
                  <a:pt x="40" y="60"/>
                  <a:pt x="40" y="60"/>
                </a:cubicBezTo>
                <a:cubicBezTo>
                  <a:pt x="36" y="56"/>
                  <a:pt x="36" y="56"/>
                  <a:pt x="36" y="56"/>
                </a:cubicBezTo>
                <a:cubicBezTo>
                  <a:pt x="34" y="54"/>
                  <a:pt x="34" y="54"/>
                  <a:pt x="34" y="54"/>
                </a:cubicBezTo>
                <a:cubicBezTo>
                  <a:pt x="36" y="52"/>
                  <a:pt x="36" y="52"/>
                  <a:pt x="36" y="52"/>
                </a:cubicBezTo>
                <a:cubicBezTo>
                  <a:pt x="37" y="50"/>
                  <a:pt x="37" y="50"/>
                  <a:pt x="37" y="50"/>
                </a:cubicBezTo>
                <a:cubicBezTo>
                  <a:pt x="15" y="28"/>
                  <a:pt x="15" y="28"/>
                  <a:pt x="15" y="28"/>
                </a:cubicBezTo>
                <a:cubicBezTo>
                  <a:pt x="14" y="27"/>
                  <a:pt x="14" y="27"/>
                  <a:pt x="14" y="27"/>
                </a:cubicBezTo>
                <a:cubicBezTo>
                  <a:pt x="15" y="26"/>
                  <a:pt x="15" y="26"/>
                  <a:pt x="15" y="26"/>
                </a:cubicBezTo>
                <a:cubicBezTo>
                  <a:pt x="17" y="18"/>
                  <a:pt x="17" y="18"/>
                  <a:pt x="17" y="18"/>
                </a:cubicBezTo>
                <a:cubicBezTo>
                  <a:pt x="12" y="20"/>
                  <a:pt x="12" y="20"/>
                  <a:pt x="12" y="20"/>
                </a:cubicBezTo>
                <a:cubicBezTo>
                  <a:pt x="7" y="15"/>
                  <a:pt x="7" y="15"/>
                  <a:pt x="7" y="15"/>
                </a:cubicBezTo>
                <a:cubicBezTo>
                  <a:pt x="21" y="7"/>
                  <a:pt x="21" y="7"/>
                  <a:pt x="21" y="7"/>
                </a:cubicBezTo>
                <a:cubicBezTo>
                  <a:pt x="25" y="12"/>
                  <a:pt x="25" y="12"/>
                  <a:pt x="25" y="12"/>
                </a:cubicBezTo>
                <a:cubicBezTo>
                  <a:pt x="30" y="11"/>
                  <a:pt x="30" y="11"/>
                  <a:pt x="30" y="11"/>
                </a:cubicBezTo>
                <a:cubicBezTo>
                  <a:pt x="32" y="10"/>
                  <a:pt x="32" y="10"/>
                  <a:pt x="32" y="10"/>
                </a:cubicBezTo>
                <a:cubicBezTo>
                  <a:pt x="33" y="11"/>
                  <a:pt x="33" y="11"/>
                  <a:pt x="33" y="11"/>
                </a:cubicBezTo>
                <a:close/>
                <a:moveTo>
                  <a:pt x="43" y="31"/>
                </a:moveTo>
                <a:cubicBezTo>
                  <a:pt x="41" y="29"/>
                  <a:pt x="38" y="29"/>
                  <a:pt x="36" y="31"/>
                </a:cubicBezTo>
                <a:cubicBezTo>
                  <a:pt x="33" y="33"/>
                  <a:pt x="33" y="37"/>
                  <a:pt x="36" y="39"/>
                </a:cubicBezTo>
                <a:cubicBezTo>
                  <a:pt x="38" y="41"/>
                  <a:pt x="41" y="41"/>
                  <a:pt x="43" y="39"/>
                </a:cubicBezTo>
                <a:cubicBezTo>
                  <a:pt x="45" y="37"/>
                  <a:pt x="45" y="33"/>
                  <a:pt x="43" y="31"/>
                </a:cubicBezTo>
                <a:close/>
                <a:moveTo>
                  <a:pt x="13" y="0"/>
                </a:moveTo>
                <a:cubicBezTo>
                  <a:pt x="0" y="8"/>
                  <a:pt x="0" y="8"/>
                  <a:pt x="0" y="8"/>
                </a:cubicBezTo>
                <a:cubicBezTo>
                  <a:pt x="5" y="13"/>
                  <a:pt x="5" y="13"/>
                  <a:pt x="5" y="13"/>
                </a:cubicBezTo>
                <a:cubicBezTo>
                  <a:pt x="19" y="5"/>
                  <a:pt x="19" y="5"/>
                  <a:pt x="19" y="5"/>
                </a:cubicBezTo>
                <a:cubicBezTo>
                  <a:pt x="13" y="0"/>
                  <a:pt x="13" y="0"/>
                  <a:pt x="13" y="0"/>
                </a:cubicBezTo>
                <a:close/>
                <a:moveTo>
                  <a:pt x="50" y="37"/>
                </a:moveTo>
                <a:cubicBezTo>
                  <a:pt x="30" y="16"/>
                  <a:pt x="30" y="16"/>
                  <a:pt x="30" y="16"/>
                </a:cubicBezTo>
                <a:cubicBezTo>
                  <a:pt x="22" y="18"/>
                  <a:pt x="22" y="18"/>
                  <a:pt x="22" y="18"/>
                </a:cubicBezTo>
                <a:cubicBezTo>
                  <a:pt x="21" y="26"/>
                  <a:pt x="21" y="26"/>
                  <a:pt x="21" y="26"/>
                </a:cubicBezTo>
                <a:cubicBezTo>
                  <a:pt x="41" y="46"/>
                  <a:pt x="41" y="46"/>
                  <a:pt x="41" y="46"/>
                </a:cubicBezTo>
                <a:cubicBezTo>
                  <a:pt x="46" y="42"/>
                  <a:pt x="46" y="42"/>
                  <a:pt x="46" y="42"/>
                </a:cubicBezTo>
                <a:lnTo>
                  <a:pt x="50" y="37"/>
                </a:lnTo>
                <a:close/>
              </a:path>
            </a:pathLst>
          </a:custGeom>
          <a:solidFill>
            <a:schemeClr val="bg1"/>
          </a:solidFill>
          <a:ln>
            <a:noFill/>
          </a:ln>
        </p:spPr>
        <p:txBody>
          <a:body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方正黑体简体" panose="02010601030101010101" pitchFamily="2" charset="-122"/>
              <a:cs typeface="+mn-cs"/>
              <a:sym typeface="Arial" panose="020B0604020202020204" pitchFamily="34" charset="0"/>
            </a:endParaRPr>
          </a:p>
        </p:txBody>
      </p:sp>
      <p:sp>
        <p:nvSpPr>
          <p:cNvPr id="255" name="Freeform 334"/>
          <p:cNvSpPr>
            <a:spLocks noEditPoints="1"/>
          </p:cNvSpPr>
          <p:nvPr/>
        </p:nvSpPr>
        <p:spPr bwMode="auto">
          <a:xfrm>
            <a:off x="2882108" y="1966066"/>
            <a:ext cx="227012" cy="250825"/>
          </a:xfrm>
          <a:custGeom>
            <a:avLst/>
            <a:gdLst>
              <a:gd name="T0" fmla="*/ 36647 w 62"/>
              <a:gd name="T1" fmla="*/ 226145 h 69"/>
              <a:gd name="T2" fmla="*/ 95281 w 62"/>
              <a:gd name="T3" fmla="*/ 218850 h 69"/>
              <a:gd name="T4" fmla="*/ 95281 w 62"/>
              <a:gd name="T5" fmla="*/ 131310 h 69"/>
              <a:gd name="T6" fmla="*/ 84287 w 62"/>
              <a:gd name="T7" fmla="*/ 113073 h 69"/>
              <a:gd name="T8" fmla="*/ 113605 w 62"/>
              <a:gd name="T9" fmla="*/ 83893 h 69"/>
              <a:gd name="T10" fmla="*/ 142922 w 62"/>
              <a:gd name="T11" fmla="*/ 113073 h 69"/>
              <a:gd name="T12" fmla="*/ 131928 w 62"/>
              <a:gd name="T13" fmla="*/ 131310 h 69"/>
              <a:gd name="T14" fmla="*/ 131928 w 62"/>
              <a:gd name="T15" fmla="*/ 218850 h 69"/>
              <a:gd name="T16" fmla="*/ 190562 w 62"/>
              <a:gd name="T17" fmla="*/ 226145 h 69"/>
              <a:gd name="T18" fmla="*/ 190562 w 62"/>
              <a:gd name="T19" fmla="*/ 251678 h 69"/>
              <a:gd name="T20" fmla="*/ 36647 w 62"/>
              <a:gd name="T21" fmla="*/ 251678 h 69"/>
              <a:gd name="T22" fmla="*/ 36647 w 62"/>
              <a:gd name="T23" fmla="*/ 226145 h 69"/>
              <a:gd name="T24" fmla="*/ 113605 w 62"/>
              <a:gd name="T25" fmla="*/ 40123 h 69"/>
              <a:gd name="T26" fmla="*/ 65964 w 62"/>
              <a:gd name="T27" fmla="*/ 62008 h 69"/>
              <a:gd name="T28" fmla="*/ 43976 w 62"/>
              <a:gd name="T29" fmla="*/ 113073 h 69"/>
              <a:gd name="T30" fmla="*/ 65964 w 62"/>
              <a:gd name="T31" fmla="*/ 160490 h 69"/>
              <a:gd name="T32" fmla="*/ 65964 w 62"/>
              <a:gd name="T33" fmla="*/ 160490 h 69"/>
              <a:gd name="T34" fmla="*/ 76958 w 62"/>
              <a:gd name="T35" fmla="*/ 145900 h 69"/>
              <a:gd name="T36" fmla="*/ 62299 w 62"/>
              <a:gd name="T37" fmla="*/ 113073 h 69"/>
              <a:gd name="T38" fmla="*/ 76958 w 62"/>
              <a:gd name="T39" fmla="*/ 76598 h 69"/>
              <a:gd name="T40" fmla="*/ 113605 w 62"/>
              <a:gd name="T41" fmla="*/ 62008 h 69"/>
              <a:gd name="T42" fmla="*/ 150251 w 62"/>
              <a:gd name="T43" fmla="*/ 76598 h 69"/>
              <a:gd name="T44" fmla="*/ 164910 w 62"/>
              <a:gd name="T45" fmla="*/ 113073 h 69"/>
              <a:gd name="T46" fmla="*/ 150251 w 62"/>
              <a:gd name="T47" fmla="*/ 145900 h 69"/>
              <a:gd name="T48" fmla="*/ 161245 w 62"/>
              <a:gd name="T49" fmla="*/ 160490 h 69"/>
              <a:gd name="T50" fmla="*/ 164910 w 62"/>
              <a:gd name="T51" fmla="*/ 160490 h 69"/>
              <a:gd name="T52" fmla="*/ 183233 w 62"/>
              <a:gd name="T53" fmla="*/ 113073 h 69"/>
              <a:gd name="T54" fmla="*/ 164910 w 62"/>
              <a:gd name="T55" fmla="*/ 62008 h 69"/>
              <a:gd name="T56" fmla="*/ 113605 w 62"/>
              <a:gd name="T57" fmla="*/ 40123 h 69"/>
              <a:gd name="T58" fmla="*/ 113605 w 62"/>
              <a:gd name="T59" fmla="*/ 0 h 69"/>
              <a:gd name="T60" fmla="*/ 32982 w 62"/>
              <a:gd name="T61" fmla="*/ 32828 h 69"/>
              <a:gd name="T62" fmla="*/ 0 w 62"/>
              <a:gd name="T63" fmla="*/ 113073 h 69"/>
              <a:gd name="T64" fmla="*/ 32982 w 62"/>
              <a:gd name="T65" fmla="*/ 189670 h 69"/>
              <a:gd name="T66" fmla="*/ 36647 w 62"/>
              <a:gd name="T67" fmla="*/ 193318 h 69"/>
              <a:gd name="T68" fmla="*/ 47641 w 62"/>
              <a:gd name="T69" fmla="*/ 178728 h 69"/>
              <a:gd name="T70" fmla="*/ 47641 w 62"/>
              <a:gd name="T71" fmla="*/ 178728 h 69"/>
              <a:gd name="T72" fmla="*/ 18323 w 62"/>
              <a:gd name="T73" fmla="*/ 113073 h 69"/>
              <a:gd name="T74" fmla="*/ 47641 w 62"/>
              <a:gd name="T75" fmla="*/ 43770 h 69"/>
              <a:gd name="T76" fmla="*/ 113605 w 62"/>
              <a:gd name="T77" fmla="*/ 18238 h 69"/>
              <a:gd name="T78" fmla="*/ 179568 w 62"/>
              <a:gd name="T79" fmla="*/ 43770 h 69"/>
              <a:gd name="T80" fmla="*/ 208886 w 62"/>
              <a:gd name="T81" fmla="*/ 113073 h 69"/>
              <a:gd name="T82" fmla="*/ 179568 w 62"/>
              <a:gd name="T83" fmla="*/ 178728 h 69"/>
              <a:gd name="T84" fmla="*/ 175904 w 62"/>
              <a:gd name="T85" fmla="*/ 178728 h 69"/>
              <a:gd name="T86" fmla="*/ 186898 w 62"/>
              <a:gd name="T87" fmla="*/ 196965 h 69"/>
              <a:gd name="T88" fmla="*/ 194227 w 62"/>
              <a:gd name="T89" fmla="*/ 189670 h 69"/>
              <a:gd name="T90" fmla="*/ 227209 w 62"/>
              <a:gd name="T91" fmla="*/ 113073 h 69"/>
              <a:gd name="T92" fmla="*/ 194227 w 62"/>
              <a:gd name="T93" fmla="*/ 32828 h 69"/>
              <a:gd name="T94" fmla="*/ 113605 w 62"/>
              <a:gd name="T95" fmla="*/ 0 h 69"/>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62" h="69">
                <a:moveTo>
                  <a:pt x="10" y="62"/>
                </a:moveTo>
                <a:cubicBezTo>
                  <a:pt x="26" y="60"/>
                  <a:pt x="26" y="60"/>
                  <a:pt x="26" y="60"/>
                </a:cubicBezTo>
                <a:cubicBezTo>
                  <a:pt x="26" y="36"/>
                  <a:pt x="26" y="36"/>
                  <a:pt x="26" y="36"/>
                </a:cubicBezTo>
                <a:cubicBezTo>
                  <a:pt x="24" y="35"/>
                  <a:pt x="23" y="33"/>
                  <a:pt x="23" y="31"/>
                </a:cubicBezTo>
                <a:cubicBezTo>
                  <a:pt x="23" y="26"/>
                  <a:pt x="27" y="23"/>
                  <a:pt x="31" y="23"/>
                </a:cubicBezTo>
                <a:cubicBezTo>
                  <a:pt x="35" y="23"/>
                  <a:pt x="39" y="26"/>
                  <a:pt x="39" y="31"/>
                </a:cubicBezTo>
                <a:cubicBezTo>
                  <a:pt x="39" y="33"/>
                  <a:pt x="38" y="35"/>
                  <a:pt x="36" y="36"/>
                </a:cubicBezTo>
                <a:cubicBezTo>
                  <a:pt x="36" y="60"/>
                  <a:pt x="36" y="60"/>
                  <a:pt x="36" y="60"/>
                </a:cubicBezTo>
                <a:cubicBezTo>
                  <a:pt x="52" y="62"/>
                  <a:pt x="52" y="62"/>
                  <a:pt x="52" y="62"/>
                </a:cubicBezTo>
                <a:cubicBezTo>
                  <a:pt x="52" y="69"/>
                  <a:pt x="52" y="69"/>
                  <a:pt x="52" y="69"/>
                </a:cubicBezTo>
                <a:cubicBezTo>
                  <a:pt x="10" y="69"/>
                  <a:pt x="10" y="69"/>
                  <a:pt x="10" y="69"/>
                </a:cubicBezTo>
                <a:cubicBezTo>
                  <a:pt x="10" y="62"/>
                  <a:pt x="10" y="62"/>
                  <a:pt x="10" y="62"/>
                </a:cubicBezTo>
                <a:close/>
                <a:moveTo>
                  <a:pt x="31" y="11"/>
                </a:moveTo>
                <a:cubicBezTo>
                  <a:pt x="26" y="11"/>
                  <a:pt x="21" y="14"/>
                  <a:pt x="18" y="17"/>
                </a:cubicBezTo>
                <a:cubicBezTo>
                  <a:pt x="14" y="20"/>
                  <a:pt x="12" y="25"/>
                  <a:pt x="12" y="31"/>
                </a:cubicBezTo>
                <a:cubicBezTo>
                  <a:pt x="12" y="36"/>
                  <a:pt x="14" y="41"/>
                  <a:pt x="18" y="44"/>
                </a:cubicBezTo>
                <a:cubicBezTo>
                  <a:pt x="18" y="44"/>
                  <a:pt x="18" y="44"/>
                  <a:pt x="18" y="44"/>
                </a:cubicBezTo>
                <a:cubicBezTo>
                  <a:pt x="21" y="40"/>
                  <a:pt x="21" y="40"/>
                  <a:pt x="21" y="40"/>
                </a:cubicBezTo>
                <a:cubicBezTo>
                  <a:pt x="19" y="38"/>
                  <a:pt x="17" y="34"/>
                  <a:pt x="17" y="31"/>
                </a:cubicBezTo>
                <a:cubicBezTo>
                  <a:pt x="17" y="27"/>
                  <a:pt x="19" y="23"/>
                  <a:pt x="21" y="21"/>
                </a:cubicBezTo>
                <a:cubicBezTo>
                  <a:pt x="24" y="18"/>
                  <a:pt x="27" y="17"/>
                  <a:pt x="31" y="17"/>
                </a:cubicBezTo>
                <a:cubicBezTo>
                  <a:pt x="35" y="17"/>
                  <a:pt x="38" y="18"/>
                  <a:pt x="41" y="21"/>
                </a:cubicBezTo>
                <a:cubicBezTo>
                  <a:pt x="43" y="23"/>
                  <a:pt x="45" y="27"/>
                  <a:pt x="45" y="31"/>
                </a:cubicBezTo>
                <a:cubicBezTo>
                  <a:pt x="45" y="34"/>
                  <a:pt x="44" y="38"/>
                  <a:pt x="41" y="40"/>
                </a:cubicBezTo>
                <a:cubicBezTo>
                  <a:pt x="44" y="44"/>
                  <a:pt x="44" y="44"/>
                  <a:pt x="44" y="44"/>
                </a:cubicBezTo>
                <a:cubicBezTo>
                  <a:pt x="44" y="44"/>
                  <a:pt x="44" y="44"/>
                  <a:pt x="45" y="44"/>
                </a:cubicBezTo>
                <a:cubicBezTo>
                  <a:pt x="48" y="41"/>
                  <a:pt x="50" y="36"/>
                  <a:pt x="50" y="31"/>
                </a:cubicBezTo>
                <a:cubicBezTo>
                  <a:pt x="50" y="25"/>
                  <a:pt x="48" y="20"/>
                  <a:pt x="45" y="17"/>
                </a:cubicBezTo>
                <a:cubicBezTo>
                  <a:pt x="41" y="14"/>
                  <a:pt x="36" y="11"/>
                  <a:pt x="31" y="11"/>
                </a:cubicBezTo>
                <a:close/>
                <a:moveTo>
                  <a:pt x="31" y="0"/>
                </a:moveTo>
                <a:cubicBezTo>
                  <a:pt x="23" y="0"/>
                  <a:pt x="15" y="3"/>
                  <a:pt x="9" y="9"/>
                </a:cubicBezTo>
                <a:cubicBezTo>
                  <a:pt x="4" y="14"/>
                  <a:pt x="0" y="22"/>
                  <a:pt x="0" y="31"/>
                </a:cubicBezTo>
                <a:cubicBezTo>
                  <a:pt x="0" y="39"/>
                  <a:pt x="4" y="47"/>
                  <a:pt x="9" y="52"/>
                </a:cubicBezTo>
                <a:cubicBezTo>
                  <a:pt x="10" y="52"/>
                  <a:pt x="10" y="53"/>
                  <a:pt x="10" y="53"/>
                </a:cubicBezTo>
                <a:cubicBezTo>
                  <a:pt x="13" y="49"/>
                  <a:pt x="13" y="49"/>
                  <a:pt x="13" y="49"/>
                </a:cubicBezTo>
                <a:cubicBezTo>
                  <a:pt x="13" y="49"/>
                  <a:pt x="13" y="49"/>
                  <a:pt x="13" y="49"/>
                </a:cubicBezTo>
                <a:cubicBezTo>
                  <a:pt x="8" y="44"/>
                  <a:pt x="5" y="38"/>
                  <a:pt x="5" y="31"/>
                </a:cubicBezTo>
                <a:cubicBezTo>
                  <a:pt x="5" y="23"/>
                  <a:pt x="8" y="17"/>
                  <a:pt x="13" y="12"/>
                </a:cubicBezTo>
                <a:cubicBezTo>
                  <a:pt x="18" y="8"/>
                  <a:pt x="24" y="5"/>
                  <a:pt x="31" y="5"/>
                </a:cubicBezTo>
                <a:cubicBezTo>
                  <a:pt x="38" y="5"/>
                  <a:pt x="44" y="8"/>
                  <a:pt x="49" y="12"/>
                </a:cubicBezTo>
                <a:cubicBezTo>
                  <a:pt x="54" y="17"/>
                  <a:pt x="57" y="23"/>
                  <a:pt x="57" y="31"/>
                </a:cubicBezTo>
                <a:cubicBezTo>
                  <a:pt x="57" y="38"/>
                  <a:pt x="54" y="44"/>
                  <a:pt x="49" y="49"/>
                </a:cubicBezTo>
                <a:cubicBezTo>
                  <a:pt x="49" y="49"/>
                  <a:pt x="48" y="49"/>
                  <a:pt x="48" y="49"/>
                </a:cubicBezTo>
                <a:cubicBezTo>
                  <a:pt x="51" y="54"/>
                  <a:pt x="51" y="54"/>
                  <a:pt x="51" y="54"/>
                </a:cubicBezTo>
                <a:cubicBezTo>
                  <a:pt x="52" y="53"/>
                  <a:pt x="52" y="53"/>
                  <a:pt x="53" y="52"/>
                </a:cubicBezTo>
                <a:cubicBezTo>
                  <a:pt x="58" y="47"/>
                  <a:pt x="62" y="39"/>
                  <a:pt x="62" y="31"/>
                </a:cubicBezTo>
                <a:cubicBezTo>
                  <a:pt x="62" y="22"/>
                  <a:pt x="58" y="14"/>
                  <a:pt x="53" y="9"/>
                </a:cubicBezTo>
                <a:cubicBezTo>
                  <a:pt x="47" y="3"/>
                  <a:pt x="39" y="0"/>
                  <a:pt x="31" y="0"/>
                </a:cubicBezTo>
                <a:close/>
              </a:path>
            </a:pathLst>
          </a:custGeom>
          <a:solidFill>
            <a:schemeClr val="bg1"/>
          </a:solidFill>
          <a:ln>
            <a:noFill/>
          </a:ln>
        </p:spPr>
        <p:txBody>
          <a:body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方正黑体简体" panose="02010601030101010101" pitchFamily="2" charset="-122"/>
              <a:cs typeface="+mn-cs"/>
              <a:sym typeface="Arial" panose="020B0604020202020204" pitchFamily="34" charset="0"/>
            </a:endParaRPr>
          </a:p>
        </p:txBody>
      </p:sp>
      <p:sp>
        <p:nvSpPr>
          <p:cNvPr id="256" name="Freeform 335"/>
          <p:cNvSpPr/>
          <p:nvPr/>
        </p:nvSpPr>
        <p:spPr bwMode="auto">
          <a:xfrm>
            <a:off x="2482058" y="1978766"/>
            <a:ext cx="254000" cy="223837"/>
          </a:xfrm>
          <a:custGeom>
            <a:avLst/>
            <a:gdLst>
              <a:gd name="T0" fmla="*/ 213025 w 69"/>
              <a:gd name="T1" fmla="*/ 95353 h 61"/>
              <a:gd name="T2" fmla="*/ 213025 w 69"/>
              <a:gd name="T3" fmla="*/ 223713 h 61"/>
              <a:gd name="T4" fmla="*/ 168951 w 69"/>
              <a:gd name="T5" fmla="*/ 223713 h 61"/>
              <a:gd name="T6" fmla="*/ 168951 w 69"/>
              <a:gd name="T7" fmla="*/ 157699 h 61"/>
              <a:gd name="T8" fmla="*/ 132222 w 69"/>
              <a:gd name="T9" fmla="*/ 121025 h 61"/>
              <a:gd name="T10" fmla="*/ 132222 w 69"/>
              <a:gd name="T11" fmla="*/ 121025 h 61"/>
              <a:gd name="T12" fmla="*/ 91821 w 69"/>
              <a:gd name="T13" fmla="*/ 157699 h 61"/>
              <a:gd name="T14" fmla="*/ 91821 w 69"/>
              <a:gd name="T15" fmla="*/ 223713 h 61"/>
              <a:gd name="T16" fmla="*/ 44074 w 69"/>
              <a:gd name="T17" fmla="*/ 223713 h 61"/>
              <a:gd name="T18" fmla="*/ 44074 w 69"/>
              <a:gd name="T19" fmla="*/ 95353 h 61"/>
              <a:gd name="T20" fmla="*/ 18364 w 69"/>
              <a:gd name="T21" fmla="*/ 117358 h 61"/>
              <a:gd name="T22" fmla="*/ 0 w 69"/>
              <a:gd name="T23" fmla="*/ 95353 h 61"/>
              <a:gd name="T24" fmla="*/ 117531 w 69"/>
              <a:gd name="T25" fmla="*/ 7335 h 61"/>
              <a:gd name="T26" fmla="*/ 124877 w 69"/>
              <a:gd name="T27" fmla="*/ 0 h 61"/>
              <a:gd name="T28" fmla="*/ 135895 w 69"/>
              <a:gd name="T29" fmla="*/ 7335 h 61"/>
              <a:gd name="T30" fmla="*/ 253426 w 69"/>
              <a:gd name="T31" fmla="*/ 91686 h 61"/>
              <a:gd name="T32" fmla="*/ 238735 w 69"/>
              <a:gd name="T33" fmla="*/ 110023 h 61"/>
              <a:gd name="T34" fmla="*/ 213025 w 69"/>
              <a:gd name="T35" fmla="*/ 95353 h 61"/>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69" h="61">
                <a:moveTo>
                  <a:pt x="58" y="26"/>
                </a:moveTo>
                <a:cubicBezTo>
                  <a:pt x="58" y="61"/>
                  <a:pt x="58" y="61"/>
                  <a:pt x="58" y="61"/>
                </a:cubicBezTo>
                <a:cubicBezTo>
                  <a:pt x="46" y="61"/>
                  <a:pt x="46" y="61"/>
                  <a:pt x="46" y="61"/>
                </a:cubicBezTo>
                <a:cubicBezTo>
                  <a:pt x="46" y="43"/>
                  <a:pt x="46" y="43"/>
                  <a:pt x="46" y="43"/>
                </a:cubicBezTo>
                <a:cubicBezTo>
                  <a:pt x="46" y="38"/>
                  <a:pt x="41" y="33"/>
                  <a:pt x="36" y="33"/>
                </a:cubicBezTo>
                <a:cubicBezTo>
                  <a:pt x="36" y="33"/>
                  <a:pt x="36" y="33"/>
                  <a:pt x="36" y="33"/>
                </a:cubicBezTo>
                <a:cubicBezTo>
                  <a:pt x="30" y="33"/>
                  <a:pt x="25" y="38"/>
                  <a:pt x="25" y="43"/>
                </a:cubicBezTo>
                <a:cubicBezTo>
                  <a:pt x="25" y="61"/>
                  <a:pt x="25" y="61"/>
                  <a:pt x="25" y="61"/>
                </a:cubicBezTo>
                <a:cubicBezTo>
                  <a:pt x="12" y="61"/>
                  <a:pt x="12" y="61"/>
                  <a:pt x="12" y="61"/>
                </a:cubicBezTo>
                <a:cubicBezTo>
                  <a:pt x="12" y="26"/>
                  <a:pt x="12" y="26"/>
                  <a:pt x="12" y="26"/>
                </a:cubicBezTo>
                <a:cubicBezTo>
                  <a:pt x="5" y="32"/>
                  <a:pt x="5" y="32"/>
                  <a:pt x="5" y="32"/>
                </a:cubicBezTo>
                <a:cubicBezTo>
                  <a:pt x="0" y="26"/>
                  <a:pt x="0" y="26"/>
                  <a:pt x="0" y="26"/>
                </a:cubicBezTo>
                <a:cubicBezTo>
                  <a:pt x="32" y="2"/>
                  <a:pt x="32" y="2"/>
                  <a:pt x="32" y="2"/>
                </a:cubicBezTo>
                <a:cubicBezTo>
                  <a:pt x="34" y="0"/>
                  <a:pt x="34" y="0"/>
                  <a:pt x="34" y="0"/>
                </a:cubicBezTo>
                <a:cubicBezTo>
                  <a:pt x="37" y="2"/>
                  <a:pt x="37" y="2"/>
                  <a:pt x="37" y="2"/>
                </a:cubicBezTo>
                <a:cubicBezTo>
                  <a:pt x="69" y="25"/>
                  <a:pt x="69" y="25"/>
                  <a:pt x="69" y="25"/>
                </a:cubicBezTo>
                <a:cubicBezTo>
                  <a:pt x="65" y="30"/>
                  <a:pt x="65" y="30"/>
                  <a:pt x="65" y="30"/>
                </a:cubicBezTo>
                <a:lnTo>
                  <a:pt x="58" y="26"/>
                </a:lnTo>
                <a:close/>
              </a:path>
            </a:pathLst>
          </a:custGeom>
          <a:solidFill>
            <a:schemeClr val="bg1"/>
          </a:solidFill>
          <a:ln>
            <a:noFill/>
          </a:ln>
        </p:spPr>
        <p:txBody>
          <a:body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方正黑体简体" panose="02010601030101010101" pitchFamily="2" charset="-122"/>
              <a:cs typeface="+mn-cs"/>
              <a:sym typeface="Arial" panose="020B0604020202020204" pitchFamily="34" charset="0"/>
            </a:endParaRPr>
          </a:p>
        </p:txBody>
      </p:sp>
      <p:sp>
        <p:nvSpPr>
          <p:cNvPr id="257" name="Freeform 336"/>
          <p:cNvSpPr>
            <a:spLocks noEditPoints="1"/>
          </p:cNvSpPr>
          <p:nvPr/>
        </p:nvSpPr>
        <p:spPr bwMode="auto">
          <a:xfrm>
            <a:off x="2134395" y="1251691"/>
            <a:ext cx="220663" cy="214312"/>
          </a:xfrm>
          <a:custGeom>
            <a:avLst/>
            <a:gdLst>
              <a:gd name="T0" fmla="*/ 157823 w 60"/>
              <a:gd name="T1" fmla="*/ 161758 h 58"/>
              <a:gd name="T2" fmla="*/ 176174 w 60"/>
              <a:gd name="T3" fmla="*/ 213227 h 58"/>
              <a:gd name="T4" fmla="*/ 198196 w 60"/>
              <a:gd name="T5" fmla="*/ 213227 h 58"/>
              <a:gd name="T6" fmla="*/ 190856 w 60"/>
              <a:gd name="T7" fmla="*/ 161758 h 58"/>
              <a:gd name="T8" fmla="*/ 220218 w 60"/>
              <a:gd name="T9" fmla="*/ 161758 h 58"/>
              <a:gd name="T10" fmla="*/ 220218 w 60"/>
              <a:gd name="T11" fmla="*/ 0 h 58"/>
              <a:gd name="T12" fmla="*/ 0 w 60"/>
              <a:gd name="T13" fmla="*/ 0 h 58"/>
              <a:gd name="T14" fmla="*/ 0 w 60"/>
              <a:gd name="T15" fmla="*/ 161758 h 58"/>
              <a:gd name="T16" fmla="*/ 25692 w 60"/>
              <a:gd name="T17" fmla="*/ 161758 h 58"/>
              <a:gd name="T18" fmla="*/ 18352 w 60"/>
              <a:gd name="T19" fmla="*/ 213227 h 58"/>
              <a:gd name="T20" fmla="*/ 40373 w 60"/>
              <a:gd name="T21" fmla="*/ 213227 h 58"/>
              <a:gd name="T22" fmla="*/ 58725 w 60"/>
              <a:gd name="T23" fmla="*/ 161758 h 58"/>
              <a:gd name="T24" fmla="*/ 157823 w 60"/>
              <a:gd name="T25" fmla="*/ 161758 h 58"/>
              <a:gd name="T26" fmla="*/ 40373 w 60"/>
              <a:gd name="T27" fmla="*/ 25734 h 58"/>
              <a:gd name="T28" fmla="*/ 143142 w 60"/>
              <a:gd name="T29" fmla="*/ 25734 h 58"/>
              <a:gd name="T30" fmla="*/ 165164 w 60"/>
              <a:gd name="T31" fmla="*/ 44116 h 58"/>
              <a:gd name="T32" fmla="*/ 165164 w 60"/>
              <a:gd name="T33" fmla="*/ 110290 h 58"/>
              <a:gd name="T34" fmla="*/ 143142 w 60"/>
              <a:gd name="T35" fmla="*/ 128671 h 58"/>
              <a:gd name="T36" fmla="*/ 40373 w 60"/>
              <a:gd name="T37" fmla="*/ 128671 h 58"/>
              <a:gd name="T38" fmla="*/ 22022 w 60"/>
              <a:gd name="T39" fmla="*/ 110290 h 58"/>
              <a:gd name="T40" fmla="*/ 22022 w 60"/>
              <a:gd name="T41" fmla="*/ 44116 h 58"/>
              <a:gd name="T42" fmla="*/ 40373 w 60"/>
              <a:gd name="T43" fmla="*/ 25734 h 58"/>
              <a:gd name="T44" fmla="*/ 190856 w 60"/>
              <a:gd name="T45" fmla="*/ 84556 h 58"/>
              <a:gd name="T46" fmla="*/ 205537 w 60"/>
              <a:gd name="T47" fmla="*/ 99261 h 58"/>
              <a:gd name="T48" fmla="*/ 190856 w 60"/>
              <a:gd name="T49" fmla="*/ 110290 h 58"/>
              <a:gd name="T50" fmla="*/ 179845 w 60"/>
              <a:gd name="T51" fmla="*/ 99261 h 58"/>
              <a:gd name="T52" fmla="*/ 190856 w 60"/>
              <a:gd name="T53" fmla="*/ 84556 h 58"/>
              <a:gd name="T54" fmla="*/ 190856 w 60"/>
              <a:gd name="T55" fmla="*/ 44116 h 58"/>
              <a:gd name="T56" fmla="*/ 205537 w 60"/>
              <a:gd name="T57" fmla="*/ 58821 h 58"/>
              <a:gd name="T58" fmla="*/ 190856 w 60"/>
              <a:gd name="T59" fmla="*/ 69850 h 58"/>
              <a:gd name="T60" fmla="*/ 179845 w 60"/>
              <a:gd name="T61" fmla="*/ 58821 h 58"/>
              <a:gd name="T62" fmla="*/ 190856 w 60"/>
              <a:gd name="T63" fmla="*/ 44116 h 58"/>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60" h="58">
                <a:moveTo>
                  <a:pt x="43" y="44"/>
                </a:moveTo>
                <a:cubicBezTo>
                  <a:pt x="48" y="58"/>
                  <a:pt x="48" y="58"/>
                  <a:pt x="48" y="58"/>
                </a:cubicBezTo>
                <a:cubicBezTo>
                  <a:pt x="54" y="58"/>
                  <a:pt x="54" y="58"/>
                  <a:pt x="54" y="58"/>
                </a:cubicBezTo>
                <a:cubicBezTo>
                  <a:pt x="52" y="44"/>
                  <a:pt x="52" y="44"/>
                  <a:pt x="52" y="44"/>
                </a:cubicBezTo>
                <a:cubicBezTo>
                  <a:pt x="60" y="44"/>
                  <a:pt x="60" y="44"/>
                  <a:pt x="60" y="44"/>
                </a:cubicBezTo>
                <a:cubicBezTo>
                  <a:pt x="60" y="0"/>
                  <a:pt x="60" y="0"/>
                  <a:pt x="60" y="0"/>
                </a:cubicBezTo>
                <a:cubicBezTo>
                  <a:pt x="0" y="0"/>
                  <a:pt x="0" y="0"/>
                  <a:pt x="0" y="0"/>
                </a:cubicBezTo>
                <a:cubicBezTo>
                  <a:pt x="0" y="44"/>
                  <a:pt x="0" y="44"/>
                  <a:pt x="0" y="44"/>
                </a:cubicBezTo>
                <a:cubicBezTo>
                  <a:pt x="7" y="44"/>
                  <a:pt x="7" y="44"/>
                  <a:pt x="7" y="44"/>
                </a:cubicBezTo>
                <a:cubicBezTo>
                  <a:pt x="5" y="58"/>
                  <a:pt x="5" y="58"/>
                  <a:pt x="5" y="58"/>
                </a:cubicBezTo>
                <a:cubicBezTo>
                  <a:pt x="11" y="58"/>
                  <a:pt x="11" y="58"/>
                  <a:pt x="11" y="58"/>
                </a:cubicBezTo>
                <a:cubicBezTo>
                  <a:pt x="16" y="44"/>
                  <a:pt x="16" y="44"/>
                  <a:pt x="16" y="44"/>
                </a:cubicBezTo>
                <a:cubicBezTo>
                  <a:pt x="43" y="44"/>
                  <a:pt x="43" y="44"/>
                  <a:pt x="43" y="44"/>
                </a:cubicBezTo>
                <a:close/>
                <a:moveTo>
                  <a:pt x="11" y="7"/>
                </a:moveTo>
                <a:cubicBezTo>
                  <a:pt x="39" y="7"/>
                  <a:pt x="39" y="7"/>
                  <a:pt x="39" y="7"/>
                </a:cubicBezTo>
                <a:cubicBezTo>
                  <a:pt x="42" y="7"/>
                  <a:pt x="45" y="9"/>
                  <a:pt x="45" y="12"/>
                </a:cubicBezTo>
                <a:cubicBezTo>
                  <a:pt x="45" y="30"/>
                  <a:pt x="45" y="30"/>
                  <a:pt x="45" y="30"/>
                </a:cubicBezTo>
                <a:cubicBezTo>
                  <a:pt x="45" y="33"/>
                  <a:pt x="42" y="35"/>
                  <a:pt x="39" y="35"/>
                </a:cubicBezTo>
                <a:cubicBezTo>
                  <a:pt x="11" y="35"/>
                  <a:pt x="11" y="35"/>
                  <a:pt x="11" y="35"/>
                </a:cubicBezTo>
                <a:cubicBezTo>
                  <a:pt x="8" y="35"/>
                  <a:pt x="6" y="33"/>
                  <a:pt x="6" y="30"/>
                </a:cubicBezTo>
                <a:cubicBezTo>
                  <a:pt x="6" y="12"/>
                  <a:pt x="6" y="12"/>
                  <a:pt x="6" y="12"/>
                </a:cubicBezTo>
                <a:cubicBezTo>
                  <a:pt x="6" y="9"/>
                  <a:pt x="8" y="7"/>
                  <a:pt x="11" y="7"/>
                </a:cubicBezTo>
                <a:close/>
                <a:moveTo>
                  <a:pt x="52" y="23"/>
                </a:moveTo>
                <a:cubicBezTo>
                  <a:pt x="54" y="23"/>
                  <a:pt x="56" y="25"/>
                  <a:pt x="56" y="27"/>
                </a:cubicBezTo>
                <a:cubicBezTo>
                  <a:pt x="56" y="29"/>
                  <a:pt x="54" y="30"/>
                  <a:pt x="52" y="30"/>
                </a:cubicBezTo>
                <a:cubicBezTo>
                  <a:pt x="50" y="30"/>
                  <a:pt x="49" y="29"/>
                  <a:pt x="49" y="27"/>
                </a:cubicBezTo>
                <a:cubicBezTo>
                  <a:pt x="49" y="25"/>
                  <a:pt x="50" y="23"/>
                  <a:pt x="52" y="23"/>
                </a:cubicBezTo>
                <a:close/>
                <a:moveTo>
                  <a:pt x="52" y="12"/>
                </a:moveTo>
                <a:cubicBezTo>
                  <a:pt x="54" y="12"/>
                  <a:pt x="56" y="14"/>
                  <a:pt x="56" y="16"/>
                </a:cubicBezTo>
                <a:cubicBezTo>
                  <a:pt x="56" y="18"/>
                  <a:pt x="54" y="19"/>
                  <a:pt x="52" y="19"/>
                </a:cubicBezTo>
                <a:cubicBezTo>
                  <a:pt x="50" y="19"/>
                  <a:pt x="49" y="18"/>
                  <a:pt x="49" y="16"/>
                </a:cubicBezTo>
                <a:cubicBezTo>
                  <a:pt x="49" y="14"/>
                  <a:pt x="50" y="12"/>
                  <a:pt x="52" y="12"/>
                </a:cubicBezTo>
                <a:close/>
              </a:path>
            </a:pathLst>
          </a:custGeom>
          <a:solidFill>
            <a:schemeClr val="bg1"/>
          </a:solidFill>
          <a:ln>
            <a:noFill/>
          </a:ln>
        </p:spPr>
        <p:txBody>
          <a:body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方正黑体简体" panose="02010601030101010101" pitchFamily="2" charset="-122"/>
              <a:cs typeface="+mn-cs"/>
              <a:sym typeface="Arial" panose="020B0604020202020204" pitchFamily="34" charset="0"/>
            </a:endParaRPr>
          </a:p>
        </p:txBody>
      </p:sp>
      <p:sp>
        <p:nvSpPr>
          <p:cNvPr id="258" name="Freeform 337"/>
          <p:cNvSpPr>
            <a:spLocks noEditPoints="1"/>
          </p:cNvSpPr>
          <p:nvPr/>
        </p:nvSpPr>
        <p:spPr bwMode="auto">
          <a:xfrm>
            <a:off x="2489995" y="1256453"/>
            <a:ext cx="260350" cy="192088"/>
          </a:xfrm>
          <a:custGeom>
            <a:avLst/>
            <a:gdLst>
              <a:gd name="T0" fmla="*/ 220071 w 71"/>
              <a:gd name="T1" fmla="*/ 0 h 52"/>
              <a:gd name="T2" fmla="*/ 238410 w 71"/>
              <a:gd name="T3" fmla="*/ 129402 h 52"/>
              <a:gd name="T4" fmla="*/ 260417 w 71"/>
              <a:gd name="T5" fmla="*/ 173768 h 52"/>
              <a:gd name="T6" fmla="*/ 0 w 71"/>
              <a:gd name="T7" fmla="*/ 192254 h 52"/>
              <a:gd name="T8" fmla="*/ 36678 w 71"/>
              <a:gd name="T9" fmla="*/ 147888 h 52"/>
              <a:gd name="T10" fmla="*/ 22007 w 71"/>
              <a:gd name="T11" fmla="*/ 129402 h 52"/>
              <a:gd name="T12" fmla="*/ 40346 w 71"/>
              <a:gd name="T13" fmla="*/ 0 h 52"/>
              <a:gd name="T14" fmla="*/ 99032 w 71"/>
              <a:gd name="T15" fmla="*/ 66549 h 52"/>
              <a:gd name="T16" fmla="*/ 102700 w 71"/>
              <a:gd name="T17" fmla="*/ 77641 h 52"/>
              <a:gd name="T18" fmla="*/ 165053 w 71"/>
              <a:gd name="T19" fmla="*/ 73944 h 52"/>
              <a:gd name="T20" fmla="*/ 161385 w 71"/>
              <a:gd name="T21" fmla="*/ 62852 h 52"/>
              <a:gd name="T22" fmla="*/ 157717 w 71"/>
              <a:gd name="T23" fmla="*/ 55458 h 52"/>
              <a:gd name="T24" fmla="*/ 132042 w 71"/>
              <a:gd name="T25" fmla="*/ 29578 h 52"/>
              <a:gd name="T26" fmla="*/ 113703 w 71"/>
              <a:gd name="T27" fmla="*/ 36972 h 52"/>
              <a:gd name="T28" fmla="*/ 106368 w 71"/>
              <a:gd name="T29" fmla="*/ 62852 h 52"/>
              <a:gd name="T30" fmla="*/ 117371 w 71"/>
              <a:gd name="T31" fmla="*/ 62852 h 52"/>
              <a:gd name="T32" fmla="*/ 146714 w 71"/>
              <a:gd name="T33" fmla="*/ 55458 h 52"/>
              <a:gd name="T34" fmla="*/ 132042 w 71"/>
              <a:gd name="T35" fmla="*/ 40669 h 52"/>
              <a:gd name="T36" fmla="*/ 121039 w 71"/>
              <a:gd name="T37" fmla="*/ 44366 h 52"/>
              <a:gd name="T38" fmla="*/ 117371 w 71"/>
              <a:gd name="T39" fmla="*/ 62852 h 52"/>
              <a:gd name="T40" fmla="*/ 99032 w 71"/>
              <a:gd name="T41" fmla="*/ 110916 h 52"/>
              <a:gd name="T42" fmla="*/ 102700 w 71"/>
              <a:gd name="T43" fmla="*/ 118310 h 52"/>
              <a:gd name="T44" fmla="*/ 165053 w 71"/>
              <a:gd name="T45" fmla="*/ 118310 h 52"/>
              <a:gd name="T46" fmla="*/ 161385 w 71"/>
              <a:gd name="T47" fmla="*/ 107219 h 52"/>
              <a:gd name="T48" fmla="*/ 102700 w 71"/>
              <a:gd name="T49" fmla="*/ 92430 h 52"/>
              <a:gd name="T50" fmla="*/ 99032 w 71"/>
              <a:gd name="T51" fmla="*/ 103521 h 52"/>
              <a:gd name="T52" fmla="*/ 161385 w 71"/>
              <a:gd name="T53" fmla="*/ 103521 h 52"/>
              <a:gd name="T54" fmla="*/ 165053 w 71"/>
              <a:gd name="T55" fmla="*/ 96127 h 52"/>
              <a:gd name="T56" fmla="*/ 102700 w 71"/>
              <a:gd name="T57" fmla="*/ 92430 h 52"/>
              <a:gd name="T58" fmla="*/ 99032 w 71"/>
              <a:gd name="T59" fmla="*/ 81338 h 52"/>
              <a:gd name="T60" fmla="*/ 102700 w 71"/>
              <a:gd name="T61" fmla="*/ 88733 h 52"/>
              <a:gd name="T62" fmla="*/ 165053 w 71"/>
              <a:gd name="T63" fmla="*/ 88733 h 52"/>
              <a:gd name="T64" fmla="*/ 161385 w 71"/>
              <a:gd name="T65" fmla="*/ 77641 h 52"/>
              <a:gd name="T66" fmla="*/ 117371 w 71"/>
              <a:gd name="T67" fmla="*/ 162676 h 52"/>
              <a:gd name="T68" fmla="*/ 154049 w 71"/>
              <a:gd name="T69" fmla="*/ 177465 h 52"/>
              <a:gd name="T70" fmla="*/ 117371 w 71"/>
              <a:gd name="T71" fmla="*/ 162676 h 52"/>
              <a:gd name="T72" fmla="*/ 40346 w 71"/>
              <a:gd name="T73" fmla="*/ 133099 h 52"/>
              <a:gd name="T74" fmla="*/ 220071 w 71"/>
              <a:gd name="T75" fmla="*/ 22183 h 5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71" h="52">
                <a:moveTo>
                  <a:pt x="11" y="0"/>
                </a:moveTo>
                <a:cubicBezTo>
                  <a:pt x="60" y="0"/>
                  <a:pt x="60" y="0"/>
                  <a:pt x="60" y="0"/>
                </a:cubicBezTo>
                <a:cubicBezTo>
                  <a:pt x="63" y="0"/>
                  <a:pt x="65" y="3"/>
                  <a:pt x="65" y="5"/>
                </a:cubicBezTo>
                <a:cubicBezTo>
                  <a:pt x="65" y="35"/>
                  <a:pt x="65" y="35"/>
                  <a:pt x="65" y="35"/>
                </a:cubicBezTo>
                <a:cubicBezTo>
                  <a:pt x="65" y="37"/>
                  <a:pt x="64" y="39"/>
                  <a:pt x="61" y="40"/>
                </a:cubicBezTo>
                <a:cubicBezTo>
                  <a:pt x="71" y="47"/>
                  <a:pt x="71" y="47"/>
                  <a:pt x="71" y="47"/>
                </a:cubicBezTo>
                <a:cubicBezTo>
                  <a:pt x="71" y="52"/>
                  <a:pt x="71" y="52"/>
                  <a:pt x="71" y="52"/>
                </a:cubicBezTo>
                <a:cubicBezTo>
                  <a:pt x="0" y="52"/>
                  <a:pt x="0" y="52"/>
                  <a:pt x="0" y="52"/>
                </a:cubicBezTo>
                <a:cubicBezTo>
                  <a:pt x="0" y="47"/>
                  <a:pt x="0" y="47"/>
                  <a:pt x="0" y="47"/>
                </a:cubicBezTo>
                <a:cubicBezTo>
                  <a:pt x="10" y="40"/>
                  <a:pt x="10" y="40"/>
                  <a:pt x="10" y="40"/>
                </a:cubicBezTo>
                <a:cubicBezTo>
                  <a:pt x="10" y="40"/>
                  <a:pt x="10" y="40"/>
                  <a:pt x="10" y="40"/>
                </a:cubicBezTo>
                <a:cubicBezTo>
                  <a:pt x="8" y="39"/>
                  <a:pt x="6" y="37"/>
                  <a:pt x="6" y="35"/>
                </a:cubicBezTo>
                <a:cubicBezTo>
                  <a:pt x="6" y="5"/>
                  <a:pt x="6" y="5"/>
                  <a:pt x="6" y="5"/>
                </a:cubicBezTo>
                <a:cubicBezTo>
                  <a:pt x="6" y="3"/>
                  <a:pt x="8" y="0"/>
                  <a:pt x="11" y="0"/>
                </a:cubicBezTo>
                <a:close/>
                <a:moveTo>
                  <a:pt x="28" y="17"/>
                </a:moveTo>
                <a:cubicBezTo>
                  <a:pt x="27" y="17"/>
                  <a:pt x="27" y="18"/>
                  <a:pt x="27" y="18"/>
                </a:cubicBezTo>
                <a:cubicBezTo>
                  <a:pt x="27" y="20"/>
                  <a:pt x="27" y="20"/>
                  <a:pt x="27" y="20"/>
                </a:cubicBezTo>
                <a:cubicBezTo>
                  <a:pt x="27" y="20"/>
                  <a:pt x="27" y="21"/>
                  <a:pt x="28" y="21"/>
                </a:cubicBezTo>
                <a:cubicBezTo>
                  <a:pt x="44" y="21"/>
                  <a:pt x="44" y="21"/>
                  <a:pt x="44" y="21"/>
                </a:cubicBezTo>
                <a:cubicBezTo>
                  <a:pt x="44" y="21"/>
                  <a:pt x="45" y="20"/>
                  <a:pt x="45" y="20"/>
                </a:cubicBezTo>
                <a:cubicBezTo>
                  <a:pt x="45" y="18"/>
                  <a:pt x="45" y="18"/>
                  <a:pt x="45" y="18"/>
                </a:cubicBezTo>
                <a:cubicBezTo>
                  <a:pt x="45" y="18"/>
                  <a:pt x="44" y="17"/>
                  <a:pt x="44" y="17"/>
                </a:cubicBezTo>
                <a:cubicBezTo>
                  <a:pt x="43" y="17"/>
                  <a:pt x="43" y="17"/>
                  <a:pt x="43" y="17"/>
                </a:cubicBezTo>
                <a:cubicBezTo>
                  <a:pt x="43" y="15"/>
                  <a:pt x="43" y="15"/>
                  <a:pt x="43" y="15"/>
                </a:cubicBezTo>
                <a:cubicBezTo>
                  <a:pt x="43" y="13"/>
                  <a:pt x="42" y="11"/>
                  <a:pt x="41" y="10"/>
                </a:cubicBezTo>
                <a:cubicBezTo>
                  <a:pt x="40" y="9"/>
                  <a:pt x="38" y="8"/>
                  <a:pt x="36" y="8"/>
                </a:cubicBezTo>
                <a:cubicBezTo>
                  <a:pt x="36" y="8"/>
                  <a:pt x="36" y="8"/>
                  <a:pt x="36" y="8"/>
                </a:cubicBezTo>
                <a:cubicBezTo>
                  <a:pt x="34" y="8"/>
                  <a:pt x="32" y="9"/>
                  <a:pt x="31" y="10"/>
                </a:cubicBezTo>
                <a:cubicBezTo>
                  <a:pt x="30" y="11"/>
                  <a:pt x="29" y="13"/>
                  <a:pt x="29" y="15"/>
                </a:cubicBezTo>
                <a:cubicBezTo>
                  <a:pt x="29" y="17"/>
                  <a:pt x="29" y="17"/>
                  <a:pt x="29" y="17"/>
                </a:cubicBezTo>
                <a:cubicBezTo>
                  <a:pt x="28" y="17"/>
                  <a:pt x="28" y="17"/>
                  <a:pt x="28" y="17"/>
                </a:cubicBezTo>
                <a:close/>
                <a:moveTo>
                  <a:pt x="32" y="17"/>
                </a:moveTo>
                <a:cubicBezTo>
                  <a:pt x="40" y="17"/>
                  <a:pt x="40" y="17"/>
                  <a:pt x="40" y="17"/>
                </a:cubicBezTo>
                <a:cubicBezTo>
                  <a:pt x="40" y="15"/>
                  <a:pt x="40" y="15"/>
                  <a:pt x="40" y="15"/>
                </a:cubicBezTo>
                <a:cubicBezTo>
                  <a:pt x="40" y="14"/>
                  <a:pt x="39" y="13"/>
                  <a:pt x="39" y="12"/>
                </a:cubicBezTo>
                <a:cubicBezTo>
                  <a:pt x="38" y="12"/>
                  <a:pt x="37" y="11"/>
                  <a:pt x="36" y="11"/>
                </a:cubicBezTo>
                <a:cubicBezTo>
                  <a:pt x="36" y="11"/>
                  <a:pt x="36" y="11"/>
                  <a:pt x="36" y="11"/>
                </a:cubicBezTo>
                <a:cubicBezTo>
                  <a:pt x="35" y="11"/>
                  <a:pt x="34" y="12"/>
                  <a:pt x="33" y="12"/>
                </a:cubicBezTo>
                <a:cubicBezTo>
                  <a:pt x="32" y="13"/>
                  <a:pt x="32" y="14"/>
                  <a:pt x="32" y="15"/>
                </a:cubicBezTo>
                <a:cubicBezTo>
                  <a:pt x="32" y="17"/>
                  <a:pt x="32" y="17"/>
                  <a:pt x="32" y="17"/>
                </a:cubicBezTo>
                <a:close/>
                <a:moveTo>
                  <a:pt x="28" y="29"/>
                </a:moveTo>
                <a:cubicBezTo>
                  <a:pt x="27" y="29"/>
                  <a:pt x="27" y="30"/>
                  <a:pt x="27" y="30"/>
                </a:cubicBezTo>
                <a:cubicBezTo>
                  <a:pt x="27" y="32"/>
                  <a:pt x="27" y="32"/>
                  <a:pt x="27" y="32"/>
                </a:cubicBezTo>
                <a:cubicBezTo>
                  <a:pt x="27" y="32"/>
                  <a:pt x="27" y="32"/>
                  <a:pt x="28" y="32"/>
                </a:cubicBezTo>
                <a:cubicBezTo>
                  <a:pt x="44" y="32"/>
                  <a:pt x="44" y="32"/>
                  <a:pt x="44" y="32"/>
                </a:cubicBezTo>
                <a:cubicBezTo>
                  <a:pt x="44" y="32"/>
                  <a:pt x="45" y="32"/>
                  <a:pt x="45" y="32"/>
                </a:cubicBezTo>
                <a:cubicBezTo>
                  <a:pt x="45" y="30"/>
                  <a:pt x="45" y="30"/>
                  <a:pt x="45" y="30"/>
                </a:cubicBezTo>
                <a:cubicBezTo>
                  <a:pt x="45" y="30"/>
                  <a:pt x="44" y="29"/>
                  <a:pt x="44" y="29"/>
                </a:cubicBezTo>
                <a:cubicBezTo>
                  <a:pt x="28" y="29"/>
                  <a:pt x="28" y="29"/>
                  <a:pt x="28" y="29"/>
                </a:cubicBezTo>
                <a:close/>
                <a:moveTo>
                  <a:pt x="28" y="25"/>
                </a:moveTo>
                <a:cubicBezTo>
                  <a:pt x="27" y="25"/>
                  <a:pt x="27" y="25"/>
                  <a:pt x="27" y="26"/>
                </a:cubicBezTo>
                <a:cubicBezTo>
                  <a:pt x="27" y="28"/>
                  <a:pt x="27" y="28"/>
                  <a:pt x="27" y="28"/>
                </a:cubicBezTo>
                <a:cubicBezTo>
                  <a:pt x="27" y="28"/>
                  <a:pt x="27" y="28"/>
                  <a:pt x="28" y="28"/>
                </a:cubicBezTo>
                <a:cubicBezTo>
                  <a:pt x="44" y="28"/>
                  <a:pt x="44" y="28"/>
                  <a:pt x="44" y="28"/>
                </a:cubicBezTo>
                <a:cubicBezTo>
                  <a:pt x="44" y="28"/>
                  <a:pt x="45" y="28"/>
                  <a:pt x="45" y="28"/>
                </a:cubicBezTo>
                <a:cubicBezTo>
                  <a:pt x="45" y="26"/>
                  <a:pt x="45" y="26"/>
                  <a:pt x="45" y="26"/>
                </a:cubicBezTo>
                <a:cubicBezTo>
                  <a:pt x="45" y="25"/>
                  <a:pt x="44" y="25"/>
                  <a:pt x="44" y="25"/>
                </a:cubicBezTo>
                <a:cubicBezTo>
                  <a:pt x="28" y="25"/>
                  <a:pt x="28" y="25"/>
                  <a:pt x="28" y="25"/>
                </a:cubicBezTo>
                <a:close/>
                <a:moveTo>
                  <a:pt x="28" y="21"/>
                </a:moveTo>
                <a:cubicBezTo>
                  <a:pt x="27" y="21"/>
                  <a:pt x="27" y="22"/>
                  <a:pt x="27" y="22"/>
                </a:cubicBezTo>
                <a:cubicBezTo>
                  <a:pt x="27" y="24"/>
                  <a:pt x="27" y="24"/>
                  <a:pt x="27" y="24"/>
                </a:cubicBezTo>
                <a:cubicBezTo>
                  <a:pt x="27" y="24"/>
                  <a:pt x="27" y="24"/>
                  <a:pt x="28" y="24"/>
                </a:cubicBezTo>
                <a:cubicBezTo>
                  <a:pt x="44" y="24"/>
                  <a:pt x="44" y="24"/>
                  <a:pt x="44" y="24"/>
                </a:cubicBezTo>
                <a:cubicBezTo>
                  <a:pt x="44" y="24"/>
                  <a:pt x="45" y="24"/>
                  <a:pt x="45" y="24"/>
                </a:cubicBezTo>
                <a:cubicBezTo>
                  <a:pt x="45" y="22"/>
                  <a:pt x="45" y="22"/>
                  <a:pt x="45" y="22"/>
                </a:cubicBezTo>
                <a:cubicBezTo>
                  <a:pt x="45" y="22"/>
                  <a:pt x="44" y="21"/>
                  <a:pt x="44" y="21"/>
                </a:cubicBezTo>
                <a:cubicBezTo>
                  <a:pt x="28" y="21"/>
                  <a:pt x="28" y="21"/>
                  <a:pt x="28" y="21"/>
                </a:cubicBezTo>
                <a:close/>
                <a:moveTo>
                  <a:pt x="32" y="44"/>
                </a:moveTo>
                <a:cubicBezTo>
                  <a:pt x="30" y="48"/>
                  <a:pt x="30" y="48"/>
                  <a:pt x="30" y="48"/>
                </a:cubicBezTo>
                <a:cubicBezTo>
                  <a:pt x="42" y="48"/>
                  <a:pt x="42" y="48"/>
                  <a:pt x="42" y="48"/>
                </a:cubicBezTo>
                <a:cubicBezTo>
                  <a:pt x="39" y="44"/>
                  <a:pt x="39" y="44"/>
                  <a:pt x="39" y="44"/>
                </a:cubicBezTo>
                <a:cubicBezTo>
                  <a:pt x="32" y="44"/>
                  <a:pt x="32" y="44"/>
                  <a:pt x="32" y="44"/>
                </a:cubicBezTo>
                <a:close/>
                <a:moveTo>
                  <a:pt x="11" y="6"/>
                </a:moveTo>
                <a:cubicBezTo>
                  <a:pt x="11" y="36"/>
                  <a:pt x="11" y="36"/>
                  <a:pt x="11" y="36"/>
                </a:cubicBezTo>
                <a:cubicBezTo>
                  <a:pt x="60" y="36"/>
                  <a:pt x="60" y="36"/>
                  <a:pt x="60" y="36"/>
                </a:cubicBezTo>
                <a:cubicBezTo>
                  <a:pt x="60" y="6"/>
                  <a:pt x="60" y="6"/>
                  <a:pt x="60" y="6"/>
                </a:cubicBezTo>
                <a:lnTo>
                  <a:pt x="11" y="6"/>
                </a:lnTo>
                <a:close/>
              </a:path>
            </a:pathLst>
          </a:custGeom>
          <a:solidFill>
            <a:schemeClr val="bg1"/>
          </a:solidFill>
          <a:ln>
            <a:noFill/>
          </a:ln>
        </p:spPr>
        <p:txBody>
          <a:body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方正黑体简体" panose="02010601030101010101" pitchFamily="2" charset="-122"/>
              <a:cs typeface="+mn-cs"/>
              <a:sym typeface="Arial" panose="020B0604020202020204" pitchFamily="34" charset="0"/>
            </a:endParaRPr>
          </a:p>
        </p:txBody>
      </p:sp>
      <p:sp>
        <p:nvSpPr>
          <p:cNvPr id="259" name="Freeform 338"/>
          <p:cNvSpPr>
            <a:spLocks noEditPoints="1"/>
          </p:cNvSpPr>
          <p:nvPr/>
        </p:nvSpPr>
        <p:spPr bwMode="auto">
          <a:xfrm>
            <a:off x="2875758" y="1231053"/>
            <a:ext cx="266700" cy="227013"/>
          </a:xfrm>
          <a:custGeom>
            <a:avLst/>
            <a:gdLst>
              <a:gd name="T0" fmla="*/ 51284 w 73"/>
              <a:gd name="T1" fmla="*/ 0 h 62"/>
              <a:gd name="T2" fmla="*/ 212461 w 73"/>
              <a:gd name="T3" fmla="*/ 0 h 62"/>
              <a:gd name="T4" fmla="*/ 267408 w 73"/>
              <a:gd name="T5" fmla="*/ 51305 h 62"/>
              <a:gd name="T6" fmla="*/ 267408 w 73"/>
              <a:gd name="T7" fmla="*/ 128263 h 62"/>
              <a:gd name="T8" fmla="*/ 212461 w 73"/>
              <a:gd name="T9" fmla="*/ 179568 h 62"/>
              <a:gd name="T10" fmla="*/ 205135 w 73"/>
              <a:gd name="T11" fmla="*/ 179568 h 62"/>
              <a:gd name="T12" fmla="*/ 208798 w 73"/>
              <a:gd name="T13" fmla="*/ 227209 h 62"/>
              <a:gd name="T14" fmla="*/ 168504 w 73"/>
              <a:gd name="T15" fmla="*/ 179568 h 62"/>
              <a:gd name="T16" fmla="*/ 51284 w 73"/>
              <a:gd name="T17" fmla="*/ 179568 h 62"/>
              <a:gd name="T18" fmla="*/ 0 w 73"/>
              <a:gd name="T19" fmla="*/ 128263 h 62"/>
              <a:gd name="T20" fmla="*/ 0 w 73"/>
              <a:gd name="T21" fmla="*/ 51305 h 62"/>
              <a:gd name="T22" fmla="*/ 51284 w 73"/>
              <a:gd name="T23" fmla="*/ 0 h 62"/>
              <a:gd name="T24" fmla="*/ 62273 w 73"/>
              <a:gd name="T25" fmla="*/ 69629 h 62"/>
              <a:gd name="T26" fmla="*/ 43957 w 73"/>
              <a:gd name="T27" fmla="*/ 87952 h 62"/>
              <a:gd name="T28" fmla="*/ 62273 w 73"/>
              <a:gd name="T29" fmla="*/ 106275 h 62"/>
              <a:gd name="T30" fmla="*/ 80589 w 73"/>
              <a:gd name="T31" fmla="*/ 87952 h 62"/>
              <a:gd name="T32" fmla="*/ 62273 w 73"/>
              <a:gd name="T33" fmla="*/ 69629 h 62"/>
              <a:gd name="T34" fmla="*/ 201472 w 73"/>
              <a:gd name="T35" fmla="*/ 69629 h 62"/>
              <a:gd name="T36" fmla="*/ 183156 w 73"/>
              <a:gd name="T37" fmla="*/ 87952 h 62"/>
              <a:gd name="T38" fmla="*/ 201472 w 73"/>
              <a:gd name="T39" fmla="*/ 106275 h 62"/>
              <a:gd name="T40" fmla="*/ 219787 w 73"/>
              <a:gd name="T41" fmla="*/ 87952 h 62"/>
              <a:gd name="T42" fmla="*/ 201472 w 73"/>
              <a:gd name="T43" fmla="*/ 69629 h 62"/>
              <a:gd name="T44" fmla="*/ 131872 w 73"/>
              <a:gd name="T45" fmla="*/ 69629 h 62"/>
              <a:gd name="T46" fmla="*/ 113557 w 73"/>
              <a:gd name="T47" fmla="*/ 87952 h 62"/>
              <a:gd name="T48" fmla="*/ 131872 w 73"/>
              <a:gd name="T49" fmla="*/ 106275 h 62"/>
              <a:gd name="T50" fmla="*/ 150188 w 73"/>
              <a:gd name="T51" fmla="*/ 87952 h 62"/>
              <a:gd name="T52" fmla="*/ 131872 w 73"/>
              <a:gd name="T53" fmla="*/ 69629 h 62"/>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73" h="62">
                <a:moveTo>
                  <a:pt x="14" y="0"/>
                </a:moveTo>
                <a:cubicBezTo>
                  <a:pt x="58" y="0"/>
                  <a:pt x="58" y="0"/>
                  <a:pt x="58" y="0"/>
                </a:cubicBezTo>
                <a:cubicBezTo>
                  <a:pt x="66" y="0"/>
                  <a:pt x="73" y="6"/>
                  <a:pt x="73" y="14"/>
                </a:cubicBezTo>
                <a:cubicBezTo>
                  <a:pt x="73" y="35"/>
                  <a:pt x="73" y="35"/>
                  <a:pt x="73" y="35"/>
                </a:cubicBezTo>
                <a:cubicBezTo>
                  <a:pt x="73" y="42"/>
                  <a:pt x="66" y="49"/>
                  <a:pt x="58" y="49"/>
                </a:cubicBezTo>
                <a:cubicBezTo>
                  <a:pt x="56" y="49"/>
                  <a:pt x="56" y="49"/>
                  <a:pt x="56" y="49"/>
                </a:cubicBezTo>
                <a:cubicBezTo>
                  <a:pt x="57" y="62"/>
                  <a:pt x="57" y="62"/>
                  <a:pt x="57" y="62"/>
                </a:cubicBezTo>
                <a:cubicBezTo>
                  <a:pt x="46" y="49"/>
                  <a:pt x="46" y="49"/>
                  <a:pt x="46" y="49"/>
                </a:cubicBezTo>
                <a:cubicBezTo>
                  <a:pt x="14" y="49"/>
                  <a:pt x="14" y="49"/>
                  <a:pt x="14" y="49"/>
                </a:cubicBezTo>
                <a:cubicBezTo>
                  <a:pt x="6" y="49"/>
                  <a:pt x="0" y="42"/>
                  <a:pt x="0" y="35"/>
                </a:cubicBezTo>
                <a:cubicBezTo>
                  <a:pt x="0" y="14"/>
                  <a:pt x="0" y="14"/>
                  <a:pt x="0" y="14"/>
                </a:cubicBezTo>
                <a:cubicBezTo>
                  <a:pt x="0" y="6"/>
                  <a:pt x="6" y="0"/>
                  <a:pt x="14" y="0"/>
                </a:cubicBezTo>
                <a:close/>
                <a:moveTo>
                  <a:pt x="17" y="19"/>
                </a:moveTo>
                <a:cubicBezTo>
                  <a:pt x="15" y="19"/>
                  <a:pt x="12" y="21"/>
                  <a:pt x="12" y="24"/>
                </a:cubicBezTo>
                <a:cubicBezTo>
                  <a:pt x="12" y="27"/>
                  <a:pt x="15" y="29"/>
                  <a:pt x="17" y="29"/>
                </a:cubicBezTo>
                <a:cubicBezTo>
                  <a:pt x="20" y="29"/>
                  <a:pt x="22" y="27"/>
                  <a:pt x="22" y="24"/>
                </a:cubicBezTo>
                <a:cubicBezTo>
                  <a:pt x="22" y="21"/>
                  <a:pt x="20" y="19"/>
                  <a:pt x="17" y="19"/>
                </a:cubicBezTo>
                <a:close/>
                <a:moveTo>
                  <a:pt x="55" y="19"/>
                </a:moveTo>
                <a:cubicBezTo>
                  <a:pt x="52" y="19"/>
                  <a:pt x="50" y="21"/>
                  <a:pt x="50" y="24"/>
                </a:cubicBezTo>
                <a:cubicBezTo>
                  <a:pt x="50" y="27"/>
                  <a:pt x="52" y="29"/>
                  <a:pt x="55" y="29"/>
                </a:cubicBezTo>
                <a:cubicBezTo>
                  <a:pt x="58" y="29"/>
                  <a:pt x="60" y="27"/>
                  <a:pt x="60" y="24"/>
                </a:cubicBezTo>
                <a:cubicBezTo>
                  <a:pt x="60" y="21"/>
                  <a:pt x="58" y="19"/>
                  <a:pt x="55" y="19"/>
                </a:cubicBezTo>
                <a:close/>
                <a:moveTo>
                  <a:pt x="36" y="19"/>
                </a:moveTo>
                <a:cubicBezTo>
                  <a:pt x="33" y="19"/>
                  <a:pt x="31" y="21"/>
                  <a:pt x="31" y="24"/>
                </a:cubicBezTo>
                <a:cubicBezTo>
                  <a:pt x="31" y="27"/>
                  <a:pt x="33" y="29"/>
                  <a:pt x="36" y="29"/>
                </a:cubicBezTo>
                <a:cubicBezTo>
                  <a:pt x="38" y="29"/>
                  <a:pt x="41" y="27"/>
                  <a:pt x="41" y="24"/>
                </a:cubicBezTo>
                <a:cubicBezTo>
                  <a:pt x="41" y="21"/>
                  <a:pt x="38" y="19"/>
                  <a:pt x="36" y="19"/>
                </a:cubicBezTo>
                <a:close/>
              </a:path>
            </a:pathLst>
          </a:custGeom>
          <a:solidFill>
            <a:schemeClr val="bg1"/>
          </a:solidFill>
          <a:ln>
            <a:noFill/>
          </a:ln>
        </p:spPr>
        <p:txBody>
          <a:body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方正黑体简体" panose="02010601030101010101" pitchFamily="2" charset="-122"/>
              <a:cs typeface="+mn-cs"/>
              <a:sym typeface="Arial" panose="020B0604020202020204" pitchFamily="34" charset="0"/>
            </a:endParaRPr>
          </a:p>
        </p:txBody>
      </p:sp>
      <p:sp>
        <p:nvSpPr>
          <p:cNvPr id="260" name="Freeform 339"/>
          <p:cNvSpPr/>
          <p:nvPr/>
        </p:nvSpPr>
        <p:spPr bwMode="auto">
          <a:xfrm>
            <a:off x="3659983" y="1959716"/>
            <a:ext cx="215900" cy="269875"/>
          </a:xfrm>
          <a:custGeom>
            <a:avLst/>
            <a:gdLst>
              <a:gd name="T0" fmla="*/ 0 w 59"/>
              <a:gd name="T1" fmla="*/ 77428 h 73"/>
              <a:gd name="T2" fmla="*/ 176316 w 59"/>
              <a:gd name="T3" fmla="*/ 0 h 73"/>
              <a:gd name="T4" fmla="*/ 216722 w 59"/>
              <a:gd name="T5" fmla="*/ 92176 h 73"/>
              <a:gd name="T6" fmla="*/ 66119 w 59"/>
              <a:gd name="T7" fmla="*/ 154856 h 73"/>
              <a:gd name="T8" fmla="*/ 110198 w 59"/>
              <a:gd name="T9" fmla="*/ 258094 h 73"/>
              <a:gd name="T10" fmla="*/ 84485 w 59"/>
              <a:gd name="T11" fmla="*/ 269155 h 73"/>
              <a:gd name="T12" fmla="*/ 0 w 59"/>
              <a:gd name="T13" fmla="*/ 77428 h 73"/>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59" h="73">
                <a:moveTo>
                  <a:pt x="0" y="21"/>
                </a:moveTo>
                <a:cubicBezTo>
                  <a:pt x="2" y="10"/>
                  <a:pt x="42" y="13"/>
                  <a:pt x="48" y="0"/>
                </a:cubicBezTo>
                <a:cubicBezTo>
                  <a:pt x="52" y="8"/>
                  <a:pt x="55" y="16"/>
                  <a:pt x="59" y="25"/>
                </a:cubicBezTo>
                <a:cubicBezTo>
                  <a:pt x="47" y="40"/>
                  <a:pt x="29" y="33"/>
                  <a:pt x="18" y="42"/>
                </a:cubicBezTo>
                <a:cubicBezTo>
                  <a:pt x="30" y="70"/>
                  <a:pt x="30" y="70"/>
                  <a:pt x="30" y="70"/>
                </a:cubicBezTo>
                <a:cubicBezTo>
                  <a:pt x="23" y="73"/>
                  <a:pt x="23" y="73"/>
                  <a:pt x="23" y="73"/>
                </a:cubicBezTo>
                <a:lnTo>
                  <a:pt x="0" y="21"/>
                </a:lnTo>
                <a:close/>
              </a:path>
            </a:pathLst>
          </a:custGeom>
          <a:solidFill>
            <a:schemeClr val="bg1"/>
          </a:solidFill>
          <a:ln>
            <a:noFill/>
          </a:ln>
        </p:spPr>
        <p:txBody>
          <a:body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方正黑体简体" panose="02010601030101010101" pitchFamily="2" charset="-122"/>
              <a:cs typeface="+mn-cs"/>
              <a:sym typeface="Arial" panose="020B0604020202020204" pitchFamily="34" charset="0"/>
            </a:endParaRPr>
          </a:p>
        </p:txBody>
      </p:sp>
      <p:sp>
        <p:nvSpPr>
          <p:cNvPr id="261" name="Freeform 340"/>
          <p:cNvSpPr>
            <a:spLocks noEditPoints="1"/>
          </p:cNvSpPr>
          <p:nvPr/>
        </p:nvSpPr>
        <p:spPr bwMode="auto">
          <a:xfrm>
            <a:off x="5207795" y="3925041"/>
            <a:ext cx="231775" cy="204787"/>
          </a:xfrm>
          <a:custGeom>
            <a:avLst/>
            <a:gdLst>
              <a:gd name="T0" fmla="*/ 197746 w 63"/>
              <a:gd name="T1" fmla="*/ 0 h 56"/>
              <a:gd name="T2" fmla="*/ 230704 w 63"/>
              <a:gd name="T3" fmla="*/ 32864 h 56"/>
              <a:gd name="T4" fmla="*/ 219718 w 63"/>
              <a:gd name="T5" fmla="*/ 146064 h 56"/>
              <a:gd name="T6" fmla="*/ 183098 w 63"/>
              <a:gd name="T7" fmla="*/ 153367 h 56"/>
              <a:gd name="T8" fmla="*/ 197746 w 63"/>
              <a:gd name="T9" fmla="*/ 138760 h 56"/>
              <a:gd name="T10" fmla="*/ 212394 w 63"/>
              <a:gd name="T11" fmla="*/ 124154 h 56"/>
              <a:gd name="T12" fmla="*/ 208732 w 63"/>
              <a:gd name="T13" fmla="*/ 21910 h 56"/>
              <a:gd name="T14" fmla="*/ 65915 w 63"/>
              <a:gd name="T15" fmla="*/ 18258 h 56"/>
              <a:gd name="T16" fmla="*/ 51268 w 63"/>
              <a:gd name="T17" fmla="*/ 32864 h 56"/>
              <a:gd name="T18" fmla="*/ 54930 w 63"/>
              <a:gd name="T19" fmla="*/ 135109 h 56"/>
              <a:gd name="T20" fmla="*/ 120845 w 63"/>
              <a:gd name="T21" fmla="*/ 138760 h 56"/>
              <a:gd name="T22" fmla="*/ 139155 w 63"/>
              <a:gd name="T23" fmla="*/ 138760 h 56"/>
              <a:gd name="T24" fmla="*/ 146479 w 63"/>
              <a:gd name="T25" fmla="*/ 142412 h 56"/>
              <a:gd name="T26" fmla="*/ 168451 w 63"/>
              <a:gd name="T27" fmla="*/ 160670 h 56"/>
              <a:gd name="T28" fmla="*/ 186760 w 63"/>
              <a:gd name="T29" fmla="*/ 197186 h 56"/>
              <a:gd name="T30" fmla="*/ 135493 w 63"/>
              <a:gd name="T31" fmla="*/ 153367 h 56"/>
              <a:gd name="T32" fmla="*/ 65915 w 63"/>
              <a:gd name="T33" fmla="*/ 153367 h 56"/>
              <a:gd name="T34" fmla="*/ 36620 w 63"/>
              <a:gd name="T35" fmla="*/ 124154 h 56"/>
              <a:gd name="T36" fmla="*/ 43944 w 63"/>
              <a:gd name="T37" fmla="*/ 10955 h 56"/>
              <a:gd name="T38" fmla="*/ 135493 w 63"/>
              <a:gd name="T39" fmla="*/ 98593 h 56"/>
              <a:gd name="T40" fmla="*/ 186760 w 63"/>
              <a:gd name="T41" fmla="*/ 109548 h 56"/>
              <a:gd name="T42" fmla="*/ 135493 w 63"/>
              <a:gd name="T43" fmla="*/ 98593 h 56"/>
              <a:gd name="T44" fmla="*/ 84225 w 63"/>
              <a:gd name="T45" fmla="*/ 109548 h 56"/>
              <a:gd name="T46" fmla="*/ 128169 w 63"/>
              <a:gd name="T47" fmla="*/ 98593 h 56"/>
              <a:gd name="T48" fmla="*/ 161127 w 63"/>
              <a:gd name="T49" fmla="*/ 69380 h 56"/>
              <a:gd name="T50" fmla="*/ 186760 w 63"/>
              <a:gd name="T51" fmla="*/ 76683 h 56"/>
              <a:gd name="T52" fmla="*/ 161127 w 63"/>
              <a:gd name="T53" fmla="*/ 69380 h 56"/>
              <a:gd name="T54" fmla="*/ 142817 w 63"/>
              <a:gd name="T55" fmla="*/ 76683 h 56"/>
              <a:gd name="T56" fmla="*/ 150141 w 63"/>
              <a:gd name="T57" fmla="*/ 69380 h 56"/>
              <a:gd name="T58" fmla="*/ 109859 w 63"/>
              <a:gd name="T59" fmla="*/ 69380 h 56"/>
              <a:gd name="T60" fmla="*/ 131831 w 63"/>
              <a:gd name="T61" fmla="*/ 76683 h 56"/>
              <a:gd name="T62" fmla="*/ 109859 w 63"/>
              <a:gd name="T63" fmla="*/ 69380 h 56"/>
              <a:gd name="T64" fmla="*/ 84225 w 63"/>
              <a:gd name="T65" fmla="*/ 76683 h 56"/>
              <a:gd name="T66" fmla="*/ 102535 w 63"/>
              <a:gd name="T67" fmla="*/ 69380 h 56"/>
              <a:gd name="T68" fmla="*/ 84225 w 63"/>
              <a:gd name="T69" fmla="*/ 40167 h 56"/>
              <a:gd name="T70" fmla="*/ 186760 w 63"/>
              <a:gd name="T71" fmla="*/ 47471 h 56"/>
              <a:gd name="T72" fmla="*/ 84225 w 63"/>
              <a:gd name="T73" fmla="*/ 40167 h 56"/>
              <a:gd name="T74" fmla="*/ 40282 w 63"/>
              <a:gd name="T75" fmla="*/ 182579 h 56"/>
              <a:gd name="T76" fmla="*/ 51268 w 63"/>
              <a:gd name="T77" fmla="*/ 204489 h 56"/>
              <a:gd name="T78" fmla="*/ 142817 w 63"/>
              <a:gd name="T79" fmla="*/ 182579 h 56"/>
              <a:gd name="T80" fmla="*/ 29296 w 63"/>
              <a:gd name="T81" fmla="*/ 167973 h 56"/>
              <a:gd name="T82" fmla="*/ 14648 w 63"/>
              <a:gd name="T83" fmla="*/ 153367 h 56"/>
              <a:gd name="T84" fmla="*/ 18310 w 63"/>
              <a:gd name="T85" fmla="*/ 54774 h 56"/>
              <a:gd name="T86" fmla="*/ 25634 w 63"/>
              <a:gd name="T87" fmla="*/ 40167 h 56"/>
              <a:gd name="T88" fmla="*/ 7324 w 63"/>
              <a:gd name="T89" fmla="*/ 43819 h 56"/>
              <a:gd name="T90" fmla="*/ 0 w 63"/>
              <a:gd name="T91" fmla="*/ 153367 h 56"/>
              <a:gd name="T92" fmla="*/ 29296 w 63"/>
              <a:gd name="T93" fmla="*/ 182579 h 5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63" h="56">
                <a:moveTo>
                  <a:pt x="18" y="0"/>
                </a:moveTo>
                <a:cubicBezTo>
                  <a:pt x="54" y="0"/>
                  <a:pt x="54" y="0"/>
                  <a:pt x="54" y="0"/>
                </a:cubicBezTo>
                <a:cubicBezTo>
                  <a:pt x="57" y="0"/>
                  <a:pt x="59" y="1"/>
                  <a:pt x="60" y="3"/>
                </a:cubicBezTo>
                <a:cubicBezTo>
                  <a:pt x="62" y="4"/>
                  <a:pt x="63" y="6"/>
                  <a:pt x="63" y="9"/>
                </a:cubicBezTo>
                <a:cubicBezTo>
                  <a:pt x="63" y="34"/>
                  <a:pt x="63" y="34"/>
                  <a:pt x="63" y="34"/>
                </a:cubicBezTo>
                <a:cubicBezTo>
                  <a:pt x="63" y="36"/>
                  <a:pt x="62" y="38"/>
                  <a:pt x="60" y="40"/>
                </a:cubicBezTo>
                <a:cubicBezTo>
                  <a:pt x="59" y="41"/>
                  <a:pt x="57" y="42"/>
                  <a:pt x="54" y="42"/>
                </a:cubicBezTo>
                <a:cubicBezTo>
                  <a:pt x="50" y="42"/>
                  <a:pt x="50" y="42"/>
                  <a:pt x="50" y="42"/>
                </a:cubicBezTo>
                <a:cubicBezTo>
                  <a:pt x="50" y="38"/>
                  <a:pt x="50" y="38"/>
                  <a:pt x="50" y="38"/>
                </a:cubicBezTo>
                <a:cubicBezTo>
                  <a:pt x="54" y="38"/>
                  <a:pt x="54" y="38"/>
                  <a:pt x="54" y="38"/>
                </a:cubicBezTo>
                <a:cubicBezTo>
                  <a:pt x="55" y="38"/>
                  <a:pt x="56" y="37"/>
                  <a:pt x="57" y="37"/>
                </a:cubicBezTo>
                <a:cubicBezTo>
                  <a:pt x="58" y="36"/>
                  <a:pt x="58" y="35"/>
                  <a:pt x="58" y="34"/>
                </a:cubicBezTo>
                <a:cubicBezTo>
                  <a:pt x="58" y="9"/>
                  <a:pt x="58" y="9"/>
                  <a:pt x="58" y="9"/>
                </a:cubicBezTo>
                <a:cubicBezTo>
                  <a:pt x="58" y="7"/>
                  <a:pt x="58" y="6"/>
                  <a:pt x="57" y="6"/>
                </a:cubicBezTo>
                <a:cubicBezTo>
                  <a:pt x="56" y="5"/>
                  <a:pt x="55" y="5"/>
                  <a:pt x="54" y="5"/>
                </a:cubicBezTo>
                <a:cubicBezTo>
                  <a:pt x="18" y="5"/>
                  <a:pt x="18" y="5"/>
                  <a:pt x="18" y="5"/>
                </a:cubicBezTo>
                <a:cubicBezTo>
                  <a:pt x="17" y="5"/>
                  <a:pt x="16" y="5"/>
                  <a:pt x="15" y="6"/>
                </a:cubicBezTo>
                <a:cubicBezTo>
                  <a:pt x="15" y="6"/>
                  <a:pt x="14" y="7"/>
                  <a:pt x="14" y="9"/>
                </a:cubicBezTo>
                <a:cubicBezTo>
                  <a:pt x="14" y="34"/>
                  <a:pt x="14" y="34"/>
                  <a:pt x="14" y="34"/>
                </a:cubicBezTo>
                <a:cubicBezTo>
                  <a:pt x="14" y="35"/>
                  <a:pt x="15" y="36"/>
                  <a:pt x="15" y="37"/>
                </a:cubicBezTo>
                <a:cubicBezTo>
                  <a:pt x="16" y="37"/>
                  <a:pt x="17" y="38"/>
                  <a:pt x="18" y="38"/>
                </a:cubicBezTo>
                <a:cubicBezTo>
                  <a:pt x="33" y="38"/>
                  <a:pt x="33" y="38"/>
                  <a:pt x="33" y="38"/>
                </a:cubicBezTo>
                <a:cubicBezTo>
                  <a:pt x="38" y="38"/>
                  <a:pt x="38" y="38"/>
                  <a:pt x="38" y="38"/>
                </a:cubicBezTo>
                <a:cubicBezTo>
                  <a:pt x="38" y="38"/>
                  <a:pt x="38" y="38"/>
                  <a:pt x="38" y="38"/>
                </a:cubicBezTo>
                <a:cubicBezTo>
                  <a:pt x="39" y="38"/>
                  <a:pt x="39" y="38"/>
                  <a:pt x="39" y="38"/>
                </a:cubicBezTo>
                <a:cubicBezTo>
                  <a:pt x="40" y="39"/>
                  <a:pt x="40" y="39"/>
                  <a:pt x="40" y="39"/>
                </a:cubicBezTo>
                <a:cubicBezTo>
                  <a:pt x="46" y="47"/>
                  <a:pt x="46" y="47"/>
                  <a:pt x="46" y="47"/>
                </a:cubicBezTo>
                <a:cubicBezTo>
                  <a:pt x="46" y="44"/>
                  <a:pt x="46" y="44"/>
                  <a:pt x="46" y="44"/>
                </a:cubicBezTo>
                <a:cubicBezTo>
                  <a:pt x="50" y="44"/>
                  <a:pt x="50" y="44"/>
                  <a:pt x="50" y="44"/>
                </a:cubicBezTo>
                <a:cubicBezTo>
                  <a:pt x="51" y="54"/>
                  <a:pt x="51" y="54"/>
                  <a:pt x="51" y="54"/>
                </a:cubicBezTo>
                <a:cubicBezTo>
                  <a:pt x="47" y="56"/>
                  <a:pt x="47" y="56"/>
                  <a:pt x="47" y="56"/>
                </a:cubicBezTo>
                <a:cubicBezTo>
                  <a:pt x="37" y="42"/>
                  <a:pt x="37" y="42"/>
                  <a:pt x="37" y="42"/>
                </a:cubicBezTo>
                <a:cubicBezTo>
                  <a:pt x="33" y="42"/>
                  <a:pt x="33" y="42"/>
                  <a:pt x="33" y="42"/>
                </a:cubicBezTo>
                <a:cubicBezTo>
                  <a:pt x="18" y="42"/>
                  <a:pt x="18" y="42"/>
                  <a:pt x="18" y="42"/>
                </a:cubicBezTo>
                <a:cubicBezTo>
                  <a:pt x="16" y="42"/>
                  <a:pt x="14" y="41"/>
                  <a:pt x="12" y="40"/>
                </a:cubicBezTo>
                <a:cubicBezTo>
                  <a:pt x="11" y="38"/>
                  <a:pt x="10" y="36"/>
                  <a:pt x="10" y="34"/>
                </a:cubicBezTo>
                <a:cubicBezTo>
                  <a:pt x="10" y="9"/>
                  <a:pt x="10" y="9"/>
                  <a:pt x="10" y="9"/>
                </a:cubicBezTo>
                <a:cubicBezTo>
                  <a:pt x="10" y="6"/>
                  <a:pt x="11" y="4"/>
                  <a:pt x="12" y="3"/>
                </a:cubicBezTo>
                <a:cubicBezTo>
                  <a:pt x="14" y="1"/>
                  <a:pt x="16" y="0"/>
                  <a:pt x="18" y="0"/>
                </a:cubicBezTo>
                <a:close/>
                <a:moveTo>
                  <a:pt x="37" y="27"/>
                </a:moveTo>
                <a:cubicBezTo>
                  <a:pt x="37" y="30"/>
                  <a:pt x="37" y="30"/>
                  <a:pt x="37" y="30"/>
                </a:cubicBezTo>
                <a:cubicBezTo>
                  <a:pt x="51" y="30"/>
                  <a:pt x="51" y="30"/>
                  <a:pt x="51" y="30"/>
                </a:cubicBezTo>
                <a:cubicBezTo>
                  <a:pt x="51" y="27"/>
                  <a:pt x="51" y="27"/>
                  <a:pt x="51" y="27"/>
                </a:cubicBezTo>
                <a:cubicBezTo>
                  <a:pt x="37" y="27"/>
                  <a:pt x="37" y="27"/>
                  <a:pt x="37" y="27"/>
                </a:cubicBezTo>
                <a:close/>
                <a:moveTo>
                  <a:pt x="23" y="27"/>
                </a:moveTo>
                <a:cubicBezTo>
                  <a:pt x="23" y="30"/>
                  <a:pt x="23" y="30"/>
                  <a:pt x="23" y="30"/>
                </a:cubicBezTo>
                <a:cubicBezTo>
                  <a:pt x="35" y="30"/>
                  <a:pt x="35" y="30"/>
                  <a:pt x="35" y="30"/>
                </a:cubicBezTo>
                <a:cubicBezTo>
                  <a:pt x="35" y="27"/>
                  <a:pt x="35" y="27"/>
                  <a:pt x="35" y="27"/>
                </a:cubicBezTo>
                <a:cubicBezTo>
                  <a:pt x="23" y="27"/>
                  <a:pt x="23" y="27"/>
                  <a:pt x="23" y="27"/>
                </a:cubicBezTo>
                <a:close/>
                <a:moveTo>
                  <a:pt x="44" y="19"/>
                </a:moveTo>
                <a:cubicBezTo>
                  <a:pt x="44" y="21"/>
                  <a:pt x="44" y="21"/>
                  <a:pt x="44" y="21"/>
                </a:cubicBezTo>
                <a:cubicBezTo>
                  <a:pt x="51" y="21"/>
                  <a:pt x="51" y="21"/>
                  <a:pt x="51" y="21"/>
                </a:cubicBezTo>
                <a:cubicBezTo>
                  <a:pt x="51" y="19"/>
                  <a:pt x="51" y="19"/>
                  <a:pt x="51" y="19"/>
                </a:cubicBezTo>
                <a:cubicBezTo>
                  <a:pt x="44" y="19"/>
                  <a:pt x="44" y="19"/>
                  <a:pt x="44" y="19"/>
                </a:cubicBezTo>
                <a:close/>
                <a:moveTo>
                  <a:pt x="39" y="19"/>
                </a:moveTo>
                <a:cubicBezTo>
                  <a:pt x="39" y="21"/>
                  <a:pt x="39" y="21"/>
                  <a:pt x="39" y="21"/>
                </a:cubicBezTo>
                <a:cubicBezTo>
                  <a:pt x="41" y="21"/>
                  <a:pt x="41" y="21"/>
                  <a:pt x="41" y="21"/>
                </a:cubicBezTo>
                <a:cubicBezTo>
                  <a:pt x="41" y="19"/>
                  <a:pt x="41" y="19"/>
                  <a:pt x="41" y="19"/>
                </a:cubicBezTo>
                <a:cubicBezTo>
                  <a:pt x="39" y="19"/>
                  <a:pt x="39" y="19"/>
                  <a:pt x="39" y="19"/>
                </a:cubicBezTo>
                <a:close/>
                <a:moveTo>
                  <a:pt x="30" y="19"/>
                </a:moveTo>
                <a:cubicBezTo>
                  <a:pt x="30" y="21"/>
                  <a:pt x="30" y="21"/>
                  <a:pt x="30" y="21"/>
                </a:cubicBezTo>
                <a:cubicBezTo>
                  <a:pt x="36" y="21"/>
                  <a:pt x="36" y="21"/>
                  <a:pt x="36" y="21"/>
                </a:cubicBezTo>
                <a:cubicBezTo>
                  <a:pt x="36" y="19"/>
                  <a:pt x="36" y="19"/>
                  <a:pt x="36" y="19"/>
                </a:cubicBezTo>
                <a:cubicBezTo>
                  <a:pt x="30" y="19"/>
                  <a:pt x="30" y="19"/>
                  <a:pt x="30" y="19"/>
                </a:cubicBezTo>
                <a:close/>
                <a:moveTo>
                  <a:pt x="23" y="19"/>
                </a:moveTo>
                <a:cubicBezTo>
                  <a:pt x="23" y="21"/>
                  <a:pt x="23" y="21"/>
                  <a:pt x="23" y="21"/>
                </a:cubicBezTo>
                <a:cubicBezTo>
                  <a:pt x="28" y="21"/>
                  <a:pt x="28" y="21"/>
                  <a:pt x="28" y="21"/>
                </a:cubicBezTo>
                <a:cubicBezTo>
                  <a:pt x="28" y="19"/>
                  <a:pt x="28" y="19"/>
                  <a:pt x="28" y="19"/>
                </a:cubicBezTo>
                <a:cubicBezTo>
                  <a:pt x="23" y="19"/>
                  <a:pt x="23" y="19"/>
                  <a:pt x="23" y="19"/>
                </a:cubicBezTo>
                <a:close/>
                <a:moveTo>
                  <a:pt x="23" y="11"/>
                </a:moveTo>
                <a:cubicBezTo>
                  <a:pt x="23" y="13"/>
                  <a:pt x="23" y="13"/>
                  <a:pt x="23" y="13"/>
                </a:cubicBezTo>
                <a:cubicBezTo>
                  <a:pt x="51" y="13"/>
                  <a:pt x="51" y="13"/>
                  <a:pt x="51" y="13"/>
                </a:cubicBezTo>
                <a:cubicBezTo>
                  <a:pt x="51" y="11"/>
                  <a:pt x="51" y="11"/>
                  <a:pt x="51" y="11"/>
                </a:cubicBezTo>
                <a:cubicBezTo>
                  <a:pt x="23" y="11"/>
                  <a:pt x="23" y="11"/>
                  <a:pt x="23" y="11"/>
                </a:cubicBezTo>
                <a:close/>
                <a:moveTo>
                  <a:pt x="8" y="50"/>
                </a:moveTo>
                <a:cubicBezTo>
                  <a:pt x="11" y="50"/>
                  <a:pt x="11" y="50"/>
                  <a:pt x="11" y="50"/>
                </a:cubicBezTo>
                <a:cubicBezTo>
                  <a:pt x="11" y="56"/>
                  <a:pt x="11" y="56"/>
                  <a:pt x="11" y="56"/>
                </a:cubicBezTo>
                <a:cubicBezTo>
                  <a:pt x="14" y="56"/>
                  <a:pt x="14" y="56"/>
                  <a:pt x="14" y="56"/>
                </a:cubicBezTo>
                <a:cubicBezTo>
                  <a:pt x="19" y="50"/>
                  <a:pt x="19" y="50"/>
                  <a:pt x="19" y="50"/>
                </a:cubicBezTo>
                <a:cubicBezTo>
                  <a:pt x="39" y="50"/>
                  <a:pt x="39" y="50"/>
                  <a:pt x="39" y="50"/>
                </a:cubicBezTo>
                <a:cubicBezTo>
                  <a:pt x="38" y="49"/>
                  <a:pt x="37" y="47"/>
                  <a:pt x="36" y="46"/>
                </a:cubicBezTo>
                <a:cubicBezTo>
                  <a:pt x="8" y="46"/>
                  <a:pt x="8" y="46"/>
                  <a:pt x="8" y="46"/>
                </a:cubicBezTo>
                <a:cubicBezTo>
                  <a:pt x="7" y="46"/>
                  <a:pt x="6" y="46"/>
                  <a:pt x="5" y="45"/>
                </a:cubicBezTo>
                <a:cubicBezTo>
                  <a:pt x="5" y="44"/>
                  <a:pt x="4" y="43"/>
                  <a:pt x="4" y="42"/>
                </a:cubicBezTo>
                <a:cubicBezTo>
                  <a:pt x="4" y="18"/>
                  <a:pt x="4" y="18"/>
                  <a:pt x="4" y="18"/>
                </a:cubicBezTo>
                <a:cubicBezTo>
                  <a:pt x="4" y="17"/>
                  <a:pt x="5" y="16"/>
                  <a:pt x="5" y="15"/>
                </a:cubicBezTo>
                <a:cubicBezTo>
                  <a:pt x="6" y="14"/>
                  <a:pt x="7" y="14"/>
                  <a:pt x="7" y="14"/>
                </a:cubicBezTo>
                <a:cubicBezTo>
                  <a:pt x="7" y="11"/>
                  <a:pt x="7" y="11"/>
                  <a:pt x="7" y="11"/>
                </a:cubicBezTo>
                <a:cubicBezTo>
                  <a:pt x="7" y="10"/>
                  <a:pt x="7" y="10"/>
                  <a:pt x="7" y="9"/>
                </a:cubicBezTo>
                <a:cubicBezTo>
                  <a:pt x="5" y="10"/>
                  <a:pt x="4" y="10"/>
                  <a:pt x="2" y="12"/>
                </a:cubicBezTo>
                <a:cubicBezTo>
                  <a:pt x="1" y="13"/>
                  <a:pt x="0" y="15"/>
                  <a:pt x="0" y="18"/>
                </a:cubicBezTo>
                <a:cubicBezTo>
                  <a:pt x="0" y="42"/>
                  <a:pt x="0" y="42"/>
                  <a:pt x="0" y="42"/>
                </a:cubicBezTo>
                <a:cubicBezTo>
                  <a:pt x="0" y="44"/>
                  <a:pt x="1" y="46"/>
                  <a:pt x="2" y="48"/>
                </a:cubicBezTo>
                <a:cubicBezTo>
                  <a:pt x="4" y="49"/>
                  <a:pt x="6" y="50"/>
                  <a:pt x="8" y="50"/>
                </a:cubicBezTo>
                <a:close/>
              </a:path>
            </a:pathLst>
          </a:custGeom>
          <a:solidFill>
            <a:schemeClr val="bg1"/>
          </a:solidFill>
          <a:ln>
            <a:noFill/>
          </a:ln>
        </p:spPr>
        <p:txBody>
          <a:body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方正黑体简体" panose="02010601030101010101" pitchFamily="2" charset="-122"/>
              <a:cs typeface="+mn-cs"/>
              <a:sym typeface="Arial" panose="020B0604020202020204" pitchFamily="34" charset="0"/>
            </a:endParaRPr>
          </a:p>
        </p:txBody>
      </p:sp>
      <p:sp>
        <p:nvSpPr>
          <p:cNvPr id="262" name="Freeform 341"/>
          <p:cNvSpPr>
            <a:spLocks noEditPoints="1"/>
          </p:cNvSpPr>
          <p:nvPr/>
        </p:nvSpPr>
        <p:spPr bwMode="auto">
          <a:xfrm>
            <a:off x="5218908" y="4264766"/>
            <a:ext cx="195262" cy="254000"/>
          </a:xfrm>
          <a:custGeom>
            <a:avLst/>
            <a:gdLst>
              <a:gd name="T0" fmla="*/ 147735 w 53"/>
              <a:gd name="T1" fmla="*/ 124877 h 69"/>
              <a:gd name="T2" fmla="*/ 99721 w 53"/>
              <a:gd name="T3" fmla="*/ 161605 h 69"/>
              <a:gd name="T4" fmla="*/ 99721 w 53"/>
              <a:gd name="T5" fmla="*/ 161605 h 69"/>
              <a:gd name="T6" fmla="*/ 96028 w 53"/>
              <a:gd name="T7" fmla="*/ 161605 h 69"/>
              <a:gd name="T8" fmla="*/ 48014 w 53"/>
              <a:gd name="T9" fmla="*/ 124877 h 69"/>
              <a:gd name="T10" fmla="*/ 25854 w 53"/>
              <a:gd name="T11" fmla="*/ 121204 h 69"/>
              <a:gd name="T12" fmla="*/ 44321 w 53"/>
              <a:gd name="T13" fmla="*/ 18364 h 69"/>
              <a:gd name="T14" fmla="*/ 147735 w 53"/>
              <a:gd name="T15" fmla="*/ 14691 h 69"/>
              <a:gd name="T16" fmla="*/ 166202 w 53"/>
              <a:gd name="T17" fmla="*/ 121204 h 69"/>
              <a:gd name="T18" fmla="*/ 147735 w 53"/>
              <a:gd name="T19" fmla="*/ 124877 h 69"/>
              <a:gd name="T20" fmla="*/ 84948 w 53"/>
              <a:gd name="T21" fmla="*/ 209352 h 69"/>
              <a:gd name="T22" fmla="*/ 88641 w 53"/>
              <a:gd name="T23" fmla="*/ 205679 h 69"/>
              <a:gd name="T24" fmla="*/ 96028 w 53"/>
              <a:gd name="T25" fmla="*/ 220370 h 69"/>
              <a:gd name="T26" fmla="*/ 107108 w 53"/>
              <a:gd name="T27" fmla="*/ 205679 h 69"/>
              <a:gd name="T28" fmla="*/ 110801 w 53"/>
              <a:gd name="T29" fmla="*/ 209352 h 69"/>
              <a:gd name="T30" fmla="*/ 107108 w 53"/>
              <a:gd name="T31" fmla="*/ 227716 h 69"/>
              <a:gd name="T32" fmla="*/ 125575 w 53"/>
              <a:gd name="T33" fmla="*/ 224043 h 69"/>
              <a:gd name="T34" fmla="*/ 144042 w 53"/>
              <a:gd name="T35" fmla="*/ 165278 h 69"/>
              <a:gd name="T36" fmla="*/ 188362 w 53"/>
              <a:gd name="T37" fmla="*/ 176296 h 69"/>
              <a:gd name="T38" fmla="*/ 195749 w 53"/>
              <a:gd name="T39" fmla="*/ 253426 h 69"/>
              <a:gd name="T40" fmla="*/ 0 w 53"/>
              <a:gd name="T41" fmla="*/ 253426 h 69"/>
              <a:gd name="T42" fmla="*/ 7387 w 53"/>
              <a:gd name="T43" fmla="*/ 176296 h 69"/>
              <a:gd name="T44" fmla="*/ 51707 w 53"/>
              <a:gd name="T45" fmla="*/ 165278 h 69"/>
              <a:gd name="T46" fmla="*/ 70174 w 53"/>
              <a:gd name="T47" fmla="*/ 224043 h 69"/>
              <a:gd name="T48" fmla="*/ 88641 w 53"/>
              <a:gd name="T49" fmla="*/ 227716 h 69"/>
              <a:gd name="T50" fmla="*/ 84948 w 53"/>
              <a:gd name="T51" fmla="*/ 209352 h 69"/>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53" h="69">
                <a:moveTo>
                  <a:pt x="40" y="34"/>
                </a:moveTo>
                <a:cubicBezTo>
                  <a:pt x="37" y="38"/>
                  <a:pt x="33" y="42"/>
                  <a:pt x="27" y="44"/>
                </a:cubicBezTo>
                <a:cubicBezTo>
                  <a:pt x="27" y="44"/>
                  <a:pt x="27" y="44"/>
                  <a:pt x="27" y="44"/>
                </a:cubicBezTo>
                <a:cubicBezTo>
                  <a:pt x="26" y="44"/>
                  <a:pt x="26" y="44"/>
                  <a:pt x="26" y="44"/>
                </a:cubicBezTo>
                <a:cubicBezTo>
                  <a:pt x="19" y="43"/>
                  <a:pt x="15" y="39"/>
                  <a:pt x="13" y="34"/>
                </a:cubicBezTo>
                <a:cubicBezTo>
                  <a:pt x="12" y="34"/>
                  <a:pt x="9" y="34"/>
                  <a:pt x="7" y="33"/>
                </a:cubicBezTo>
                <a:cubicBezTo>
                  <a:pt x="6" y="23"/>
                  <a:pt x="8" y="8"/>
                  <a:pt x="12" y="5"/>
                </a:cubicBezTo>
                <a:cubicBezTo>
                  <a:pt x="18" y="0"/>
                  <a:pt x="33" y="0"/>
                  <a:pt x="40" y="4"/>
                </a:cubicBezTo>
                <a:cubicBezTo>
                  <a:pt x="44" y="8"/>
                  <a:pt x="47" y="24"/>
                  <a:pt x="45" y="33"/>
                </a:cubicBezTo>
                <a:cubicBezTo>
                  <a:pt x="45" y="33"/>
                  <a:pt x="40" y="33"/>
                  <a:pt x="40" y="34"/>
                </a:cubicBezTo>
                <a:close/>
                <a:moveTo>
                  <a:pt x="23" y="57"/>
                </a:moveTo>
                <a:cubicBezTo>
                  <a:pt x="24" y="56"/>
                  <a:pt x="24" y="56"/>
                  <a:pt x="24" y="56"/>
                </a:cubicBezTo>
                <a:cubicBezTo>
                  <a:pt x="25" y="57"/>
                  <a:pt x="26" y="58"/>
                  <a:pt x="26" y="60"/>
                </a:cubicBezTo>
                <a:cubicBezTo>
                  <a:pt x="27" y="58"/>
                  <a:pt x="28" y="57"/>
                  <a:pt x="29" y="56"/>
                </a:cubicBezTo>
                <a:cubicBezTo>
                  <a:pt x="29" y="56"/>
                  <a:pt x="29" y="56"/>
                  <a:pt x="30" y="57"/>
                </a:cubicBezTo>
                <a:cubicBezTo>
                  <a:pt x="28" y="58"/>
                  <a:pt x="28" y="61"/>
                  <a:pt x="29" y="62"/>
                </a:cubicBezTo>
                <a:cubicBezTo>
                  <a:pt x="31" y="62"/>
                  <a:pt x="32" y="61"/>
                  <a:pt x="34" y="61"/>
                </a:cubicBezTo>
                <a:cubicBezTo>
                  <a:pt x="39" y="45"/>
                  <a:pt x="39" y="45"/>
                  <a:pt x="39" y="45"/>
                </a:cubicBezTo>
                <a:cubicBezTo>
                  <a:pt x="51" y="48"/>
                  <a:pt x="51" y="48"/>
                  <a:pt x="51" y="48"/>
                </a:cubicBezTo>
                <a:cubicBezTo>
                  <a:pt x="53" y="69"/>
                  <a:pt x="53" y="69"/>
                  <a:pt x="53" y="69"/>
                </a:cubicBezTo>
                <a:cubicBezTo>
                  <a:pt x="33" y="69"/>
                  <a:pt x="20" y="69"/>
                  <a:pt x="0" y="69"/>
                </a:cubicBezTo>
                <a:cubicBezTo>
                  <a:pt x="2" y="48"/>
                  <a:pt x="2" y="48"/>
                  <a:pt x="2" y="48"/>
                </a:cubicBezTo>
                <a:cubicBezTo>
                  <a:pt x="14" y="45"/>
                  <a:pt x="14" y="45"/>
                  <a:pt x="14" y="45"/>
                </a:cubicBezTo>
                <a:cubicBezTo>
                  <a:pt x="19" y="61"/>
                  <a:pt x="19" y="61"/>
                  <a:pt x="19" y="61"/>
                </a:cubicBezTo>
                <a:cubicBezTo>
                  <a:pt x="20" y="61"/>
                  <a:pt x="22" y="62"/>
                  <a:pt x="24" y="62"/>
                </a:cubicBezTo>
                <a:cubicBezTo>
                  <a:pt x="25" y="61"/>
                  <a:pt x="25" y="58"/>
                  <a:pt x="23" y="57"/>
                </a:cubicBezTo>
                <a:close/>
              </a:path>
            </a:pathLst>
          </a:custGeom>
          <a:solidFill>
            <a:schemeClr val="bg1"/>
          </a:solidFill>
          <a:ln>
            <a:noFill/>
          </a:ln>
        </p:spPr>
        <p:txBody>
          <a:body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方正黑体简体" panose="02010601030101010101" pitchFamily="2" charset="-122"/>
              <a:cs typeface="+mn-cs"/>
              <a:sym typeface="Arial" panose="020B0604020202020204" pitchFamily="34" charset="0"/>
            </a:endParaRPr>
          </a:p>
        </p:txBody>
      </p:sp>
      <p:sp>
        <p:nvSpPr>
          <p:cNvPr id="263" name="Freeform 343"/>
          <p:cNvSpPr/>
          <p:nvPr/>
        </p:nvSpPr>
        <p:spPr bwMode="auto">
          <a:xfrm>
            <a:off x="4837908" y="3909166"/>
            <a:ext cx="179387" cy="223837"/>
          </a:xfrm>
          <a:custGeom>
            <a:avLst/>
            <a:gdLst>
              <a:gd name="T0" fmla="*/ 0 w 49"/>
              <a:gd name="T1" fmla="*/ 113690 h 61"/>
              <a:gd name="T2" fmla="*/ 18369 w 49"/>
              <a:gd name="T3" fmla="*/ 113690 h 61"/>
              <a:gd name="T4" fmla="*/ 7348 w 49"/>
              <a:gd name="T5" fmla="*/ 80683 h 61"/>
              <a:gd name="T6" fmla="*/ 14696 w 49"/>
              <a:gd name="T7" fmla="*/ 40342 h 61"/>
              <a:gd name="T8" fmla="*/ 55108 w 49"/>
              <a:gd name="T9" fmla="*/ 11002 h 61"/>
              <a:gd name="T10" fmla="*/ 91847 w 49"/>
              <a:gd name="T11" fmla="*/ 3667 h 61"/>
              <a:gd name="T12" fmla="*/ 143281 w 49"/>
              <a:gd name="T13" fmla="*/ 11002 h 61"/>
              <a:gd name="T14" fmla="*/ 176346 w 49"/>
              <a:gd name="T15" fmla="*/ 44009 h 61"/>
              <a:gd name="T16" fmla="*/ 135933 w 49"/>
              <a:gd name="T17" fmla="*/ 58679 h 61"/>
              <a:gd name="T18" fmla="*/ 121238 w 49"/>
              <a:gd name="T19" fmla="*/ 40342 h 61"/>
              <a:gd name="T20" fmla="*/ 91847 w 49"/>
              <a:gd name="T21" fmla="*/ 36674 h 61"/>
              <a:gd name="T22" fmla="*/ 73478 w 49"/>
              <a:gd name="T23" fmla="*/ 40342 h 61"/>
              <a:gd name="T24" fmla="*/ 55108 w 49"/>
              <a:gd name="T25" fmla="*/ 55011 h 61"/>
              <a:gd name="T26" fmla="*/ 51434 w 49"/>
              <a:gd name="T27" fmla="*/ 77016 h 61"/>
              <a:gd name="T28" fmla="*/ 58782 w 49"/>
              <a:gd name="T29" fmla="*/ 102688 h 61"/>
              <a:gd name="T30" fmla="*/ 62456 w 49"/>
              <a:gd name="T31" fmla="*/ 113690 h 61"/>
              <a:gd name="T32" fmla="*/ 121238 w 49"/>
              <a:gd name="T33" fmla="*/ 113690 h 61"/>
              <a:gd name="T34" fmla="*/ 121238 w 49"/>
              <a:gd name="T35" fmla="*/ 132027 h 61"/>
              <a:gd name="T36" fmla="*/ 69804 w 49"/>
              <a:gd name="T37" fmla="*/ 132027 h 61"/>
              <a:gd name="T38" fmla="*/ 73478 w 49"/>
              <a:gd name="T39" fmla="*/ 157699 h 61"/>
              <a:gd name="T40" fmla="*/ 73478 w 49"/>
              <a:gd name="T41" fmla="*/ 165034 h 61"/>
              <a:gd name="T42" fmla="*/ 77151 w 49"/>
              <a:gd name="T43" fmla="*/ 165034 h 61"/>
              <a:gd name="T44" fmla="*/ 121238 w 49"/>
              <a:gd name="T45" fmla="*/ 176036 h 61"/>
              <a:gd name="T46" fmla="*/ 150629 w 49"/>
              <a:gd name="T47" fmla="*/ 172369 h 61"/>
              <a:gd name="T48" fmla="*/ 180020 w 49"/>
              <a:gd name="T49" fmla="*/ 198041 h 61"/>
              <a:gd name="T50" fmla="*/ 102869 w 49"/>
              <a:gd name="T51" fmla="*/ 209043 h 61"/>
              <a:gd name="T52" fmla="*/ 69804 w 49"/>
              <a:gd name="T53" fmla="*/ 198041 h 61"/>
              <a:gd name="T54" fmla="*/ 47760 w 49"/>
              <a:gd name="T55" fmla="*/ 205376 h 61"/>
              <a:gd name="T56" fmla="*/ 33065 w 49"/>
              <a:gd name="T57" fmla="*/ 216378 h 61"/>
              <a:gd name="T58" fmla="*/ 7348 w 49"/>
              <a:gd name="T59" fmla="*/ 187039 h 61"/>
              <a:gd name="T60" fmla="*/ 18369 w 49"/>
              <a:gd name="T61" fmla="*/ 179704 h 61"/>
              <a:gd name="T62" fmla="*/ 33065 w 49"/>
              <a:gd name="T63" fmla="*/ 157699 h 61"/>
              <a:gd name="T64" fmla="*/ 25717 w 49"/>
              <a:gd name="T65" fmla="*/ 132027 h 61"/>
              <a:gd name="T66" fmla="*/ 0 w 49"/>
              <a:gd name="T67" fmla="*/ 132027 h 61"/>
              <a:gd name="T68" fmla="*/ 0 w 49"/>
              <a:gd name="T69" fmla="*/ 113690 h 61"/>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49" h="61">
                <a:moveTo>
                  <a:pt x="0" y="31"/>
                </a:moveTo>
                <a:cubicBezTo>
                  <a:pt x="5" y="31"/>
                  <a:pt x="5" y="31"/>
                  <a:pt x="5" y="31"/>
                </a:cubicBezTo>
                <a:cubicBezTo>
                  <a:pt x="3" y="28"/>
                  <a:pt x="2" y="25"/>
                  <a:pt x="2" y="22"/>
                </a:cubicBezTo>
                <a:cubicBezTo>
                  <a:pt x="2" y="18"/>
                  <a:pt x="2" y="14"/>
                  <a:pt x="4" y="11"/>
                </a:cubicBezTo>
                <a:cubicBezTo>
                  <a:pt x="6" y="7"/>
                  <a:pt x="10" y="4"/>
                  <a:pt x="15" y="3"/>
                </a:cubicBezTo>
                <a:cubicBezTo>
                  <a:pt x="18" y="2"/>
                  <a:pt x="21" y="1"/>
                  <a:pt x="25" y="1"/>
                </a:cubicBezTo>
                <a:cubicBezTo>
                  <a:pt x="29" y="0"/>
                  <a:pt x="34" y="1"/>
                  <a:pt x="39" y="3"/>
                </a:cubicBezTo>
                <a:cubicBezTo>
                  <a:pt x="43" y="5"/>
                  <a:pt x="46" y="8"/>
                  <a:pt x="48" y="12"/>
                </a:cubicBezTo>
                <a:cubicBezTo>
                  <a:pt x="37" y="16"/>
                  <a:pt x="37" y="16"/>
                  <a:pt x="37" y="16"/>
                </a:cubicBezTo>
                <a:cubicBezTo>
                  <a:pt x="36" y="14"/>
                  <a:pt x="35" y="12"/>
                  <a:pt x="33" y="11"/>
                </a:cubicBezTo>
                <a:cubicBezTo>
                  <a:pt x="31" y="10"/>
                  <a:pt x="28" y="10"/>
                  <a:pt x="25" y="10"/>
                </a:cubicBezTo>
                <a:cubicBezTo>
                  <a:pt x="23" y="10"/>
                  <a:pt x="21" y="11"/>
                  <a:pt x="20" y="11"/>
                </a:cubicBezTo>
                <a:cubicBezTo>
                  <a:pt x="17" y="12"/>
                  <a:pt x="16" y="13"/>
                  <a:pt x="15" y="15"/>
                </a:cubicBezTo>
                <a:cubicBezTo>
                  <a:pt x="14" y="17"/>
                  <a:pt x="13" y="19"/>
                  <a:pt x="14" y="21"/>
                </a:cubicBezTo>
                <a:cubicBezTo>
                  <a:pt x="14" y="24"/>
                  <a:pt x="15" y="26"/>
                  <a:pt x="16" y="28"/>
                </a:cubicBezTo>
                <a:cubicBezTo>
                  <a:pt x="16" y="29"/>
                  <a:pt x="17" y="30"/>
                  <a:pt x="17" y="31"/>
                </a:cubicBezTo>
                <a:cubicBezTo>
                  <a:pt x="33" y="31"/>
                  <a:pt x="33" y="31"/>
                  <a:pt x="33" y="31"/>
                </a:cubicBezTo>
                <a:cubicBezTo>
                  <a:pt x="33" y="36"/>
                  <a:pt x="33" y="36"/>
                  <a:pt x="33" y="36"/>
                </a:cubicBezTo>
                <a:cubicBezTo>
                  <a:pt x="19" y="36"/>
                  <a:pt x="19" y="36"/>
                  <a:pt x="19" y="36"/>
                </a:cubicBezTo>
                <a:cubicBezTo>
                  <a:pt x="20" y="38"/>
                  <a:pt x="20" y="41"/>
                  <a:pt x="20" y="43"/>
                </a:cubicBezTo>
                <a:cubicBezTo>
                  <a:pt x="20" y="44"/>
                  <a:pt x="20" y="44"/>
                  <a:pt x="20" y="45"/>
                </a:cubicBezTo>
                <a:cubicBezTo>
                  <a:pt x="20" y="45"/>
                  <a:pt x="21" y="45"/>
                  <a:pt x="21" y="45"/>
                </a:cubicBezTo>
                <a:cubicBezTo>
                  <a:pt x="26" y="46"/>
                  <a:pt x="30" y="47"/>
                  <a:pt x="33" y="48"/>
                </a:cubicBezTo>
                <a:cubicBezTo>
                  <a:pt x="35" y="49"/>
                  <a:pt x="37" y="50"/>
                  <a:pt x="41" y="47"/>
                </a:cubicBezTo>
                <a:cubicBezTo>
                  <a:pt x="49" y="54"/>
                  <a:pt x="49" y="54"/>
                  <a:pt x="49" y="54"/>
                </a:cubicBezTo>
                <a:cubicBezTo>
                  <a:pt x="39" y="61"/>
                  <a:pt x="35" y="60"/>
                  <a:pt x="28" y="57"/>
                </a:cubicBezTo>
                <a:cubicBezTo>
                  <a:pt x="25" y="56"/>
                  <a:pt x="23" y="55"/>
                  <a:pt x="19" y="54"/>
                </a:cubicBezTo>
                <a:cubicBezTo>
                  <a:pt x="17" y="54"/>
                  <a:pt x="15" y="55"/>
                  <a:pt x="13" y="56"/>
                </a:cubicBezTo>
                <a:cubicBezTo>
                  <a:pt x="12" y="57"/>
                  <a:pt x="11" y="58"/>
                  <a:pt x="9" y="59"/>
                </a:cubicBezTo>
                <a:cubicBezTo>
                  <a:pt x="2" y="51"/>
                  <a:pt x="2" y="51"/>
                  <a:pt x="2" y="51"/>
                </a:cubicBezTo>
                <a:cubicBezTo>
                  <a:pt x="2" y="51"/>
                  <a:pt x="3" y="51"/>
                  <a:pt x="5" y="49"/>
                </a:cubicBezTo>
                <a:cubicBezTo>
                  <a:pt x="8" y="47"/>
                  <a:pt x="9" y="45"/>
                  <a:pt x="9" y="43"/>
                </a:cubicBezTo>
                <a:cubicBezTo>
                  <a:pt x="9" y="41"/>
                  <a:pt x="8" y="38"/>
                  <a:pt x="7" y="36"/>
                </a:cubicBezTo>
                <a:cubicBezTo>
                  <a:pt x="0" y="36"/>
                  <a:pt x="0" y="36"/>
                  <a:pt x="0" y="36"/>
                </a:cubicBezTo>
                <a:lnTo>
                  <a:pt x="0" y="31"/>
                </a:lnTo>
                <a:close/>
              </a:path>
            </a:pathLst>
          </a:custGeom>
          <a:solidFill>
            <a:schemeClr val="bg1"/>
          </a:solidFill>
          <a:ln>
            <a:noFill/>
          </a:ln>
        </p:spPr>
        <p:txBody>
          <a:body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方正黑体简体" panose="02010601030101010101" pitchFamily="2" charset="-122"/>
              <a:cs typeface="+mn-cs"/>
              <a:sym typeface="Arial" panose="020B0604020202020204" pitchFamily="34" charset="0"/>
            </a:endParaRPr>
          </a:p>
        </p:txBody>
      </p:sp>
      <p:sp>
        <p:nvSpPr>
          <p:cNvPr id="264" name="Freeform 344"/>
          <p:cNvSpPr/>
          <p:nvPr/>
        </p:nvSpPr>
        <p:spPr bwMode="auto">
          <a:xfrm>
            <a:off x="4834733" y="4312391"/>
            <a:ext cx="187325" cy="201612"/>
          </a:xfrm>
          <a:custGeom>
            <a:avLst/>
            <a:gdLst>
              <a:gd name="T0" fmla="*/ 13982 w 107"/>
              <a:gd name="T1" fmla="*/ 127587 h 115"/>
              <a:gd name="T2" fmla="*/ 69911 w 107"/>
              <a:gd name="T3" fmla="*/ 127587 h 115"/>
              <a:gd name="T4" fmla="*/ 69911 w 107"/>
              <a:gd name="T5" fmla="*/ 113605 h 115"/>
              <a:gd name="T6" fmla="*/ 13982 w 107"/>
              <a:gd name="T7" fmla="*/ 113605 h 115"/>
              <a:gd name="T8" fmla="*/ 13982 w 107"/>
              <a:gd name="T9" fmla="*/ 90884 h 115"/>
              <a:gd name="T10" fmla="*/ 59424 w 107"/>
              <a:gd name="T11" fmla="*/ 90884 h 115"/>
              <a:gd name="T12" fmla="*/ 0 w 107"/>
              <a:gd name="T13" fmla="*/ 0 h 115"/>
              <a:gd name="T14" fmla="*/ 43694 w 107"/>
              <a:gd name="T15" fmla="*/ 0 h 115"/>
              <a:gd name="T16" fmla="*/ 90884 w 107"/>
              <a:gd name="T17" fmla="*/ 76902 h 115"/>
              <a:gd name="T18" fmla="*/ 143317 w 107"/>
              <a:gd name="T19" fmla="*/ 0 h 115"/>
              <a:gd name="T20" fmla="*/ 187011 w 107"/>
              <a:gd name="T21" fmla="*/ 0 h 115"/>
              <a:gd name="T22" fmla="*/ 127587 w 107"/>
              <a:gd name="T23" fmla="*/ 90884 h 115"/>
              <a:gd name="T24" fmla="*/ 183515 w 107"/>
              <a:gd name="T25" fmla="*/ 90884 h 115"/>
              <a:gd name="T26" fmla="*/ 183515 w 107"/>
              <a:gd name="T27" fmla="*/ 113605 h 115"/>
              <a:gd name="T28" fmla="*/ 117100 w 107"/>
              <a:gd name="T29" fmla="*/ 113605 h 115"/>
              <a:gd name="T30" fmla="*/ 117100 w 107"/>
              <a:gd name="T31" fmla="*/ 127587 h 115"/>
              <a:gd name="T32" fmla="*/ 183515 w 107"/>
              <a:gd name="T33" fmla="*/ 127587 h 115"/>
              <a:gd name="T34" fmla="*/ 183515 w 107"/>
              <a:gd name="T35" fmla="*/ 150308 h 115"/>
              <a:gd name="T36" fmla="*/ 117100 w 107"/>
              <a:gd name="T37" fmla="*/ 150308 h 115"/>
              <a:gd name="T38" fmla="*/ 117100 w 107"/>
              <a:gd name="T39" fmla="*/ 200993 h 115"/>
              <a:gd name="T40" fmla="*/ 69911 w 107"/>
              <a:gd name="T41" fmla="*/ 200993 h 115"/>
              <a:gd name="T42" fmla="*/ 69911 w 107"/>
              <a:gd name="T43" fmla="*/ 150308 h 115"/>
              <a:gd name="T44" fmla="*/ 13982 w 107"/>
              <a:gd name="T45" fmla="*/ 150308 h 115"/>
              <a:gd name="T46" fmla="*/ 13982 w 107"/>
              <a:gd name="T47" fmla="*/ 127587 h 115"/>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107" h="115">
                <a:moveTo>
                  <a:pt x="8" y="73"/>
                </a:moveTo>
                <a:lnTo>
                  <a:pt x="40" y="73"/>
                </a:lnTo>
                <a:lnTo>
                  <a:pt x="40" y="65"/>
                </a:lnTo>
                <a:lnTo>
                  <a:pt x="8" y="65"/>
                </a:lnTo>
                <a:lnTo>
                  <a:pt x="8" y="52"/>
                </a:lnTo>
                <a:lnTo>
                  <a:pt x="34" y="52"/>
                </a:lnTo>
                <a:lnTo>
                  <a:pt x="0" y="0"/>
                </a:lnTo>
                <a:lnTo>
                  <a:pt x="25" y="0"/>
                </a:lnTo>
                <a:lnTo>
                  <a:pt x="52" y="44"/>
                </a:lnTo>
                <a:lnTo>
                  <a:pt x="82" y="0"/>
                </a:lnTo>
                <a:lnTo>
                  <a:pt x="107" y="0"/>
                </a:lnTo>
                <a:lnTo>
                  <a:pt x="73" y="52"/>
                </a:lnTo>
                <a:lnTo>
                  <a:pt x="105" y="52"/>
                </a:lnTo>
                <a:lnTo>
                  <a:pt x="105" y="65"/>
                </a:lnTo>
                <a:lnTo>
                  <a:pt x="67" y="65"/>
                </a:lnTo>
                <a:lnTo>
                  <a:pt x="67" y="73"/>
                </a:lnTo>
                <a:lnTo>
                  <a:pt x="105" y="73"/>
                </a:lnTo>
                <a:lnTo>
                  <a:pt x="105" y="86"/>
                </a:lnTo>
                <a:lnTo>
                  <a:pt x="67" y="86"/>
                </a:lnTo>
                <a:lnTo>
                  <a:pt x="67" y="115"/>
                </a:lnTo>
                <a:lnTo>
                  <a:pt x="40" y="115"/>
                </a:lnTo>
                <a:lnTo>
                  <a:pt x="40" y="86"/>
                </a:lnTo>
                <a:lnTo>
                  <a:pt x="8" y="86"/>
                </a:lnTo>
                <a:lnTo>
                  <a:pt x="8" y="73"/>
                </a:lnTo>
                <a:close/>
              </a:path>
            </a:pathLst>
          </a:custGeom>
          <a:solidFill>
            <a:schemeClr val="bg1"/>
          </a:solidFill>
          <a:ln>
            <a:noFill/>
          </a:ln>
        </p:spPr>
        <p:txBody>
          <a:body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方正黑体简体" panose="02010601030101010101" pitchFamily="2" charset="-122"/>
              <a:cs typeface="+mn-cs"/>
              <a:sym typeface="Arial" panose="020B0604020202020204" pitchFamily="34" charset="0"/>
            </a:endParaRPr>
          </a:p>
        </p:txBody>
      </p:sp>
      <p:sp>
        <p:nvSpPr>
          <p:cNvPr id="265" name="Freeform 345"/>
          <p:cNvSpPr>
            <a:spLocks noEditPoints="1"/>
          </p:cNvSpPr>
          <p:nvPr/>
        </p:nvSpPr>
        <p:spPr bwMode="auto">
          <a:xfrm>
            <a:off x="3239295" y="1959716"/>
            <a:ext cx="277813" cy="254000"/>
          </a:xfrm>
          <a:custGeom>
            <a:avLst/>
            <a:gdLst>
              <a:gd name="T0" fmla="*/ 7313 w 76"/>
              <a:gd name="T1" fmla="*/ 132222 h 69"/>
              <a:gd name="T2" fmla="*/ 102382 w 76"/>
              <a:gd name="T3" fmla="*/ 7346 h 69"/>
              <a:gd name="T4" fmla="*/ 208421 w 76"/>
              <a:gd name="T5" fmla="*/ 51420 h 69"/>
              <a:gd name="T6" fmla="*/ 160886 w 76"/>
              <a:gd name="T7" fmla="*/ 95494 h 69"/>
              <a:gd name="T8" fmla="*/ 157230 w 76"/>
              <a:gd name="T9" fmla="*/ 110185 h 69"/>
              <a:gd name="T10" fmla="*/ 146260 w 76"/>
              <a:gd name="T11" fmla="*/ 106512 h 69"/>
              <a:gd name="T12" fmla="*/ 95069 w 76"/>
              <a:gd name="T13" fmla="*/ 95494 h 69"/>
              <a:gd name="T14" fmla="*/ 120665 w 76"/>
              <a:gd name="T15" fmla="*/ 146914 h 69"/>
              <a:gd name="T16" fmla="*/ 124321 w 76"/>
              <a:gd name="T17" fmla="*/ 146914 h 69"/>
              <a:gd name="T18" fmla="*/ 124321 w 76"/>
              <a:gd name="T19" fmla="*/ 150586 h 69"/>
              <a:gd name="T20" fmla="*/ 113352 w 76"/>
              <a:gd name="T21" fmla="*/ 168951 h 69"/>
              <a:gd name="T22" fmla="*/ 98726 w 76"/>
              <a:gd name="T23" fmla="*/ 224043 h 69"/>
              <a:gd name="T24" fmla="*/ 7313 w 76"/>
              <a:gd name="T25" fmla="*/ 132222 h 69"/>
              <a:gd name="T26" fmla="*/ 135291 w 76"/>
              <a:gd name="T27" fmla="*/ 179969 h 69"/>
              <a:gd name="T28" fmla="*/ 138947 w 76"/>
              <a:gd name="T29" fmla="*/ 253426 h 69"/>
              <a:gd name="T30" fmla="*/ 266925 w 76"/>
              <a:gd name="T31" fmla="*/ 253426 h 69"/>
              <a:gd name="T32" fmla="*/ 277894 w 76"/>
              <a:gd name="T33" fmla="*/ 205679 h 69"/>
              <a:gd name="T34" fmla="*/ 263268 w 76"/>
              <a:gd name="T35" fmla="*/ 165278 h 69"/>
              <a:gd name="T36" fmla="*/ 263268 w 76"/>
              <a:gd name="T37" fmla="*/ 91821 h 69"/>
              <a:gd name="T38" fmla="*/ 230360 w 76"/>
              <a:gd name="T39" fmla="*/ 113858 h 69"/>
              <a:gd name="T40" fmla="*/ 219390 w 76"/>
              <a:gd name="T41" fmla="*/ 135895 h 69"/>
              <a:gd name="T42" fmla="*/ 223047 w 76"/>
              <a:gd name="T43" fmla="*/ 69784 h 69"/>
              <a:gd name="T44" fmla="*/ 186482 w 76"/>
              <a:gd name="T45" fmla="*/ 102840 h 69"/>
              <a:gd name="T46" fmla="*/ 190138 w 76"/>
              <a:gd name="T47" fmla="*/ 150586 h 69"/>
              <a:gd name="T48" fmla="*/ 190138 w 76"/>
              <a:gd name="T49" fmla="*/ 179969 h 69"/>
              <a:gd name="T50" fmla="*/ 186482 w 76"/>
              <a:gd name="T51" fmla="*/ 161605 h 69"/>
              <a:gd name="T52" fmla="*/ 135291 w 76"/>
              <a:gd name="T53" fmla="*/ 121204 h 69"/>
              <a:gd name="T54" fmla="*/ 135291 w 76"/>
              <a:gd name="T55" fmla="*/ 179969 h 69"/>
              <a:gd name="T56" fmla="*/ 80443 w 76"/>
              <a:gd name="T57" fmla="*/ 154259 h 69"/>
              <a:gd name="T58" fmla="*/ 47535 w 76"/>
              <a:gd name="T59" fmla="*/ 187315 h 69"/>
              <a:gd name="T60" fmla="*/ 62161 w 76"/>
              <a:gd name="T61" fmla="*/ 198333 h 69"/>
              <a:gd name="T62" fmla="*/ 91413 w 76"/>
              <a:gd name="T63" fmla="*/ 157932 h 69"/>
              <a:gd name="T64" fmla="*/ 80443 w 76"/>
              <a:gd name="T65" fmla="*/ 154259 h 69"/>
              <a:gd name="T66" fmla="*/ 106039 w 76"/>
              <a:gd name="T67" fmla="*/ 66111 h 69"/>
              <a:gd name="T68" fmla="*/ 87756 w 76"/>
              <a:gd name="T69" fmla="*/ 18364 h 69"/>
              <a:gd name="T70" fmla="*/ 58504 w 76"/>
              <a:gd name="T71" fmla="*/ 36728 h 69"/>
              <a:gd name="T72" fmla="*/ 87756 w 76"/>
              <a:gd name="T73" fmla="*/ 73457 h 69"/>
              <a:gd name="T74" fmla="*/ 106039 w 76"/>
              <a:gd name="T75" fmla="*/ 66111 h 69"/>
              <a:gd name="T76" fmla="*/ 65817 w 76"/>
              <a:gd name="T77" fmla="*/ 121204 h 69"/>
              <a:gd name="T78" fmla="*/ 18283 w 76"/>
              <a:gd name="T79" fmla="*/ 135895 h 69"/>
              <a:gd name="T80" fmla="*/ 40222 w 76"/>
              <a:gd name="T81" fmla="*/ 179969 h 69"/>
              <a:gd name="T82" fmla="*/ 80443 w 76"/>
              <a:gd name="T83" fmla="*/ 150586 h 69"/>
              <a:gd name="T84" fmla="*/ 65817 w 76"/>
              <a:gd name="T85" fmla="*/ 121204 h 69"/>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76" h="69">
                <a:moveTo>
                  <a:pt x="2" y="36"/>
                </a:moveTo>
                <a:cubicBezTo>
                  <a:pt x="0" y="19"/>
                  <a:pt x="12" y="4"/>
                  <a:pt x="28" y="2"/>
                </a:cubicBezTo>
                <a:cubicBezTo>
                  <a:pt x="40" y="0"/>
                  <a:pt x="51" y="5"/>
                  <a:pt x="57" y="14"/>
                </a:cubicBezTo>
                <a:cubicBezTo>
                  <a:pt x="52" y="17"/>
                  <a:pt x="46" y="21"/>
                  <a:pt x="44" y="26"/>
                </a:cubicBezTo>
                <a:cubicBezTo>
                  <a:pt x="43" y="27"/>
                  <a:pt x="43" y="29"/>
                  <a:pt x="43" y="30"/>
                </a:cubicBezTo>
                <a:cubicBezTo>
                  <a:pt x="42" y="30"/>
                  <a:pt x="41" y="29"/>
                  <a:pt x="40" y="29"/>
                </a:cubicBezTo>
                <a:cubicBezTo>
                  <a:pt x="38" y="23"/>
                  <a:pt x="30" y="21"/>
                  <a:pt x="26" y="26"/>
                </a:cubicBezTo>
                <a:cubicBezTo>
                  <a:pt x="21" y="32"/>
                  <a:pt x="26" y="41"/>
                  <a:pt x="33" y="40"/>
                </a:cubicBezTo>
                <a:cubicBezTo>
                  <a:pt x="34" y="40"/>
                  <a:pt x="34" y="40"/>
                  <a:pt x="34" y="40"/>
                </a:cubicBezTo>
                <a:cubicBezTo>
                  <a:pt x="34" y="40"/>
                  <a:pt x="34" y="41"/>
                  <a:pt x="34" y="41"/>
                </a:cubicBezTo>
                <a:cubicBezTo>
                  <a:pt x="34" y="42"/>
                  <a:pt x="31" y="45"/>
                  <a:pt x="31" y="46"/>
                </a:cubicBezTo>
                <a:cubicBezTo>
                  <a:pt x="28" y="51"/>
                  <a:pt x="27" y="56"/>
                  <a:pt x="27" y="61"/>
                </a:cubicBezTo>
                <a:cubicBezTo>
                  <a:pt x="15" y="59"/>
                  <a:pt x="4" y="49"/>
                  <a:pt x="2" y="36"/>
                </a:cubicBezTo>
                <a:close/>
                <a:moveTo>
                  <a:pt x="37" y="49"/>
                </a:moveTo>
                <a:cubicBezTo>
                  <a:pt x="32" y="57"/>
                  <a:pt x="33" y="64"/>
                  <a:pt x="38" y="69"/>
                </a:cubicBezTo>
                <a:cubicBezTo>
                  <a:pt x="50" y="62"/>
                  <a:pt x="62" y="63"/>
                  <a:pt x="73" y="69"/>
                </a:cubicBezTo>
                <a:cubicBezTo>
                  <a:pt x="75" y="66"/>
                  <a:pt x="76" y="62"/>
                  <a:pt x="76" y="56"/>
                </a:cubicBezTo>
                <a:cubicBezTo>
                  <a:pt x="76" y="53"/>
                  <a:pt x="74" y="49"/>
                  <a:pt x="72" y="45"/>
                </a:cubicBezTo>
                <a:cubicBezTo>
                  <a:pt x="63" y="31"/>
                  <a:pt x="72" y="25"/>
                  <a:pt x="72" y="25"/>
                </a:cubicBezTo>
                <a:cubicBezTo>
                  <a:pt x="72" y="25"/>
                  <a:pt x="65" y="27"/>
                  <a:pt x="63" y="31"/>
                </a:cubicBezTo>
                <a:cubicBezTo>
                  <a:pt x="61" y="35"/>
                  <a:pt x="64" y="42"/>
                  <a:pt x="60" y="37"/>
                </a:cubicBezTo>
                <a:cubicBezTo>
                  <a:pt x="55" y="31"/>
                  <a:pt x="58" y="22"/>
                  <a:pt x="61" y="19"/>
                </a:cubicBezTo>
                <a:cubicBezTo>
                  <a:pt x="61" y="19"/>
                  <a:pt x="53" y="23"/>
                  <a:pt x="51" y="28"/>
                </a:cubicBezTo>
                <a:cubicBezTo>
                  <a:pt x="49" y="32"/>
                  <a:pt x="50" y="36"/>
                  <a:pt x="52" y="41"/>
                </a:cubicBezTo>
                <a:cubicBezTo>
                  <a:pt x="53" y="44"/>
                  <a:pt x="56" y="48"/>
                  <a:pt x="52" y="49"/>
                </a:cubicBezTo>
                <a:cubicBezTo>
                  <a:pt x="51" y="50"/>
                  <a:pt x="50" y="48"/>
                  <a:pt x="51" y="44"/>
                </a:cubicBezTo>
                <a:cubicBezTo>
                  <a:pt x="52" y="38"/>
                  <a:pt x="37" y="33"/>
                  <a:pt x="37" y="33"/>
                </a:cubicBezTo>
                <a:cubicBezTo>
                  <a:pt x="45" y="41"/>
                  <a:pt x="41" y="43"/>
                  <a:pt x="37" y="49"/>
                </a:cubicBezTo>
                <a:close/>
                <a:moveTo>
                  <a:pt x="22" y="42"/>
                </a:moveTo>
                <a:cubicBezTo>
                  <a:pt x="13" y="51"/>
                  <a:pt x="13" y="51"/>
                  <a:pt x="13" y="51"/>
                </a:cubicBezTo>
                <a:cubicBezTo>
                  <a:pt x="14" y="52"/>
                  <a:pt x="16" y="53"/>
                  <a:pt x="17" y="54"/>
                </a:cubicBezTo>
                <a:cubicBezTo>
                  <a:pt x="25" y="43"/>
                  <a:pt x="25" y="43"/>
                  <a:pt x="25" y="43"/>
                </a:cubicBezTo>
                <a:cubicBezTo>
                  <a:pt x="24" y="43"/>
                  <a:pt x="23" y="42"/>
                  <a:pt x="22" y="42"/>
                </a:cubicBezTo>
                <a:close/>
                <a:moveTo>
                  <a:pt x="29" y="18"/>
                </a:moveTo>
                <a:cubicBezTo>
                  <a:pt x="24" y="5"/>
                  <a:pt x="24" y="5"/>
                  <a:pt x="24" y="5"/>
                </a:cubicBezTo>
                <a:cubicBezTo>
                  <a:pt x="21" y="6"/>
                  <a:pt x="18" y="8"/>
                  <a:pt x="16" y="10"/>
                </a:cubicBezTo>
                <a:cubicBezTo>
                  <a:pt x="24" y="20"/>
                  <a:pt x="24" y="20"/>
                  <a:pt x="24" y="20"/>
                </a:cubicBezTo>
                <a:cubicBezTo>
                  <a:pt x="26" y="19"/>
                  <a:pt x="27" y="18"/>
                  <a:pt x="29" y="18"/>
                </a:cubicBezTo>
                <a:close/>
                <a:moveTo>
                  <a:pt x="18" y="33"/>
                </a:moveTo>
                <a:cubicBezTo>
                  <a:pt x="5" y="37"/>
                  <a:pt x="5" y="37"/>
                  <a:pt x="5" y="37"/>
                </a:cubicBezTo>
                <a:cubicBezTo>
                  <a:pt x="6" y="41"/>
                  <a:pt x="8" y="46"/>
                  <a:pt x="11" y="49"/>
                </a:cubicBezTo>
                <a:cubicBezTo>
                  <a:pt x="22" y="41"/>
                  <a:pt x="22" y="41"/>
                  <a:pt x="22" y="41"/>
                </a:cubicBezTo>
                <a:cubicBezTo>
                  <a:pt x="20" y="39"/>
                  <a:pt x="18" y="36"/>
                  <a:pt x="18" y="33"/>
                </a:cubicBezTo>
                <a:close/>
              </a:path>
            </a:pathLst>
          </a:custGeom>
          <a:solidFill>
            <a:schemeClr val="bg1"/>
          </a:solidFill>
          <a:ln>
            <a:noFill/>
          </a:ln>
        </p:spPr>
        <p:txBody>
          <a:body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方正黑体简体" panose="02010601030101010101" pitchFamily="2" charset="-122"/>
              <a:cs typeface="+mn-cs"/>
              <a:sym typeface="Arial" panose="020B0604020202020204" pitchFamily="34" charset="0"/>
            </a:endParaRPr>
          </a:p>
        </p:txBody>
      </p:sp>
      <p:sp>
        <p:nvSpPr>
          <p:cNvPr id="266" name="Freeform 346"/>
          <p:cNvSpPr>
            <a:spLocks noEditPoints="1"/>
          </p:cNvSpPr>
          <p:nvPr/>
        </p:nvSpPr>
        <p:spPr bwMode="auto">
          <a:xfrm>
            <a:off x="3278983" y="1242166"/>
            <a:ext cx="220662" cy="223837"/>
          </a:xfrm>
          <a:custGeom>
            <a:avLst/>
            <a:gdLst>
              <a:gd name="T0" fmla="*/ 139471 w 60"/>
              <a:gd name="T1" fmla="*/ 29339 h 61"/>
              <a:gd name="T2" fmla="*/ 80747 w 60"/>
              <a:gd name="T3" fmla="*/ 29339 h 61"/>
              <a:gd name="T4" fmla="*/ 165164 w 60"/>
              <a:gd name="T5" fmla="*/ 150364 h 61"/>
              <a:gd name="T6" fmla="*/ 183515 w 60"/>
              <a:gd name="T7" fmla="*/ 212711 h 61"/>
              <a:gd name="T8" fmla="*/ 187185 w 60"/>
              <a:gd name="T9" fmla="*/ 161367 h 61"/>
              <a:gd name="T10" fmla="*/ 201867 w 60"/>
              <a:gd name="T11" fmla="*/ 212711 h 61"/>
              <a:gd name="T12" fmla="*/ 201867 w 60"/>
              <a:gd name="T13" fmla="*/ 139362 h 61"/>
              <a:gd name="T14" fmla="*/ 205537 w 60"/>
              <a:gd name="T15" fmla="*/ 106355 h 61"/>
              <a:gd name="T16" fmla="*/ 220218 w 60"/>
              <a:gd name="T17" fmla="*/ 139362 h 61"/>
              <a:gd name="T18" fmla="*/ 205537 w 60"/>
              <a:gd name="T19" fmla="*/ 77016 h 61"/>
              <a:gd name="T20" fmla="*/ 172504 w 60"/>
              <a:gd name="T21" fmla="*/ 84351 h 61"/>
              <a:gd name="T22" fmla="*/ 165164 w 60"/>
              <a:gd name="T23" fmla="*/ 150364 h 61"/>
              <a:gd name="T24" fmla="*/ 135801 w 60"/>
              <a:gd name="T25" fmla="*/ 95353 h 61"/>
              <a:gd name="T26" fmla="*/ 132131 w 60"/>
              <a:gd name="T27" fmla="*/ 135695 h 61"/>
              <a:gd name="T28" fmla="*/ 132131 w 60"/>
              <a:gd name="T29" fmla="*/ 223713 h 61"/>
              <a:gd name="T30" fmla="*/ 113779 w 60"/>
              <a:gd name="T31" fmla="*/ 161367 h 61"/>
              <a:gd name="T32" fmla="*/ 110109 w 60"/>
              <a:gd name="T33" fmla="*/ 223713 h 61"/>
              <a:gd name="T34" fmla="*/ 88087 w 60"/>
              <a:gd name="T35" fmla="*/ 146697 h 61"/>
              <a:gd name="T36" fmla="*/ 88087 w 60"/>
              <a:gd name="T37" fmla="*/ 95353 h 61"/>
              <a:gd name="T38" fmla="*/ 84417 w 60"/>
              <a:gd name="T39" fmla="*/ 135695 h 61"/>
              <a:gd name="T40" fmla="*/ 66065 w 60"/>
              <a:gd name="T41" fmla="*/ 80683 h 61"/>
              <a:gd name="T42" fmla="*/ 135801 w 60"/>
              <a:gd name="T43" fmla="*/ 62346 h 61"/>
              <a:gd name="T44" fmla="*/ 157823 w 60"/>
              <a:gd name="T45" fmla="*/ 135695 h 61"/>
              <a:gd name="T46" fmla="*/ 55055 w 60"/>
              <a:gd name="T47" fmla="*/ 150364 h 61"/>
              <a:gd name="T48" fmla="*/ 36703 w 60"/>
              <a:gd name="T49" fmla="*/ 212711 h 61"/>
              <a:gd name="T50" fmla="*/ 33033 w 60"/>
              <a:gd name="T51" fmla="*/ 161367 h 61"/>
              <a:gd name="T52" fmla="*/ 18352 w 60"/>
              <a:gd name="T53" fmla="*/ 212711 h 61"/>
              <a:gd name="T54" fmla="*/ 18352 w 60"/>
              <a:gd name="T55" fmla="*/ 139362 h 61"/>
              <a:gd name="T56" fmla="*/ 14681 w 60"/>
              <a:gd name="T57" fmla="*/ 106355 h 61"/>
              <a:gd name="T58" fmla="*/ 0 w 60"/>
              <a:gd name="T59" fmla="*/ 139362 h 61"/>
              <a:gd name="T60" fmla="*/ 14681 w 60"/>
              <a:gd name="T61" fmla="*/ 77016 h 61"/>
              <a:gd name="T62" fmla="*/ 47714 w 60"/>
              <a:gd name="T63" fmla="*/ 84351 h 61"/>
              <a:gd name="T64" fmla="*/ 55055 w 60"/>
              <a:gd name="T65" fmla="*/ 150364 h 61"/>
              <a:gd name="T66" fmla="*/ 58725 w 60"/>
              <a:gd name="T67" fmla="*/ 51344 h 61"/>
              <a:gd name="T68" fmla="*/ 55055 w 60"/>
              <a:gd name="T69" fmla="*/ 66014 h 61"/>
              <a:gd name="T70" fmla="*/ 11011 w 60"/>
              <a:gd name="T71" fmla="*/ 51344 h 61"/>
              <a:gd name="T72" fmla="*/ 183515 w 60"/>
              <a:gd name="T73" fmla="*/ 25672 h 61"/>
              <a:gd name="T74" fmla="*/ 165164 w 60"/>
              <a:gd name="T75" fmla="*/ 66014 h 61"/>
              <a:gd name="T76" fmla="*/ 183515 w 60"/>
              <a:gd name="T77" fmla="*/ 73349 h 61"/>
              <a:gd name="T78" fmla="*/ 183515 w 60"/>
              <a:gd name="T79" fmla="*/ 25672 h 61"/>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60" h="61">
                <a:moveTo>
                  <a:pt x="30" y="0"/>
                </a:moveTo>
                <a:cubicBezTo>
                  <a:pt x="35" y="0"/>
                  <a:pt x="38" y="3"/>
                  <a:pt x="38" y="8"/>
                </a:cubicBezTo>
                <a:cubicBezTo>
                  <a:pt x="38" y="12"/>
                  <a:pt x="35" y="16"/>
                  <a:pt x="30" y="16"/>
                </a:cubicBezTo>
                <a:cubicBezTo>
                  <a:pt x="26" y="16"/>
                  <a:pt x="22" y="12"/>
                  <a:pt x="22" y="8"/>
                </a:cubicBezTo>
                <a:cubicBezTo>
                  <a:pt x="22" y="3"/>
                  <a:pt x="26" y="0"/>
                  <a:pt x="30" y="0"/>
                </a:cubicBezTo>
                <a:close/>
                <a:moveTo>
                  <a:pt x="45" y="41"/>
                </a:moveTo>
                <a:cubicBezTo>
                  <a:pt x="45" y="58"/>
                  <a:pt x="45" y="58"/>
                  <a:pt x="45" y="58"/>
                </a:cubicBezTo>
                <a:cubicBezTo>
                  <a:pt x="50" y="58"/>
                  <a:pt x="50" y="58"/>
                  <a:pt x="50" y="58"/>
                </a:cubicBezTo>
                <a:cubicBezTo>
                  <a:pt x="50" y="44"/>
                  <a:pt x="50" y="44"/>
                  <a:pt x="50" y="44"/>
                </a:cubicBezTo>
                <a:cubicBezTo>
                  <a:pt x="51" y="44"/>
                  <a:pt x="51" y="44"/>
                  <a:pt x="51" y="44"/>
                </a:cubicBezTo>
                <a:cubicBezTo>
                  <a:pt x="51" y="58"/>
                  <a:pt x="51" y="58"/>
                  <a:pt x="51" y="58"/>
                </a:cubicBezTo>
                <a:cubicBezTo>
                  <a:pt x="55" y="58"/>
                  <a:pt x="55" y="58"/>
                  <a:pt x="55" y="58"/>
                </a:cubicBezTo>
                <a:cubicBezTo>
                  <a:pt x="55" y="41"/>
                  <a:pt x="55" y="41"/>
                  <a:pt x="55" y="41"/>
                </a:cubicBezTo>
                <a:cubicBezTo>
                  <a:pt x="55" y="38"/>
                  <a:pt x="55" y="38"/>
                  <a:pt x="55" y="38"/>
                </a:cubicBezTo>
                <a:cubicBezTo>
                  <a:pt x="55" y="29"/>
                  <a:pt x="55" y="29"/>
                  <a:pt x="55" y="29"/>
                </a:cubicBezTo>
                <a:cubicBezTo>
                  <a:pt x="56" y="29"/>
                  <a:pt x="56" y="29"/>
                  <a:pt x="56" y="29"/>
                </a:cubicBezTo>
                <a:cubicBezTo>
                  <a:pt x="56" y="38"/>
                  <a:pt x="56" y="38"/>
                  <a:pt x="56" y="38"/>
                </a:cubicBezTo>
                <a:cubicBezTo>
                  <a:pt x="60" y="38"/>
                  <a:pt x="60" y="38"/>
                  <a:pt x="60" y="38"/>
                </a:cubicBezTo>
                <a:cubicBezTo>
                  <a:pt x="60" y="25"/>
                  <a:pt x="60" y="25"/>
                  <a:pt x="60" y="25"/>
                </a:cubicBezTo>
                <a:cubicBezTo>
                  <a:pt x="60" y="23"/>
                  <a:pt x="58" y="21"/>
                  <a:pt x="56" y="21"/>
                </a:cubicBezTo>
                <a:cubicBezTo>
                  <a:pt x="47" y="21"/>
                  <a:pt x="47" y="21"/>
                  <a:pt x="47" y="21"/>
                </a:cubicBezTo>
                <a:cubicBezTo>
                  <a:pt x="47" y="22"/>
                  <a:pt x="47" y="22"/>
                  <a:pt x="47" y="23"/>
                </a:cubicBezTo>
                <a:cubicBezTo>
                  <a:pt x="47" y="41"/>
                  <a:pt x="47" y="41"/>
                  <a:pt x="47" y="41"/>
                </a:cubicBezTo>
                <a:cubicBezTo>
                  <a:pt x="45" y="41"/>
                  <a:pt x="45" y="41"/>
                  <a:pt x="45" y="41"/>
                </a:cubicBezTo>
                <a:close/>
                <a:moveTo>
                  <a:pt x="37" y="37"/>
                </a:moveTo>
                <a:cubicBezTo>
                  <a:pt x="37" y="26"/>
                  <a:pt x="37" y="26"/>
                  <a:pt x="37" y="26"/>
                </a:cubicBezTo>
                <a:cubicBezTo>
                  <a:pt x="36" y="26"/>
                  <a:pt x="36" y="26"/>
                  <a:pt x="36" y="26"/>
                </a:cubicBezTo>
                <a:cubicBezTo>
                  <a:pt x="36" y="37"/>
                  <a:pt x="36" y="37"/>
                  <a:pt x="36" y="37"/>
                </a:cubicBezTo>
                <a:cubicBezTo>
                  <a:pt x="36" y="40"/>
                  <a:pt x="36" y="40"/>
                  <a:pt x="36" y="40"/>
                </a:cubicBezTo>
                <a:cubicBezTo>
                  <a:pt x="36" y="61"/>
                  <a:pt x="36" y="61"/>
                  <a:pt x="36" y="61"/>
                </a:cubicBezTo>
                <a:cubicBezTo>
                  <a:pt x="31" y="61"/>
                  <a:pt x="31" y="61"/>
                  <a:pt x="31" y="61"/>
                </a:cubicBezTo>
                <a:cubicBezTo>
                  <a:pt x="31" y="44"/>
                  <a:pt x="31" y="44"/>
                  <a:pt x="31" y="44"/>
                </a:cubicBezTo>
                <a:cubicBezTo>
                  <a:pt x="30" y="44"/>
                  <a:pt x="30" y="44"/>
                  <a:pt x="30" y="44"/>
                </a:cubicBezTo>
                <a:cubicBezTo>
                  <a:pt x="30" y="61"/>
                  <a:pt x="30" y="61"/>
                  <a:pt x="30" y="61"/>
                </a:cubicBezTo>
                <a:cubicBezTo>
                  <a:pt x="24" y="61"/>
                  <a:pt x="24" y="61"/>
                  <a:pt x="24" y="61"/>
                </a:cubicBezTo>
                <a:cubicBezTo>
                  <a:pt x="24" y="40"/>
                  <a:pt x="24" y="40"/>
                  <a:pt x="24" y="40"/>
                </a:cubicBezTo>
                <a:cubicBezTo>
                  <a:pt x="24" y="37"/>
                  <a:pt x="24" y="37"/>
                  <a:pt x="24" y="37"/>
                </a:cubicBezTo>
                <a:cubicBezTo>
                  <a:pt x="24" y="26"/>
                  <a:pt x="24" y="26"/>
                  <a:pt x="24" y="26"/>
                </a:cubicBezTo>
                <a:cubicBezTo>
                  <a:pt x="23" y="26"/>
                  <a:pt x="23" y="26"/>
                  <a:pt x="23" y="26"/>
                </a:cubicBezTo>
                <a:cubicBezTo>
                  <a:pt x="23" y="37"/>
                  <a:pt x="23" y="37"/>
                  <a:pt x="23" y="37"/>
                </a:cubicBezTo>
                <a:cubicBezTo>
                  <a:pt x="18" y="37"/>
                  <a:pt x="18" y="37"/>
                  <a:pt x="18" y="37"/>
                </a:cubicBezTo>
                <a:cubicBezTo>
                  <a:pt x="18" y="22"/>
                  <a:pt x="18" y="22"/>
                  <a:pt x="18" y="22"/>
                </a:cubicBezTo>
                <a:cubicBezTo>
                  <a:pt x="18" y="19"/>
                  <a:pt x="20" y="17"/>
                  <a:pt x="23" y="17"/>
                </a:cubicBezTo>
                <a:cubicBezTo>
                  <a:pt x="38" y="17"/>
                  <a:pt x="22" y="17"/>
                  <a:pt x="37" y="17"/>
                </a:cubicBezTo>
                <a:cubicBezTo>
                  <a:pt x="40" y="17"/>
                  <a:pt x="43" y="19"/>
                  <a:pt x="43" y="22"/>
                </a:cubicBezTo>
                <a:cubicBezTo>
                  <a:pt x="43" y="37"/>
                  <a:pt x="43" y="37"/>
                  <a:pt x="43" y="37"/>
                </a:cubicBezTo>
                <a:cubicBezTo>
                  <a:pt x="42" y="37"/>
                  <a:pt x="40" y="37"/>
                  <a:pt x="37" y="37"/>
                </a:cubicBezTo>
                <a:close/>
                <a:moveTo>
                  <a:pt x="15" y="41"/>
                </a:moveTo>
                <a:cubicBezTo>
                  <a:pt x="15" y="58"/>
                  <a:pt x="15" y="58"/>
                  <a:pt x="15" y="58"/>
                </a:cubicBezTo>
                <a:cubicBezTo>
                  <a:pt x="10" y="58"/>
                  <a:pt x="10" y="58"/>
                  <a:pt x="10" y="58"/>
                </a:cubicBezTo>
                <a:cubicBezTo>
                  <a:pt x="10" y="44"/>
                  <a:pt x="10" y="44"/>
                  <a:pt x="10" y="44"/>
                </a:cubicBezTo>
                <a:cubicBezTo>
                  <a:pt x="9" y="44"/>
                  <a:pt x="9" y="44"/>
                  <a:pt x="9" y="44"/>
                </a:cubicBezTo>
                <a:cubicBezTo>
                  <a:pt x="9" y="58"/>
                  <a:pt x="9" y="58"/>
                  <a:pt x="9" y="58"/>
                </a:cubicBezTo>
                <a:cubicBezTo>
                  <a:pt x="5" y="58"/>
                  <a:pt x="5" y="58"/>
                  <a:pt x="5" y="58"/>
                </a:cubicBezTo>
                <a:cubicBezTo>
                  <a:pt x="5" y="41"/>
                  <a:pt x="5" y="41"/>
                  <a:pt x="5" y="41"/>
                </a:cubicBezTo>
                <a:cubicBezTo>
                  <a:pt x="5" y="38"/>
                  <a:pt x="5" y="38"/>
                  <a:pt x="5" y="38"/>
                </a:cubicBezTo>
                <a:cubicBezTo>
                  <a:pt x="5" y="29"/>
                  <a:pt x="5" y="29"/>
                  <a:pt x="5" y="29"/>
                </a:cubicBezTo>
                <a:cubicBezTo>
                  <a:pt x="4" y="29"/>
                  <a:pt x="4" y="29"/>
                  <a:pt x="4" y="29"/>
                </a:cubicBezTo>
                <a:cubicBezTo>
                  <a:pt x="4" y="38"/>
                  <a:pt x="4" y="38"/>
                  <a:pt x="4" y="38"/>
                </a:cubicBezTo>
                <a:cubicBezTo>
                  <a:pt x="0" y="38"/>
                  <a:pt x="0" y="38"/>
                  <a:pt x="0" y="38"/>
                </a:cubicBezTo>
                <a:cubicBezTo>
                  <a:pt x="0" y="25"/>
                  <a:pt x="0" y="25"/>
                  <a:pt x="0" y="25"/>
                </a:cubicBezTo>
                <a:cubicBezTo>
                  <a:pt x="0" y="23"/>
                  <a:pt x="2" y="21"/>
                  <a:pt x="4" y="21"/>
                </a:cubicBezTo>
                <a:cubicBezTo>
                  <a:pt x="13" y="21"/>
                  <a:pt x="13" y="21"/>
                  <a:pt x="13" y="21"/>
                </a:cubicBezTo>
                <a:cubicBezTo>
                  <a:pt x="13" y="22"/>
                  <a:pt x="13" y="22"/>
                  <a:pt x="13" y="23"/>
                </a:cubicBezTo>
                <a:cubicBezTo>
                  <a:pt x="13" y="41"/>
                  <a:pt x="13" y="41"/>
                  <a:pt x="13" y="41"/>
                </a:cubicBezTo>
                <a:cubicBezTo>
                  <a:pt x="15" y="41"/>
                  <a:pt x="15" y="41"/>
                  <a:pt x="15" y="41"/>
                </a:cubicBezTo>
                <a:close/>
                <a:moveTo>
                  <a:pt x="10" y="7"/>
                </a:moveTo>
                <a:cubicBezTo>
                  <a:pt x="14" y="7"/>
                  <a:pt x="16" y="10"/>
                  <a:pt x="16" y="14"/>
                </a:cubicBezTo>
                <a:cubicBezTo>
                  <a:pt x="16" y="15"/>
                  <a:pt x="16" y="16"/>
                  <a:pt x="15" y="18"/>
                </a:cubicBezTo>
                <a:cubicBezTo>
                  <a:pt x="15" y="18"/>
                  <a:pt x="15" y="18"/>
                  <a:pt x="15" y="18"/>
                </a:cubicBezTo>
                <a:cubicBezTo>
                  <a:pt x="13" y="19"/>
                  <a:pt x="12" y="20"/>
                  <a:pt x="10" y="20"/>
                </a:cubicBezTo>
                <a:cubicBezTo>
                  <a:pt x="6" y="20"/>
                  <a:pt x="3" y="17"/>
                  <a:pt x="3" y="14"/>
                </a:cubicBezTo>
                <a:cubicBezTo>
                  <a:pt x="3" y="10"/>
                  <a:pt x="6" y="7"/>
                  <a:pt x="10" y="7"/>
                </a:cubicBezTo>
                <a:close/>
                <a:moveTo>
                  <a:pt x="50" y="7"/>
                </a:moveTo>
                <a:cubicBezTo>
                  <a:pt x="46" y="7"/>
                  <a:pt x="43" y="10"/>
                  <a:pt x="43" y="14"/>
                </a:cubicBezTo>
                <a:cubicBezTo>
                  <a:pt x="43" y="15"/>
                  <a:pt x="44" y="16"/>
                  <a:pt x="45" y="18"/>
                </a:cubicBezTo>
                <a:cubicBezTo>
                  <a:pt x="45" y="18"/>
                  <a:pt x="45" y="18"/>
                  <a:pt x="45" y="18"/>
                </a:cubicBezTo>
                <a:cubicBezTo>
                  <a:pt x="47" y="19"/>
                  <a:pt x="48" y="20"/>
                  <a:pt x="50" y="20"/>
                </a:cubicBezTo>
                <a:cubicBezTo>
                  <a:pt x="54" y="20"/>
                  <a:pt x="57" y="17"/>
                  <a:pt x="57" y="14"/>
                </a:cubicBezTo>
                <a:cubicBezTo>
                  <a:pt x="57" y="10"/>
                  <a:pt x="54" y="7"/>
                  <a:pt x="50" y="7"/>
                </a:cubicBezTo>
                <a:close/>
              </a:path>
            </a:pathLst>
          </a:custGeom>
          <a:solidFill>
            <a:schemeClr val="bg1"/>
          </a:solidFill>
          <a:ln>
            <a:noFill/>
          </a:ln>
        </p:spPr>
        <p:txBody>
          <a:body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方正黑体简体" panose="02010601030101010101" pitchFamily="2" charset="-122"/>
              <a:cs typeface="+mn-cs"/>
              <a:sym typeface="Arial" panose="020B0604020202020204" pitchFamily="34" charset="0"/>
            </a:endParaRPr>
          </a:p>
        </p:txBody>
      </p:sp>
      <p:sp>
        <p:nvSpPr>
          <p:cNvPr id="267" name="Freeform 347"/>
          <p:cNvSpPr>
            <a:spLocks noEditPoints="1"/>
          </p:cNvSpPr>
          <p:nvPr/>
        </p:nvSpPr>
        <p:spPr bwMode="auto">
          <a:xfrm>
            <a:off x="1756570" y="1959716"/>
            <a:ext cx="187325" cy="257175"/>
          </a:xfrm>
          <a:custGeom>
            <a:avLst/>
            <a:gdLst>
              <a:gd name="T0" fmla="*/ 187011 w 51"/>
              <a:gd name="T1" fmla="*/ 66065 h 70"/>
              <a:gd name="T2" fmla="*/ 187011 w 51"/>
              <a:gd name="T3" fmla="*/ 121120 h 70"/>
              <a:gd name="T4" fmla="*/ 161343 w 51"/>
              <a:gd name="T5" fmla="*/ 190856 h 70"/>
              <a:gd name="T6" fmla="*/ 106340 w 51"/>
              <a:gd name="T7" fmla="*/ 216548 h 70"/>
              <a:gd name="T8" fmla="*/ 106340 w 51"/>
              <a:gd name="T9" fmla="*/ 234899 h 70"/>
              <a:gd name="T10" fmla="*/ 154009 w 51"/>
              <a:gd name="T11" fmla="*/ 234899 h 70"/>
              <a:gd name="T12" fmla="*/ 154009 w 51"/>
              <a:gd name="T13" fmla="*/ 256921 h 70"/>
              <a:gd name="T14" fmla="*/ 36669 w 51"/>
              <a:gd name="T15" fmla="*/ 256921 h 70"/>
              <a:gd name="T16" fmla="*/ 36669 w 51"/>
              <a:gd name="T17" fmla="*/ 234899 h 70"/>
              <a:gd name="T18" fmla="*/ 80671 w 51"/>
              <a:gd name="T19" fmla="*/ 234899 h 70"/>
              <a:gd name="T20" fmla="*/ 80671 w 51"/>
              <a:gd name="T21" fmla="*/ 216548 h 70"/>
              <a:gd name="T22" fmla="*/ 25668 w 51"/>
              <a:gd name="T23" fmla="*/ 190856 h 70"/>
              <a:gd name="T24" fmla="*/ 0 w 51"/>
              <a:gd name="T25" fmla="*/ 121120 h 70"/>
              <a:gd name="T26" fmla="*/ 0 w 51"/>
              <a:gd name="T27" fmla="*/ 66065 h 70"/>
              <a:gd name="T28" fmla="*/ 22001 w 51"/>
              <a:gd name="T29" fmla="*/ 66065 h 70"/>
              <a:gd name="T30" fmla="*/ 22001 w 51"/>
              <a:gd name="T31" fmla="*/ 121120 h 70"/>
              <a:gd name="T32" fmla="*/ 44003 w 51"/>
              <a:gd name="T33" fmla="*/ 172504 h 70"/>
              <a:gd name="T34" fmla="*/ 95339 w 51"/>
              <a:gd name="T35" fmla="*/ 194526 h 70"/>
              <a:gd name="T36" fmla="*/ 143008 w 51"/>
              <a:gd name="T37" fmla="*/ 172504 h 70"/>
              <a:gd name="T38" fmla="*/ 165010 w 51"/>
              <a:gd name="T39" fmla="*/ 121120 h 70"/>
              <a:gd name="T40" fmla="*/ 165010 w 51"/>
              <a:gd name="T41" fmla="*/ 66065 h 70"/>
              <a:gd name="T42" fmla="*/ 187011 w 51"/>
              <a:gd name="T43" fmla="*/ 66065 h 70"/>
              <a:gd name="T44" fmla="*/ 99006 w 51"/>
              <a:gd name="T45" fmla="*/ 0 h 70"/>
              <a:gd name="T46" fmla="*/ 99006 w 51"/>
              <a:gd name="T47" fmla="*/ 29362 h 70"/>
              <a:gd name="T48" fmla="*/ 88005 w 51"/>
              <a:gd name="T49" fmla="*/ 29362 h 70"/>
              <a:gd name="T50" fmla="*/ 88005 w 51"/>
              <a:gd name="T51" fmla="*/ 0 h 70"/>
              <a:gd name="T52" fmla="*/ 73338 w 51"/>
              <a:gd name="T53" fmla="*/ 3670 h 70"/>
              <a:gd name="T54" fmla="*/ 73338 w 51"/>
              <a:gd name="T55" fmla="*/ 29362 h 70"/>
              <a:gd name="T56" fmla="*/ 58670 w 51"/>
              <a:gd name="T57" fmla="*/ 29362 h 70"/>
              <a:gd name="T58" fmla="*/ 58670 w 51"/>
              <a:gd name="T59" fmla="*/ 11011 h 70"/>
              <a:gd name="T60" fmla="*/ 40336 w 51"/>
              <a:gd name="T61" fmla="*/ 55055 h 70"/>
              <a:gd name="T62" fmla="*/ 40336 w 51"/>
              <a:gd name="T63" fmla="*/ 58725 h 70"/>
              <a:gd name="T64" fmla="*/ 55003 w 51"/>
              <a:gd name="T65" fmla="*/ 58725 h 70"/>
              <a:gd name="T66" fmla="*/ 55003 w 51"/>
              <a:gd name="T67" fmla="*/ 69736 h 70"/>
              <a:gd name="T68" fmla="*/ 40336 w 51"/>
              <a:gd name="T69" fmla="*/ 69736 h 70"/>
              <a:gd name="T70" fmla="*/ 40336 w 51"/>
              <a:gd name="T71" fmla="*/ 84417 h 70"/>
              <a:gd name="T72" fmla="*/ 55003 w 51"/>
              <a:gd name="T73" fmla="*/ 84417 h 70"/>
              <a:gd name="T74" fmla="*/ 55003 w 51"/>
              <a:gd name="T75" fmla="*/ 95428 h 70"/>
              <a:gd name="T76" fmla="*/ 40336 w 51"/>
              <a:gd name="T77" fmla="*/ 95428 h 70"/>
              <a:gd name="T78" fmla="*/ 40336 w 51"/>
              <a:gd name="T79" fmla="*/ 110109 h 70"/>
              <a:gd name="T80" fmla="*/ 55003 w 51"/>
              <a:gd name="T81" fmla="*/ 110109 h 70"/>
              <a:gd name="T82" fmla="*/ 55003 w 51"/>
              <a:gd name="T83" fmla="*/ 124790 h 70"/>
              <a:gd name="T84" fmla="*/ 40336 w 51"/>
              <a:gd name="T85" fmla="*/ 124790 h 70"/>
              <a:gd name="T86" fmla="*/ 95339 w 51"/>
              <a:gd name="T87" fmla="*/ 176174 h 70"/>
              <a:gd name="T88" fmla="*/ 95339 w 51"/>
              <a:gd name="T89" fmla="*/ 176174 h 70"/>
              <a:gd name="T90" fmla="*/ 146675 w 51"/>
              <a:gd name="T91" fmla="*/ 124790 h 70"/>
              <a:gd name="T92" fmla="*/ 132008 w 51"/>
              <a:gd name="T93" fmla="*/ 124790 h 70"/>
              <a:gd name="T94" fmla="*/ 132008 w 51"/>
              <a:gd name="T95" fmla="*/ 110109 h 70"/>
              <a:gd name="T96" fmla="*/ 146675 w 51"/>
              <a:gd name="T97" fmla="*/ 110109 h 70"/>
              <a:gd name="T98" fmla="*/ 146675 w 51"/>
              <a:gd name="T99" fmla="*/ 95428 h 70"/>
              <a:gd name="T100" fmla="*/ 132008 w 51"/>
              <a:gd name="T101" fmla="*/ 95428 h 70"/>
              <a:gd name="T102" fmla="*/ 132008 w 51"/>
              <a:gd name="T103" fmla="*/ 84417 h 70"/>
              <a:gd name="T104" fmla="*/ 146675 w 51"/>
              <a:gd name="T105" fmla="*/ 84417 h 70"/>
              <a:gd name="T106" fmla="*/ 146675 w 51"/>
              <a:gd name="T107" fmla="*/ 69736 h 70"/>
              <a:gd name="T108" fmla="*/ 132008 w 51"/>
              <a:gd name="T109" fmla="*/ 69736 h 70"/>
              <a:gd name="T110" fmla="*/ 132008 w 51"/>
              <a:gd name="T111" fmla="*/ 58725 h 70"/>
              <a:gd name="T112" fmla="*/ 146675 w 51"/>
              <a:gd name="T113" fmla="*/ 58725 h 70"/>
              <a:gd name="T114" fmla="*/ 146675 w 51"/>
              <a:gd name="T115" fmla="*/ 55055 h 70"/>
              <a:gd name="T116" fmla="*/ 128341 w 51"/>
              <a:gd name="T117" fmla="*/ 11011 h 70"/>
              <a:gd name="T118" fmla="*/ 128341 w 51"/>
              <a:gd name="T119" fmla="*/ 29362 h 70"/>
              <a:gd name="T120" fmla="*/ 113673 w 51"/>
              <a:gd name="T121" fmla="*/ 29362 h 70"/>
              <a:gd name="T122" fmla="*/ 113673 w 51"/>
              <a:gd name="T123" fmla="*/ 3670 h 70"/>
              <a:gd name="T124" fmla="*/ 99006 w 51"/>
              <a:gd name="T125" fmla="*/ 0 h 70"/>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51" h="70">
                <a:moveTo>
                  <a:pt x="51" y="18"/>
                </a:moveTo>
                <a:cubicBezTo>
                  <a:pt x="51" y="33"/>
                  <a:pt x="51" y="33"/>
                  <a:pt x="51" y="33"/>
                </a:cubicBezTo>
                <a:cubicBezTo>
                  <a:pt x="51" y="40"/>
                  <a:pt x="48" y="47"/>
                  <a:pt x="44" y="52"/>
                </a:cubicBezTo>
                <a:cubicBezTo>
                  <a:pt x="40" y="55"/>
                  <a:pt x="34" y="58"/>
                  <a:pt x="29" y="59"/>
                </a:cubicBezTo>
                <a:cubicBezTo>
                  <a:pt x="29" y="64"/>
                  <a:pt x="29" y="64"/>
                  <a:pt x="29" y="64"/>
                </a:cubicBezTo>
                <a:cubicBezTo>
                  <a:pt x="42" y="64"/>
                  <a:pt x="42" y="64"/>
                  <a:pt x="42" y="64"/>
                </a:cubicBezTo>
                <a:cubicBezTo>
                  <a:pt x="42" y="70"/>
                  <a:pt x="42" y="70"/>
                  <a:pt x="42" y="70"/>
                </a:cubicBezTo>
                <a:cubicBezTo>
                  <a:pt x="10" y="70"/>
                  <a:pt x="10" y="70"/>
                  <a:pt x="10" y="70"/>
                </a:cubicBezTo>
                <a:cubicBezTo>
                  <a:pt x="10" y="64"/>
                  <a:pt x="10" y="64"/>
                  <a:pt x="10" y="64"/>
                </a:cubicBezTo>
                <a:cubicBezTo>
                  <a:pt x="22" y="64"/>
                  <a:pt x="22" y="64"/>
                  <a:pt x="22" y="64"/>
                </a:cubicBezTo>
                <a:cubicBezTo>
                  <a:pt x="22" y="59"/>
                  <a:pt x="22" y="59"/>
                  <a:pt x="22" y="59"/>
                </a:cubicBezTo>
                <a:cubicBezTo>
                  <a:pt x="16" y="58"/>
                  <a:pt x="11" y="55"/>
                  <a:pt x="7" y="52"/>
                </a:cubicBezTo>
                <a:cubicBezTo>
                  <a:pt x="3" y="47"/>
                  <a:pt x="0" y="40"/>
                  <a:pt x="0" y="33"/>
                </a:cubicBezTo>
                <a:cubicBezTo>
                  <a:pt x="0" y="18"/>
                  <a:pt x="0" y="18"/>
                  <a:pt x="0" y="18"/>
                </a:cubicBezTo>
                <a:cubicBezTo>
                  <a:pt x="6" y="18"/>
                  <a:pt x="6" y="18"/>
                  <a:pt x="6" y="18"/>
                </a:cubicBezTo>
                <a:cubicBezTo>
                  <a:pt x="6" y="33"/>
                  <a:pt x="6" y="33"/>
                  <a:pt x="6" y="33"/>
                </a:cubicBezTo>
                <a:cubicBezTo>
                  <a:pt x="6" y="39"/>
                  <a:pt x="8" y="43"/>
                  <a:pt x="12" y="47"/>
                </a:cubicBezTo>
                <a:cubicBezTo>
                  <a:pt x="15" y="50"/>
                  <a:pt x="20" y="53"/>
                  <a:pt x="26" y="53"/>
                </a:cubicBezTo>
                <a:cubicBezTo>
                  <a:pt x="31" y="53"/>
                  <a:pt x="36" y="50"/>
                  <a:pt x="39" y="47"/>
                </a:cubicBezTo>
                <a:cubicBezTo>
                  <a:pt x="43" y="43"/>
                  <a:pt x="45" y="39"/>
                  <a:pt x="45" y="33"/>
                </a:cubicBezTo>
                <a:cubicBezTo>
                  <a:pt x="45" y="18"/>
                  <a:pt x="45" y="18"/>
                  <a:pt x="45" y="18"/>
                </a:cubicBezTo>
                <a:cubicBezTo>
                  <a:pt x="51" y="18"/>
                  <a:pt x="51" y="18"/>
                  <a:pt x="51" y="18"/>
                </a:cubicBezTo>
                <a:close/>
                <a:moveTo>
                  <a:pt x="27" y="0"/>
                </a:moveTo>
                <a:cubicBezTo>
                  <a:pt x="27" y="8"/>
                  <a:pt x="27" y="8"/>
                  <a:pt x="27" y="8"/>
                </a:cubicBezTo>
                <a:cubicBezTo>
                  <a:pt x="24" y="8"/>
                  <a:pt x="24" y="8"/>
                  <a:pt x="24" y="8"/>
                </a:cubicBezTo>
                <a:cubicBezTo>
                  <a:pt x="24" y="0"/>
                  <a:pt x="24" y="0"/>
                  <a:pt x="24" y="0"/>
                </a:cubicBezTo>
                <a:cubicBezTo>
                  <a:pt x="22" y="0"/>
                  <a:pt x="21" y="1"/>
                  <a:pt x="20" y="1"/>
                </a:cubicBezTo>
                <a:cubicBezTo>
                  <a:pt x="20" y="8"/>
                  <a:pt x="20" y="8"/>
                  <a:pt x="20" y="8"/>
                </a:cubicBezTo>
                <a:cubicBezTo>
                  <a:pt x="16" y="8"/>
                  <a:pt x="16" y="8"/>
                  <a:pt x="16" y="8"/>
                </a:cubicBezTo>
                <a:cubicBezTo>
                  <a:pt x="16" y="3"/>
                  <a:pt x="16" y="3"/>
                  <a:pt x="16" y="3"/>
                </a:cubicBezTo>
                <a:cubicBezTo>
                  <a:pt x="13" y="6"/>
                  <a:pt x="11" y="10"/>
                  <a:pt x="11" y="15"/>
                </a:cubicBezTo>
                <a:cubicBezTo>
                  <a:pt x="11" y="16"/>
                  <a:pt x="11" y="16"/>
                  <a:pt x="11" y="16"/>
                </a:cubicBezTo>
                <a:cubicBezTo>
                  <a:pt x="15" y="16"/>
                  <a:pt x="15" y="16"/>
                  <a:pt x="15" y="16"/>
                </a:cubicBezTo>
                <a:cubicBezTo>
                  <a:pt x="15" y="19"/>
                  <a:pt x="15" y="19"/>
                  <a:pt x="15" y="19"/>
                </a:cubicBezTo>
                <a:cubicBezTo>
                  <a:pt x="11" y="19"/>
                  <a:pt x="11" y="19"/>
                  <a:pt x="11" y="19"/>
                </a:cubicBezTo>
                <a:cubicBezTo>
                  <a:pt x="11" y="23"/>
                  <a:pt x="11" y="23"/>
                  <a:pt x="11" y="23"/>
                </a:cubicBezTo>
                <a:cubicBezTo>
                  <a:pt x="15" y="23"/>
                  <a:pt x="15" y="23"/>
                  <a:pt x="15" y="23"/>
                </a:cubicBezTo>
                <a:cubicBezTo>
                  <a:pt x="15" y="26"/>
                  <a:pt x="15" y="26"/>
                  <a:pt x="15" y="26"/>
                </a:cubicBezTo>
                <a:cubicBezTo>
                  <a:pt x="11" y="26"/>
                  <a:pt x="11" y="26"/>
                  <a:pt x="11" y="26"/>
                </a:cubicBezTo>
                <a:cubicBezTo>
                  <a:pt x="11" y="30"/>
                  <a:pt x="11" y="30"/>
                  <a:pt x="11" y="30"/>
                </a:cubicBezTo>
                <a:cubicBezTo>
                  <a:pt x="15" y="30"/>
                  <a:pt x="15" y="30"/>
                  <a:pt x="15" y="30"/>
                </a:cubicBezTo>
                <a:cubicBezTo>
                  <a:pt x="15" y="34"/>
                  <a:pt x="15" y="34"/>
                  <a:pt x="15" y="34"/>
                </a:cubicBezTo>
                <a:cubicBezTo>
                  <a:pt x="11" y="34"/>
                  <a:pt x="11" y="34"/>
                  <a:pt x="11" y="34"/>
                </a:cubicBezTo>
                <a:cubicBezTo>
                  <a:pt x="11" y="42"/>
                  <a:pt x="18" y="48"/>
                  <a:pt x="26" y="48"/>
                </a:cubicBezTo>
                <a:cubicBezTo>
                  <a:pt x="26" y="48"/>
                  <a:pt x="26" y="48"/>
                  <a:pt x="26" y="48"/>
                </a:cubicBezTo>
                <a:cubicBezTo>
                  <a:pt x="33" y="48"/>
                  <a:pt x="40" y="42"/>
                  <a:pt x="40" y="34"/>
                </a:cubicBezTo>
                <a:cubicBezTo>
                  <a:pt x="36" y="34"/>
                  <a:pt x="36" y="34"/>
                  <a:pt x="36" y="34"/>
                </a:cubicBezTo>
                <a:cubicBezTo>
                  <a:pt x="36" y="30"/>
                  <a:pt x="36" y="30"/>
                  <a:pt x="36" y="30"/>
                </a:cubicBezTo>
                <a:cubicBezTo>
                  <a:pt x="40" y="30"/>
                  <a:pt x="40" y="30"/>
                  <a:pt x="40" y="30"/>
                </a:cubicBezTo>
                <a:cubicBezTo>
                  <a:pt x="40" y="26"/>
                  <a:pt x="40" y="26"/>
                  <a:pt x="40" y="26"/>
                </a:cubicBezTo>
                <a:cubicBezTo>
                  <a:pt x="36" y="26"/>
                  <a:pt x="36" y="26"/>
                  <a:pt x="36" y="26"/>
                </a:cubicBezTo>
                <a:cubicBezTo>
                  <a:pt x="36" y="23"/>
                  <a:pt x="36" y="23"/>
                  <a:pt x="36" y="23"/>
                </a:cubicBezTo>
                <a:cubicBezTo>
                  <a:pt x="40" y="23"/>
                  <a:pt x="40" y="23"/>
                  <a:pt x="40" y="23"/>
                </a:cubicBezTo>
                <a:cubicBezTo>
                  <a:pt x="40" y="19"/>
                  <a:pt x="40" y="19"/>
                  <a:pt x="40" y="19"/>
                </a:cubicBezTo>
                <a:cubicBezTo>
                  <a:pt x="36" y="19"/>
                  <a:pt x="36" y="19"/>
                  <a:pt x="36" y="19"/>
                </a:cubicBezTo>
                <a:cubicBezTo>
                  <a:pt x="36" y="16"/>
                  <a:pt x="36" y="16"/>
                  <a:pt x="36" y="16"/>
                </a:cubicBezTo>
                <a:cubicBezTo>
                  <a:pt x="40" y="16"/>
                  <a:pt x="40" y="16"/>
                  <a:pt x="40" y="16"/>
                </a:cubicBezTo>
                <a:cubicBezTo>
                  <a:pt x="40" y="15"/>
                  <a:pt x="40" y="15"/>
                  <a:pt x="40" y="15"/>
                </a:cubicBezTo>
                <a:cubicBezTo>
                  <a:pt x="40" y="10"/>
                  <a:pt x="38" y="6"/>
                  <a:pt x="35" y="3"/>
                </a:cubicBezTo>
                <a:cubicBezTo>
                  <a:pt x="35" y="8"/>
                  <a:pt x="35" y="8"/>
                  <a:pt x="35" y="8"/>
                </a:cubicBezTo>
                <a:cubicBezTo>
                  <a:pt x="31" y="8"/>
                  <a:pt x="31" y="8"/>
                  <a:pt x="31" y="8"/>
                </a:cubicBezTo>
                <a:cubicBezTo>
                  <a:pt x="31" y="1"/>
                  <a:pt x="31" y="1"/>
                  <a:pt x="31" y="1"/>
                </a:cubicBezTo>
                <a:cubicBezTo>
                  <a:pt x="30" y="1"/>
                  <a:pt x="29" y="0"/>
                  <a:pt x="27" y="0"/>
                </a:cubicBezTo>
                <a:close/>
              </a:path>
            </a:pathLst>
          </a:custGeom>
          <a:solidFill>
            <a:schemeClr val="bg1"/>
          </a:solidFill>
          <a:ln>
            <a:noFill/>
          </a:ln>
        </p:spPr>
        <p:txBody>
          <a:body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方正黑体简体" panose="02010601030101010101" pitchFamily="2" charset="-122"/>
              <a:cs typeface="+mn-cs"/>
              <a:sym typeface="Arial" panose="020B0604020202020204" pitchFamily="34" charset="0"/>
            </a:endParaRPr>
          </a:p>
        </p:txBody>
      </p:sp>
      <p:sp>
        <p:nvSpPr>
          <p:cNvPr id="268" name="Freeform 349"/>
          <p:cNvSpPr>
            <a:spLocks noEditPoints="1"/>
          </p:cNvSpPr>
          <p:nvPr/>
        </p:nvSpPr>
        <p:spPr bwMode="auto">
          <a:xfrm>
            <a:off x="2494758" y="4666403"/>
            <a:ext cx="252412" cy="247650"/>
          </a:xfrm>
          <a:custGeom>
            <a:avLst/>
            <a:gdLst>
              <a:gd name="T0" fmla="*/ 216698 w 69"/>
              <a:gd name="T1" fmla="*/ 91243 h 68"/>
              <a:gd name="T2" fmla="*/ 202006 w 69"/>
              <a:gd name="T3" fmla="*/ 76644 h 68"/>
              <a:gd name="T4" fmla="*/ 179969 w 69"/>
              <a:gd name="T5" fmla="*/ 142340 h 68"/>
              <a:gd name="T6" fmla="*/ 216698 w 69"/>
              <a:gd name="T7" fmla="*/ 116792 h 68"/>
              <a:gd name="T8" fmla="*/ 216698 w 69"/>
              <a:gd name="T9" fmla="*/ 91243 h 68"/>
              <a:gd name="T10" fmla="*/ 95494 w 69"/>
              <a:gd name="T11" fmla="*/ 43797 h 68"/>
              <a:gd name="T12" fmla="*/ 51420 w 69"/>
              <a:gd name="T13" fmla="*/ 65695 h 68"/>
              <a:gd name="T14" fmla="*/ 146914 w 69"/>
              <a:gd name="T15" fmla="*/ 65695 h 68"/>
              <a:gd name="T16" fmla="*/ 106512 w 69"/>
              <a:gd name="T17" fmla="*/ 32848 h 68"/>
              <a:gd name="T18" fmla="*/ 165278 w 69"/>
              <a:gd name="T19" fmla="*/ 36497 h 68"/>
              <a:gd name="T20" fmla="*/ 194661 w 69"/>
              <a:gd name="T21" fmla="*/ 58396 h 68"/>
              <a:gd name="T22" fmla="*/ 165278 w 69"/>
              <a:gd name="T23" fmla="*/ 116792 h 68"/>
              <a:gd name="T24" fmla="*/ 172624 w 69"/>
              <a:gd name="T25" fmla="*/ 40147 h 68"/>
              <a:gd name="T26" fmla="*/ 190988 w 69"/>
              <a:gd name="T27" fmla="*/ 171538 h 68"/>
              <a:gd name="T28" fmla="*/ 220370 w 69"/>
              <a:gd name="T29" fmla="*/ 131390 h 68"/>
              <a:gd name="T30" fmla="*/ 194661 w 69"/>
              <a:gd name="T31" fmla="*/ 193436 h 68"/>
              <a:gd name="T32" fmla="*/ 143241 w 69"/>
              <a:gd name="T33" fmla="*/ 72995 h 68"/>
              <a:gd name="T34" fmla="*/ 77130 w 69"/>
              <a:gd name="T35" fmla="*/ 94893 h 68"/>
              <a:gd name="T36" fmla="*/ 40401 w 69"/>
              <a:gd name="T37" fmla="*/ 83944 h 68"/>
              <a:gd name="T38" fmla="*/ 80802 w 69"/>
              <a:gd name="T39" fmla="*/ 69345 h 68"/>
              <a:gd name="T40" fmla="*/ 51420 w 69"/>
              <a:gd name="T41" fmla="*/ 113142 h 68"/>
              <a:gd name="T42" fmla="*/ 77130 w 69"/>
              <a:gd name="T43" fmla="*/ 204385 h 68"/>
              <a:gd name="T44" fmla="*/ 132222 w 69"/>
              <a:gd name="T45" fmla="*/ 218984 h 68"/>
              <a:gd name="T46" fmla="*/ 88148 w 69"/>
              <a:gd name="T47" fmla="*/ 102193 h 68"/>
              <a:gd name="T48" fmla="*/ 51420 w 69"/>
              <a:gd name="T49" fmla="*/ 113142 h 68"/>
              <a:gd name="T50" fmla="*/ 40401 w 69"/>
              <a:gd name="T51" fmla="*/ 156939 h 68"/>
              <a:gd name="T52" fmla="*/ 33056 w 69"/>
              <a:gd name="T53" fmla="*/ 120441 h 68"/>
              <a:gd name="T54" fmla="*/ 55093 w 69"/>
              <a:gd name="T55" fmla="*/ 175187 h 68"/>
              <a:gd name="T56" fmla="*/ 95494 w 69"/>
              <a:gd name="T57" fmla="*/ 98543 h 68"/>
              <a:gd name="T58" fmla="*/ 172624 w 69"/>
              <a:gd name="T59" fmla="*/ 145989 h 68"/>
              <a:gd name="T60" fmla="*/ 161605 w 69"/>
              <a:gd name="T61" fmla="*/ 211685 h 68"/>
              <a:gd name="T62" fmla="*/ 157932 w 69"/>
              <a:gd name="T63" fmla="*/ 211685 h 68"/>
              <a:gd name="T64" fmla="*/ 110185 w 69"/>
              <a:gd name="T65" fmla="*/ 156939 h 68"/>
              <a:gd name="T66" fmla="*/ 242407 w 69"/>
              <a:gd name="T67" fmla="*/ 83944 h 68"/>
              <a:gd name="T68" fmla="*/ 168951 w 69"/>
              <a:gd name="T69" fmla="*/ 237233 h 68"/>
              <a:gd name="T70" fmla="*/ 168951 w 69"/>
              <a:gd name="T71" fmla="*/ 237233 h 68"/>
              <a:gd name="T72" fmla="*/ 168951 w 69"/>
              <a:gd name="T73" fmla="*/ 240883 h 68"/>
              <a:gd name="T74" fmla="*/ 77130 w 69"/>
              <a:gd name="T75" fmla="*/ 233583 h 68"/>
              <a:gd name="T76" fmla="*/ 11019 w 69"/>
              <a:gd name="T77" fmla="*/ 164238 h 68"/>
              <a:gd name="T78" fmla="*/ 14691 w 69"/>
              <a:gd name="T79" fmla="*/ 72995 h 68"/>
              <a:gd name="T80" fmla="*/ 88148 w 69"/>
              <a:gd name="T81" fmla="*/ 7299 h 68"/>
              <a:gd name="T82" fmla="*/ 179969 w 69"/>
              <a:gd name="T83" fmla="*/ 14599 h 68"/>
              <a:gd name="T84" fmla="*/ 242407 w 69"/>
              <a:gd name="T85" fmla="*/ 83944 h 68"/>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69" h="68">
                <a:moveTo>
                  <a:pt x="59" y="25"/>
                </a:moveTo>
                <a:cubicBezTo>
                  <a:pt x="59" y="25"/>
                  <a:pt x="59" y="25"/>
                  <a:pt x="59" y="25"/>
                </a:cubicBezTo>
                <a:cubicBezTo>
                  <a:pt x="58" y="23"/>
                  <a:pt x="57" y="21"/>
                  <a:pt x="55" y="19"/>
                </a:cubicBezTo>
                <a:cubicBezTo>
                  <a:pt x="55" y="19"/>
                  <a:pt x="55" y="20"/>
                  <a:pt x="55" y="21"/>
                </a:cubicBezTo>
                <a:cubicBezTo>
                  <a:pt x="53" y="25"/>
                  <a:pt x="50" y="30"/>
                  <a:pt x="46" y="34"/>
                </a:cubicBezTo>
                <a:cubicBezTo>
                  <a:pt x="47" y="35"/>
                  <a:pt x="48" y="37"/>
                  <a:pt x="49" y="39"/>
                </a:cubicBezTo>
                <a:cubicBezTo>
                  <a:pt x="50" y="41"/>
                  <a:pt x="50" y="43"/>
                  <a:pt x="51" y="45"/>
                </a:cubicBezTo>
                <a:cubicBezTo>
                  <a:pt x="55" y="41"/>
                  <a:pt x="58" y="36"/>
                  <a:pt x="59" y="32"/>
                </a:cubicBezTo>
                <a:cubicBezTo>
                  <a:pt x="60" y="31"/>
                  <a:pt x="60" y="31"/>
                  <a:pt x="60" y="30"/>
                </a:cubicBezTo>
                <a:cubicBezTo>
                  <a:pt x="60" y="28"/>
                  <a:pt x="59" y="27"/>
                  <a:pt x="59" y="25"/>
                </a:cubicBezTo>
                <a:close/>
                <a:moveTo>
                  <a:pt x="43" y="13"/>
                </a:moveTo>
                <a:cubicBezTo>
                  <a:pt x="36" y="11"/>
                  <a:pt x="31" y="11"/>
                  <a:pt x="26" y="12"/>
                </a:cubicBezTo>
                <a:cubicBezTo>
                  <a:pt x="24" y="12"/>
                  <a:pt x="21" y="13"/>
                  <a:pt x="19" y="14"/>
                </a:cubicBezTo>
                <a:cubicBezTo>
                  <a:pt x="17" y="15"/>
                  <a:pt x="16" y="16"/>
                  <a:pt x="14" y="18"/>
                </a:cubicBezTo>
                <a:cubicBezTo>
                  <a:pt x="17" y="17"/>
                  <a:pt x="19" y="17"/>
                  <a:pt x="22" y="16"/>
                </a:cubicBezTo>
                <a:cubicBezTo>
                  <a:pt x="27" y="15"/>
                  <a:pt x="33" y="15"/>
                  <a:pt x="40" y="18"/>
                </a:cubicBezTo>
                <a:cubicBezTo>
                  <a:pt x="41" y="16"/>
                  <a:pt x="42" y="15"/>
                  <a:pt x="43" y="13"/>
                </a:cubicBezTo>
                <a:close/>
                <a:moveTo>
                  <a:pt x="29" y="9"/>
                </a:moveTo>
                <a:cubicBezTo>
                  <a:pt x="33" y="9"/>
                  <a:pt x="38" y="9"/>
                  <a:pt x="44" y="11"/>
                </a:cubicBezTo>
                <a:cubicBezTo>
                  <a:pt x="45" y="10"/>
                  <a:pt x="45" y="10"/>
                  <a:pt x="45" y="10"/>
                </a:cubicBezTo>
                <a:cubicBezTo>
                  <a:pt x="40" y="8"/>
                  <a:pt x="34" y="8"/>
                  <a:pt x="29" y="9"/>
                </a:cubicBezTo>
                <a:close/>
                <a:moveTo>
                  <a:pt x="53" y="16"/>
                </a:moveTo>
                <a:cubicBezTo>
                  <a:pt x="53" y="17"/>
                  <a:pt x="53" y="19"/>
                  <a:pt x="52" y="20"/>
                </a:cubicBezTo>
                <a:cubicBezTo>
                  <a:pt x="51" y="24"/>
                  <a:pt x="48" y="28"/>
                  <a:pt x="45" y="32"/>
                </a:cubicBezTo>
                <a:cubicBezTo>
                  <a:pt x="43" y="29"/>
                  <a:pt x="41" y="27"/>
                  <a:pt x="39" y="25"/>
                </a:cubicBezTo>
                <a:cubicBezTo>
                  <a:pt x="40" y="23"/>
                  <a:pt x="44" y="18"/>
                  <a:pt x="47" y="11"/>
                </a:cubicBezTo>
                <a:cubicBezTo>
                  <a:pt x="49" y="13"/>
                  <a:pt x="51" y="14"/>
                  <a:pt x="53" y="16"/>
                </a:cubicBezTo>
                <a:close/>
                <a:moveTo>
                  <a:pt x="52" y="47"/>
                </a:moveTo>
                <a:cubicBezTo>
                  <a:pt x="52" y="47"/>
                  <a:pt x="52" y="47"/>
                  <a:pt x="52" y="47"/>
                </a:cubicBezTo>
                <a:cubicBezTo>
                  <a:pt x="55" y="44"/>
                  <a:pt x="58" y="40"/>
                  <a:pt x="60" y="36"/>
                </a:cubicBezTo>
                <a:cubicBezTo>
                  <a:pt x="60" y="39"/>
                  <a:pt x="59" y="42"/>
                  <a:pt x="58" y="45"/>
                </a:cubicBezTo>
                <a:cubicBezTo>
                  <a:pt x="57" y="48"/>
                  <a:pt x="55" y="50"/>
                  <a:pt x="53" y="53"/>
                </a:cubicBezTo>
                <a:cubicBezTo>
                  <a:pt x="52" y="51"/>
                  <a:pt x="52" y="49"/>
                  <a:pt x="52" y="47"/>
                </a:cubicBezTo>
                <a:close/>
                <a:moveTo>
                  <a:pt x="39" y="20"/>
                </a:moveTo>
                <a:cubicBezTo>
                  <a:pt x="38" y="22"/>
                  <a:pt x="37" y="23"/>
                  <a:pt x="37" y="24"/>
                </a:cubicBezTo>
                <a:cubicBezTo>
                  <a:pt x="31" y="24"/>
                  <a:pt x="26" y="25"/>
                  <a:pt x="21" y="26"/>
                </a:cubicBezTo>
                <a:cubicBezTo>
                  <a:pt x="17" y="27"/>
                  <a:pt x="13" y="28"/>
                  <a:pt x="9" y="30"/>
                </a:cubicBezTo>
                <a:cubicBezTo>
                  <a:pt x="10" y="28"/>
                  <a:pt x="10" y="25"/>
                  <a:pt x="11" y="23"/>
                </a:cubicBezTo>
                <a:cubicBezTo>
                  <a:pt x="12" y="23"/>
                  <a:pt x="12" y="22"/>
                  <a:pt x="12" y="22"/>
                </a:cubicBezTo>
                <a:cubicBezTo>
                  <a:pt x="15" y="20"/>
                  <a:pt x="19" y="19"/>
                  <a:pt x="22" y="19"/>
                </a:cubicBezTo>
                <a:cubicBezTo>
                  <a:pt x="27" y="18"/>
                  <a:pt x="32" y="18"/>
                  <a:pt x="39" y="20"/>
                </a:cubicBezTo>
                <a:close/>
                <a:moveTo>
                  <a:pt x="14" y="31"/>
                </a:moveTo>
                <a:cubicBezTo>
                  <a:pt x="14" y="36"/>
                  <a:pt x="15" y="42"/>
                  <a:pt x="17" y="47"/>
                </a:cubicBezTo>
                <a:cubicBezTo>
                  <a:pt x="18" y="50"/>
                  <a:pt x="19" y="53"/>
                  <a:pt x="21" y="56"/>
                </a:cubicBezTo>
                <a:cubicBezTo>
                  <a:pt x="22" y="56"/>
                  <a:pt x="23" y="57"/>
                  <a:pt x="24" y="57"/>
                </a:cubicBezTo>
                <a:cubicBezTo>
                  <a:pt x="28" y="59"/>
                  <a:pt x="32" y="60"/>
                  <a:pt x="36" y="60"/>
                </a:cubicBezTo>
                <a:cubicBezTo>
                  <a:pt x="32" y="54"/>
                  <a:pt x="29" y="49"/>
                  <a:pt x="27" y="44"/>
                </a:cubicBezTo>
                <a:cubicBezTo>
                  <a:pt x="25" y="38"/>
                  <a:pt x="24" y="33"/>
                  <a:pt x="24" y="28"/>
                </a:cubicBezTo>
                <a:cubicBezTo>
                  <a:pt x="23" y="28"/>
                  <a:pt x="22" y="28"/>
                  <a:pt x="22" y="28"/>
                </a:cubicBezTo>
                <a:cubicBezTo>
                  <a:pt x="19" y="29"/>
                  <a:pt x="16" y="30"/>
                  <a:pt x="14" y="31"/>
                </a:cubicBezTo>
                <a:close/>
                <a:moveTo>
                  <a:pt x="16" y="52"/>
                </a:moveTo>
                <a:cubicBezTo>
                  <a:pt x="14" y="49"/>
                  <a:pt x="12" y="46"/>
                  <a:pt x="11" y="43"/>
                </a:cubicBezTo>
                <a:cubicBezTo>
                  <a:pt x="11" y="43"/>
                  <a:pt x="11" y="43"/>
                  <a:pt x="11" y="43"/>
                </a:cubicBezTo>
                <a:cubicBezTo>
                  <a:pt x="9" y="40"/>
                  <a:pt x="9" y="36"/>
                  <a:pt x="9" y="33"/>
                </a:cubicBezTo>
                <a:cubicBezTo>
                  <a:pt x="10" y="33"/>
                  <a:pt x="11" y="32"/>
                  <a:pt x="11" y="32"/>
                </a:cubicBezTo>
                <a:cubicBezTo>
                  <a:pt x="12" y="37"/>
                  <a:pt x="13" y="43"/>
                  <a:pt x="15" y="48"/>
                </a:cubicBezTo>
                <a:cubicBezTo>
                  <a:pt x="15" y="49"/>
                  <a:pt x="16" y="51"/>
                  <a:pt x="16" y="52"/>
                </a:cubicBezTo>
                <a:close/>
                <a:moveTo>
                  <a:pt x="26" y="27"/>
                </a:moveTo>
                <a:cubicBezTo>
                  <a:pt x="30" y="27"/>
                  <a:pt x="33" y="27"/>
                  <a:pt x="37" y="27"/>
                </a:cubicBezTo>
                <a:cubicBezTo>
                  <a:pt x="41" y="31"/>
                  <a:pt x="45" y="35"/>
                  <a:pt x="47" y="40"/>
                </a:cubicBezTo>
                <a:cubicBezTo>
                  <a:pt x="49" y="45"/>
                  <a:pt x="50" y="49"/>
                  <a:pt x="50" y="54"/>
                </a:cubicBezTo>
                <a:cubicBezTo>
                  <a:pt x="48" y="56"/>
                  <a:pt x="46" y="57"/>
                  <a:pt x="44" y="58"/>
                </a:cubicBezTo>
                <a:cubicBezTo>
                  <a:pt x="44" y="58"/>
                  <a:pt x="44" y="58"/>
                  <a:pt x="44" y="58"/>
                </a:cubicBezTo>
                <a:cubicBezTo>
                  <a:pt x="43" y="58"/>
                  <a:pt x="43" y="58"/>
                  <a:pt x="43" y="58"/>
                </a:cubicBezTo>
                <a:cubicBezTo>
                  <a:pt x="42" y="59"/>
                  <a:pt x="41" y="59"/>
                  <a:pt x="39" y="59"/>
                </a:cubicBezTo>
                <a:cubicBezTo>
                  <a:pt x="35" y="54"/>
                  <a:pt x="32" y="48"/>
                  <a:pt x="30" y="43"/>
                </a:cubicBezTo>
                <a:cubicBezTo>
                  <a:pt x="28" y="38"/>
                  <a:pt x="27" y="32"/>
                  <a:pt x="26" y="27"/>
                </a:cubicBezTo>
                <a:close/>
                <a:moveTo>
                  <a:pt x="66" y="23"/>
                </a:moveTo>
                <a:cubicBezTo>
                  <a:pt x="69" y="32"/>
                  <a:pt x="68" y="40"/>
                  <a:pt x="65" y="48"/>
                </a:cubicBezTo>
                <a:cubicBezTo>
                  <a:pt x="61" y="56"/>
                  <a:pt x="55" y="62"/>
                  <a:pt x="46" y="65"/>
                </a:cubicBezTo>
                <a:cubicBezTo>
                  <a:pt x="46" y="65"/>
                  <a:pt x="46" y="65"/>
                  <a:pt x="46" y="65"/>
                </a:cubicBezTo>
                <a:cubicBezTo>
                  <a:pt x="46" y="65"/>
                  <a:pt x="46" y="65"/>
                  <a:pt x="46" y="65"/>
                </a:cubicBezTo>
                <a:cubicBezTo>
                  <a:pt x="46" y="65"/>
                  <a:pt x="46" y="65"/>
                  <a:pt x="46" y="65"/>
                </a:cubicBezTo>
                <a:cubicBezTo>
                  <a:pt x="46" y="66"/>
                  <a:pt x="46" y="66"/>
                  <a:pt x="46" y="66"/>
                </a:cubicBezTo>
                <a:cubicBezTo>
                  <a:pt x="46" y="66"/>
                  <a:pt x="46" y="66"/>
                  <a:pt x="46" y="66"/>
                </a:cubicBezTo>
                <a:cubicBezTo>
                  <a:pt x="37" y="68"/>
                  <a:pt x="28" y="68"/>
                  <a:pt x="21" y="64"/>
                </a:cubicBezTo>
                <a:cubicBezTo>
                  <a:pt x="13" y="61"/>
                  <a:pt x="7" y="54"/>
                  <a:pt x="3" y="46"/>
                </a:cubicBezTo>
                <a:cubicBezTo>
                  <a:pt x="3" y="45"/>
                  <a:pt x="3" y="45"/>
                  <a:pt x="3" y="45"/>
                </a:cubicBezTo>
                <a:cubicBezTo>
                  <a:pt x="3" y="45"/>
                  <a:pt x="3" y="45"/>
                  <a:pt x="3" y="45"/>
                </a:cubicBezTo>
                <a:cubicBezTo>
                  <a:pt x="0" y="36"/>
                  <a:pt x="1" y="28"/>
                  <a:pt x="4" y="20"/>
                </a:cubicBezTo>
                <a:cubicBezTo>
                  <a:pt x="8" y="12"/>
                  <a:pt x="14" y="6"/>
                  <a:pt x="23" y="3"/>
                </a:cubicBezTo>
                <a:cubicBezTo>
                  <a:pt x="24" y="2"/>
                  <a:pt x="24" y="2"/>
                  <a:pt x="24" y="2"/>
                </a:cubicBezTo>
                <a:cubicBezTo>
                  <a:pt x="24" y="2"/>
                  <a:pt x="24" y="2"/>
                  <a:pt x="24" y="2"/>
                </a:cubicBezTo>
                <a:cubicBezTo>
                  <a:pt x="32" y="0"/>
                  <a:pt x="41" y="0"/>
                  <a:pt x="49" y="4"/>
                </a:cubicBezTo>
                <a:cubicBezTo>
                  <a:pt x="56" y="7"/>
                  <a:pt x="63" y="14"/>
                  <a:pt x="66" y="22"/>
                </a:cubicBezTo>
                <a:cubicBezTo>
                  <a:pt x="66" y="23"/>
                  <a:pt x="66" y="23"/>
                  <a:pt x="66" y="23"/>
                </a:cubicBezTo>
                <a:close/>
              </a:path>
            </a:pathLst>
          </a:custGeom>
          <a:solidFill>
            <a:schemeClr val="bg1"/>
          </a:solidFill>
          <a:ln>
            <a:noFill/>
          </a:ln>
        </p:spPr>
        <p:txBody>
          <a:body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方正黑体简体" panose="02010601030101010101" pitchFamily="2" charset="-122"/>
              <a:cs typeface="+mn-cs"/>
              <a:sym typeface="Arial" panose="020B0604020202020204" pitchFamily="34" charset="0"/>
            </a:endParaRPr>
          </a:p>
        </p:txBody>
      </p:sp>
      <p:sp>
        <p:nvSpPr>
          <p:cNvPr id="269" name="Freeform 350"/>
          <p:cNvSpPr>
            <a:spLocks noEditPoints="1"/>
          </p:cNvSpPr>
          <p:nvPr/>
        </p:nvSpPr>
        <p:spPr bwMode="auto">
          <a:xfrm>
            <a:off x="2531270" y="5064866"/>
            <a:ext cx="207963" cy="204787"/>
          </a:xfrm>
          <a:custGeom>
            <a:avLst/>
            <a:gdLst>
              <a:gd name="T0" fmla="*/ 7298 w 57"/>
              <a:gd name="T1" fmla="*/ 195188 h 56"/>
              <a:gd name="T2" fmla="*/ 7298 w 57"/>
              <a:gd name="T3" fmla="*/ 195188 h 56"/>
              <a:gd name="T4" fmla="*/ 47435 w 57"/>
              <a:gd name="T5" fmla="*/ 206236 h 56"/>
              <a:gd name="T6" fmla="*/ 0 w 57"/>
              <a:gd name="T7" fmla="*/ 154677 h 56"/>
              <a:gd name="T8" fmla="*/ 7298 w 57"/>
              <a:gd name="T9" fmla="*/ 195188 h 56"/>
              <a:gd name="T10" fmla="*/ 69328 w 57"/>
              <a:gd name="T11" fmla="*/ 202553 h 56"/>
              <a:gd name="T12" fmla="*/ 3649 w 57"/>
              <a:gd name="T13" fmla="*/ 132580 h 56"/>
              <a:gd name="T14" fmla="*/ 47435 w 57"/>
              <a:gd name="T15" fmla="*/ 51559 h 56"/>
              <a:gd name="T16" fmla="*/ 138656 w 57"/>
              <a:gd name="T17" fmla="*/ 3683 h 56"/>
              <a:gd name="T18" fmla="*/ 204335 w 57"/>
              <a:gd name="T19" fmla="*/ 73656 h 56"/>
              <a:gd name="T20" fmla="*/ 160549 w 57"/>
              <a:gd name="T21" fmla="*/ 154677 h 56"/>
              <a:gd name="T22" fmla="*/ 69328 w 57"/>
              <a:gd name="T23" fmla="*/ 202553 h 56"/>
              <a:gd name="T24" fmla="*/ 207984 w 57"/>
              <a:gd name="T25" fmla="*/ 47876 h 56"/>
              <a:gd name="T26" fmla="*/ 197037 w 57"/>
              <a:gd name="T27" fmla="*/ 11048 h 56"/>
              <a:gd name="T28" fmla="*/ 197037 w 57"/>
              <a:gd name="T29" fmla="*/ 11048 h 56"/>
              <a:gd name="T30" fmla="*/ 164198 w 57"/>
              <a:gd name="T31" fmla="*/ 0 h 56"/>
              <a:gd name="T32" fmla="*/ 207984 w 57"/>
              <a:gd name="T33" fmla="*/ 47876 h 56"/>
              <a:gd name="T34" fmla="*/ 105816 w 57"/>
              <a:gd name="T35" fmla="*/ 47876 h 56"/>
              <a:gd name="T36" fmla="*/ 105816 w 57"/>
              <a:gd name="T37" fmla="*/ 47876 h 56"/>
              <a:gd name="T38" fmla="*/ 120412 w 57"/>
              <a:gd name="T39" fmla="*/ 51559 h 56"/>
              <a:gd name="T40" fmla="*/ 131358 w 57"/>
              <a:gd name="T41" fmla="*/ 62607 h 56"/>
              <a:gd name="T42" fmla="*/ 142305 w 57"/>
              <a:gd name="T43" fmla="*/ 51559 h 56"/>
              <a:gd name="T44" fmla="*/ 153251 w 57"/>
              <a:gd name="T45" fmla="*/ 66290 h 56"/>
              <a:gd name="T46" fmla="*/ 142305 w 57"/>
              <a:gd name="T47" fmla="*/ 73656 h 56"/>
              <a:gd name="T48" fmla="*/ 153251 w 57"/>
              <a:gd name="T49" fmla="*/ 88387 h 56"/>
              <a:gd name="T50" fmla="*/ 153251 w 57"/>
              <a:gd name="T51" fmla="*/ 103118 h 56"/>
              <a:gd name="T52" fmla="*/ 153251 w 57"/>
              <a:gd name="T53" fmla="*/ 103118 h 56"/>
              <a:gd name="T54" fmla="*/ 138656 w 57"/>
              <a:gd name="T55" fmla="*/ 103118 h 56"/>
              <a:gd name="T56" fmla="*/ 127709 w 57"/>
              <a:gd name="T57" fmla="*/ 88387 h 56"/>
              <a:gd name="T58" fmla="*/ 116763 w 57"/>
              <a:gd name="T59" fmla="*/ 99435 h 56"/>
              <a:gd name="T60" fmla="*/ 127709 w 57"/>
              <a:gd name="T61" fmla="*/ 114166 h 56"/>
              <a:gd name="T62" fmla="*/ 127709 w 57"/>
              <a:gd name="T63" fmla="*/ 128898 h 56"/>
              <a:gd name="T64" fmla="*/ 127709 w 57"/>
              <a:gd name="T65" fmla="*/ 128898 h 56"/>
              <a:gd name="T66" fmla="*/ 113114 w 57"/>
              <a:gd name="T67" fmla="*/ 128898 h 56"/>
              <a:gd name="T68" fmla="*/ 102168 w 57"/>
              <a:gd name="T69" fmla="*/ 114166 h 56"/>
              <a:gd name="T70" fmla="*/ 91221 w 57"/>
              <a:gd name="T71" fmla="*/ 125215 h 56"/>
              <a:gd name="T72" fmla="*/ 102168 w 57"/>
              <a:gd name="T73" fmla="*/ 139946 h 56"/>
              <a:gd name="T74" fmla="*/ 102168 w 57"/>
              <a:gd name="T75" fmla="*/ 154677 h 56"/>
              <a:gd name="T76" fmla="*/ 102168 w 57"/>
              <a:gd name="T77" fmla="*/ 154677 h 56"/>
              <a:gd name="T78" fmla="*/ 83923 w 57"/>
              <a:gd name="T79" fmla="*/ 154677 h 56"/>
              <a:gd name="T80" fmla="*/ 72977 w 57"/>
              <a:gd name="T81" fmla="*/ 139946 h 56"/>
              <a:gd name="T82" fmla="*/ 65679 w 57"/>
              <a:gd name="T83" fmla="*/ 150994 h 56"/>
              <a:gd name="T84" fmla="*/ 54733 w 57"/>
              <a:gd name="T85" fmla="*/ 136263 h 56"/>
              <a:gd name="T86" fmla="*/ 62030 w 57"/>
              <a:gd name="T87" fmla="*/ 128898 h 56"/>
              <a:gd name="T88" fmla="*/ 51084 w 57"/>
              <a:gd name="T89" fmla="*/ 117849 h 56"/>
              <a:gd name="T90" fmla="*/ 51084 w 57"/>
              <a:gd name="T91" fmla="*/ 99435 h 56"/>
              <a:gd name="T92" fmla="*/ 51084 w 57"/>
              <a:gd name="T93" fmla="*/ 99435 h 56"/>
              <a:gd name="T94" fmla="*/ 65679 w 57"/>
              <a:gd name="T95" fmla="*/ 103118 h 56"/>
              <a:gd name="T96" fmla="*/ 76626 w 57"/>
              <a:gd name="T97" fmla="*/ 114166 h 56"/>
              <a:gd name="T98" fmla="*/ 87572 w 57"/>
              <a:gd name="T99" fmla="*/ 103118 h 56"/>
              <a:gd name="T100" fmla="*/ 76626 w 57"/>
              <a:gd name="T101" fmla="*/ 92070 h 56"/>
              <a:gd name="T102" fmla="*/ 76626 w 57"/>
              <a:gd name="T103" fmla="*/ 73656 h 56"/>
              <a:gd name="T104" fmla="*/ 76626 w 57"/>
              <a:gd name="T105" fmla="*/ 73656 h 56"/>
              <a:gd name="T106" fmla="*/ 94870 w 57"/>
              <a:gd name="T107" fmla="*/ 73656 h 56"/>
              <a:gd name="T108" fmla="*/ 105816 w 57"/>
              <a:gd name="T109" fmla="*/ 88387 h 56"/>
              <a:gd name="T110" fmla="*/ 113114 w 57"/>
              <a:gd name="T111" fmla="*/ 77339 h 56"/>
              <a:gd name="T112" fmla="*/ 102168 w 57"/>
              <a:gd name="T113" fmla="*/ 66290 h 56"/>
              <a:gd name="T114" fmla="*/ 105816 w 57"/>
              <a:gd name="T115" fmla="*/ 47876 h 5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57" h="56">
                <a:moveTo>
                  <a:pt x="2" y="53"/>
                </a:moveTo>
                <a:cubicBezTo>
                  <a:pt x="2" y="53"/>
                  <a:pt x="2" y="53"/>
                  <a:pt x="2" y="53"/>
                </a:cubicBezTo>
                <a:cubicBezTo>
                  <a:pt x="5" y="55"/>
                  <a:pt x="9" y="56"/>
                  <a:pt x="13" y="56"/>
                </a:cubicBezTo>
                <a:cubicBezTo>
                  <a:pt x="0" y="42"/>
                  <a:pt x="0" y="42"/>
                  <a:pt x="0" y="42"/>
                </a:cubicBezTo>
                <a:cubicBezTo>
                  <a:pt x="0" y="46"/>
                  <a:pt x="1" y="49"/>
                  <a:pt x="2" y="53"/>
                </a:cubicBezTo>
                <a:close/>
                <a:moveTo>
                  <a:pt x="19" y="55"/>
                </a:moveTo>
                <a:cubicBezTo>
                  <a:pt x="1" y="36"/>
                  <a:pt x="1" y="36"/>
                  <a:pt x="1" y="36"/>
                </a:cubicBezTo>
                <a:cubicBezTo>
                  <a:pt x="2" y="28"/>
                  <a:pt x="7" y="20"/>
                  <a:pt x="13" y="14"/>
                </a:cubicBezTo>
                <a:cubicBezTo>
                  <a:pt x="20" y="7"/>
                  <a:pt x="30" y="2"/>
                  <a:pt x="38" y="1"/>
                </a:cubicBezTo>
                <a:cubicBezTo>
                  <a:pt x="56" y="20"/>
                  <a:pt x="56" y="20"/>
                  <a:pt x="56" y="20"/>
                </a:cubicBezTo>
                <a:cubicBezTo>
                  <a:pt x="55" y="28"/>
                  <a:pt x="50" y="35"/>
                  <a:pt x="44" y="42"/>
                </a:cubicBezTo>
                <a:cubicBezTo>
                  <a:pt x="37" y="49"/>
                  <a:pt x="28" y="54"/>
                  <a:pt x="19" y="55"/>
                </a:cubicBezTo>
                <a:close/>
                <a:moveTo>
                  <a:pt x="57" y="13"/>
                </a:moveTo>
                <a:cubicBezTo>
                  <a:pt x="57" y="10"/>
                  <a:pt x="56" y="6"/>
                  <a:pt x="54" y="3"/>
                </a:cubicBezTo>
                <a:cubicBezTo>
                  <a:pt x="54" y="3"/>
                  <a:pt x="54" y="3"/>
                  <a:pt x="54" y="3"/>
                </a:cubicBezTo>
                <a:cubicBezTo>
                  <a:pt x="52" y="1"/>
                  <a:pt x="48" y="1"/>
                  <a:pt x="45" y="0"/>
                </a:cubicBezTo>
                <a:cubicBezTo>
                  <a:pt x="57" y="13"/>
                  <a:pt x="57" y="13"/>
                  <a:pt x="57" y="13"/>
                </a:cubicBezTo>
                <a:close/>
                <a:moveTo>
                  <a:pt x="29" y="13"/>
                </a:moveTo>
                <a:cubicBezTo>
                  <a:pt x="29" y="13"/>
                  <a:pt x="29" y="13"/>
                  <a:pt x="29" y="13"/>
                </a:cubicBezTo>
                <a:cubicBezTo>
                  <a:pt x="30" y="12"/>
                  <a:pt x="32" y="12"/>
                  <a:pt x="33" y="14"/>
                </a:cubicBezTo>
                <a:cubicBezTo>
                  <a:pt x="36" y="17"/>
                  <a:pt x="36" y="17"/>
                  <a:pt x="36" y="17"/>
                </a:cubicBezTo>
                <a:cubicBezTo>
                  <a:pt x="39" y="14"/>
                  <a:pt x="39" y="14"/>
                  <a:pt x="39" y="14"/>
                </a:cubicBezTo>
                <a:cubicBezTo>
                  <a:pt x="42" y="18"/>
                  <a:pt x="42" y="18"/>
                  <a:pt x="42" y="18"/>
                </a:cubicBezTo>
                <a:cubicBezTo>
                  <a:pt x="39" y="20"/>
                  <a:pt x="39" y="20"/>
                  <a:pt x="39" y="20"/>
                </a:cubicBezTo>
                <a:cubicBezTo>
                  <a:pt x="42" y="24"/>
                  <a:pt x="42" y="24"/>
                  <a:pt x="42" y="24"/>
                </a:cubicBezTo>
                <a:cubicBezTo>
                  <a:pt x="44" y="25"/>
                  <a:pt x="44" y="27"/>
                  <a:pt x="42" y="28"/>
                </a:cubicBezTo>
                <a:cubicBezTo>
                  <a:pt x="42" y="28"/>
                  <a:pt x="42" y="28"/>
                  <a:pt x="42" y="28"/>
                </a:cubicBezTo>
                <a:cubicBezTo>
                  <a:pt x="41" y="29"/>
                  <a:pt x="39" y="29"/>
                  <a:pt x="38" y="28"/>
                </a:cubicBezTo>
                <a:cubicBezTo>
                  <a:pt x="35" y="24"/>
                  <a:pt x="35" y="24"/>
                  <a:pt x="35" y="24"/>
                </a:cubicBezTo>
                <a:cubicBezTo>
                  <a:pt x="32" y="27"/>
                  <a:pt x="32" y="27"/>
                  <a:pt x="32" y="27"/>
                </a:cubicBezTo>
                <a:cubicBezTo>
                  <a:pt x="35" y="31"/>
                  <a:pt x="35" y="31"/>
                  <a:pt x="35" y="31"/>
                </a:cubicBezTo>
                <a:cubicBezTo>
                  <a:pt x="36" y="32"/>
                  <a:pt x="36" y="34"/>
                  <a:pt x="35" y="35"/>
                </a:cubicBezTo>
                <a:cubicBezTo>
                  <a:pt x="35" y="35"/>
                  <a:pt x="35" y="35"/>
                  <a:pt x="35" y="35"/>
                </a:cubicBezTo>
                <a:cubicBezTo>
                  <a:pt x="34" y="36"/>
                  <a:pt x="32" y="36"/>
                  <a:pt x="31" y="35"/>
                </a:cubicBezTo>
                <a:cubicBezTo>
                  <a:pt x="28" y="31"/>
                  <a:pt x="28" y="31"/>
                  <a:pt x="28" y="31"/>
                </a:cubicBezTo>
                <a:cubicBezTo>
                  <a:pt x="25" y="34"/>
                  <a:pt x="25" y="34"/>
                  <a:pt x="25" y="34"/>
                </a:cubicBezTo>
                <a:cubicBezTo>
                  <a:pt x="28" y="38"/>
                  <a:pt x="28" y="38"/>
                  <a:pt x="28" y="38"/>
                </a:cubicBezTo>
                <a:cubicBezTo>
                  <a:pt x="29" y="39"/>
                  <a:pt x="29" y="41"/>
                  <a:pt x="28" y="42"/>
                </a:cubicBezTo>
                <a:cubicBezTo>
                  <a:pt x="28" y="42"/>
                  <a:pt x="28" y="42"/>
                  <a:pt x="28" y="42"/>
                </a:cubicBezTo>
                <a:cubicBezTo>
                  <a:pt x="26" y="43"/>
                  <a:pt x="25" y="43"/>
                  <a:pt x="23" y="42"/>
                </a:cubicBezTo>
                <a:cubicBezTo>
                  <a:pt x="20" y="38"/>
                  <a:pt x="20" y="38"/>
                  <a:pt x="20" y="38"/>
                </a:cubicBezTo>
                <a:cubicBezTo>
                  <a:pt x="18" y="41"/>
                  <a:pt x="18" y="41"/>
                  <a:pt x="18" y="41"/>
                </a:cubicBezTo>
                <a:cubicBezTo>
                  <a:pt x="15" y="37"/>
                  <a:pt x="15" y="37"/>
                  <a:pt x="15" y="37"/>
                </a:cubicBezTo>
                <a:cubicBezTo>
                  <a:pt x="17" y="35"/>
                  <a:pt x="17" y="35"/>
                  <a:pt x="17" y="35"/>
                </a:cubicBezTo>
                <a:cubicBezTo>
                  <a:pt x="14" y="32"/>
                  <a:pt x="14" y="32"/>
                  <a:pt x="14" y="32"/>
                </a:cubicBezTo>
                <a:cubicBezTo>
                  <a:pt x="13" y="31"/>
                  <a:pt x="13" y="29"/>
                  <a:pt x="14" y="27"/>
                </a:cubicBezTo>
                <a:cubicBezTo>
                  <a:pt x="14" y="27"/>
                  <a:pt x="14" y="27"/>
                  <a:pt x="14" y="27"/>
                </a:cubicBezTo>
                <a:cubicBezTo>
                  <a:pt x="15" y="26"/>
                  <a:pt x="17" y="26"/>
                  <a:pt x="18" y="28"/>
                </a:cubicBezTo>
                <a:cubicBezTo>
                  <a:pt x="21" y="31"/>
                  <a:pt x="21" y="31"/>
                  <a:pt x="21" y="31"/>
                </a:cubicBezTo>
                <a:cubicBezTo>
                  <a:pt x="24" y="28"/>
                  <a:pt x="24" y="28"/>
                  <a:pt x="24" y="28"/>
                </a:cubicBezTo>
                <a:cubicBezTo>
                  <a:pt x="21" y="25"/>
                  <a:pt x="21" y="25"/>
                  <a:pt x="21" y="25"/>
                </a:cubicBezTo>
                <a:cubicBezTo>
                  <a:pt x="20" y="23"/>
                  <a:pt x="20" y="21"/>
                  <a:pt x="21" y="20"/>
                </a:cubicBezTo>
                <a:cubicBezTo>
                  <a:pt x="21" y="20"/>
                  <a:pt x="21" y="20"/>
                  <a:pt x="21" y="20"/>
                </a:cubicBezTo>
                <a:cubicBezTo>
                  <a:pt x="23" y="19"/>
                  <a:pt x="24" y="19"/>
                  <a:pt x="26" y="20"/>
                </a:cubicBezTo>
                <a:cubicBezTo>
                  <a:pt x="29" y="24"/>
                  <a:pt x="29" y="24"/>
                  <a:pt x="29" y="24"/>
                </a:cubicBezTo>
                <a:cubicBezTo>
                  <a:pt x="31" y="21"/>
                  <a:pt x="31" y="21"/>
                  <a:pt x="31" y="21"/>
                </a:cubicBezTo>
                <a:cubicBezTo>
                  <a:pt x="28" y="18"/>
                  <a:pt x="28" y="18"/>
                  <a:pt x="28" y="18"/>
                </a:cubicBezTo>
                <a:cubicBezTo>
                  <a:pt x="27" y="17"/>
                  <a:pt x="27" y="15"/>
                  <a:pt x="29" y="13"/>
                </a:cubicBezTo>
                <a:close/>
              </a:path>
            </a:pathLst>
          </a:custGeom>
          <a:solidFill>
            <a:schemeClr val="bg1"/>
          </a:solidFill>
          <a:ln>
            <a:noFill/>
          </a:ln>
        </p:spPr>
        <p:txBody>
          <a:body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方正黑体简体" panose="02010601030101010101" pitchFamily="2" charset="-122"/>
              <a:cs typeface="+mn-cs"/>
              <a:sym typeface="Arial" panose="020B0604020202020204" pitchFamily="34" charset="0"/>
            </a:endParaRPr>
          </a:p>
        </p:txBody>
      </p:sp>
      <p:sp>
        <p:nvSpPr>
          <p:cNvPr id="270" name="Freeform 351"/>
          <p:cNvSpPr>
            <a:spLocks noEditPoints="1"/>
          </p:cNvSpPr>
          <p:nvPr/>
        </p:nvSpPr>
        <p:spPr bwMode="auto">
          <a:xfrm>
            <a:off x="2148683" y="5060103"/>
            <a:ext cx="161925" cy="236538"/>
          </a:xfrm>
          <a:custGeom>
            <a:avLst/>
            <a:gdLst>
              <a:gd name="T0" fmla="*/ 62800 w 44"/>
              <a:gd name="T1" fmla="*/ 73734 h 64"/>
              <a:gd name="T2" fmla="*/ 107130 w 44"/>
              <a:gd name="T3" fmla="*/ 73734 h 64"/>
              <a:gd name="T4" fmla="*/ 147765 w 44"/>
              <a:gd name="T5" fmla="*/ 7373 h 64"/>
              <a:gd name="T6" fmla="*/ 103436 w 44"/>
              <a:gd name="T7" fmla="*/ 7373 h 64"/>
              <a:gd name="T8" fmla="*/ 62800 w 44"/>
              <a:gd name="T9" fmla="*/ 73734 h 64"/>
              <a:gd name="T10" fmla="*/ 77577 w 44"/>
              <a:gd name="T11" fmla="*/ 103227 h 64"/>
              <a:gd name="T12" fmla="*/ 140377 w 44"/>
              <a:gd name="T13" fmla="*/ 162214 h 64"/>
              <a:gd name="T14" fmla="*/ 77577 w 44"/>
              <a:gd name="T15" fmla="*/ 224888 h 64"/>
              <a:gd name="T16" fmla="*/ 77577 w 44"/>
              <a:gd name="T17" fmla="*/ 224888 h 64"/>
              <a:gd name="T18" fmla="*/ 132989 w 44"/>
              <a:gd name="T19" fmla="*/ 165901 h 64"/>
              <a:gd name="T20" fmla="*/ 70189 w 44"/>
              <a:gd name="T21" fmla="*/ 103227 h 64"/>
              <a:gd name="T22" fmla="*/ 77577 w 44"/>
              <a:gd name="T23" fmla="*/ 103227 h 64"/>
              <a:gd name="T24" fmla="*/ 77577 w 44"/>
              <a:gd name="T25" fmla="*/ 92167 h 64"/>
              <a:gd name="T26" fmla="*/ 103436 w 44"/>
              <a:gd name="T27" fmla="*/ 95854 h 64"/>
              <a:gd name="T28" fmla="*/ 103436 w 44"/>
              <a:gd name="T29" fmla="*/ 84794 h 64"/>
              <a:gd name="T30" fmla="*/ 51718 w 44"/>
              <a:gd name="T31" fmla="*/ 84794 h 64"/>
              <a:gd name="T32" fmla="*/ 51718 w 44"/>
              <a:gd name="T33" fmla="*/ 95854 h 64"/>
              <a:gd name="T34" fmla="*/ 77577 w 44"/>
              <a:gd name="T35" fmla="*/ 92167 h 64"/>
              <a:gd name="T36" fmla="*/ 118212 w 44"/>
              <a:gd name="T37" fmla="*/ 103227 h 64"/>
              <a:gd name="T38" fmla="*/ 151460 w 44"/>
              <a:gd name="T39" fmla="*/ 162214 h 64"/>
              <a:gd name="T40" fmla="*/ 77577 w 44"/>
              <a:gd name="T41" fmla="*/ 235948 h 64"/>
              <a:gd name="T42" fmla="*/ 7388 w 44"/>
              <a:gd name="T43" fmla="*/ 162214 h 64"/>
              <a:gd name="T44" fmla="*/ 36941 w 44"/>
              <a:gd name="T45" fmla="*/ 106914 h 64"/>
              <a:gd name="T46" fmla="*/ 36941 w 44"/>
              <a:gd name="T47" fmla="*/ 77420 h 64"/>
              <a:gd name="T48" fmla="*/ 36941 w 44"/>
              <a:gd name="T49" fmla="*/ 70047 h 64"/>
              <a:gd name="T50" fmla="*/ 44330 w 44"/>
              <a:gd name="T51" fmla="*/ 70047 h 64"/>
              <a:gd name="T52" fmla="*/ 3694 w 44"/>
              <a:gd name="T53" fmla="*/ 7373 h 64"/>
              <a:gd name="T54" fmla="*/ 0 w 44"/>
              <a:gd name="T55" fmla="*/ 0 h 64"/>
              <a:gd name="T56" fmla="*/ 7388 w 44"/>
              <a:gd name="T57" fmla="*/ 0 h 64"/>
              <a:gd name="T58" fmla="*/ 59106 w 44"/>
              <a:gd name="T59" fmla="*/ 0 h 64"/>
              <a:gd name="T60" fmla="*/ 59106 w 44"/>
              <a:gd name="T61" fmla="*/ 0 h 64"/>
              <a:gd name="T62" fmla="*/ 59106 w 44"/>
              <a:gd name="T63" fmla="*/ 3687 h 64"/>
              <a:gd name="T64" fmla="*/ 81271 w 44"/>
              <a:gd name="T65" fmla="*/ 33180 h 64"/>
              <a:gd name="T66" fmla="*/ 99742 w 44"/>
              <a:gd name="T67" fmla="*/ 3687 h 64"/>
              <a:gd name="T68" fmla="*/ 103436 w 44"/>
              <a:gd name="T69" fmla="*/ 0 h 64"/>
              <a:gd name="T70" fmla="*/ 103436 w 44"/>
              <a:gd name="T71" fmla="*/ 0 h 64"/>
              <a:gd name="T72" fmla="*/ 155154 w 44"/>
              <a:gd name="T73" fmla="*/ 0 h 64"/>
              <a:gd name="T74" fmla="*/ 162542 w 44"/>
              <a:gd name="T75" fmla="*/ 0 h 64"/>
              <a:gd name="T76" fmla="*/ 158848 w 44"/>
              <a:gd name="T77" fmla="*/ 7373 h 64"/>
              <a:gd name="T78" fmla="*/ 118212 w 44"/>
              <a:gd name="T79" fmla="*/ 70047 h 64"/>
              <a:gd name="T80" fmla="*/ 118212 w 44"/>
              <a:gd name="T81" fmla="*/ 70047 h 64"/>
              <a:gd name="T82" fmla="*/ 118212 w 44"/>
              <a:gd name="T83" fmla="*/ 77420 h 64"/>
              <a:gd name="T84" fmla="*/ 118212 w 44"/>
              <a:gd name="T85" fmla="*/ 103227 h 64"/>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44" h="64">
                <a:moveTo>
                  <a:pt x="17" y="20"/>
                </a:moveTo>
                <a:cubicBezTo>
                  <a:pt x="29" y="20"/>
                  <a:pt x="29" y="20"/>
                  <a:pt x="29" y="20"/>
                </a:cubicBezTo>
                <a:cubicBezTo>
                  <a:pt x="40" y="2"/>
                  <a:pt x="40" y="2"/>
                  <a:pt x="40" y="2"/>
                </a:cubicBezTo>
                <a:cubicBezTo>
                  <a:pt x="28" y="2"/>
                  <a:pt x="28" y="2"/>
                  <a:pt x="28" y="2"/>
                </a:cubicBezTo>
                <a:cubicBezTo>
                  <a:pt x="17" y="20"/>
                  <a:pt x="17" y="20"/>
                  <a:pt x="17" y="20"/>
                </a:cubicBezTo>
                <a:close/>
                <a:moveTo>
                  <a:pt x="21" y="28"/>
                </a:moveTo>
                <a:cubicBezTo>
                  <a:pt x="31" y="28"/>
                  <a:pt x="38" y="35"/>
                  <a:pt x="38" y="44"/>
                </a:cubicBezTo>
                <a:cubicBezTo>
                  <a:pt x="38" y="54"/>
                  <a:pt x="31" y="61"/>
                  <a:pt x="21" y="61"/>
                </a:cubicBezTo>
                <a:cubicBezTo>
                  <a:pt x="21" y="61"/>
                  <a:pt x="21" y="61"/>
                  <a:pt x="21" y="61"/>
                </a:cubicBezTo>
                <a:cubicBezTo>
                  <a:pt x="29" y="60"/>
                  <a:pt x="36" y="53"/>
                  <a:pt x="36" y="45"/>
                </a:cubicBezTo>
                <a:cubicBezTo>
                  <a:pt x="36" y="35"/>
                  <a:pt x="28" y="28"/>
                  <a:pt x="19" y="28"/>
                </a:cubicBezTo>
                <a:cubicBezTo>
                  <a:pt x="20" y="28"/>
                  <a:pt x="21" y="28"/>
                  <a:pt x="21" y="28"/>
                </a:cubicBezTo>
                <a:close/>
                <a:moveTo>
                  <a:pt x="21" y="25"/>
                </a:moveTo>
                <a:cubicBezTo>
                  <a:pt x="24" y="25"/>
                  <a:pt x="26" y="25"/>
                  <a:pt x="28" y="26"/>
                </a:cubicBezTo>
                <a:cubicBezTo>
                  <a:pt x="28" y="23"/>
                  <a:pt x="28" y="23"/>
                  <a:pt x="28" y="23"/>
                </a:cubicBezTo>
                <a:cubicBezTo>
                  <a:pt x="14" y="23"/>
                  <a:pt x="14" y="23"/>
                  <a:pt x="14" y="23"/>
                </a:cubicBezTo>
                <a:cubicBezTo>
                  <a:pt x="14" y="26"/>
                  <a:pt x="14" y="26"/>
                  <a:pt x="14" y="26"/>
                </a:cubicBezTo>
                <a:cubicBezTo>
                  <a:pt x="16" y="25"/>
                  <a:pt x="19" y="25"/>
                  <a:pt x="21" y="25"/>
                </a:cubicBezTo>
                <a:close/>
                <a:moveTo>
                  <a:pt x="32" y="28"/>
                </a:moveTo>
                <a:cubicBezTo>
                  <a:pt x="37" y="32"/>
                  <a:pt x="41" y="38"/>
                  <a:pt x="41" y="44"/>
                </a:cubicBezTo>
                <a:cubicBezTo>
                  <a:pt x="41" y="55"/>
                  <a:pt x="32" y="64"/>
                  <a:pt x="21" y="64"/>
                </a:cubicBezTo>
                <a:cubicBezTo>
                  <a:pt x="11" y="64"/>
                  <a:pt x="2" y="55"/>
                  <a:pt x="2" y="44"/>
                </a:cubicBezTo>
                <a:cubicBezTo>
                  <a:pt x="2" y="38"/>
                  <a:pt x="5" y="32"/>
                  <a:pt x="10" y="29"/>
                </a:cubicBezTo>
                <a:cubicBezTo>
                  <a:pt x="10" y="21"/>
                  <a:pt x="10" y="21"/>
                  <a:pt x="10" y="21"/>
                </a:cubicBezTo>
                <a:cubicBezTo>
                  <a:pt x="10" y="19"/>
                  <a:pt x="10" y="19"/>
                  <a:pt x="10" y="19"/>
                </a:cubicBezTo>
                <a:cubicBezTo>
                  <a:pt x="12" y="19"/>
                  <a:pt x="12" y="19"/>
                  <a:pt x="12" y="19"/>
                </a:cubicBezTo>
                <a:cubicBezTo>
                  <a:pt x="1" y="2"/>
                  <a:pt x="1" y="2"/>
                  <a:pt x="1" y="2"/>
                </a:cubicBezTo>
                <a:cubicBezTo>
                  <a:pt x="0" y="0"/>
                  <a:pt x="0" y="0"/>
                  <a:pt x="0" y="0"/>
                </a:cubicBezTo>
                <a:cubicBezTo>
                  <a:pt x="2" y="0"/>
                  <a:pt x="2" y="0"/>
                  <a:pt x="2" y="0"/>
                </a:cubicBezTo>
                <a:cubicBezTo>
                  <a:pt x="16" y="0"/>
                  <a:pt x="16" y="0"/>
                  <a:pt x="16" y="0"/>
                </a:cubicBezTo>
                <a:cubicBezTo>
                  <a:pt x="16" y="0"/>
                  <a:pt x="16" y="0"/>
                  <a:pt x="16" y="0"/>
                </a:cubicBezTo>
                <a:cubicBezTo>
                  <a:pt x="16" y="1"/>
                  <a:pt x="16" y="1"/>
                  <a:pt x="16" y="1"/>
                </a:cubicBezTo>
                <a:cubicBezTo>
                  <a:pt x="22" y="9"/>
                  <a:pt x="22" y="9"/>
                  <a:pt x="22" y="9"/>
                </a:cubicBezTo>
                <a:cubicBezTo>
                  <a:pt x="27" y="1"/>
                  <a:pt x="27" y="1"/>
                  <a:pt x="27" y="1"/>
                </a:cubicBezTo>
                <a:cubicBezTo>
                  <a:pt x="28" y="0"/>
                  <a:pt x="28" y="0"/>
                  <a:pt x="28" y="0"/>
                </a:cubicBezTo>
                <a:cubicBezTo>
                  <a:pt x="28" y="0"/>
                  <a:pt x="28" y="0"/>
                  <a:pt x="28" y="0"/>
                </a:cubicBezTo>
                <a:cubicBezTo>
                  <a:pt x="42" y="0"/>
                  <a:pt x="42" y="0"/>
                  <a:pt x="42" y="0"/>
                </a:cubicBezTo>
                <a:cubicBezTo>
                  <a:pt x="44" y="0"/>
                  <a:pt x="44" y="0"/>
                  <a:pt x="44" y="0"/>
                </a:cubicBezTo>
                <a:cubicBezTo>
                  <a:pt x="43" y="2"/>
                  <a:pt x="43" y="2"/>
                  <a:pt x="43" y="2"/>
                </a:cubicBezTo>
                <a:cubicBezTo>
                  <a:pt x="32" y="19"/>
                  <a:pt x="32" y="19"/>
                  <a:pt x="32" y="19"/>
                </a:cubicBezTo>
                <a:cubicBezTo>
                  <a:pt x="32" y="19"/>
                  <a:pt x="32" y="19"/>
                  <a:pt x="32" y="19"/>
                </a:cubicBezTo>
                <a:cubicBezTo>
                  <a:pt x="32" y="21"/>
                  <a:pt x="32" y="21"/>
                  <a:pt x="32" y="21"/>
                </a:cubicBezTo>
                <a:lnTo>
                  <a:pt x="32" y="28"/>
                </a:lnTo>
                <a:close/>
              </a:path>
            </a:pathLst>
          </a:custGeom>
          <a:solidFill>
            <a:schemeClr val="bg1"/>
          </a:solidFill>
          <a:ln>
            <a:noFill/>
          </a:ln>
        </p:spPr>
        <p:txBody>
          <a:body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方正黑体简体" panose="02010601030101010101" pitchFamily="2" charset="-122"/>
              <a:cs typeface="+mn-cs"/>
              <a:sym typeface="Arial" panose="020B0604020202020204" pitchFamily="34" charset="0"/>
            </a:endParaRPr>
          </a:p>
        </p:txBody>
      </p:sp>
      <p:sp>
        <p:nvSpPr>
          <p:cNvPr id="271" name="Freeform 352"/>
          <p:cNvSpPr>
            <a:spLocks noEditPoints="1"/>
          </p:cNvSpPr>
          <p:nvPr/>
        </p:nvSpPr>
        <p:spPr bwMode="auto">
          <a:xfrm>
            <a:off x="2123283" y="4672753"/>
            <a:ext cx="220662" cy="233363"/>
          </a:xfrm>
          <a:custGeom>
            <a:avLst/>
            <a:gdLst>
              <a:gd name="T0" fmla="*/ 69736 w 60"/>
              <a:gd name="T1" fmla="*/ 25616 h 64"/>
              <a:gd name="T2" fmla="*/ 110109 w 60"/>
              <a:gd name="T3" fmla="*/ 102463 h 64"/>
              <a:gd name="T4" fmla="*/ 143142 w 60"/>
              <a:gd name="T5" fmla="*/ 73188 h 64"/>
              <a:gd name="T6" fmla="*/ 110109 w 60"/>
              <a:gd name="T7" fmla="*/ 25616 h 64"/>
              <a:gd name="T8" fmla="*/ 179845 w 60"/>
              <a:gd name="T9" fmla="*/ 25616 h 64"/>
              <a:gd name="T10" fmla="*/ 187185 w 60"/>
              <a:gd name="T11" fmla="*/ 69528 h 64"/>
              <a:gd name="T12" fmla="*/ 157823 w 60"/>
              <a:gd name="T13" fmla="*/ 76847 h 64"/>
              <a:gd name="T14" fmla="*/ 172504 w 60"/>
              <a:gd name="T15" fmla="*/ 36594 h 64"/>
              <a:gd name="T16" fmla="*/ 132131 w 60"/>
              <a:gd name="T17" fmla="*/ 117100 h 64"/>
              <a:gd name="T18" fmla="*/ 128461 w 60"/>
              <a:gd name="T19" fmla="*/ 131738 h 64"/>
              <a:gd name="T20" fmla="*/ 161493 w 60"/>
              <a:gd name="T21" fmla="*/ 161013 h 64"/>
              <a:gd name="T22" fmla="*/ 172504 w 60"/>
              <a:gd name="T23" fmla="*/ 175650 h 64"/>
              <a:gd name="T24" fmla="*/ 51384 w 60"/>
              <a:gd name="T25" fmla="*/ 234200 h 64"/>
              <a:gd name="T26" fmla="*/ 58725 w 60"/>
              <a:gd name="T27" fmla="*/ 175650 h 64"/>
              <a:gd name="T28" fmla="*/ 84417 w 60"/>
              <a:gd name="T29" fmla="*/ 161013 h 64"/>
              <a:gd name="T30" fmla="*/ 91758 w 60"/>
              <a:gd name="T31" fmla="*/ 131738 h 64"/>
              <a:gd name="T32" fmla="*/ 77076 w 60"/>
              <a:gd name="T33" fmla="*/ 106122 h 64"/>
              <a:gd name="T34" fmla="*/ 62395 w 60"/>
              <a:gd name="T35" fmla="*/ 109781 h 64"/>
              <a:gd name="T36" fmla="*/ 25692 w 60"/>
              <a:gd name="T37" fmla="*/ 76847 h 64"/>
              <a:gd name="T38" fmla="*/ 7341 w 60"/>
              <a:gd name="T39" fmla="*/ 10978 h 64"/>
              <a:gd name="T40" fmla="*/ 47714 w 60"/>
              <a:gd name="T41" fmla="*/ 10978 h 64"/>
              <a:gd name="T42" fmla="*/ 176174 w 60"/>
              <a:gd name="T43" fmla="*/ 0 h 64"/>
              <a:gd name="T44" fmla="*/ 216548 w 60"/>
              <a:gd name="T45" fmla="*/ 10978 h 64"/>
              <a:gd name="T46" fmla="*/ 198196 w 60"/>
              <a:gd name="T47" fmla="*/ 76847 h 64"/>
              <a:gd name="T48" fmla="*/ 161493 w 60"/>
              <a:gd name="T49" fmla="*/ 109781 h 64"/>
              <a:gd name="T50" fmla="*/ 143142 w 60"/>
              <a:gd name="T51" fmla="*/ 106122 h 64"/>
              <a:gd name="T52" fmla="*/ 44044 w 60"/>
              <a:gd name="T53" fmla="*/ 25616 h 64"/>
              <a:gd name="T54" fmla="*/ 33033 w 60"/>
              <a:gd name="T55" fmla="*/ 69528 h 64"/>
              <a:gd name="T56" fmla="*/ 62395 w 60"/>
              <a:gd name="T57" fmla="*/ 76847 h 64"/>
              <a:gd name="T58" fmla="*/ 51384 w 60"/>
              <a:gd name="T59" fmla="*/ 36594 h 64"/>
              <a:gd name="T60" fmla="*/ 69736 w 60"/>
              <a:gd name="T61" fmla="*/ 219563 h 64"/>
              <a:gd name="T62" fmla="*/ 154153 w 60"/>
              <a:gd name="T63" fmla="*/ 186628 h 64"/>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60" h="64">
                <a:moveTo>
                  <a:pt x="30" y="7"/>
                </a:moveTo>
                <a:cubicBezTo>
                  <a:pt x="19" y="7"/>
                  <a:pt x="19" y="7"/>
                  <a:pt x="19" y="7"/>
                </a:cubicBezTo>
                <a:cubicBezTo>
                  <a:pt x="20" y="11"/>
                  <a:pt x="20" y="16"/>
                  <a:pt x="22" y="20"/>
                </a:cubicBezTo>
                <a:cubicBezTo>
                  <a:pt x="23" y="25"/>
                  <a:pt x="26" y="28"/>
                  <a:pt x="30" y="28"/>
                </a:cubicBezTo>
                <a:cubicBezTo>
                  <a:pt x="30" y="28"/>
                  <a:pt x="30" y="28"/>
                  <a:pt x="30" y="28"/>
                </a:cubicBezTo>
                <a:cubicBezTo>
                  <a:pt x="35" y="28"/>
                  <a:pt x="37" y="25"/>
                  <a:pt x="39" y="20"/>
                </a:cubicBezTo>
                <a:cubicBezTo>
                  <a:pt x="40" y="16"/>
                  <a:pt x="41" y="11"/>
                  <a:pt x="41" y="7"/>
                </a:cubicBezTo>
                <a:cubicBezTo>
                  <a:pt x="30" y="7"/>
                  <a:pt x="30" y="7"/>
                  <a:pt x="30" y="7"/>
                </a:cubicBezTo>
                <a:close/>
                <a:moveTo>
                  <a:pt x="47" y="10"/>
                </a:moveTo>
                <a:cubicBezTo>
                  <a:pt x="49" y="7"/>
                  <a:pt x="49" y="7"/>
                  <a:pt x="49" y="7"/>
                </a:cubicBezTo>
                <a:cubicBezTo>
                  <a:pt x="56" y="7"/>
                  <a:pt x="56" y="7"/>
                  <a:pt x="56" y="7"/>
                </a:cubicBezTo>
                <a:cubicBezTo>
                  <a:pt x="56" y="12"/>
                  <a:pt x="54" y="16"/>
                  <a:pt x="51" y="19"/>
                </a:cubicBezTo>
                <a:cubicBezTo>
                  <a:pt x="49" y="21"/>
                  <a:pt x="46" y="23"/>
                  <a:pt x="42" y="24"/>
                </a:cubicBezTo>
                <a:cubicBezTo>
                  <a:pt x="43" y="23"/>
                  <a:pt x="43" y="22"/>
                  <a:pt x="43" y="21"/>
                </a:cubicBezTo>
                <a:cubicBezTo>
                  <a:pt x="45" y="17"/>
                  <a:pt x="45" y="13"/>
                  <a:pt x="45" y="9"/>
                </a:cubicBezTo>
                <a:cubicBezTo>
                  <a:pt x="47" y="10"/>
                  <a:pt x="47" y="10"/>
                  <a:pt x="47" y="10"/>
                </a:cubicBezTo>
                <a:close/>
                <a:moveTo>
                  <a:pt x="39" y="29"/>
                </a:moveTo>
                <a:cubicBezTo>
                  <a:pt x="38" y="30"/>
                  <a:pt x="37" y="31"/>
                  <a:pt x="36" y="32"/>
                </a:cubicBezTo>
                <a:cubicBezTo>
                  <a:pt x="36" y="36"/>
                  <a:pt x="36" y="36"/>
                  <a:pt x="36" y="36"/>
                </a:cubicBezTo>
                <a:cubicBezTo>
                  <a:pt x="35" y="36"/>
                  <a:pt x="35" y="36"/>
                  <a:pt x="35" y="36"/>
                </a:cubicBezTo>
                <a:cubicBezTo>
                  <a:pt x="35" y="39"/>
                  <a:pt x="36" y="41"/>
                  <a:pt x="37" y="44"/>
                </a:cubicBezTo>
                <a:cubicBezTo>
                  <a:pt x="44" y="44"/>
                  <a:pt x="44" y="44"/>
                  <a:pt x="44" y="44"/>
                </a:cubicBezTo>
                <a:cubicBezTo>
                  <a:pt x="44" y="48"/>
                  <a:pt x="44" y="48"/>
                  <a:pt x="44" y="48"/>
                </a:cubicBezTo>
                <a:cubicBezTo>
                  <a:pt x="47" y="48"/>
                  <a:pt x="47" y="48"/>
                  <a:pt x="47" y="48"/>
                </a:cubicBezTo>
                <a:cubicBezTo>
                  <a:pt x="47" y="64"/>
                  <a:pt x="47" y="64"/>
                  <a:pt x="47" y="64"/>
                </a:cubicBezTo>
                <a:cubicBezTo>
                  <a:pt x="14" y="64"/>
                  <a:pt x="14" y="64"/>
                  <a:pt x="14" y="64"/>
                </a:cubicBezTo>
                <a:cubicBezTo>
                  <a:pt x="14" y="48"/>
                  <a:pt x="14" y="48"/>
                  <a:pt x="14" y="48"/>
                </a:cubicBezTo>
                <a:cubicBezTo>
                  <a:pt x="16" y="48"/>
                  <a:pt x="16" y="48"/>
                  <a:pt x="16" y="48"/>
                </a:cubicBezTo>
                <a:cubicBezTo>
                  <a:pt x="16" y="44"/>
                  <a:pt x="16" y="44"/>
                  <a:pt x="16" y="44"/>
                </a:cubicBezTo>
                <a:cubicBezTo>
                  <a:pt x="23" y="44"/>
                  <a:pt x="23" y="44"/>
                  <a:pt x="23" y="44"/>
                </a:cubicBezTo>
                <a:cubicBezTo>
                  <a:pt x="25" y="41"/>
                  <a:pt x="25" y="39"/>
                  <a:pt x="26" y="36"/>
                </a:cubicBezTo>
                <a:cubicBezTo>
                  <a:pt x="25" y="36"/>
                  <a:pt x="25" y="36"/>
                  <a:pt x="25" y="36"/>
                </a:cubicBezTo>
                <a:cubicBezTo>
                  <a:pt x="25" y="32"/>
                  <a:pt x="25" y="32"/>
                  <a:pt x="25" y="32"/>
                </a:cubicBezTo>
                <a:cubicBezTo>
                  <a:pt x="23" y="31"/>
                  <a:pt x="22" y="30"/>
                  <a:pt x="21" y="29"/>
                </a:cubicBezTo>
                <a:cubicBezTo>
                  <a:pt x="20" y="31"/>
                  <a:pt x="20" y="31"/>
                  <a:pt x="20" y="31"/>
                </a:cubicBezTo>
                <a:cubicBezTo>
                  <a:pt x="17" y="30"/>
                  <a:pt x="17" y="30"/>
                  <a:pt x="17" y="30"/>
                </a:cubicBezTo>
                <a:cubicBezTo>
                  <a:pt x="17" y="27"/>
                  <a:pt x="17" y="27"/>
                  <a:pt x="17" y="27"/>
                </a:cubicBezTo>
                <a:cubicBezTo>
                  <a:pt x="13" y="26"/>
                  <a:pt x="10" y="24"/>
                  <a:pt x="7" y="21"/>
                </a:cubicBezTo>
                <a:cubicBezTo>
                  <a:pt x="3" y="18"/>
                  <a:pt x="1" y="12"/>
                  <a:pt x="0" y="5"/>
                </a:cubicBezTo>
                <a:cubicBezTo>
                  <a:pt x="2" y="3"/>
                  <a:pt x="2" y="3"/>
                  <a:pt x="2" y="3"/>
                </a:cubicBezTo>
                <a:cubicBezTo>
                  <a:pt x="12" y="3"/>
                  <a:pt x="12" y="3"/>
                  <a:pt x="12" y="3"/>
                </a:cubicBezTo>
                <a:cubicBezTo>
                  <a:pt x="13" y="3"/>
                  <a:pt x="13" y="3"/>
                  <a:pt x="13" y="3"/>
                </a:cubicBezTo>
                <a:cubicBezTo>
                  <a:pt x="13" y="0"/>
                  <a:pt x="13" y="0"/>
                  <a:pt x="13" y="0"/>
                </a:cubicBezTo>
                <a:cubicBezTo>
                  <a:pt x="48" y="0"/>
                  <a:pt x="48" y="0"/>
                  <a:pt x="48" y="0"/>
                </a:cubicBezTo>
                <a:cubicBezTo>
                  <a:pt x="48" y="3"/>
                  <a:pt x="48" y="3"/>
                  <a:pt x="48" y="3"/>
                </a:cubicBezTo>
                <a:cubicBezTo>
                  <a:pt x="59" y="3"/>
                  <a:pt x="59" y="3"/>
                  <a:pt x="59" y="3"/>
                </a:cubicBezTo>
                <a:cubicBezTo>
                  <a:pt x="60" y="5"/>
                  <a:pt x="60" y="5"/>
                  <a:pt x="60" y="5"/>
                </a:cubicBezTo>
                <a:cubicBezTo>
                  <a:pt x="60" y="12"/>
                  <a:pt x="57" y="18"/>
                  <a:pt x="54" y="21"/>
                </a:cubicBezTo>
                <a:cubicBezTo>
                  <a:pt x="51" y="24"/>
                  <a:pt x="47" y="26"/>
                  <a:pt x="43" y="27"/>
                </a:cubicBezTo>
                <a:cubicBezTo>
                  <a:pt x="44" y="30"/>
                  <a:pt x="44" y="30"/>
                  <a:pt x="44" y="30"/>
                </a:cubicBezTo>
                <a:cubicBezTo>
                  <a:pt x="40" y="31"/>
                  <a:pt x="40" y="31"/>
                  <a:pt x="40" y="31"/>
                </a:cubicBezTo>
                <a:cubicBezTo>
                  <a:pt x="39" y="29"/>
                  <a:pt x="39" y="29"/>
                  <a:pt x="39" y="29"/>
                </a:cubicBezTo>
                <a:close/>
                <a:moveTo>
                  <a:pt x="14" y="10"/>
                </a:moveTo>
                <a:cubicBezTo>
                  <a:pt x="12" y="7"/>
                  <a:pt x="12" y="7"/>
                  <a:pt x="12" y="7"/>
                </a:cubicBezTo>
                <a:cubicBezTo>
                  <a:pt x="4" y="7"/>
                  <a:pt x="4" y="7"/>
                  <a:pt x="4" y="7"/>
                </a:cubicBezTo>
                <a:cubicBezTo>
                  <a:pt x="5" y="12"/>
                  <a:pt x="7" y="16"/>
                  <a:pt x="9" y="19"/>
                </a:cubicBezTo>
                <a:cubicBezTo>
                  <a:pt x="12" y="21"/>
                  <a:pt x="15" y="23"/>
                  <a:pt x="18" y="24"/>
                </a:cubicBezTo>
                <a:cubicBezTo>
                  <a:pt x="18" y="23"/>
                  <a:pt x="17" y="22"/>
                  <a:pt x="17" y="21"/>
                </a:cubicBezTo>
                <a:cubicBezTo>
                  <a:pt x="16" y="17"/>
                  <a:pt x="15" y="13"/>
                  <a:pt x="15" y="9"/>
                </a:cubicBezTo>
                <a:cubicBezTo>
                  <a:pt x="14" y="10"/>
                  <a:pt x="14" y="10"/>
                  <a:pt x="14" y="10"/>
                </a:cubicBezTo>
                <a:close/>
                <a:moveTo>
                  <a:pt x="19" y="51"/>
                </a:moveTo>
                <a:cubicBezTo>
                  <a:pt x="19" y="60"/>
                  <a:pt x="19" y="60"/>
                  <a:pt x="19" y="60"/>
                </a:cubicBezTo>
                <a:cubicBezTo>
                  <a:pt x="42" y="60"/>
                  <a:pt x="42" y="60"/>
                  <a:pt x="42" y="60"/>
                </a:cubicBezTo>
                <a:cubicBezTo>
                  <a:pt x="42" y="51"/>
                  <a:pt x="42" y="51"/>
                  <a:pt x="42" y="51"/>
                </a:cubicBezTo>
                <a:lnTo>
                  <a:pt x="19" y="51"/>
                </a:lnTo>
                <a:close/>
              </a:path>
            </a:pathLst>
          </a:custGeom>
          <a:solidFill>
            <a:schemeClr val="bg1"/>
          </a:solidFill>
          <a:ln>
            <a:noFill/>
          </a:ln>
        </p:spPr>
        <p:txBody>
          <a:body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方正黑体简体" panose="02010601030101010101" pitchFamily="2" charset="-122"/>
              <a:cs typeface="+mn-cs"/>
              <a:sym typeface="Arial" panose="020B0604020202020204" pitchFamily="34" charset="0"/>
            </a:endParaRPr>
          </a:p>
        </p:txBody>
      </p:sp>
      <p:sp>
        <p:nvSpPr>
          <p:cNvPr id="272" name="Freeform 353"/>
          <p:cNvSpPr>
            <a:spLocks noEditPoints="1"/>
          </p:cNvSpPr>
          <p:nvPr/>
        </p:nvSpPr>
        <p:spPr bwMode="auto">
          <a:xfrm>
            <a:off x="1316833" y="5453803"/>
            <a:ext cx="269875" cy="223838"/>
          </a:xfrm>
          <a:custGeom>
            <a:avLst/>
            <a:gdLst>
              <a:gd name="T0" fmla="*/ 102504 w 74"/>
              <a:gd name="T1" fmla="*/ 0 h 61"/>
              <a:gd name="T2" fmla="*/ 109826 w 74"/>
              <a:gd name="T3" fmla="*/ 58679 h 61"/>
              <a:gd name="T4" fmla="*/ 120808 w 74"/>
              <a:gd name="T5" fmla="*/ 80683 h 61"/>
              <a:gd name="T6" fmla="*/ 0 w 74"/>
              <a:gd name="T7" fmla="*/ 88018 h 61"/>
              <a:gd name="T8" fmla="*/ 18304 w 74"/>
              <a:gd name="T9" fmla="*/ 69681 h 61"/>
              <a:gd name="T10" fmla="*/ 10983 w 74"/>
              <a:gd name="T11" fmla="*/ 58679 h 61"/>
              <a:gd name="T12" fmla="*/ 18304 w 74"/>
              <a:gd name="T13" fmla="*/ 0 h 61"/>
              <a:gd name="T14" fmla="*/ 117147 w 74"/>
              <a:gd name="T15" fmla="*/ 161367 h 61"/>
              <a:gd name="T16" fmla="*/ 139112 w 74"/>
              <a:gd name="T17" fmla="*/ 157699 h 61"/>
              <a:gd name="T18" fmla="*/ 69556 w 74"/>
              <a:gd name="T19" fmla="*/ 95353 h 61"/>
              <a:gd name="T20" fmla="*/ 54913 w 74"/>
              <a:gd name="T21" fmla="*/ 128360 h 61"/>
              <a:gd name="T22" fmla="*/ 69556 w 74"/>
              <a:gd name="T23" fmla="*/ 95353 h 61"/>
              <a:gd name="T24" fmla="*/ 117147 w 74"/>
              <a:gd name="T25" fmla="*/ 29339 h 61"/>
              <a:gd name="T26" fmla="*/ 153756 w 74"/>
              <a:gd name="T27" fmla="*/ 88018 h 61"/>
              <a:gd name="T28" fmla="*/ 117147 w 74"/>
              <a:gd name="T29" fmla="*/ 29339 h 61"/>
              <a:gd name="T30" fmla="*/ 252599 w 74"/>
              <a:gd name="T31" fmla="*/ 51344 h 61"/>
              <a:gd name="T32" fmla="*/ 259920 w 74"/>
              <a:gd name="T33" fmla="*/ 110023 h 61"/>
              <a:gd name="T34" fmla="*/ 270903 w 74"/>
              <a:gd name="T35" fmla="*/ 132027 h 61"/>
              <a:gd name="T36" fmla="*/ 150095 w 74"/>
              <a:gd name="T37" fmla="*/ 139362 h 61"/>
              <a:gd name="T38" fmla="*/ 164738 w 74"/>
              <a:gd name="T39" fmla="*/ 117358 h 61"/>
              <a:gd name="T40" fmla="*/ 161077 w 74"/>
              <a:gd name="T41" fmla="*/ 110023 h 61"/>
              <a:gd name="T42" fmla="*/ 168399 w 74"/>
              <a:gd name="T43" fmla="*/ 51344 h 61"/>
              <a:gd name="T44" fmla="*/ 201347 w 74"/>
              <a:gd name="T45" fmla="*/ 132027 h 61"/>
              <a:gd name="T46" fmla="*/ 215990 w 74"/>
              <a:gd name="T47" fmla="*/ 124692 h 61"/>
              <a:gd name="T48" fmla="*/ 172060 w 74"/>
              <a:gd name="T49" fmla="*/ 66014 h 61"/>
              <a:gd name="T50" fmla="*/ 248938 w 74"/>
              <a:gd name="T51" fmla="*/ 106355 h 61"/>
              <a:gd name="T52" fmla="*/ 172060 w 74"/>
              <a:gd name="T53" fmla="*/ 66014 h 61"/>
              <a:gd name="T54" fmla="*/ 102504 w 74"/>
              <a:gd name="T55" fmla="*/ 135695 h 61"/>
              <a:gd name="T56" fmla="*/ 109826 w 74"/>
              <a:gd name="T57" fmla="*/ 194374 h 61"/>
              <a:gd name="T58" fmla="*/ 120808 w 74"/>
              <a:gd name="T59" fmla="*/ 216378 h 61"/>
              <a:gd name="T60" fmla="*/ 0 w 74"/>
              <a:gd name="T61" fmla="*/ 223713 h 61"/>
              <a:gd name="T62" fmla="*/ 18304 w 74"/>
              <a:gd name="T63" fmla="*/ 201708 h 61"/>
              <a:gd name="T64" fmla="*/ 10983 w 74"/>
              <a:gd name="T65" fmla="*/ 194374 h 61"/>
              <a:gd name="T66" fmla="*/ 18304 w 74"/>
              <a:gd name="T67" fmla="*/ 135695 h 61"/>
              <a:gd name="T68" fmla="*/ 51252 w 74"/>
              <a:gd name="T69" fmla="*/ 216378 h 61"/>
              <a:gd name="T70" fmla="*/ 65895 w 74"/>
              <a:gd name="T71" fmla="*/ 209043 h 61"/>
              <a:gd name="T72" fmla="*/ 21965 w 74"/>
              <a:gd name="T73" fmla="*/ 146697 h 61"/>
              <a:gd name="T74" fmla="*/ 98843 w 74"/>
              <a:gd name="T75" fmla="*/ 190706 h 61"/>
              <a:gd name="T76" fmla="*/ 21965 w 74"/>
              <a:gd name="T77" fmla="*/ 146697 h 61"/>
              <a:gd name="T78" fmla="*/ 51252 w 74"/>
              <a:gd name="T79" fmla="*/ 80683 h 61"/>
              <a:gd name="T80" fmla="*/ 65895 w 74"/>
              <a:gd name="T81" fmla="*/ 73349 h 61"/>
              <a:gd name="T82" fmla="*/ 21965 w 74"/>
              <a:gd name="T83" fmla="*/ 14670 h 61"/>
              <a:gd name="T84" fmla="*/ 98843 w 74"/>
              <a:gd name="T85" fmla="*/ 55011 h 61"/>
              <a:gd name="T86" fmla="*/ 21965 w 74"/>
              <a:gd name="T87" fmla="*/ 14670 h 61"/>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74" h="61">
                <a:moveTo>
                  <a:pt x="5" y="0"/>
                </a:moveTo>
                <a:cubicBezTo>
                  <a:pt x="28" y="0"/>
                  <a:pt x="28" y="0"/>
                  <a:pt x="28" y="0"/>
                </a:cubicBezTo>
                <a:cubicBezTo>
                  <a:pt x="29" y="0"/>
                  <a:pt x="30" y="1"/>
                  <a:pt x="30" y="3"/>
                </a:cubicBezTo>
                <a:cubicBezTo>
                  <a:pt x="30" y="16"/>
                  <a:pt x="30" y="16"/>
                  <a:pt x="30" y="16"/>
                </a:cubicBezTo>
                <a:cubicBezTo>
                  <a:pt x="30" y="17"/>
                  <a:pt x="30" y="18"/>
                  <a:pt x="28" y="19"/>
                </a:cubicBezTo>
                <a:cubicBezTo>
                  <a:pt x="33" y="22"/>
                  <a:pt x="33" y="22"/>
                  <a:pt x="33" y="22"/>
                </a:cubicBezTo>
                <a:cubicBezTo>
                  <a:pt x="33" y="24"/>
                  <a:pt x="33" y="24"/>
                  <a:pt x="33" y="24"/>
                </a:cubicBezTo>
                <a:cubicBezTo>
                  <a:pt x="0" y="24"/>
                  <a:pt x="0" y="24"/>
                  <a:pt x="0" y="24"/>
                </a:cubicBezTo>
                <a:cubicBezTo>
                  <a:pt x="0" y="22"/>
                  <a:pt x="0" y="22"/>
                  <a:pt x="0" y="22"/>
                </a:cubicBezTo>
                <a:cubicBezTo>
                  <a:pt x="5" y="19"/>
                  <a:pt x="5" y="19"/>
                  <a:pt x="5" y="19"/>
                </a:cubicBezTo>
                <a:cubicBezTo>
                  <a:pt x="5" y="19"/>
                  <a:pt x="5" y="19"/>
                  <a:pt x="5" y="19"/>
                </a:cubicBezTo>
                <a:cubicBezTo>
                  <a:pt x="4" y="18"/>
                  <a:pt x="3" y="17"/>
                  <a:pt x="3" y="16"/>
                </a:cubicBezTo>
                <a:cubicBezTo>
                  <a:pt x="3" y="3"/>
                  <a:pt x="3" y="3"/>
                  <a:pt x="3" y="3"/>
                </a:cubicBezTo>
                <a:cubicBezTo>
                  <a:pt x="3" y="1"/>
                  <a:pt x="4" y="0"/>
                  <a:pt x="5" y="0"/>
                </a:cubicBezTo>
                <a:close/>
                <a:moveTo>
                  <a:pt x="38" y="38"/>
                </a:moveTo>
                <a:cubicBezTo>
                  <a:pt x="32" y="44"/>
                  <a:pt x="32" y="44"/>
                  <a:pt x="32" y="44"/>
                </a:cubicBezTo>
                <a:cubicBezTo>
                  <a:pt x="32" y="50"/>
                  <a:pt x="32" y="50"/>
                  <a:pt x="32" y="50"/>
                </a:cubicBezTo>
                <a:cubicBezTo>
                  <a:pt x="38" y="43"/>
                  <a:pt x="38" y="43"/>
                  <a:pt x="38" y="43"/>
                </a:cubicBezTo>
                <a:cubicBezTo>
                  <a:pt x="38" y="38"/>
                  <a:pt x="38" y="38"/>
                  <a:pt x="38" y="38"/>
                </a:cubicBezTo>
                <a:close/>
                <a:moveTo>
                  <a:pt x="19" y="26"/>
                </a:moveTo>
                <a:cubicBezTo>
                  <a:pt x="19" y="35"/>
                  <a:pt x="19" y="35"/>
                  <a:pt x="19" y="35"/>
                </a:cubicBezTo>
                <a:cubicBezTo>
                  <a:pt x="15" y="35"/>
                  <a:pt x="15" y="35"/>
                  <a:pt x="15" y="35"/>
                </a:cubicBezTo>
                <a:cubicBezTo>
                  <a:pt x="15" y="26"/>
                  <a:pt x="15" y="26"/>
                  <a:pt x="15" y="26"/>
                </a:cubicBezTo>
                <a:cubicBezTo>
                  <a:pt x="19" y="26"/>
                  <a:pt x="19" y="26"/>
                  <a:pt x="19" y="26"/>
                </a:cubicBezTo>
                <a:close/>
                <a:moveTo>
                  <a:pt x="32" y="8"/>
                </a:moveTo>
                <a:cubicBezTo>
                  <a:pt x="32" y="8"/>
                  <a:pt x="32" y="8"/>
                  <a:pt x="32" y="8"/>
                </a:cubicBezTo>
                <a:cubicBezTo>
                  <a:pt x="32" y="14"/>
                  <a:pt x="32" y="14"/>
                  <a:pt x="32" y="14"/>
                </a:cubicBezTo>
                <a:cubicBezTo>
                  <a:pt x="42" y="24"/>
                  <a:pt x="42" y="24"/>
                  <a:pt x="42" y="24"/>
                </a:cubicBezTo>
                <a:cubicBezTo>
                  <a:pt x="42" y="18"/>
                  <a:pt x="42" y="18"/>
                  <a:pt x="42" y="18"/>
                </a:cubicBezTo>
                <a:cubicBezTo>
                  <a:pt x="32" y="8"/>
                  <a:pt x="32" y="8"/>
                  <a:pt x="32" y="8"/>
                </a:cubicBezTo>
                <a:close/>
                <a:moveTo>
                  <a:pt x="46" y="14"/>
                </a:moveTo>
                <a:cubicBezTo>
                  <a:pt x="69" y="14"/>
                  <a:pt x="69" y="14"/>
                  <a:pt x="69" y="14"/>
                </a:cubicBezTo>
                <a:cubicBezTo>
                  <a:pt x="70" y="14"/>
                  <a:pt x="71" y="15"/>
                  <a:pt x="71" y="16"/>
                </a:cubicBezTo>
                <a:cubicBezTo>
                  <a:pt x="71" y="30"/>
                  <a:pt x="71" y="30"/>
                  <a:pt x="71" y="30"/>
                </a:cubicBezTo>
                <a:cubicBezTo>
                  <a:pt x="71" y="31"/>
                  <a:pt x="70" y="32"/>
                  <a:pt x="69" y="32"/>
                </a:cubicBezTo>
                <a:cubicBezTo>
                  <a:pt x="74" y="36"/>
                  <a:pt x="74" y="36"/>
                  <a:pt x="74" y="36"/>
                </a:cubicBezTo>
                <a:cubicBezTo>
                  <a:pt x="74" y="38"/>
                  <a:pt x="74" y="38"/>
                  <a:pt x="74" y="38"/>
                </a:cubicBezTo>
                <a:cubicBezTo>
                  <a:pt x="41" y="38"/>
                  <a:pt x="41" y="38"/>
                  <a:pt x="41" y="38"/>
                </a:cubicBezTo>
                <a:cubicBezTo>
                  <a:pt x="41" y="36"/>
                  <a:pt x="41" y="36"/>
                  <a:pt x="41" y="36"/>
                </a:cubicBezTo>
                <a:cubicBezTo>
                  <a:pt x="45" y="32"/>
                  <a:pt x="45" y="32"/>
                  <a:pt x="45" y="32"/>
                </a:cubicBezTo>
                <a:cubicBezTo>
                  <a:pt x="45" y="32"/>
                  <a:pt x="45" y="32"/>
                  <a:pt x="45" y="32"/>
                </a:cubicBezTo>
                <a:cubicBezTo>
                  <a:pt x="44" y="32"/>
                  <a:pt x="44" y="31"/>
                  <a:pt x="44" y="30"/>
                </a:cubicBezTo>
                <a:cubicBezTo>
                  <a:pt x="44" y="16"/>
                  <a:pt x="44" y="16"/>
                  <a:pt x="44" y="16"/>
                </a:cubicBezTo>
                <a:cubicBezTo>
                  <a:pt x="44" y="15"/>
                  <a:pt x="45" y="14"/>
                  <a:pt x="46" y="14"/>
                </a:cubicBezTo>
                <a:close/>
                <a:moveTo>
                  <a:pt x="56" y="34"/>
                </a:moveTo>
                <a:cubicBezTo>
                  <a:pt x="55" y="36"/>
                  <a:pt x="55" y="36"/>
                  <a:pt x="55" y="36"/>
                </a:cubicBezTo>
                <a:cubicBezTo>
                  <a:pt x="60" y="36"/>
                  <a:pt x="60" y="36"/>
                  <a:pt x="60" y="36"/>
                </a:cubicBezTo>
                <a:cubicBezTo>
                  <a:pt x="59" y="34"/>
                  <a:pt x="59" y="34"/>
                  <a:pt x="59" y="34"/>
                </a:cubicBezTo>
                <a:cubicBezTo>
                  <a:pt x="56" y="34"/>
                  <a:pt x="56" y="34"/>
                  <a:pt x="56" y="34"/>
                </a:cubicBezTo>
                <a:close/>
                <a:moveTo>
                  <a:pt x="47" y="18"/>
                </a:moveTo>
                <a:cubicBezTo>
                  <a:pt x="47" y="29"/>
                  <a:pt x="47" y="29"/>
                  <a:pt x="47" y="29"/>
                </a:cubicBezTo>
                <a:cubicBezTo>
                  <a:pt x="68" y="29"/>
                  <a:pt x="68" y="29"/>
                  <a:pt x="68" y="29"/>
                </a:cubicBezTo>
                <a:cubicBezTo>
                  <a:pt x="68" y="18"/>
                  <a:pt x="68" y="18"/>
                  <a:pt x="68" y="18"/>
                </a:cubicBezTo>
                <a:cubicBezTo>
                  <a:pt x="47" y="18"/>
                  <a:pt x="47" y="18"/>
                  <a:pt x="47" y="18"/>
                </a:cubicBezTo>
                <a:close/>
                <a:moveTo>
                  <a:pt x="5" y="37"/>
                </a:moveTo>
                <a:cubicBezTo>
                  <a:pt x="28" y="37"/>
                  <a:pt x="28" y="37"/>
                  <a:pt x="28" y="37"/>
                </a:cubicBezTo>
                <a:cubicBezTo>
                  <a:pt x="29" y="37"/>
                  <a:pt x="30" y="38"/>
                  <a:pt x="30" y="39"/>
                </a:cubicBezTo>
                <a:cubicBezTo>
                  <a:pt x="30" y="53"/>
                  <a:pt x="30" y="53"/>
                  <a:pt x="30" y="53"/>
                </a:cubicBezTo>
                <a:cubicBezTo>
                  <a:pt x="30" y="54"/>
                  <a:pt x="30" y="55"/>
                  <a:pt x="28" y="55"/>
                </a:cubicBezTo>
                <a:cubicBezTo>
                  <a:pt x="33" y="59"/>
                  <a:pt x="33" y="59"/>
                  <a:pt x="33" y="59"/>
                </a:cubicBezTo>
                <a:cubicBezTo>
                  <a:pt x="33" y="61"/>
                  <a:pt x="33" y="61"/>
                  <a:pt x="33" y="61"/>
                </a:cubicBezTo>
                <a:cubicBezTo>
                  <a:pt x="0" y="61"/>
                  <a:pt x="0" y="61"/>
                  <a:pt x="0" y="61"/>
                </a:cubicBezTo>
                <a:cubicBezTo>
                  <a:pt x="0" y="59"/>
                  <a:pt x="0" y="59"/>
                  <a:pt x="0" y="59"/>
                </a:cubicBezTo>
                <a:cubicBezTo>
                  <a:pt x="5" y="55"/>
                  <a:pt x="5" y="55"/>
                  <a:pt x="5" y="55"/>
                </a:cubicBezTo>
                <a:cubicBezTo>
                  <a:pt x="5" y="55"/>
                  <a:pt x="5" y="55"/>
                  <a:pt x="5" y="55"/>
                </a:cubicBezTo>
                <a:cubicBezTo>
                  <a:pt x="4" y="55"/>
                  <a:pt x="3" y="54"/>
                  <a:pt x="3" y="53"/>
                </a:cubicBezTo>
                <a:cubicBezTo>
                  <a:pt x="3" y="39"/>
                  <a:pt x="3" y="39"/>
                  <a:pt x="3" y="39"/>
                </a:cubicBezTo>
                <a:cubicBezTo>
                  <a:pt x="3" y="38"/>
                  <a:pt x="4" y="37"/>
                  <a:pt x="5" y="37"/>
                </a:cubicBezTo>
                <a:close/>
                <a:moveTo>
                  <a:pt x="15" y="57"/>
                </a:moveTo>
                <a:cubicBezTo>
                  <a:pt x="14" y="59"/>
                  <a:pt x="14" y="59"/>
                  <a:pt x="14" y="59"/>
                </a:cubicBezTo>
                <a:cubicBezTo>
                  <a:pt x="20" y="59"/>
                  <a:pt x="20" y="59"/>
                  <a:pt x="20" y="59"/>
                </a:cubicBezTo>
                <a:cubicBezTo>
                  <a:pt x="18" y="57"/>
                  <a:pt x="18" y="57"/>
                  <a:pt x="18" y="57"/>
                </a:cubicBezTo>
                <a:cubicBezTo>
                  <a:pt x="15" y="57"/>
                  <a:pt x="15" y="57"/>
                  <a:pt x="15" y="57"/>
                </a:cubicBezTo>
                <a:close/>
                <a:moveTo>
                  <a:pt x="6" y="40"/>
                </a:moveTo>
                <a:cubicBezTo>
                  <a:pt x="6" y="52"/>
                  <a:pt x="6" y="52"/>
                  <a:pt x="6" y="52"/>
                </a:cubicBezTo>
                <a:cubicBezTo>
                  <a:pt x="27" y="52"/>
                  <a:pt x="27" y="52"/>
                  <a:pt x="27" y="52"/>
                </a:cubicBezTo>
                <a:cubicBezTo>
                  <a:pt x="27" y="40"/>
                  <a:pt x="27" y="40"/>
                  <a:pt x="27" y="40"/>
                </a:cubicBezTo>
                <a:cubicBezTo>
                  <a:pt x="6" y="40"/>
                  <a:pt x="6" y="40"/>
                  <a:pt x="6" y="40"/>
                </a:cubicBezTo>
                <a:close/>
                <a:moveTo>
                  <a:pt x="15" y="20"/>
                </a:moveTo>
                <a:cubicBezTo>
                  <a:pt x="14" y="22"/>
                  <a:pt x="14" y="22"/>
                  <a:pt x="14" y="22"/>
                </a:cubicBezTo>
                <a:cubicBezTo>
                  <a:pt x="20" y="22"/>
                  <a:pt x="20" y="22"/>
                  <a:pt x="20" y="22"/>
                </a:cubicBezTo>
                <a:cubicBezTo>
                  <a:pt x="18" y="20"/>
                  <a:pt x="18" y="20"/>
                  <a:pt x="18" y="20"/>
                </a:cubicBezTo>
                <a:cubicBezTo>
                  <a:pt x="15" y="20"/>
                  <a:pt x="15" y="20"/>
                  <a:pt x="15" y="20"/>
                </a:cubicBezTo>
                <a:close/>
                <a:moveTo>
                  <a:pt x="6" y="4"/>
                </a:moveTo>
                <a:cubicBezTo>
                  <a:pt x="6" y="15"/>
                  <a:pt x="6" y="15"/>
                  <a:pt x="6" y="15"/>
                </a:cubicBezTo>
                <a:cubicBezTo>
                  <a:pt x="27" y="15"/>
                  <a:pt x="27" y="15"/>
                  <a:pt x="27" y="15"/>
                </a:cubicBezTo>
                <a:cubicBezTo>
                  <a:pt x="27" y="4"/>
                  <a:pt x="27" y="4"/>
                  <a:pt x="27" y="4"/>
                </a:cubicBezTo>
                <a:lnTo>
                  <a:pt x="6" y="4"/>
                </a:lnTo>
                <a:close/>
              </a:path>
            </a:pathLst>
          </a:custGeom>
          <a:solidFill>
            <a:schemeClr val="bg1"/>
          </a:solidFill>
          <a:ln>
            <a:noFill/>
          </a:ln>
        </p:spPr>
        <p:txBody>
          <a:body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方正黑体简体" panose="02010601030101010101" pitchFamily="2" charset="-122"/>
              <a:cs typeface="+mn-cs"/>
              <a:sym typeface="Arial" panose="020B0604020202020204" pitchFamily="34" charset="0"/>
            </a:endParaRPr>
          </a:p>
        </p:txBody>
      </p:sp>
      <p:sp>
        <p:nvSpPr>
          <p:cNvPr id="273" name="Freeform 354"/>
          <p:cNvSpPr>
            <a:spLocks noEditPoints="1"/>
          </p:cNvSpPr>
          <p:nvPr/>
        </p:nvSpPr>
        <p:spPr bwMode="auto">
          <a:xfrm>
            <a:off x="1300958" y="5072803"/>
            <a:ext cx="246062" cy="238125"/>
          </a:xfrm>
          <a:custGeom>
            <a:avLst/>
            <a:gdLst>
              <a:gd name="T0" fmla="*/ 242757 w 67"/>
              <a:gd name="T1" fmla="*/ 36568 h 65"/>
              <a:gd name="T2" fmla="*/ 239079 w 67"/>
              <a:gd name="T3" fmla="*/ 0 h 65"/>
              <a:gd name="T4" fmla="*/ 239079 w 67"/>
              <a:gd name="T5" fmla="*/ 18284 h 65"/>
              <a:gd name="T6" fmla="*/ 220688 w 67"/>
              <a:gd name="T7" fmla="*/ 0 h 65"/>
              <a:gd name="T8" fmla="*/ 213332 w 67"/>
              <a:gd name="T9" fmla="*/ 25598 h 65"/>
              <a:gd name="T10" fmla="*/ 209654 w 67"/>
              <a:gd name="T11" fmla="*/ 0 h 65"/>
              <a:gd name="T12" fmla="*/ 213332 w 67"/>
              <a:gd name="T13" fmla="*/ 98735 h 65"/>
              <a:gd name="T14" fmla="*/ 231722 w 67"/>
              <a:gd name="T15" fmla="*/ 237695 h 65"/>
              <a:gd name="T16" fmla="*/ 213332 w 67"/>
              <a:gd name="T17" fmla="*/ 98735 h 65"/>
              <a:gd name="T18" fmla="*/ 29425 w 67"/>
              <a:gd name="T19" fmla="*/ 43882 h 65"/>
              <a:gd name="T20" fmla="*/ 73563 w 67"/>
              <a:gd name="T21" fmla="*/ 226724 h 65"/>
              <a:gd name="T22" fmla="*/ 147125 w 67"/>
              <a:gd name="T23" fmla="*/ 84107 h 65"/>
              <a:gd name="T24" fmla="*/ 80919 w 67"/>
              <a:gd name="T25" fmla="*/ 43882 h 65"/>
              <a:gd name="T26" fmla="*/ 55172 w 67"/>
              <a:gd name="T27" fmla="*/ 80451 h 65"/>
              <a:gd name="T28" fmla="*/ 80919 w 67"/>
              <a:gd name="T29" fmla="*/ 43882 h 65"/>
              <a:gd name="T30" fmla="*/ 47816 w 67"/>
              <a:gd name="T31" fmla="*/ 131646 h 65"/>
              <a:gd name="T32" fmla="*/ 29425 w 67"/>
              <a:gd name="T33" fmla="*/ 117019 h 65"/>
              <a:gd name="T34" fmla="*/ 55172 w 67"/>
              <a:gd name="T35" fmla="*/ 157244 h 65"/>
              <a:gd name="T36" fmla="*/ 40459 w 67"/>
              <a:gd name="T37" fmla="*/ 175529 h 65"/>
              <a:gd name="T38" fmla="*/ 55172 w 67"/>
              <a:gd name="T39" fmla="*/ 157244 h 65"/>
              <a:gd name="T40" fmla="*/ 95631 w 67"/>
              <a:gd name="T41" fmla="*/ 201127 h 65"/>
              <a:gd name="T42" fmla="*/ 77241 w 67"/>
              <a:gd name="T43" fmla="*/ 190156 h 65"/>
              <a:gd name="T44" fmla="*/ 132413 w 67"/>
              <a:gd name="T45" fmla="*/ 179185 h 65"/>
              <a:gd name="T46" fmla="*/ 121378 w 67"/>
              <a:gd name="T47" fmla="*/ 197470 h 65"/>
              <a:gd name="T48" fmla="*/ 132413 w 67"/>
              <a:gd name="T49" fmla="*/ 179185 h 65"/>
              <a:gd name="T50" fmla="*/ 161838 w 67"/>
              <a:gd name="T51" fmla="*/ 157244 h 65"/>
              <a:gd name="T52" fmla="*/ 143447 w 67"/>
              <a:gd name="T53" fmla="*/ 142617 h 65"/>
              <a:gd name="T54" fmla="*/ 235401 w 67"/>
              <a:gd name="T55" fmla="*/ 80451 h 65"/>
              <a:gd name="T56" fmla="*/ 239079 w 67"/>
              <a:gd name="T57" fmla="*/ 69480 h 65"/>
              <a:gd name="T58" fmla="*/ 242757 w 67"/>
              <a:gd name="T59" fmla="*/ 40225 h 65"/>
              <a:gd name="T60" fmla="*/ 213332 w 67"/>
              <a:gd name="T61" fmla="*/ 69480 h 65"/>
              <a:gd name="T62" fmla="*/ 213332 w 67"/>
              <a:gd name="T63" fmla="*/ 76794 h 65"/>
              <a:gd name="T64" fmla="*/ 213332 w 67"/>
              <a:gd name="T65" fmla="*/ 80451 h 65"/>
              <a:gd name="T66" fmla="*/ 239079 w 67"/>
              <a:gd name="T67" fmla="*/ 91421 h 65"/>
              <a:gd name="T68" fmla="*/ 235401 w 67"/>
              <a:gd name="T69" fmla="*/ 80451 h 65"/>
              <a:gd name="T70" fmla="*/ 220688 w 67"/>
              <a:gd name="T71" fmla="*/ 43882 h 65"/>
              <a:gd name="T72" fmla="*/ 220688 w 67"/>
              <a:gd name="T73" fmla="*/ 69480 h 65"/>
              <a:gd name="T74" fmla="*/ 220688 w 67"/>
              <a:gd name="T75" fmla="*/ 73137 h 65"/>
              <a:gd name="T76" fmla="*/ 224366 w 67"/>
              <a:gd name="T77" fmla="*/ 76794 h 65"/>
              <a:gd name="T78" fmla="*/ 220688 w 67"/>
              <a:gd name="T79" fmla="*/ 73137 h 65"/>
              <a:gd name="T80" fmla="*/ 224366 w 67"/>
              <a:gd name="T81" fmla="*/ 84107 h 65"/>
              <a:gd name="T82" fmla="*/ 220688 w 67"/>
              <a:gd name="T83" fmla="*/ 87764 h 65"/>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67" h="65">
                <a:moveTo>
                  <a:pt x="57" y="10"/>
                </a:moveTo>
                <a:cubicBezTo>
                  <a:pt x="60" y="10"/>
                  <a:pt x="63" y="10"/>
                  <a:pt x="66" y="10"/>
                </a:cubicBezTo>
                <a:cubicBezTo>
                  <a:pt x="67" y="7"/>
                  <a:pt x="67" y="4"/>
                  <a:pt x="66" y="0"/>
                </a:cubicBezTo>
                <a:cubicBezTo>
                  <a:pt x="65" y="0"/>
                  <a:pt x="65" y="0"/>
                  <a:pt x="65" y="0"/>
                </a:cubicBezTo>
                <a:cubicBezTo>
                  <a:pt x="65" y="5"/>
                  <a:pt x="65" y="5"/>
                  <a:pt x="65" y="5"/>
                </a:cubicBezTo>
                <a:cubicBezTo>
                  <a:pt x="65" y="5"/>
                  <a:pt x="65" y="5"/>
                  <a:pt x="65" y="5"/>
                </a:cubicBezTo>
                <a:cubicBezTo>
                  <a:pt x="65" y="0"/>
                  <a:pt x="65" y="0"/>
                  <a:pt x="65" y="0"/>
                </a:cubicBezTo>
                <a:cubicBezTo>
                  <a:pt x="60" y="0"/>
                  <a:pt x="60" y="0"/>
                  <a:pt x="60" y="0"/>
                </a:cubicBezTo>
                <a:cubicBezTo>
                  <a:pt x="59" y="7"/>
                  <a:pt x="59" y="7"/>
                  <a:pt x="59" y="7"/>
                </a:cubicBezTo>
                <a:cubicBezTo>
                  <a:pt x="58" y="7"/>
                  <a:pt x="58" y="7"/>
                  <a:pt x="58" y="7"/>
                </a:cubicBezTo>
                <a:cubicBezTo>
                  <a:pt x="58" y="0"/>
                  <a:pt x="58" y="0"/>
                  <a:pt x="58" y="0"/>
                </a:cubicBezTo>
                <a:cubicBezTo>
                  <a:pt x="57" y="0"/>
                  <a:pt x="57" y="0"/>
                  <a:pt x="57" y="0"/>
                </a:cubicBezTo>
                <a:cubicBezTo>
                  <a:pt x="57" y="4"/>
                  <a:pt x="57" y="7"/>
                  <a:pt x="57" y="10"/>
                </a:cubicBezTo>
                <a:close/>
                <a:moveTo>
                  <a:pt x="58" y="27"/>
                </a:moveTo>
                <a:cubicBezTo>
                  <a:pt x="60" y="27"/>
                  <a:pt x="63" y="27"/>
                  <a:pt x="65" y="27"/>
                </a:cubicBezTo>
                <a:cubicBezTo>
                  <a:pt x="66" y="40"/>
                  <a:pt x="65" y="53"/>
                  <a:pt x="63" y="65"/>
                </a:cubicBezTo>
                <a:cubicBezTo>
                  <a:pt x="60" y="65"/>
                  <a:pt x="60" y="65"/>
                  <a:pt x="60" y="65"/>
                </a:cubicBezTo>
                <a:cubicBezTo>
                  <a:pt x="58" y="53"/>
                  <a:pt x="56" y="41"/>
                  <a:pt x="58" y="27"/>
                </a:cubicBezTo>
                <a:close/>
                <a:moveTo>
                  <a:pt x="29" y="12"/>
                </a:moveTo>
                <a:cubicBezTo>
                  <a:pt x="27" y="1"/>
                  <a:pt x="16" y="0"/>
                  <a:pt x="8" y="12"/>
                </a:cubicBezTo>
                <a:cubicBezTo>
                  <a:pt x="5" y="18"/>
                  <a:pt x="3" y="23"/>
                  <a:pt x="2" y="29"/>
                </a:cubicBezTo>
                <a:cubicBezTo>
                  <a:pt x="0" y="42"/>
                  <a:pt x="5" y="59"/>
                  <a:pt x="20" y="62"/>
                </a:cubicBezTo>
                <a:cubicBezTo>
                  <a:pt x="31" y="65"/>
                  <a:pt x="44" y="56"/>
                  <a:pt x="51" y="40"/>
                </a:cubicBezTo>
                <a:cubicBezTo>
                  <a:pt x="56" y="30"/>
                  <a:pt x="55" y="18"/>
                  <a:pt x="40" y="23"/>
                </a:cubicBezTo>
                <a:cubicBezTo>
                  <a:pt x="35" y="25"/>
                  <a:pt x="32" y="22"/>
                  <a:pt x="29" y="12"/>
                </a:cubicBezTo>
                <a:close/>
                <a:moveTo>
                  <a:pt x="22" y="12"/>
                </a:moveTo>
                <a:cubicBezTo>
                  <a:pt x="23" y="13"/>
                  <a:pt x="23" y="16"/>
                  <a:pt x="21" y="19"/>
                </a:cubicBezTo>
                <a:cubicBezTo>
                  <a:pt x="20" y="22"/>
                  <a:pt x="16" y="23"/>
                  <a:pt x="15" y="22"/>
                </a:cubicBezTo>
                <a:cubicBezTo>
                  <a:pt x="13" y="21"/>
                  <a:pt x="13" y="17"/>
                  <a:pt x="15" y="14"/>
                </a:cubicBezTo>
                <a:cubicBezTo>
                  <a:pt x="17" y="12"/>
                  <a:pt x="20" y="10"/>
                  <a:pt x="22" y="12"/>
                </a:cubicBezTo>
                <a:close/>
                <a:moveTo>
                  <a:pt x="12" y="32"/>
                </a:moveTo>
                <a:cubicBezTo>
                  <a:pt x="14" y="33"/>
                  <a:pt x="14" y="34"/>
                  <a:pt x="13" y="36"/>
                </a:cubicBezTo>
                <a:cubicBezTo>
                  <a:pt x="12" y="37"/>
                  <a:pt x="10" y="38"/>
                  <a:pt x="9" y="37"/>
                </a:cubicBezTo>
                <a:cubicBezTo>
                  <a:pt x="8" y="36"/>
                  <a:pt x="7" y="34"/>
                  <a:pt x="8" y="32"/>
                </a:cubicBezTo>
                <a:cubicBezTo>
                  <a:pt x="9" y="31"/>
                  <a:pt x="11" y="31"/>
                  <a:pt x="12" y="32"/>
                </a:cubicBezTo>
                <a:close/>
                <a:moveTo>
                  <a:pt x="15" y="43"/>
                </a:moveTo>
                <a:cubicBezTo>
                  <a:pt x="16" y="44"/>
                  <a:pt x="17" y="46"/>
                  <a:pt x="16" y="48"/>
                </a:cubicBezTo>
                <a:cubicBezTo>
                  <a:pt x="15" y="49"/>
                  <a:pt x="13" y="49"/>
                  <a:pt x="11" y="48"/>
                </a:cubicBezTo>
                <a:cubicBezTo>
                  <a:pt x="10" y="47"/>
                  <a:pt x="10" y="46"/>
                  <a:pt x="11" y="44"/>
                </a:cubicBezTo>
                <a:cubicBezTo>
                  <a:pt x="12" y="43"/>
                  <a:pt x="13" y="42"/>
                  <a:pt x="15" y="43"/>
                </a:cubicBezTo>
                <a:close/>
                <a:moveTo>
                  <a:pt x="25" y="51"/>
                </a:moveTo>
                <a:cubicBezTo>
                  <a:pt x="27" y="52"/>
                  <a:pt x="27" y="54"/>
                  <a:pt x="26" y="55"/>
                </a:cubicBezTo>
                <a:cubicBezTo>
                  <a:pt x="25" y="56"/>
                  <a:pt x="23" y="57"/>
                  <a:pt x="22" y="56"/>
                </a:cubicBezTo>
                <a:cubicBezTo>
                  <a:pt x="21" y="55"/>
                  <a:pt x="20" y="53"/>
                  <a:pt x="21" y="52"/>
                </a:cubicBezTo>
                <a:cubicBezTo>
                  <a:pt x="22" y="50"/>
                  <a:pt x="24" y="50"/>
                  <a:pt x="25" y="51"/>
                </a:cubicBezTo>
                <a:close/>
                <a:moveTo>
                  <a:pt x="36" y="49"/>
                </a:moveTo>
                <a:cubicBezTo>
                  <a:pt x="37" y="50"/>
                  <a:pt x="38" y="52"/>
                  <a:pt x="37" y="53"/>
                </a:cubicBezTo>
                <a:cubicBezTo>
                  <a:pt x="36" y="54"/>
                  <a:pt x="34" y="55"/>
                  <a:pt x="33" y="54"/>
                </a:cubicBezTo>
                <a:cubicBezTo>
                  <a:pt x="31" y="53"/>
                  <a:pt x="31" y="51"/>
                  <a:pt x="32" y="50"/>
                </a:cubicBezTo>
                <a:cubicBezTo>
                  <a:pt x="33" y="48"/>
                  <a:pt x="35" y="48"/>
                  <a:pt x="36" y="49"/>
                </a:cubicBezTo>
                <a:close/>
                <a:moveTo>
                  <a:pt x="43" y="39"/>
                </a:moveTo>
                <a:cubicBezTo>
                  <a:pt x="44" y="39"/>
                  <a:pt x="45" y="41"/>
                  <a:pt x="44" y="43"/>
                </a:cubicBezTo>
                <a:cubicBezTo>
                  <a:pt x="43" y="44"/>
                  <a:pt x="41" y="44"/>
                  <a:pt x="40" y="44"/>
                </a:cubicBezTo>
                <a:cubicBezTo>
                  <a:pt x="38" y="43"/>
                  <a:pt x="38" y="41"/>
                  <a:pt x="39" y="39"/>
                </a:cubicBezTo>
                <a:cubicBezTo>
                  <a:pt x="40" y="38"/>
                  <a:pt x="42" y="38"/>
                  <a:pt x="43" y="39"/>
                </a:cubicBezTo>
                <a:close/>
                <a:moveTo>
                  <a:pt x="64" y="22"/>
                </a:moveTo>
                <a:cubicBezTo>
                  <a:pt x="65" y="21"/>
                  <a:pt x="65" y="21"/>
                  <a:pt x="65" y="21"/>
                </a:cubicBezTo>
                <a:cubicBezTo>
                  <a:pt x="65" y="19"/>
                  <a:pt x="65" y="19"/>
                  <a:pt x="65" y="19"/>
                </a:cubicBezTo>
                <a:cubicBezTo>
                  <a:pt x="65" y="19"/>
                  <a:pt x="65" y="19"/>
                  <a:pt x="65" y="19"/>
                </a:cubicBezTo>
                <a:cubicBezTo>
                  <a:pt x="66" y="11"/>
                  <a:pt x="66" y="11"/>
                  <a:pt x="66" y="11"/>
                </a:cubicBezTo>
                <a:cubicBezTo>
                  <a:pt x="57" y="11"/>
                  <a:pt x="57" y="11"/>
                  <a:pt x="57" y="11"/>
                </a:cubicBezTo>
                <a:cubicBezTo>
                  <a:pt x="58" y="19"/>
                  <a:pt x="58" y="19"/>
                  <a:pt x="58" y="19"/>
                </a:cubicBezTo>
                <a:cubicBezTo>
                  <a:pt x="58" y="19"/>
                  <a:pt x="58" y="19"/>
                  <a:pt x="58" y="19"/>
                </a:cubicBezTo>
                <a:cubicBezTo>
                  <a:pt x="58" y="21"/>
                  <a:pt x="58" y="21"/>
                  <a:pt x="58" y="21"/>
                </a:cubicBezTo>
                <a:cubicBezTo>
                  <a:pt x="59" y="22"/>
                  <a:pt x="59" y="22"/>
                  <a:pt x="59" y="22"/>
                </a:cubicBezTo>
                <a:cubicBezTo>
                  <a:pt x="58" y="22"/>
                  <a:pt x="58" y="22"/>
                  <a:pt x="58" y="22"/>
                </a:cubicBezTo>
                <a:cubicBezTo>
                  <a:pt x="58" y="25"/>
                  <a:pt x="58" y="25"/>
                  <a:pt x="58" y="25"/>
                </a:cubicBezTo>
                <a:cubicBezTo>
                  <a:pt x="65" y="25"/>
                  <a:pt x="65" y="25"/>
                  <a:pt x="65" y="25"/>
                </a:cubicBezTo>
                <a:cubicBezTo>
                  <a:pt x="65" y="22"/>
                  <a:pt x="65" y="22"/>
                  <a:pt x="65" y="22"/>
                </a:cubicBezTo>
                <a:cubicBezTo>
                  <a:pt x="64" y="22"/>
                  <a:pt x="64" y="22"/>
                  <a:pt x="64" y="22"/>
                </a:cubicBezTo>
                <a:close/>
                <a:moveTo>
                  <a:pt x="59" y="12"/>
                </a:moveTo>
                <a:cubicBezTo>
                  <a:pt x="60" y="12"/>
                  <a:pt x="60" y="12"/>
                  <a:pt x="60" y="12"/>
                </a:cubicBezTo>
                <a:cubicBezTo>
                  <a:pt x="61" y="19"/>
                  <a:pt x="61" y="19"/>
                  <a:pt x="61" y="19"/>
                </a:cubicBezTo>
                <a:cubicBezTo>
                  <a:pt x="60" y="19"/>
                  <a:pt x="60" y="19"/>
                  <a:pt x="60" y="19"/>
                </a:cubicBezTo>
                <a:cubicBezTo>
                  <a:pt x="59" y="12"/>
                  <a:pt x="59" y="12"/>
                  <a:pt x="59" y="12"/>
                </a:cubicBezTo>
                <a:close/>
                <a:moveTo>
                  <a:pt x="60" y="20"/>
                </a:moveTo>
                <a:cubicBezTo>
                  <a:pt x="61" y="20"/>
                  <a:pt x="61" y="20"/>
                  <a:pt x="61" y="20"/>
                </a:cubicBezTo>
                <a:cubicBezTo>
                  <a:pt x="61" y="21"/>
                  <a:pt x="61" y="21"/>
                  <a:pt x="61" y="21"/>
                </a:cubicBezTo>
                <a:cubicBezTo>
                  <a:pt x="60" y="21"/>
                  <a:pt x="60" y="21"/>
                  <a:pt x="60" y="21"/>
                </a:cubicBezTo>
                <a:cubicBezTo>
                  <a:pt x="60" y="20"/>
                  <a:pt x="60" y="20"/>
                  <a:pt x="60" y="20"/>
                </a:cubicBezTo>
                <a:close/>
                <a:moveTo>
                  <a:pt x="60" y="23"/>
                </a:moveTo>
                <a:cubicBezTo>
                  <a:pt x="61" y="23"/>
                  <a:pt x="61" y="23"/>
                  <a:pt x="61" y="23"/>
                </a:cubicBezTo>
                <a:cubicBezTo>
                  <a:pt x="61" y="24"/>
                  <a:pt x="61" y="24"/>
                  <a:pt x="61" y="24"/>
                </a:cubicBezTo>
                <a:cubicBezTo>
                  <a:pt x="60" y="24"/>
                  <a:pt x="60" y="24"/>
                  <a:pt x="60" y="24"/>
                </a:cubicBezTo>
                <a:lnTo>
                  <a:pt x="60" y="23"/>
                </a:lnTo>
                <a:close/>
              </a:path>
            </a:pathLst>
          </a:custGeom>
          <a:solidFill>
            <a:schemeClr val="bg1"/>
          </a:solidFill>
          <a:ln>
            <a:noFill/>
          </a:ln>
        </p:spPr>
        <p:txBody>
          <a:body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方正黑体简体" panose="02010601030101010101" pitchFamily="2" charset="-122"/>
              <a:cs typeface="+mn-cs"/>
              <a:sym typeface="Arial" panose="020B0604020202020204" pitchFamily="34" charset="0"/>
            </a:endParaRPr>
          </a:p>
        </p:txBody>
      </p:sp>
      <p:sp>
        <p:nvSpPr>
          <p:cNvPr id="274" name="Freeform 355"/>
          <p:cNvSpPr>
            <a:spLocks noEditPoints="1"/>
          </p:cNvSpPr>
          <p:nvPr/>
        </p:nvSpPr>
        <p:spPr bwMode="auto">
          <a:xfrm>
            <a:off x="7157245" y="5079153"/>
            <a:ext cx="187325" cy="171450"/>
          </a:xfrm>
          <a:custGeom>
            <a:avLst/>
            <a:gdLst>
              <a:gd name="T0" fmla="*/ 29335 w 51"/>
              <a:gd name="T1" fmla="*/ 18221 h 47"/>
              <a:gd name="T2" fmla="*/ 47669 w 51"/>
              <a:gd name="T3" fmla="*/ 0 h 47"/>
              <a:gd name="T4" fmla="*/ 66004 w 51"/>
              <a:gd name="T5" fmla="*/ 21866 h 47"/>
              <a:gd name="T6" fmla="*/ 80671 w 51"/>
              <a:gd name="T7" fmla="*/ 7289 h 47"/>
              <a:gd name="T8" fmla="*/ 106340 w 51"/>
              <a:gd name="T9" fmla="*/ 7289 h 47"/>
              <a:gd name="T10" fmla="*/ 121007 w 51"/>
              <a:gd name="T11" fmla="*/ 21866 h 47"/>
              <a:gd name="T12" fmla="*/ 139342 w 51"/>
              <a:gd name="T13" fmla="*/ 0 h 47"/>
              <a:gd name="T14" fmla="*/ 157676 w 51"/>
              <a:gd name="T15" fmla="*/ 18221 h 47"/>
              <a:gd name="T16" fmla="*/ 187011 w 51"/>
              <a:gd name="T17" fmla="*/ 21866 h 47"/>
              <a:gd name="T18" fmla="*/ 187011 w 51"/>
              <a:gd name="T19" fmla="*/ 171281 h 47"/>
              <a:gd name="T20" fmla="*/ 47669 w 51"/>
              <a:gd name="T21" fmla="*/ 171281 h 47"/>
              <a:gd name="T22" fmla="*/ 0 w 51"/>
              <a:gd name="T23" fmla="*/ 153060 h 47"/>
              <a:gd name="T24" fmla="*/ 0 w 51"/>
              <a:gd name="T25" fmla="*/ 21866 h 47"/>
              <a:gd name="T26" fmla="*/ 29335 w 51"/>
              <a:gd name="T27" fmla="*/ 123905 h 47"/>
              <a:gd name="T28" fmla="*/ 58670 w 51"/>
              <a:gd name="T29" fmla="*/ 149415 h 47"/>
              <a:gd name="T30" fmla="*/ 157676 w 51"/>
              <a:gd name="T31" fmla="*/ 43731 h 47"/>
              <a:gd name="T32" fmla="*/ 139342 w 51"/>
              <a:gd name="T33" fmla="*/ 65597 h 47"/>
              <a:gd name="T34" fmla="*/ 121007 w 51"/>
              <a:gd name="T35" fmla="*/ 47376 h 47"/>
              <a:gd name="T36" fmla="*/ 110006 w 51"/>
              <a:gd name="T37" fmla="*/ 47376 h 47"/>
              <a:gd name="T38" fmla="*/ 91672 w 51"/>
              <a:gd name="T39" fmla="*/ 65597 h 47"/>
              <a:gd name="T40" fmla="*/ 73338 w 51"/>
              <a:gd name="T41" fmla="*/ 43731 h 47"/>
              <a:gd name="T42" fmla="*/ 58670 w 51"/>
              <a:gd name="T43" fmla="*/ 61953 h 47"/>
              <a:gd name="T44" fmla="*/ 33002 w 51"/>
              <a:gd name="T45" fmla="*/ 61953 h 47"/>
              <a:gd name="T46" fmla="*/ 22001 w 51"/>
              <a:gd name="T47" fmla="*/ 43731 h 47"/>
              <a:gd name="T48" fmla="*/ 33002 w 51"/>
              <a:gd name="T49" fmla="*/ 134838 h 47"/>
              <a:gd name="T50" fmla="*/ 117340 w 51"/>
              <a:gd name="T51" fmla="*/ 105684 h 47"/>
              <a:gd name="T52" fmla="*/ 143008 w 51"/>
              <a:gd name="T53" fmla="*/ 105684 h 47"/>
              <a:gd name="T54" fmla="*/ 80671 w 51"/>
              <a:gd name="T55" fmla="*/ 123905 h 47"/>
              <a:gd name="T56" fmla="*/ 80671 w 51"/>
              <a:gd name="T57" fmla="*/ 105684 h 47"/>
              <a:gd name="T58" fmla="*/ 66004 w 51"/>
              <a:gd name="T59" fmla="*/ 123905 h 47"/>
              <a:gd name="T60" fmla="*/ 117340 w 51"/>
              <a:gd name="T61" fmla="*/ 80174 h 47"/>
              <a:gd name="T62" fmla="*/ 143008 w 51"/>
              <a:gd name="T63" fmla="*/ 80174 h 47"/>
              <a:gd name="T64" fmla="*/ 80671 w 51"/>
              <a:gd name="T65" fmla="*/ 94751 h 47"/>
              <a:gd name="T66" fmla="*/ 80671 w 51"/>
              <a:gd name="T67" fmla="*/ 80174 h 47"/>
              <a:gd name="T68" fmla="*/ 66004 w 51"/>
              <a:gd name="T69" fmla="*/ 94751 h 47"/>
              <a:gd name="T70" fmla="*/ 139342 w 51"/>
              <a:gd name="T71" fmla="*/ 10933 h 47"/>
              <a:gd name="T72" fmla="*/ 132008 w 51"/>
              <a:gd name="T73" fmla="*/ 18221 h 47"/>
              <a:gd name="T74" fmla="*/ 139342 w 51"/>
              <a:gd name="T75" fmla="*/ 54664 h 47"/>
              <a:gd name="T76" fmla="*/ 146675 w 51"/>
              <a:gd name="T77" fmla="*/ 47376 h 47"/>
              <a:gd name="T78" fmla="*/ 139342 w 51"/>
              <a:gd name="T79" fmla="*/ 10933 h 47"/>
              <a:gd name="T80" fmla="*/ 88005 w 51"/>
              <a:gd name="T81" fmla="*/ 14577 h 47"/>
              <a:gd name="T82" fmla="*/ 88005 w 51"/>
              <a:gd name="T83" fmla="*/ 51020 h 47"/>
              <a:gd name="T84" fmla="*/ 99006 w 51"/>
              <a:gd name="T85" fmla="*/ 51020 h 47"/>
              <a:gd name="T86" fmla="*/ 99006 w 51"/>
              <a:gd name="T87" fmla="*/ 14577 h 47"/>
              <a:gd name="T88" fmla="*/ 47669 w 51"/>
              <a:gd name="T89" fmla="*/ 10933 h 47"/>
              <a:gd name="T90" fmla="*/ 40336 w 51"/>
              <a:gd name="T91" fmla="*/ 47376 h 47"/>
              <a:gd name="T92" fmla="*/ 47669 w 51"/>
              <a:gd name="T93" fmla="*/ 54664 h 47"/>
              <a:gd name="T94" fmla="*/ 55003 w 51"/>
              <a:gd name="T95" fmla="*/ 18221 h 47"/>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51" h="47">
                <a:moveTo>
                  <a:pt x="3" y="6"/>
                </a:moveTo>
                <a:cubicBezTo>
                  <a:pt x="8" y="6"/>
                  <a:pt x="8" y="6"/>
                  <a:pt x="8" y="6"/>
                </a:cubicBezTo>
                <a:cubicBezTo>
                  <a:pt x="8" y="5"/>
                  <a:pt x="8" y="5"/>
                  <a:pt x="8" y="5"/>
                </a:cubicBezTo>
                <a:cubicBezTo>
                  <a:pt x="8" y="4"/>
                  <a:pt x="8" y="3"/>
                  <a:pt x="9" y="2"/>
                </a:cubicBezTo>
                <a:cubicBezTo>
                  <a:pt x="10" y="1"/>
                  <a:pt x="11" y="0"/>
                  <a:pt x="13" y="0"/>
                </a:cubicBezTo>
                <a:cubicBezTo>
                  <a:pt x="13" y="0"/>
                  <a:pt x="13" y="0"/>
                  <a:pt x="13" y="0"/>
                </a:cubicBezTo>
                <a:cubicBezTo>
                  <a:pt x="14" y="0"/>
                  <a:pt x="15" y="1"/>
                  <a:pt x="16" y="2"/>
                </a:cubicBezTo>
                <a:cubicBezTo>
                  <a:pt x="17" y="3"/>
                  <a:pt x="18" y="4"/>
                  <a:pt x="18" y="5"/>
                </a:cubicBezTo>
                <a:cubicBezTo>
                  <a:pt x="18" y="6"/>
                  <a:pt x="18" y="6"/>
                  <a:pt x="18" y="6"/>
                </a:cubicBezTo>
                <a:cubicBezTo>
                  <a:pt x="20" y="6"/>
                  <a:pt x="20" y="6"/>
                  <a:pt x="20" y="6"/>
                </a:cubicBezTo>
                <a:cubicBezTo>
                  <a:pt x="20" y="5"/>
                  <a:pt x="20" y="5"/>
                  <a:pt x="20" y="5"/>
                </a:cubicBezTo>
                <a:cubicBezTo>
                  <a:pt x="20" y="4"/>
                  <a:pt x="21" y="3"/>
                  <a:pt x="22" y="2"/>
                </a:cubicBezTo>
                <a:cubicBezTo>
                  <a:pt x="23" y="1"/>
                  <a:pt x="24" y="0"/>
                  <a:pt x="25" y="0"/>
                </a:cubicBezTo>
                <a:cubicBezTo>
                  <a:pt x="25" y="0"/>
                  <a:pt x="25" y="0"/>
                  <a:pt x="25" y="0"/>
                </a:cubicBezTo>
                <a:cubicBezTo>
                  <a:pt x="27" y="0"/>
                  <a:pt x="28" y="1"/>
                  <a:pt x="29" y="2"/>
                </a:cubicBezTo>
                <a:cubicBezTo>
                  <a:pt x="30" y="3"/>
                  <a:pt x="30" y="4"/>
                  <a:pt x="30" y="5"/>
                </a:cubicBezTo>
                <a:cubicBezTo>
                  <a:pt x="30" y="6"/>
                  <a:pt x="30" y="6"/>
                  <a:pt x="30" y="6"/>
                </a:cubicBezTo>
                <a:cubicBezTo>
                  <a:pt x="33" y="6"/>
                  <a:pt x="33" y="6"/>
                  <a:pt x="33" y="6"/>
                </a:cubicBezTo>
                <a:cubicBezTo>
                  <a:pt x="33" y="5"/>
                  <a:pt x="33" y="5"/>
                  <a:pt x="33" y="5"/>
                </a:cubicBezTo>
                <a:cubicBezTo>
                  <a:pt x="33" y="4"/>
                  <a:pt x="33" y="3"/>
                  <a:pt x="34" y="2"/>
                </a:cubicBezTo>
                <a:cubicBezTo>
                  <a:pt x="35" y="1"/>
                  <a:pt x="37" y="0"/>
                  <a:pt x="38" y="0"/>
                </a:cubicBezTo>
                <a:cubicBezTo>
                  <a:pt x="38" y="0"/>
                  <a:pt x="38" y="0"/>
                  <a:pt x="38" y="0"/>
                </a:cubicBezTo>
                <a:cubicBezTo>
                  <a:pt x="39" y="0"/>
                  <a:pt x="41" y="1"/>
                  <a:pt x="42" y="2"/>
                </a:cubicBezTo>
                <a:cubicBezTo>
                  <a:pt x="42" y="3"/>
                  <a:pt x="43" y="4"/>
                  <a:pt x="43" y="5"/>
                </a:cubicBezTo>
                <a:cubicBezTo>
                  <a:pt x="43" y="6"/>
                  <a:pt x="43" y="6"/>
                  <a:pt x="43" y="6"/>
                </a:cubicBezTo>
                <a:cubicBezTo>
                  <a:pt x="48" y="6"/>
                  <a:pt x="48" y="6"/>
                  <a:pt x="48" y="6"/>
                </a:cubicBezTo>
                <a:cubicBezTo>
                  <a:pt x="51" y="6"/>
                  <a:pt x="51" y="6"/>
                  <a:pt x="51" y="6"/>
                </a:cubicBezTo>
                <a:cubicBezTo>
                  <a:pt x="51" y="9"/>
                  <a:pt x="51" y="9"/>
                  <a:pt x="51" y="9"/>
                </a:cubicBezTo>
                <a:cubicBezTo>
                  <a:pt x="51" y="44"/>
                  <a:pt x="51" y="44"/>
                  <a:pt x="51" y="44"/>
                </a:cubicBezTo>
                <a:cubicBezTo>
                  <a:pt x="51" y="47"/>
                  <a:pt x="51" y="47"/>
                  <a:pt x="51" y="47"/>
                </a:cubicBezTo>
                <a:cubicBezTo>
                  <a:pt x="48" y="47"/>
                  <a:pt x="48" y="47"/>
                  <a:pt x="48" y="47"/>
                </a:cubicBezTo>
                <a:cubicBezTo>
                  <a:pt x="14" y="47"/>
                  <a:pt x="14" y="47"/>
                  <a:pt x="14" y="47"/>
                </a:cubicBezTo>
                <a:cubicBezTo>
                  <a:pt x="13" y="47"/>
                  <a:pt x="13" y="47"/>
                  <a:pt x="13" y="47"/>
                </a:cubicBezTo>
                <a:cubicBezTo>
                  <a:pt x="13" y="47"/>
                  <a:pt x="13" y="47"/>
                  <a:pt x="13" y="47"/>
                </a:cubicBezTo>
                <a:cubicBezTo>
                  <a:pt x="1" y="43"/>
                  <a:pt x="1" y="43"/>
                  <a:pt x="1" y="43"/>
                </a:cubicBezTo>
                <a:cubicBezTo>
                  <a:pt x="0" y="42"/>
                  <a:pt x="0" y="42"/>
                  <a:pt x="0" y="42"/>
                </a:cubicBezTo>
                <a:cubicBezTo>
                  <a:pt x="0" y="40"/>
                  <a:pt x="0" y="40"/>
                  <a:pt x="0" y="40"/>
                </a:cubicBezTo>
                <a:cubicBezTo>
                  <a:pt x="0" y="9"/>
                  <a:pt x="0" y="9"/>
                  <a:pt x="0" y="9"/>
                </a:cubicBezTo>
                <a:cubicBezTo>
                  <a:pt x="0" y="6"/>
                  <a:pt x="0" y="6"/>
                  <a:pt x="0" y="6"/>
                </a:cubicBezTo>
                <a:cubicBezTo>
                  <a:pt x="3" y="6"/>
                  <a:pt x="3" y="6"/>
                  <a:pt x="3" y="6"/>
                </a:cubicBezTo>
                <a:close/>
                <a:moveTo>
                  <a:pt x="6" y="36"/>
                </a:moveTo>
                <a:cubicBezTo>
                  <a:pt x="8" y="34"/>
                  <a:pt x="8" y="34"/>
                  <a:pt x="8" y="34"/>
                </a:cubicBezTo>
                <a:cubicBezTo>
                  <a:pt x="10" y="33"/>
                  <a:pt x="10" y="33"/>
                  <a:pt x="10" y="33"/>
                </a:cubicBezTo>
                <a:cubicBezTo>
                  <a:pt x="10" y="34"/>
                  <a:pt x="10" y="34"/>
                  <a:pt x="10" y="34"/>
                </a:cubicBezTo>
                <a:cubicBezTo>
                  <a:pt x="16" y="41"/>
                  <a:pt x="16" y="41"/>
                  <a:pt x="16" y="41"/>
                </a:cubicBezTo>
                <a:cubicBezTo>
                  <a:pt x="45" y="41"/>
                  <a:pt x="45" y="41"/>
                  <a:pt x="45" y="41"/>
                </a:cubicBezTo>
                <a:cubicBezTo>
                  <a:pt x="45" y="12"/>
                  <a:pt x="45" y="12"/>
                  <a:pt x="45" y="12"/>
                </a:cubicBezTo>
                <a:cubicBezTo>
                  <a:pt x="43" y="12"/>
                  <a:pt x="43" y="12"/>
                  <a:pt x="43" y="12"/>
                </a:cubicBezTo>
                <a:cubicBezTo>
                  <a:pt x="43" y="13"/>
                  <a:pt x="43" y="13"/>
                  <a:pt x="43" y="13"/>
                </a:cubicBezTo>
                <a:cubicBezTo>
                  <a:pt x="43" y="14"/>
                  <a:pt x="42" y="16"/>
                  <a:pt x="42" y="17"/>
                </a:cubicBezTo>
                <a:cubicBezTo>
                  <a:pt x="41" y="17"/>
                  <a:pt x="39" y="18"/>
                  <a:pt x="38" y="18"/>
                </a:cubicBezTo>
                <a:cubicBezTo>
                  <a:pt x="38" y="18"/>
                  <a:pt x="38" y="18"/>
                  <a:pt x="38" y="18"/>
                </a:cubicBezTo>
                <a:cubicBezTo>
                  <a:pt x="37" y="18"/>
                  <a:pt x="35" y="17"/>
                  <a:pt x="34" y="17"/>
                </a:cubicBezTo>
                <a:cubicBezTo>
                  <a:pt x="33" y="16"/>
                  <a:pt x="33" y="14"/>
                  <a:pt x="33" y="13"/>
                </a:cubicBezTo>
                <a:cubicBezTo>
                  <a:pt x="33" y="12"/>
                  <a:pt x="33" y="12"/>
                  <a:pt x="33" y="12"/>
                </a:cubicBezTo>
                <a:cubicBezTo>
                  <a:pt x="30" y="12"/>
                  <a:pt x="30" y="12"/>
                  <a:pt x="30" y="12"/>
                </a:cubicBezTo>
                <a:cubicBezTo>
                  <a:pt x="30" y="13"/>
                  <a:pt x="30" y="13"/>
                  <a:pt x="30" y="13"/>
                </a:cubicBezTo>
                <a:cubicBezTo>
                  <a:pt x="30" y="14"/>
                  <a:pt x="30" y="16"/>
                  <a:pt x="29" y="17"/>
                </a:cubicBezTo>
                <a:cubicBezTo>
                  <a:pt x="28" y="17"/>
                  <a:pt x="27" y="18"/>
                  <a:pt x="25" y="18"/>
                </a:cubicBezTo>
                <a:cubicBezTo>
                  <a:pt x="25" y="18"/>
                  <a:pt x="25" y="18"/>
                  <a:pt x="25" y="18"/>
                </a:cubicBezTo>
                <a:cubicBezTo>
                  <a:pt x="24" y="18"/>
                  <a:pt x="23" y="17"/>
                  <a:pt x="22" y="17"/>
                </a:cubicBezTo>
                <a:cubicBezTo>
                  <a:pt x="21" y="16"/>
                  <a:pt x="20" y="14"/>
                  <a:pt x="20" y="13"/>
                </a:cubicBezTo>
                <a:cubicBezTo>
                  <a:pt x="20" y="12"/>
                  <a:pt x="20" y="12"/>
                  <a:pt x="20" y="12"/>
                </a:cubicBezTo>
                <a:cubicBezTo>
                  <a:pt x="18" y="12"/>
                  <a:pt x="18" y="12"/>
                  <a:pt x="18" y="12"/>
                </a:cubicBezTo>
                <a:cubicBezTo>
                  <a:pt x="18" y="13"/>
                  <a:pt x="18" y="13"/>
                  <a:pt x="18" y="13"/>
                </a:cubicBezTo>
                <a:cubicBezTo>
                  <a:pt x="18" y="14"/>
                  <a:pt x="17" y="16"/>
                  <a:pt x="16" y="17"/>
                </a:cubicBezTo>
                <a:cubicBezTo>
                  <a:pt x="15" y="17"/>
                  <a:pt x="14" y="18"/>
                  <a:pt x="13" y="18"/>
                </a:cubicBezTo>
                <a:cubicBezTo>
                  <a:pt x="13" y="18"/>
                  <a:pt x="13" y="18"/>
                  <a:pt x="13" y="18"/>
                </a:cubicBezTo>
                <a:cubicBezTo>
                  <a:pt x="11" y="18"/>
                  <a:pt x="10" y="17"/>
                  <a:pt x="9" y="17"/>
                </a:cubicBezTo>
                <a:cubicBezTo>
                  <a:pt x="8" y="16"/>
                  <a:pt x="8" y="14"/>
                  <a:pt x="8" y="13"/>
                </a:cubicBezTo>
                <a:cubicBezTo>
                  <a:pt x="8" y="12"/>
                  <a:pt x="8" y="12"/>
                  <a:pt x="8" y="12"/>
                </a:cubicBezTo>
                <a:cubicBezTo>
                  <a:pt x="6" y="12"/>
                  <a:pt x="6" y="12"/>
                  <a:pt x="6" y="12"/>
                </a:cubicBezTo>
                <a:cubicBezTo>
                  <a:pt x="6" y="36"/>
                  <a:pt x="6" y="36"/>
                  <a:pt x="6" y="36"/>
                </a:cubicBezTo>
                <a:close/>
                <a:moveTo>
                  <a:pt x="12" y="40"/>
                </a:moveTo>
                <a:cubicBezTo>
                  <a:pt x="9" y="37"/>
                  <a:pt x="9" y="37"/>
                  <a:pt x="9" y="37"/>
                </a:cubicBezTo>
                <a:cubicBezTo>
                  <a:pt x="7" y="38"/>
                  <a:pt x="7" y="38"/>
                  <a:pt x="7" y="38"/>
                </a:cubicBezTo>
                <a:cubicBezTo>
                  <a:pt x="12" y="40"/>
                  <a:pt x="12" y="40"/>
                  <a:pt x="12" y="40"/>
                </a:cubicBezTo>
                <a:close/>
                <a:moveTo>
                  <a:pt x="32" y="29"/>
                </a:moveTo>
                <a:cubicBezTo>
                  <a:pt x="32" y="34"/>
                  <a:pt x="32" y="34"/>
                  <a:pt x="32" y="34"/>
                </a:cubicBezTo>
                <a:cubicBezTo>
                  <a:pt x="39" y="34"/>
                  <a:pt x="39" y="34"/>
                  <a:pt x="39" y="34"/>
                </a:cubicBezTo>
                <a:cubicBezTo>
                  <a:pt x="39" y="29"/>
                  <a:pt x="39" y="29"/>
                  <a:pt x="39" y="29"/>
                </a:cubicBezTo>
                <a:cubicBezTo>
                  <a:pt x="32" y="29"/>
                  <a:pt x="32" y="29"/>
                  <a:pt x="32" y="29"/>
                </a:cubicBezTo>
                <a:close/>
                <a:moveTo>
                  <a:pt x="22" y="29"/>
                </a:moveTo>
                <a:cubicBezTo>
                  <a:pt x="22" y="34"/>
                  <a:pt x="22" y="34"/>
                  <a:pt x="22" y="34"/>
                </a:cubicBezTo>
                <a:cubicBezTo>
                  <a:pt x="29" y="34"/>
                  <a:pt x="29" y="34"/>
                  <a:pt x="29" y="34"/>
                </a:cubicBezTo>
                <a:cubicBezTo>
                  <a:pt x="29" y="29"/>
                  <a:pt x="29" y="29"/>
                  <a:pt x="29" y="29"/>
                </a:cubicBezTo>
                <a:cubicBezTo>
                  <a:pt x="22" y="29"/>
                  <a:pt x="22" y="29"/>
                  <a:pt x="22" y="29"/>
                </a:cubicBezTo>
                <a:close/>
                <a:moveTo>
                  <a:pt x="11" y="29"/>
                </a:moveTo>
                <a:cubicBezTo>
                  <a:pt x="11" y="34"/>
                  <a:pt x="11" y="34"/>
                  <a:pt x="11" y="34"/>
                </a:cubicBezTo>
                <a:cubicBezTo>
                  <a:pt x="18" y="34"/>
                  <a:pt x="18" y="34"/>
                  <a:pt x="18" y="34"/>
                </a:cubicBezTo>
                <a:cubicBezTo>
                  <a:pt x="18" y="29"/>
                  <a:pt x="18" y="29"/>
                  <a:pt x="18" y="29"/>
                </a:cubicBezTo>
                <a:cubicBezTo>
                  <a:pt x="11" y="29"/>
                  <a:pt x="11" y="29"/>
                  <a:pt x="11" y="29"/>
                </a:cubicBezTo>
                <a:close/>
                <a:moveTo>
                  <a:pt x="32" y="22"/>
                </a:moveTo>
                <a:cubicBezTo>
                  <a:pt x="32" y="26"/>
                  <a:pt x="32" y="26"/>
                  <a:pt x="32" y="26"/>
                </a:cubicBezTo>
                <a:cubicBezTo>
                  <a:pt x="39" y="26"/>
                  <a:pt x="39" y="26"/>
                  <a:pt x="39" y="26"/>
                </a:cubicBezTo>
                <a:cubicBezTo>
                  <a:pt x="39" y="22"/>
                  <a:pt x="39" y="22"/>
                  <a:pt x="39" y="22"/>
                </a:cubicBezTo>
                <a:cubicBezTo>
                  <a:pt x="32" y="22"/>
                  <a:pt x="32" y="22"/>
                  <a:pt x="32" y="22"/>
                </a:cubicBezTo>
                <a:close/>
                <a:moveTo>
                  <a:pt x="22" y="22"/>
                </a:moveTo>
                <a:cubicBezTo>
                  <a:pt x="22" y="26"/>
                  <a:pt x="22" y="26"/>
                  <a:pt x="22" y="26"/>
                </a:cubicBezTo>
                <a:cubicBezTo>
                  <a:pt x="29" y="26"/>
                  <a:pt x="29" y="26"/>
                  <a:pt x="29" y="26"/>
                </a:cubicBezTo>
                <a:cubicBezTo>
                  <a:pt x="29" y="22"/>
                  <a:pt x="29" y="22"/>
                  <a:pt x="29" y="22"/>
                </a:cubicBezTo>
                <a:cubicBezTo>
                  <a:pt x="22" y="22"/>
                  <a:pt x="22" y="22"/>
                  <a:pt x="22" y="22"/>
                </a:cubicBezTo>
                <a:close/>
                <a:moveTo>
                  <a:pt x="11" y="22"/>
                </a:moveTo>
                <a:cubicBezTo>
                  <a:pt x="11" y="26"/>
                  <a:pt x="11" y="26"/>
                  <a:pt x="11" y="26"/>
                </a:cubicBezTo>
                <a:cubicBezTo>
                  <a:pt x="18" y="26"/>
                  <a:pt x="18" y="26"/>
                  <a:pt x="18" y="26"/>
                </a:cubicBezTo>
                <a:cubicBezTo>
                  <a:pt x="18" y="22"/>
                  <a:pt x="18" y="22"/>
                  <a:pt x="18" y="22"/>
                </a:cubicBezTo>
                <a:cubicBezTo>
                  <a:pt x="11" y="22"/>
                  <a:pt x="11" y="22"/>
                  <a:pt x="11" y="22"/>
                </a:cubicBezTo>
                <a:close/>
                <a:moveTo>
                  <a:pt x="38" y="3"/>
                </a:moveTo>
                <a:cubicBezTo>
                  <a:pt x="38" y="3"/>
                  <a:pt x="38" y="3"/>
                  <a:pt x="38" y="3"/>
                </a:cubicBezTo>
                <a:cubicBezTo>
                  <a:pt x="37" y="3"/>
                  <a:pt x="37" y="4"/>
                  <a:pt x="37" y="4"/>
                </a:cubicBezTo>
                <a:cubicBezTo>
                  <a:pt x="36" y="4"/>
                  <a:pt x="36" y="5"/>
                  <a:pt x="36" y="5"/>
                </a:cubicBezTo>
                <a:cubicBezTo>
                  <a:pt x="36" y="13"/>
                  <a:pt x="36" y="13"/>
                  <a:pt x="36" y="13"/>
                </a:cubicBezTo>
                <a:cubicBezTo>
                  <a:pt x="36" y="14"/>
                  <a:pt x="36" y="14"/>
                  <a:pt x="37" y="14"/>
                </a:cubicBezTo>
                <a:cubicBezTo>
                  <a:pt x="37" y="15"/>
                  <a:pt x="37" y="15"/>
                  <a:pt x="38" y="15"/>
                </a:cubicBezTo>
                <a:cubicBezTo>
                  <a:pt x="38" y="15"/>
                  <a:pt x="38" y="15"/>
                  <a:pt x="38" y="15"/>
                </a:cubicBezTo>
                <a:cubicBezTo>
                  <a:pt x="39" y="15"/>
                  <a:pt x="39" y="15"/>
                  <a:pt x="39" y="14"/>
                </a:cubicBezTo>
                <a:cubicBezTo>
                  <a:pt x="40" y="14"/>
                  <a:pt x="40" y="14"/>
                  <a:pt x="40" y="13"/>
                </a:cubicBezTo>
                <a:cubicBezTo>
                  <a:pt x="40" y="5"/>
                  <a:pt x="40" y="5"/>
                  <a:pt x="40" y="5"/>
                </a:cubicBezTo>
                <a:cubicBezTo>
                  <a:pt x="40" y="5"/>
                  <a:pt x="40" y="4"/>
                  <a:pt x="39" y="4"/>
                </a:cubicBezTo>
                <a:cubicBezTo>
                  <a:pt x="39" y="4"/>
                  <a:pt x="39" y="3"/>
                  <a:pt x="38" y="3"/>
                </a:cubicBezTo>
                <a:close/>
                <a:moveTo>
                  <a:pt x="25" y="3"/>
                </a:moveTo>
                <a:cubicBezTo>
                  <a:pt x="25" y="3"/>
                  <a:pt x="25" y="3"/>
                  <a:pt x="25" y="3"/>
                </a:cubicBezTo>
                <a:cubicBezTo>
                  <a:pt x="25" y="3"/>
                  <a:pt x="24" y="4"/>
                  <a:pt x="24" y="4"/>
                </a:cubicBezTo>
                <a:cubicBezTo>
                  <a:pt x="24" y="4"/>
                  <a:pt x="23" y="5"/>
                  <a:pt x="23" y="5"/>
                </a:cubicBezTo>
                <a:cubicBezTo>
                  <a:pt x="23" y="13"/>
                  <a:pt x="23" y="13"/>
                  <a:pt x="23" y="13"/>
                </a:cubicBezTo>
                <a:cubicBezTo>
                  <a:pt x="23" y="14"/>
                  <a:pt x="24" y="14"/>
                  <a:pt x="24" y="14"/>
                </a:cubicBezTo>
                <a:cubicBezTo>
                  <a:pt x="24" y="15"/>
                  <a:pt x="25" y="15"/>
                  <a:pt x="25" y="15"/>
                </a:cubicBezTo>
                <a:cubicBezTo>
                  <a:pt x="25" y="15"/>
                  <a:pt x="25" y="15"/>
                  <a:pt x="25" y="15"/>
                </a:cubicBezTo>
                <a:cubicBezTo>
                  <a:pt x="26" y="15"/>
                  <a:pt x="27" y="15"/>
                  <a:pt x="27" y="14"/>
                </a:cubicBezTo>
                <a:cubicBezTo>
                  <a:pt x="27" y="14"/>
                  <a:pt x="27" y="14"/>
                  <a:pt x="27" y="13"/>
                </a:cubicBezTo>
                <a:cubicBezTo>
                  <a:pt x="27" y="5"/>
                  <a:pt x="27" y="5"/>
                  <a:pt x="27" y="5"/>
                </a:cubicBezTo>
                <a:cubicBezTo>
                  <a:pt x="27" y="5"/>
                  <a:pt x="27" y="4"/>
                  <a:pt x="27" y="4"/>
                </a:cubicBezTo>
                <a:cubicBezTo>
                  <a:pt x="27" y="4"/>
                  <a:pt x="26" y="3"/>
                  <a:pt x="25" y="3"/>
                </a:cubicBezTo>
                <a:close/>
                <a:moveTo>
                  <a:pt x="13" y="3"/>
                </a:moveTo>
                <a:cubicBezTo>
                  <a:pt x="13" y="3"/>
                  <a:pt x="13" y="3"/>
                  <a:pt x="13" y="3"/>
                </a:cubicBezTo>
                <a:cubicBezTo>
                  <a:pt x="12" y="3"/>
                  <a:pt x="12" y="4"/>
                  <a:pt x="11" y="4"/>
                </a:cubicBezTo>
                <a:cubicBezTo>
                  <a:pt x="11" y="4"/>
                  <a:pt x="11" y="5"/>
                  <a:pt x="11" y="5"/>
                </a:cubicBezTo>
                <a:cubicBezTo>
                  <a:pt x="11" y="13"/>
                  <a:pt x="11" y="13"/>
                  <a:pt x="11" y="13"/>
                </a:cubicBezTo>
                <a:cubicBezTo>
                  <a:pt x="11" y="14"/>
                  <a:pt x="11" y="14"/>
                  <a:pt x="11" y="14"/>
                </a:cubicBezTo>
                <a:cubicBezTo>
                  <a:pt x="12" y="15"/>
                  <a:pt x="12" y="15"/>
                  <a:pt x="13" y="15"/>
                </a:cubicBezTo>
                <a:cubicBezTo>
                  <a:pt x="13" y="15"/>
                  <a:pt x="13" y="15"/>
                  <a:pt x="13" y="15"/>
                </a:cubicBezTo>
                <a:cubicBezTo>
                  <a:pt x="13" y="15"/>
                  <a:pt x="14" y="15"/>
                  <a:pt x="14" y="14"/>
                </a:cubicBezTo>
                <a:cubicBezTo>
                  <a:pt x="14" y="14"/>
                  <a:pt x="15" y="14"/>
                  <a:pt x="15" y="13"/>
                </a:cubicBezTo>
                <a:cubicBezTo>
                  <a:pt x="15" y="5"/>
                  <a:pt x="15" y="5"/>
                  <a:pt x="15" y="5"/>
                </a:cubicBezTo>
                <a:cubicBezTo>
                  <a:pt x="15" y="5"/>
                  <a:pt x="14" y="4"/>
                  <a:pt x="14" y="4"/>
                </a:cubicBezTo>
                <a:cubicBezTo>
                  <a:pt x="14" y="4"/>
                  <a:pt x="13" y="3"/>
                  <a:pt x="13" y="3"/>
                </a:cubicBezTo>
                <a:close/>
              </a:path>
            </a:pathLst>
          </a:custGeom>
          <a:solidFill>
            <a:schemeClr val="bg1"/>
          </a:solidFill>
          <a:ln>
            <a:noFill/>
          </a:ln>
        </p:spPr>
        <p:txBody>
          <a:body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方正黑体简体" panose="02010601030101010101" pitchFamily="2" charset="-122"/>
              <a:cs typeface="+mn-cs"/>
              <a:sym typeface="Arial" panose="020B0604020202020204" pitchFamily="34" charset="0"/>
            </a:endParaRPr>
          </a:p>
        </p:txBody>
      </p:sp>
      <p:sp>
        <p:nvSpPr>
          <p:cNvPr id="275" name="Freeform 356"/>
          <p:cNvSpPr>
            <a:spLocks noEditPoints="1"/>
          </p:cNvSpPr>
          <p:nvPr/>
        </p:nvSpPr>
        <p:spPr bwMode="auto">
          <a:xfrm>
            <a:off x="6760370" y="5104553"/>
            <a:ext cx="206375" cy="136525"/>
          </a:xfrm>
          <a:custGeom>
            <a:avLst/>
            <a:gdLst>
              <a:gd name="T0" fmla="*/ 55242 w 56"/>
              <a:gd name="T1" fmla="*/ 0 h 37"/>
              <a:gd name="T2" fmla="*/ 187822 w 56"/>
              <a:gd name="T3" fmla="*/ 0 h 37"/>
              <a:gd name="T4" fmla="*/ 206236 w 56"/>
              <a:gd name="T5" fmla="*/ 18422 h 37"/>
              <a:gd name="T6" fmla="*/ 206236 w 56"/>
              <a:gd name="T7" fmla="*/ 117903 h 37"/>
              <a:gd name="T8" fmla="*/ 187822 w 56"/>
              <a:gd name="T9" fmla="*/ 136325 h 37"/>
              <a:gd name="T10" fmla="*/ 18414 w 56"/>
              <a:gd name="T11" fmla="*/ 136325 h 37"/>
              <a:gd name="T12" fmla="*/ 0 w 56"/>
              <a:gd name="T13" fmla="*/ 117903 h 37"/>
              <a:gd name="T14" fmla="*/ 0 w 56"/>
              <a:gd name="T15" fmla="*/ 36845 h 37"/>
              <a:gd name="T16" fmla="*/ 55242 w 56"/>
              <a:gd name="T17" fmla="*/ 0 h 37"/>
              <a:gd name="T18" fmla="*/ 106801 w 56"/>
              <a:gd name="T19" fmla="*/ 25791 h 37"/>
              <a:gd name="T20" fmla="*/ 99435 w 56"/>
              <a:gd name="T21" fmla="*/ 36845 h 37"/>
              <a:gd name="T22" fmla="*/ 99435 w 56"/>
              <a:gd name="T23" fmla="*/ 47898 h 37"/>
              <a:gd name="T24" fmla="*/ 117849 w 56"/>
              <a:gd name="T25" fmla="*/ 47898 h 37"/>
              <a:gd name="T26" fmla="*/ 117849 w 56"/>
              <a:gd name="T27" fmla="*/ 25791 h 37"/>
              <a:gd name="T28" fmla="*/ 106801 w 56"/>
              <a:gd name="T29" fmla="*/ 25791 h 37"/>
              <a:gd name="T30" fmla="*/ 125215 w 56"/>
              <a:gd name="T31" fmla="*/ 25791 h 37"/>
              <a:gd name="T32" fmla="*/ 125215 w 56"/>
              <a:gd name="T33" fmla="*/ 114218 h 37"/>
              <a:gd name="T34" fmla="*/ 154677 w 56"/>
              <a:gd name="T35" fmla="*/ 114218 h 37"/>
              <a:gd name="T36" fmla="*/ 154677 w 56"/>
              <a:gd name="T37" fmla="*/ 25791 h 37"/>
              <a:gd name="T38" fmla="*/ 125215 w 56"/>
              <a:gd name="T39" fmla="*/ 25791 h 37"/>
              <a:gd name="T40" fmla="*/ 162043 w 56"/>
              <a:gd name="T41" fmla="*/ 25791 h 37"/>
              <a:gd name="T42" fmla="*/ 162043 w 56"/>
              <a:gd name="T43" fmla="*/ 47898 h 37"/>
              <a:gd name="T44" fmla="*/ 180457 w 56"/>
              <a:gd name="T45" fmla="*/ 47898 h 37"/>
              <a:gd name="T46" fmla="*/ 180457 w 56"/>
              <a:gd name="T47" fmla="*/ 36845 h 37"/>
              <a:gd name="T48" fmla="*/ 173091 w 56"/>
              <a:gd name="T49" fmla="*/ 25791 h 37"/>
              <a:gd name="T50" fmla="*/ 162043 w 56"/>
              <a:gd name="T51" fmla="*/ 25791 h 37"/>
              <a:gd name="T52" fmla="*/ 180457 w 56"/>
              <a:gd name="T53" fmla="*/ 55267 h 37"/>
              <a:gd name="T54" fmla="*/ 162043 w 56"/>
              <a:gd name="T55" fmla="*/ 55267 h 37"/>
              <a:gd name="T56" fmla="*/ 162043 w 56"/>
              <a:gd name="T57" fmla="*/ 77374 h 37"/>
              <a:gd name="T58" fmla="*/ 180457 w 56"/>
              <a:gd name="T59" fmla="*/ 77374 h 37"/>
              <a:gd name="T60" fmla="*/ 180457 w 56"/>
              <a:gd name="T61" fmla="*/ 55267 h 37"/>
              <a:gd name="T62" fmla="*/ 180457 w 56"/>
              <a:gd name="T63" fmla="*/ 84743 h 37"/>
              <a:gd name="T64" fmla="*/ 162043 w 56"/>
              <a:gd name="T65" fmla="*/ 84743 h 37"/>
              <a:gd name="T66" fmla="*/ 162043 w 56"/>
              <a:gd name="T67" fmla="*/ 114218 h 37"/>
              <a:gd name="T68" fmla="*/ 173091 w 56"/>
              <a:gd name="T69" fmla="*/ 114218 h 37"/>
              <a:gd name="T70" fmla="*/ 180457 w 56"/>
              <a:gd name="T71" fmla="*/ 103165 h 37"/>
              <a:gd name="T72" fmla="*/ 180457 w 56"/>
              <a:gd name="T73" fmla="*/ 84743 h 37"/>
              <a:gd name="T74" fmla="*/ 117849 w 56"/>
              <a:gd name="T75" fmla="*/ 114218 h 37"/>
              <a:gd name="T76" fmla="*/ 117849 w 56"/>
              <a:gd name="T77" fmla="*/ 84743 h 37"/>
              <a:gd name="T78" fmla="*/ 99435 w 56"/>
              <a:gd name="T79" fmla="*/ 84743 h 37"/>
              <a:gd name="T80" fmla="*/ 99435 w 56"/>
              <a:gd name="T81" fmla="*/ 103165 h 37"/>
              <a:gd name="T82" fmla="*/ 106801 w 56"/>
              <a:gd name="T83" fmla="*/ 114218 h 37"/>
              <a:gd name="T84" fmla="*/ 117849 w 56"/>
              <a:gd name="T85" fmla="*/ 114218 h 37"/>
              <a:gd name="T86" fmla="*/ 99435 w 56"/>
              <a:gd name="T87" fmla="*/ 77374 h 37"/>
              <a:gd name="T88" fmla="*/ 117849 w 56"/>
              <a:gd name="T89" fmla="*/ 77374 h 37"/>
              <a:gd name="T90" fmla="*/ 117849 w 56"/>
              <a:gd name="T91" fmla="*/ 55267 h 37"/>
              <a:gd name="T92" fmla="*/ 99435 w 56"/>
              <a:gd name="T93" fmla="*/ 55267 h 37"/>
              <a:gd name="T94" fmla="*/ 99435 w 56"/>
              <a:gd name="T95" fmla="*/ 77374 h 37"/>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56" h="37">
                <a:moveTo>
                  <a:pt x="15" y="0"/>
                </a:moveTo>
                <a:cubicBezTo>
                  <a:pt x="51" y="0"/>
                  <a:pt x="51" y="0"/>
                  <a:pt x="51" y="0"/>
                </a:cubicBezTo>
                <a:cubicBezTo>
                  <a:pt x="54" y="0"/>
                  <a:pt x="56" y="2"/>
                  <a:pt x="56" y="5"/>
                </a:cubicBezTo>
                <a:cubicBezTo>
                  <a:pt x="56" y="32"/>
                  <a:pt x="56" y="32"/>
                  <a:pt x="56" y="32"/>
                </a:cubicBezTo>
                <a:cubicBezTo>
                  <a:pt x="56" y="35"/>
                  <a:pt x="54" y="37"/>
                  <a:pt x="51" y="37"/>
                </a:cubicBezTo>
                <a:cubicBezTo>
                  <a:pt x="5" y="37"/>
                  <a:pt x="5" y="37"/>
                  <a:pt x="5" y="37"/>
                </a:cubicBezTo>
                <a:cubicBezTo>
                  <a:pt x="2" y="37"/>
                  <a:pt x="0" y="35"/>
                  <a:pt x="0" y="32"/>
                </a:cubicBezTo>
                <a:cubicBezTo>
                  <a:pt x="0" y="10"/>
                  <a:pt x="0" y="10"/>
                  <a:pt x="0" y="10"/>
                </a:cubicBezTo>
                <a:cubicBezTo>
                  <a:pt x="15" y="0"/>
                  <a:pt x="15" y="0"/>
                  <a:pt x="15" y="0"/>
                </a:cubicBezTo>
                <a:close/>
                <a:moveTo>
                  <a:pt x="29" y="7"/>
                </a:moveTo>
                <a:cubicBezTo>
                  <a:pt x="28" y="7"/>
                  <a:pt x="27" y="8"/>
                  <a:pt x="27" y="10"/>
                </a:cubicBezTo>
                <a:cubicBezTo>
                  <a:pt x="27" y="13"/>
                  <a:pt x="27" y="13"/>
                  <a:pt x="27" y="13"/>
                </a:cubicBezTo>
                <a:cubicBezTo>
                  <a:pt x="32" y="13"/>
                  <a:pt x="32" y="13"/>
                  <a:pt x="32" y="13"/>
                </a:cubicBezTo>
                <a:cubicBezTo>
                  <a:pt x="32" y="7"/>
                  <a:pt x="32" y="7"/>
                  <a:pt x="32" y="7"/>
                </a:cubicBezTo>
                <a:cubicBezTo>
                  <a:pt x="29" y="7"/>
                  <a:pt x="29" y="7"/>
                  <a:pt x="29" y="7"/>
                </a:cubicBezTo>
                <a:close/>
                <a:moveTo>
                  <a:pt x="34" y="7"/>
                </a:moveTo>
                <a:cubicBezTo>
                  <a:pt x="34" y="31"/>
                  <a:pt x="34" y="31"/>
                  <a:pt x="34" y="31"/>
                </a:cubicBezTo>
                <a:cubicBezTo>
                  <a:pt x="42" y="31"/>
                  <a:pt x="42" y="31"/>
                  <a:pt x="42" y="31"/>
                </a:cubicBezTo>
                <a:cubicBezTo>
                  <a:pt x="42" y="7"/>
                  <a:pt x="42" y="7"/>
                  <a:pt x="42" y="7"/>
                </a:cubicBezTo>
                <a:cubicBezTo>
                  <a:pt x="34" y="7"/>
                  <a:pt x="34" y="7"/>
                  <a:pt x="34" y="7"/>
                </a:cubicBezTo>
                <a:close/>
                <a:moveTo>
                  <a:pt x="44" y="7"/>
                </a:moveTo>
                <a:cubicBezTo>
                  <a:pt x="44" y="13"/>
                  <a:pt x="44" y="13"/>
                  <a:pt x="44" y="13"/>
                </a:cubicBezTo>
                <a:cubicBezTo>
                  <a:pt x="49" y="13"/>
                  <a:pt x="49" y="13"/>
                  <a:pt x="49" y="13"/>
                </a:cubicBezTo>
                <a:cubicBezTo>
                  <a:pt x="49" y="10"/>
                  <a:pt x="49" y="10"/>
                  <a:pt x="49" y="10"/>
                </a:cubicBezTo>
                <a:cubicBezTo>
                  <a:pt x="49" y="8"/>
                  <a:pt x="48" y="7"/>
                  <a:pt x="47" y="7"/>
                </a:cubicBezTo>
                <a:cubicBezTo>
                  <a:pt x="44" y="7"/>
                  <a:pt x="44" y="7"/>
                  <a:pt x="44" y="7"/>
                </a:cubicBezTo>
                <a:close/>
                <a:moveTo>
                  <a:pt x="49" y="15"/>
                </a:moveTo>
                <a:cubicBezTo>
                  <a:pt x="44" y="15"/>
                  <a:pt x="44" y="15"/>
                  <a:pt x="44" y="15"/>
                </a:cubicBezTo>
                <a:cubicBezTo>
                  <a:pt x="44" y="21"/>
                  <a:pt x="44" y="21"/>
                  <a:pt x="44" y="21"/>
                </a:cubicBezTo>
                <a:cubicBezTo>
                  <a:pt x="49" y="21"/>
                  <a:pt x="49" y="21"/>
                  <a:pt x="49" y="21"/>
                </a:cubicBezTo>
                <a:cubicBezTo>
                  <a:pt x="49" y="15"/>
                  <a:pt x="49" y="15"/>
                  <a:pt x="49" y="15"/>
                </a:cubicBezTo>
                <a:close/>
                <a:moveTo>
                  <a:pt x="49" y="23"/>
                </a:moveTo>
                <a:cubicBezTo>
                  <a:pt x="44" y="23"/>
                  <a:pt x="44" y="23"/>
                  <a:pt x="44" y="23"/>
                </a:cubicBezTo>
                <a:cubicBezTo>
                  <a:pt x="44" y="31"/>
                  <a:pt x="44" y="31"/>
                  <a:pt x="44" y="31"/>
                </a:cubicBezTo>
                <a:cubicBezTo>
                  <a:pt x="47" y="31"/>
                  <a:pt x="47" y="31"/>
                  <a:pt x="47" y="31"/>
                </a:cubicBezTo>
                <a:cubicBezTo>
                  <a:pt x="48" y="31"/>
                  <a:pt x="49" y="29"/>
                  <a:pt x="49" y="28"/>
                </a:cubicBezTo>
                <a:cubicBezTo>
                  <a:pt x="49" y="23"/>
                  <a:pt x="49" y="23"/>
                  <a:pt x="49" y="23"/>
                </a:cubicBezTo>
                <a:close/>
                <a:moveTo>
                  <a:pt x="32" y="31"/>
                </a:moveTo>
                <a:cubicBezTo>
                  <a:pt x="32" y="23"/>
                  <a:pt x="32" y="23"/>
                  <a:pt x="32" y="23"/>
                </a:cubicBezTo>
                <a:cubicBezTo>
                  <a:pt x="27" y="23"/>
                  <a:pt x="27" y="23"/>
                  <a:pt x="27" y="23"/>
                </a:cubicBezTo>
                <a:cubicBezTo>
                  <a:pt x="27" y="28"/>
                  <a:pt x="27" y="28"/>
                  <a:pt x="27" y="28"/>
                </a:cubicBezTo>
                <a:cubicBezTo>
                  <a:pt x="27" y="29"/>
                  <a:pt x="28" y="31"/>
                  <a:pt x="29" y="31"/>
                </a:cubicBezTo>
                <a:cubicBezTo>
                  <a:pt x="32" y="31"/>
                  <a:pt x="32" y="31"/>
                  <a:pt x="32" y="31"/>
                </a:cubicBezTo>
                <a:close/>
                <a:moveTo>
                  <a:pt x="27" y="21"/>
                </a:moveTo>
                <a:cubicBezTo>
                  <a:pt x="32" y="21"/>
                  <a:pt x="32" y="21"/>
                  <a:pt x="32" y="21"/>
                </a:cubicBezTo>
                <a:cubicBezTo>
                  <a:pt x="32" y="15"/>
                  <a:pt x="32" y="15"/>
                  <a:pt x="32" y="15"/>
                </a:cubicBezTo>
                <a:cubicBezTo>
                  <a:pt x="27" y="15"/>
                  <a:pt x="27" y="15"/>
                  <a:pt x="27" y="15"/>
                </a:cubicBezTo>
                <a:lnTo>
                  <a:pt x="27" y="21"/>
                </a:lnTo>
                <a:close/>
              </a:path>
            </a:pathLst>
          </a:custGeom>
          <a:solidFill>
            <a:schemeClr val="bg1"/>
          </a:solidFill>
          <a:ln>
            <a:noFill/>
          </a:ln>
        </p:spPr>
        <p:txBody>
          <a:body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方正黑体简体" panose="02010601030101010101" pitchFamily="2" charset="-122"/>
              <a:cs typeface="+mn-cs"/>
              <a:sym typeface="Arial" panose="020B0604020202020204" pitchFamily="34" charset="0"/>
            </a:endParaRPr>
          </a:p>
        </p:txBody>
      </p:sp>
      <p:sp>
        <p:nvSpPr>
          <p:cNvPr id="276" name="Freeform 357"/>
          <p:cNvSpPr>
            <a:spLocks noEditPoints="1"/>
          </p:cNvSpPr>
          <p:nvPr/>
        </p:nvSpPr>
        <p:spPr bwMode="auto">
          <a:xfrm>
            <a:off x="7523958" y="5075978"/>
            <a:ext cx="234950" cy="190500"/>
          </a:xfrm>
          <a:custGeom>
            <a:avLst/>
            <a:gdLst>
              <a:gd name="T0" fmla="*/ 164672 w 64"/>
              <a:gd name="T1" fmla="*/ 80599 h 52"/>
              <a:gd name="T2" fmla="*/ 208584 w 64"/>
              <a:gd name="T3" fmla="*/ 106244 h 52"/>
              <a:gd name="T4" fmla="*/ 234200 w 64"/>
              <a:gd name="T5" fmla="*/ 172188 h 52"/>
              <a:gd name="T6" fmla="*/ 234200 w 64"/>
              <a:gd name="T7" fmla="*/ 190506 h 52"/>
              <a:gd name="T8" fmla="*/ 186628 w 64"/>
              <a:gd name="T9" fmla="*/ 190506 h 52"/>
              <a:gd name="T10" fmla="*/ 186628 w 64"/>
              <a:gd name="T11" fmla="*/ 172188 h 52"/>
              <a:gd name="T12" fmla="*/ 175650 w 64"/>
              <a:gd name="T13" fmla="*/ 139216 h 52"/>
              <a:gd name="T14" fmla="*/ 164672 w 64"/>
              <a:gd name="T15" fmla="*/ 131889 h 52"/>
              <a:gd name="T16" fmla="*/ 164672 w 64"/>
              <a:gd name="T17" fmla="*/ 146543 h 52"/>
              <a:gd name="T18" fmla="*/ 69528 w 64"/>
              <a:gd name="T19" fmla="*/ 146543 h 52"/>
              <a:gd name="T20" fmla="*/ 69528 w 64"/>
              <a:gd name="T21" fmla="*/ 62281 h 52"/>
              <a:gd name="T22" fmla="*/ 87825 w 64"/>
              <a:gd name="T23" fmla="*/ 62281 h 52"/>
              <a:gd name="T24" fmla="*/ 87825 w 64"/>
              <a:gd name="T25" fmla="*/ 47627 h 52"/>
              <a:gd name="T26" fmla="*/ 106122 w 64"/>
              <a:gd name="T27" fmla="*/ 47627 h 52"/>
              <a:gd name="T28" fmla="*/ 106122 w 64"/>
              <a:gd name="T29" fmla="*/ 29309 h 52"/>
              <a:gd name="T30" fmla="*/ 54891 w 64"/>
              <a:gd name="T31" fmla="*/ 29309 h 52"/>
              <a:gd name="T32" fmla="*/ 43913 w 64"/>
              <a:gd name="T33" fmla="*/ 18318 h 52"/>
              <a:gd name="T34" fmla="*/ 43913 w 64"/>
              <a:gd name="T35" fmla="*/ 18318 h 52"/>
              <a:gd name="T36" fmla="*/ 54891 w 64"/>
              <a:gd name="T37" fmla="*/ 7327 h 52"/>
              <a:gd name="T38" fmla="*/ 106122 w 64"/>
              <a:gd name="T39" fmla="*/ 7327 h 52"/>
              <a:gd name="T40" fmla="*/ 106122 w 64"/>
              <a:gd name="T41" fmla="*/ 0 h 52"/>
              <a:gd name="T42" fmla="*/ 128078 w 64"/>
              <a:gd name="T43" fmla="*/ 0 h 52"/>
              <a:gd name="T44" fmla="*/ 128078 w 64"/>
              <a:gd name="T45" fmla="*/ 7327 h 52"/>
              <a:gd name="T46" fmla="*/ 182969 w 64"/>
              <a:gd name="T47" fmla="*/ 7327 h 52"/>
              <a:gd name="T48" fmla="*/ 190288 w 64"/>
              <a:gd name="T49" fmla="*/ 18318 h 52"/>
              <a:gd name="T50" fmla="*/ 190288 w 64"/>
              <a:gd name="T51" fmla="*/ 18318 h 52"/>
              <a:gd name="T52" fmla="*/ 182969 w 64"/>
              <a:gd name="T53" fmla="*/ 29309 h 52"/>
              <a:gd name="T54" fmla="*/ 128078 w 64"/>
              <a:gd name="T55" fmla="*/ 29309 h 52"/>
              <a:gd name="T56" fmla="*/ 128078 w 64"/>
              <a:gd name="T57" fmla="*/ 47627 h 52"/>
              <a:gd name="T58" fmla="*/ 150034 w 64"/>
              <a:gd name="T59" fmla="*/ 47627 h 52"/>
              <a:gd name="T60" fmla="*/ 150034 w 64"/>
              <a:gd name="T61" fmla="*/ 62281 h 52"/>
              <a:gd name="T62" fmla="*/ 164672 w 64"/>
              <a:gd name="T63" fmla="*/ 62281 h 52"/>
              <a:gd name="T64" fmla="*/ 164672 w 64"/>
              <a:gd name="T65" fmla="*/ 80599 h 52"/>
              <a:gd name="T66" fmla="*/ 65869 w 64"/>
              <a:gd name="T67" fmla="*/ 135552 h 52"/>
              <a:gd name="T68" fmla="*/ 65869 w 64"/>
              <a:gd name="T69" fmla="*/ 84262 h 52"/>
              <a:gd name="T70" fmla="*/ 25616 w 64"/>
              <a:gd name="T71" fmla="*/ 106244 h 52"/>
              <a:gd name="T72" fmla="*/ 0 w 64"/>
              <a:gd name="T73" fmla="*/ 172188 h 52"/>
              <a:gd name="T74" fmla="*/ 0 w 64"/>
              <a:gd name="T75" fmla="*/ 190506 h 52"/>
              <a:gd name="T76" fmla="*/ 47572 w 64"/>
              <a:gd name="T77" fmla="*/ 190506 h 52"/>
              <a:gd name="T78" fmla="*/ 47572 w 64"/>
              <a:gd name="T79" fmla="*/ 172188 h 52"/>
              <a:gd name="T80" fmla="*/ 58550 w 64"/>
              <a:gd name="T81" fmla="*/ 139216 h 52"/>
              <a:gd name="T82" fmla="*/ 65869 w 64"/>
              <a:gd name="T83" fmla="*/ 135552 h 52"/>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64" h="52">
                <a:moveTo>
                  <a:pt x="45" y="22"/>
                </a:moveTo>
                <a:cubicBezTo>
                  <a:pt x="50" y="23"/>
                  <a:pt x="54" y="26"/>
                  <a:pt x="57" y="29"/>
                </a:cubicBezTo>
                <a:cubicBezTo>
                  <a:pt x="61" y="33"/>
                  <a:pt x="64" y="40"/>
                  <a:pt x="64" y="47"/>
                </a:cubicBezTo>
                <a:cubicBezTo>
                  <a:pt x="64" y="52"/>
                  <a:pt x="64" y="52"/>
                  <a:pt x="64" y="52"/>
                </a:cubicBezTo>
                <a:cubicBezTo>
                  <a:pt x="51" y="52"/>
                  <a:pt x="51" y="52"/>
                  <a:pt x="51" y="52"/>
                </a:cubicBezTo>
                <a:cubicBezTo>
                  <a:pt x="51" y="47"/>
                  <a:pt x="51" y="47"/>
                  <a:pt x="51" y="47"/>
                </a:cubicBezTo>
                <a:cubicBezTo>
                  <a:pt x="51" y="43"/>
                  <a:pt x="50" y="40"/>
                  <a:pt x="48" y="38"/>
                </a:cubicBezTo>
                <a:cubicBezTo>
                  <a:pt x="47" y="37"/>
                  <a:pt x="46" y="37"/>
                  <a:pt x="45" y="36"/>
                </a:cubicBezTo>
                <a:cubicBezTo>
                  <a:pt x="45" y="40"/>
                  <a:pt x="45" y="40"/>
                  <a:pt x="45" y="40"/>
                </a:cubicBezTo>
                <a:cubicBezTo>
                  <a:pt x="19" y="40"/>
                  <a:pt x="19" y="40"/>
                  <a:pt x="19" y="40"/>
                </a:cubicBezTo>
                <a:cubicBezTo>
                  <a:pt x="19" y="17"/>
                  <a:pt x="19" y="17"/>
                  <a:pt x="19" y="17"/>
                </a:cubicBezTo>
                <a:cubicBezTo>
                  <a:pt x="24" y="17"/>
                  <a:pt x="24" y="17"/>
                  <a:pt x="24" y="17"/>
                </a:cubicBezTo>
                <a:cubicBezTo>
                  <a:pt x="24" y="13"/>
                  <a:pt x="24" y="13"/>
                  <a:pt x="24" y="13"/>
                </a:cubicBezTo>
                <a:cubicBezTo>
                  <a:pt x="29" y="13"/>
                  <a:pt x="29" y="13"/>
                  <a:pt x="29" y="13"/>
                </a:cubicBezTo>
                <a:cubicBezTo>
                  <a:pt x="29" y="8"/>
                  <a:pt x="29" y="8"/>
                  <a:pt x="29" y="8"/>
                </a:cubicBezTo>
                <a:cubicBezTo>
                  <a:pt x="15" y="8"/>
                  <a:pt x="15" y="8"/>
                  <a:pt x="15" y="8"/>
                </a:cubicBezTo>
                <a:cubicBezTo>
                  <a:pt x="14" y="8"/>
                  <a:pt x="12" y="7"/>
                  <a:pt x="12" y="5"/>
                </a:cubicBezTo>
                <a:cubicBezTo>
                  <a:pt x="12" y="5"/>
                  <a:pt x="12" y="5"/>
                  <a:pt x="12" y="5"/>
                </a:cubicBezTo>
                <a:cubicBezTo>
                  <a:pt x="12" y="3"/>
                  <a:pt x="14" y="2"/>
                  <a:pt x="15" y="2"/>
                </a:cubicBezTo>
                <a:cubicBezTo>
                  <a:pt x="29" y="2"/>
                  <a:pt x="29" y="2"/>
                  <a:pt x="29" y="2"/>
                </a:cubicBezTo>
                <a:cubicBezTo>
                  <a:pt x="29" y="0"/>
                  <a:pt x="29" y="0"/>
                  <a:pt x="29" y="0"/>
                </a:cubicBezTo>
                <a:cubicBezTo>
                  <a:pt x="35" y="0"/>
                  <a:pt x="35" y="0"/>
                  <a:pt x="35" y="0"/>
                </a:cubicBezTo>
                <a:cubicBezTo>
                  <a:pt x="35" y="2"/>
                  <a:pt x="35" y="2"/>
                  <a:pt x="35" y="2"/>
                </a:cubicBezTo>
                <a:cubicBezTo>
                  <a:pt x="50" y="2"/>
                  <a:pt x="50" y="2"/>
                  <a:pt x="50" y="2"/>
                </a:cubicBezTo>
                <a:cubicBezTo>
                  <a:pt x="51" y="2"/>
                  <a:pt x="52" y="3"/>
                  <a:pt x="52" y="5"/>
                </a:cubicBezTo>
                <a:cubicBezTo>
                  <a:pt x="52" y="5"/>
                  <a:pt x="52" y="5"/>
                  <a:pt x="52" y="5"/>
                </a:cubicBezTo>
                <a:cubicBezTo>
                  <a:pt x="52" y="7"/>
                  <a:pt x="51" y="8"/>
                  <a:pt x="50" y="8"/>
                </a:cubicBezTo>
                <a:cubicBezTo>
                  <a:pt x="35" y="8"/>
                  <a:pt x="35" y="8"/>
                  <a:pt x="35" y="8"/>
                </a:cubicBezTo>
                <a:cubicBezTo>
                  <a:pt x="35" y="13"/>
                  <a:pt x="35" y="13"/>
                  <a:pt x="35" y="13"/>
                </a:cubicBezTo>
                <a:cubicBezTo>
                  <a:pt x="41" y="13"/>
                  <a:pt x="41" y="13"/>
                  <a:pt x="41" y="13"/>
                </a:cubicBezTo>
                <a:cubicBezTo>
                  <a:pt x="41" y="17"/>
                  <a:pt x="41" y="17"/>
                  <a:pt x="41" y="17"/>
                </a:cubicBezTo>
                <a:cubicBezTo>
                  <a:pt x="45" y="17"/>
                  <a:pt x="45" y="17"/>
                  <a:pt x="45" y="17"/>
                </a:cubicBezTo>
                <a:cubicBezTo>
                  <a:pt x="45" y="22"/>
                  <a:pt x="45" y="22"/>
                  <a:pt x="45" y="22"/>
                </a:cubicBezTo>
                <a:close/>
                <a:moveTo>
                  <a:pt x="18" y="37"/>
                </a:moveTo>
                <a:cubicBezTo>
                  <a:pt x="18" y="23"/>
                  <a:pt x="18" y="23"/>
                  <a:pt x="18" y="23"/>
                </a:cubicBezTo>
                <a:cubicBezTo>
                  <a:pt x="14" y="24"/>
                  <a:pt x="10" y="26"/>
                  <a:pt x="7" y="29"/>
                </a:cubicBezTo>
                <a:cubicBezTo>
                  <a:pt x="3" y="33"/>
                  <a:pt x="0" y="40"/>
                  <a:pt x="0" y="47"/>
                </a:cubicBezTo>
                <a:cubicBezTo>
                  <a:pt x="0" y="52"/>
                  <a:pt x="0" y="52"/>
                  <a:pt x="0" y="52"/>
                </a:cubicBezTo>
                <a:cubicBezTo>
                  <a:pt x="13" y="52"/>
                  <a:pt x="13" y="52"/>
                  <a:pt x="13" y="52"/>
                </a:cubicBezTo>
                <a:cubicBezTo>
                  <a:pt x="13" y="47"/>
                  <a:pt x="13" y="47"/>
                  <a:pt x="13" y="47"/>
                </a:cubicBezTo>
                <a:cubicBezTo>
                  <a:pt x="13" y="43"/>
                  <a:pt x="14" y="40"/>
                  <a:pt x="16" y="38"/>
                </a:cubicBezTo>
                <a:cubicBezTo>
                  <a:pt x="17" y="38"/>
                  <a:pt x="17" y="37"/>
                  <a:pt x="18" y="37"/>
                </a:cubicBezTo>
                <a:close/>
              </a:path>
            </a:pathLst>
          </a:custGeom>
          <a:solidFill>
            <a:schemeClr val="bg1"/>
          </a:solidFill>
          <a:ln>
            <a:noFill/>
          </a:ln>
        </p:spPr>
        <p:txBody>
          <a:body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方正黑体简体" panose="02010601030101010101" pitchFamily="2" charset="-122"/>
              <a:cs typeface="+mn-cs"/>
              <a:sym typeface="Arial" panose="020B0604020202020204" pitchFamily="34" charset="0"/>
            </a:endParaRPr>
          </a:p>
        </p:txBody>
      </p:sp>
      <p:sp>
        <p:nvSpPr>
          <p:cNvPr id="277" name="Freeform 358"/>
          <p:cNvSpPr>
            <a:spLocks noEditPoints="1"/>
          </p:cNvSpPr>
          <p:nvPr/>
        </p:nvSpPr>
        <p:spPr bwMode="auto">
          <a:xfrm>
            <a:off x="7908133" y="5064866"/>
            <a:ext cx="223837" cy="227012"/>
          </a:xfrm>
          <a:custGeom>
            <a:avLst/>
            <a:gdLst>
              <a:gd name="T0" fmla="*/ 132027 w 61"/>
              <a:gd name="T1" fmla="*/ 36647 h 62"/>
              <a:gd name="T2" fmla="*/ 161367 w 61"/>
              <a:gd name="T3" fmla="*/ 14659 h 62"/>
              <a:gd name="T4" fmla="*/ 165034 w 61"/>
              <a:gd name="T5" fmla="*/ 29317 h 62"/>
              <a:gd name="T6" fmla="*/ 161367 w 61"/>
              <a:gd name="T7" fmla="*/ 51305 h 62"/>
              <a:gd name="T8" fmla="*/ 168702 w 61"/>
              <a:gd name="T9" fmla="*/ 54970 h 62"/>
              <a:gd name="T10" fmla="*/ 205376 w 61"/>
              <a:gd name="T11" fmla="*/ 51305 h 62"/>
              <a:gd name="T12" fmla="*/ 201708 w 61"/>
              <a:gd name="T13" fmla="*/ 69629 h 62"/>
              <a:gd name="T14" fmla="*/ 187039 w 61"/>
              <a:gd name="T15" fmla="*/ 84287 h 62"/>
              <a:gd name="T16" fmla="*/ 209043 w 61"/>
              <a:gd name="T17" fmla="*/ 95281 h 62"/>
              <a:gd name="T18" fmla="*/ 223713 w 61"/>
              <a:gd name="T19" fmla="*/ 106275 h 62"/>
              <a:gd name="T20" fmla="*/ 194374 w 61"/>
              <a:gd name="T21" fmla="*/ 124598 h 62"/>
              <a:gd name="T22" fmla="*/ 190706 w 61"/>
              <a:gd name="T23" fmla="*/ 135592 h 62"/>
              <a:gd name="T24" fmla="*/ 212711 w 61"/>
              <a:gd name="T25" fmla="*/ 164910 h 62"/>
              <a:gd name="T26" fmla="*/ 194374 w 61"/>
              <a:gd name="T27" fmla="*/ 168574 h 62"/>
              <a:gd name="T28" fmla="*/ 176036 w 61"/>
              <a:gd name="T29" fmla="*/ 164910 h 62"/>
              <a:gd name="T30" fmla="*/ 168702 w 61"/>
              <a:gd name="T31" fmla="*/ 172239 h 62"/>
              <a:gd name="T32" fmla="*/ 172369 w 61"/>
              <a:gd name="T33" fmla="*/ 208886 h 62"/>
              <a:gd name="T34" fmla="*/ 157699 w 61"/>
              <a:gd name="T35" fmla="*/ 205221 h 62"/>
              <a:gd name="T36" fmla="*/ 143030 w 61"/>
              <a:gd name="T37" fmla="*/ 190562 h 62"/>
              <a:gd name="T38" fmla="*/ 132027 w 61"/>
              <a:gd name="T39" fmla="*/ 212550 h 62"/>
              <a:gd name="T40" fmla="*/ 117358 w 61"/>
              <a:gd name="T41" fmla="*/ 227209 h 62"/>
              <a:gd name="T42" fmla="*/ 99021 w 61"/>
              <a:gd name="T43" fmla="*/ 197892 h 62"/>
              <a:gd name="T44" fmla="*/ 91686 w 61"/>
              <a:gd name="T45" fmla="*/ 194227 h 62"/>
              <a:gd name="T46" fmla="*/ 62346 w 61"/>
              <a:gd name="T47" fmla="*/ 216215 h 62"/>
              <a:gd name="T48" fmla="*/ 55011 w 61"/>
              <a:gd name="T49" fmla="*/ 197892 h 62"/>
              <a:gd name="T50" fmla="*/ 62346 w 61"/>
              <a:gd name="T51" fmla="*/ 179568 h 62"/>
              <a:gd name="T52" fmla="*/ 55011 w 61"/>
              <a:gd name="T53" fmla="*/ 172239 h 62"/>
              <a:gd name="T54" fmla="*/ 18337 w 61"/>
              <a:gd name="T55" fmla="*/ 175904 h 62"/>
              <a:gd name="T56" fmla="*/ 22005 w 61"/>
              <a:gd name="T57" fmla="*/ 161245 h 62"/>
              <a:gd name="T58" fmla="*/ 36674 w 61"/>
              <a:gd name="T59" fmla="*/ 146586 h 62"/>
              <a:gd name="T60" fmla="*/ 11002 w 61"/>
              <a:gd name="T61" fmla="*/ 135592 h 62"/>
              <a:gd name="T62" fmla="*/ 0 w 61"/>
              <a:gd name="T63" fmla="*/ 120934 h 62"/>
              <a:gd name="T64" fmla="*/ 29339 w 61"/>
              <a:gd name="T65" fmla="*/ 102611 h 62"/>
              <a:gd name="T66" fmla="*/ 33007 w 61"/>
              <a:gd name="T67" fmla="*/ 95281 h 62"/>
              <a:gd name="T68" fmla="*/ 11002 w 61"/>
              <a:gd name="T69" fmla="*/ 65964 h 62"/>
              <a:gd name="T70" fmla="*/ 25672 w 61"/>
              <a:gd name="T71" fmla="*/ 58635 h 62"/>
              <a:gd name="T72" fmla="*/ 47677 w 61"/>
              <a:gd name="T73" fmla="*/ 62299 h 62"/>
              <a:gd name="T74" fmla="*/ 51344 w 61"/>
              <a:gd name="T75" fmla="*/ 58635 h 62"/>
              <a:gd name="T76" fmla="*/ 47677 w 61"/>
              <a:gd name="T77" fmla="*/ 21988 h 62"/>
              <a:gd name="T78" fmla="*/ 66014 w 61"/>
              <a:gd name="T79" fmla="*/ 25653 h 62"/>
              <a:gd name="T80" fmla="*/ 80683 w 61"/>
              <a:gd name="T81" fmla="*/ 36647 h 62"/>
              <a:gd name="T82" fmla="*/ 91686 w 61"/>
              <a:gd name="T83" fmla="*/ 14659 h 62"/>
              <a:gd name="T84" fmla="*/ 102688 w 61"/>
              <a:gd name="T85" fmla="*/ 3665 h 62"/>
              <a:gd name="T86" fmla="*/ 121025 w 61"/>
              <a:gd name="T87" fmla="*/ 32982 h 62"/>
              <a:gd name="T88" fmla="*/ 146697 w 61"/>
              <a:gd name="T89" fmla="*/ 76958 h 62"/>
              <a:gd name="T90" fmla="*/ 73349 w 61"/>
              <a:gd name="T91" fmla="*/ 80623 h 62"/>
              <a:gd name="T92" fmla="*/ 77016 w 61"/>
              <a:gd name="T93" fmla="*/ 153916 h 62"/>
              <a:gd name="T94" fmla="*/ 150364 w 61"/>
              <a:gd name="T95" fmla="*/ 150251 h 62"/>
              <a:gd name="T96" fmla="*/ 146697 w 61"/>
              <a:gd name="T97" fmla="*/ 76958 h 62"/>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61" h="62">
                <a:moveTo>
                  <a:pt x="33" y="9"/>
                </a:moveTo>
                <a:cubicBezTo>
                  <a:pt x="34" y="9"/>
                  <a:pt x="35" y="9"/>
                  <a:pt x="36" y="10"/>
                </a:cubicBezTo>
                <a:cubicBezTo>
                  <a:pt x="39" y="5"/>
                  <a:pt x="39" y="5"/>
                  <a:pt x="39" y="5"/>
                </a:cubicBezTo>
                <a:cubicBezTo>
                  <a:pt x="40" y="4"/>
                  <a:pt x="42" y="3"/>
                  <a:pt x="44" y="4"/>
                </a:cubicBezTo>
                <a:cubicBezTo>
                  <a:pt x="44" y="4"/>
                  <a:pt x="44" y="4"/>
                  <a:pt x="44" y="4"/>
                </a:cubicBezTo>
                <a:cubicBezTo>
                  <a:pt x="46" y="4"/>
                  <a:pt x="46" y="6"/>
                  <a:pt x="45" y="8"/>
                </a:cubicBezTo>
                <a:cubicBezTo>
                  <a:pt x="44" y="13"/>
                  <a:pt x="44" y="13"/>
                  <a:pt x="44" y="13"/>
                </a:cubicBezTo>
                <a:cubicBezTo>
                  <a:pt x="44" y="14"/>
                  <a:pt x="44" y="14"/>
                  <a:pt x="44" y="14"/>
                </a:cubicBezTo>
                <a:cubicBezTo>
                  <a:pt x="44" y="14"/>
                  <a:pt x="45" y="14"/>
                  <a:pt x="45" y="14"/>
                </a:cubicBezTo>
                <a:cubicBezTo>
                  <a:pt x="45" y="15"/>
                  <a:pt x="46" y="15"/>
                  <a:pt x="46" y="15"/>
                </a:cubicBezTo>
                <a:cubicBezTo>
                  <a:pt x="51" y="13"/>
                  <a:pt x="51" y="13"/>
                  <a:pt x="51" y="13"/>
                </a:cubicBezTo>
                <a:cubicBezTo>
                  <a:pt x="53" y="12"/>
                  <a:pt x="55" y="12"/>
                  <a:pt x="56" y="14"/>
                </a:cubicBezTo>
                <a:cubicBezTo>
                  <a:pt x="56" y="14"/>
                  <a:pt x="56" y="14"/>
                  <a:pt x="56" y="14"/>
                </a:cubicBezTo>
                <a:cubicBezTo>
                  <a:pt x="57" y="16"/>
                  <a:pt x="56" y="18"/>
                  <a:pt x="55" y="19"/>
                </a:cubicBezTo>
                <a:cubicBezTo>
                  <a:pt x="51" y="23"/>
                  <a:pt x="51" y="23"/>
                  <a:pt x="51" y="23"/>
                </a:cubicBezTo>
                <a:cubicBezTo>
                  <a:pt x="51" y="23"/>
                  <a:pt x="51" y="23"/>
                  <a:pt x="51" y="23"/>
                </a:cubicBezTo>
                <a:cubicBezTo>
                  <a:pt x="51" y="24"/>
                  <a:pt x="52" y="24"/>
                  <a:pt x="52" y="25"/>
                </a:cubicBezTo>
                <a:cubicBezTo>
                  <a:pt x="57" y="26"/>
                  <a:pt x="57" y="26"/>
                  <a:pt x="57" y="26"/>
                </a:cubicBezTo>
                <a:cubicBezTo>
                  <a:pt x="59" y="26"/>
                  <a:pt x="61" y="27"/>
                  <a:pt x="61" y="29"/>
                </a:cubicBezTo>
                <a:cubicBezTo>
                  <a:pt x="61" y="29"/>
                  <a:pt x="61" y="29"/>
                  <a:pt x="61" y="29"/>
                </a:cubicBezTo>
                <a:cubicBezTo>
                  <a:pt x="61" y="31"/>
                  <a:pt x="60" y="32"/>
                  <a:pt x="58" y="33"/>
                </a:cubicBezTo>
                <a:cubicBezTo>
                  <a:pt x="53" y="34"/>
                  <a:pt x="53" y="34"/>
                  <a:pt x="53" y="34"/>
                </a:cubicBezTo>
                <a:cubicBezTo>
                  <a:pt x="53" y="34"/>
                  <a:pt x="53" y="34"/>
                  <a:pt x="53" y="34"/>
                </a:cubicBezTo>
                <a:cubicBezTo>
                  <a:pt x="52" y="35"/>
                  <a:pt x="52" y="36"/>
                  <a:pt x="52" y="37"/>
                </a:cubicBezTo>
                <a:cubicBezTo>
                  <a:pt x="56" y="40"/>
                  <a:pt x="56" y="40"/>
                  <a:pt x="56" y="40"/>
                </a:cubicBezTo>
                <a:cubicBezTo>
                  <a:pt x="58" y="41"/>
                  <a:pt x="59" y="43"/>
                  <a:pt x="58" y="45"/>
                </a:cubicBezTo>
                <a:cubicBezTo>
                  <a:pt x="58" y="45"/>
                  <a:pt x="58" y="45"/>
                  <a:pt x="58" y="45"/>
                </a:cubicBezTo>
                <a:cubicBezTo>
                  <a:pt x="57" y="46"/>
                  <a:pt x="55" y="47"/>
                  <a:pt x="53" y="46"/>
                </a:cubicBezTo>
                <a:cubicBezTo>
                  <a:pt x="48" y="45"/>
                  <a:pt x="48" y="45"/>
                  <a:pt x="48" y="45"/>
                </a:cubicBezTo>
                <a:cubicBezTo>
                  <a:pt x="48" y="45"/>
                  <a:pt x="48" y="45"/>
                  <a:pt x="48" y="45"/>
                </a:cubicBezTo>
                <a:cubicBezTo>
                  <a:pt x="48" y="45"/>
                  <a:pt x="47" y="46"/>
                  <a:pt x="47" y="46"/>
                </a:cubicBezTo>
                <a:cubicBezTo>
                  <a:pt x="47" y="46"/>
                  <a:pt x="47" y="47"/>
                  <a:pt x="46" y="47"/>
                </a:cubicBezTo>
                <a:cubicBezTo>
                  <a:pt x="48" y="52"/>
                  <a:pt x="48" y="52"/>
                  <a:pt x="48" y="52"/>
                </a:cubicBezTo>
                <a:cubicBezTo>
                  <a:pt x="49" y="54"/>
                  <a:pt x="49" y="56"/>
                  <a:pt x="47" y="57"/>
                </a:cubicBezTo>
                <a:cubicBezTo>
                  <a:pt x="47" y="57"/>
                  <a:pt x="47" y="57"/>
                  <a:pt x="47" y="57"/>
                </a:cubicBezTo>
                <a:cubicBezTo>
                  <a:pt x="46" y="58"/>
                  <a:pt x="44" y="57"/>
                  <a:pt x="43" y="56"/>
                </a:cubicBezTo>
                <a:cubicBezTo>
                  <a:pt x="39" y="52"/>
                  <a:pt x="39" y="52"/>
                  <a:pt x="39" y="52"/>
                </a:cubicBezTo>
                <a:cubicBezTo>
                  <a:pt x="39" y="52"/>
                  <a:pt x="39" y="52"/>
                  <a:pt x="39" y="52"/>
                </a:cubicBezTo>
                <a:cubicBezTo>
                  <a:pt x="38" y="52"/>
                  <a:pt x="37" y="53"/>
                  <a:pt x="36" y="53"/>
                </a:cubicBezTo>
                <a:cubicBezTo>
                  <a:pt x="36" y="58"/>
                  <a:pt x="36" y="58"/>
                  <a:pt x="36" y="58"/>
                </a:cubicBezTo>
                <a:cubicBezTo>
                  <a:pt x="35" y="60"/>
                  <a:pt x="34" y="62"/>
                  <a:pt x="32" y="62"/>
                </a:cubicBezTo>
                <a:cubicBezTo>
                  <a:pt x="32" y="62"/>
                  <a:pt x="32" y="62"/>
                  <a:pt x="32" y="62"/>
                </a:cubicBezTo>
                <a:cubicBezTo>
                  <a:pt x="31" y="62"/>
                  <a:pt x="29" y="60"/>
                  <a:pt x="29" y="59"/>
                </a:cubicBezTo>
                <a:cubicBezTo>
                  <a:pt x="27" y="54"/>
                  <a:pt x="27" y="54"/>
                  <a:pt x="27" y="54"/>
                </a:cubicBezTo>
                <a:cubicBezTo>
                  <a:pt x="27" y="54"/>
                  <a:pt x="27" y="53"/>
                  <a:pt x="27" y="53"/>
                </a:cubicBezTo>
                <a:cubicBezTo>
                  <a:pt x="26" y="53"/>
                  <a:pt x="26" y="53"/>
                  <a:pt x="25" y="53"/>
                </a:cubicBezTo>
                <a:cubicBezTo>
                  <a:pt x="22" y="57"/>
                  <a:pt x="22" y="57"/>
                  <a:pt x="22" y="57"/>
                </a:cubicBezTo>
                <a:cubicBezTo>
                  <a:pt x="20" y="59"/>
                  <a:pt x="19" y="60"/>
                  <a:pt x="17" y="59"/>
                </a:cubicBezTo>
                <a:cubicBezTo>
                  <a:pt x="17" y="59"/>
                  <a:pt x="17" y="59"/>
                  <a:pt x="17" y="59"/>
                </a:cubicBezTo>
                <a:cubicBezTo>
                  <a:pt x="15" y="58"/>
                  <a:pt x="15" y="56"/>
                  <a:pt x="15" y="54"/>
                </a:cubicBezTo>
                <a:cubicBezTo>
                  <a:pt x="16" y="49"/>
                  <a:pt x="16" y="49"/>
                  <a:pt x="16" y="49"/>
                </a:cubicBezTo>
                <a:cubicBezTo>
                  <a:pt x="16" y="49"/>
                  <a:pt x="16" y="49"/>
                  <a:pt x="17" y="49"/>
                </a:cubicBezTo>
                <a:cubicBezTo>
                  <a:pt x="16" y="49"/>
                  <a:pt x="16" y="48"/>
                  <a:pt x="16" y="48"/>
                </a:cubicBezTo>
                <a:cubicBezTo>
                  <a:pt x="15" y="48"/>
                  <a:pt x="15" y="48"/>
                  <a:pt x="15" y="47"/>
                </a:cubicBezTo>
                <a:cubicBezTo>
                  <a:pt x="10" y="49"/>
                  <a:pt x="10" y="49"/>
                  <a:pt x="10" y="49"/>
                </a:cubicBezTo>
                <a:cubicBezTo>
                  <a:pt x="8" y="50"/>
                  <a:pt x="6" y="50"/>
                  <a:pt x="5" y="48"/>
                </a:cubicBezTo>
                <a:cubicBezTo>
                  <a:pt x="5" y="48"/>
                  <a:pt x="5" y="48"/>
                  <a:pt x="5" y="48"/>
                </a:cubicBezTo>
                <a:cubicBezTo>
                  <a:pt x="4" y="47"/>
                  <a:pt x="4" y="45"/>
                  <a:pt x="6" y="44"/>
                </a:cubicBezTo>
                <a:cubicBezTo>
                  <a:pt x="9" y="40"/>
                  <a:pt x="9" y="40"/>
                  <a:pt x="9" y="40"/>
                </a:cubicBezTo>
                <a:cubicBezTo>
                  <a:pt x="9" y="40"/>
                  <a:pt x="9" y="40"/>
                  <a:pt x="10" y="40"/>
                </a:cubicBezTo>
                <a:cubicBezTo>
                  <a:pt x="9" y="39"/>
                  <a:pt x="9" y="38"/>
                  <a:pt x="9" y="37"/>
                </a:cubicBezTo>
                <a:cubicBezTo>
                  <a:pt x="3" y="37"/>
                  <a:pt x="3" y="37"/>
                  <a:pt x="3" y="37"/>
                </a:cubicBezTo>
                <a:cubicBezTo>
                  <a:pt x="2" y="36"/>
                  <a:pt x="0" y="35"/>
                  <a:pt x="0" y="33"/>
                </a:cubicBezTo>
                <a:cubicBezTo>
                  <a:pt x="0" y="33"/>
                  <a:pt x="0" y="33"/>
                  <a:pt x="0" y="33"/>
                </a:cubicBezTo>
                <a:cubicBezTo>
                  <a:pt x="0" y="31"/>
                  <a:pt x="1" y="30"/>
                  <a:pt x="3" y="30"/>
                </a:cubicBezTo>
                <a:cubicBezTo>
                  <a:pt x="8" y="28"/>
                  <a:pt x="8" y="28"/>
                  <a:pt x="8" y="28"/>
                </a:cubicBezTo>
                <a:cubicBezTo>
                  <a:pt x="8" y="28"/>
                  <a:pt x="8" y="28"/>
                  <a:pt x="8" y="28"/>
                </a:cubicBezTo>
                <a:cubicBezTo>
                  <a:pt x="8" y="27"/>
                  <a:pt x="8" y="26"/>
                  <a:pt x="9" y="26"/>
                </a:cubicBezTo>
                <a:cubicBezTo>
                  <a:pt x="4" y="22"/>
                  <a:pt x="4" y="22"/>
                  <a:pt x="4" y="22"/>
                </a:cubicBezTo>
                <a:cubicBezTo>
                  <a:pt x="3" y="21"/>
                  <a:pt x="2" y="20"/>
                  <a:pt x="3" y="18"/>
                </a:cubicBezTo>
                <a:cubicBezTo>
                  <a:pt x="3" y="18"/>
                  <a:pt x="3" y="18"/>
                  <a:pt x="3" y="18"/>
                </a:cubicBezTo>
                <a:cubicBezTo>
                  <a:pt x="4" y="16"/>
                  <a:pt x="6" y="16"/>
                  <a:pt x="7" y="16"/>
                </a:cubicBezTo>
                <a:cubicBezTo>
                  <a:pt x="13" y="17"/>
                  <a:pt x="13" y="17"/>
                  <a:pt x="13" y="17"/>
                </a:cubicBezTo>
                <a:cubicBezTo>
                  <a:pt x="13" y="17"/>
                  <a:pt x="13" y="17"/>
                  <a:pt x="13" y="17"/>
                </a:cubicBezTo>
                <a:cubicBezTo>
                  <a:pt x="13" y="17"/>
                  <a:pt x="13" y="17"/>
                  <a:pt x="13" y="17"/>
                </a:cubicBezTo>
                <a:cubicBezTo>
                  <a:pt x="14" y="16"/>
                  <a:pt x="14" y="16"/>
                  <a:pt x="14" y="16"/>
                </a:cubicBezTo>
                <a:cubicBezTo>
                  <a:pt x="12" y="11"/>
                  <a:pt x="12" y="11"/>
                  <a:pt x="12" y="11"/>
                </a:cubicBezTo>
                <a:cubicBezTo>
                  <a:pt x="11" y="9"/>
                  <a:pt x="12" y="7"/>
                  <a:pt x="13" y="6"/>
                </a:cubicBezTo>
                <a:cubicBezTo>
                  <a:pt x="13" y="6"/>
                  <a:pt x="13" y="6"/>
                  <a:pt x="13" y="6"/>
                </a:cubicBezTo>
                <a:cubicBezTo>
                  <a:pt x="15" y="5"/>
                  <a:pt x="17" y="5"/>
                  <a:pt x="18" y="7"/>
                </a:cubicBezTo>
                <a:cubicBezTo>
                  <a:pt x="22" y="10"/>
                  <a:pt x="22" y="10"/>
                  <a:pt x="22" y="10"/>
                </a:cubicBezTo>
                <a:cubicBezTo>
                  <a:pt x="22" y="10"/>
                  <a:pt x="22" y="10"/>
                  <a:pt x="22" y="10"/>
                </a:cubicBezTo>
                <a:cubicBezTo>
                  <a:pt x="23" y="10"/>
                  <a:pt x="23" y="10"/>
                  <a:pt x="24" y="10"/>
                </a:cubicBezTo>
                <a:cubicBezTo>
                  <a:pt x="25" y="4"/>
                  <a:pt x="25" y="4"/>
                  <a:pt x="25" y="4"/>
                </a:cubicBezTo>
                <a:cubicBezTo>
                  <a:pt x="25" y="2"/>
                  <a:pt x="26" y="1"/>
                  <a:pt x="28" y="1"/>
                </a:cubicBezTo>
                <a:cubicBezTo>
                  <a:pt x="28" y="1"/>
                  <a:pt x="28" y="1"/>
                  <a:pt x="28" y="1"/>
                </a:cubicBezTo>
                <a:cubicBezTo>
                  <a:pt x="30" y="0"/>
                  <a:pt x="31" y="2"/>
                  <a:pt x="32" y="4"/>
                </a:cubicBezTo>
                <a:cubicBezTo>
                  <a:pt x="33" y="9"/>
                  <a:pt x="33" y="9"/>
                  <a:pt x="33" y="9"/>
                </a:cubicBezTo>
                <a:cubicBezTo>
                  <a:pt x="33" y="9"/>
                  <a:pt x="33" y="9"/>
                  <a:pt x="33" y="9"/>
                </a:cubicBezTo>
                <a:close/>
                <a:moveTo>
                  <a:pt x="40" y="21"/>
                </a:moveTo>
                <a:cubicBezTo>
                  <a:pt x="37" y="18"/>
                  <a:pt x="33" y="17"/>
                  <a:pt x="29" y="17"/>
                </a:cubicBezTo>
                <a:cubicBezTo>
                  <a:pt x="25" y="17"/>
                  <a:pt x="22" y="19"/>
                  <a:pt x="20" y="22"/>
                </a:cubicBezTo>
                <a:cubicBezTo>
                  <a:pt x="17" y="25"/>
                  <a:pt x="16" y="28"/>
                  <a:pt x="16" y="32"/>
                </a:cubicBezTo>
                <a:cubicBezTo>
                  <a:pt x="17" y="36"/>
                  <a:pt x="18" y="40"/>
                  <a:pt x="21" y="42"/>
                </a:cubicBezTo>
                <a:cubicBezTo>
                  <a:pt x="24" y="44"/>
                  <a:pt x="27" y="46"/>
                  <a:pt x="31" y="45"/>
                </a:cubicBezTo>
                <a:cubicBezTo>
                  <a:pt x="35" y="45"/>
                  <a:pt x="39" y="43"/>
                  <a:pt x="41" y="41"/>
                </a:cubicBezTo>
                <a:cubicBezTo>
                  <a:pt x="43" y="38"/>
                  <a:pt x="45" y="34"/>
                  <a:pt x="44" y="30"/>
                </a:cubicBezTo>
                <a:cubicBezTo>
                  <a:pt x="44" y="26"/>
                  <a:pt x="42" y="23"/>
                  <a:pt x="40" y="21"/>
                </a:cubicBezTo>
                <a:close/>
              </a:path>
            </a:pathLst>
          </a:custGeom>
          <a:solidFill>
            <a:schemeClr val="bg1"/>
          </a:solidFill>
          <a:ln>
            <a:noFill/>
          </a:ln>
        </p:spPr>
        <p:txBody>
          <a:body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方正黑体简体" panose="02010601030101010101" pitchFamily="2" charset="-122"/>
              <a:cs typeface="+mn-cs"/>
              <a:sym typeface="Arial" panose="020B0604020202020204" pitchFamily="34" charset="0"/>
            </a:endParaRPr>
          </a:p>
        </p:txBody>
      </p:sp>
      <p:sp>
        <p:nvSpPr>
          <p:cNvPr id="278" name="Freeform 359"/>
          <p:cNvSpPr>
            <a:spLocks noEditPoints="1"/>
          </p:cNvSpPr>
          <p:nvPr/>
        </p:nvSpPr>
        <p:spPr bwMode="auto">
          <a:xfrm>
            <a:off x="7130258" y="5428403"/>
            <a:ext cx="247650" cy="252413"/>
          </a:xfrm>
          <a:custGeom>
            <a:avLst/>
            <a:gdLst>
              <a:gd name="T0" fmla="*/ 121378 w 67"/>
              <a:gd name="T1" fmla="*/ 117531 h 69"/>
              <a:gd name="T2" fmla="*/ 136091 w 67"/>
              <a:gd name="T3" fmla="*/ 132222 h 69"/>
              <a:gd name="T4" fmla="*/ 150804 w 67"/>
              <a:gd name="T5" fmla="*/ 168951 h 69"/>
              <a:gd name="T6" fmla="*/ 147125 w 67"/>
              <a:gd name="T7" fmla="*/ 205679 h 69"/>
              <a:gd name="T8" fmla="*/ 117700 w 67"/>
              <a:gd name="T9" fmla="*/ 227716 h 69"/>
              <a:gd name="T10" fmla="*/ 88275 w 67"/>
              <a:gd name="T11" fmla="*/ 238735 h 69"/>
              <a:gd name="T12" fmla="*/ 55172 w 67"/>
              <a:gd name="T13" fmla="*/ 235062 h 69"/>
              <a:gd name="T14" fmla="*/ 33103 w 67"/>
              <a:gd name="T15" fmla="*/ 220370 h 69"/>
              <a:gd name="T16" fmla="*/ 18391 w 67"/>
              <a:gd name="T17" fmla="*/ 198333 h 69"/>
              <a:gd name="T18" fmla="*/ 14713 w 67"/>
              <a:gd name="T19" fmla="*/ 165278 h 69"/>
              <a:gd name="T20" fmla="*/ 29425 w 67"/>
              <a:gd name="T21" fmla="*/ 135895 h 69"/>
              <a:gd name="T22" fmla="*/ 47816 w 67"/>
              <a:gd name="T23" fmla="*/ 106512 h 69"/>
              <a:gd name="T24" fmla="*/ 88275 w 67"/>
              <a:gd name="T25" fmla="*/ 102840 h 69"/>
              <a:gd name="T26" fmla="*/ 194941 w 67"/>
              <a:gd name="T27" fmla="*/ 51420 h 69"/>
              <a:gd name="T28" fmla="*/ 169194 w 67"/>
              <a:gd name="T29" fmla="*/ 58765 h 69"/>
              <a:gd name="T30" fmla="*/ 158160 w 67"/>
              <a:gd name="T31" fmla="*/ 66111 h 69"/>
              <a:gd name="T32" fmla="*/ 143447 w 67"/>
              <a:gd name="T33" fmla="*/ 91821 h 69"/>
              <a:gd name="T34" fmla="*/ 143447 w 67"/>
              <a:gd name="T35" fmla="*/ 117531 h 69"/>
              <a:gd name="T36" fmla="*/ 161838 w 67"/>
              <a:gd name="T37" fmla="*/ 135895 h 69"/>
              <a:gd name="T38" fmla="*/ 183907 w 67"/>
              <a:gd name="T39" fmla="*/ 146914 h 69"/>
              <a:gd name="T40" fmla="*/ 205976 w 67"/>
              <a:gd name="T41" fmla="*/ 146914 h 69"/>
              <a:gd name="T42" fmla="*/ 220688 w 67"/>
              <a:gd name="T43" fmla="*/ 139568 h 69"/>
              <a:gd name="T44" fmla="*/ 235401 w 67"/>
              <a:gd name="T45" fmla="*/ 124877 h 69"/>
              <a:gd name="T46" fmla="*/ 239079 w 67"/>
              <a:gd name="T47" fmla="*/ 102840 h 69"/>
              <a:gd name="T48" fmla="*/ 231722 w 67"/>
              <a:gd name="T49" fmla="*/ 80802 h 69"/>
              <a:gd name="T50" fmla="*/ 220688 w 67"/>
              <a:gd name="T51" fmla="*/ 58765 h 69"/>
              <a:gd name="T52" fmla="*/ 209654 w 67"/>
              <a:gd name="T53" fmla="*/ 91821 h 69"/>
              <a:gd name="T54" fmla="*/ 180229 w 67"/>
              <a:gd name="T55" fmla="*/ 113858 h 69"/>
              <a:gd name="T56" fmla="*/ 202297 w 67"/>
              <a:gd name="T57" fmla="*/ 99167 h 69"/>
              <a:gd name="T58" fmla="*/ 187585 w 67"/>
              <a:gd name="T59" fmla="*/ 110185 h 69"/>
              <a:gd name="T60" fmla="*/ 202297 w 67"/>
              <a:gd name="T61" fmla="*/ 99167 h 69"/>
              <a:gd name="T62" fmla="*/ 191263 w 67"/>
              <a:gd name="T63" fmla="*/ 132222 h 69"/>
              <a:gd name="T64" fmla="*/ 198619 w 67"/>
              <a:gd name="T65" fmla="*/ 73457 h 69"/>
              <a:gd name="T66" fmla="*/ 102988 w 67"/>
              <a:gd name="T67" fmla="*/ 3673 h 69"/>
              <a:gd name="T68" fmla="*/ 77241 w 67"/>
              <a:gd name="T69" fmla="*/ 11019 h 69"/>
              <a:gd name="T70" fmla="*/ 66206 w 67"/>
              <a:gd name="T71" fmla="*/ 18364 h 69"/>
              <a:gd name="T72" fmla="*/ 51494 w 67"/>
              <a:gd name="T73" fmla="*/ 44074 h 69"/>
              <a:gd name="T74" fmla="*/ 51494 w 67"/>
              <a:gd name="T75" fmla="*/ 69784 h 69"/>
              <a:gd name="T76" fmla="*/ 69885 w 67"/>
              <a:gd name="T77" fmla="*/ 84475 h 69"/>
              <a:gd name="T78" fmla="*/ 91953 w 67"/>
              <a:gd name="T79" fmla="*/ 95494 h 69"/>
              <a:gd name="T80" fmla="*/ 114022 w 67"/>
              <a:gd name="T81" fmla="*/ 95494 h 69"/>
              <a:gd name="T82" fmla="*/ 128735 w 67"/>
              <a:gd name="T83" fmla="*/ 88148 h 69"/>
              <a:gd name="T84" fmla="*/ 143447 w 67"/>
              <a:gd name="T85" fmla="*/ 73457 h 69"/>
              <a:gd name="T86" fmla="*/ 147125 w 67"/>
              <a:gd name="T87" fmla="*/ 51420 h 69"/>
              <a:gd name="T88" fmla="*/ 139769 w 67"/>
              <a:gd name="T89" fmla="*/ 29383 h 69"/>
              <a:gd name="T90" fmla="*/ 128735 w 67"/>
              <a:gd name="T91" fmla="*/ 7346 h 69"/>
              <a:gd name="T92" fmla="*/ 117700 w 67"/>
              <a:gd name="T93" fmla="*/ 44074 h 69"/>
              <a:gd name="T94" fmla="*/ 88275 w 67"/>
              <a:gd name="T95" fmla="*/ 66111 h 69"/>
              <a:gd name="T96" fmla="*/ 110344 w 67"/>
              <a:gd name="T97" fmla="*/ 47747 h 69"/>
              <a:gd name="T98" fmla="*/ 95631 w 67"/>
              <a:gd name="T99" fmla="*/ 58765 h 69"/>
              <a:gd name="T100" fmla="*/ 110344 w 67"/>
              <a:gd name="T101" fmla="*/ 47747 h 69"/>
              <a:gd name="T102" fmla="*/ 99310 w 67"/>
              <a:gd name="T103" fmla="*/ 84475 h 69"/>
              <a:gd name="T104" fmla="*/ 106666 w 67"/>
              <a:gd name="T105" fmla="*/ 25710 h 69"/>
              <a:gd name="T106" fmla="*/ 51494 w 67"/>
              <a:gd name="T107" fmla="*/ 176296 h 69"/>
              <a:gd name="T108" fmla="*/ 102988 w 67"/>
              <a:gd name="T109" fmla="*/ 176296 h 69"/>
              <a:gd name="T110" fmla="*/ 77241 w 67"/>
              <a:gd name="T111" fmla="*/ 165278 h 69"/>
              <a:gd name="T112" fmla="*/ 77241 w 67"/>
              <a:gd name="T113" fmla="*/ 190988 h 69"/>
              <a:gd name="T114" fmla="*/ 106666 w 67"/>
              <a:gd name="T115" fmla="*/ 146914 h 69"/>
              <a:gd name="T116" fmla="*/ 47816 w 67"/>
              <a:gd name="T117" fmla="*/ 205679 h 69"/>
              <a:gd name="T118" fmla="*/ 106666 w 67"/>
              <a:gd name="T119" fmla="*/ 146914 h 69"/>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67" h="69">
                <a:moveTo>
                  <a:pt x="24" y="31"/>
                </a:moveTo>
                <a:cubicBezTo>
                  <a:pt x="25" y="32"/>
                  <a:pt x="26" y="32"/>
                  <a:pt x="27" y="32"/>
                </a:cubicBezTo>
                <a:cubicBezTo>
                  <a:pt x="29" y="30"/>
                  <a:pt x="29" y="30"/>
                  <a:pt x="29" y="30"/>
                </a:cubicBezTo>
                <a:cubicBezTo>
                  <a:pt x="31" y="30"/>
                  <a:pt x="32" y="31"/>
                  <a:pt x="33" y="32"/>
                </a:cubicBezTo>
                <a:cubicBezTo>
                  <a:pt x="32" y="35"/>
                  <a:pt x="32" y="35"/>
                  <a:pt x="32" y="35"/>
                </a:cubicBezTo>
                <a:cubicBezTo>
                  <a:pt x="32" y="35"/>
                  <a:pt x="33" y="36"/>
                  <a:pt x="33" y="36"/>
                </a:cubicBezTo>
                <a:cubicBezTo>
                  <a:pt x="34" y="37"/>
                  <a:pt x="34" y="37"/>
                  <a:pt x="34" y="37"/>
                </a:cubicBezTo>
                <a:cubicBezTo>
                  <a:pt x="37" y="36"/>
                  <a:pt x="37" y="36"/>
                  <a:pt x="37" y="36"/>
                </a:cubicBezTo>
                <a:cubicBezTo>
                  <a:pt x="39" y="37"/>
                  <a:pt x="39" y="39"/>
                  <a:pt x="40" y="40"/>
                </a:cubicBezTo>
                <a:cubicBezTo>
                  <a:pt x="37" y="42"/>
                  <a:pt x="37" y="42"/>
                  <a:pt x="37" y="42"/>
                </a:cubicBezTo>
                <a:cubicBezTo>
                  <a:pt x="37" y="43"/>
                  <a:pt x="38" y="44"/>
                  <a:pt x="38" y="46"/>
                </a:cubicBezTo>
                <a:cubicBezTo>
                  <a:pt x="41" y="46"/>
                  <a:pt x="41" y="46"/>
                  <a:pt x="41" y="46"/>
                </a:cubicBezTo>
                <a:cubicBezTo>
                  <a:pt x="42" y="48"/>
                  <a:pt x="42" y="49"/>
                  <a:pt x="41" y="51"/>
                </a:cubicBezTo>
                <a:cubicBezTo>
                  <a:pt x="38" y="51"/>
                  <a:pt x="38" y="51"/>
                  <a:pt x="38" y="51"/>
                </a:cubicBezTo>
                <a:cubicBezTo>
                  <a:pt x="38" y="52"/>
                  <a:pt x="37" y="53"/>
                  <a:pt x="37" y="54"/>
                </a:cubicBezTo>
                <a:cubicBezTo>
                  <a:pt x="40" y="56"/>
                  <a:pt x="40" y="56"/>
                  <a:pt x="40" y="56"/>
                </a:cubicBezTo>
                <a:cubicBezTo>
                  <a:pt x="39" y="58"/>
                  <a:pt x="38" y="60"/>
                  <a:pt x="37" y="61"/>
                </a:cubicBezTo>
                <a:cubicBezTo>
                  <a:pt x="34" y="59"/>
                  <a:pt x="34" y="59"/>
                  <a:pt x="34" y="59"/>
                </a:cubicBezTo>
                <a:cubicBezTo>
                  <a:pt x="34" y="60"/>
                  <a:pt x="33" y="60"/>
                  <a:pt x="33" y="60"/>
                </a:cubicBezTo>
                <a:cubicBezTo>
                  <a:pt x="33" y="61"/>
                  <a:pt x="32" y="61"/>
                  <a:pt x="32" y="62"/>
                </a:cubicBezTo>
                <a:cubicBezTo>
                  <a:pt x="33" y="65"/>
                  <a:pt x="33" y="65"/>
                  <a:pt x="33" y="65"/>
                </a:cubicBezTo>
                <a:cubicBezTo>
                  <a:pt x="32" y="66"/>
                  <a:pt x="30" y="67"/>
                  <a:pt x="29" y="67"/>
                </a:cubicBezTo>
                <a:cubicBezTo>
                  <a:pt x="27" y="64"/>
                  <a:pt x="27" y="64"/>
                  <a:pt x="27" y="64"/>
                </a:cubicBezTo>
                <a:cubicBezTo>
                  <a:pt x="26" y="65"/>
                  <a:pt x="25" y="65"/>
                  <a:pt x="24" y="65"/>
                </a:cubicBezTo>
                <a:cubicBezTo>
                  <a:pt x="23" y="69"/>
                  <a:pt x="23" y="69"/>
                  <a:pt x="23" y="69"/>
                </a:cubicBezTo>
                <a:cubicBezTo>
                  <a:pt x="22" y="69"/>
                  <a:pt x="20" y="69"/>
                  <a:pt x="18" y="69"/>
                </a:cubicBezTo>
                <a:cubicBezTo>
                  <a:pt x="18" y="65"/>
                  <a:pt x="18" y="65"/>
                  <a:pt x="18" y="65"/>
                </a:cubicBezTo>
                <a:cubicBezTo>
                  <a:pt x="17" y="65"/>
                  <a:pt x="16" y="65"/>
                  <a:pt x="15" y="64"/>
                </a:cubicBezTo>
                <a:cubicBezTo>
                  <a:pt x="13" y="67"/>
                  <a:pt x="13" y="67"/>
                  <a:pt x="13" y="67"/>
                </a:cubicBezTo>
                <a:cubicBezTo>
                  <a:pt x="11" y="67"/>
                  <a:pt x="10" y="66"/>
                  <a:pt x="9" y="65"/>
                </a:cubicBezTo>
                <a:cubicBezTo>
                  <a:pt x="10" y="62"/>
                  <a:pt x="10" y="62"/>
                  <a:pt x="10" y="62"/>
                </a:cubicBezTo>
                <a:cubicBezTo>
                  <a:pt x="10" y="61"/>
                  <a:pt x="9" y="61"/>
                  <a:pt x="9" y="60"/>
                </a:cubicBezTo>
                <a:cubicBezTo>
                  <a:pt x="8" y="60"/>
                  <a:pt x="8" y="60"/>
                  <a:pt x="8" y="59"/>
                </a:cubicBezTo>
                <a:cubicBezTo>
                  <a:pt x="5" y="61"/>
                  <a:pt x="5" y="61"/>
                  <a:pt x="5" y="61"/>
                </a:cubicBezTo>
                <a:cubicBezTo>
                  <a:pt x="3" y="59"/>
                  <a:pt x="2" y="58"/>
                  <a:pt x="2" y="56"/>
                </a:cubicBezTo>
                <a:cubicBezTo>
                  <a:pt x="5" y="54"/>
                  <a:pt x="5" y="54"/>
                  <a:pt x="5" y="54"/>
                </a:cubicBezTo>
                <a:cubicBezTo>
                  <a:pt x="4" y="53"/>
                  <a:pt x="4" y="52"/>
                  <a:pt x="4" y="51"/>
                </a:cubicBezTo>
                <a:cubicBezTo>
                  <a:pt x="1" y="51"/>
                  <a:pt x="1" y="51"/>
                  <a:pt x="1" y="51"/>
                </a:cubicBezTo>
                <a:cubicBezTo>
                  <a:pt x="0" y="49"/>
                  <a:pt x="0" y="47"/>
                  <a:pt x="1" y="46"/>
                </a:cubicBezTo>
                <a:cubicBezTo>
                  <a:pt x="4" y="45"/>
                  <a:pt x="4" y="45"/>
                  <a:pt x="4" y="45"/>
                </a:cubicBezTo>
                <a:cubicBezTo>
                  <a:pt x="4" y="44"/>
                  <a:pt x="4" y="43"/>
                  <a:pt x="5" y="42"/>
                </a:cubicBezTo>
                <a:cubicBezTo>
                  <a:pt x="2" y="40"/>
                  <a:pt x="2" y="40"/>
                  <a:pt x="2" y="40"/>
                </a:cubicBezTo>
                <a:cubicBezTo>
                  <a:pt x="3" y="38"/>
                  <a:pt x="3" y="37"/>
                  <a:pt x="5" y="36"/>
                </a:cubicBezTo>
                <a:cubicBezTo>
                  <a:pt x="8" y="37"/>
                  <a:pt x="8" y="37"/>
                  <a:pt x="8" y="37"/>
                </a:cubicBezTo>
                <a:cubicBezTo>
                  <a:pt x="8" y="37"/>
                  <a:pt x="8" y="37"/>
                  <a:pt x="9" y="36"/>
                </a:cubicBezTo>
                <a:cubicBezTo>
                  <a:pt x="9" y="36"/>
                  <a:pt x="10" y="35"/>
                  <a:pt x="10" y="35"/>
                </a:cubicBezTo>
                <a:cubicBezTo>
                  <a:pt x="9" y="32"/>
                  <a:pt x="9" y="32"/>
                  <a:pt x="9" y="32"/>
                </a:cubicBezTo>
                <a:cubicBezTo>
                  <a:pt x="10" y="31"/>
                  <a:pt x="11" y="30"/>
                  <a:pt x="13" y="29"/>
                </a:cubicBezTo>
                <a:cubicBezTo>
                  <a:pt x="15" y="32"/>
                  <a:pt x="15" y="32"/>
                  <a:pt x="15" y="32"/>
                </a:cubicBezTo>
                <a:cubicBezTo>
                  <a:pt x="16" y="32"/>
                  <a:pt x="17" y="32"/>
                  <a:pt x="18" y="31"/>
                </a:cubicBezTo>
                <a:cubicBezTo>
                  <a:pt x="19" y="28"/>
                  <a:pt x="19" y="28"/>
                  <a:pt x="19" y="28"/>
                </a:cubicBezTo>
                <a:cubicBezTo>
                  <a:pt x="20" y="28"/>
                  <a:pt x="22" y="28"/>
                  <a:pt x="24" y="28"/>
                </a:cubicBezTo>
                <a:cubicBezTo>
                  <a:pt x="24" y="31"/>
                  <a:pt x="24" y="31"/>
                  <a:pt x="24" y="31"/>
                </a:cubicBezTo>
                <a:close/>
                <a:moveTo>
                  <a:pt x="56" y="17"/>
                </a:moveTo>
                <a:cubicBezTo>
                  <a:pt x="56" y="14"/>
                  <a:pt x="56" y="14"/>
                  <a:pt x="56" y="14"/>
                </a:cubicBezTo>
                <a:cubicBezTo>
                  <a:pt x="55" y="14"/>
                  <a:pt x="54" y="14"/>
                  <a:pt x="53" y="14"/>
                </a:cubicBezTo>
                <a:cubicBezTo>
                  <a:pt x="52" y="16"/>
                  <a:pt x="52" y="16"/>
                  <a:pt x="52" y="16"/>
                </a:cubicBezTo>
                <a:cubicBezTo>
                  <a:pt x="51" y="16"/>
                  <a:pt x="51" y="16"/>
                  <a:pt x="50" y="17"/>
                </a:cubicBezTo>
                <a:cubicBezTo>
                  <a:pt x="49" y="15"/>
                  <a:pt x="49" y="15"/>
                  <a:pt x="49" y="15"/>
                </a:cubicBezTo>
                <a:cubicBezTo>
                  <a:pt x="48" y="15"/>
                  <a:pt x="47" y="15"/>
                  <a:pt x="46" y="16"/>
                </a:cubicBezTo>
                <a:cubicBezTo>
                  <a:pt x="46" y="18"/>
                  <a:pt x="46" y="18"/>
                  <a:pt x="46" y="18"/>
                </a:cubicBezTo>
                <a:cubicBezTo>
                  <a:pt x="46" y="18"/>
                  <a:pt x="46" y="19"/>
                  <a:pt x="45" y="19"/>
                </a:cubicBezTo>
                <a:cubicBezTo>
                  <a:pt x="45" y="19"/>
                  <a:pt x="45" y="19"/>
                  <a:pt x="45" y="20"/>
                </a:cubicBezTo>
                <a:cubicBezTo>
                  <a:pt x="43" y="18"/>
                  <a:pt x="43" y="18"/>
                  <a:pt x="43" y="18"/>
                </a:cubicBezTo>
                <a:cubicBezTo>
                  <a:pt x="42" y="19"/>
                  <a:pt x="41" y="20"/>
                  <a:pt x="41" y="21"/>
                </a:cubicBezTo>
                <a:cubicBezTo>
                  <a:pt x="42" y="23"/>
                  <a:pt x="42" y="23"/>
                  <a:pt x="42" y="23"/>
                </a:cubicBezTo>
                <a:cubicBezTo>
                  <a:pt x="42" y="24"/>
                  <a:pt x="42" y="24"/>
                  <a:pt x="41" y="25"/>
                </a:cubicBezTo>
                <a:cubicBezTo>
                  <a:pt x="39" y="25"/>
                  <a:pt x="39" y="25"/>
                  <a:pt x="39" y="25"/>
                </a:cubicBezTo>
                <a:cubicBezTo>
                  <a:pt x="39" y="26"/>
                  <a:pt x="38" y="27"/>
                  <a:pt x="39" y="28"/>
                </a:cubicBezTo>
                <a:cubicBezTo>
                  <a:pt x="41" y="29"/>
                  <a:pt x="41" y="29"/>
                  <a:pt x="41" y="29"/>
                </a:cubicBezTo>
                <a:cubicBezTo>
                  <a:pt x="41" y="30"/>
                  <a:pt x="41" y="30"/>
                  <a:pt x="41" y="31"/>
                </a:cubicBezTo>
                <a:cubicBezTo>
                  <a:pt x="39" y="32"/>
                  <a:pt x="39" y="32"/>
                  <a:pt x="39" y="32"/>
                </a:cubicBezTo>
                <a:cubicBezTo>
                  <a:pt x="39" y="33"/>
                  <a:pt x="40" y="34"/>
                  <a:pt x="41" y="35"/>
                </a:cubicBezTo>
                <a:cubicBezTo>
                  <a:pt x="43" y="35"/>
                  <a:pt x="43" y="35"/>
                  <a:pt x="43" y="35"/>
                </a:cubicBezTo>
                <a:cubicBezTo>
                  <a:pt x="43" y="35"/>
                  <a:pt x="43" y="35"/>
                  <a:pt x="44" y="36"/>
                </a:cubicBezTo>
                <a:cubicBezTo>
                  <a:pt x="44" y="36"/>
                  <a:pt x="44" y="36"/>
                  <a:pt x="44" y="37"/>
                </a:cubicBezTo>
                <a:cubicBezTo>
                  <a:pt x="43" y="39"/>
                  <a:pt x="43" y="39"/>
                  <a:pt x="43" y="39"/>
                </a:cubicBezTo>
                <a:cubicBezTo>
                  <a:pt x="44" y="39"/>
                  <a:pt x="45" y="40"/>
                  <a:pt x="46" y="41"/>
                </a:cubicBezTo>
                <a:cubicBezTo>
                  <a:pt x="47" y="39"/>
                  <a:pt x="47" y="39"/>
                  <a:pt x="47" y="39"/>
                </a:cubicBezTo>
                <a:cubicBezTo>
                  <a:pt x="48" y="39"/>
                  <a:pt x="49" y="39"/>
                  <a:pt x="50" y="40"/>
                </a:cubicBezTo>
                <a:cubicBezTo>
                  <a:pt x="50" y="42"/>
                  <a:pt x="50" y="42"/>
                  <a:pt x="50" y="42"/>
                </a:cubicBezTo>
                <a:cubicBezTo>
                  <a:pt x="51" y="42"/>
                  <a:pt x="52" y="43"/>
                  <a:pt x="53" y="42"/>
                </a:cubicBezTo>
                <a:cubicBezTo>
                  <a:pt x="54" y="40"/>
                  <a:pt x="54" y="40"/>
                  <a:pt x="54" y="40"/>
                </a:cubicBezTo>
                <a:cubicBezTo>
                  <a:pt x="54" y="40"/>
                  <a:pt x="55" y="40"/>
                  <a:pt x="56" y="40"/>
                </a:cubicBezTo>
                <a:cubicBezTo>
                  <a:pt x="57" y="42"/>
                  <a:pt x="57" y="42"/>
                  <a:pt x="57" y="42"/>
                </a:cubicBezTo>
                <a:cubicBezTo>
                  <a:pt x="58" y="42"/>
                  <a:pt x="59" y="41"/>
                  <a:pt x="60" y="40"/>
                </a:cubicBezTo>
                <a:cubicBezTo>
                  <a:pt x="59" y="38"/>
                  <a:pt x="59" y="38"/>
                  <a:pt x="59" y="38"/>
                </a:cubicBezTo>
                <a:cubicBezTo>
                  <a:pt x="60" y="38"/>
                  <a:pt x="60" y="38"/>
                  <a:pt x="60" y="38"/>
                </a:cubicBezTo>
                <a:cubicBezTo>
                  <a:pt x="61" y="37"/>
                  <a:pt x="61" y="37"/>
                  <a:pt x="61" y="37"/>
                </a:cubicBezTo>
                <a:cubicBezTo>
                  <a:pt x="63" y="38"/>
                  <a:pt x="63" y="38"/>
                  <a:pt x="63" y="38"/>
                </a:cubicBezTo>
                <a:cubicBezTo>
                  <a:pt x="64" y="37"/>
                  <a:pt x="65" y="36"/>
                  <a:pt x="65" y="35"/>
                </a:cubicBezTo>
                <a:cubicBezTo>
                  <a:pt x="64" y="34"/>
                  <a:pt x="64" y="34"/>
                  <a:pt x="64" y="34"/>
                </a:cubicBezTo>
                <a:cubicBezTo>
                  <a:pt x="64" y="33"/>
                  <a:pt x="64" y="32"/>
                  <a:pt x="64" y="31"/>
                </a:cubicBezTo>
                <a:cubicBezTo>
                  <a:pt x="67" y="31"/>
                  <a:pt x="67" y="31"/>
                  <a:pt x="67" y="31"/>
                </a:cubicBezTo>
                <a:cubicBezTo>
                  <a:pt x="67" y="30"/>
                  <a:pt x="67" y="29"/>
                  <a:pt x="67" y="28"/>
                </a:cubicBezTo>
                <a:cubicBezTo>
                  <a:pt x="65" y="28"/>
                  <a:pt x="65" y="28"/>
                  <a:pt x="65" y="28"/>
                </a:cubicBezTo>
                <a:cubicBezTo>
                  <a:pt x="65" y="27"/>
                  <a:pt x="65" y="26"/>
                  <a:pt x="64" y="25"/>
                </a:cubicBezTo>
                <a:cubicBezTo>
                  <a:pt x="67" y="24"/>
                  <a:pt x="67" y="24"/>
                  <a:pt x="67" y="24"/>
                </a:cubicBezTo>
                <a:cubicBezTo>
                  <a:pt x="66" y="23"/>
                  <a:pt x="66" y="22"/>
                  <a:pt x="65" y="21"/>
                </a:cubicBezTo>
                <a:cubicBezTo>
                  <a:pt x="63" y="22"/>
                  <a:pt x="63" y="22"/>
                  <a:pt x="63" y="22"/>
                </a:cubicBezTo>
                <a:cubicBezTo>
                  <a:pt x="63" y="21"/>
                  <a:pt x="62" y="21"/>
                  <a:pt x="62" y="21"/>
                </a:cubicBezTo>
                <a:cubicBezTo>
                  <a:pt x="62" y="20"/>
                  <a:pt x="62" y="20"/>
                  <a:pt x="61" y="20"/>
                </a:cubicBezTo>
                <a:cubicBezTo>
                  <a:pt x="63" y="18"/>
                  <a:pt x="63" y="18"/>
                  <a:pt x="63" y="18"/>
                </a:cubicBezTo>
                <a:cubicBezTo>
                  <a:pt x="62" y="17"/>
                  <a:pt x="61" y="16"/>
                  <a:pt x="60" y="16"/>
                </a:cubicBezTo>
                <a:cubicBezTo>
                  <a:pt x="58" y="18"/>
                  <a:pt x="58" y="18"/>
                  <a:pt x="58" y="18"/>
                </a:cubicBezTo>
                <a:cubicBezTo>
                  <a:pt x="58" y="17"/>
                  <a:pt x="57" y="17"/>
                  <a:pt x="56" y="17"/>
                </a:cubicBezTo>
                <a:close/>
                <a:moveTo>
                  <a:pt x="53" y="23"/>
                </a:moveTo>
                <a:cubicBezTo>
                  <a:pt x="55" y="23"/>
                  <a:pt x="56" y="24"/>
                  <a:pt x="57" y="25"/>
                </a:cubicBezTo>
                <a:cubicBezTo>
                  <a:pt x="58" y="26"/>
                  <a:pt x="58" y="27"/>
                  <a:pt x="58" y="29"/>
                </a:cubicBezTo>
                <a:cubicBezTo>
                  <a:pt x="58" y="30"/>
                  <a:pt x="57" y="31"/>
                  <a:pt x="56" y="32"/>
                </a:cubicBezTo>
                <a:cubicBezTo>
                  <a:pt x="55" y="33"/>
                  <a:pt x="54" y="33"/>
                  <a:pt x="52" y="33"/>
                </a:cubicBezTo>
                <a:cubicBezTo>
                  <a:pt x="51" y="33"/>
                  <a:pt x="50" y="32"/>
                  <a:pt x="49" y="31"/>
                </a:cubicBezTo>
                <a:cubicBezTo>
                  <a:pt x="48" y="30"/>
                  <a:pt x="48" y="29"/>
                  <a:pt x="48" y="28"/>
                </a:cubicBezTo>
                <a:cubicBezTo>
                  <a:pt x="48" y="26"/>
                  <a:pt x="49" y="25"/>
                  <a:pt x="50" y="24"/>
                </a:cubicBezTo>
                <a:cubicBezTo>
                  <a:pt x="51" y="23"/>
                  <a:pt x="52" y="23"/>
                  <a:pt x="53" y="23"/>
                </a:cubicBezTo>
                <a:close/>
                <a:moveTo>
                  <a:pt x="55" y="27"/>
                </a:moveTo>
                <a:cubicBezTo>
                  <a:pt x="55" y="27"/>
                  <a:pt x="55" y="28"/>
                  <a:pt x="55" y="28"/>
                </a:cubicBezTo>
                <a:cubicBezTo>
                  <a:pt x="55" y="29"/>
                  <a:pt x="55" y="30"/>
                  <a:pt x="54" y="30"/>
                </a:cubicBezTo>
                <a:cubicBezTo>
                  <a:pt x="54" y="30"/>
                  <a:pt x="53" y="31"/>
                  <a:pt x="53" y="31"/>
                </a:cubicBezTo>
                <a:cubicBezTo>
                  <a:pt x="52" y="30"/>
                  <a:pt x="51" y="30"/>
                  <a:pt x="51" y="30"/>
                </a:cubicBezTo>
                <a:cubicBezTo>
                  <a:pt x="51" y="29"/>
                  <a:pt x="50" y="29"/>
                  <a:pt x="51" y="28"/>
                </a:cubicBezTo>
                <a:cubicBezTo>
                  <a:pt x="51" y="27"/>
                  <a:pt x="51" y="27"/>
                  <a:pt x="51" y="26"/>
                </a:cubicBezTo>
                <a:cubicBezTo>
                  <a:pt x="52" y="26"/>
                  <a:pt x="52" y="26"/>
                  <a:pt x="53" y="26"/>
                </a:cubicBezTo>
                <a:cubicBezTo>
                  <a:pt x="54" y="26"/>
                  <a:pt x="54" y="26"/>
                  <a:pt x="55" y="27"/>
                </a:cubicBezTo>
                <a:close/>
                <a:moveTo>
                  <a:pt x="59" y="23"/>
                </a:moveTo>
                <a:cubicBezTo>
                  <a:pt x="60" y="25"/>
                  <a:pt x="61" y="27"/>
                  <a:pt x="61" y="29"/>
                </a:cubicBezTo>
                <a:cubicBezTo>
                  <a:pt x="60" y="31"/>
                  <a:pt x="59" y="33"/>
                  <a:pt x="58" y="34"/>
                </a:cubicBezTo>
                <a:cubicBezTo>
                  <a:pt x="56" y="36"/>
                  <a:pt x="54" y="36"/>
                  <a:pt x="52" y="36"/>
                </a:cubicBezTo>
                <a:cubicBezTo>
                  <a:pt x="50" y="36"/>
                  <a:pt x="48" y="35"/>
                  <a:pt x="47" y="33"/>
                </a:cubicBezTo>
                <a:cubicBezTo>
                  <a:pt x="45" y="32"/>
                  <a:pt x="45" y="30"/>
                  <a:pt x="45" y="27"/>
                </a:cubicBezTo>
                <a:cubicBezTo>
                  <a:pt x="45" y="25"/>
                  <a:pt x="46" y="23"/>
                  <a:pt x="48" y="22"/>
                </a:cubicBezTo>
                <a:cubicBezTo>
                  <a:pt x="50" y="21"/>
                  <a:pt x="52" y="20"/>
                  <a:pt x="54" y="20"/>
                </a:cubicBezTo>
                <a:cubicBezTo>
                  <a:pt x="56" y="21"/>
                  <a:pt x="58" y="22"/>
                  <a:pt x="59" y="23"/>
                </a:cubicBezTo>
                <a:close/>
                <a:moveTo>
                  <a:pt x="31" y="3"/>
                </a:moveTo>
                <a:cubicBezTo>
                  <a:pt x="31" y="1"/>
                  <a:pt x="31" y="1"/>
                  <a:pt x="31" y="1"/>
                </a:cubicBezTo>
                <a:cubicBezTo>
                  <a:pt x="30" y="1"/>
                  <a:pt x="29" y="0"/>
                  <a:pt x="28" y="1"/>
                </a:cubicBezTo>
                <a:cubicBezTo>
                  <a:pt x="27" y="3"/>
                  <a:pt x="27" y="3"/>
                  <a:pt x="27" y="3"/>
                </a:cubicBezTo>
                <a:cubicBezTo>
                  <a:pt x="27" y="3"/>
                  <a:pt x="26" y="3"/>
                  <a:pt x="25" y="3"/>
                </a:cubicBezTo>
                <a:cubicBezTo>
                  <a:pt x="24" y="1"/>
                  <a:pt x="24" y="1"/>
                  <a:pt x="24" y="1"/>
                </a:cubicBezTo>
                <a:cubicBezTo>
                  <a:pt x="23" y="1"/>
                  <a:pt x="22" y="2"/>
                  <a:pt x="21" y="3"/>
                </a:cubicBezTo>
                <a:cubicBezTo>
                  <a:pt x="21" y="5"/>
                  <a:pt x="21" y="5"/>
                  <a:pt x="21" y="5"/>
                </a:cubicBezTo>
                <a:cubicBezTo>
                  <a:pt x="21" y="5"/>
                  <a:pt x="21" y="5"/>
                  <a:pt x="20" y="6"/>
                </a:cubicBezTo>
                <a:cubicBezTo>
                  <a:pt x="20" y="6"/>
                  <a:pt x="20" y="6"/>
                  <a:pt x="20" y="6"/>
                </a:cubicBezTo>
                <a:cubicBezTo>
                  <a:pt x="18" y="5"/>
                  <a:pt x="18" y="5"/>
                  <a:pt x="18" y="5"/>
                </a:cubicBezTo>
                <a:cubicBezTo>
                  <a:pt x="17" y="6"/>
                  <a:pt x="16" y="7"/>
                  <a:pt x="16" y="8"/>
                </a:cubicBezTo>
                <a:cubicBezTo>
                  <a:pt x="17" y="9"/>
                  <a:pt x="17" y="9"/>
                  <a:pt x="17" y="9"/>
                </a:cubicBezTo>
                <a:cubicBezTo>
                  <a:pt x="17" y="10"/>
                  <a:pt x="17" y="11"/>
                  <a:pt x="16" y="12"/>
                </a:cubicBezTo>
                <a:cubicBezTo>
                  <a:pt x="14" y="12"/>
                  <a:pt x="14" y="12"/>
                  <a:pt x="14" y="12"/>
                </a:cubicBezTo>
                <a:cubicBezTo>
                  <a:pt x="14" y="13"/>
                  <a:pt x="14" y="14"/>
                  <a:pt x="14" y="15"/>
                </a:cubicBezTo>
                <a:cubicBezTo>
                  <a:pt x="16" y="15"/>
                  <a:pt x="16" y="15"/>
                  <a:pt x="16" y="15"/>
                </a:cubicBezTo>
                <a:cubicBezTo>
                  <a:pt x="16" y="16"/>
                  <a:pt x="16" y="17"/>
                  <a:pt x="16" y="18"/>
                </a:cubicBezTo>
                <a:cubicBezTo>
                  <a:pt x="14" y="19"/>
                  <a:pt x="14" y="19"/>
                  <a:pt x="14" y="19"/>
                </a:cubicBezTo>
                <a:cubicBezTo>
                  <a:pt x="14" y="20"/>
                  <a:pt x="15" y="21"/>
                  <a:pt x="16" y="22"/>
                </a:cubicBezTo>
                <a:cubicBezTo>
                  <a:pt x="18" y="21"/>
                  <a:pt x="18" y="21"/>
                  <a:pt x="18" y="21"/>
                </a:cubicBezTo>
                <a:cubicBezTo>
                  <a:pt x="18" y="22"/>
                  <a:pt x="18" y="22"/>
                  <a:pt x="19" y="22"/>
                </a:cubicBezTo>
                <a:cubicBezTo>
                  <a:pt x="19" y="23"/>
                  <a:pt x="19" y="23"/>
                  <a:pt x="19" y="23"/>
                </a:cubicBezTo>
                <a:cubicBezTo>
                  <a:pt x="18" y="25"/>
                  <a:pt x="18" y="25"/>
                  <a:pt x="18" y="25"/>
                </a:cubicBezTo>
                <a:cubicBezTo>
                  <a:pt x="19" y="26"/>
                  <a:pt x="20" y="27"/>
                  <a:pt x="21" y="27"/>
                </a:cubicBezTo>
                <a:cubicBezTo>
                  <a:pt x="23" y="25"/>
                  <a:pt x="23" y="25"/>
                  <a:pt x="23" y="25"/>
                </a:cubicBezTo>
                <a:cubicBezTo>
                  <a:pt x="23" y="26"/>
                  <a:pt x="24" y="26"/>
                  <a:pt x="25" y="26"/>
                </a:cubicBezTo>
                <a:cubicBezTo>
                  <a:pt x="25" y="29"/>
                  <a:pt x="25" y="29"/>
                  <a:pt x="25" y="29"/>
                </a:cubicBezTo>
                <a:cubicBezTo>
                  <a:pt x="26" y="29"/>
                  <a:pt x="27" y="29"/>
                  <a:pt x="28" y="29"/>
                </a:cubicBezTo>
                <a:cubicBezTo>
                  <a:pt x="29" y="27"/>
                  <a:pt x="29" y="27"/>
                  <a:pt x="29" y="27"/>
                </a:cubicBezTo>
                <a:cubicBezTo>
                  <a:pt x="29" y="27"/>
                  <a:pt x="30" y="27"/>
                  <a:pt x="31" y="26"/>
                </a:cubicBezTo>
                <a:cubicBezTo>
                  <a:pt x="32" y="28"/>
                  <a:pt x="32" y="28"/>
                  <a:pt x="32" y="28"/>
                </a:cubicBezTo>
                <a:cubicBezTo>
                  <a:pt x="33" y="28"/>
                  <a:pt x="34" y="28"/>
                  <a:pt x="35" y="27"/>
                </a:cubicBezTo>
                <a:cubicBezTo>
                  <a:pt x="34" y="25"/>
                  <a:pt x="34" y="25"/>
                  <a:pt x="34" y="25"/>
                </a:cubicBezTo>
                <a:cubicBezTo>
                  <a:pt x="35" y="25"/>
                  <a:pt x="35" y="24"/>
                  <a:pt x="35" y="24"/>
                </a:cubicBezTo>
                <a:cubicBezTo>
                  <a:pt x="36" y="24"/>
                  <a:pt x="36" y="24"/>
                  <a:pt x="36" y="23"/>
                </a:cubicBezTo>
                <a:cubicBezTo>
                  <a:pt x="38" y="25"/>
                  <a:pt x="38" y="25"/>
                  <a:pt x="38" y="25"/>
                </a:cubicBezTo>
                <a:cubicBezTo>
                  <a:pt x="39" y="24"/>
                  <a:pt x="40" y="23"/>
                  <a:pt x="40" y="22"/>
                </a:cubicBezTo>
                <a:cubicBezTo>
                  <a:pt x="39" y="20"/>
                  <a:pt x="39" y="20"/>
                  <a:pt x="39" y="20"/>
                </a:cubicBezTo>
                <a:cubicBezTo>
                  <a:pt x="39" y="20"/>
                  <a:pt x="39" y="19"/>
                  <a:pt x="39" y="18"/>
                </a:cubicBezTo>
                <a:cubicBezTo>
                  <a:pt x="42" y="18"/>
                  <a:pt x="42" y="18"/>
                  <a:pt x="42" y="18"/>
                </a:cubicBezTo>
                <a:cubicBezTo>
                  <a:pt x="42" y="17"/>
                  <a:pt x="42" y="16"/>
                  <a:pt x="42" y="15"/>
                </a:cubicBezTo>
                <a:cubicBezTo>
                  <a:pt x="40" y="14"/>
                  <a:pt x="40" y="14"/>
                  <a:pt x="40" y="14"/>
                </a:cubicBezTo>
                <a:cubicBezTo>
                  <a:pt x="40" y="13"/>
                  <a:pt x="40" y="13"/>
                  <a:pt x="40" y="12"/>
                </a:cubicBezTo>
                <a:cubicBezTo>
                  <a:pt x="42" y="11"/>
                  <a:pt x="42" y="11"/>
                  <a:pt x="42" y="11"/>
                </a:cubicBezTo>
                <a:cubicBezTo>
                  <a:pt x="41" y="10"/>
                  <a:pt x="41" y="9"/>
                  <a:pt x="40" y="8"/>
                </a:cubicBezTo>
                <a:cubicBezTo>
                  <a:pt x="38" y="8"/>
                  <a:pt x="38" y="8"/>
                  <a:pt x="38" y="8"/>
                </a:cubicBezTo>
                <a:cubicBezTo>
                  <a:pt x="38" y="8"/>
                  <a:pt x="37" y="8"/>
                  <a:pt x="37" y="7"/>
                </a:cubicBezTo>
                <a:cubicBezTo>
                  <a:pt x="37" y="7"/>
                  <a:pt x="37" y="7"/>
                  <a:pt x="36" y="7"/>
                </a:cubicBezTo>
                <a:cubicBezTo>
                  <a:pt x="38" y="5"/>
                  <a:pt x="38" y="5"/>
                  <a:pt x="38" y="5"/>
                </a:cubicBezTo>
                <a:cubicBezTo>
                  <a:pt x="37" y="4"/>
                  <a:pt x="36" y="3"/>
                  <a:pt x="35" y="2"/>
                </a:cubicBezTo>
                <a:cubicBezTo>
                  <a:pt x="33" y="4"/>
                  <a:pt x="33" y="4"/>
                  <a:pt x="33" y="4"/>
                </a:cubicBezTo>
                <a:cubicBezTo>
                  <a:pt x="33" y="4"/>
                  <a:pt x="32" y="4"/>
                  <a:pt x="31" y="3"/>
                </a:cubicBezTo>
                <a:close/>
                <a:moveTo>
                  <a:pt x="28" y="10"/>
                </a:moveTo>
                <a:cubicBezTo>
                  <a:pt x="30" y="10"/>
                  <a:pt x="31" y="11"/>
                  <a:pt x="32" y="12"/>
                </a:cubicBezTo>
                <a:cubicBezTo>
                  <a:pt x="33" y="13"/>
                  <a:pt x="33" y="14"/>
                  <a:pt x="33" y="15"/>
                </a:cubicBezTo>
                <a:cubicBezTo>
                  <a:pt x="33" y="17"/>
                  <a:pt x="32" y="18"/>
                  <a:pt x="31" y="19"/>
                </a:cubicBezTo>
                <a:cubicBezTo>
                  <a:pt x="30" y="20"/>
                  <a:pt x="29" y="20"/>
                  <a:pt x="27" y="20"/>
                </a:cubicBezTo>
                <a:cubicBezTo>
                  <a:pt x="26" y="20"/>
                  <a:pt x="25" y="19"/>
                  <a:pt x="24" y="18"/>
                </a:cubicBezTo>
                <a:cubicBezTo>
                  <a:pt x="23" y="17"/>
                  <a:pt x="23" y="16"/>
                  <a:pt x="23" y="14"/>
                </a:cubicBezTo>
                <a:cubicBezTo>
                  <a:pt x="23" y="13"/>
                  <a:pt x="24" y="12"/>
                  <a:pt x="25" y="11"/>
                </a:cubicBezTo>
                <a:cubicBezTo>
                  <a:pt x="26" y="10"/>
                  <a:pt x="27" y="10"/>
                  <a:pt x="28" y="10"/>
                </a:cubicBezTo>
                <a:close/>
                <a:moveTo>
                  <a:pt x="30" y="13"/>
                </a:moveTo>
                <a:cubicBezTo>
                  <a:pt x="30" y="14"/>
                  <a:pt x="30" y="14"/>
                  <a:pt x="30" y="15"/>
                </a:cubicBezTo>
                <a:cubicBezTo>
                  <a:pt x="30" y="16"/>
                  <a:pt x="30" y="16"/>
                  <a:pt x="29" y="17"/>
                </a:cubicBezTo>
                <a:cubicBezTo>
                  <a:pt x="29" y="17"/>
                  <a:pt x="28" y="17"/>
                  <a:pt x="28" y="17"/>
                </a:cubicBezTo>
                <a:cubicBezTo>
                  <a:pt x="27" y="17"/>
                  <a:pt x="26" y="17"/>
                  <a:pt x="26" y="16"/>
                </a:cubicBezTo>
                <a:cubicBezTo>
                  <a:pt x="26" y="16"/>
                  <a:pt x="26" y="15"/>
                  <a:pt x="26" y="15"/>
                </a:cubicBezTo>
                <a:cubicBezTo>
                  <a:pt x="26" y="14"/>
                  <a:pt x="26" y="13"/>
                  <a:pt x="26" y="13"/>
                </a:cubicBezTo>
                <a:cubicBezTo>
                  <a:pt x="27" y="13"/>
                  <a:pt x="28" y="12"/>
                  <a:pt x="28" y="13"/>
                </a:cubicBezTo>
                <a:cubicBezTo>
                  <a:pt x="29" y="13"/>
                  <a:pt x="29" y="13"/>
                  <a:pt x="30" y="13"/>
                </a:cubicBezTo>
                <a:close/>
                <a:moveTo>
                  <a:pt x="34" y="10"/>
                </a:moveTo>
                <a:cubicBezTo>
                  <a:pt x="35" y="11"/>
                  <a:pt x="36" y="14"/>
                  <a:pt x="36" y="16"/>
                </a:cubicBezTo>
                <a:cubicBezTo>
                  <a:pt x="36" y="18"/>
                  <a:pt x="34" y="20"/>
                  <a:pt x="33" y="21"/>
                </a:cubicBezTo>
                <a:cubicBezTo>
                  <a:pt x="31" y="22"/>
                  <a:pt x="29" y="23"/>
                  <a:pt x="27" y="23"/>
                </a:cubicBezTo>
                <a:cubicBezTo>
                  <a:pt x="25" y="22"/>
                  <a:pt x="23" y="21"/>
                  <a:pt x="22" y="20"/>
                </a:cubicBezTo>
                <a:cubicBezTo>
                  <a:pt x="21" y="18"/>
                  <a:pt x="20" y="16"/>
                  <a:pt x="20" y="14"/>
                </a:cubicBezTo>
                <a:cubicBezTo>
                  <a:pt x="20" y="12"/>
                  <a:pt x="21" y="10"/>
                  <a:pt x="23" y="9"/>
                </a:cubicBezTo>
                <a:cubicBezTo>
                  <a:pt x="25" y="7"/>
                  <a:pt x="27" y="7"/>
                  <a:pt x="29" y="7"/>
                </a:cubicBezTo>
                <a:cubicBezTo>
                  <a:pt x="31" y="7"/>
                  <a:pt x="33" y="8"/>
                  <a:pt x="34" y="10"/>
                </a:cubicBezTo>
                <a:close/>
                <a:moveTo>
                  <a:pt x="21" y="41"/>
                </a:moveTo>
                <a:cubicBezTo>
                  <a:pt x="19" y="41"/>
                  <a:pt x="17" y="42"/>
                  <a:pt x="16" y="43"/>
                </a:cubicBezTo>
                <a:cubicBezTo>
                  <a:pt x="14" y="44"/>
                  <a:pt x="14" y="46"/>
                  <a:pt x="14" y="48"/>
                </a:cubicBezTo>
                <a:cubicBezTo>
                  <a:pt x="14" y="50"/>
                  <a:pt x="14" y="52"/>
                  <a:pt x="16" y="54"/>
                </a:cubicBezTo>
                <a:cubicBezTo>
                  <a:pt x="17" y="55"/>
                  <a:pt x="19" y="56"/>
                  <a:pt x="21" y="56"/>
                </a:cubicBezTo>
                <a:cubicBezTo>
                  <a:pt x="23" y="56"/>
                  <a:pt x="25" y="55"/>
                  <a:pt x="26" y="54"/>
                </a:cubicBezTo>
                <a:cubicBezTo>
                  <a:pt x="28" y="52"/>
                  <a:pt x="28" y="50"/>
                  <a:pt x="28" y="48"/>
                </a:cubicBezTo>
                <a:cubicBezTo>
                  <a:pt x="28" y="46"/>
                  <a:pt x="28" y="44"/>
                  <a:pt x="26" y="43"/>
                </a:cubicBezTo>
                <a:cubicBezTo>
                  <a:pt x="25" y="42"/>
                  <a:pt x="23" y="41"/>
                  <a:pt x="21" y="41"/>
                </a:cubicBezTo>
                <a:close/>
                <a:moveTo>
                  <a:pt x="23" y="46"/>
                </a:moveTo>
                <a:cubicBezTo>
                  <a:pt x="23" y="45"/>
                  <a:pt x="22" y="45"/>
                  <a:pt x="21" y="45"/>
                </a:cubicBezTo>
                <a:cubicBezTo>
                  <a:pt x="20" y="45"/>
                  <a:pt x="19" y="45"/>
                  <a:pt x="19" y="46"/>
                </a:cubicBezTo>
                <a:cubicBezTo>
                  <a:pt x="18" y="47"/>
                  <a:pt x="18" y="47"/>
                  <a:pt x="18" y="48"/>
                </a:cubicBezTo>
                <a:cubicBezTo>
                  <a:pt x="18" y="49"/>
                  <a:pt x="18" y="50"/>
                  <a:pt x="19" y="51"/>
                </a:cubicBezTo>
                <a:cubicBezTo>
                  <a:pt x="19" y="51"/>
                  <a:pt x="20" y="52"/>
                  <a:pt x="21" y="52"/>
                </a:cubicBezTo>
                <a:cubicBezTo>
                  <a:pt x="22" y="52"/>
                  <a:pt x="23" y="51"/>
                  <a:pt x="23" y="51"/>
                </a:cubicBezTo>
                <a:cubicBezTo>
                  <a:pt x="24" y="50"/>
                  <a:pt x="24" y="49"/>
                  <a:pt x="24" y="48"/>
                </a:cubicBezTo>
                <a:cubicBezTo>
                  <a:pt x="24" y="47"/>
                  <a:pt x="24" y="47"/>
                  <a:pt x="23" y="46"/>
                </a:cubicBezTo>
                <a:close/>
                <a:moveTo>
                  <a:pt x="29" y="40"/>
                </a:moveTo>
                <a:cubicBezTo>
                  <a:pt x="27" y="38"/>
                  <a:pt x="24" y="37"/>
                  <a:pt x="21" y="37"/>
                </a:cubicBezTo>
                <a:cubicBezTo>
                  <a:pt x="18" y="37"/>
                  <a:pt x="15" y="38"/>
                  <a:pt x="13" y="40"/>
                </a:cubicBezTo>
                <a:cubicBezTo>
                  <a:pt x="11" y="42"/>
                  <a:pt x="10" y="45"/>
                  <a:pt x="10" y="48"/>
                </a:cubicBezTo>
                <a:cubicBezTo>
                  <a:pt x="10" y="51"/>
                  <a:pt x="11" y="54"/>
                  <a:pt x="13" y="56"/>
                </a:cubicBezTo>
                <a:cubicBezTo>
                  <a:pt x="15" y="58"/>
                  <a:pt x="18" y="60"/>
                  <a:pt x="21" y="60"/>
                </a:cubicBezTo>
                <a:cubicBezTo>
                  <a:pt x="24" y="60"/>
                  <a:pt x="27" y="58"/>
                  <a:pt x="29" y="56"/>
                </a:cubicBezTo>
                <a:cubicBezTo>
                  <a:pt x="31" y="54"/>
                  <a:pt x="32" y="51"/>
                  <a:pt x="32" y="48"/>
                </a:cubicBezTo>
                <a:cubicBezTo>
                  <a:pt x="32" y="45"/>
                  <a:pt x="31" y="42"/>
                  <a:pt x="29" y="40"/>
                </a:cubicBezTo>
                <a:close/>
              </a:path>
            </a:pathLst>
          </a:custGeom>
          <a:solidFill>
            <a:schemeClr val="bg1"/>
          </a:solidFill>
          <a:ln>
            <a:noFill/>
          </a:ln>
        </p:spPr>
        <p:txBody>
          <a:body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方正黑体简体" panose="02010601030101010101" pitchFamily="2" charset="-122"/>
              <a:cs typeface="+mn-cs"/>
              <a:sym typeface="Arial" panose="020B0604020202020204" pitchFamily="34" charset="0"/>
            </a:endParaRPr>
          </a:p>
        </p:txBody>
      </p:sp>
      <p:sp>
        <p:nvSpPr>
          <p:cNvPr id="279" name="Freeform 360"/>
          <p:cNvSpPr>
            <a:spLocks noEditPoints="1"/>
          </p:cNvSpPr>
          <p:nvPr/>
        </p:nvSpPr>
        <p:spPr bwMode="auto">
          <a:xfrm>
            <a:off x="7498558" y="5471266"/>
            <a:ext cx="279400" cy="190500"/>
          </a:xfrm>
          <a:custGeom>
            <a:avLst/>
            <a:gdLst>
              <a:gd name="T0" fmla="*/ 106706 w 76"/>
              <a:gd name="T1" fmla="*/ 32972 h 52"/>
              <a:gd name="T2" fmla="*/ 125103 w 76"/>
              <a:gd name="T3" fmla="*/ 43963 h 52"/>
              <a:gd name="T4" fmla="*/ 143501 w 76"/>
              <a:gd name="T5" fmla="*/ 54954 h 52"/>
              <a:gd name="T6" fmla="*/ 154539 w 76"/>
              <a:gd name="T7" fmla="*/ 73272 h 52"/>
              <a:gd name="T8" fmla="*/ 161898 w 76"/>
              <a:gd name="T9" fmla="*/ 95253 h 52"/>
              <a:gd name="T10" fmla="*/ 161898 w 76"/>
              <a:gd name="T11" fmla="*/ 113571 h 52"/>
              <a:gd name="T12" fmla="*/ 158219 w 76"/>
              <a:gd name="T13" fmla="*/ 135552 h 52"/>
              <a:gd name="T14" fmla="*/ 150860 w 76"/>
              <a:gd name="T15" fmla="*/ 153870 h 52"/>
              <a:gd name="T16" fmla="*/ 136142 w 76"/>
              <a:gd name="T17" fmla="*/ 168525 h 52"/>
              <a:gd name="T18" fmla="*/ 121424 w 76"/>
              <a:gd name="T19" fmla="*/ 183179 h 52"/>
              <a:gd name="T20" fmla="*/ 99347 w 76"/>
              <a:gd name="T21" fmla="*/ 190506 h 52"/>
              <a:gd name="T22" fmla="*/ 80949 w 76"/>
              <a:gd name="T23" fmla="*/ 190506 h 52"/>
              <a:gd name="T24" fmla="*/ 58872 w 76"/>
              <a:gd name="T25" fmla="*/ 186842 h 52"/>
              <a:gd name="T26" fmla="*/ 40475 w 76"/>
              <a:gd name="T27" fmla="*/ 179515 h 52"/>
              <a:gd name="T28" fmla="*/ 22077 w 76"/>
              <a:gd name="T29" fmla="*/ 164861 h 52"/>
              <a:gd name="T30" fmla="*/ 11039 w 76"/>
              <a:gd name="T31" fmla="*/ 150207 h 52"/>
              <a:gd name="T32" fmla="*/ 3680 w 76"/>
              <a:gd name="T33" fmla="*/ 128225 h 52"/>
              <a:gd name="T34" fmla="*/ 0 w 76"/>
              <a:gd name="T35" fmla="*/ 106244 h 52"/>
              <a:gd name="T36" fmla="*/ 3680 w 76"/>
              <a:gd name="T37" fmla="*/ 87926 h 52"/>
              <a:gd name="T38" fmla="*/ 14718 w 76"/>
              <a:gd name="T39" fmla="*/ 69608 h 52"/>
              <a:gd name="T40" fmla="*/ 29436 w 76"/>
              <a:gd name="T41" fmla="*/ 51290 h 52"/>
              <a:gd name="T42" fmla="*/ 44154 w 76"/>
              <a:gd name="T43" fmla="*/ 40299 h 52"/>
              <a:gd name="T44" fmla="*/ 66231 w 76"/>
              <a:gd name="T45" fmla="*/ 32972 h 52"/>
              <a:gd name="T46" fmla="*/ 84629 w 76"/>
              <a:gd name="T47" fmla="*/ 29309 h 52"/>
              <a:gd name="T48" fmla="*/ 209732 w 76"/>
              <a:gd name="T49" fmla="*/ 0 h 52"/>
              <a:gd name="T50" fmla="*/ 195014 w 76"/>
              <a:gd name="T51" fmla="*/ 3664 h 52"/>
              <a:gd name="T52" fmla="*/ 180296 w 76"/>
              <a:gd name="T53" fmla="*/ 10991 h 52"/>
              <a:gd name="T54" fmla="*/ 165578 w 76"/>
              <a:gd name="T55" fmla="*/ 21981 h 52"/>
              <a:gd name="T56" fmla="*/ 158219 w 76"/>
              <a:gd name="T57" fmla="*/ 36636 h 52"/>
              <a:gd name="T58" fmla="*/ 154539 w 76"/>
              <a:gd name="T59" fmla="*/ 51290 h 52"/>
              <a:gd name="T60" fmla="*/ 150860 w 76"/>
              <a:gd name="T61" fmla="*/ 69608 h 52"/>
              <a:gd name="T62" fmla="*/ 154539 w 76"/>
              <a:gd name="T63" fmla="*/ 84262 h 52"/>
              <a:gd name="T64" fmla="*/ 161898 w 76"/>
              <a:gd name="T65" fmla="*/ 98917 h 52"/>
              <a:gd name="T66" fmla="*/ 172937 w 76"/>
              <a:gd name="T67" fmla="*/ 113571 h 52"/>
              <a:gd name="T68" fmla="*/ 187655 w 76"/>
              <a:gd name="T69" fmla="*/ 120898 h 52"/>
              <a:gd name="T70" fmla="*/ 202373 w 76"/>
              <a:gd name="T71" fmla="*/ 124562 h 52"/>
              <a:gd name="T72" fmla="*/ 220770 w 76"/>
              <a:gd name="T73" fmla="*/ 128225 h 52"/>
              <a:gd name="T74" fmla="*/ 235488 w 76"/>
              <a:gd name="T75" fmla="*/ 124562 h 52"/>
              <a:gd name="T76" fmla="*/ 250206 w 76"/>
              <a:gd name="T77" fmla="*/ 117234 h 52"/>
              <a:gd name="T78" fmla="*/ 264924 w 76"/>
              <a:gd name="T79" fmla="*/ 106244 h 52"/>
              <a:gd name="T80" fmla="*/ 272283 w 76"/>
              <a:gd name="T81" fmla="*/ 91589 h 52"/>
              <a:gd name="T82" fmla="*/ 279642 w 76"/>
              <a:gd name="T83" fmla="*/ 73272 h 52"/>
              <a:gd name="T84" fmla="*/ 279642 w 76"/>
              <a:gd name="T85" fmla="*/ 58617 h 52"/>
              <a:gd name="T86" fmla="*/ 275963 w 76"/>
              <a:gd name="T87" fmla="*/ 43963 h 52"/>
              <a:gd name="T88" fmla="*/ 268604 w 76"/>
              <a:gd name="T89" fmla="*/ 25645 h 52"/>
              <a:gd name="T90" fmla="*/ 257565 w 76"/>
              <a:gd name="T91" fmla="*/ 14654 h 52"/>
              <a:gd name="T92" fmla="*/ 242847 w 76"/>
              <a:gd name="T93" fmla="*/ 7327 h 52"/>
              <a:gd name="T94" fmla="*/ 228129 w 76"/>
              <a:gd name="T95" fmla="*/ 0 h 52"/>
              <a:gd name="T96" fmla="*/ 228129 w 76"/>
              <a:gd name="T97" fmla="*/ 51290 h 52"/>
              <a:gd name="T98" fmla="*/ 202373 w 76"/>
              <a:gd name="T99" fmla="*/ 76935 h 52"/>
              <a:gd name="T100" fmla="*/ 224450 w 76"/>
              <a:gd name="T101" fmla="*/ 54954 h 52"/>
              <a:gd name="T102" fmla="*/ 206052 w 76"/>
              <a:gd name="T103" fmla="*/ 73272 h 52"/>
              <a:gd name="T104" fmla="*/ 224450 w 76"/>
              <a:gd name="T105" fmla="*/ 54954 h 52"/>
              <a:gd name="T106" fmla="*/ 217091 w 76"/>
              <a:gd name="T107" fmla="*/ 102580 h 52"/>
              <a:gd name="T108" fmla="*/ 213411 w 76"/>
              <a:gd name="T109" fmla="*/ 25645 h 52"/>
              <a:gd name="T110" fmla="*/ 62552 w 76"/>
              <a:gd name="T111" fmla="*/ 109907 h 52"/>
              <a:gd name="T112" fmla="*/ 103026 w 76"/>
              <a:gd name="T113" fmla="*/ 109907 h 52"/>
              <a:gd name="T114" fmla="*/ 80949 w 76"/>
              <a:gd name="T115" fmla="*/ 98917 h 52"/>
              <a:gd name="T116" fmla="*/ 80949 w 76"/>
              <a:gd name="T117" fmla="*/ 124562 h 52"/>
              <a:gd name="T118" fmla="*/ 117744 w 76"/>
              <a:gd name="T119" fmla="*/ 76935 h 52"/>
              <a:gd name="T120" fmla="*/ 47834 w 76"/>
              <a:gd name="T121" fmla="*/ 146543 h 52"/>
              <a:gd name="T122" fmla="*/ 117744 w 76"/>
              <a:gd name="T123" fmla="*/ 76935 h 52"/>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76" h="52">
                <a:moveTo>
                  <a:pt x="24" y="11"/>
                </a:moveTo>
                <a:cubicBezTo>
                  <a:pt x="25" y="11"/>
                  <a:pt x="25" y="11"/>
                  <a:pt x="26" y="11"/>
                </a:cubicBezTo>
                <a:cubicBezTo>
                  <a:pt x="27" y="9"/>
                  <a:pt x="27" y="9"/>
                  <a:pt x="27" y="9"/>
                </a:cubicBezTo>
                <a:cubicBezTo>
                  <a:pt x="29" y="9"/>
                  <a:pt x="29" y="9"/>
                  <a:pt x="29" y="9"/>
                </a:cubicBezTo>
                <a:cubicBezTo>
                  <a:pt x="29" y="12"/>
                  <a:pt x="29" y="12"/>
                  <a:pt x="29" y="12"/>
                </a:cubicBezTo>
                <a:cubicBezTo>
                  <a:pt x="29" y="12"/>
                  <a:pt x="30" y="13"/>
                  <a:pt x="31" y="13"/>
                </a:cubicBezTo>
                <a:cubicBezTo>
                  <a:pt x="32" y="11"/>
                  <a:pt x="32" y="11"/>
                  <a:pt x="32" y="11"/>
                </a:cubicBezTo>
                <a:cubicBezTo>
                  <a:pt x="34" y="12"/>
                  <a:pt x="34" y="12"/>
                  <a:pt x="34" y="12"/>
                </a:cubicBezTo>
                <a:cubicBezTo>
                  <a:pt x="33" y="14"/>
                  <a:pt x="33" y="14"/>
                  <a:pt x="33" y="14"/>
                </a:cubicBezTo>
                <a:cubicBezTo>
                  <a:pt x="34" y="15"/>
                  <a:pt x="34" y="15"/>
                  <a:pt x="35" y="16"/>
                </a:cubicBezTo>
                <a:cubicBezTo>
                  <a:pt x="37" y="14"/>
                  <a:pt x="37" y="14"/>
                  <a:pt x="37" y="14"/>
                </a:cubicBezTo>
                <a:cubicBezTo>
                  <a:pt x="39" y="15"/>
                  <a:pt x="39" y="15"/>
                  <a:pt x="39" y="15"/>
                </a:cubicBezTo>
                <a:cubicBezTo>
                  <a:pt x="37" y="18"/>
                  <a:pt x="37" y="18"/>
                  <a:pt x="37" y="18"/>
                </a:cubicBezTo>
                <a:cubicBezTo>
                  <a:pt x="37" y="18"/>
                  <a:pt x="38" y="19"/>
                  <a:pt x="38" y="20"/>
                </a:cubicBezTo>
                <a:cubicBezTo>
                  <a:pt x="41" y="18"/>
                  <a:pt x="41" y="18"/>
                  <a:pt x="41" y="18"/>
                </a:cubicBezTo>
                <a:cubicBezTo>
                  <a:pt x="42" y="20"/>
                  <a:pt x="42" y="20"/>
                  <a:pt x="42" y="20"/>
                </a:cubicBezTo>
                <a:cubicBezTo>
                  <a:pt x="40" y="22"/>
                  <a:pt x="40" y="22"/>
                  <a:pt x="40" y="22"/>
                </a:cubicBezTo>
                <a:cubicBezTo>
                  <a:pt x="40" y="23"/>
                  <a:pt x="40" y="23"/>
                  <a:pt x="41" y="24"/>
                </a:cubicBezTo>
                <a:cubicBezTo>
                  <a:pt x="43" y="24"/>
                  <a:pt x="43" y="24"/>
                  <a:pt x="43" y="24"/>
                </a:cubicBezTo>
                <a:cubicBezTo>
                  <a:pt x="44" y="26"/>
                  <a:pt x="44" y="26"/>
                  <a:pt x="44" y="26"/>
                </a:cubicBezTo>
                <a:cubicBezTo>
                  <a:pt x="41" y="27"/>
                  <a:pt x="41" y="27"/>
                  <a:pt x="41" y="27"/>
                </a:cubicBezTo>
                <a:cubicBezTo>
                  <a:pt x="41" y="27"/>
                  <a:pt x="41" y="28"/>
                  <a:pt x="42" y="29"/>
                </a:cubicBezTo>
                <a:cubicBezTo>
                  <a:pt x="44" y="29"/>
                  <a:pt x="44" y="29"/>
                  <a:pt x="44" y="29"/>
                </a:cubicBezTo>
                <a:cubicBezTo>
                  <a:pt x="44" y="31"/>
                  <a:pt x="44" y="31"/>
                  <a:pt x="44" y="31"/>
                </a:cubicBezTo>
                <a:cubicBezTo>
                  <a:pt x="42" y="32"/>
                  <a:pt x="42" y="32"/>
                  <a:pt x="42" y="32"/>
                </a:cubicBezTo>
                <a:cubicBezTo>
                  <a:pt x="41" y="32"/>
                  <a:pt x="41" y="33"/>
                  <a:pt x="41" y="34"/>
                </a:cubicBezTo>
                <a:cubicBezTo>
                  <a:pt x="44" y="35"/>
                  <a:pt x="44" y="35"/>
                  <a:pt x="44" y="35"/>
                </a:cubicBezTo>
                <a:cubicBezTo>
                  <a:pt x="43" y="37"/>
                  <a:pt x="43" y="37"/>
                  <a:pt x="43" y="37"/>
                </a:cubicBezTo>
                <a:cubicBezTo>
                  <a:pt x="41" y="37"/>
                  <a:pt x="41" y="37"/>
                  <a:pt x="41" y="37"/>
                </a:cubicBezTo>
                <a:cubicBezTo>
                  <a:pt x="40" y="37"/>
                  <a:pt x="40" y="38"/>
                  <a:pt x="40" y="39"/>
                </a:cubicBezTo>
                <a:cubicBezTo>
                  <a:pt x="42" y="40"/>
                  <a:pt x="42" y="40"/>
                  <a:pt x="42" y="40"/>
                </a:cubicBezTo>
                <a:cubicBezTo>
                  <a:pt x="41" y="42"/>
                  <a:pt x="41" y="42"/>
                  <a:pt x="41" y="42"/>
                </a:cubicBezTo>
                <a:cubicBezTo>
                  <a:pt x="38" y="41"/>
                  <a:pt x="38" y="41"/>
                  <a:pt x="38" y="41"/>
                </a:cubicBezTo>
                <a:cubicBezTo>
                  <a:pt x="38" y="42"/>
                  <a:pt x="37" y="42"/>
                  <a:pt x="37" y="43"/>
                </a:cubicBezTo>
                <a:cubicBezTo>
                  <a:pt x="39" y="45"/>
                  <a:pt x="39" y="45"/>
                  <a:pt x="39" y="45"/>
                </a:cubicBezTo>
                <a:cubicBezTo>
                  <a:pt x="37" y="46"/>
                  <a:pt x="37" y="46"/>
                  <a:pt x="37" y="46"/>
                </a:cubicBezTo>
                <a:cubicBezTo>
                  <a:pt x="35" y="45"/>
                  <a:pt x="35" y="45"/>
                  <a:pt x="35" y="45"/>
                </a:cubicBezTo>
                <a:cubicBezTo>
                  <a:pt x="34" y="45"/>
                  <a:pt x="34" y="46"/>
                  <a:pt x="33" y="46"/>
                </a:cubicBezTo>
                <a:cubicBezTo>
                  <a:pt x="34" y="49"/>
                  <a:pt x="34" y="49"/>
                  <a:pt x="34" y="49"/>
                </a:cubicBezTo>
                <a:cubicBezTo>
                  <a:pt x="33" y="50"/>
                  <a:pt x="33" y="50"/>
                  <a:pt x="33" y="50"/>
                </a:cubicBezTo>
                <a:cubicBezTo>
                  <a:pt x="31" y="48"/>
                  <a:pt x="31" y="48"/>
                  <a:pt x="31" y="48"/>
                </a:cubicBezTo>
                <a:cubicBezTo>
                  <a:pt x="30" y="48"/>
                  <a:pt x="29" y="48"/>
                  <a:pt x="29" y="48"/>
                </a:cubicBezTo>
                <a:cubicBezTo>
                  <a:pt x="29" y="51"/>
                  <a:pt x="29" y="51"/>
                  <a:pt x="29" y="51"/>
                </a:cubicBezTo>
                <a:cubicBezTo>
                  <a:pt x="27" y="52"/>
                  <a:pt x="27" y="52"/>
                  <a:pt x="27" y="52"/>
                </a:cubicBezTo>
                <a:cubicBezTo>
                  <a:pt x="26" y="49"/>
                  <a:pt x="26" y="49"/>
                  <a:pt x="26" y="49"/>
                </a:cubicBezTo>
                <a:cubicBezTo>
                  <a:pt x="25" y="49"/>
                  <a:pt x="25" y="49"/>
                  <a:pt x="24" y="49"/>
                </a:cubicBezTo>
                <a:cubicBezTo>
                  <a:pt x="23" y="52"/>
                  <a:pt x="23" y="52"/>
                  <a:pt x="23" y="52"/>
                </a:cubicBezTo>
                <a:cubicBezTo>
                  <a:pt x="22" y="52"/>
                  <a:pt x="22" y="52"/>
                  <a:pt x="22" y="52"/>
                </a:cubicBezTo>
                <a:cubicBezTo>
                  <a:pt x="21" y="49"/>
                  <a:pt x="21" y="49"/>
                  <a:pt x="21" y="49"/>
                </a:cubicBezTo>
                <a:cubicBezTo>
                  <a:pt x="20" y="49"/>
                  <a:pt x="20" y="49"/>
                  <a:pt x="19" y="49"/>
                </a:cubicBezTo>
                <a:cubicBezTo>
                  <a:pt x="18" y="52"/>
                  <a:pt x="18" y="52"/>
                  <a:pt x="18" y="52"/>
                </a:cubicBezTo>
                <a:cubicBezTo>
                  <a:pt x="16" y="51"/>
                  <a:pt x="16" y="51"/>
                  <a:pt x="16" y="51"/>
                </a:cubicBezTo>
                <a:cubicBezTo>
                  <a:pt x="16" y="48"/>
                  <a:pt x="16" y="48"/>
                  <a:pt x="16" y="48"/>
                </a:cubicBezTo>
                <a:cubicBezTo>
                  <a:pt x="15" y="48"/>
                  <a:pt x="15" y="48"/>
                  <a:pt x="14" y="48"/>
                </a:cubicBezTo>
                <a:cubicBezTo>
                  <a:pt x="12" y="50"/>
                  <a:pt x="12" y="50"/>
                  <a:pt x="12" y="50"/>
                </a:cubicBezTo>
                <a:cubicBezTo>
                  <a:pt x="11" y="49"/>
                  <a:pt x="11" y="49"/>
                  <a:pt x="11" y="49"/>
                </a:cubicBezTo>
                <a:cubicBezTo>
                  <a:pt x="12" y="46"/>
                  <a:pt x="12" y="46"/>
                  <a:pt x="12" y="46"/>
                </a:cubicBezTo>
                <a:cubicBezTo>
                  <a:pt x="11" y="46"/>
                  <a:pt x="10" y="45"/>
                  <a:pt x="10" y="45"/>
                </a:cubicBezTo>
                <a:cubicBezTo>
                  <a:pt x="8" y="47"/>
                  <a:pt x="8" y="47"/>
                  <a:pt x="8" y="47"/>
                </a:cubicBezTo>
                <a:cubicBezTo>
                  <a:pt x="6" y="45"/>
                  <a:pt x="6" y="45"/>
                  <a:pt x="6" y="45"/>
                </a:cubicBezTo>
                <a:cubicBezTo>
                  <a:pt x="8" y="43"/>
                  <a:pt x="8" y="43"/>
                  <a:pt x="8" y="43"/>
                </a:cubicBezTo>
                <a:cubicBezTo>
                  <a:pt x="7" y="42"/>
                  <a:pt x="7" y="42"/>
                  <a:pt x="7" y="41"/>
                </a:cubicBezTo>
                <a:cubicBezTo>
                  <a:pt x="4" y="42"/>
                  <a:pt x="4" y="42"/>
                  <a:pt x="4" y="42"/>
                </a:cubicBezTo>
                <a:cubicBezTo>
                  <a:pt x="3" y="41"/>
                  <a:pt x="3" y="41"/>
                  <a:pt x="3" y="41"/>
                </a:cubicBezTo>
                <a:cubicBezTo>
                  <a:pt x="5" y="39"/>
                  <a:pt x="5" y="39"/>
                  <a:pt x="5" y="39"/>
                </a:cubicBezTo>
                <a:cubicBezTo>
                  <a:pt x="5" y="38"/>
                  <a:pt x="5" y="37"/>
                  <a:pt x="4" y="37"/>
                </a:cubicBezTo>
                <a:cubicBezTo>
                  <a:pt x="2" y="37"/>
                  <a:pt x="2" y="37"/>
                  <a:pt x="2" y="37"/>
                </a:cubicBezTo>
                <a:cubicBezTo>
                  <a:pt x="1" y="35"/>
                  <a:pt x="1" y="35"/>
                  <a:pt x="1" y="35"/>
                </a:cubicBezTo>
                <a:cubicBezTo>
                  <a:pt x="4" y="34"/>
                  <a:pt x="4" y="34"/>
                  <a:pt x="4" y="34"/>
                </a:cubicBezTo>
                <a:cubicBezTo>
                  <a:pt x="3" y="33"/>
                  <a:pt x="3" y="32"/>
                  <a:pt x="3" y="32"/>
                </a:cubicBezTo>
                <a:cubicBezTo>
                  <a:pt x="0" y="31"/>
                  <a:pt x="0" y="31"/>
                  <a:pt x="0" y="31"/>
                </a:cubicBezTo>
                <a:cubicBezTo>
                  <a:pt x="0" y="29"/>
                  <a:pt x="0" y="29"/>
                  <a:pt x="0" y="29"/>
                </a:cubicBezTo>
                <a:cubicBezTo>
                  <a:pt x="3" y="29"/>
                  <a:pt x="3" y="29"/>
                  <a:pt x="3" y="29"/>
                </a:cubicBezTo>
                <a:cubicBezTo>
                  <a:pt x="3" y="28"/>
                  <a:pt x="3" y="27"/>
                  <a:pt x="4" y="27"/>
                </a:cubicBezTo>
                <a:cubicBezTo>
                  <a:pt x="1" y="26"/>
                  <a:pt x="1" y="26"/>
                  <a:pt x="1" y="26"/>
                </a:cubicBezTo>
                <a:cubicBezTo>
                  <a:pt x="1" y="24"/>
                  <a:pt x="1" y="24"/>
                  <a:pt x="1" y="24"/>
                </a:cubicBezTo>
                <a:cubicBezTo>
                  <a:pt x="4" y="24"/>
                  <a:pt x="4" y="24"/>
                  <a:pt x="4" y="24"/>
                </a:cubicBezTo>
                <a:cubicBezTo>
                  <a:pt x="5" y="23"/>
                  <a:pt x="5" y="23"/>
                  <a:pt x="5" y="22"/>
                </a:cubicBezTo>
                <a:cubicBezTo>
                  <a:pt x="3" y="20"/>
                  <a:pt x="3" y="20"/>
                  <a:pt x="3" y="20"/>
                </a:cubicBezTo>
                <a:cubicBezTo>
                  <a:pt x="4" y="19"/>
                  <a:pt x="4" y="19"/>
                  <a:pt x="4" y="19"/>
                </a:cubicBezTo>
                <a:cubicBezTo>
                  <a:pt x="6" y="20"/>
                  <a:pt x="6" y="20"/>
                  <a:pt x="6" y="20"/>
                </a:cubicBezTo>
                <a:cubicBezTo>
                  <a:pt x="7" y="19"/>
                  <a:pt x="7" y="18"/>
                  <a:pt x="8" y="18"/>
                </a:cubicBezTo>
                <a:cubicBezTo>
                  <a:pt x="6" y="16"/>
                  <a:pt x="6" y="16"/>
                  <a:pt x="6" y="16"/>
                </a:cubicBezTo>
                <a:cubicBezTo>
                  <a:pt x="8" y="14"/>
                  <a:pt x="8" y="14"/>
                  <a:pt x="8" y="14"/>
                </a:cubicBezTo>
                <a:cubicBezTo>
                  <a:pt x="10" y="16"/>
                  <a:pt x="10" y="16"/>
                  <a:pt x="10" y="16"/>
                </a:cubicBezTo>
                <a:cubicBezTo>
                  <a:pt x="10" y="15"/>
                  <a:pt x="11" y="15"/>
                  <a:pt x="12" y="14"/>
                </a:cubicBezTo>
                <a:cubicBezTo>
                  <a:pt x="11" y="12"/>
                  <a:pt x="11" y="12"/>
                  <a:pt x="11" y="12"/>
                </a:cubicBezTo>
                <a:cubicBezTo>
                  <a:pt x="12" y="11"/>
                  <a:pt x="12" y="11"/>
                  <a:pt x="12" y="11"/>
                </a:cubicBezTo>
                <a:cubicBezTo>
                  <a:pt x="14" y="13"/>
                  <a:pt x="14" y="13"/>
                  <a:pt x="14" y="13"/>
                </a:cubicBezTo>
                <a:cubicBezTo>
                  <a:pt x="15" y="13"/>
                  <a:pt x="15" y="12"/>
                  <a:pt x="16" y="12"/>
                </a:cubicBezTo>
                <a:cubicBezTo>
                  <a:pt x="16" y="9"/>
                  <a:pt x="16" y="9"/>
                  <a:pt x="16" y="9"/>
                </a:cubicBezTo>
                <a:cubicBezTo>
                  <a:pt x="18" y="9"/>
                  <a:pt x="18" y="9"/>
                  <a:pt x="18" y="9"/>
                </a:cubicBezTo>
                <a:cubicBezTo>
                  <a:pt x="19" y="11"/>
                  <a:pt x="19" y="11"/>
                  <a:pt x="19" y="11"/>
                </a:cubicBezTo>
                <a:cubicBezTo>
                  <a:pt x="19" y="11"/>
                  <a:pt x="20" y="11"/>
                  <a:pt x="21" y="11"/>
                </a:cubicBezTo>
                <a:cubicBezTo>
                  <a:pt x="21" y="8"/>
                  <a:pt x="21" y="8"/>
                  <a:pt x="21" y="8"/>
                </a:cubicBezTo>
                <a:cubicBezTo>
                  <a:pt x="23" y="8"/>
                  <a:pt x="23" y="8"/>
                  <a:pt x="23" y="8"/>
                </a:cubicBezTo>
                <a:cubicBezTo>
                  <a:pt x="24" y="11"/>
                  <a:pt x="24" y="11"/>
                  <a:pt x="24" y="11"/>
                </a:cubicBezTo>
                <a:close/>
                <a:moveTo>
                  <a:pt x="59" y="2"/>
                </a:moveTo>
                <a:cubicBezTo>
                  <a:pt x="59" y="0"/>
                  <a:pt x="59" y="0"/>
                  <a:pt x="59" y="0"/>
                </a:cubicBezTo>
                <a:cubicBezTo>
                  <a:pt x="57" y="0"/>
                  <a:pt x="57" y="0"/>
                  <a:pt x="57" y="0"/>
                </a:cubicBezTo>
                <a:cubicBezTo>
                  <a:pt x="57" y="2"/>
                  <a:pt x="57" y="2"/>
                  <a:pt x="57" y="2"/>
                </a:cubicBezTo>
                <a:cubicBezTo>
                  <a:pt x="56" y="2"/>
                  <a:pt x="56" y="3"/>
                  <a:pt x="55" y="3"/>
                </a:cubicBezTo>
                <a:cubicBezTo>
                  <a:pt x="54" y="1"/>
                  <a:pt x="54" y="1"/>
                  <a:pt x="54" y="1"/>
                </a:cubicBezTo>
                <a:cubicBezTo>
                  <a:pt x="53" y="1"/>
                  <a:pt x="53" y="1"/>
                  <a:pt x="53" y="1"/>
                </a:cubicBezTo>
                <a:cubicBezTo>
                  <a:pt x="53" y="3"/>
                  <a:pt x="53" y="3"/>
                  <a:pt x="53" y="3"/>
                </a:cubicBezTo>
                <a:cubicBezTo>
                  <a:pt x="52" y="4"/>
                  <a:pt x="52" y="4"/>
                  <a:pt x="51" y="4"/>
                </a:cubicBezTo>
                <a:cubicBezTo>
                  <a:pt x="50" y="2"/>
                  <a:pt x="50" y="2"/>
                  <a:pt x="50" y="2"/>
                </a:cubicBezTo>
                <a:cubicBezTo>
                  <a:pt x="49" y="3"/>
                  <a:pt x="49" y="3"/>
                  <a:pt x="49" y="3"/>
                </a:cubicBezTo>
                <a:cubicBezTo>
                  <a:pt x="50" y="5"/>
                  <a:pt x="50" y="5"/>
                  <a:pt x="50" y="5"/>
                </a:cubicBezTo>
                <a:cubicBezTo>
                  <a:pt x="49" y="6"/>
                  <a:pt x="49" y="6"/>
                  <a:pt x="48" y="6"/>
                </a:cubicBezTo>
                <a:cubicBezTo>
                  <a:pt x="46" y="5"/>
                  <a:pt x="46" y="5"/>
                  <a:pt x="46" y="5"/>
                </a:cubicBezTo>
                <a:cubicBezTo>
                  <a:pt x="45" y="6"/>
                  <a:pt x="45" y="6"/>
                  <a:pt x="45" y="6"/>
                </a:cubicBezTo>
                <a:cubicBezTo>
                  <a:pt x="47" y="8"/>
                  <a:pt x="47" y="8"/>
                  <a:pt x="47" y="8"/>
                </a:cubicBezTo>
                <a:cubicBezTo>
                  <a:pt x="46" y="8"/>
                  <a:pt x="46" y="9"/>
                  <a:pt x="46" y="9"/>
                </a:cubicBezTo>
                <a:cubicBezTo>
                  <a:pt x="44" y="9"/>
                  <a:pt x="44" y="9"/>
                  <a:pt x="44" y="9"/>
                </a:cubicBezTo>
                <a:cubicBezTo>
                  <a:pt x="43" y="10"/>
                  <a:pt x="43" y="10"/>
                  <a:pt x="43" y="10"/>
                </a:cubicBezTo>
                <a:cubicBezTo>
                  <a:pt x="45" y="11"/>
                  <a:pt x="45" y="11"/>
                  <a:pt x="45" y="11"/>
                </a:cubicBezTo>
                <a:cubicBezTo>
                  <a:pt x="44" y="12"/>
                  <a:pt x="44" y="12"/>
                  <a:pt x="44" y="13"/>
                </a:cubicBezTo>
                <a:cubicBezTo>
                  <a:pt x="42" y="13"/>
                  <a:pt x="42" y="13"/>
                  <a:pt x="42" y="13"/>
                </a:cubicBezTo>
                <a:cubicBezTo>
                  <a:pt x="42" y="14"/>
                  <a:pt x="42" y="14"/>
                  <a:pt x="42" y="14"/>
                </a:cubicBezTo>
                <a:cubicBezTo>
                  <a:pt x="44" y="15"/>
                  <a:pt x="44" y="15"/>
                  <a:pt x="44" y="15"/>
                </a:cubicBezTo>
                <a:cubicBezTo>
                  <a:pt x="44" y="16"/>
                  <a:pt x="43" y="16"/>
                  <a:pt x="43" y="17"/>
                </a:cubicBezTo>
                <a:cubicBezTo>
                  <a:pt x="41" y="17"/>
                  <a:pt x="41" y="17"/>
                  <a:pt x="41" y="17"/>
                </a:cubicBezTo>
                <a:cubicBezTo>
                  <a:pt x="41" y="19"/>
                  <a:pt x="41" y="19"/>
                  <a:pt x="41" y="19"/>
                </a:cubicBezTo>
                <a:cubicBezTo>
                  <a:pt x="44" y="19"/>
                  <a:pt x="44" y="19"/>
                  <a:pt x="44" y="19"/>
                </a:cubicBezTo>
                <a:cubicBezTo>
                  <a:pt x="44" y="20"/>
                  <a:pt x="44" y="20"/>
                  <a:pt x="44" y="21"/>
                </a:cubicBezTo>
                <a:cubicBezTo>
                  <a:pt x="42" y="22"/>
                  <a:pt x="42" y="22"/>
                  <a:pt x="42" y="22"/>
                </a:cubicBezTo>
                <a:cubicBezTo>
                  <a:pt x="42" y="23"/>
                  <a:pt x="42" y="23"/>
                  <a:pt x="42" y="23"/>
                </a:cubicBezTo>
                <a:cubicBezTo>
                  <a:pt x="44" y="23"/>
                  <a:pt x="44" y="23"/>
                  <a:pt x="44" y="23"/>
                </a:cubicBezTo>
                <a:cubicBezTo>
                  <a:pt x="45" y="23"/>
                  <a:pt x="45" y="24"/>
                  <a:pt x="45" y="25"/>
                </a:cubicBezTo>
                <a:cubicBezTo>
                  <a:pt x="44" y="26"/>
                  <a:pt x="44" y="26"/>
                  <a:pt x="44" y="26"/>
                </a:cubicBezTo>
                <a:cubicBezTo>
                  <a:pt x="44" y="27"/>
                  <a:pt x="44" y="27"/>
                  <a:pt x="44" y="27"/>
                </a:cubicBezTo>
                <a:cubicBezTo>
                  <a:pt x="46" y="26"/>
                  <a:pt x="46" y="26"/>
                  <a:pt x="46" y="26"/>
                </a:cubicBezTo>
                <a:cubicBezTo>
                  <a:pt x="47" y="27"/>
                  <a:pt x="47" y="27"/>
                  <a:pt x="48" y="28"/>
                </a:cubicBezTo>
                <a:cubicBezTo>
                  <a:pt x="46" y="30"/>
                  <a:pt x="46" y="30"/>
                  <a:pt x="46" y="30"/>
                </a:cubicBezTo>
                <a:cubicBezTo>
                  <a:pt x="47" y="31"/>
                  <a:pt x="47" y="31"/>
                  <a:pt x="47" y="31"/>
                </a:cubicBezTo>
                <a:cubicBezTo>
                  <a:pt x="49" y="29"/>
                  <a:pt x="49" y="29"/>
                  <a:pt x="49" y="29"/>
                </a:cubicBezTo>
                <a:cubicBezTo>
                  <a:pt x="50" y="30"/>
                  <a:pt x="50" y="30"/>
                  <a:pt x="51" y="30"/>
                </a:cubicBezTo>
                <a:cubicBezTo>
                  <a:pt x="50" y="32"/>
                  <a:pt x="50" y="32"/>
                  <a:pt x="50" y="32"/>
                </a:cubicBezTo>
                <a:cubicBezTo>
                  <a:pt x="51" y="33"/>
                  <a:pt x="51" y="33"/>
                  <a:pt x="51" y="33"/>
                </a:cubicBezTo>
                <a:cubicBezTo>
                  <a:pt x="52" y="31"/>
                  <a:pt x="52" y="31"/>
                  <a:pt x="52" y="31"/>
                </a:cubicBezTo>
                <a:cubicBezTo>
                  <a:pt x="53" y="31"/>
                  <a:pt x="54" y="32"/>
                  <a:pt x="54" y="32"/>
                </a:cubicBezTo>
                <a:cubicBezTo>
                  <a:pt x="54" y="34"/>
                  <a:pt x="54" y="34"/>
                  <a:pt x="54" y="34"/>
                </a:cubicBezTo>
                <a:cubicBezTo>
                  <a:pt x="55" y="34"/>
                  <a:pt x="55" y="34"/>
                  <a:pt x="55" y="34"/>
                </a:cubicBezTo>
                <a:cubicBezTo>
                  <a:pt x="56" y="32"/>
                  <a:pt x="56" y="32"/>
                  <a:pt x="56" y="32"/>
                </a:cubicBezTo>
                <a:cubicBezTo>
                  <a:pt x="57" y="32"/>
                  <a:pt x="57" y="32"/>
                  <a:pt x="58" y="32"/>
                </a:cubicBezTo>
                <a:cubicBezTo>
                  <a:pt x="58" y="35"/>
                  <a:pt x="58" y="35"/>
                  <a:pt x="58" y="35"/>
                </a:cubicBezTo>
                <a:cubicBezTo>
                  <a:pt x="60" y="35"/>
                  <a:pt x="60" y="35"/>
                  <a:pt x="60" y="35"/>
                </a:cubicBezTo>
                <a:cubicBezTo>
                  <a:pt x="60" y="32"/>
                  <a:pt x="60" y="32"/>
                  <a:pt x="60" y="32"/>
                </a:cubicBezTo>
                <a:cubicBezTo>
                  <a:pt x="61" y="32"/>
                  <a:pt x="61" y="32"/>
                  <a:pt x="62" y="32"/>
                </a:cubicBezTo>
                <a:cubicBezTo>
                  <a:pt x="63" y="34"/>
                  <a:pt x="63" y="34"/>
                  <a:pt x="63" y="34"/>
                </a:cubicBezTo>
                <a:cubicBezTo>
                  <a:pt x="64" y="34"/>
                  <a:pt x="64" y="34"/>
                  <a:pt x="64" y="34"/>
                </a:cubicBezTo>
                <a:cubicBezTo>
                  <a:pt x="64" y="31"/>
                  <a:pt x="64" y="31"/>
                  <a:pt x="64" y="31"/>
                </a:cubicBezTo>
                <a:cubicBezTo>
                  <a:pt x="65" y="31"/>
                  <a:pt x="65" y="31"/>
                  <a:pt x="66" y="31"/>
                </a:cubicBezTo>
                <a:cubicBezTo>
                  <a:pt x="67" y="32"/>
                  <a:pt x="67" y="32"/>
                  <a:pt x="67" y="32"/>
                </a:cubicBezTo>
                <a:cubicBezTo>
                  <a:pt x="68" y="32"/>
                  <a:pt x="68" y="32"/>
                  <a:pt x="68" y="32"/>
                </a:cubicBezTo>
                <a:cubicBezTo>
                  <a:pt x="67" y="30"/>
                  <a:pt x="67" y="30"/>
                  <a:pt x="67" y="30"/>
                </a:cubicBezTo>
                <a:cubicBezTo>
                  <a:pt x="68" y="29"/>
                  <a:pt x="68" y="29"/>
                  <a:pt x="69" y="28"/>
                </a:cubicBezTo>
                <a:cubicBezTo>
                  <a:pt x="71" y="30"/>
                  <a:pt x="71" y="30"/>
                  <a:pt x="71" y="30"/>
                </a:cubicBezTo>
                <a:cubicBezTo>
                  <a:pt x="72" y="29"/>
                  <a:pt x="72" y="29"/>
                  <a:pt x="72" y="29"/>
                </a:cubicBezTo>
                <a:cubicBezTo>
                  <a:pt x="70" y="27"/>
                  <a:pt x="70" y="27"/>
                  <a:pt x="70" y="27"/>
                </a:cubicBezTo>
                <a:cubicBezTo>
                  <a:pt x="71" y="26"/>
                  <a:pt x="71" y="26"/>
                  <a:pt x="71" y="25"/>
                </a:cubicBezTo>
                <a:cubicBezTo>
                  <a:pt x="73" y="26"/>
                  <a:pt x="73" y="26"/>
                  <a:pt x="73" y="26"/>
                </a:cubicBezTo>
                <a:cubicBezTo>
                  <a:pt x="74" y="25"/>
                  <a:pt x="74" y="25"/>
                  <a:pt x="74" y="25"/>
                </a:cubicBezTo>
                <a:cubicBezTo>
                  <a:pt x="72" y="23"/>
                  <a:pt x="72" y="23"/>
                  <a:pt x="72" y="23"/>
                </a:cubicBezTo>
                <a:cubicBezTo>
                  <a:pt x="73" y="23"/>
                  <a:pt x="73" y="22"/>
                  <a:pt x="73" y="22"/>
                </a:cubicBezTo>
                <a:cubicBezTo>
                  <a:pt x="75" y="22"/>
                  <a:pt x="75" y="22"/>
                  <a:pt x="75" y="22"/>
                </a:cubicBezTo>
                <a:cubicBezTo>
                  <a:pt x="76" y="20"/>
                  <a:pt x="76" y="20"/>
                  <a:pt x="76" y="20"/>
                </a:cubicBezTo>
                <a:cubicBezTo>
                  <a:pt x="73" y="20"/>
                  <a:pt x="73" y="20"/>
                  <a:pt x="73" y="20"/>
                </a:cubicBezTo>
                <a:cubicBezTo>
                  <a:pt x="74" y="19"/>
                  <a:pt x="74" y="18"/>
                  <a:pt x="74" y="18"/>
                </a:cubicBezTo>
                <a:cubicBezTo>
                  <a:pt x="76" y="17"/>
                  <a:pt x="76" y="17"/>
                  <a:pt x="76" y="17"/>
                </a:cubicBezTo>
                <a:cubicBezTo>
                  <a:pt x="76" y="16"/>
                  <a:pt x="76" y="16"/>
                  <a:pt x="76" y="16"/>
                </a:cubicBezTo>
                <a:cubicBezTo>
                  <a:pt x="74" y="16"/>
                  <a:pt x="74" y="16"/>
                  <a:pt x="74" y="16"/>
                </a:cubicBezTo>
                <a:cubicBezTo>
                  <a:pt x="73" y="15"/>
                  <a:pt x="73" y="15"/>
                  <a:pt x="73" y="14"/>
                </a:cubicBezTo>
                <a:cubicBezTo>
                  <a:pt x="75" y="13"/>
                  <a:pt x="75" y="13"/>
                  <a:pt x="75" y="13"/>
                </a:cubicBezTo>
                <a:cubicBezTo>
                  <a:pt x="75" y="12"/>
                  <a:pt x="75" y="12"/>
                  <a:pt x="75" y="12"/>
                </a:cubicBezTo>
                <a:cubicBezTo>
                  <a:pt x="73" y="12"/>
                  <a:pt x="73" y="12"/>
                  <a:pt x="73" y="12"/>
                </a:cubicBezTo>
                <a:cubicBezTo>
                  <a:pt x="72" y="11"/>
                  <a:pt x="72" y="11"/>
                  <a:pt x="72" y="10"/>
                </a:cubicBezTo>
                <a:cubicBezTo>
                  <a:pt x="74" y="9"/>
                  <a:pt x="74" y="9"/>
                  <a:pt x="74" y="9"/>
                </a:cubicBezTo>
                <a:cubicBezTo>
                  <a:pt x="73" y="7"/>
                  <a:pt x="73" y="7"/>
                  <a:pt x="73" y="7"/>
                </a:cubicBezTo>
                <a:cubicBezTo>
                  <a:pt x="71" y="8"/>
                  <a:pt x="71" y="8"/>
                  <a:pt x="71" y="8"/>
                </a:cubicBezTo>
                <a:cubicBezTo>
                  <a:pt x="70" y="8"/>
                  <a:pt x="70" y="7"/>
                  <a:pt x="70" y="7"/>
                </a:cubicBezTo>
                <a:cubicBezTo>
                  <a:pt x="71" y="5"/>
                  <a:pt x="71" y="5"/>
                  <a:pt x="71" y="5"/>
                </a:cubicBezTo>
                <a:cubicBezTo>
                  <a:pt x="70" y="4"/>
                  <a:pt x="70" y="4"/>
                  <a:pt x="70" y="4"/>
                </a:cubicBezTo>
                <a:cubicBezTo>
                  <a:pt x="68" y="6"/>
                  <a:pt x="68" y="6"/>
                  <a:pt x="68" y="6"/>
                </a:cubicBezTo>
                <a:cubicBezTo>
                  <a:pt x="68" y="5"/>
                  <a:pt x="67" y="5"/>
                  <a:pt x="66" y="5"/>
                </a:cubicBezTo>
                <a:cubicBezTo>
                  <a:pt x="67" y="2"/>
                  <a:pt x="67" y="2"/>
                  <a:pt x="67" y="2"/>
                </a:cubicBezTo>
                <a:cubicBezTo>
                  <a:pt x="66" y="2"/>
                  <a:pt x="66" y="2"/>
                  <a:pt x="66" y="2"/>
                </a:cubicBezTo>
                <a:cubicBezTo>
                  <a:pt x="65" y="4"/>
                  <a:pt x="65" y="4"/>
                  <a:pt x="65" y="4"/>
                </a:cubicBezTo>
                <a:cubicBezTo>
                  <a:pt x="64" y="3"/>
                  <a:pt x="63" y="3"/>
                  <a:pt x="63" y="3"/>
                </a:cubicBezTo>
                <a:cubicBezTo>
                  <a:pt x="63" y="1"/>
                  <a:pt x="63" y="1"/>
                  <a:pt x="63" y="1"/>
                </a:cubicBezTo>
                <a:cubicBezTo>
                  <a:pt x="62" y="0"/>
                  <a:pt x="62" y="0"/>
                  <a:pt x="62" y="0"/>
                </a:cubicBezTo>
                <a:cubicBezTo>
                  <a:pt x="61" y="2"/>
                  <a:pt x="61" y="2"/>
                  <a:pt x="61" y="2"/>
                </a:cubicBezTo>
                <a:cubicBezTo>
                  <a:pt x="60" y="2"/>
                  <a:pt x="60" y="2"/>
                  <a:pt x="59" y="2"/>
                </a:cubicBezTo>
                <a:close/>
                <a:moveTo>
                  <a:pt x="59" y="12"/>
                </a:moveTo>
                <a:cubicBezTo>
                  <a:pt x="60" y="12"/>
                  <a:pt x="61" y="13"/>
                  <a:pt x="62" y="14"/>
                </a:cubicBezTo>
                <a:cubicBezTo>
                  <a:pt x="63" y="15"/>
                  <a:pt x="64" y="16"/>
                  <a:pt x="64" y="17"/>
                </a:cubicBezTo>
                <a:cubicBezTo>
                  <a:pt x="64" y="19"/>
                  <a:pt x="63" y="20"/>
                  <a:pt x="62" y="21"/>
                </a:cubicBezTo>
                <a:cubicBezTo>
                  <a:pt x="61" y="22"/>
                  <a:pt x="60" y="23"/>
                  <a:pt x="59" y="23"/>
                </a:cubicBezTo>
                <a:cubicBezTo>
                  <a:pt x="57" y="23"/>
                  <a:pt x="56" y="22"/>
                  <a:pt x="55" y="21"/>
                </a:cubicBezTo>
                <a:cubicBezTo>
                  <a:pt x="54" y="20"/>
                  <a:pt x="53" y="19"/>
                  <a:pt x="53" y="17"/>
                </a:cubicBezTo>
                <a:cubicBezTo>
                  <a:pt x="53" y="16"/>
                  <a:pt x="54" y="15"/>
                  <a:pt x="55" y="14"/>
                </a:cubicBezTo>
                <a:cubicBezTo>
                  <a:pt x="56" y="13"/>
                  <a:pt x="57" y="12"/>
                  <a:pt x="59" y="12"/>
                </a:cubicBezTo>
                <a:close/>
                <a:moveTo>
                  <a:pt x="61" y="15"/>
                </a:moveTo>
                <a:cubicBezTo>
                  <a:pt x="62" y="15"/>
                  <a:pt x="62" y="16"/>
                  <a:pt x="62" y="17"/>
                </a:cubicBezTo>
                <a:cubicBezTo>
                  <a:pt x="62" y="18"/>
                  <a:pt x="62" y="19"/>
                  <a:pt x="61" y="20"/>
                </a:cubicBezTo>
                <a:cubicBezTo>
                  <a:pt x="60" y="21"/>
                  <a:pt x="60" y="21"/>
                  <a:pt x="59" y="21"/>
                </a:cubicBezTo>
                <a:cubicBezTo>
                  <a:pt x="58" y="21"/>
                  <a:pt x="57" y="21"/>
                  <a:pt x="56" y="20"/>
                </a:cubicBezTo>
                <a:cubicBezTo>
                  <a:pt x="55" y="19"/>
                  <a:pt x="55" y="18"/>
                  <a:pt x="55" y="17"/>
                </a:cubicBezTo>
                <a:cubicBezTo>
                  <a:pt x="55" y="16"/>
                  <a:pt x="55" y="15"/>
                  <a:pt x="56" y="15"/>
                </a:cubicBezTo>
                <a:cubicBezTo>
                  <a:pt x="57" y="14"/>
                  <a:pt x="58" y="14"/>
                  <a:pt x="59" y="14"/>
                </a:cubicBezTo>
                <a:cubicBezTo>
                  <a:pt x="60" y="14"/>
                  <a:pt x="60" y="14"/>
                  <a:pt x="61" y="15"/>
                </a:cubicBezTo>
                <a:close/>
                <a:moveTo>
                  <a:pt x="66" y="10"/>
                </a:moveTo>
                <a:cubicBezTo>
                  <a:pt x="68" y="11"/>
                  <a:pt x="69" y="14"/>
                  <a:pt x="69" y="17"/>
                </a:cubicBezTo>
                <a:cubicBezTo>
                  <a:pt x="69" y="20"/>
                  <a:pt x="68" y="23"/>
                  <a:pt x="66" y="25"/>
                </a:cubicBezTo>
                <a:cubicBezTo>
                  <a:pt x="64" y="27"/>
                  <a:pt x="62" y="28"/>
                  <a:pt x="59" y="28"/>
                </a:cubicBezTo>
                <a:cubicBezTo>
                  <a:pt x="56" y="28"/>
                  <a:pt x="53" y="27"/>
                  <a:pt x="51" y="25"/>
                </a:cubicBezTo>
                <a:cubicBezTo>
                  <a:pt x="49" y="23"/>
                  <a:pt x="48" y="21"/>
                  <a:pt x="48" y="18"/>
                </a:cubicBezTo>
                <a:cubicBezTo>
                  <a:pt x="48" y="15"/>
                  <a:pt x="49" y="12"/>
                  <a:pt x="51" y="10"/>
                </a:cubicBezTo>
                <a:cubicBezTo>
                  <a:pt x="53" y="8"/>
                  <a:pt x="55" y="7"/>
                  <a:pt x="58" y="7"/>
                </a:cubicBezTo>
                <a:cubicBezTo>
                  <a:pt x="61" y="7"/>
                  <a:pt x="64" y="8"/>
                  <a:pt x="66" y="10"/>
                </a:cubicBezTo>
                <a:close/>
                <a:moveTo>
                  <a:pt x="22" y="25"/>
                </a:moveTo>
                <a:cubicBezTo>
                  <a:pt x="21" y="25"/>
                  <a:pt x="20" y="26"/>
                  <a:pt x="19" y="27"/>
                </a:cubicBezTo>
                <a:cubicBezTo>
                  <a:pt x="18" y="28"/>
                  <a:pt x="17" y="29"/>
                  <a:pt x="17" y="30"/>
                </a:cubicBezTo>
                <a:cubicBezTo>
                  <a:pt x="17" y="32"/>
                  <a:pt x="18" y="33"/>
                  <a:pt x="19" y="34"/>
                </a:cubicBezTo>
                <a:cubicBezTo>
                  <a:pt x="20" y="35"/>
                  <a:pt x="21" y="36"/>
                  <a:pt x="22" y="36"/>
                </a:cubicBezTo>
                <a:cubicBezTo>
                  <a:pt x="24" y="36"/>
                  <a:pt x="25" y="35"/>
                  <a:pt x="26" y="34"/>
                </a:cubicBezTo>
                <a:cubicBezTo>
                  <a:pt x="27" y="33"/>
                  <a:pt x="28" y="32"/>
                  <a:pt x="28" y="30"/>
                </a:cubicBezTo>
                <a:cubicBezTo>
                  <a:pt x="28" y="29"/>
                  <a:pt x="27" y="28"/>
                  <a:pt x="26" y="27"/>
                </a:cubicBezTo>
                <a:cubicBezTo>
                  <a:pt x="25" y="26"/>
                  <a:pt x="24" y="25"/>
                  <a:pt x="22" y="25"/>
                </a:cubicBezTo>
                <a:close/>
                <a:moveTo>
                  <a:pt x="25" y="28"/>
                </a:moveTo>
                <a:cubicBezTo>
                  <a:pt x="24" y="27"/>
                  <a:pt x="23" y="27"/>
                  <a:pt x="22" y="27"/>
                </a:cubicBezTo>
                <a:cubicBezTo>
                  <a:pt x="21" y="27"/>
                  <a:pt x="20" y="27"/>
                  <a:pt x="20" y="28"/>
                </a:cubicBezTo>
                <a:cubicBezTo>
                  <a:pt x="19" y="28"/>
                  <a:pt x="19" y="29"/>
                  <a:pt x="19" y="30"/>
                </a:cubicBezTo>
                <a:cubicBezTo>
                  <a:pt x="19" y="31"/>
                  <a:pt x="19" y="32"/>
                  <a:pt x="20" y="33"/>
                </a:cubicBezTo>
                <a:cubicBezTo>
                  <a:pt x="20" y="34"/>
                  <a:pt x="21" y="34"/>
                  <a:pt x="22" y="34"/>
                </a:cubicBezTo>
                <a:cubicBezTo>
                  <a:pt x="23" y="34"/>
                  <a:pt x="24" y="34"/>
                  <a:pt x="25" y="33"/>
                </a:cubicBezTo>
                <a:cubicBezTo>
                  <a:pt x="26" y="32"/>
                  <a:pt x="26" y="31"/>
                  <a:pt x="26" y="30"/>
                </a:cubicBezTo>
                <a:cubicBezTo>
                  <a:pt x="26" y="29"/>
                  <a:pt x="26" y="28"/>
                  <a:pt x="25" y="28"/>
                </a:cubicBezTo>
                <a:close/>
                <a:moveTo>
                  <a:pt x="32" y="21"/>
                </a:moveTo>
                <a:cubicBezTo>
                  <a:pt x="29" y="18"/>
                  <a:pt x="26" y="17"/>
                  <a:pt x="22" y="17"/>
                </a:cubicBezTo>
                <a:cubicBezTo>
                  <a:pt x="19" y="17"/>
                  <a:pt x="15" y="18"/>
                  <a:pt x="13" y="21"/>
                </a:cubicBezTo>
                <a:cubicBezTo>
                  <a:pt x="10" y="23"/>
                  <a:pt x="9" y="27"/>
                  <a:pt x="9" y="30"/>
                </a:cubicBezTo>
                <a:cubicBezTo>
                  <a:pt x="9" y="34"/>
                  <a:pt x="10" y="37"/>
                  <a:pt x="13" y="40"/>
                </a:cubicBezTo>
                <a:cubicBezTo>
                  <a:pt x="15" y="42"/>
                  <a:pt x="19" y="44"/>
                  <a:pt x="22" y="44"/>
                </a:cubicBezTo>
                <a:cubicBezTo>
                  <a:pt x="26" y="44"/>
                  <a:pt x="29" y="42"/>
                  <a:pt x="32" y="40"/>
                </a:cubicBezTo>
                <a:cubicBezTo>
                  <a:pt x="34" y="37"/>
                  <a:pt x="36" y="34"/>
                  <a:pt x="36" y="30"/>
                </a:cubicBezTo>
                <a:cubicBezTo>
                  <a:pt x="36" y="27"/>
                  <a:pt x="34" y="23"/>
                  <a:pt x="32" y="21"/>
                </a:cubicBezTo>
                <a:close/>
              </a:path>
            </a:pathLst>
          </a:custGeom>
          <a:solidFill>
            <a:schemeClr val="bg1"/>
          </a:solidFill>
          <a:ln>
            <a:noFill/>
          </a:ln>
        </p:spPr>
        <p:txBody>
          <a:body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方正黑体简体" panose="02010601030101010101" pitchFamily="2" charset="-122"/>
              <a:cs typeface="+mn-cs"/>
              <a:sym typeface="Arial" panose="020B0604020202020204" pitchFamily="34" charset="0"/>
            </a:endParaRPr>
          </a:p>
        </p:txBody>
      </p:sp>
      <p:sp>
        <p:nvSpPr>
          <p:cNvPr id="280" name="Freeform 362"/>
          <p:cNvSpPr>
            <a:spLocks noEditPoints="1"/>
          </p:cNvSpPr>
          <p:nvPr/>
        </p:nvSpPr>
        <p:spPr bwMode="auto">
          <a:xfrm>
            <a:off x="6766720" y="5437928"/>
            <a:ext cx="223838" cy="239713"/>
          </a:xfrm>
          <a:custGeom>
            <a:avLst/>
            <a:gdLst>
              <a:gd name="T0" fmla="*/ 25672 w 61"/>
              <a:gd name="T1" fmla="*/ 25786 h 65"/>
              <a:gd name="T2" fmla="*/ 146697 w 61"/>
              <a:gd name="T3" fmla="*/ 114196 h 65"/>
              <a:gd name="T4" fmla="*/ 150364 w 61"/>
              <a:gd name="T5" fmla="*/ 154718 h 65"/>
              <a:gd name="T6" fmla="*/ 157699 w 61"/>
              <a:gd name="T7" fmla="*/ 154718 h 65"/>
              <a:gd name="T8" fmla="*/ 168702 w 61"/>
              <a:gd name="T9" fmla="*/ 162085 h 65"/>
              <a:gd name="T10" fmla="*/ 179704 w 61"/>
              <a:gd name="T11" fmla="*/ 202606 h 65"/>
              <a:gd name="T12" fmla="*/ 201708 w 61"/>
              <a:gd name="T13" fmla="*/ 213658 h 65"/>
              <a:gd name="T14" fmla="*/ 209043 w 61"/>
              <a:gd name="T15" fmla="*/ 202606 h 65"/>
              <a:gd name="T16" fmla="*/ 190706 w 61"/>
              <a:gd name="T17" fmla="*/ 147350 h 65"/>
              <a:gd name="T18" fmla="*/ 190706 w 61"/>
              <a:gd name="T19" fmla="*/ 121564 h 65"/>
              <a:gd name="T20" fmla="*/ 183371 w 61"/>
              <a:gd name="T21" fmla="*/ 69991 h 65"/>
              <a:gd name="T22" fmla="*/ 190706 w 61"/>
              <a:gd name="T23" fmla="*/ 44205 h 65"/>
              <a:gd name="T24" fmla="*/ 187039 w 61"/>
              <a:gd name="T25" fmla="*/ 18419 h 65"/>
              <a:gd name="T26" fmla="*/ 209043 w 61"/>
              <a:gd name="T27" fmla="*/ 40521 h 65"/>
              <a:gd name="T28" fmla="*/ 209043 w 61"/>
              <a:gd name="T29" fmla="*/ 69991 h 65"/>
              <a:gd name="T30" fmla="*/ 216378 w 61"/>
              <a:gd name="T31" fmla="*/ 121564 h 65"/>
              <a:gd name="T32" fmla="*/ 209043 w 61"/>
              <a:gd name="T33" fmla="*/ 147350 h 65"/>
              <a:gd name="T34" fmla="*/ 223713 w 61"/>
              <a:gd name="T35" fmla="*/ 206290 h 65"/>
              <a:gd name="T36" fmla="*/ 205376 w 61"/>
              <a:gd name="T37" fmla="*/ 228393 h 65"/>
              <a:gd name="T38" fmla="*/ 168702 w 61"/>
              <a:gd name="T39" fmla="*/ 213658 h 65"/>
              <a:gd name="T40" fmla="*/ 154032 w 61"/>
              <a:gd name="T41" fmla="*/ 169453 h 65"/>
              <a:gd name="T42" fmla="*/ 150364 w 61"/>
              <a:gd name="T43" fmla="*/ 239444 h 65"/>
              <a:gd name="T44" fmla="*/ 22005 w 61"/>
              <a:gd name="T45" fmla="*/ 154718 h 65"/>
              <a:gd name="T46" fmla="*/ 73349 w 61"/>
              <a:gd name="T47" fmla="*/ 92094 h 65"/>
              <a:gd name="T48" fmla="*/ 84351 w 61"/>
              <a:gd name="T49" fmla="*/ 88410 h 65"/>
              <a:gd name="T50" fmla="*/ 106355 w 61"/>
              <a:gd name="T51" fmla="*/ 106829 h 65"/>
              <a:gd name="T52" fmla="*/ 73349 w 61"/>
              <a:gd name="T53" fmla="*/ 92094 h 65"/>
              <a:gd name="T54" fmla="*/ 157699 w 61"/>
              <a:gd name="T55" fmla="*/ 0 h 65"/>
              <a:gd name="T56" fmla="*/ 168702 w 61"/>
              <a:gd name="T57" fmla="*/ 14735 h 65"/>
              <a:gd name="T58" fmla="*/ 168702 w 61"/>
              <a:gd name="T59" fmla="*/ 139983 h 65"/>
              <a:gd name="T60" fmla="*/ 157699 w 61"/>
              <a:gd name="T61" fmla="*/ 139983 h 65"/>
              <a:gd name="T62" fmla="*/ 22005 w 61"/>
              <a:gd name="T63" fmla="*/ 139983 h 65"/>
              <a:gd name="T64" fmla="*/ 14670 w 61"/>
              <a:gd name="T65" fmla="*/ 139983 h 65"/>
              <a:gd name="T66" fmla="*/ 0 w 61"/>
              <a:gd name="T67" fmla="*/ 125248 h 65"/>
              <a:gd name="T68" fmla="*/ 0 w 61"/>
              <a:gd name="T69" fmla="*/ 0 h 65"/>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61" h="65">
                <a:moveTo>
                  <a:pt x="40" y="7"/>
                </a:moveTo>
                <a:cubicBezTo>
                  <a:pt x="7" y="7"/>
                  <a:pt x="7" y="7"/>
                  <a:pt x="7" y="7"/>
                </a:cubicBezTo>
                <a:cubicBezTo>
                  <a:pt x="7" y="31"/>
                  <a:pt x="7" y="31"/>
                  <a:pt x="7" y="31"/>
                </a:cubicBezTo>
                <a:cubicBezTo>
                  <a:pt x="40" y="31"/>
                  <a:pt x="40" y="31"/>
                  <a:pt x="40" y="31"/>
                </a:cubicBezTo>
                <a:cubicBezTo>
                  <a:pt x="40" y="7"/>
                  <a:pt x="40" y="7"/>
                  <a:pt x="40" y="7"/>
                </a:cubicBezTo>
                <a:close/>
                <a:moveTo>
                  <a:pt x="41" y="42"/>
                </a:moveTo>
                <a:cubicBezTo>
                  <a:pt x="43" y="42"/>
                  <a:pt x="43" y="42"/>
                  <a:pt x="43" y="42"/>
                </a:cubicBezTo>
                <a:cubicBezTo>
                  <a:pt x="43" y="42"/>
                  <a:pt x="43" y="42"/>
                  <a:pt x="43" y="42"/>
                </a:cubicBezTo>
                <a:cubicBezTo>
                  <a:pt x="45" y="42"/>
                  <a:pt x="45" y="42"/>
                  <a:pt x="45" y="42"/>
                </a:cubicBezTo>
                <a:cubicBezTo>
                  <a:pt x="46" y="44"/>
                  <a:pt x="46" y="44"/>
                  <a:pt x="46" y="44"/>
                </a:cubicBezTo>
                <a:cubicBezTo>
                  <a:pt x="46" y="47"/>
                  <a:pt x="46" y="49"/>
                  <a:pt x="47" y="51"/>
                </a:cubicBezTo>
                <a:cubicBezTo>
                  <a:pt x="48" y="52"/>
                  <a:pt x="49" y="54"/>
                  <a:pt x="49" y="55"/>
                </a:cubicBezTo>
                <a:cubicBezTo>
                  <a:pt x="50" y="56"/>
                  <a:pt x="52" y="57"/>
                  <a:pt x="53" y="57"/>
                </a:cubicBezTo>
                <a:cubicBezTo>
                  <a:pt x="54" y="58"/>
                  <a:pt x="55" y="58"/>
                  <a:pt x="55" y="58"/>
                </a:cubicBezTo>
                <a:cubicBezTo>
                  <a:pt x="56" y="58"/>
                  <a:pt x="56" y="57"/>
                  <a:pt x="56" y="57"/>
                </a:cubicBezTo>
                <a:cubicBezTo>
                  <a:pt x="57" y="57"/>
                  <a:pt x="57" y="56"/>
                  <a:pt x="57" y="55"/>
                </a:cubicBezTo>
                <a:cubicBezTo>
                  <a:pt x="57" y="54"/>
                  <a:pt x="56" y="52"/>
                  <a:pt x="55" y="50"/>
                </a:cubicBezTo>
                <a:cubicBezTo>
                  <a:pt x="54" y="47"/>
                  <a:pt x="53" y="44"/>
                  <a:pt x="52" y="40"/>
                </a:cubicBezTo>
                <a:cubicBezTo>
                  <a:pt x="52" y="40"/>
                  <a:pt x="52" y="40"/>
                  <a:pt x="52" y="40"/>
                </a:cubicBezTo>
                <a:cubicBezTo>
                  <a:pt x="52" y="33"/>
                  <a:pt x="52" y="33"/>
                  <a:pt x="52" y="33"/>
                </a:cubicBezTo>
                <a:cubicBezTo>
                  <a:pt x="50" y="33"/>
                  <a:pt x="50" y="33"/>
                  <a:pt x="50" y="33"/>
                </a:cubicBezTo>
                <a:cubicBezTo>
                  <a:pt x="50" y="19"/>
                  <a:pt x="50" y="19"/>
                  <a:pt x="50" y="19"/>
                </a:cubicBezTo>
                <a:cubicBezTo>
                  <a:pt x="52" y="19"/>
                  <a:pt x="52" y="19"/>
                  <a:pt x="52" y="19"/>
                </a:cubicBezTo>
                <a:cubicBezTo>
                  <a:pt x="52" y="12"/>
                  <a:pt x="52" y="12"/>
                  <a:pt x="52" y="12"/>
                </a:cubicBezTo>
                <a:cubicBezTo>
                  <a:pt x="48" y="7"/>
                  <a:pt x="48" y="7"/>
                  <a:pt x="48" y="7"/>
                </a:cubicBezTo>
                <a:cubicBezTo>
                  <a:pt x="51" y="5"/>
                  <a:pt x="51" y="5"/>
                  <a:pt x="51" y="5"/>
                </a:cubicBezTo>
                <a:cubicBezTo>
                  <a:pt x="56" y="10"/>
                  <a:pt x="56" y="10"/>
                  <a:pt x="56" y="10"/>
                </a:cubicBezTo>
                <a:cubicBezTo>
                  <a:pt x="57" y="11"/>
                  <a:pt x="57" y="11"/>
                  <a:pt x="57" y="11"/>
                </a:cubicBezTo>
                <a:cubicBezTo>
                  <a:pt x="57" y="11"/>
                  <a:pt x="57" y="11"/>
                  <a:pt x="57" y="11"/>
                </a:cubicBezTo>
                <a:cubicBezTo>
                  <a:pt x="57" y="19"/>
                  <a:pt x="57" y="19"/>
                  <a:pt x="57" y="19"/>
                </a:cubicBezTo>
                <a:cubicBezTo>
                  <a:pt x="59" y="19"/>
                  <a:pt x="59" y="19"/>
                  <a:pt x="59" y="19"/>
                </a:cubicBezTo>
                <a:cubicBezTo>
                  <a:pt x="59" y="33"/>
                  <a:pt x="59" y="33"/>
                  <a:pt x="59" y="33"/>
                </a:cubicBezTo>
                <a:cubicBezTo>
                  <a:pt x="57" y="33"/>
                  <a:pt x="57" y="33"/>
                  <a:pt x="57" y="33"/>
                </a:cubicBezTo>
                <a:cubicBezTo>
                  <a:pt x="57" y="40"/>
                  <a:pt x="57" y="40"/>
                  <a:pt x="57" y="40"/>
                </a:cubicBezTo>
                <a:cubicBezTo>
                  <a:pt x="57" y="43"/>
                  <a:pt x="58" y="45"/>
                  <a:pt x="59" y="48"/>
                </a:cubicBezTo>
                <a:cubicBezTo>
                  <a:pt x="60" y="51"/>
                  <a:pt x="61" y="53"/>
                  <a:pt x="61" y="56"/>
                </a:cubicBezTo>
                <a:cubicBezTo>
                  <a:pt x="61" y="57"/>
                  <a:pt x="61" y="59"/>
                  <a:pt x="60" y="60"/>
                </a:cubicBezTo>
                <a:cubicBezTo>
                  <a:pt x="59" y="61"/>
                  <a:pt x="58" y="62"/>
                  <a:pt x="56" y="62"/>
                </a:cubicBezTo>
                <a:cubicBezTo>
                  <a:pt x="55" y="62"/>
                  <a:pt x="53" y="62"/>
                  <a:pt x="51" y="62"/>
                </a:cubicBezTo>
                <a:cubicBezTo>
                  <a:pt x="49" y="61"/>
                  <a:pt x="47" y="59"/>
                  <a:pt x="46" y="58"/>
                </a:cubicBezTo>
                <a:cubicBezTo>
                  <a:pt x="45" y="56"/>
                  <a:pt x="44" y="54"/>
                  <a:pt x="43" y="52"/>
                </a:cubicBezTo>
                <a:cubicBezTo>
                  <a:pt x="42" y="50"/>
                  <a:pt x="42" y="49"/>
                  <a:pt x="42" y="46"/>
                </a:cubicBezTo>
                <a:cubicBezTo>
                  <a:pt x="41" y="46"/>
                  <a:pt x="41" y="46"/>
                  <a:pt x="41" y="46"/>
                </a:cubicBezTo>
                <a:cubicBezTo>
                  <a:pt x="41" y="65"/>
                  <a:pt x="41" y="65"/>
                  <a:pt x="41" y="65"/>
                </a:cubicBezTo>
                <a:cubicBezTo>
                  <a:pt x="6" y="65"/>
                  <a:pt x="6" y="65"/>
                  <a:pt x="6" y="65"/>
                </a:cubicBezTo>
                <a:cubicBezTo>
                  <a:pt x="6" y="42"/>
                  <a:pt x="6" y="42"/>
                  <a:pt x="6" y="42"/>
                </a:cubicBezTo>
                <a:cubicBezTo>
                  <a:pt x="41" y="42"/>
                  <a:pt x="41" y="42"/>
                  <a:pt x="41" y="42"/>
                </a:cubicBezTo>
                <a:close/>
                <a:moveTo>
                  <a:pt x="20" y="25"/>
                </a:moveTo>
                <a:cubicBezTo>
                  <a:pt x="16" y="12"/>
                  <a:pt x="16" y="12"/>
                  <a:pt x="16" y="12"/>
                </a:cubicBezTo>
                <a:cubicBezTo>
                  <a:pt x="23" y="24"/>
                  <a:pt x="23" y="24"/>
                  <a:pt x="23" y="24"/>
                </a:cubicBezTo>
                <a:cubicBezTo>
                  <a:pt x="23" y="24"/>
                  <a:pt x="24" y="24"/>
                  <a:pt x="24" y="24"/>
                </a:cubicBezTo>
                <a:cubicBezTo>
                  <a:pt x="27" y="24"/>
                  <a:pt x="29" y="26"/>
                  <a:pt x="29" y="29"/>
                </a:cubicBezTo>
                <a:cubicBezTo>
                  <a:pt x="18" y="29"/>
                  <a:pt x="18" y="29"/>
                  <a:pt x="18" y="29"/>
                </a:cubicBezTo>
                <a:cubicBezTo>
                  <a:pt x="18" y="27"/>
                  <a:pt x="19" y="26"/>
                  <a:pt x="20" y="25"/>
                </a:cubicBezTo>
                <a:close/>
                <a:moveTo>
                  <a:pt x="4" y="0"/>
                </a:moveTo>
                <a:cubicBezTo>
                  <a:pt x="43" y="0"/>
                  <a:pt x="43" y="0"/>
                  <a:pt x="43" y="0"/>
                </a:cubicBezTo>
                <a:cubicBezTo>
                  <a:pt x="46" y="0"/>
                  <a:pt x="46" y="0"/>
                  <a:pt x="46" y="0"/>
                </a:cubicBezTo>
                <a:cubicBezTo>
                  <a:pt x="46" y="4"/>
                  <a:pt x="46" y="4"/>
                  <a:pt x="46" y="4"/>
                </a:cubicBezTo>
                <a:cubicBezTo>
                  <a:pt x="46" y="34"/>
                  <a:pt x="46" y="34"/>
                  <a:pt x="46" y="34"/>
                </a:cubicBezTo>
                <a:cubicBezTo>
                  <a:pt x="46" y="38"/>
                  <a:pt x="46" y="38"/>
                  <a:pt x="46" y="38"/>
                </a:cubicBezTo>
                <a:cubicBezTo>
                  <a:pt x="43" y="38"/>
                  <a:pt x="43" y="38"/>
                  <a:pt x="43" y="38"/>
                </a:cubicBezTo>
                <a:cubicBezTo>
                  <a:pt x="43" y="38"/>
                  <a:pt x="43" y="38"/>
                  <a:pt x="43" y="38"/>
                </a:cubicBezTo>
                <a:cubicBezTo>
                  <a:pt x="41" y="38"/>
                  <a:pt x="41" y="38"/>
                  <a:pt x="41" y="38"/>
                </a:cubicBezTo>
                <a:cubicBezTo>
                  <a:pt x="6" y="38"/>
                  <a:pt x="6" y="38"/>
                  <a:pt x="6" y="38"/>
                </a:cubicBezTo>
                <a:cubicBezTo>
                  <a:pt x="5" y="38"/>
                  <a:pt x="5" y="38"/>
                  <a:pt x="5" y="38"/>
                </a:cubicBezTo>
                <a:cubicBezTo>
                  <a:pt x="4" y="38"/>
                  <a:pt x="4" y="38"/>
                  <a:pt x="4" y="38"/>
                </a:cubicBezTo>
                <a:cubicBezTo>
                  <a:pt x="0" y="38"/>
                  <a:pt x="0" y="38"/>
                  <a:pt x="0" y="38"/>
                </a:cubicBezTo>
                <a:cubicBezTo>
                  <a:pt x="0" y="34"/>
                  <a:pt x="0" y="34"/>
                  <a:pt x="0" y="34"/>
                </a:cubicBezTo>
                <a:cubicBezTo>
                  <a:pt x="0" y="4"/>
                  <a:pt x="0" y="4"/>
                  <a:pt x="0" y="4"/>
                </a:cubicBezTo>
                <a:cubicBezTo>
                  <a:pt x="0" y="0"/>
                  <a:pt x="0" y="0"/>
                  <a:pt x="0" y="0"/>
                </a:cubicBezTo>
                <a:lnTo>
                  <a:pt x="4" y="0"/>
                </a:lnTo>
                <a:close/>
              </a:path>
            </a:pathLst>
          </a:custGeom>
          <a:solidFill>
            <a:schemeClr val="bg1"/>
          </a:solidFill>
          <a:ln>
            <a:noFill/>
          </a:ln>
        </p:spPr>
        <p:txBody>
          <a:body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方正黑体简体" panose="02010601030101010101" pitchFamily="2" charset="-122"/>
              <a:cs typeface="+mn-cs"/>
              <a:sym typeface="Arial" panose="020B0604020202020204" pitchFamily="34" charset="0"/>
            </a:endParaRPr>
          </a:p>
        </p:txBody>
      </p:sp>
      <p:sp>
        <p:nvSpPr>
          <p:cNvPr id="281" name="Freeform 363"/>
          <p:cNvSpPr>
            <a:spLocks noEditPoints="1"/>
          </p:cNvSpPr>
          <p:nvPr/>
        </p:nvSpPr>
        <p:spPr bwMode="auto">
          <a:xfrm>
            <a:off x="6349208" y="5841153"/>
            <a:ext cx="257175" cy="190500"/>
          </a:xfrm>
          <a:custGeom>
            <a:avLst/>
            <a:gdLst>
              <a:gd name="T0" fmla="*/ 13982 w 147"/>
              <a:gd name="T1" fmla="*/ 89136 h 109"/>
              <a:gd name="T2" fmla="*/ 62919 w 147"/>
              <a:gd name="T3" fmla="*/ 106613 h 109"/>
              <a:gd name="T4" fmla="*/ 76902 w 147"/>
              <a:gd name="T5" fmla="*/ 66415 h 109"/>
              <a:gd name="T6" fmla="*/ 96127 w 147"/>
              <a:gd name="T7" fmla="*/ 36703 h 109"/>
              <a:gd name="T8" fmla="*/ 136325 w 147"/>
              <a:gd name="T9" fmla="*/ 66415 h 109"/>
              <a:gd name="T10" fmla="*/ 146812 w 147"/>
              <a:gd name="T11" fmla="*/ 66415 h 109"/>
              <a:gd name="T12" fmla="*/ 157299 w 147"/>
              <a:gd name="T13" fmla="*/ 0 h 109"/>
              <a:gd name="T14" fmla="*/ 180019 w 147"/>
              <a:gd name="T15" fmla="*/ 69910 h 109"/>
              <a:gd name="T16" fmla="*/ 220218 w 147"/>
              <a:gd name="T17" fmla="*/ 92631 h 109"/>
              <a:gd name="T18" fmla="*/ 230705 w 147"/>
              <a:gd name="T19" fmla="*/ 92631 h 109"/>
              <a:gd name="T20" fmla="*/ 242939 w 147"/>
              <a:gd name="T21" fmla="*/ 40199 h 109"/>
              <a:gd name="T22" fmla="*/ 256921 w 147"/>
              <a:gd name="T23" fmla="*/ 190506 h 109"/>
              <a:gd name="T24" fmla="*/ 0 w 147"/>
              <a:gd name="T25" fmla="*/ 173028 h 109"/>
              <a:gd name="T26" fmla="*/ 220218 w 147"/>
              <a:gd name="T27" fmla="*/ 110109 h 109"/>
              <a:gd name="T28" fmla="*/ 230705 w 147"/>
              <a:gd name="T29" fmla="*/ 99622 h 109"/>
              <a:gd name="T30" fmla="*/ 220218 w 147"/>
              <a:gd name="T31" fmla="*/ 125839 h 109"/>
              <a:gd name="T32" fmla="*/ 230705 w 147"/>
              <a:gd name="T33" fmla="*/ 113604 h 109"/>
              <a:gd name="T34" fmla="*/ 220218 w 147"/>
              <a:gd name="T35" fmla="*/ 139821 h 109"/>
              <a:gd name="T36" fmla="*/ 230705 w 147"/>
              <a:gd name="T37" fmla="*/ 125839 h 109"/>
              <a:gd name="T38" fmla="*/ 220218 w 147"/>
              <a:gd name="T39" fmla="*/ 150307 h 109"/>
              <a:gd name="T40" fmla="*/ 230705 w 147"/>
              <a:gd name="T41" fmla="*/ 139821 h 109"/>
              <a:gd name="T42" fmla="*/ 220218 w 147"/>
              <a:gd name="T43" fmla="*/ 166037 h 109"/>
              <a:gd name="T44" fmla="*/ 230705 w 147"/>
              <a:gd name="T45" fmla="*/ 150307 h 109"/>
              <a:gd name="T46" fmla="*/ 220218 w 147"/>
              <a:gd name="T47" fmla="*/ 173028 h 109"/>
              <a:gd name="T48" fmla="*/ 230705 w 147"/>
              <a:gd name="T49" fmla="*/ 166037 h 109"/>
              <a:gd name="T50" fmla="*/ 136325 w 147"/>
              <a:gd name="T51" fmla="*/ 76902 h 109"/>
              <a:gd name="T52" fmla="*/ 150308 w 147"/>
              <a:gd name="T53" fmla="*/ 69910 h 109"/>
              <a:gd name="T54" fmla="*/ 136325 w 147"/>
              <a:gd name="T55" fmla="*/ 92631 h 109"/>
              <a:gd name="T56" fmla="*/ 150308 w 147"/>
              <a:gd name="T57" fmla="*/ 85640 h 109"/>
              <a:gd name="T58" fmla="*/ 136325 w 147"/>
              <a:gd name="T59" fmla="*/ 106613 h 109"/>
              <a:gd name="T60" fmla="*/ 150308 w 147"/>
              <a:gd name="T61" fmla="*/ 99622 h 109"/>
              <a:gd name="T62" fmla="*/ 136325 w 147"/>
              <a:gd name="T63" fmla="*/ 117100 h 109"/>
              <a:gd name="T64" fmla="*/ 150308 w 147"/>
              <a:gd name="T65" fmla="*/ 110109 h 109"/>
              <a:gd name="T66" fmla="*/ 136325 w 147"/>
              <a:gd name="T67" fmla="*/ 132830 h 109"/>
              <a:gd name="T68" fmla="*/ 150308 w 147"/>
              <a:gd name="T69" fmla="*/ 125839 h 109"/>
              <a:gd name="T70" fmla="*/ 136325 w 147"/>
              <a:gd name="T71" fmla="*/ 146812 h 109"/>
              <a:gd name="T72" fmla="*/ 150308 w 147"/>
              <a:gd name="T73" fmla="*/ 139821 h 109"/>
              <a:gd name="T74" fmla="*/ 136325 w 147"/>
              <a:gd name="T75" fmla="*/ 159046 h 109"/>
              <a:gd name="T76" fmla="*/ 150308 w 147"/>
              <a:gd name="T77" fmla="*/ 150307 h 109"/>
              <a:gd name="T78" fmla="*/ 136325 w 147"/>
              <a:gd name="T79" fmla="*/ 173028 h 109"/>
              <a:gd name="T80" fmla="*/ 150308 w 147"/>
              <a:gd name="T81" fmla="*/ 169533 h 109"/>
              <a:gd name="T82" fmla="*/ 66415 w 147"/>
              <a:gd name="T83" fmla="*/ 113604 h 109"/>
              <a:gd name="T84" fmla="*/ 66415 w 147"/>
              <a:gd name="T85" fmla="*/ 117100 h 109"/>
              <a:gd name="T86" fmla="*/ 66415 w 147"/>
              <a:gd name="T87" fmla="*/ 125839 h 109"/>
              <a:gd name="T88" fmla="*/ 66415 w 147"/>
              <a:gd name="T89" fmla="*/ 132830 h 109"/>
              <a:gd name="T90" fmla="*/ 66415 w 147"/>
              <a:gd name="T91" fmla="*/ 139821 h 109"/>
              <a:gd name="T92" fmla="*/ 66415 w 147"/>
              <a:gd name="T93" fmla="*/ 143316 h 109"/>
              <a:gd name="T94" fmla="*/ 66415 w 147"/>
              <a:gd name="T95" fmla="*/ 153803 h 109"/>
              <a:gd name="T96" fmla="*/ 66415 w 147"/>
              <a:gd name="T97" fmla="*/ 159046 h 109"/>
              <a:gd name="T98" fmla="*/ 66415 w 147"/>
              <a:gd name="T99" fmla="*/ 166037 h 109"/>
              <a:gd name="T100" fmla="*/ 66415 w 147"/>
              <a:gd name="T101" fmla="*/ 173028 h 109"/>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147" h="109">
                <a:moveTo>
                  <a:pt x="0" y="99"/>
                </a:moveTo>
                <a:lnTo>
                  <a:pt x="8" y="99"/>
                </a:lnTo>
                <a:lnTo>
                  <a:pt x="8" y="51"/>
                </a:lnTo>
                <a:lnTo>
                  <a:pt x="31" y="51"/>
                </a:lnTo>
                <a:lnTo>
                  <a:pt x="31" y="65"/>
                </a:lnTo>
                <a:lnTo>
                  <a:pt x="36" y="61"/>
                </a:lnTo>
                <a:lnTo>
                  <a:pt x="38" y="61"/>
                </a:lnTo>
                <a:lnTo>
                  <a:pt x="38" y="38"/>
                </a:lnTo>
                <a:lnTo>
                  <a:pt x="44" y="38"/>
                </a:lnTo>
                <a:lnTo>
                  <a:pt x="44" y="99"/>
                </a:lnTo>
                <a:lnTo>
                  <a:pt x="55" y="99"/>
                </a:lnTo>
                <a:lnTo>
                  <a:pt x="55" y="21"/>
                </a:lnTo>
                <a:lnTo>
                  <a:pt x="78" y="21"/>
                </a:lnTo>
                <a:lnTo>
                  <a:pt x="78" y="38"/>
                </a:lnTo>
                <a:lnTo>
                  <a:pt x="78" y="40"/>
                </a:lnTo>
                <a:lnTo>
                  <a:pt x="84" y="38"/>
                </a:lnTo>
                <a:lnTo>
                  <a:pt x="86" y="38"/>
                </a:lnTo>
                <a:lnTo>
                  <a:pt x="86" y="0"/>
                </a:lnTo>
                <a:lnTo>
                  <a:pt x="90" y="0"/>
                </a:lnTo>
                <a:lnTo>
                  <a:pt x="90" y="99"/>
                </a:lnTo>
                <a:lnTo>
                  <a:pt x="103" y="99"/>
                </a:lnTo>
                <a:lnTo>
                  <a:pt x="103" y="40"/>
                </a:lnTo>
                <a:lnTo>
                  <a:pt x="126" y="40"/>
                </a:lnTo>
                <a:lnTo>
                  <a:pt x="126" y="53"/>
                </a:lnTo>
                <a:lnTo>
                  <a:pt x="126" y="57"/>
                </a:lnTo>
                <a:lnTo>
                  <a:pt x="132" y="53"/>
                </a:lnTo>
                <a:lnTo>
                  <a:pt x="132" y="23"/>
                </a:lnTo>
                <a:lnTo>
                  <a:pt x="139" y="23"/>
                </a:lnTo>
                <a:lnTo>
                  <a:pt x="139" y="99"/>
                </a:lnTo>
                <a:lnTo>
                  <a:pt x="147" y="99"/>
                </a:lnTo>
                <a:lnTo>
                  <a:pt x="147" y="109"/>
                </a:lnTo>
                <a:lnTo>
                  <a:pt x="0" y="109"/>
                </a:lnTo>
                <a:lnTo>
                  <a:pt x="0" y="99"/>
                </a:lnTo>
                <a:close/>
                <a:moveTo>
                  <a:pt x="132" y="57"/>
                </a:moveTo>
                <a:lnTo>
                  <a:pt x="126" y="61"/>
                </a:lnTo>
                <a:lnTo>
                  <a:pt x="126" y="63"/>
                </a:lnTo>
                <a:lnTo>
                  <a:pt x="132" y="59"/>
                </a:lnTo>
                <a:lnTo>
                  <a:pt x="132" y="57"/>
                </a:lnTo>
                <a:close/>
                <a:moveTo>
                  <a:pt x="132" y="65"/>
                </a:moveTo>
                <a:lnTo>
                  <a:pt x="126" y="70"/>
                </a:lnTo>
                <a:lnTo>
                  <a:pt x="126" y="72"/>
                </a:lnTo>
                <a:lnTo>
                  <a:pt x="132" y="67"/>
                </a:lnTo>
                <a:lnTo>
                  <a:pt x="132" y="65"/>
                </a:lnTo>
                <a:close/>
                <a:moveTo>
                  <a:pt x="132" y="72"/>
                </a:moveTo>
                <a:lnTo>
                  <a:pt x="126" y="76"/>
                </a:lnTo>
                <a:lnTo>
                  <a:pt x="126" y="80"/>
                </a:lnTo>
                <a:lnTo>
                  <a:pt x="132" y="76"/>
                </a:lnTo>
                <a:lnTo>
                  <a:pt x="132" y="72"/>
                </a:lnTo>
                <a:close/>
                <a:moveTo>
                  <a:pt x="132" y="80"/>
                </a:moveTo>
                <a:lnTo>
                  <a:pt x="126" y="84"/>
                </a:lnTo>
                <a:lnTo>
                  <a:pt x="126" y="86"/>
                </a:lnTo>
                <a:lnTo>
                  <a:pt x="132" y="82"/>
                </a:lnTo>
                <a:lnTo>
                  <a:pt x="132" y="80"/>
                </a:lnTo>
                <a:close/>
                <a:moveTo>
                  <a:pt x="132" y="86"/>
                </a:moveTo>
                <a:lnTo>
                  <a:pt x="126" y="93"/>
                </a:lnTo>
                <a:lnTo>
                  <a:pt x="126" y="95"/>
                </a:lnTo>
                <a:lnTo>
                  <a:pt x="132" y="91"/>
                </a:lnTo>
                <a:lnTo>
                  <a:pt x="132" y="86"/>
                </a:lnTo>
                <a:close/>
                <a:moveTo>
                  <a:pt x="132" y="95"/>
                </a:moveTo>
                <a:lnTo>
                  <a:pt x="126" y="99"/>
                </a:lnTo>
                <a:lnTo>
                  <a:pt x="130" y="99"/>
                </a:lnTo>
                <a:lnTo>
                  <a:pt x="132" y="99"/>
                </a:lnTo>
                <a:lnTo>
                  <a:pt x="132" y="95"/>
                </a:lnTo>
                <a:close/>
                <a:moveTo>
                  <a:pt x="86" y="40"/>
                </a:moveTo>
                <a:lnTo>
                  <a:pt x="78" y="44"/>
                </a:lnTo>
                <a:lnTo>
                  <a:pt x="78" y="49"/>
                </a:lnTo>
                <a:lnTo>
                  <a:pt x="86" y="44"/>
                </a:lnTo>
                <a:lnTo>
                  <a:pt x="86" y="40"/>
                </a:lnTo>
                <a:close/>
                <a:moveTo>
                  <a:pt x="86" y="49"/>
                </a:moveTo>
                <a:lnTo>
                  <a:pt x="78" y="53"/>
                </a:lnTo>
                <a:lnTo>
                  <a:pt x="78" y="57"/>
                </a:lnTo>
                <a:lnTo>
                  <a:pt x="86" y="53"/>
                </a:lnTo>
                <a:lnTo>
                  <a:pt x="86" y="49"/>
                </a:lnTo>
                <a:close/>
                <a:moveTo>
                  <a:pt x="86" y="57"/>
                </a:moveTo>
                <a:lnTo>
                  <a:pt x="78" y="61"/>
                </a:lnTo>
                <a:lnTo>
                  <a:pt x="78" y="63"/>
                </a:lnTo>
                <a:lnTo>
                  <a:pt x="86" y="59"/>
                </a:lnTo>
                <a:lnTo>
                  <a:pt x="86" y="57"/>
                </a:lnTo>
                <a:close/>
                <a:moveTo>
                  <a:pt x="86" y="63"/>
                </a:moveTo>
                <a:lnTo>
                  <a:pt x="78" y="67"/>
                </a:lnTo>
                <a:lnTo>
                  <a:pt x="78" y="72"/>
                </a:lnTo>
                <a:lnTo>
                  <a:pt x="86" y="67"/>
                </a:lnTo>
                <a:lnTo>
                  <a:pt x="86" y="63"/>
                </a:lnTo>
                <a:close/>
                <a:moveTo>
                  <a:pt x="86" y="72"/>
                </a:moveTo>
                <a:lnTo>
                  <a:pt x="78" y="76"/>
                </a:lnTo>
                <a:lnTo>
                  <a:pt x="78" y="80"/>
                </a:lnTo>
                <a:lnTo>
                  <a:pt x="86" y="74"/>
                </a:lnTo>
                <a:lnTo>
                  <a:pt x="86" y="72"/>
                </a:lnTo>
                <a:close/>
                <a:moveTo>
                  <a:pt x="86" y="80"/>
                </a:moveTo>
                <a:lnTo>
                  <a:pt x="78" y="84"/>
                </a:lnTo>
                <a:lnTo>
                  <a:pt x="78" y="86"/>
                </a:lnTo>
                <a:lnTo>
                  <a:pt x="86" y="82"/>
                </a:lnTo>
                <a:lnTo>
                  <a:pt x="86" y="80"/>
                </a:lnTo>
                <a:close/>
                <a:moveTo>
                  <a:pt x="86" y="86"/>
                </a:moveTo>
                <a:lnTo>
                  <a:pt x="78" y="91"/>
                </a:lnTo>
                <a:lnTo>
                  <a:pt x="78" y="95"/>
                </a:lnTo>
                <a:lnTo>
                  <a:pt x="86" y="91"/>
                </a:lnTo>
                <a:lnTo>
                  <a:pt x="86" y="86"/>
                </a:lnTo>
                <a:close/>
                <a:moveTo>
                  <a:pt x="86" y="95"/>
                </a:moveTo>
                <a:lnTo>
                  <a:pt x="78" y="99"/>
                </a:lnTo>
                <a:lnTo>
                  <a:pt x="82" y="99"/>
                </a:lnTo>
                <a:lnTo>
                  <a:pt x="86" y="97"/>
                </a:lnTo>
                <a:lnTo>
                  <a:pt x="86" y="95"/>
                </a:lnTo>
                <a:close/>
                <a:moveTo>
                  <a:pt x="38" y="65"/>
                </a:moveTo>
                <a:lnTo>
                  <a:pt x="31" y="70"/>
                </a:lnTo>
                <a:lnTo>
                  <a:pt x="31" y="72"/>
                </a:lnTo>
                <a:lnTo>
                  <a:pt x="38" y="67"/>
                </a:lnTo>
                <a:lnTo>
                  <a:pt x="38" y="65"/>
                </a:lnTo>
                <a:close/>
                <a:moveTo>
                  <a:pt x="38" y="72"/>
                </a:moveTo>
                <a:lnTo>
                  <a:pt x="31" y="76"/>
                </a:lnTo>
                <a:lnTo>
                  <a:pt x="31" y="80"/>
                </a:lnTo>
                <a:lnTo>
                  <a:pt x="38" y="76"/>
                </a:lnTo>
                <a:lnTo>
                  <a:pt x="38" y="72"/>
                </a:lnTo>
                <a:close/>
                <a:moveTo>
                  <a:pt x="38" y="80"/>
                </a:moveTo>
                <a:lnTo>
                  <a:pt x="31" y="84"/>
                </a:lnTo>
                <a:lnTo>
                  <a:pt x="31" y="86"/>
                </a:lnTo>
                <a:lnTo>
                  <a:pt x="38" y="82"/>
                </a:lnTo>
                <a:lnTo>
                  <a:pt x="38" y="80"/>
                </a:lnTo>
                <a:close/>
                <a:moveTo>
                  <a:pt x="38" y="88"/>
                </a:moveTo>
                <a:lnTo>
                  <a:pt x="31" y="93"/>
                </a:lnTo>
                <a:lnTo>
                  <a:pt x="31" y="95"/>
                </a:lnTo>
                <a:lnTo>
                  <a:pt x="38" y="91"/>
                </a:lnTo>
                <a:lnTo>
                  <a:pt x="38" y="88"/>
                </a:lnTo>
                <a:close/>
                <a:moveTo>
                  <a:pt x="38" y="95"/>
                </a:moveTo>
                <a:lnTo>
                  <a:pt x="31" y="99"/>
                </a:lnTo>
                <a:lnTo>
                  <a:pt x="36" y="99"/>
                </a:lnTo>
                <a:lnTo>
                  <a:pt x="38" y="99"/>
                </a:lnTo>
                <a:lnTo>
                  <a:pt x="38" y="95"/>
                </a:lnTo>
                <a:close/>
              </a:path>
            </a:pathLst>
          </a:custGeom>
          <a:solidFill>
            <a:schemeClr val="bg1"/>
          </a:solidFill>
          <a:ln>
            <a:noFill/>
          </a:ln>
        </p:spPr>
        <p:txBody>
          <a:body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方正黑体简体" panose="02010601030101010101" pitchFamily="2" charset="-122"/>
              <a:cs typeface="+mn-cs"/>
              <a:sym typeface="Arial" panose="020B0604020202020204" pitchFamily="34" charset="0"/>
            </a:endParaRPr>
          </a:p>
        </p:txBody>
      </p:sp>
      <p:sp>
        <p:nvSpPr>
          <p:cNvPr id="282" name="Freeform 371"/>
          <p:cNvSpPr>
            <a:spLocks noEditPoints="1"/>
          </p:cNvSpPr>
          <p:nvPr/>
        </p:nvSpPr>
        <p:spPr bwMode="auto">
          <a:xfrm>
            <a:off x="3245645" y="5123603"/>
            <a:ext cx="279400" cy="163513"/>
          </a:xfrm>
          <a:custGeom>
            <a:avLst/>
            <a:gdLst>
              <a:gd name="T0" fmla="*/ 84629 w 76"/>
              <a:gd name="T1" fmla="*/ 25556 h 45"/>
              <a:gd name="T2" fmla="*/ 55193 w 76"/>
              <a:gd name="T3" fmla="*/ 32858 h 45"/>
              <a:gd name="T4" fmla="*/ 47834 w 76"/>
              <a:gd name="T5" fmla="*/ 29207 h 45"/>
              <a:gd name="T6" fmla="*/ 51513 w 76"/>
              <a:gd name="T7" fmla="*/ 25556 h 45"/>
              <a:gd name="T8" fmla="*/ 80949 w 76"/>
              <a:gd name="T9" fmla="*/ 18254 h 45"/>
              <a:gd name="T10" fmla="*/ 84629 w 76"/>
              <a:gd name="T11" fmla="*/ 25556 h 45"/>
              <a:gd name="T12" fmla="*/ 55193 w 76"/>
              <a:gd name="T13" fmla="*/ 51112 h 45"/>
              <a:gd name="T14" fmla="*/ 25757 w 76"/>
              <a:gd name="T15" fmla="*/ 25556 h 45"/>
              <a:gd name="T16" fmla="*/ 0 w 76"/>
              <a:gd name="T17" fmla="*/ 32858 h 45"/>
              <a:gd name="T18" fmla="*/ 44154 w 76"/>
              <a:gd name="T19" fmla="*/ 94923 h 45"/>
              <a:gd name="T20" fmla="*/ 106706 w 76"/>
              <a:gd name="T21" fmla="*/ 80319 h 45"/>
              <a:gd name="T22" fmla="*/ 99347 w 76"/>
              <a:gd name="T23" fmla="*/ 146035 h 45"/>
              <a:gd name="T24" fmla="*/ 125103 w 76"/>
              <a:gd name="T25" fmla="*/ 138733 h 45"/>
              <a:gd name="T26" fmla="*/ 202373 w 76"/>
              <a:gd name="T27" fmla="*/ 40160 h 45"/>
              <a:gd name="T28" fmla="*/ 213411 w 76"/>
              <a:gd name="T29" fmla="*/ 36509 h 45"/>
              <a:gd name="T30" fmla="*/ 202373 w 76"/>
              <a:gd name="T31" fmla="*/ 54763 h 45"/>
              <a:gd name="T32" fmla="*/ 239168 w 76"/>
              <a:gd name="T33" fmla="*/ 43810 h 45"/>
              <a:gd name="T34" fmla="*/ 275963 w 76"/>
              <a:gd name="T35" fmla="*/ 14603 h 45"/>
              <a:gd name="T36" fmla="*/ 275963 w 76"/>
              <a:gd name="T37" fmla="*/ 14603 h 45"/>
              <a:gd name="T38" fmla="*/ 231809 w 76"/>
              <a:gd name="T39" fmla="*/ 7302 h 45"/>
              <a:gd name="T40" fmla="*/ 209732 w 76"/>
              <a:gd name="T41" fmla="*/ 14603 h 45"/>
              <a:gd name="T42" fmla="*/ 191334 w 76"/>
              <a:gd name="T43" fmla="*/ 18254 h 45"/>
              <a:gd name="T44" fmla="*/ 103026 w 76"/>
              <a:gd name="T45" fmla="*/ 40160 h 45"/>
              <a:gd name="T46" fmla="*/ 91988 w 76"/>
              <a:gd name="T47" fmla="*/ 43810 h 45"/>
              <a:gd name="T48" fmla="*/ 55193 w 76"/>
              <a:gd name="T49" fmla="*/ 51112 h 45"/>
              <a:gd name="T50" fmla="*/ 103026 w 76"/>
              <a:gd name="T51" fmla="*/ 32858 h 45"/>
              <a:gd name="T52" fmla="*/ 88308 w 76"/>
              <a:gd name="T53" fmla="*/ 10953 h 45"/>
              <a:gd name="T54" fmla="*/ 121424 w 76"/>
              <a:gd name="T55" fmla="*/ 0 h 45"/>
              <a:gd name="T56" fmla="*/ 183975 w 76"/>
              <a:gd name="T57" fmla="*/ 14603 h 45"/>
              <a:gd name="T58" fmla="*/ 103026 w 76"/>
              <a:gd name="T59" fmla="*/ 32858 h 45"/>
              <a:gd name="T60" fmla="*/ 84629 w 76"/>
              <a:gd name="T61" fmla="*/ 127780 h 45"/>
              <a:gd name="T62" fmla="*/ 29436 w 76"/>
              <a:gd name="T63" fmla="*/ 138733 h 45"/>
              <a:gd name="T64" fmla="*/ 22077 w 76"/>
              <a:gd name="T65" fmla="*/ 138733 h 45"/>
              <a:gd name="T66" fmla="*/ 25757 w 76"/>
              <a:gd name="T67" fmla="*/ 131431 h 45"/>
              <a:gd name="T68" fmla="*/ 84629 w 76"/>
              <a:gd name="T69" fmla="*/ 116828 h 45"/>
              <a:gd name="T70" fmla="*/ 84629 w 76"/>
              <a:gd name="T71" fmla="*/ 127780 h 45"/>
              <a:gd name="T72" fmla="*/ 84629 w 76"/>
              <a:gd name="T73" fmla="*/ 149686 h 45"/>
              <a:gd name="T74" fmla="*/ 29436 w 76"/>
              <a:gd name="T75" fmla="*/ 164289 h 45"/>
              <a:gd name="T76" fmla="*/ 22077 w 76"/>
              <a:gd name="T77" fmla="*/ 160638 h 45"/>
              <a:gd name="T78" fmla="*/ 25757 w 76"/>
              <a:gd name="T79" fmla="*/ 153336 h 45"/>
              <a:gd name="T80" fmla="*/ 84629 w 76"/>
              <a:gd name="T81" fmla="*/ 138733 h 45"/>
              <a:gd name="T82" fmla="*/ 84629 w 76"/>
              <a:gd name="T83" fmla="*/ 149686 h 45"/>
              <a:gd name="T84" fmla="*/ 88308 w 76"/>
              <a:gd name="T85" fmla="*/ 102224 h 45"/>
              <a:gd name="T86" fmla="*/ 29436 w 76"/>
              <a:gd name="T87" fmla="*/ 116828 h 45"/>
              <a:gd name="T88" fmla="*/ 22077 w 76"/>
              <a:gd name="T89" fmla="*/ 113177 h 45"/>
              <a:gd name="T90" fmla="*/ 25757 w 76"/>
              <a:gd name="T91" fmla="*/ 109526 h 45"/>
              <a:gd name="T92" fmla="*/ 88308 w 76"/>
              <a:gd name="T93" fmla="*/ 94923 h 45"/>
              <a:gd name="T94" fmla="*/ 88308 w 76"/>
              <a:gd name="T95" fmla="*/ 102224 h 45"/>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76" h="45">
                <a:moveTo>
                  <a:pt x="23" y="7"/>
                </a:moveTo>
                <a:cubicBezTo>
                  <a:pt x="15" y="9"/>
                  <a:pt x="15" y="9"/>
                  <a:pt x="15" y="9"/>
                </a:cubicBezTo>
                <a:cubicBezTo>
                  <a:pt x="14" y="10"/>
                  <a:pt x="13" y="9"/>
                  <a:pt x="13" y="8"/>
                </a:cubicBezTo>
                <a:cubicBezTo>
                  <a:pt x="13" y="8"/>
                  <a:pt x="13" y="7"/>
                  <a:pt x="14" y="7"/>
                </a:cubicBezTo>
                <a:cubicBezTo>
                  <a:pt x="22" y="5"/>
                  <a:pt x="22" y="5"/>
                  <a:pt x="22" y="5"/>
                </a:cubicBezTo>
                <a:cubicBezTo>
                  <a:pt x="23" y="7"/>
                  <a:pt x="23" y="7"/>
                  <a:pt x="23" y="7"/>
                </a:cubicBezTo>
                <a:close/>
                <a:moveTo>
                  <a:pt x="15" y="14"/>
                </a:moveTo>
                <a:cubicBezTo>
                  <a:pt x="7" y="7"/>
                  <a:pt x="7" y="7"/>
                  <a:pt x="7" y="7"/>
                </a:cubicBezTo>
                <a:cubicBezTo>
                  <a:pt x="0" y="9"/>
                  <a:pt x="0" y="9"/>
                  <a:pt x="0" y="9"/>
                </a:cubicBezTo>
                <a:cubicBezTo>
                  <a:pt x="1" y="11"/>
                  <a:pt x="6" y="27"/>
                  <a:pt x="12" y="26"/>
                </a:cubicBezTo>
                <a:cubicBezTo>
                  <a:pt x="29" y="22"/>
                  <a:pt x="29" y="22"/>
                  <a:pt x="29" y="22"/>
                </a:cubicBezTo>
                <a:cubicBezTo>
                  <a:pt x="27" y="40"/>
                  <a:pt x="27" y="40"/>
                  <a:pt x="27" y="40"/>
                </a:cubicBezTo>
                <a:cubicBezTo>
                  <a:pt x="30" y="39"/>
                  <a:pt x="31" y="39"/>
                  <a:pt x="34" y="38"/>
                </a:cubicBezTo>
                <a:cubicBezTo>
                  <a:pt x="43" y="29"/>
                  <a:pt x="49" y="21"/>
                  <a:pt x="55" y="11"/>
                </a:cubicBezTo>
                <a:cubicBezTo>
                  <a:pt x="58" y="10"/>
                  <a:pt x="58" y="10"/>
                  <a:pt x="58" y="10"/>
                </a:cubicBezTo>
                <a:cubicBezTo>
                  <a:pt x="57" y="11"/>
                  <a:pt x="56" y="14"/>
                  <a:pt x="55" y="15"/>
                </a:cubicBezTo>
                <a:cubicBezTo>
                  <a:pt x="65" y="12"/>
                  <a:pt x="65" y="12"/>
                  <a:pt x="65" y="12"/>
                </a:cubicBezTo>
                <a:cubicBezTo>
                  <a:pt x="68" y="12"/>
                  <a:pt x="76" y="7"/>
                  <a:pt x="75" y="4"/>
                </a:cubicBezTo>
                <a:cubicBezTo>
                  <a:pt x="75" y="4"/>
                  <a:pt x="75" y="4"/>
                  <a:pt x="75" y="4"/>
                </a:cubicBezTo>
                <a:cubicBezTo>
                  <a:pt x="75" y="2"/>
                  <a:pt x="66" y="2"/>
                  <a:pt x="63" y="2"/>
                </a:cubicBezTo>
                <a:cubicBezTo>
                  <a:pt x="57" y="4"/>
                  <a:pt x="57" y="4"/>
                  <a:pt x="57" y="4"/>
                </a:cubicBezTo>
                <a:cubicBezTo>
                  <a:pt x="52" y="5"/>
                  <a:pt x="52" y="5"/>
                  <a:pt x="52" y="5"/>
                </a:cubicBezTo>
                <a:cubicBezTo>
                  <a:pt x="28" y="11"/>
                  <a:pt x="28" y="11"/>
                  <a:pt x="28" y="11"/>
                </a:cubicBezTo>
                <a:cubicBezTo>
                  <a:pt x="25" y="12"/>
                  <a:pt x="25" y="12"/>
                  <a:pt x="25" y="12"/>
                </a:cubicBezTo>
                <a:cubicBezTo>
                  <a:pt x="15" y="14"/>
                  <a:pt x="15" y="14"/>
                  <a:pt x="15" y="14"/>
                </a:cubicBezTo>
                <a:close/>
                <a:moveTo>
                  <a:pt x="28" y="9"/>
                </a:moveTo>
                <a:cubicBezTo>
                  <a:pt x="24" y="3"/>
                  <a:pt x="24" y="3"/>
                  <a:pt x="24" y="3"/>
                </a:cubicBezTo>
                <a:cubicBezTo>
                  <a:pt x="33" y="0"/>
                  <a:pt x="33" y="0"/>
                  <a:pt x="33" y="0"/>
                </a:cubicBezTo>
                <a:cubicBezTo>
                  <a:pt x="50" y="4"/>
                  <a:pt x="50" y="4"/>
                  <a:pt x="50" y="4"/>
                </a:cubicBezTo>
                <a:cubicBezTo>
                  <a:pt x="28" y="9"/>
                  <a:pt x="28" y="9"/>
                  <a:pt x="28" y="9"/>
                </a:cubicBezTo>
                <a:close/>
                <a:moveTo>
                  <a:pt x="23" y="35"/>
                </a:moveTo>
                <a:cubicBezTo>
                  <a:pt x="8" y="38"/>
                  <a:pt x="8" y="38"/>
                  <a:pt x="8" y="38"/>
                </a:cubicBezTo>
                <a:cubicBezTo>
                  <a:pt x="7" y="39"/>
                  <a:pt x="6" y="38"/>
                  <a:pt x="6" y="38"/>
                </a:cubicBezTo>
                <a:cubicBezTo>
                  <a:pt x="6" y="37"/>
                  <a:pt x="6" y="36"/>
                  <a:pt x="7" y="36"/>
                </a:cubicBezTo>
                <a:cubicBezTo>
                  <a:pt x="23" y="32"/>
                  <a:pt x="23" y="32"/>
                  <a:pt x="23" y="32"/>
                </a:cubicBezTo>
                <a:cubicBezTo>
                  <a:pt x="23" y="35"/>
                  <a:pt x="23" y="35"/>
                  <a:pt x="23" y="35"/>
                </a:cubicBezTo>
                <a:close/>
                <a:moveTo>
                  <a:pt x="23" y="41"/>
                </a:moveTo>
                <a:cubicBezTo>
                  <a:pt x="8" y="45"/>
                  <a:pt x="8" y="45"/>
                  <a:pt x="8" y="45"/>
                </a:cubicBezTo>
                <a:cubicBezTo>
                  <a:pt x="7" y="45"/>
                  <a:pt x="6" y="45"/>
                  <a:pt x="6" y="44"/>
                </a:cubicBezTo>
                <a:cubicBezTo>
                  <a:pt x="6" y="43"/>
                  <a:pt x="6" y="42"/>
                  <a:pt x="7" y="42"/>
                </a:cubicBezTo>
                <a:cubicBezTo>
                  <a:pt x="23" y="38"/>
                  <a:pt x="23" y="38"/>
                  <a:pt x="23" y="38"/>
                </a:cubicBezTo>
                <a:cubicBezTo>
                  <a:pt x="23" y="41"/>
                  <a:pt x="23" y="41"/>
                  <a:pt x="23" y="41"/>
                </a:cubicBezTo>
                <a:close/>
                <a:moveTo>
                  <a:pt x="24" y="28"/>
                </a:moveTo>
                <a:cubicBezTo>
                  <a:pt x="8" y="32"/>
                  <a:pt x="8" y="32"/>
                  <a:pt x="8" y="32"/>
                </a:cubicBezTo>
                <a:cubicBezTo>
                  <a:pt x="7" y="33"/>
                  <a:pt x="6" y="32"/>
                  <a:pt x="6" y="31"/>
                </a:cubicBezTo>
                <a:cubicBezTo>
                  <a:pt x="6" y="31"/>
                  <a:pt x="6" y="30"/>
                  <a:pt x="7" y="30"/>
                </a:cubicBezTo>
                <a:cubicBezTo>
                  <a:pt x="24" y="26"/>
                  <a:pt x="24" y="26"/>
                  <a:pt x="24" y="26"/>
                </a:cubicBezTo>
                <a:lnTo>
                  <a:pt x="24" y="28"/>
                </a:lnTo>
                <a:close/>
              </a:path>
            </a:pathLst>
          </a:custGeom>
          <a:solidFill>
            <a:schemeClr val="bg1"/>
          </a:solidFill>
          <a:ln>
            <a:noFill/>
          </a:ln>
        </p:spPr>
        <p:txBody>
          <a:body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方正黑体简体" panose="02010601030101010101" pitchFamily="2" charset="-122"/>
              <a:cs typeface="+mn-cs"/>
              <a:sym typeface="Arial" panose="020B0604020202020204" pitchFamily="34" charset="0"/>
            </a:endParaRPr>
          </a:p>
        </p:txBody>
      </p:sp>
      <p:sp>
        <p:nvSpPr>
          <p:cNvPr id="283" name="Freeform 372"/>
          <p:cNvSpPr/>
          <p:nvPr/>
        </p:nvSpPr>
        <p:spPr bwMode="auto">
          <a:xfrm>
            <a:off x="2885283" y="4675928"/>
            <a:ext cx="236537" cy="223838"/>
          </a:xfrm>
          <a:custGeom>
            <a:avLst/>
            <a:gdLst>
              <a:gd name="T0" fmla="*/ 117974 w 64"/>
              <a:gd name="T1" fmla="*/ 0 h 61"/>
              <a:gd name="T2" fmla="*/ 95854 w 64"/>
              <a:gd name="T3" fmla="*/ 88018 h 61"/>
              <a:gd name="T4" fmla="*/ 0 w 64"/>
              <a:gd name="T5" fmla="*/ 143030 h 61"/>
              <a:gd name="T6" fmla="*/ 7373 w 64"/>
              <a:gd name="T7" fmla="*/ 161367 h 61"/>
              <a:gd name="T8" fmla="*/ 99541 w 64"/>
              <a:gd name="T9" fmla="*/ 146697 h 61"/>
              <a:gd name="T10" fmla="*/ 99541 w 64"/>
              <a:gd name="T11" fmla="*/ 187039 h 61"/>
              <a:gd name="T12" fmla="*/ 66360 w 64"/>
              <a:gd name="T13" fmla="*/ 198041 h 61"/>
              <a:gd name="T14" fmla="*/ 70047 w 64"/>
              <a:gd name="T15" fmla="*/ 220046 h 61"/>
              <a:gd name="T16" fmla="*/ 103227 w 64"/>
              <a:gd name="T17" fmla="*/ 216378 h 61"/>
              <a:gd name="T18" fmla="*/ 103227 w 64"/>
              <a:gd name="T19" fmla="*/ 223713 h 61"/>
              <a:gd name="T20" fmla="*/ 117974 w 64"/>
              <a:gd name="T21" fmla="*/ 223713 h 61"/>
              <a:gd name="T22" fmla="*/ 132721 w 64"/>
              <a:gd name="T23" fmla="*/ 223713 h 61"/>
              <a:gd name="T24" fmla="*/ 132721 w 64"/>
              <a:gd name="T25" fmla="*/ 216378 h 61"/>
              <a:gd name="T26" fmla="*/ 165901 w 64"/>
              <a:gd name="T27" fmla="*/ 220046 h 61"/>
              <a:gd name="T28" fmla="*/ 173274 w 64"/>
              <a:gd name="T29" fmla="*/ 198041 h 61"/>
              <a:gd name="T30" fmla="*/ 136407 w 64"/>
              <a:gd name="T31" fmla="*/ 187039 h 61"/>
              <a:gd name="T32" fmla="*/ 140094 w 64"/>
              <a:gd name="T33" fmla="*/ 146697 h 61"/>
              <a:gd name="T34" fmla="*/ 228575 w 64"/>
              <a:gd name="T35" fmla="*/ 161367 h 61"/>
              <a:gd name="T36" fmla="*/ 235948 w 64"/>
              <a:gd name="T37" fmla="*/ 143030 h 61"/>
              <a:gd name="T38" fmla="*/ 143781 w 64"/>
              <a:gd name="T39" fmla="*/ 88018 h 61"/>
              <a:gd name="T40" fmla="*/ 117974 w 64"/>
              <a:gd name="T41" fmla="*/ 0 h 61"/>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64" h="61">
                <a:moveTo>
                  <a:pt x="32" y="0"/>
                </a:moveTo>
                <a:cubicBezTo>
                  <a:pt x="22" y="2"/>
                  <a:pt x="25" y="16"/>
                  <a:pt x="26" y="24"/>
                </a:cubicBezTo>
                <a:cubicBezTo>
                  <a:pt x="0" y="39"/>
                  <a:pt x="0" y="39"/>
                  <a:pt x="0" y="39"/>
                </a:cubicBezTo>
                <a:cubicBezTo>
                  <a:pt x="2" y="44"/>
                  <a:pt x="2" y="44"/>
                  <a:pt x="2" y="44"/>
                </a:cubicBezTo>
                <a:cubicBezTo>
                  <a:pt x="27" y="40"/>
                  <a:pt x="27" y="40"/>
                  <a:pt x="27" y="40"/>
                </a:cubicBezTo>
                <a:cubicBezTo>
                  <a:pt x="27" y="51"/>
                  <a:pt x="27" y="51"/>
                  <a:pt x="27" y="51"/>
                </a:cubicBezTo>
                <a:cubicBezTo>
                  <a:pt x="18" y="54"/>
                  <a:pt x="18" y="54"/>
                  <a:pt x="18" y="54"/>
                </a:cubicBezTo>
                <a:cubicBezTo>
                  <a:pt x="19" y="60"/>
                  <a:pt x="19" y="60"/>
                  <a:pt x="19" y="60"/>
                </a:cubicBezTo>
                <a:cubicBezTo>
                  <a:pt x="28" y="59"/>
                  <a:pt x="28" y="59"/>
                  <a:pt x="28" y="59"/>
                </a:cubicBezTo>
                <a:cubicBezTo>
                  <a:pt x="28" y="61"/>
                  <a:pt x="28" y="61"/>
                  <a:pt x="28" y="61"/>
                </a:cubicBezTo>
                <a:cubicBezTo>
                  <a:pt x="29" y="61"/>
                  <a:pt x="31" y="61"/>
                  <a:pt x="32" y="61"/>
                </a:cubicBezTo>
                <a:cubicBezTo>
                  <a:pt x="33" y="61"/>
                  <a:pt x="35" y="61"/>
                  <a:pt x="36" y="61"/>
                </a:cubicBezTo>
                <a:cubicBezTo>
                  <a:pt x="36" y="59"/>
                  <a:pt x="36" y="59"/>
                  <a:pt x="36" y="59"/>
                </a:cubicBezTo>
                <a:cubicBezTo>
                  <a:pt x="45" y="60"/>
                  <a:pt x="45" y="60"/>
                  <a:pt x="45" y="60"/>
                </a:cubicBezTo>
                <a:cubicBezTo>
                  <a:pt x="47" y="54"/>
                  <a:pt x="47" y="54"/>
                  <a:pt x="47" y="54"/>
                </a:cubicBezTo>
                <a:cubicBezTo>
                  <a:pt x="37" y="51"/>
                  <a:pt x="37" y="51"/>
                  <a:pt x="37" y="51"/>
                </a:cubicBezTo>
                <a:cubicBezTo>
                  <a:pt x="38" y="40"/>
                  <a:pt x="38" y="40"/>
                  <a:pt x="38" y="40"/>
                </a:cubicBezTo>
                <a:cubicBezTo>
                  <a:pt x="62" y="44"/>
                  <a:pt x="62" y="44"/>
                  <a:pt x="62" y="44"/>
                </a:cubicBezTo>
                <a:cubicBezTo>
                  <a:pt x="64" y="39"/>
                  <a:pt x="64" y="39"/>
                  <a:pt x="64" y="39"/>
                </a:cubicBezTo>
                <a:cubicBezTo>
                  <a:pt x="39" y="24"/>
                  <a:pt x="39" y="24"/>
                  <a:pt x="39" y="24"/>
                </a:cubicBezTo>
                <a:cubicBezTo>
                  <a:pt x="39" y="16"/>
                  <a:pt x="42" y="2"/>
                  <a:pt x="32" y="0"/>
                </a:cubicBezTo>
                <a:close/>
              </a:path>
            </a:pathLst>
          </a:custGeom>
          <a:solidFill>
            <a:schemeClr val="bg1"/>
          </a:solidFill>
          <a:ln>
            <a:noFill/>
          </a:ln>
        </p:spPr>
        <p:txBody>
          <a:body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方正黑体简体" panose="02010601030101010101" pitchFamily="2" charset="-122"/>
              <a:cs typeface="+mn-cs"/>
              <a:sym typeface="Arial" panose="020B0604020202020204" pitchFamily="34" charset="0"/>
            </a:endParaRPr>
          </a:p>
        </p:txBody>
      </p:sp>
      <p:sp>
        <p:nvSpPr>
          <p:cNvPr id="284" name="Freeform 373"/>
          <p:cNvSpPr>
            <a:spLocks noEditPoints="1"/>
          </p:cNvSpPr>
          <p:nvPr/>
        </p:nvSpPr>
        <p:spPr bwMode="auto">
          <a:xfrm>
            <a:off x="3245645" y="4687041"/>
            <a:ext cx="282575" cy="212725"/>
          </a:xfrm>
          <a:custGeom>
            <a:avLst/>
            <a:gdLst>
              <a:gd name="T0" fmla="*/ 128699 w 77"/>
              <a:gd name="T1" fmla="*/ 33087 h 58"/>
              <a:gd name="T2" fmla="*/ 128699 w 77"/>
              <a:gd name="T3" fmla="*/ 117642 h 58"/>
              <a:gd name="T4" fmla="*/ 139730 w 77"/>
              <a:gd name="T5" fmla="*/ 180140 h 58"/>
              <a:gd name="T6" fmla="*/ 147084 w 77"/>
              <a:gd name="T7" fmla="*/ 169111 h 58"/>
              <a:gd name="T8" fmla="*/ 147084 w 77"/>
              <a:gd name="T9" fmla="*/ 165435 h 58"/>
              <a:gd name="T10" fmla="*/ 161793 w 77"/>
              <a:gd name="T11" fmla="*/ 62498 h 58"/>
              <a:gd name="T12" fmla="*/ 143407 w 77"/>
              <a:gd name="T13" fmla="*/ 18382 h 58"/>
              <a:gd name="T14" fmla="*/ 257397 w 77"/>
              <a:gd name="T15" fmla="*/ 121319 h 58"/>
              <a:gd name="T16" fmla="*/ 176501 w 77"/>
              <a:gd name="T17" fmla="*/ 77203 h 58"/>
              <a:gd name="T18" fmla="*/ 180178 w 77"/>
              <a:gd name="T19" fmla="*/ 58821 h 58"/>
              <a:gd name="T20" fmla="*/ 283137 w 77"/>
              <a:gd name="T21" fmla="*/ 110290 h 58"/>
              <a:gd name="T22" fmla="*/ 272106 w 77"/>
              <a:gd name="T23" fmla="*/ 136024 h 58"/>
              <a:gd name="T24" fmla="*/ 264751 w 77"/>
              <a:gd name="T25" fmla="*/ 143377 h 58"/>
              <a:gd name="T26" fmla="*/ 169147 w 77"/>
              <a:gd name="T27" fmla="*/ 158082 h 58"/>
              <a:gd name="T28" fmla="*/ 220626 w 77"/>
              <a:gd name="T29" fmla="*/ 176464 h 58"/>
              <a:gd name="T30" fmla="*/ 213272 w 77"/>
              <a:gd name="T31" fmla="*/ 194845 h 58"/>
              <a:gd name="T32" fmla="*/ 205918 w 77"/>
              <a:gd name="T33" fmla="*/ 202198 h 58"/>
              <a:gd name="T34" fmla="*/ 161793 w 77"/>
              <a:gd name="T35" fmla="*/ 205874 h 58"/>
              <a:gd name="T36" fmla="*/ 147084 w 77"/>
              <a:gd name="T37" fmla="*/ 205874 h 58"/>
              <a:gd name="T38" fmla="*/ 139730 w 77"/>
              <a:gd name="T39" fmla="*/ 213227 h 58"/>
              <a:gd name="T40" fmla="*/ 128699 w 77"/>
              <a:gd name="T41" fmla="*/ 205874 h 58"/>
              <a:gd name="T42" fmla="*/ 121344 w 77"/>
              <a:gd name="T43" fmla="*/ 198522 h 58"/>
              <a:gd name="T44" fmla="*/ 69865 w 77"/>
              <a:gd name="T45" fmla="*/ 202198 h 58"/>
              <a:gd name="T46" fmla="*/ 66188 w 77"/>
              <a:gd name="T47" fmla="*/ 187493 h 58"/>
              <a:gd name="T48" fmla="*/ 69865 w 77"/>
              <a:gd name="T49" fmla="*/ 172787 h 58"/>
              <a:gd name="T50" fmla="*/ 110313 w 77"/>
              <a:gd name="T51" fmla="*/ 128671 h 58"/>
              <a:gd name="T52" fmla="*/ 14708 w 77"/>
              <a:gd name="T53" fmla="*/ 143377 h 58"/>
              <a:gd name="T54" fmla="*/ 3677 w 77"/>
              <a:gd name="T55" fmla="*/ 117642 h 58"/>
              <a:gd name="T56" fmla="*/ 7354 w 77"/>
              <a:gd name="T57" fmla="*/ 106614 h 58"/>
              <a:gd name="T58" fmla="*/ 110313 w 77"/>
              <a:gd name="T59" fmla="*/ 22058 h 58"/>
              <a:gd name="T60" fmla="*/ 143407 w 77"/>
              <a:gd name="T61" fmla="*/ 0 h 58"/>
              <a:gd name="T62" fmla="*/ 172824 w 77"/>
              <a:gd name="T63" fmla="*/ 22058 h 58"/>
              <a:gd name="T64" fmla="*/ 165470 w 77"/>
              <a:gd name="T65" fmla="*/ 180140 h 58"/>
              <a:gd name="T66" fmla="*/ 165470 w 77"/>
              <a:gd name="T67" fmla="*/ 176464 h 58"/>
              <a:gd name="T68" fmla="*/ 165470 w 77"/>
              <a:gd name="T69" fmla="*/ 180140 h 58"/>
              <a:gd name="T70" fmla="*/ 102959 w 77"/>
              <a:gd name="T71" fmla="*/ 180140 h 58"/>
              <a:gd name="T72" fmla="*/ 117667 w 77"/>
              <a:gd name="T73" fmla="*/ 176464 h 58"/>
              <a:gd name="T74" fmla="*/ 106636 w 77"/>
              <a:gd name="T75" fmla="*/ 77203 h 58"/>
              <a:gd name="T76" fmla="*/ 25740 w 77"/>
              <a:gd name="T77" fmla="*/ 121319 h 58"/>
              <a:gd name="T78" fmla="*/ 106636 w 77"/>
              <a:gd name="T79" fmla="*/ 77203 h 58"/>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77" h="58">
                <a:moveTo>
                  <a:pt x="39" y="5"/>
                </a:moveTo>
                <a:cubicBezTo>
                  <a:pt x="37" y="6"/>
                  <a:pt x="36" y="7"/>
                  <a:pt x="35" y="9"/>
                </a:cubicBezTo>
                <a:cubicBezTo>
                  <a:pt x="34" y="11"/>
                  <a:pt x="33" y="14"/>
                  <a:pt x="34" y="17"/>
                </a:cubicBezTo>
                <a:cubicBezTo>
                  <a:pt x="35" y="32"/>
                  <a:pt x="35" y="32"/>
                  <a:pt x="35" y="32"/>
                </a:cubicBezTo>
                <a:cubicBezTo>
                  <a:pt x="35" y="36"/>
                  <a:pt x="36" y="40"/>
                  <a:pt x="37" y="45"/>
                </a:cubicBezTo>
                <a:cubicBezTo>
                  <a:pt x="38" y="49"/>
                  <a:pt x="38" y="49"/>
                  <a:pt x="38" y="49"/>
                </a:cubicBezTo>
                <a:cubicBezTo>
                  <a:pt x="38" y="46"/>
                  <a:pt x="38" y="46"/>
                  <a:pt x="38" y="46"/>
                </a:cubicBezTo>
                <a:cubicBezTo>
                  <a:pt x="40" y="46"/>
                  <a:pt x="40" y="46"/>
                  <a:pt x="40" y="46"/>
                </a:cubicBezTo>
                <a:cubicBezTo>
                  <a:pt x="40" y="49"/>
                  <a:pt x="40" y="49"/>
                  <a:pt x="40" y="49"/>
                </a:cubicBezTo>
                <a:cubicBezTo>
                  <a:pt x="40" y="45"/>
                  <a:pt x="40" y="45"/>
                  <a:pt x="40" y="45"/>
                </a:cubicBezTo>
                <a:cubicBezTo>
                  <a:pt x="41" y="41"/>
                  <a:pt x="42" y="36"/>
                  <a:pt x="42" y="32"/>
                </a:cubicBezTo>
                <a:cubicBezTo>
                  <a:pt x="44" y="17"/>
                  <a:pt x="44" y="17"/>
                  <a:pt x="44" y="17"/>
                </a:cubicBezTo>
                <a:cubicBezTo>
                  <a:pt x="44" y="14"/>
                  <a:pt x="43" y="11"/>
                  <a:pt x="42" y="9"/>
                </a:cubicBezTo>
                <a:cubicBezTo>
                  <a:pt x="41" y="7"/>
                  <a:pt x="40" y="6"/>
                  <a:pt x="39" y="5"/>
                </a:cubicBezTo>
                <a:close/>
                <a:moveTo>
                  <a:pt x="47" y="30"/>
                </a:moveTo>
                <a:cubicBezTo>
                  <a:pt x="70" y="33"/>
                  <a:pt x="70" y="33"/>
                  <a:pt x="70" y="33"/>
                </a:cubicBezTo>
                <a:cubicBezTo>
                  <a:pt x="71" y="32"/>
                  <a:pt x="71" y="32"/>
                  <a:pt x="71" y="32"/>
                </a:cubicBezTo>
                <a:cubicBezTo>
                  <a:pt x="48" y="21"/>
                  <a:pt x="48" y="21"/>
                  <a:pt x="48" y="21"/>
                </a:cubicBezTo>
                <a:cubicBezTo>
                  <a:pt x="48" y="24"/>
                  <a:pt x="48" y="27"/>
                  <a:pt x="47" y="30"/>
                </a:cubicBezTo>
                <a:close/>
                <a:moveTo>
                  <a:pt x="49" y="16"/>
                </a:moveTo>
                <a:cubicBezTo>
                  <a:pt x="75" y="29"/>
                  <a:pt x="75" y="29"/>
                  <a:pt x="75" y="29"/>
                </a:cubicBezTo>
                <a:cubicBezTo>
                  <a:pt x="77" y="30"/>
                  <a:pt x="77" y="30"/>
                  <a:pt x="77" y="30"/>
                </a:cubicBezTo>
                <a:cubicBezTo>
                  <a:pt x="76" y="32"/>
                  <a:pt x="76" y="32"/>
                  <a:pt x="76" y="32"/>
                </a:cubicBezTo>
                <a:cubicBezTo>
                  <a:pt x="74" y="37"/>
                  <a:pt x="74" y="37"/>
                  <a:pt x="74" y="37"/>
                </a:cubicBezTo>
                <a:cubicBezTo>
                  <a:pt x="74" y="39"/>
                  <a:pt x="74" y="39"/>
                  <a:pt x="74" y="39"/>
                </a:cubicBezTo>
                <a:cubicBezTo>
                  <a:pt x="72" y="39"/>
                  <a:pt x="72" y="39"/>
                  <a:pt x="72" y="39"/>
                </a:cubicBezTo>
                <a:cubicBezTo>
                  <a:pt x="47" y="35"/>
                  <a:pt x="47" y="35"/>
                  <a:pt x="47" y="35"/>
                </a:cubicBezTo>
                <a:cubicBezTo>
                  <a:pt x="46" y="38"/>
                  <a:pt x="46" y="40"/>
                  <a:pt x="46" y="43"/>
                </a:cubicBezTo>
                <a:cubicBezTo>
                  <a:pt x="58" y="47"/>
                  <a:pt x="58" y="47"/>
                  <a:pt x="58" y="47"/>
                </a:cubicBezTo>
                <a:cubicBezTo>
                  <a:pt x="60" y="48"/>
                  <a:pt x="60" y="48"/>
                  <a:pt x="60" y="48"/>
                </a:cubicBezTo>
                <a:cubicBezTo>
                  <a:pt x="59" y="51"/>
                  <a:pt x="59" y="51"/>
                  <a:pt x="59" y="51"/>
                </a:cubicBezTo>
                <a:cubicBezTo>
                  <a:pt x="58" y="53"/>
                  <a:pt x="58" y="53"/>
                  <a:pt x="58" y="53"/>
                </a:cubicBezTo>
                <a:cubicBezTo>
                  <a:pt x="58" y="55"/>
                  <a:pt x="58" y="55"/>
                  <a:pt x="58" y="55"/>
                </a:cubicBezTo>
                <a:cubicBezTo>
                  <a:pt x="56" y="55"/>
                  <a:pt x="56" y="55"/>
                  <a:pt x="56" y="55"/>
                </a:cubicBezTo>
                <a:cubicBezTo>
                  <a:pt x="44" y="54"/>
                  <a:pt x="44" y="54"/>
                  <a:pt x="44" y="54"/>
                </a:cubicBezTo>
                <a:cubicBezTo>
                  <a:pt x="44" y="56"/>
                  <a:pt x="44" y="56"/>
                  <a:pt x="44" y="56"/>
                </a:cubicBezTo>
                <a:cubicBezTo>
                  <a:pt x="42" y="56"/>
                  <a:pt x="42" y="56"/>
                  <a:pt x="42" y="56"/>
                </a:cubicBezTo>
                <a:cubicBezTo>
                  <a:pt x="40" y="56"/>
                  <a:pt x="40" y="56"/>
                  <a:pt x="40" y="56"/>
                </a:cubicBezTo>
                <a:cubicBezTo>
                  <a:pt x="40" y="58"/>
                  <a:pt x="40" y="58"/>
                  <a:pt x="40" y="58"/>
                </a:cubicBezTo>
                <a:cubicBezTo>
                  <a:pt x="38" y="58"/>
                  <a:pt x="38" y="58"/>
                  <a:pt x="38" y="58"/>
                </a:cubicBezTo>
                <a:cubicBezTo>
                  <a:pt x="38" y="56"/>
                  <a:pt x="38" y="56"/>
                  <a:pt x="38" y="56"/>
                </a:cubicBezTo>
                <a:cubicBezTo>
                  <a:pt x="35" y="56"/>
                  <a:pt x="35" y="56"/>
                  <a:pt x="35" y="56"/>
                </a:cubicBezTo>
                <a:cubicBezTo>
                  <a:pt x="33" y="56"/>
                  <a:pt x="33" y="56"/>
                  <a:pt x="33" y="56"/>
                </a:cubicBezTo>
                <a:cubicBezTo>
                  <a:pt x="33" y="54"/>
                  <a:pt x="33" y="54"/>
                  <a:pt x="33" y="54"/>
                </a:cubicBezTo>
                <a:cubicBezTo>
                  <a:pt x="21" y="55"/>
                  <a:pt x="21" y="55"/>
                  <a:pt x="21" y="55"/>
                </a:cubicBezTo>
                <a:cubicBezTo>
                  <a:pt x="19" y="55"/>
                  <a:pt x="19" y="55"/>
                  <a:pt x="19" y="55"/>
                </a:cubicBezTo>
                <a:cubicBezTo>
                  <a:pt x="19" y="53"/>
                  <a:pt x="19" y="53"/>
                  <a:pt x="19" y="53"/>
                </a:cubicBezTo>
                <a:cubicBezTo>
                  <a:pt x="18" y="51"/>
                  <a:pt x="18" y="51"/>
                  <a:pt x="18" y="51"/>
                </a:cubicBezTo>
                <a:cubicBezTo>
                  <a:pt x="17" y="48"/>
                  <a:pt x="17" y="48"/>
                  <a:pt x="17" y="48"/>
                </a:cubicBezTo>
                <a:cubicBezTo>
                  <a:pt x="19" y="47"/>
                  <a:pt x="19" y="47"/>
                  <a:pt x="19" y="47"/>
                </a:cubicBezTo>
                <a:cubicBezTo>
                  <a:pt x="31" y="43"/>
                  <a:pt x="31" y="43"/>
                  <a:pt x="31" y="43"/>
                </a:cubicBezTo>
                <a:cubicBezTo>
                  <a:pt x="31" y="40"/>
                  <a:pt x="31" y="38"/>
                  <a:pt x="30" y="35"/>
                </a:cubicBezTo>
                <a:cubicBezTo>
                  <a:pt x="6" y="39"/>
                  <a:pt x="6" y="39"/>
                  <a:pt x="6" y="39"/>
                </a:cubicBezTo>
                <a:cubicBezTo>
                  <a:pt x="4" y="39"/>
                  <a:pt x="4" y="39"/>
                  <a:pt x="4" y="39"/>
                </a:cubicBezTo>
                <a:cubicBezTo>
                  <a:pt x="3" y="37"/>
                  <a:pt x="3" y="37"/>
                  <a:pt x="3" y="37"/>
                </a:cubicBezTo>
                <a:cubicBezTo>
                  <a:pt x="1" y="32"/>
                  <a:pt x="1" y="32"/>
                  <a:pt x="1" y="32"/>
                </a:cubicBezTo>
                <a:cubicBezTo>
                  <a:pt x="0" y="30"/>
                  <a:pt x="0" y="30"/>
                  <a:pt x="0" y="30"/>
                </a:cubicBezTo>
                <a:cubicBezTo>
                  <a:pt x="2" y="29"/>
                  <a:pt x="2" y="29"/>
                  <a:pt x="2" y="29"/>
                </a:cubicBezTo>
                <a:cubicBezTo>
                  <a:pt x="28" y="16"/>
                  <a:pt x="28" y="16"/>
                  <a:pt x="28" y="16"/>
                </a:cubicBezTo>
                <a:cubicBezTo>
                  <a:pt x="29" y="12"/>
                  <a:pt x="29" y="9"/>
                  <a:pt x="30" y="6"/>
                </a:cubicBezTo>
                <a:cubicBezTo>
                  <a:pt x="32" y="3"/>
                  <a:pt x="34" y="1"/>
                  <a:pt x="38" y="0"/>
                </a:cubicBezTo>
                <a:cubicBezTo>
                  <a:pt x="39" y="0"/>
                  <a:pt x="39" y="0"/>
                  <a:pt x="39" y="0"/>
                </a:cubicBezTo>
                <a:cubicBezTo>
                  <a:pt x="39" y="0"/>
                  <a:pt x="39" y="0"/>
                  <a:pt x="39" y="0"/>
                </a:cubicBezTo>
                <a:cubicBezTo>
                  <a:pt x="43" y="1"/>
                  <a:pt x="45" y="3"/>
                  <a:pt x="47" y="6"/>
                </a:cubicBezTo>
                <a:cubicBezTo>
                  <a:pt x="48" y="9"/>
                  <a:pt x="49" y="12"/>
                  <a:pt x="49" y="16"/>
                </a:cubicBezTo>
                <a:close/>
                <a:moveTo>
                  <a:pt x="45" y="49"/>
                </a:moveTo>
                <a:cubicBezTo>
                  <a:pt x="49" y="49"/>
                  <a:pt x="49" y="49"/>
                  <a:pt x="49" y="49"/>
                </a:cubicBezTo>
                <a:cubicBezTo>
                  <a:pt x="45" y="48"/>
                  <a:pt x="45" y="48"/>
                  <a:pt x="45" y="48"/>
                </a:cubicBezTo>
                <a:cubicBezTo>
                  <a:pt x="45" y="48"/>
                  <a:pt x="45" y="48"/>
                  <a:pt x="45" y="48"/>
                </a:cubicBezTo>
                <a:cubicBezTo>
                  <a:pt x="45" y="49"/>
                  <a:pt x="45" y="49"/>
                  <a:pt x="45" y="49"/>
                </a:cubicBezTo>
                <a:close/>
                <a:moveTo>
                  <a:pt x="32" y="48"/>
                </a:moveTo>
                <a:cubicBezTo>
                  <a:pt x="28" y="49"/>
                  <a:pt x="28" y="49"/>
                  <a:pt x="28" y="49"/>
                </a:cubicBezTo>
                <a:cubicBezTo>
                  <a:pt x="32" y="49"/>
                  <a:pt x="32" y="49"/>
                  <a:pt x="32" y="49"/>
                </a:cubicBezTo>
                <a:cubicBezTo>
                  <a:pt x="32" y="48"/>
                  <a:pt x="32" y="48"/>
                  <a:pt x="32" y="48"/>
                </a:cubicBezTo>
                <a:cubicBezTo>
                  <a:pt x="32" y="48"/>
                  <a:pt x="32" y="48"/>
                  <a:pt x="32" y="48"/>
                </a:cubicBezTo>
                <a:close/>
                <a:moveTo>
                  <a:pt x="29" y="21"/>
                </a:moveTo>
                <a:cubicBezTo>
                  <a:pt x="6" y="32"/>
                  <a:pt x="6" y="32"/>
                  <a:pt x="6" y="32"/>
                </a:cubicBezTo>
                <a:cubicBezTo>
                  <a:pt x="7" y="33"/>
                  <a:pt x="7" y="33"/>
                  <a:pt x="7" y="33"/>
                </a:cubicBezTo>
                <a:cubicBezTo>
                  <a:pt x="30" y="30"/>
                  <a:pt x="30" y="30"/>
                  <a:pt x="30" y="30"/>
                </a:cubicBezTo>
                <a:cubicBezTo>
                  <a:pt x="29" y="27"/>
                  <a:pt x="29" y="24"/>
                  <a:pt x="29" y="21"/>
                </a:cubicBezTo>
                <a:close/>
              </a:path>
            </a:pathLst>
          </a:custGeom>
          <a:solidFill>
            <a:schemeClr val="bg1"/>
          </a:solidFill>
          <a:ln>
            <a:noFill/>
          </a:ln>
        </p:spPr>
        <p:txBody>
          <a:body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方正黑体简体" panose="02010601030101010101" pitchFamily="2" charset="-122"/>
              <a:cs typeface="+mn-cs"/>
              <a:sym typeface="Arial" panose="020B0604020202020204" pitchFamily="34" charset="0"/>
            </a:endParaRPr>
          </a:p>
        </p:txBody>
      </p:sp>
      <p:sp>
        <p:nvSpPr>
          <p:cNvPr id="285" name="Freeform 374"/>
          <p:cNvSpPr>
            <a:spLocks noEditPoints="1"/>
          </p:cNvSpPr>
          <p:nvPr/>
        </p:nvSpPr>
        <p:spPr bwMode="auto">
          <a:xfrm>
            <a:off x="3275808" y="5447453"/>
            <a:ext cx="233362" cy="223838"/>
          </a:xfrm>
          <a:custGeom>
            <a:avLst/>
            <a:gdLst>
              <a:gd name="T0" fmla="*/ 117100 w 64"/>
              <a:gd name="T1" fmla="*/ 33007 h 61"/>
              <a:gd name="T2" fmla="*/ 80506 w 64"/>
              <a:gd name="T3" fmla="*/ 73349 h 61"/>
              <a:gd name="T4" fmla="*/ 76847 w 64"/>
              <a:gd name="T5" fmla="*/ 168702 h 61"/>
              <a:gd name="T6" fmla="*/ 106122 w 64"/>
              <a:gd name="T7" fmla="*/ 168702 h 61"/>
              <a:gd name="T8" fmla="*/ 106122 w 64"/>
              <a:gd name="T9" fmla="*/ 132027 h 61"/>
              <a:gd name="T10" fmla="*/ 124419 w 64"/>
              <a:gd name="T11" fmla="*/ 132027 h 61"/>
              <a:gd name="T12" fmla="*/ 128078 w 64"/>
              <a:gd name="T13" fmla="*/ 168702 h 61"/>
              <a:gd name="T14" fmla="*/ 153694 w 64"/>
              <a:gd name="T15" fmla="*/ 168702 h 61"/>
              <a:gd name="T16" fmla="*/ 150034 w 64"/>
              <a:gd name="T17" fmla="*/ 73349 h 61"/>
              <a:gd name="T18" fmla="*/ 117100 w 64"/>
              <a:gd name="T19" fmla="*/ 33007 h 61"/>
              <a:gd name="T20" fmla="*/ 128078 w 64"/>
              <a:gd name="T21" fmla="*/ 198041 h 61"/>
              <a:gd name="T22" fmla="*/ 128078 w 64"/>
              <a:gd name="T23" fmla="*/ 223713 h 61"/>
              <a:gd name="T24" fmla="*/ 102463 w 64"/>
              <a:gd name="T25" fmla="*/ 223713 h 61"/>
              <a:gd name="T26" fmla="*/ 102463 w 64"/>
              <a:gd name="T27" fmla="*/ 198041 h 61"/>
              <a:gd name="T28" fmla="*/ 65869 w 64"/>
              <a:gd name="T29" fmla="*/ 198041 h 61"/>
              <a:gd name="T30" fmla="*/ 69528 w 64"/>
              <a:gd name="T31" fmla="*/ 216378 h 61"/>
              <a:gd name="T32" fmla="*/ 69528 w 64"/>
              <a:gd name="T33" fmla="*/ 223713 h 61"/>
              <a:gd name="T34" fmla="*/ 62209 w 64"/>
              <a:gd name="T35" fmla="*/ 223713 h 61"/>
              <a:gd name="T36" fmla="*/ 10978 w 64"/>
              <a:gd name="T37" fmla="*/ 223713 h 61"/>
              <a:gd name="T38" fmla="*/ 3659 w 64"/>
              <a:gd name="T39" fmla="*/ 223713 h 61"/>
              <a:gd name="T40" fmla="*/ 3659 w 64"/>
              <a:gd name="T41" fmla="*/ 216378 h 61"/>
              <a:gd name="T42" fmla="*/ 10978 w 64"/>
              <a:gd name="T43" fmla="*/ 165034 h 61"/>
              <a:gd name="T44" fmla="*/ 43913 w 64"/>
              <a:gd name="T45" fmla="*/ 135695 h 61"/>
              <a:gd name="T46" fmla="*/ 54891 w 64"/>
              <a:gd name="T47" fmla="*/ 66014 h 61"/>
              <a:gd name="T48" fmla="*/ 109781 w 64"/>
              <a:gd name="T49" fmla="*/ 3667 h 61"/>
              <a:gd name="T50" fmla="*/ 117100 w 64"/>
              <a:gd name="T51" fmla="*/ 0 h 61"/>
              <a:gd name="T52" fmla="*/ 120759 w 64"/>
              <a:gd name="T53" fmla="*/ 3667 h 61"/>
              <a:gd name="T54" fmla="*/ 179309 w 64"/>
              <a:gd name="T55" fmla="*/ 66014 h 61"/>
              <a:gd name="T56" fmla="*/ 186628 w 64"/>
              <a:gd name="T57" fmla="*/ 135695 h 61"/>
              <a:gd name="T58" fmla="*/ 223222 w 64"/>
              <a:gd name="T59" fmla="*/ 165034 h 61"/>
              <a:gd name="T60" fmla="*/ 230541 w 64"/>
              <a:gd name="T61" fmla="*/ 216378 h 61"/>
              <a:gd name="T62" fmla="*/ 230541 w 64"/>
              <a:gd name="T63" fmla="*/ 223713 h 61"/>
              <a:gd name="T64" fmla="*/ 223222 w 64"/>
              <a:gd name="T65" fmla="*/ 223713 h 61"/>
              <a:gd name="T66" fmla="*/ 171991 w 64"/>
              <a:gd name="T67" fmla="*/ 223713 h 61"/>
              <a:gd name="T68" fmla="*/ 164672 w 64"/>
              <a:gd name="T69" fmla="*/ 223713 h 61"/>
              <a:gd name="T70" fmla="*/ 164672 w 64"/>
              <a:gd name="T71" fmla="*/ 216378 h 61"/>
              <a:gd name="T72" fmla="*/ 164672 w 64"/>
              <a:gd name="T73" fmla="*/ 198041 h 61"/>
              <a:gd name="T74" fmla="*/ 128078 w 64"/>
              <a:gd name="T75" fmla="*/ 198041 h 61"/>
              <a:gd name="T76" fmla="*/ 182969 w 64"/>
              <a:gd name="T77" fmla="*/ 172369 h 61"/>
              <a:gd name="T78" fmla="*/ 179309 w 64"/>
              <a:gd name="T79" fmla="*/ 209043 h 61"/>
              <a:gd name="T80" fmla="*/ 215903 w 64"/>
              <a:gd name="T81" fmla="*/ 209043 h 61"/>
              <a:gd name="T82" fmla="*/ 208584 w 64"/>
              <a:gd name="T83" fmla="*/ 172369 h 61"/>
              <a:gd name="T84" fmla="*/ 186628 w 64"/>
              <a:gd name="T85" fmla="*/ 150364 h 61"/>
              <a:gd name="T86" fmla="*/ 182969 w 64"/>
              <a:gd name="T87" fmla="*/ 172369 h 61"/>
              <a:gd name="T88" fmla="*/ 54891 w 64"/>
              <a:gd name="T89" fmla="*/ 209043 h 61"/>
              <a:gd name="T90" fmla="*/ 51231 w 64"/>
              <a:gd name="T91" fmla="*/ 179704 h 61"/>
              <a:gd name="T92" fmla="*/ 47572 w 64"/>
              <a:gd name="T93" fmla="*/ 150364 h 61"/>
              <a:gd name="T94" fmla="*/ 21956 w 64"/>
              <a:gd name="T95" fmla="*/ 172369 h 61"/>
              <a:gd name="T96" fmla="*/ 14638 w 64"/>
              <a:gd name="T97" fmla="*/ 209043 h 61"/>
              <a:gd name="T98" fmla="*/ 54891 w 64"/>
              <a:gd name="T99" fmla="*/ 209043 h 61"/>
              <a:gd name="T100" fmla="*/ 117100 w 64"/>
              <a:gd name="T101" fmla="*/ 80683 h 61"/>
              <a:gd name="T102" fmla="*/ 135397 w 64"/>
              <a:gd name="T103" fmla="*/ 99021 h 61"/>
              <a:gd name="T104" fmla="*/ 117100 w 64"/>
              <a:gd name="T105" fmla="*/ 117358 h 61"/>
              <a:gd name="T106" fmla="*/ 98803 w 64"/>
              <a:gd name="T107" fmla="*/ 99021 h 61"/>
              <a:gd name="T108" fmla="*/ 117100 w 64"/>
              <a:gd name="T109" fmla="*/ 80683 h 61"/>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64" h="61">
                <a:moveTo>
                  <a:pt x="32" y="9"/>
                </a:moveTo>
                <a:cubicBezTo>
                  <a:pt x="27" y="11"/>
                  <a:pt x="24" y="15"/>
                  <a:pt x="22" y="20"/>
                </a:cubicBezTo>
                <a:cubicBezTo>
                  <a:pt x="20" y="27"/>
                  <a:pt x="20" y="35"/>
                  <a:pt x="21" y="46"/>
                </a:cubicBezTo>
                <a:cubicBezTo>
                  <a:pt x="29" y="46"/>
                  <a:pt x="29" y="46"/>
                  <a:pt x="29" y="46"/>
                </a:cubicBezTo>
                <a:cubicBezTo>
                  <a:pt x="29" y="43"/>
                  <a:pt x="29" y="40"/>
                  <a:pt x="29" y="36"/>
                </a:cubicBezTo>
                <a:cubicBezTo>
                  <a:pt x="31" y="36"/>
                  <a:pt x="32" y="36"/>
                  <a:pt x="34" y="36"/>
                </a:cubicBezTo>
                <a:cubicBezTo>
                  <a:pt x="34" y="40"/>
                  <a:pt x="34" y="43"/>
                  <a:pt x="35" y="46"/>
                </a:cubicBezTo>
                <a:cubicBezTo>
                  <a:pt x="42" y="46"/>
                  <a:pt x="42" y="46"/>
                  <a:pt x="42" y="46"/>
                </a:cubicBezTo>
                <a:cubicBezTo>
                  <a:pt x="44" y="35"/>
                  <a:pt x="43" y="27"/>
                  <a:pt x="41" y="20"/>
                </a:cubicBezTo>
                <a:cubicBezTo>
                  <a:pt x="40" y="15"/>
                  <a:pt x="36" y="11"/>
                  <a:pt x="32" y="9"/>
                </a:cubicBezTo>
                <a:close/>
                <a:moveTo>
                  <a:pt x="35" y="54"/>
                </a:moveTo>
                <a:cubicBezTo>
                  <a:pt x="35" y="56"/>
                  <a:pt x="35" y="58"/>
                  <a:pt x="35" y="61"/>
                </a:cubicBezTo>
                <a:cubicBezTo>
                  <a:pt x="33" y="61"/>
                  <a:pt x="30" y="61"/>
                  <a:pt x="28" y="61"/>
                </a:cubicBezTo>
                <a:cubicBezTo>
                  <a:pt x="28" y="58"/>
                  <a:pt x="28" y="56"/>
                  <a:pt x="28" y="54"/>
                </a:cubicBezTo>
                <a:cubicBezTo>
                  <a:pt x="18" y="54"/>
                  <a:pt x="18" y="54"/>
                  <a:pt x="18" y="54"/>
                </a:cubicBezTo>
                <a:cubicBezTo>
                  <a:pt x="19" y="59"/>
                  <a:pt x="19" y="59"/>
                  <a:pt x="19" y="59"/>
                </a:cubicBezTo>
                <a:cubicBezTo>
                  <a:pt x="19" y="61"/>
                  <a:pt x="19" y="61"/>
                  <a:pt x="19" y="61"/>
                </a:cubicBezTo>
                <a:cubicBezTo>
                  <a:pt x="17" y="61"/>
                  <a:pt x="17" y="61"/>
                  <a:pt x="17" y="61"/>
                </a:cubicBezTo>
                <a:cubicBezTo>
                  <a:pt x="3" y="61"/>
                  <a:pt x="3" y="61"/>
                  <a:pt x="3" y="61"/>
                </a:cubicBezTo>
                <a:cubicBezTo>
                  <a:pt x="1" y="61"/>
                  <a:pt x="1" y="61"/>
                  <a:pt x="1" y="61"/>
                </a:cubicBezTo>
                <a:cubicBezTo>
                  <a:pt x="1" y="59"/>
                  <a:pt x="1" y="59"/>
                  <a:pt x="1" y="59"/>
                </a:cubicBezTo>
                <a:cubicBezTo>
                  <a:pt x="0" y="54"/>
                  <a:pt x="1" y="49"/>
                  <a:pt x="3" y="45"/>
                </a:cubicBezTo>
                <a:cubicBezTo>
                  <a:pt x="5" y="42"/>
                  <a:pt x="8" y="39"/>
                  <a:pt x="12" y="37"/>
                </a:cubicBezTo>
                <a:cubicBezTo>
                  <a:pt x="12" y="29"/>
                  <a:pt x="13" y="23"/>
                  <a:pt x="15" y="18"/>
                </a:cubicBezTo>
                <a:cubicBezTo>
                  <a:pt x="17" y="9"/>
                  <a:pt x="23" y="4"/>
                  <a:pt x="30" y="1"/>
                </a:cubicBezTo>
                <a:cubicBezTo>
                  <a:pt x="32" y="0"/>
                  <a:pt x="32" y="0"/>
                  <a:pt x="32" y="0"/>
                </a:cubicBezTo>
                <a:cubicBezTo>
                  <a:pt x="33" y="1"/>
                  <a:pt x="33" y="1"/>
                  <a:pt x="33" y="1"/>
                </a:cubicBezTo>
                <a:cubicBezTo>
                  <a:pt x="41" y="4"/>
                  <a:pt x="46" y="9"/>
                  <a:pt x="49" y="18"/>
                </a:cubicBezTo>
                <a:cubicBezTo>
                  <a:pt x="51" y="23"/>
                  <a:pt x="51" y="29"/>
                  <a:pt x="51" y="37"/>
                </a:cubicBezTo>
                <a:cubicBezTo>
                  <a:pt x="55" y="39"/>
                  <a:pt x="59" y="42"/>
                  <a:pt x="61" y="45"/>
                </a:cubicBezTo>
                <a:cubicBezTo>
                  <a:pt x="63" y="49"/>
                  <a:pt x="64" y="54"/>
                  <a:pt x="63" y="59"/>
                </a:cubicBezTo>
                <a:cubicBezTo>
                  <a:pt x="63" y="61"/>
                  <a:pt x="63" y="61"/>
                  <a:pt x="63" y="61"/>
                </a:cubicBezTo>
                <a:cubicBezTo>
                  <a:pt x="61" y="61"/>
                  <a:pt x="61" y="61"/>
                  <a:pt x="61" y="61"/>
                </a:cubicBezTo>
                <a:cubicBezTo>
                  <a:pt x="47" y="61"/>
                  <a:pt x="47" y="61"/>
                  <a:pt x="47" y="61"/>
                </a:cubicBezTo>
                <a:cubicBezTo>
                  <a:pt x="45" y="61"/>
                  <a:pt x="45" y="61"/>
                  <a:pt x="45" y="61"/>
                </a:cubicBezTo>
                <a:cubicBezTo>
                  <a:pt x="45" y="59"/>
                  <a:pt x="45" y="59"/>
                  <a:pt x="45" y="59"/>
                </a:cubicBezTo>
                <a:cubicBezTo>
                  <a:pt x="45" y="54"/>
                  <a:pt x="45" y="54"/>
                  <a:pt x="45" y="54"/>
                </a:cubicBezTo>
                <a:cubicBezTo>
                  <a:pt x="35" y="54"/>
                  <a:pt x="35" y="54"/>
                  <a:pt x="35" y="54"/>
                </a:cubicBezTo>
                <a:close/>
                <a:moveTo>
                  <a:pt x="50" y="47"/>
                </a:moveTo>
                <a:cubicBezTo>
                  <a:pt x="49" y="57"/>
                  <a:pt x="49" y="57"/>
                  <a:pt x="49" y="57"/>
                </a:cubicBezTo>
                <a:cubicBezTo>
                  <a:pt x="59" y="57"/>
                  <a:pt x="59" y="57"/>
                  <a:pt x="59" y="57"/>
                </a:cubicBezTo>
                <a:cubicBezTo>
                  <a:pt x="59" y="53"/>
                  <a:pt x="59" y="50"/>
                  <a:pt x="57" y="47"/>
                </a:cubicBezTo>
                <a:cubicBezTo>
                  <a:pt x="56" y="45"/>
                  <a:pt x="54" y="43"/>
                  <a:pt x="51" y="41"/>
                </a:cubicBezTo>
                <a:cubicBezTo>
                  <a:pt x="51" y="43"/>
                  <a:pt x="50" y="45"/>
                  <a:pt x="50" y="47"/>
                </a:cubicBezTo>
                <a:close/>
                <a:moveTo>
                  <a:pt x="15" y="57"/>
                </a:moveTo>
                <a:cubicBezTo>
                  <a:pt x="14" y="49"/>
                  <a:pt x="14" y="49"/>
                  <a:pt x="14" y="49"/>
                </a:cubicBezTo>
                <a:cubicBezTo>
                  <a:pt x="13" y="46"/>
                  <a:pt x="13" y="43"/>
                  <a:pt x="13" y="41"/>
                </a:cubicBezTo>
                <a:cubicBezTo>
                  <a:pt x="10" y="43"/>
                  <a:pt x="8" y="45"/>
                  <a:pt x="6" y="47"/>
                </a:cubicBezTo>
                <a:cubicBezTo>
                  <a:pt x="5" y="50"/>
                  <a:pt x="4" y="53"/>
                  <a:pt x="4" y="57"/>
                </a:cubicBezTo>
                <a:cubicBezTo>
                  <a:pt x="15" y="57"/>
                  <a:pt x="15" y="57"/>
                  <a:pt x="15" y="57"/>
                </a:cubicBezTo>
                <a:close/>
                <a:moveTo>
                  <a:pt x="32" y="22"/>
                </a:moveTo>
                <a:cubicBezTo>
                  <a:pt x="35" y="22"/>
                  <a:pt x="37" y="24"/>
                  <a:pt x="37" y="27"/>
                </a:cubicBezTo>
                <a:cubicBezTo>
                  <a:pt x="37" y="30"/>
                  <a:pt x="35" y="32"/>
                  <a:pt x="32" y="32"/>
                </a:cubicBezTo>
                <a:cubicBezTo>
                  <a:pt x="29" y="32"/>
                  <a:pt x="27" y="30"/>
                  <a:pt x="27" y="27"/>
                </a:cubicBezTo>
                <a:cubicBezTo>
                  <a:pt x="27" y="24"/>
                  <a:pt x="29" y="22"/>
                  <a:pt x="32" y="22"/>
                </a:cubicBezTo>
                <a:close/>
              </a:path>
            </a:pathLst>
          </a:custGeom>
          <a:solidFill>
            <a:schemeClr val="bg1"/>
          </a:solidFill>
          <a:ln>
            <a:noFill/>
          </a:ln>
        </p:spPr>
        <p:txBody>
          <a:body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方正黑体简体" panose="02010601030101010101" pitchFamily="2" charset="-122"/>
              <a:cs typeface="+mn-cs"/>
              <a:sym typeface="Arial" panose="020B0604020202020204" pitchFamily="34" charset="0"/>
            </a:endParaRPr>
          </a:p>
        </p:txBody>
      </p:sp>
      <p:sp>
        <p:nvSpPr>
          <p:cNvPr id="286" name="Freeform 375"/>
          <p:cNvSpPr>
            <a:spLocks noEditPoints="1"/>
          </p:cNvSpPr>
          <p:nvPr/>
        </p:nvSpPr>
        <p:spPr bwMode="auto">
          <a:xfrm>
            <a:off x="4017170" y="5109316"/>
            <a:ext cx="285750" cy="146050"/>
          </a:xfrm>
          <a:custGeom>
            <a:avLst/>
            <a:gdLst>
              <a:gd name="T0" fmla="*/ 150666 w 78"/>
              <a:gd name="T1" fmla="*/ 130559 h 40"/>
              <a:gd name="T2" fmla="*/ 150666 w 78"/>
              <a:gd name="T3" fmla="*/ 145065 h 40"/>
              <a:gd name="T4" fmla="*/ 113918 w 78"/>
              <a:gd name="T5" fmla="*/ 145065 h 40"/>
              <a:gd name="T6" fmla="*/ 110243 w 78"/>
              <a:gd name="T7" fmla="*/ 130559 h 40"/>
              <a:gd name="T8" fmla="*/ 106569 w 78"/>
              <a:gd name="T9" fmla="*/ 130559 h 40"/>
              <a:gd name="T10" fmla="*/ 106569 w 78"/>
              <a:gd name="T11" fmla="*/ 123305 h 40"/>
              <a:gd name="T12" fmla="*/ 0 w 78"/>
              <a:gd name="T13" fmla="*/ 72533 h 40"/>
              <a:gd name="T14" fmla="*/ 113918 w 78"/>
              <a:gd name="T15" fmla="*/ 18133 h 40"/>
              <a:gd name="T16" fmla="*/ 231511 w 78"/>
              <a:gd name="T17" fmla="*/ 39893 h 40"/>
              <a:gd name="T18" fmla="*/ 246210 w 78"/>
              <a:gd name="T19" fmla="*/ 0 h 40"/>
              <a:gd name="T20" fmla="*/ 268259 w 78"/>
              <a:gd name="T21" fmla="*/ 0 h 40"/>
              <a:gd name="T22" fmla="*/ 268259 w 78"/>
              <a:gd name="T23" fmla="*/ 54399 h 40"/>
              <a:gd name="T24" fmla="*/ 268259 w 78"/>
              <a:gd name="T25" fmla="*/ 54399 h 40"/>
              <a:gd name="T26" fmla="*/ 235186 w 78"/>
              <a:gd name="T27" fmla="*/ 58026 h 40"/>
              <a:gd name="T28" fmla="*/ 235186 w 78"/>
              <a:gd name="T29" fmla="*/ 65279 h 40"/>
              <a:gd name="T30" fmla="*/ 286633 w 78"/>
              <a:gd name="T31" fmla="*/ 65279 h 40"/>
              <a:gd name="T32" fmla="*/ 286633 w 78"/>
              <a:gd name="T33" fmla="*/ 76159 h 40"/>
              <a:gd name="T34" fmla="*/ 268259 w 78"/>
              <a:gd name="T35" fmla="*/ 76159 h 40"/>
              <a:gd name="T36" fmla="*/ 143317 w 78"/>
              <a:gd name="T37" fmla="*/ 119679 h 40"/>
              <a:gd name="T38" fmla="*/ 154341 w 78"/>
              <a:gd name="T39" fmla="*/ 119679 h 40"/>
              <a:gd name="T40" fmla="*/ 154341 w 78"/>
              <a:gd name="T41" fmla="*/ 130559 h 40"/>
              <a:gd name="T42" fmla="*/ 150666 w 78"/>
              <a:gd name="T43" fmla="*/ 130559 h 40"/>
              <a:gd name="T44" fmla="*/ 264584 w 78"/>
              <a:gd name="T45" fmla="*/ 94292 h 40"/>
              <a:gd name="T46" fmla="*/ 227836 w 78"/>
              <a:gd name="T47" fmla="*/ 112425 h 40"/>
              <a:gd name="T48" fmla="*/ 264584 w 78"/>
              <a:gd name="T49" fmla="*/ 119679 h 40"/>
              <a:gd name="T50" fmla="*/ 264584 w 78"/>
              <a:gd name="T51" fmla="*/ 94292 h 40"/>
              <a:gd name="T52" fmla="*/ 14699 w 78"/>
              <a:gd name="T53" fmla="*/ 54399 h 40"/>
              <a:gd name="T54" fmla="*/ 227836 w 78"/>
              <a:gd name="T55" fmla="*/ 50773 h 40"/>
              <a:gd name="T56" fmla="*/ 227836 w 78"/>
              <a:gd name="T57" fmla="*/ 43520 h 40"/>
              <a:gd name="T58" fmla="*/ 14699 w 78"/>
              <a:gd name="T59" fmla="*/ 54399 h 40"/>
              <a:gd name="T60" fmla="*/ 117593 w 78"/>
              <a:gd name="T61" fmla="*/ 134185 h 40"/>
              <a:gd name="T62" fmla="*/ 117593 w 78"/>
              <a:gd name="T63" fmla="*/ 137812 h 40"/>
              <a:gd name="T64" fmla="*/ 124943 w 78"/>
              <a:gd name="T65" fmla="*/ 137812 h 40"/>
              <a:gd name="T66" fmla="*/ 124943 w 78"/>
              <a:gd name="T67" fmla="*/ 134185 h 40"/>
              <a:gd name="T68" fmla="*/ 117593 w 78"/>
              <a:gd name="T69" fmla="*/ 134185 h 40"/>
              <a:gd name="T70" fmla="*/ 139642 w 78"/>
              <a:gd name="T71" fmla="*/ 134185 h 40"/>
              <a:gd name="T72" fmla="*/ 139642 w 78"/>
              <a:gd name="T73" fmla="*/ 137812 h 40"/>
              <a:gd name="T74" fmla="*/ 146991 w 78"/>
              <a:gd name="T75" fmla="*/ 137812 h 40"/>
              <a:gd name="T76" fmla="*/ 146991 w 78"/>
              <a:gd name="T77" fmla="*/ 134185 h 40"/>
              <a:gd name="T78" fmla="*/ 139642 w 78"/>
              <a:gd name="T79" fmla="*/ 134185 h 40"/>
              <a:gd name="T80" fmla="*/ 128617 w 78"/>
              <a:gd name="T81" fmla="*/ 134185 h 40"/>
              <a:gd name="T82" fmla="*/ 128617 w 78"/>
              <a:gd name="T83" fmla="*/ 137812 h 40"/>
              <a:gd name="T84" fmla="*/ 135967 w 78"/>
              <a:gd name="T85" fmla="*/ 137812 h 40"/>
              <a:gd name="T86" fmla="*/ 135967 w 78"/>
              <a:gd name="T87" fmla="*/ 134185 h 40"/>
              <a:gd name="T88" fmla="*/ 128617 w 78"/>
              <a:gd name="T89" fmla="*/ 134185 h 40"/>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78" h="40">
                <a:moveTo>
                  <a:pt x="41" y="36"/>
                </a:moveTo>
                <a:cubicBezTo>
                  <a:pt x="41" y="40"/>
                  <a:pt x="41" y="40"/>
                  <a:pt x="41" y="40"/>
                </a:cubicBezTo>
                <a:cubicBezTo>
                  <a:pt x="31" y="40"/>
                  <a:pt x="31" y="40"/>
                  <a:pt x="31" y="40"/>
                </a:cubicBezTo>
                <a:cubicBezTo>
                  <a:pt x="30" y="36"/>
                  <a:pt x="30" y="36"/>
                  <a:pt x="30" y="36"/>
                </a:cubicBezTo>
                <a:cubicBezTo>
                  <a:pt x="29" y="36"/>
                  <a:pt x="29" y="36"/>
                  <a:pt x="29" y="36"/>
                </a:cubicBezTo>
                <a:cubicBezTo>
                  <a:pt x="29" y="34"/>
                  <a:pt x="29" y="34"/>
                  <a:pt x="29" y="34"/>
                </a:cubicBezTo>
                <a:cubicBezTo>
                  <a:pt x="10" y="33"/>
                  <a:pt x="0" y="27"/>
                  <a:pt x="0" y="20"/>
                </a:cubicBezTo>
                <a:cubicBezTo>
                  <a:pt x="0" y="12"/>
                  <a:pt x="11" y="5"/>
                  <a:pt x="31" y="5"/>
                </a:cubicBezTo>
                <a:cubicBezTo>
                  <a:pt x="43" y="5"/>
                  <a:pt x="55" y="8"/>
                  <a:pt x="63" y="11"/>
                </a:cubicBezTo>
                <a:cubicBezTo>
                  <a:pt x="67" y="0"/>
                  <a:pt x="67" y="0"/>
                  <a:pt x="67" y="0"/>
                </a:cubicBezTo>
                <a:cubicBezTo>
                  <a:pt x="73" y="0"/>
                  <a:pt x="73" y="0"/>
                  <a:pt x="73" y="0"/>
                </a:cubicBezTo>
                <a:cubicBezTo>
                  <a:pt x="73" y="15"/>
                  <a:pt x="73" y="15"/>
                  <a:pt x="73" y="15"/>
                </a:cubicBezTo>
                <a:cubicBezTo>
                  <a:pt x="73" y="15"/>
                  <a:pt x="73" y="15"/>
                  <a:pt x="73" y="15"/>
                </a:cubicBezTo>
                <a:cubicBezTo>
                  <a:pt x="70" y="16"/>
                  <a:pt x="67" y="16"/>
                  <a:pt x="64" y="16"/>
                </a:cubicBezTo>
                <a:cubicBezTo>
                  <a:pt x="64" y="17"/>
                  <a:pt x="64" y="17"/>
                  <a:pt x="64" y="18"/>
                </a:cubicBezTo>
                <a:cubicBezTo>
                  <a:pt x="70" y="17"/>
                  <a:pt x="72" y="17"/>
                  <a:pt x="78" y="18"/>
                </a:cubicBezTo>
                <a:cubicBezTo>
                  <a:pt x="78" y="19"/>
                  <a:pt x="78" y="20"/>
                  <a:pt x="78" y="21"/>
                </a:cubicBezTo>
                <a:cubicBezTo>
                  <a:pt x="76" y="21"/>
                  <a:pt x="74" y="21"/>
                  <a:pt x="73" y="21"/>
                </a:cubicBezTo>
                <a:cubicBezTo>
                  <a:pt x="70" y="27"/>
                  <a:pt x="55" y="32"/>
                  <a:pt x="39" y="33"/>
                </a:cubicBezTo>
                <a:cubicBezTo>
                  <a:pt x="42" y="33"/>
                  <a:pt x="42" y="33"/>
                  <a:pt x="42" y="33"/>
                </a:cubicBezTo>
                <a:cubicBezTo>
                  <a:pt x="42" y="36"/>
                  <a:pt x="42" y="36"/>
                  <a:pt x="42" y="36"/>
                </a:cubicBezTo>
                <a:cubicBezTo>
                  <a:pt x="41" y="36"/>
                  <a:pt x="41" y="36"/>
                  <a:pt x="41" y="36"/>
                </a:cubicBezTo>
                <a:close/>
                <a:moveTo>
                  <a:pt x="72" y="26"/>
                </a:moveTo>
                <a:cubicBezTo>
                  <a:pt x="70" y="28"/>
                  <a:pt x="67" y="30"/>
                  <a:pt x="62" y="31"/>
                </a:cubicBezTo>
                <a:cubicBezTo>
                  <a:pt x="72" y="33"/>
                  <a:pt x="72" y="33"/>
                  <a:pt x="72" y="33"/>
                </a:cubicBezTo>
                <a:cubicBezTo>
                  <a:pt x="72" y="26"/>
                  <a:pt x="72" y="26"/>
                  <a:pt x="72" y="26"/>
                </a:cubicBezTo>
                <a:close/>
                <a:moveTo>
                  <a:pt x="4" y="15"/>
                </a:moveTo>
                <a:cubicBezTo>
                  <a:pt x="15" y="11"/>
                  <a:pt x="39" y="8"/>
                  <a:pt x="62" y="14"/>
                </a:cubicBezTo>
                <a:cubicBezTo>
                  <a:pt x="62" y="13"/>
                  <a:pt x="62" y="13"/>
                  <a:pt x="62" y="12"/>
                </a:cubicBezTo>
                <a:cubicBezTo>
                  <a:pt x="49" y="8"/>
                  <a:pt x="18" y="3"/>
                  <a:pt x="4" y="15"/>
                </a:cubicBezTo>
                <a:close/>
                <a:moveTo>
                  <a:pt x="32" y="37"/>
                </a:moveTo>
                <a:cubicBezTo>
                  <a:pt x="32" y="38"/>
                  <a:pt x="32" y="38"/>
                  <a:pt x="32" y="38"/>
                </a:cubicBezTo>
                <a:cubicBezTo>
                  <a:pt x="34" y="38"/>
                  <a:pt x="34" y="38"/>
                  <a:pt x="34" y="38"/>
                </a:cubicBezTo>
                <a:cubicBezTo>
                  <a:pt x="34" y="37"/>
                  <a:pt x="34" y="37"/>
                  <a:pt x="34" y="37"/>
                </a:cubicBezTo>
                <a:cubicBezTo>
                  <a:pt x="32" y="37"/>
                  <a:pt x="32" y="37"/>
                  <a:pt x="32" y="37"/>
                </a:cubicBezTo>
                <a:close/>
                <a:moveTo>
                  <a:pt x="38" y="37"/>
                </a:moveTo>
                <a:cubicBezTo>
                  <a:pt x="38" y="38"/>
                  <a:pt x="38" y="38"/>
                  <a:pt x="38" y="38"/>
                </a:cubicBezTo>
                <a:cubicBezTo>
                  <a:pt x="40" y="38"/>
                  <a:pt x="40" y="38"/>
                  <a:pt x="40" y="38"/>
                </a:cubicBezTo>
                <a:cubicBezTo>
                  <a:pt x="40" y="37"/>
                  <a:pt x="40" y="37"/>
                  <a:pt x="40" y="37"/>
                </a:cubicBezTo>
                <a:cubicBezTo>
                  <a:pt x="38" y="37"/>
                  <a:pt x="38" y="37"/>
                  <a:pt x="38" y="37"/>
                </a:cubicBezTo>
                <a:close/>
                <a:moveTo>
                  <a:pt x="35" y="37"/>
                </a:moveTo>
                <a:cubicBezTo>
                  <a:pt x="35" y="38"/>
                  <a:pt x="35" y="38"/>
                  <a:pt x="35" y="38"/>
                </a:cubicBezTo>
                <a:cubicBezTo>
                  <a:pt x="37" y="38"/>
                  <a:pt x="37" y="38"/>
                  <a:pt x="37" y="38"/>
                </a:cubicBezTo>
                <a:cubicBezTo>
                  <a:pt x="37" y="37"/>
                  <a:pt x="37" y="37"/>
                  <a:pt x="37" y="37"/>
                </a:cubicBezTo>
                <a:lnTo>
                  <a:pt x="35" y="37"/>
                </a:lnTo>
                <a:close/>
              </a:path>
            </a:pathLst>
          </a:custGeom>
          <a:solidFill>
            <a:schemeClr val="bg1"/>
          </a:solidFill>
          <a:ln>
            <a:noFill/>
          </a:ln>
        </p:spPr>
        <p:txBody>
          <a:body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方正黑体简体" panose="02010601030101010101" pitchFamily="2" charset="-122"/>
              <a:cs typeface="+mn-cs"/>
              <a:sym typeface="Arial" panose="020B0604020202020204" pitchFamily="34" charset="0"/>
            </a:endParaRPr>
          </a:p>
        </p:txBody>
      </p:sp>
      <p:sp>
        <p:nvSpPr>
          <p:cNvPr id="287" name="Freeform 376"/>
          <p:cNvSpPr>
            <a:spLocks noEditPoints="1"/>
          </p:cNvSpPr>
          <p:nvPr/>
        </p:nvSpPr>
        <p:spPr bwMode="auto">
          <a:xfrm>
            <a:off x="3666333" y="5431578"/>
            <a:ext cx="206375" cy="246063"/>
          </a:xfrm>
          <a:custGeom>
            <a:avLst/>
            <a:gdLst>
              <a:gd name="T0" fmla="*/ 69973 w 56"/>
              <a:gd name="T1" fmla="*/ 187585 h 67"/>
              <a:gd name="T2" fmla="*/ 58925 w 56"/>
              <a:gd name="T3" fmla="*/ 172872 h 67"/>
              <a:gd name="T4" fmla="*/ 3683 w 56"/>
              <a:gd name="T5" fmla="*/ 69885 h 67"/>
              <a:gd name="T6" fmla="*/ 58925 w 56"/>
              <a:gd name="T7" fmla="*/ 3678 h 67"/>
              <a:gd name="T8" fmla="*/ 103118 w 56"/>
              <a:gd name="T9" fmla="*/ 0 h 67"/>
              <a:gd name="T10" fmla="*/ 147311 w 56"/>
              <a:gd name="T11" fmla="*/ 3678 h 67"/>
              <a:gd name="T12" fmla="*/ 202553 w 56"/>
              <a:gd name="T13" fmla="*/ 69885 h 67"/>
              <a:gd name="T14" fmla="*/ 147311 w 56"/>
              <a:gd name="T15" fmla="*/ 172872 h 67"/>
              <a:gd name="T16" fmla="*/ 136263 w 56"/>
              <a:gd name="T17" fmla="*/ 187585 h 67"/>
              <a:gd name="T18" fmla="*/ 132580 w 56"/>
              <a:gd name="T19" fmla="*/ 191263 h 67"/>
              <a:gd name="T20" fmla="*/ 128898 w 56"/>
              <a:gd name="T21" fmla="*/ 213332 h 67"/>
              <a:gd name="T22" fmla="*/ 128898 w 56"/>
              <a:gd name="T23" fmla="*/ 235401 h 67"/>
              <a:gd name="T24" fmla="*/ 114166 w 56"/>
              <a:gd name="T25" fmla="*/ 246435 h 67"/>
              <a:gd name="T26" fmla="*/ 92070 w 56"/>
              <a:gd name="T27" fmla="*/ 246435 h 67"/>
              <a:gd name="T28" fmla="*/ 77339 w 56"/>
              <a:gd name="T29" fmla="*/ 235401 h 67"/>
              <a:gd name="T30" fmla="*/ 77339 w 56"/>
              <a:gd name="T31" fmla="*/ 217010 h 67"/>
              <a:gd name="T32" fmla="*/ 73656 w 56"/>
              <a:gd name="T33" fmla="*/ 191263 h 67"/>
              <a:gd name="T34" fmla="*/ 69973 w 56"/>
              <a:gd name="T35" fmla="*/ 187585 h 67"/>
              <a:gd name="T36" fmla="*/ 121532 w 56"/>
              <a:gd name="T37" fmla="*/ 191263 h 67"/>
              <a:gd name="T38" fmla="*/ 103118 w 56"/>
              <a:gd name="T39" fmla="*/ 191263 h 67"/>
              <a:gd name="T40" fmla="*/ 84704 w 56"/>
              <a:gd name="T41" fmla="*/ 191263 h 67"/>
              <a:gd name="T42" fmla="*/ 88387 w 56"/>
              <a:gd name="T43" fmla="*/ 209654 h 67"/>
              <a:gd name="T44" fmla="*/ 117849 w 56"/>
              <a:gd name="T45" fmla="*/ 209654 h 67"/>
              <a:gd name="T46" fmla="*/ 121532 w 56"/>
              <a:gd name="T47" fmla="*/ 191263 h 67"/>
              <a:gd name="T48" fmla="*/ 110484 w 56"/>
              <a:gd name="T49" fmla="*/ 22069 h 67"/>
              <a:gd name="T50" fmla="*/ 110484 w 56"/>
              <a:gd name="T51" fmla="*/ 161838 h 67"/>
              <a:gd name="T52" fmla="*/ 132580 w 56"/>
              <a:gd name="T53" fmla="*/ 25747 h 67"/>
              <a:gd name="T54" fmla="*/ 110484 w 56"/>
              <a:gd name="T55" fmla="*/ 22069 h 67"/>
              <a:gd name="T56" fmla="*/ 95752 w 56"/>
              <a:gd name="T57" fmla="*/ 165516 h 67"/>
              <a:gd name="T58" fmla="*/ 95752 w 56"/>
              <a:gd name="T59" fmla="*/ 22069 h 67"/>
              <a:gd name="T60" fmla="*/ 77339 w 56"/>
              <a:gd name="T61" fmla="*/ 25747 h 67"/>
              <a:gd name="T62" fmla="*/ 95752 w 56"/>
              <a:gd name="T63" fmla="*/ 165516 h 67"/>
              <a:gd name="T64" fmla="*/ 158360 w 56"/>
              <a:gd name="T65" fmla="*/ 36781 h 67"/>
              <a:gd name="T66" fmla="*/ 132580 w 56"/>
              <a:gd name="T67" fmla="*/ 154482 h 67"/>
              <a:gd name="T68" fmla="*/ 180457 w 56"/>
              <a:gd name="T69" fmla="*/ 69885 h 67"/>
              <a:gd name="T70" fmla="*/ 158360 w 56"/>
              <a:gd name="T71" fmla="*/ 36781 h 67"/>
              <a:gd name="T72" fmla="*/ 73656 w 56"/>
              <a:gd name="T73" fmla="*/ 158160 h 67"/>
              <a:gd name="T74" fmla="*/ 47876 w 56"/>
              <a:gd name="T75" fmla="*/ 36781 h 67"/>
              <a:gd name="T76" fmla="*/ 25780 w 56"/>
              <a:gd name="T77" fmla="*/ 69885 h 67"/>
              <a:gd name="T78" fmla="*/ 73656 w 56"/>
              <a:gd name="T79" fmla="*/ 158160 h 67"/>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56" h="67">
                <a:moveTo>
                  <a:pt x="19" y="51"/>
                </a:moveTo>
                <a:cubicBezTo>
                  <a:pt x="18" y="50"/>
                  <a:pt x="17" y="49"/>
                  <a:pt x="16" y="47"/>
                </a:cubicBezTo>
                <a:cubicBezTo>
                  <a:pt x="9" y="40"/>
                  <a:pt x="0" y="31"/>
                  <a:pt x="1" y="19"/>
                </a:cubicBezTo>
                <a:cubicBezTo>
                  <a:pt x="1" y="10"/>
                  <a:pt x="8" y="4"/>
                  <a:pt x="16" y="1"/>
                </a:cubicBezTo>
                <a:cubicBezTo>
                  <a:pt x="20" y="0"/>
                  <a:pt x="24" y="0"/>
                  <a:pt x="28" y="0"/>
                </a:cubicBezTo>
                <a:cubicBezTo>
                  <a:pt x="32" y="0"/>
                  <a:pt x="36" y="0"/>
                  <a:pt x="40" y="1"/>
                </a:cubicBezTo>
                <a:cubicBezTo>
                  <a:pt x="48" y="4"/>
                  <a:pt x="55" y="10"/>
                  <a:pt x="55" y="19"/>
                </a:cubicBezTo>
                <a:cubicBezTo>
                  <a:pt x="56" y="31"/>
                  <a:pt x="47" y="40"/>
                  <a:pt x="40" y="47"/>
                </a:cubicBezTo>
                <a:cubicBezTo>
                  <a:pt x="39" y="49"/>
                  <a:pt x="38" y="50"/>
                  <a:pt x="37" y="51"/>
                </a:cubicBezTo>
                <a:cubicBezTo>
                  <a:pt x="36" y="52"/>
                  <a:pt x="36" y="52"/>
                  <a:pt x="36" y="52"/>
                </a:cubicBezTo>
                <a:cubicBezTo>
                  <a:pt x="35" y="58"/>
                  <a:pt x="35" y="58"/>
                  <a:pt x="35" y="58"/>
                </a:cubicBezTo>
                <a:cubicBezTo>
                  <a:pt x="35" y="64"/>
                  <a:pt x="35" y="64"/>
                  <a:pt x="35" y="64"/>
                </a:cubicBezTo>
                <a:cubicBezTo>
                  <a:pt x="35" y="66"/>
                  <a:pt x="33" y="67"/>
                  <a:pt x="31" y="67"/>
                </a:cubicBezTo>
                <a:cubicBezTo>
                  <a:pt x="25" y="67"/>
                  <a:pt x="25" y="67"/>
                  <a:pt x="25" y="67"/>
                </a:cubicBezTo>
                <a:cubicBezTo>
                  <a:pt x="23" y="67"/>
                  <a:pt x="21" y="66"/>
                  <a:pt x="21" y="64"/>
                </a:cubicBezTo>
                <a:cubicBezTo>
                  <a:pt x="21" y="59"/>
                  <a:pt x="21" y="59"/>
                  <a:pt x="21" y="59"/>
                </a:cubicBezTo>
                <a:cubicBezTo>
                  <a:pt x="20" y="52"/>
                  <a:pt x="20" y="52"/>
                  <a:pt x="20" y="52"/>
                </a:cubicBezTo>
                <a:cubicBezTo>
                  <a:pt x="19" y="51"/>
                  <a:pt x="19" y="51"/>
                  <a:pt x="19" y="51"/>
                </a:cubicBezTo>
                <a:close/>
                <a:moveTo>
                  <a:pt x="33" y="52"/>
                </a:moveTo>
                <a:cubicBezTo>
                  <a:pt x="28" y="52"/>
                  <a:pt x="28" y="52"/>
                  <a:pt x="28" y="52"/>
                </a:cubicBezTo>
                <a:cubicBezTo>
                  <a:pt x="23" y="52"/>
                  <a:pt x="23" y="52"/>
                  <a:pt x="23" y="52"/>
                </a:cubicBezTo>
                <a:cubicBezTo>
                  <a:pt x="24" y="57"/>
                  <a:pt x="24" y="57"/>
                  <a:pt x="24" y="57"/>
                </a:cubicBezTo>
                <a:cubicBezTo>
                  <a:pt x="32" y="57"/>
                  <a:pt x="32" y="57"/>
                  <a:pt x="32" y="57"/>
                </a:cubicBezTo>
                <a:cubicBezTo>
                  <a:pt x="33" y="52"/>
                  <a:pt x="33" y="52"/>
                  <a:pt x="33" y="52"/>
                </a:cubicBezTo>
                <a:close/>
                <a:moveTo>
                  <a:pt x="30" y="6"/>
                </a:moveTo>
                <a:cubicBezTo>
                  <a:pt x="30" y="44"/>
                  <a:pt x="30" y="44"/>
                  <a:pt x="30" y="44"/>
                </a:cubicBezTo>
                <a:cubicBezTo>
                  <a:pt x="37" y="30"/>
                  <a:pt x="44" y="14"/>
                  <a:pt x="36" y="7"/>
                </a:cubicBezTo>
                <a:cubicBezTo>
                  <a:pt x="34" y="7"/>
                  <a:pt x="32" y="7"/>
                  <a:pt x="30" y="6"/>
                </a:cubicBezTo>
                <a:close/>
                <a:moveTo>
                  <a:pt x="26" y="45"/>
                </a:moveTo>
                <a:cubicBezTo>
                  <a:pt x="26" y="6"/>
                  <a:pt x="26" y="6"/>
                  <a:pt x="26" y="6"/>
                </a:cubicBezTo>
                <a:cubicBezTo>
                  <a:pt x="24" y="7"/>
                  <a:pt x="22" y="7"/>
                  <a:pt x="21" y="7"/>
                </a:cubicBezTo>
                <a:cubicBezTo>
                  <a:pt x="12" y="14"/>
                  <a:pt x="19" y="30"/>
                  <a:pt x="26" y="45"/>
                </a:cubicBezTo>
                <a:close/>
                <a:moveTo>
                  <a:pt x="43" y="10"/>
                </a:moveTo>
                <a:cubicBezTo>
                  <a:pt x="46" y="19"/>
                  <a:pt x="41" y="31"/>
                  <a:pt x="36" y="42"/>
                </a:cubicBezTo>
                <a:cubicBezTo>
                  <a:pt x="42" y="36"/>
                  <a:pt x="49" y="28"/>
                  <a:pt x="49" y="19"/>
                </a:cubicBezTo>
                <a:cubicBezTo>
                  <a:pt x="48" y="15"/>
                  <a:pt x="46" y="12"/>
                  <a:pt x="43" y="10"/>
                </a:cubicBezTo>
                <a:close/>
                <a:moveTo>
                  <a:pt x="20" y="43"/>
                </a:moveTo>
                <a:cubicBezTo>
                  <a:pt x="15" y="31"/>
                  <a:pt x="10" y="19"/>
                  <a:pt x="13" y="10"/>
                </a:cubicBezTo>
                <a:cubicBezTo>
                  <a:pt x="10" y="12"/>
                  <a:pt x="7" y="15"/>
                  <a:pt x="7" y="19"/>
                </a:cubicBezTo>
                <a:cubicBezTo>
                  <a:pt x="7" y="28"/>
                  <a:pt x="14" y="36"/>
                  <a:pt x="20" y="43"/>
                </a:cubicBezTo>
                <a:close/>
              </a:path>
            </a:pathLst>
          </a:custGeom>
          <a:solidFill>
            <a:schemeClr val="bg1"/>
          </a:solidFill>
          <a:ln>
            <a:noFill/>
          </a:ln>
        </p:spPr>
        <p:txBody>
          <a:body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方正黑体简体" panose="02010601030101010101" pitchFamily="2" charset="-122"/>
              <a:cs typeface="+mn-cs"/>
              <a:sym typeface="Arial" panose="020B0604020202020204" pitchFamily="34" charset="0"/>
            </a:endParaRPr>
          </a:p>
        </p:txBody>
      </p:sp>
      <p:sp>
        <p:nvSpPr>
          <p:cNvPr id="288" name="Freeform 380"/>
          <p:cNvSpPr>
            <a:spLocks noEditPoints="1"/>
          </p:cNvSpPr>
          <p:nvPr/>
        </p:nvSpPr>
        <p:spPr bwMode="auto">
          <a:xfrm>
            <a:off x="2937670" y="5428403"/>
            <a:ext cx="134938" cy="252413"/>
          </a:xfrm>
          <a:custGeom>
            <a:avLst/>
            <a:gdLst>
              <a:gd name="T0" fmla="*/ 80019 w 37"/>
              <a:gd name="T1" fmla="*/ 95494 h 69"/>
              <a:gd name="T2" fmla="*/ 80019 w 37"/>
              <a:gd name="T3" fmla="*/ 235062 h 69"/>
              <a:gd name="T4" fmla="*/ 116392 w 37"/>
              <a:gd name="T5" fmla="*/ 235062 h 69"/>
              <a:gd name="T6" fmla="*/ 120029 w 37"/>
              <a:gd name="T7" fmla="*/ 253426 h 69"/>
              <a:gd name="T8" fmla="*/ 10912 w 37"/>
              <a:gd name="T9" fmla="*/ 253426 h 69"/>
              <a:gd name="T10" fmla="*/ 14549 w 37"/>
              <a:gd name="T11" fmla="*/ 235062 h 69"/>
              <a:gd name="T12" fmla="*/ 58196 w 37"/>
              <a:gd name="T13" fmla="*/ 235062 h 69"/>
              <a:gd name="T14" fmla="*/ 58196 w 37"/>
              <a:gd name="T15" fmla="*/ 95494 h 69"/>
              <a:gd name="T16" fmla="*/ 0 w 37"/>
              <a:gd name="T17" fmla="*/ 95494 h 69"/>
              <a:gd name="T18" fmla="*/ 7274 w 37"/>
              <a:gd name="T19" fmla="*/ 0 h 69"/>
              <a:gd name="T20" fmla="*/ 127304 w 37"/>
              <a:gd name="T21" fmla="*/ 0 h 69"/>
              <a:gd name="T22" fmla="*/ 134578 w 37"/>
              <a:gd name="T23" fmla="*/ 95494 h 69"/>
              <a:gd name="T24" fmla="*/ 98206 w 37"/>
              <a:gd name="T25" fmla="*/ 95494 h 69"/>
              <a:gd name="T26" fmla="*/ 98206 w 37"/>
              <a:gd name="T27" fmla="*/ 139568 h 69"/>
              <a:gd name="T28" fmla="*/ 101843 w 37"/>
              <a:gd name="T29" fmla="*/ 143241 h 69"/>
              <a:gd name="T30" fmla="*/ 98206 w 37"/>
              <a:gd name="T31" fmla="*/ 150586 h 69"/>
              <a:gd name="T32" fmla="*/ 90931 w 37"/>
              <a:gd name="T33" fmla="*/ 143241 h 69"/>
              <a:gd name="T34" fmla="*/ 94568 w 37"/>
              <a:gd name="T35" fmla="*/ 139568 h 69"/>
              <a:gd name="T36" fmla="*/ 94568 w 37"/>
              <a:gd name="T37" fmla="*/ 95494 h 69"/>
              <a:gd name="T38" fmla="*/ 80019 w 37"/>
              <a:gd name="T39" fmla="*/ 95494 h 69"/>
              <a:gd name="T40" fmla="*/ 18186 w 37"/>
              <a:gd name="T41" fmla="*/ 84475 h 69"/>
              <a:gd name="T42" fmla="*/ 29098 w 37"/>
              <a:gd name="T43" fmla="*/ 84475 h 69"/>
              <a:gd name="T44" fmla="*/ 36372 w 37"/>
              <a:gd name="T45" fmla="*/ 7346 h 69"/>
              <a:gd name="T46" fmla="*/ 25461 w 37"/>
              <a:gd name="T47" fmla="*/ 7346 h 69"/>
              <a:gd name="T48" fmla="*/ 18186 w 37"/>
              <a:gd name="T49" fmla="*/ 84475 h 69"/>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37" h="69">
                <a:moveTo>
                  <a:pt x="22" y="26"/>
                </a:moveTo>
                <a:cubicBezTo>
                  <a:pt x="22" y="64"/>
                  <a:pt x="22" y="64"/>
                  <a:pt x="22" y="64"/>
                </a:cubicBezTo>
                <a:cubicBezTo>
                  <a:pt x="32" y="64"/>
                  <a:pt x="32" y="64"/>
                  <a:pt x="32" y="64"/>
                </a:cubicBezTo>
                <a:cubicBezTo>
                  <a:pt x="33" y="69"/>
                  <a:pt x="33" y="69"/>
                  <a:pt x="33" y="69"/>
                </a:cubicBezTo>
                <a:cubicBezTo>
                  <a:pt x="3" y="69"/>
                  <a:pt x="3" y="69"/>
                  <a:pt x="3" y="69"/>
                </a:cubicBezTo>
                <a:cubicBezTo>
                  <a:pt x="4" y="64"/>
                  <a:pt x="4" y="64"/>
                  <a:pt x="4" y="64"/>
                </a:cubicBezTo>
                <a:cubicBezTo>
                  <a:pt x="16" y="64"/>
                  <a:pt x="16" y="64"/>
                  <a:pt x="16" y="64"/>
                </a:cubicBezTo>
                <a:cubicBezTo>
                  <a:pt x="16" y="26"/>
                  <a:pt x="16" y="26"/>
                  <a:pt x="16" y="26"/>
                </a:cubicBezTo>
                <a:cubicBezTo>
                  <a:pt x="0" y="26"/>
                  <a:pt x="0" y="26"/>
                  <a:pt x="0" y="26"/>
                </a:cubicBezTo>
                <a:cubicBezTo>
                  <a:pt x="2" y="0"/>
                  <a:pt x="2" y="0"/>
                  <a:pt x="2" y="0"/>
                </a:cubicBezTo>
                <a:cubicBezTo>
                  <a:pt x="35" y="0"/>
                  <a:pt x="35" y="0"/>
                  <a:pt x="35" y="0"/>
                </a:cubicBezTo>
                <a:cubicBezTo>
                  <a:pt x="37" y="26"/>
                  <a:pt x="37" y="26"/>
                  <a:pt x="37" y="26"/>
                </a:cubicBezTo>
                <a:cubicBezTo>
                  <a:pt x="27" y="26"/>
                  <a:pt x="27" y="26"/>
                  <a:pt x="27" y="26"/>
                </a:cubicBezTo>
                <a:cubicBezTo>
                  <a:pt x="27" y="38"/>
                  <a:pt x="27" y="38"/>
                  <a:pt x="27" y="38"/>
                </a:cubicBezTo>
                <a:cubicBezTo>
                  <a:pt x="28" y="39"/>
                  <a:pt x="28" y="39"/>
                  <a:pt x="28" y="39"/>
                </a:cubicBezTo>
                <a:cubicBezTo>
                  <a:pt x="28" y="40"/>
                  <a:pt x="27" y="41"/>
                  <a:pt x="27" y="41"/>
                </a:cubicBezTo>
                <a:cubicBezTo>
                  <a:pt x="26" y="41"/>
                  <a:pt x="25" y="40"/>
                  <a:pt x="25" y="39"/>
                </a:cubicBezTo>
                <a:cubicBezTo>
                  <a:pt x="25" y="39"/>
                  <a:pt x="26" y="39"/>
                  <a:pt x="26" y="38"/>
                </a:cubicBezTo>
                <a:cubicBezTo>
                  <a:pt x="26" y="26"/>
                  <a:pt x="26" y="26"/>
                  <a:pt x="26" y="26"/>
                </a:cubicBezTo>
                <a:cubicBezTo>
                  <a:pt x="22" y="26"/>
                  <a:pt x="22" y="26"/>
                  <a:pt x="22" y="26"/>
                </a:cubicBezTo>
                <a:close/>
                <a:moveTo>
                  <a:pt x="5" y="23"/>
                </a:moveTo>
                <a:cubicBezTo>
                  <a:pt x="8" y="23"/>
                  <a:pt x="8" y="23"/>
                  <a:pt x="8" y="23"/>
                </a:cubicBezTo>
                <a:cubicBezTo>
                  <a:pt x="10" y="2"/>
                  <a:pt x="10" y="2"/>
                  <a:pt x="10" y="2"/>
                </a:cubicBezTo>
                <a:cubicBezTo>
                  <a:pt x="7" y="2"/>
                  <a:pt x="7" y="2"/>
                  <a:pt x="7" y="2"/>
                </a:cubicBezTo>
                <a:lnTo>
                  <a:pt x="5" y="23"/>
                </a:lnTo>
                <a:close/>
              </a:path>
            </a:pathLst>
          </a:custGeom>
          <a:solidFill>
            <a:schemeClr val="bg1"/>
          </a:solidFill>
          <a:ln>
            <a:noFill/>
          </a:ln>
        </p:spPr>
        <p:txBody>
          <a:body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方正黑体简体" panose="02010601030101010101" pitchFamily="2" charset="-122"/>
              <a:cs typeface="+mn-cs"/>
              <a:sym typeface="Arial" panose="020B0604020202020204" pitchFamily="34" charset="0"/>
            </a:endParaRPr>
          </a:p>
        </p:txBody>
      </p:sp>
      <p:sp>
        <p:nvSpPr>
          <p:cNvPr id="289" name="Freeform 381"/>
          <p:cNvSpPr>
            <a:spLocks noEditPoints="1"/>
          </p:cNvSpPr>
          <p:nvPr/>
        </p:nvSpPr>
        <p:spPr bwMode="auto">
          <a:xfrm>
            <a:off x="2528095" y="5453803"/>
            <a:ext cx="219075" cy="223838"/>
          </a:xfrm>
          <a:custGeom>
            <a:avLst/>
            <a:gdLst>
              <a:gd name="T0" fmla="*/ 36703 w 126"/>
              <a:gd name="T1" fmla="*/ 0 h 128"/>
              <a:gd name="T2" fmla="*/ 178272 w 126"/>
              <a:gd name="T3" fmla="*/ 0 h 128"/>
              <a:gd name="T4" fmla="*/ 220218 w 126"/>
              <a:gd name="T5" fmla="*/ 124091 h 128"/>
              <a:gd name="T6" fmla="*/ 0 w 126"/>
              <a:gd name="T7" fmla="*/ 124091 h 128"/>
              <a:gd name="T8" fmla="*/ 36703 w 126"/>
              <a:gd name="T9" fmla="*/ 0 h 128"/>
              <a:gd name="T10" fmla="*/ 36703 w 126"/>
              <a:gd name="T11" fmla="*/ 0 h 128"/>
              <a:gd name="T12" fmla="*/ 80397 w 126"/>
              <a:gd name="T13" fmla="*/ 204488 h 128"/>
              <a:gd name="T14" fmla="*/ 94379 w 126"/>
              <a:gd name="T15" fmla="*/ 171280 h 128"/>
              <a:gd name="T16" fmla="*/ 110109 w 126"/>
              <a:gd name="T17" fmla="*/ 171280 h 128"/>
              <a:gd name="T18" fmla="*/ 94379 w 126"/>
              <a:gd name="T19" fmla="*/ 204488 h 128"/>
              <a:gd name="T20" fmla="*/ 80397 w 126"/>
              <a:gd name="T21" fmla="*/ 204488 h 128"/>
              <a:gd name="T22" fmla="*/ 80397 w 126"/>
              <a:gd name="T23" fmla="*/ 204488 h 128"/>
              <a:gd name="T24" fmla="*/ 141569 w 126"/>
              <a:gd name="T25" fmla="*/ 157298 h 128"/>
              <a:gd name="T26" fmla="*/ 150308 w 126"/>
              <a:gd name="T27" fmla="*/ 157298 h 128"/>
              <a:gd name="T28" fmla="*/ 150308 w 126"/>
              <a:gd name="T29" fmla="*/ 139821 h 128"/>
              <a:gd name="T30" fmla="*/ 73406 w 126"/>
              <a:gd name="T31" fmla="*/ 139821 h 128"/>
              <a:gd name="T32" fmla="*/ 73406 w 126"/>
              <a:gd name="T33" fmla="*/ 157298 h 128"/>
              <a:gd name="T34" fmla="*/ 80397 w 126"/>
              <a:gd name="T35" fmla="*/ 157298 h 128"/>
              <a:gd name="T36" fmla="*/ 83893 w 126"/>
              <a:gd name="T37" fmla="*/ 171280 h 128"/>
              <a:gd name="T38" fmla="*/ 64667 w 126"/>
              <a:gd name="T39" fmla="*/ 207983 h 128"/>
              <a:gd name="T40" fmla="*/ 50685 w 126"/>
              <a:gd name="T41" fmla="*/ 207983 h 128"/>
              <a:gd name="T42" fmla="*/ 50685 w 126"/>
              <a:gd name="T43" fmla="*/ 223713 h 128"/>
              <a:gd name="T44" fmla="*/ 171281 w 126"/>
              <a:gd name="T45" fmla="*/ 223713 h 128"/>
              <a:gd name="T46" fmla="*/ 171281 w 126"/>
              <a:gd name="T47" fmla="*/ 207983 h 128"/>
              <a:gd name="T48" fmla="*/ 157299 w 126"/>
              <a:gd name="T49" fmla="*/ 207983 h 128"/>
              <a:gd name="T50" fmla="*/ 138073 w 126"/>
              <a:gd name="T51" fmla="*/ 171280 h 128"/>
              <a:gd name="T52" fmla="*/ 141569 w 126"/>
              <a:gd name="T53" fmla="*/ 157298 h 128"/>
              <a:gd name="T54" fmla="*/ 141569 w 126"/>
              <a:gd name="T55" fmla="*/ 157298 h 128"/>
              <a:gd name="T56" fmla="*/ 27964 w 126"/>
              <a:gd name="T57" fmla="*/ 113604 h 128"/>
              <a:gd name="T58" fmla="*/ 64667 w 126"/>
              <a:gd name="T59" fmla="*/ 113604 h 128"/>
              <a:gd name="T60" fmla="*/ 87388 w 126"/>
              <a:gd name="T61" fmla="*/ 10487 h 128"/>
              <a:gd name="T62" fmla="*/ 57676 w 126"/>
              <a:gd name="T63" fmla="*/ 10487 h 128"/>
              <a:gd name="T64" fmla="*/ 27964 w 126"/>
              <a:gd name="T65" fmla="*/ 113604 h 128"/>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126" h="128">
                <a:moveTo>
                  <a:pt x="21" y="0"/>
                </a:moveTo>
                <a:lnTo>
                  <a:pt x="102" y="0"/>
                </a:lnTo>
                <a:lnTo>
                  <a:pt x="126" y="71"/>
                </a:lnTo>
                <a:lnTo>
                  <a:pt x="0" y="71"/>
                </a:lnTo>
                <a:lnTo>
                  <a:pt x="21" y="0"/>
                </a:lnTo>
                <a:close/>
                <a:moveTo>
                  <a:pt x="46" y="117"/>
                </a:moveTo>
                <a:lnTo>
                  <a:pt x="54" y="98"/>
                </a:lnTo>
                <a:lnTo>
                  <a:pt x="63" y="98"/>
                </a:lnTo>
                <a:lnTo>
                  <a:pt x="54" y="117"/>
                </a:lnTo>
                <a:lnTo>
                  <a:pt x="46" y="117"/>
                </a:lnTo>
                <a:close/>
                <a:moveTo>
                  <a:pt x="81" y="90"/>
                </a:moveTo>
                <a:lnTo>
                  <a:pt x="86" y="90"/>
                </a:lnTo>
                <a:lnTo>
                  <a:pt x="86" y="80"/>
                </a:lnTo>
                <a:lnTo>
                  <a:pt x="42" y="80"/>
                </a:lnTo>
                <a:lnTo>
                  <a:pt x="42" y="90"/>
                </a:lnTo>
                <a:lnTo>
                  <a:pt x="46" y="90"/>
                </a:lnTo>
                <a:lnTo>
                  <a:pt x="48" y="98"/>
                </a:lnTo>
                <a:lnTo>
                  <a:pt x="37" y="119"/>
                </a:lnTo>
                <a:lnTo>
                  <a:pt x="29" y="119"/>
                </a:lnTo>
                <a:lnTo>
                  <a:pt x="29" y="128"/>
                </a:lnTo>
                <a:lnTo>
                  <a:pt x="98" y="128"/>
                </a:lnTo>
                <a:lnTo>
                  <a:pt x="98" y="119"/>
                </a:lnTo>
                <a:lnTo>
                  <a:pt x="90" y="119"/>
                </a:lnTo>
                <a:lnTo>
                  <a:pt x="79" y="98"/>
                </a:lnTo>
                <a:lnTo>
                  <a:pt x="81" y="90"/>
                </a:lnTo>
                <a:close/>
                <a:moveTo>
                  <a:pt x="16" y="65"/>
                </a:moveTo>
                <a:lnTo>
                  <a:pt x="37" y="65"/>
                </a:lnTo>
                <a:lnTo>
                  <a:pt x="50" y="6"/>
                </a:lnTo>
                <a:lnTo>
                  <a:pt x="33" y="6"/>
                </a:lnTo>
                <a:lnTo>
                  <a:pt x="16" y="65"/>
                </a:lnTo>
                <a:close/>
              </a:path>
            </a:pathLst>
          </a:custGeom>
          <a:solidFill>
            <a:schemeClr val="bg1"/>
          </a:solidFill>
          <a:ln>
            <a:noFill/>
          </a:ln>
        </p:spPr>
        <p:txBody>
          <a:body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方正黑体简体" panose="02010601030101010101" pitchFamily="2" charset="-122"/>
              <a:cs typeface="+mn-cs"/>
              <a:sym typeface="Arial" panose="020B0604020202020204" pitchFamily="34" charset="0"/>
            </a:endParaRPr>
          </a:p>
        </p:txBody>
      </p:sp>
      <p:sp>
        <p:nvSpPr>
          <p:cNvPr id="290" name="Freeform 382"/>
          <p:cNvSpPr>
            <a:spLocks noEditPoints="1"/>
          </p:cNvSpPr>
          <p:nvPr/>
        </p:nvSpPr>
        <p:spPr bwMode="auto">
          <a:xfrm>
            <a:off x="4037808" y="5431578"/>
            <a:ext cx="231775" cy="260350"/>
          </a:xfrm>
          <a:custGeom>
            <a:avLst/>
            <a:gdLst>
              <a:gd name="T0" fmla="*/ 62725 w 63"/>
              <a:gd name="T1" fmla="*/ 18339 h 71"/>
              <a:gd name="T2" fmla="*/ 110692 w 63"/>
              <a:gd name="T3" fmla="*/ 7336 h 71"/>
              <a:gd name="T4" fmla="*/ 114382 w 63"/>
              <a:gd name="T5" fmla="*/ 36678 h 71"/>
              <a:gd name="T6" fmla="*/ 121761 w 63"/>
              <a:gd name="T7" fmla="*/ 36678 h 71"/>
              <a:gd name="T8" fmla="*/ 136520 w 63"/>
              <a:gd name="T9" fmla="*/ 44014 h 71"/>
              <a:gd name="T10" fmla="*/ 221384 w 63"/>
              <a:gd name="T11" fmla="*/ 110035 h 71"/>
              <a:gd name="T12" fmla="*/ 225074 w 63"/>
              <a:gd name="T13" fmla="*/ 113703 h 71"/>
              <a:gd name="T14" fmla="*/ 232453 w 63"/>
              <a:gd name="T15" fmla="*/ 128375 h 71"/>
              <a:gd name="T16" fmla="*/ 143899 w 63"/>
              <a:gd name="T17" fmla="*/ 216403 h 71"/>
              <a:gd name="T18" fmla="*/ 143899 w 63"/>
              <a:gd name="T19" fmla="*/ 216403 h 71"/>
              <a:gd name="T20" fmla="*/ 143899 w 63"/>
              <a:gd name="T21" fmla="*/ 220071 h 71"/>
              <a:gd name="T22" fmla="*/ 158658 w 63"/>
              <a:gd name="T23" fmla="*/ 227406 h 71"/>
              <a:gd name="T24" fmla="*/ 36897 w 63"/>
              <a:gd name="T25" fmla="*/ 260417 h 71"/>
              <a:gd name="T26" fmla="*/ 59036 w 63"/>
              <a:gd name="T27" fmla="*/ 234742 h 71"/>
              <a:gd name="T28" fmla="*/ 66415 w 63"/>
              <a:gd name="T29" fmla="*/ 223739 h 71"/>
              <a:gd name="T30" fmla="*/ 84864 w 63"/>
              <a:gd name="T31" fmla="*/ 209067 h 71"/>
              <a:gd name="T32" fmla="*/ 95933 w 63"/>
              <a:gd name="T33" fmla="*/ 223739 h 71"/>
              <a:gd name="T34" fmla="*/ 114382 w 63"/>
              <a:gd name="T35" fmla="*/ 231074 h 71"/>
              <a:gd name="T36" fmla="*/ 114382 w 63"/>
              <a:gd name="T37" fmla="*/ 205399 h 71"/>
              <a:gd name="T38" fmla="*/ 184487 w 63"/>
              <a:gd name="T39" fmla="*/ 128375 h 71"/>
              <a:gd name="T40" fmla="*/ 110692 w 63"/>
              <a:gd name="T41" fmla="*/ 69689 h 71"/>
              <a:gd name="T42" fmla="*/ 103312 w 63"/>
              <a:gd name="T43" fmla="*/ 58686 h 71"/>
              <a:gd name="T44" fmla="*/ 95933 w 63"/>
              <a:gd name="T45" fmla="*/ 47682 h 71"/>
              <a:gd name="T46" fmla="*/ 62725 w 63"/>
              <a:gd name="T47" fmla="*/ 113703 h 71"/>
              <a:gd name="T48" fmla="*/ 129141 w 63"/>
              <a:gd name="T49" fmla="*/ 51350 h 71"/>
              <a:gd name="T50" fmla="*/ 191866 w 63"/>
              <a:gd name="T51" fmla="*/ 121039 h 71"/>
              <a:gd name="T52" fmla="*/ 202935 w 63"/>
              <a:gd name="T53" fmla="*/ 110035 h 71"/>
              <a:gd name="T54" fmla="*/ 121761 w 63"/>
              <a:gd name="T55" fmla="*/ 201731 h 71"/>
              <a:gd name="T56" fmla="*/ 143899 w 63"/>
              <a:gd name="T57" fmla="*/ 205399 h 71"/>
              <a:gd name="T58" fmla="*/ 199245 w 63"/>
              <a:gd name="T59" fmla="*/ 139378 h 71"/>
              <a:gd name="T60" fmla="*/ 125451 w 63"/>
              <a:gd name="T61" fmla="*/ 198064 h 71"/>
              <a:gd name="T62" fmla="*/ 217694 w 63"/>
              <a:gd name="T63" fmla="*/ 121039 h 71"/>
              <a:gd name="T64" fmla="*/ 206625 w 63"/>
              <a:gd name="T65" fmla="*/ 121039 h 71"/>
              <a:gd name="T66" fmla="*/ 206625 w 63"/>
              <a:gd name="T67" fmla="*/ 132042 h 71"/>
              <a:gd name="T68" fmla="*/ 217694 w 63"/>
              <a:gd name="T69" fmla="*/ 132042 h 71"/>
              <a:gd name="T70" fmla="*/ 221384 w 63"/>
              <a:gd name="T71" fmla="*/ 124707 h 71"/>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63" h="71">
                <a:moveTo>
                  <a:pt x="0" y="3"/>
                </a:moveTo>
                <a:cubicBezTo>
                  <a:pt x="6" y="0"/>
                  <a:pt x="13" y="1"/>
                  <a:pt x="17" y="5"/>
                </a:cubicBezTo>
                <a:cubicBezTo>
                  <a:pt x="24" y="1"/>
                  <a:pt x="24" y="1"/>
                  <a:pt x="24" y="1"/>
                </a:cubicBezTo>
                <a:cubicBezTo>
                  <a:pt x="26" y="0"/>
                  <a:pt x="28" y="0"/>
                  <a:pt x="30" y="2"/>
                </a:cubicBezTo>
                <a:cubicBezTo>
                  <a:pt x="30" y="3"/>
                  <a:pt x="31" y="4"/>
                  <a:pt x="31" y="5"/>
                </a:cubicBezTo>
                <a:cubicBezTo>
                  <a:pt x="32" y="7"/>
                  <a:pt x="32" y="8"/>
                  <a:pt x="31" y="10"/>
                </a:cubicBezTo>
                <a:cubicBezTo>
                  <a:pt x="32" y="10"/>
                  <a:pt x="32" y="10"/>
                  <a:pt x="32" y="10"/>
                </a:cubicBezTo>
                <a:cubicBezTo>
                  <a:pt x="33" y="10"/>
                  <a:pt x="33" y="10"/>
                  <a:pt x="33" y="10"/>
                </a:cubicBezTo>
                <a:cubicBezTo>
                  <a:pt x="34" y="10"/>
                  <a:pt x="36" y="11"/>
                  <a:pt x="37" y="11"/>
                </a:cubicBezTo>
                <a:cubicBezTo>
                  <a:pt x="37" y="12"/>
                  <a:pt x="37" y="12"/>
                  <a:pt x="37" y="12"/>
                </a:cubicBezTo>
                <a:cubicBezTo>
                  <a:pt x="37" y="12"/>
                  <a:pt x="37" y="12"/>
                  <a:pt x="37" y="12"/>
                </a:cubicBezTo>
                <a:cubicBezTo>
                  <a:pt x="60" y="30"/>
                  <a:pt x="60" y="30"/>
                  <a:pt x="60" y="30"/>
                </a:cubicBezTo>
                <a:cubicBezTo>
                  <a:pt x="60" y="30"/>
                  <a:pt x="61" y="30"/>
                  <a:pt x="61" y="31"/>
                </a:cubicBezTo>
                <a:cubicBezTo>
                  <a:pt x="61" y="31"/>
                  <a:pt x="61" y="31"/>
                  <a:pt x="61" y="31"/>
                </a:cubicBezTo>
                <a:cubicBezTo>
                  <a:pt x="61" y="31"/>
                  <a:pt x="61" y="31"/>
                  <a:pt x="61" y="31"/>
                </a:cubicBezTo>
                <a:cubicBezTo>
                  <a:pt x="62" y="32"/>
                  <a:pt x="63" y="33"/>
                  <a:pt x="63" y="35"/>
                </a:cubicBezTo>
                <a:cubicBezTo>
                  <a:pt x="63" y="36"/>
                  <a:pt x="62" y="37"/>
                  <a:pt x="61" y="38"/>
                </a:cubicBezTo>
                <a:cubicBezTo>
                  <a:pt x="39" y="59"/>
                  <a:pt x="39" y="59"/>
                  <a:pt x="39" y="59"/>
                </a:cubicBezTo>
                <a:cubicBezTo>
                  <a:pt x="39" y="59"/>
                  <a:pt x="39" y="59"/>
                  <a:pt x="39" y="59"/>
                </a:cubicBezTo>
                <a:cubicBezTo>
                  <a:pt x="39" y="59"/>
                  <a:pt x="39" y="59"/>
                  <a:pt x="39" y="59"/>
                </a:cubicBezTo>
                <a:cubicBezTo>
                  <a:pt x="39" y="59"/>
                  <a:pt x="39" y="59"/>
                  <a:pt x="39" y="59"/>
                </a:cubicBezTo>
                <a:cubicBezTo>
                  <a:pt x="39" y="60"/>
                  <a:pt x="39" y="60"/>
                  <a:pt x="39" y="60"/>
                </a:cubicBezTo>
                <a:cubicBezTo>
                  <a:pt x="39" y="62"/>
                  <a:pt x="39" y="62"/>
                  <a:pt x="39" y="62"/>
                </a:cubicBezTo>
                <a:cubicBezTo>
                  <a:pt x="43" y="62"/>
                  <a:pt x="43" y="62"/>
                  <a:pt x="43" y="62"/>
                </a:cubicBezTo>
                <a:cubicBezTo>
                  <a:pt x="45" y="71"/>
                  <a:pt x="45" y="71"/>
                  <a:pt x="45" y="71"/>
                </a:cubicBezTo>
                <a:cubicBezTo>
                  <a:pt x="10" y="71"/>
                  <a:pt x="10" y="71"/>
                  <a:pt x="10" y="71"/>
                </a:cubicBezTo>
                <a:cubicBezTo>
                  <a:pt x="11" y="65"/>
                  <a:pt x="11" y="65"/>
                  <a:pt x="11" y="65"/>
                </a:cubicBezTo>
                <a:cubicBezTo>
                  <a:pt x="16" y="64"/>
                  <a:pt x="16" y="64"/>
                  <a:pt x="16" y="64"/>
                </a:cubicBezTo>
                <a:cubicBezTo>
                  <a:pt x="16" y="61"/>
                  <a:pt x="16" y="61"/>
                  <a:pt x="16" y="61"/>
                </a:cubicBezTo>
                <a:cubicBezTo>
                  <a:pt x="18" y="61"/>
                  <a:pt x="18" y="61"/>
                  <a:pt x="18" y="61"/>
                </a:cubicBezTo>
                <a:cubicBezTo>
                  <a:pt x="18" y="57"/>
                  <a:pt x="18" y="57"/>
                  <a:pt x="18" y="57"/>
                </a:cubicBezTo>
                <a:cubicBezTo>
                  <a:pt x="23" y="57"/>
                  <a:pt x="23" y="57"/>
                  <a:pt x="23" y="57"/>
                </a:cubicBezTo>
                <a:cubicBezTo>
                  <a:pt x="23" y="61"/>
                  <a:pt x="23" y="61"/>
                  <a:pt x="23" y="61"/>
                </a:cubicBezTo>
                <a:cubicBezTo>
                  <a:pt x="26" y="61"/>
                  <a:pt x="26" y="61"/>
                  <a:pt x="26" y="61"/>
                </a:cubicBezTo>
                <a:cubicBezTo>
                  <a:pt x="26" y="63"/>
                  <a:pt x="26" y="63"/>
                  <a:pt x="26" y="63"/>
                </a:cubicBezTo>
                <a:cubicBezTo>
                  <a:pt x="31" y="63"/>
                  <a:pt x="31" y="63"/>
                  <a:pt x="31" y="63"/>
                </a:cubicBezTo>
                <a:cubicBezTo>
                  <a:pt x="31" y="58"/>
                  <a:pt x="31" y="58"/>
                  <a:pt x="31" y="58"/>
                </a:cubicBezTo>
                <a:cubicBezTo>
                  <a:pt x="31" y="57"/>
                  <a:pt x="31" y="56"/>
                  <a:pt x="31" y="56"/>
                </a:cubicBezTo>
                <a:cubicBezTo>
                  <a:pt x="31" y="54"/>
                  <a:pt x="31" y="53"/>
                  <a:pt x="32" y="52"/>
                </a:cubicBezTo>
                <a:cubicBezTo>
                  <a:pt x="50" y="35"/>
                  <a:pt x="50" y="35"/>
                  <a:pt x="50" y="35"/>
                </a:cubicBezTo>
                <a:cubicBezTo>
                  <a:pt x="30" y="20"/>
                  <a:pt x="30" y="20"/>
                  <a:pt x="30" y="20"/>
                </a:cubicBezTo>
                <a:cubicBezTo>
                  <a:pt x="30" y="19"/>
                  <a:pt x="30" y="19"/>
                  <a:pt x="30" y="19"/>
                </a:cubicBezTo>
                <a:cubicBezTo>
                  <a:pt x="30" y="19"/>
                  <a:pt x="30" y="19"/>
                  <a:pt x="30" y="19"/>
                </a:cubicBezTo>
                <a:cubicBezTo>
                  <a:pt x="29" y="19"/>
                  <a:pt x="29" y="17"/>
                  <a:pt x="28" y="16"/>
                </a:cubicBezTo>
                <a:cubicBezTo>
                  <a:pt x="28" y="16"/>
                  <a:pt x="28" y="15"/>
                  <a:pt x="28" y="15"/>
                </a:cubicBezTo>
                <a:cubicBezTo>
                  <a:pt x="26" y="13"/>
                  <a:pt x="26" y="13"/>
                  <a:pt x="26" y="13"/>
                </a:cubicBezTo>
                <a:cubicBezTo>
                  <a:pt x="23" y="15"/>
                  <a:pt x="23" y="15"/>
                  <a:pt x="23" y="15"/>
                </a:cubicBezTo>
                <a:cubicBezTo>
                  <a:pt x="25" y="21"/>
                  <a:pt x="22" y="28"/>
                  <a:pt x="17" y="31"/>
                </a:cubicBezTo>
                <a:cubicBezTo>
                  <a:pt x="0" y="3"/>
                  <a:pt x="0" y="3"/>
                  <a:pt x="0" y="3"/>
                </a:cubicBezTo>
                <a:close/>
                <a:moveTo>
                  <a:pt x="35" y="14"/>
                </a:moveTo>
                <a:cubicBezTo>
                  <a:pt x="33" y="18"/>
                  <a:pt x="33" y="18"/>
                  <a:pt x="33" y="18"/>
                </a:cubicBezTo>
                <a:cubicBezTo>
                  <a:pt x="52" y="33"/>
                  <a:pt x="52" y="33"/>
                  <a:pt x="52" y="33"/>
                </a:cubicBezTo>
                <a:cubicBezTo>
                  <a:pt x="54" y="31"/>
                  <a:pt x="54" y="31"/>
                  <a:pt x="54" y="31"/>
                </a:cubicBezTo>
                <a:cubicBezTo>
                  <a:pt x="54" y="30"/>
                  <a:pt x="55" y="30"/>
                  <a:pt x="55" y="30"/>
                </a:cubicBezTo>
                <a:cubicBezTo>
                  <a:pt x="35" y="14"/>
                  <a:pt x="35" y="14"/>
                  <a:pt x="35" y="14"/>
                </a:cubicBezTo>
                <a:close/>
                <a:moveTo>
                  <a:pt x="33" y="55"/>
                </a:moveTo>
                <a:cubicBezTo>
                  <a:pt x="39" y="55"/>
                  <a:pt x="39" y="55"/>
                  <a:pt x="39" y="55"/>
                </a:cubicBezTo>
                <a:cubicBezTo>
                  <a:pt x="39" y="56"/>
                  <a:pt x="39" y="56"/>
                  <a:pt x="39" y="56"/>
                </a:cubicBezTo>
                <a:cubicBezTo>
                  <a:pt x="56" y="39"/>
                  <a:pt x="56" y="39"/>
                  <a:pt x="56" y="39"/>
                </a:cubicBezTo>
                <a:cubicBezTo>
                  <a:pt x="55" y="39"/>
                  <a:pt x="55" y="39"/>
                  <a:pt x="54" y="38"/>
                </a:cubicBezTo>
                <a:cubicBezTo>
                  <a:pt x="52" y="37"/>
                  <a:pt x="52" y="37"/>
                  <a:pt x="52" y="37"/>
                </a:cubicBezTo>
                <a:cubicBezTo>
                  <a:pt x="34" y="54"/>
                  <a:pt x="34" y="54"/>
                  <a:pt x="34" y="54"/>
                </a:cubicBezTo>
                <a:cubicBezTo>
                  <a:pt x="34" y="54"/>
                  <a:pt x="33" y="55"/>
                  <a:pt x="33" y="55"/>
                </a:cubicBezTo>
                <a:close/>
                <a:moveTo>
                  <a:pt x="59" y="33"/>
                </a:moveTo>
                <a:cubicBezTo>
                  <a:pt x="58" y="32"/>
                  <a:pt x="58" y="32"/>
                  <a:pt x="57" y="32"/>
                </a:cubicBezTo>
                <a:cubicBezTo>
                  <a:pt x="57" y="32"/>
                  <a:pt x="56" y="32"/>
                  <a:pt x="56" y="33"/>
                </a:cubicBezTo>
                <a:cubicBezTo>
                  <a:pt x="54" y="35"/>
                  <a:pt x="54" y="35"/>
                  <a:pt x="54" y="35"/>
                </a:cubicBezTo>
                <a:cubicBezTo>
                  <a:pt x="56" y="36"/>
                  <a:pt x="56" y="36"/>
                  <a:pt x="56" y="36"/>
                </a:cubicBezTo>
                <a:cubicBezTo>
                  <a:pt x="56" y="37"/>
                  <a:pt x="57" y="37"/>
                  <a:pt x="58" y="37"/>
                </a:cubicBezTo>
                <a:cubicBezTo>
                  <a:pt x="58" y="37"/>
                  <a:pt x="59" y="36"/>
                  <a:pt x="59" y="36"/>
                </a:cubicBezTo>
                <a:cubicBezTo>
                  <a:pt x="59" y="36"/>
                  <a:pt x="59" y="36"/>
                  <a:pt x="59" y="36"/>
                </a:cubicBezTo>
                <a:cubicBezTo>
                  <a:pt x="60" y="35"/>
                  <a:pt x="60" y="35"/>
                  <a:pt x="60" y="34"/>
                </a:cubicBezTo>
                <a:cubicBezTo>
                  <a:pt x="60" y="34"/>
                  <a:pt x="59" y="33"/>
                  <a:pt x="59" y="33"/>
                </a:cubicBezTo>
                <a:close/>
              </a:path>
            </a:pathLst>
          </a:custGeom>
          <a:solidFill>
            <a:schemeClr val="bg1"/>
          </a:solidFill>
          <a:ln>
            <a:noFill/>
          </a:ln>
        </p:spPr>
        <p:txBody>
          <a:body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方正黑体简体" panose="02010601030101010101" pitchFamily="2" charset="-122"/>
              <a:cs typeface="+mn-cs"/>
              <a:sym typeface="Arial" panose="020B0604020202020204" pitchFamily="34" charset="0"/>
            </a:endParaRPr>
          </a:p>
        </p:txBody>
      </p:sp>
      <p:sp>
        <p:nvSpPr>
          <p:cNvPr id="291" name="Freeform 383"/>
          <p:cNvSpPr>
            <a:spLocks noEditPoints="1"/>
          </p:cNvSpPr>
          <p:nvPr/>
        </p:nvSpPr>
        <p:spPr bwMode="auto">
          <a:xfrm>
            <a:off x="3685383" y="5039466"/>
            <a:ext cx="184150" cy="260350"/>
          </a:xfrm>
          <a:custGeom>
            <a:avLst/>
            <a:gdLst>
              <a:gd name="T0" fmla="*/ 132131 w 50"/>
              <a:gd name="T1" fmla="*/ 179724 h 71"/>
              <a:gd name="T2" fmla="*/ 139471 w 50"/>
              <a:gd name="T3" fmla="*/ 190728 h 71"/>
              <a:gd name="T4" fmla="*/ 51384 w 50"/>
              <a:gd name="T5" fmla="*/ 201731 h 71"/>
              <a:gd name="T6" fmla="*/ 40373 w 50"/>
              <a:gd name="T7" fmla="*/ 190728 h 71"/>
              <a:gd name="T8" fmla="*/ 51384 w 50"/>
              <a:gd name="T9" fmla="*/ 172389 h 71"/>
              <a:gd name="T10" fmla="*/ 14681 w 50"/>
              <a:gd name="T11" fmla="*/ 143046 h 71"/>
              <a:gd name="T12" fmla="*/ 25692 w 50"/>
              <a:gd name="T13" fmla="*/ 25675 h 71"/>
              <a:gd name="T14" fmla="*/ 157823 w 50"/>
              <a:gd name="T15" fmla="*/ 25675 h 71"/>
              <a:gd name="T16" fmla="*/ 168834 w 50"/>
              <a:gd name="T17" fmla="*/ 143046 h 71"/>
              <a:gd name="T18" fmla="*/ 132131 w 50"/>
              <a:gd name="T19" fmla="*/ 172389 h 71"/>
              <a:gd name="T20" fmla="*/ 91758 w 50"/>
              <a:gd name="T21" fmla="*/ 260417 h 71"/>
              <a:gd name="T22" fmla="*/ 51384 w 50"/>
              <a:gd name="T23" fmla="*/ 245746 h 71"/>
              <a:gd name="T24" fmla="*/ 40373 w 50"/>
              <a:gd name="T25" fmla="*/ 234742 h 71"/>
              <a:gd name="T26" fmla="*/ 132131 w 50"/>
              <a:gd name="T27" fmla="*/ 227406 h 71"/>
              <a:gd name="T28" fmla="*/ 139471 w 50"/>
              <a:gd name="T29" fmla="*/ 234742 h 71"/>
              <a:gd name="T30" fmla="*/ 110109 w 50"/>
              <a:gd name="T31" fmla="*/ 245746 h 71"/>
              <a:gd name="T32" fmla="*/ 58725 w 50"/>
              <a:gd name="T33" fmla="*/ 99032 h 71"/>
              <a:gd name="T34" fmla="*/ 84417 w 50"/>
              <a:gd name="T35" fmla="*/ 146714 h 71"/>
              <a:gd name="T36" fmla="*/ 99098 w 50"/>
              <a:gd name="T37" fmla="*/ 84360 h 71"/>
              <a:gd name="T38" fmla="*/ 73406 w 50"/>
              <a:gd name="T39" fmla="*/ 36678 h 71"/>
              <a:gd name="T40" fmla="*/ 132131 w 50"/>
              <a:gd name="T41" fmla="*/ 201731 h 71"/>
              <a:gd name="T42" fmla="*/ 139471 w 50"/>
              <a:gd name="T43" fmla="*/ 212735 h 71"/>
              <a:gd name="T44" fmla="*/ 51384 w 50"/>
              <a:gd name="T45" fmla="*/ 223739 h 71"/>
              <a:gd name="T46" fmla="*/ 40373 w 50"/>
              <a:gd name="T47" fmla="*/ 212735 h 71"/>
              <a:gd name="T48" fmla="*/ 113779 w 50"/>
              <a:gd name="T49" fmla="*/ 179724 h 71"/>
              <a:gd name="T50" fmla="*/ 113779 w 50"/>
              <a:gd name="T51" fmla="*/ 161385 h 71"/>
              <a:gd name="T52" fmla="*/ 154153 w 50"/>
              <a:gd name="T53" fmla="*/ 132042 h 71"/>
              <a:gd name="T54" fmla="*/ 165164 w 50"/>
              <a:gd name="T55" fmla="*/ 91696 h 71"/>
              <a:gd name="T56" fmla="*/ 91758 w 50"/>
              <a:gd name="T57" fmla="*/ 18339 h 71"/>
              <a:gd name="T58" fmla="*/ 18352 w 50"/>
              <a:gd name="T59" fmla="*/ 91696 h 71"/>
              <a:gd name="T60" fmla="*/ 29362 w 50"/>
              <a:gd name="T61" fmla="*/ 132042 h 71"/>
              <a:gd name="T62" fmla="*/ 69736 w 50"/>
              <a:gd name="T63" fmla="*/ 161385 h 71"/>
              <a:gd name="T64" fmla="*/ 69736 w 50"/>
              <a:gd name="T65" fmla="*/ 179724 h 7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50" h="71">
                <a:moveTo>
                  <a:pt x="36" y="47"/>
                </a:moveTo>
                <a:cubicBezTo>
                  <a:pt x="36" y="49"/>
                  <a:pt x="36" y="49"/>
                  <a:pt x="36" y="49"/>
                </a:cubicBezTo>
                <a:cubicBezTo>
                  <a:pt x="37" y="50"/>
                  <a:pt x="38" y="51"/>
                  <a:pt x="38" y="52"/>
                </a:cubicBezTo>
                <a:cubicBezTo>
                  <a:pt x="38" y="52"/>
                  <a:pt x="38" y="52"/>
                  <a:pt x="38" y="52"/>
                </a:cubicBezTo>
                <a:cubicBezTo>
                  <a:pt x="38" y="53"/>
                  <a:pt x="37" y="55"/>
                  <a:pt x="36" y="55"/>
                </a:cubicBezTo>
                <a:cubicBezTo>
                  <a:pt x="14" y="55"/>
                  <a:pt x="14" y="55"/>
                  <a:pt x="14" y="55"/>
                </a:cubicBezTo>
                <a:cubicBezTo>
                  <a:pt x="13" y="55"/>
                  <a:pt x="11" y="53"/>
                  <a:pt x="11" y="52"/>
                </a:cubicBezTo>
                <a:cubicBezTo>
                  <a:pt x="11" y="52"/>
                  <a:pt x="11" y="52"/>
                  <a:pt x="11" y="52"/>
                </a:cubicBezTo>
                <a:cubicBezTo>
                  <a:pt x="11" y="51"/>
                  <a:pt x="12" y="50"/>
                  <a:pt x="14" y="49"/>
                </a:cubicBezTo>
                <a:cubicBezTo>
                  <a:pt x="14" y="47"/>
                  <a:pt x="14" y="47"/>
                  <a:pt x="14" y="47"/>
                </a:cubicBezTo>
                <a:cubicBezTo>
                  <a:pt x="10" y="45"/>
                  <a:pt x="6" y="43"/>
                  <a:pt x="4" y="39"/>
                </a:cubicBezTo>
                <a:cubicBezTo>
                  <a:pt x="4" y="39"/>
                  <a:pt x="4" y="39"/>
                  <a:pt x="4" y="39"/>
                </a:cubicBezTo>
                <a:cubicBezTo>
                  <a:pt x="1" y="35"/>
                  <a:pt x="0" y="30"/>
                  <a:pt x="0" y="25"/>
                </a:cubicBezTo>
                <a:cubicBezTo>
                  <a:pt x="0" y="18"/>
                  <a:pt x="3" y="12"/>
                  <a:pt x="7" y="7"/>
                </a:cubicBezTo>
                <a:cubicBezTo>
                  <a:pt x="12" y="3"/>
                  <a:pt x="18" y="0"/>
                  <a:pt x="25" y="0"/>
                </a:cubicBezTo>
                <a:cubicBezTo>
                  <a:pt x="32" y="0"/>
                  <a:pt x="38" y="3"/>
                  <a:pt x="43" y="7"/>
                </a:cubicBezTo>
                <a:cubicBezTo>
                  <a:pt x="47" y="12"/>
                  <a:pt x="50" y="18"/>
                  <a:pt x="50" y="25"/>
                </a:cubicBezTo>
                <a:cubicBezTo>
                  <a:pt x="50" y="30"/>
                  <a:pt x="48" y="35"/>
                  <a:pt x="46" y="39"/>
                </a:cubicBezTo>
                <a:cubicBezTo>
                  <a:pt x="46" y="39"/>
                  <a:pt x="46" y="39"/>
                  <a:pt x="46" y="39"/>
                </a:cubicBezTo>
                <a:cubicBezTo>
                  <a:pt x="43" y="43"/>
                  <a:pt x="40" y="45"/>
                  <a:pt x="36" y="47"/>
                </a:cubicBezTo>
                <a:close/>
                <a:moveTo>
                  <a:pt x="30" y="67"/>
                </a:moveTo>
                <a:cubicBezTo>
                  <a:pt x="30" y="69"/>
                  <a:pt x="28" y="71"/>
                  <a:pt x="25" y="71"/>
                </a:cubicBezTo>
                <a:cubicBezTo>
                  <a:pt x="22" y="71"/>
                  <a:pt x="20" y="69"/>
                  <a:pt x="19" y="67"/>
                </a:cubicBezTo>
                <a:cubicBezTo>
                  <a:pt x="14" y="67"/>
                  <a:pt x="14" y="67"/>
                  <a:pt x="14" y="67"/>
                </a:cubicBezTo>
                <a:cubicBezTo>
                  <a:pt x="13" y="67"/>
                  <a:pt x="11" y="66"/>
                  <a:pt x="11" y="64"/>
                </a:cubicBezTo>
                <a:cubicBezTo>
                  <a:pt x="11" y="64"/>
                  <a:pt x="11" y="64"/>
                  <a:pt x="11" y="64"/>
                </a:cubicBezTo>
                <a:cubicBezTo>
                  <a:pt x="11" y="63"/>
                  <a:pt x="13" y="62"/>
                  <a:pt x="14" y="62"/>
                </a:cubicBezTo>
                <a:cubicBezTo>
                  <a:pt x="36" y="62"/>
                  <a:pt x="36" y="62"/>
                  <a:pt x="36" y="62"/>
                </a:cubicBezTo>
                <a:cubicBezTo>
                  <a:pt x="37" y="62"/>
                  <a:pt x="38" y="63"/>
                  <a:pt x="38" y="64"/>
                </a:cubicBezTo>
                <a:cubicBezTo>
                  <a:pt x="38" y="64"/>
                  <a:pt x="38" y="64"/>
                  <a:pt x="38" y="64"/>
                </a:cubicBezTo>
                <a:cubicBezTo>
                  <a:pt x="38" y="66"/>
                  <a:pt x="37" y="67"/>
                  <a:pt x="36" y="67"/>
                </a:cubicBezTo>
                <a:cubicBezTo>
                  <a:pt x="30" y="67"/>
                  <a:pt x="30" y="67"/>
                  <a:pt x="30" y="67"/>
                </a:cubicBezTo>
                <a:close/>
                <a:moveTo>
                  <a:pt x="20" y="10"/>
                </a:moveTo>
                <a:cubicBezTo>
                  <a:pt x="16" y="27"/>
                  <a:pt x="16" y="27"/>
                  <a:pt x="16" y="27"/>
                </a:cubicBezTo>
                <a:cubicBezTo>
                  <a:pt x="28" y="28"/>
                  <a:pt x="28" y="28"/>
                  <a:pt x="28" y="28"/>
                </a:cubicBezTo>
                <a:cubicBezTo>
                  <a:pt x="23" y="40"/>
                  <a:pt x="23" y="40"/>
                  <a:pt x="23" y="40"/>
                </a:cubicBezTo>
                <a:cubicBezTo>
                  <a:pt x="36" y="26"/>
                  <a:pt x="36" y="26"/>
                  <a:pt x="36" y="26"/>
                </a:cubicBezTo>
                <a:cubicBezTo>
                  <a:pt x="27" y="23"/>
                  <a:pt x="27" y="23"/>
                  <a:pt x="27" y="23"/>
                </a:cubicBezTo>
                <a:cubicBezTo>
                  <a:pt x="32" y="14"/>
                  <a:pt x="32" y="14"/>
                  <a:pt x="32" y="14"/>
                </a:cubicBezTo>
                <a:cubicBezTo>
                  <a:pt x="20" y="10"/>
                  <a:pt x="20" y="10"/>
                  <a:pt x="20" y="10"/>
                </a:cubicBezTo>
                <a:close/>
                <a:moveTo>
                  <a:pt x="14" y="55"/>
                </a:moveTo>
                <a:cubicBezTo>
                  <a:pt x="36" y="55"/>
                  <a:pt x="36" y="55"/>
                  <a:pt x="36" y="55"/>
                </a:cubicBezTo>
                <a:cubicBezTo>
                  <a:pt x="37" y="55"/>
                  <a:pt x="38" y="57"/>
                  <a:pt x="38" y="58"/>
                </a:cubicBezTo>
                <a:cubicBezTo>
                  <a:pt x="38" y="58"/>
                  <a:pt x="38" y="58"/>
                  <a:pt x="38" y="58"/>
                </a:cubicBezTo>
                <a:cubicBezTo>
                  <a:pt x="38" y="60"/>
                  <a:pt x="37" y="61"/>
                  <a:pt x="36" y="61"/>
                </a:cubicBezTo>
                <a:cubicBezTo>
                  <a:pt x="14" y="61"/>
                  <a:pt x="14" y="61"/>
                  <a:pt x="14" y="61"/>
                </a:cubicBezTo>
                <a:cubicBezTo>
                  <a:pt x="13" y="61"/>
                  <a:pt x="11" y="60"/>
                  <a:pt x="11" y="58"/>
                </a:cubicBezTo>
                <a:cubicBezTo>
                  <a:pt x="11" y="58"/>
                  <a:pt x="11" y="58"/>
                  <a:pt x="11" y="58"/>
                </a:cubicBezTo>
                <a:cubicBezTo>
                  <a:pt x="11" y="57"/>
                  <a:pt x="13" y="55"/>
                  <a:pt x="14" y="55"/>
                </a:cubicBezTo>
                <a:close/>
                <a:moveTo>
                  <a:pt x="31" y="49"/>
                </a:moveTo>
                <a:cubicBezTo>
                  <a:pt x="31" y="46"/>
                  <a:pt x="31" y="46"/>
                  <a:pt x="31" y="46"/>
                </a:cubicBezTo>
                <a:cubicBezTo>
                  <a:pt x="31" y="44"/>
                  <a:pt x="31" y="44"/>
                  <a:pt x="31" y="44"/>
                </a:cubicBezTo>
                <a:cubicBezTo>
                  <a:pt x="33" y="43"/>
                  <a:pt x="33" y="43"/>
                  <a:pt x="33" y="43"/>
                </a:cubicBezTo>
                <a:cubicBezTo>
                  <a:pt x="36" y="42"/>
                  <a:pt x="39" y="39"/>
                  <a:pt x="42" y="36"/>
                </a:cubicBezTo>
                <a:cubicBezTo>
                  <a:pt x="42" y="36"/>
                  <a:pt x="42" y="36"/>
                  <a:pt x="42" y="36"/>
                </a:cubicBezTo>
                <a:cubicBezTo>
                  <a:pt x="44" y="33"/>
                  <a:pt x="45" y="29"/>
                  <a:pt x="45" y="25"/>
                </a:cubicBezTo>
                <a:cubicBezTo>
                  <a:pt x="45" y="19"/>
                  <a:pt x="43" y="14"/>
                  <a:pt x="39" y="11"/>
                </a:cubicBezTo>
                <a:cubicBezTo>
                  <a:pt x="35" y="7"/>
                  <a:pt x="30" y="5"/>
                  <a:pt x="25" y="5"/>
                </a:cubicBezTo>
                <a:cubicBezTo>
                  <a:pt x="19" y="5"/>
                  <a:pt x="14" y="7"/>
                  <a:pt x="11" y="11"/>
                </a:cubicBezTo>
                <a:cubicBezTo>
                  <a:pt x="7" y="14"/>
                  <a:pt x="5" y="19"/>
                  <a:pt x="5" y="25"/>
                </a:cubicBezTo>
                <a:cubicBezTo>
                  <a:pt x="5" y="29"/>
                  <a:pt x="6" y="33"/>
                  <a:pt x="8" y="36"/>
                </a:cubicBezTo>
                <a:cubicBezTo>
                  <a:pt x="8" y="36"/>
                  <a:pt x="8" y="36"/>
                  <a:pt x="8" y="36"/>
                </a:cubicBezTo>
                <a:cubicBezTo>
                  <a:pt x="10" y="39"/>
                  <a:pt x="14" y="42"/>
                  <a:pt x="17" y="43"/>
                </a:cubicBezTo>
                <a:cubicBezTo>
                  <a:pt x="19" y="44"/>
                  <a:pt x="19" y="44"/>
                  <a:pt x="19" y="44"/>
                </a:cubicBezTo>
                <a:cubicBezTo>
                  <a:pt x="19" y="46"/>
                  <a:pt x="19" y="46"/>
                  <a:pt x="19" y="46"/>
                </a:cubicBezTo>
                <a:cubicBezTo>
                  <a:pt x="19" y="49"/>
                  <a:pt x="19" y="49"/>
                  <a:pt x="19" y="49"/>
                </a:cubicBezTo>
                <a:lnTo>
                  <a:pt x="31" y="49"/>
                </a:lnTo>
                <a:close/>
              </a:path>
            </a:pathLst>
          </a:custGeom>
          <a:solidFill>
            <a:schemeClr val="bg1"/>
          </a:solidFill>
          <a:ln>
            <a:noFill/>
          </a:ln>
        </p:spPr>
        <p:txBody>
          <a:body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方正黑体简体" panose="02010601030101010101" pitchFamily="2" charset="-122"/>
              <a:cs typeface="+mn-cs"/>
              <a:sym typeface="Arial" panose="020B0604020202020204" pitchFamily="34" charset="0"/>
            </a:endParaRPr>
          </a:p>
        </p:txBody>
      </p:sp>
      <p:sp>
        <p:nvSpPr>
          <p:cNvPr id="292" name="Freeform 384"/>
          <p:cNvSpPr>
            <a:spLocks noEditPoints="1"/>
          </p:cNvSpPr>
          <p:nvPr/>
        </p:nvSpPr>
        <p:spPr bwMode="auto">
          <a:xfrm>
            <a:off x="3682208" y="4653703"/>
            <a:ext cx="180975" cy="273050"/>
          </a:xfrm>
          <a:custGeom>
            <a:avLst/>
            <a:gdLst>
              <a:gd name="T0" fmla="*/ 55108 w 49"/>
              <a:gd name="T1" fmla="*/ 228437 h 74"/>
              <a:gd name="T2" fmla="*/ 124912 w 49"/>
              <a:gd name="T3" fmla="*/ 221068 h 74"/>
              <a:gd name="T4" fmla="*/ 132260 w 49"/>
              <a:gd name="T5" fmla="*/ 228437 h 74"/>
              <a:gd name="T6" fmla="*/ 132260 w 49"/>
              <a:gd name="T7" fmla="*/ 228437 h 74"/>
              <a:gd name="T8" fmla="*/ 124912 w 49"/>
              <a:gd name="T9" fmla="*/ 239491 h 74"/>
              <a:gd name="T10" fmla="*/ 55108 w 49"/>
              <a:gd name="T11" fmla="*/ 250544 h 74"/>
              <a:gd name="T12" fmla="*/ 47760 w 49"/>
              <a:gd name="T13" fmla="*/ 239491 h 74"/>
              <a:gd name="T14" fmla="*/ 47760 w 49"/>
              <a:gd name="T15" fmla="*/ 239491 h 74"/>
              <a:gd name="T16" fmla="*/ 55108 w 49"/>
              <a:gd name="T17" fmla="*/ 228437 h 74"/>
              <a:gd name="T18" fmla="*/ 124912 w 49"/>
              <a:gd name="T19" fmla="*/ 173170 h 74"/>
              <a:gd name="T20" fmla="*/ 180020 w 49"/>
              <a:gd name="T21" fmla="*/ 92112 h 74"/>
              <a:gd name="T22" fmla="*/ 165324 w 49"/>
              <a:gd name="T23" fmla="*/ 40529 h 74"/>
              <a:gd name="T24" fmla="*/ 157977 w 49"/>
              <a:gd name="T25" fmla="*/ 44214 h 74"/>
              <a:gd name="T26" fmla="*/ 157977 w 49"/>
              <a:gd name="T27" fmla="*/ 55267 h 74"/>
              <a:gd name="T28" fmla="*/ 132260 w 49"/>
              <a:gd name="T29" fmla="*/ 58952 h 74"/>
              <a:gd name="T30" fmla="*/ 135933 w 49"/>
              <a:gd name="T31" fmla="*/ 73689 h 74"/>
              <a:gd name="T32" fmla="*/ 99195 w 49"/>
              <a:gd name="T33" fmla="*/ 84743 h 74"/>
              <a:gd name="T34" fmla="*/ 121238 w 49"/>
              <a:gd name="T35" fmla="*/ 70005 h 74"/>
              <a:gd name="T36" fmla="*/ 113890 w 49"/>
              <a:gd name="T37" fmla="*/ 55267 h 74"/>
              <a:gd name="T38" fmla="*/ 143281 w 49"/>
              <a:gd name="T39" fmla="*/ 44214 h 74"/>
              <a:gd name="T40" fmla="*/ 132260 w 49"/>
              <a:gd name="T41" fmla="*/ 36845 h 74"/>
              <a:gd name="T42" fmla="*/ 146955 w 49"/>
              <a:gd name="T43" fmla="*/ 22107 h 74"/>
              <a:gd name="T44" fmla="*/ 91847 w 49"/>
              <a:gd name="T45" fmla="*/ 0 h 74"/>
              <a:gd name="T46" fmla="*/ 0 w 49"/>
              <a:gd name="T47" fmla="*/ 92112 h 74"/>
              <a:gd name="T48" fmla="*/ 22043 w 49"/>
              <a:gd name="T49" fmla="*/ 147379 h 74"/>
              <a:gd name="T50" fmla="*/ 47760 w 49"/>
              <a:gd name="T51" fmla="*/ 132641 h 74"/>
              <a:gd name="T52" fmla="*/ 40413 w 49"/>
              <a:gd name="T53" fmla="*/ 125272 h 74"/>
              <a:gd name="T54" fmla="*/ 62456 w 49"/>
              <a:gd name="T55" fmla="*/ 121588 h 74"/>
              <a:gd name="T56" fmla="*/ 69804 w 49"/>
              <a:gd name="T57" fmla="*/ 110534 h 74"/>
              <a:gd name="T58" fmla="*/ 66130 w 49"/>
              <a:gd name="T59" fmla="*/ 125272 h 74"/>
              <a:gd name="T60" fmla="*/ 55108 w 49"/>
              <a:gd name="T61" fmla="*/ 128957 h 74"/>
              <a:gd name="T62" fmla="*/ 62456 w 49"/>
              <a:gd name="T63" fmla="*/ 143694 h 74"/>
              <a:gd name="T64" fmla="*/ 33065 w 49"/>
              <a:gd name="T65" fmla="*/ 158432 h 74"/>
              <a:gd name="T66" fmla="*/ 55108 w 49"/>
              <a:gd name="T67" fmla="*/ 173170 h 74"/>
              <a:gd name="T68" fmla="*/ 55108 w 49"/>
              <a:gd name="T69" fmla="*/ 195277 h 74"/>
              <a:gd name="T70" fmla="*/ 110216 w 49"/>
              <a:gd name="T71" fmla="*/ 195277 h 74"/>
              <a:gd name="T72" fmla="*/ 55108 w 49"/>
              <a:gd name="T73" fmla="*/ 202646 h 74"/>
              <a:gd name="T74" fmla="*/ 47760 w 49"/>
              <a:gd name="T75" fmla="*/ 213699 h 74"/>
              <a:gd name="T76" fmla="*/ 47760 w 49"/>
              <a:gd name="T77" fmla="*/ 213699 h 74"/>
              <a:gd name="T78" fmla="*/ 55108 w 49"/>
              <a:gd name="T79" fmla="*/ 221068 h 74"/>
              <a:gd name="T80" fmla="*/ 124912 w 49"/>
              <a:gd name="T81" fmla="*/ 213699 h 74"/>
              <a:gd name="T82" fmla="*/ 132260 w 49"/>
              <a:gd name="T83" fmla="*/ 202646 h 74"/>
              <a:gd name="T84" fmla="*/ 132260 w 49"/>
              <a:gd name="T85" fmla="*/ 202646 h 74"/>
              <a:gd name="T86" fmla="*/ 124912 w 49"/>
              <a:gd name="T87" fmla="*/ 191593 h 74"/>
              <a:gd name="T88" fmla="*/ 124912 w 49"/>
              <a:gd name="T89" fmla="*/ 173170 h 74"/>
              <a:gd name="T90" fmla="*/ 110216 w 49"/>
              <a:gd name="T91" fmla="*/ 250544 h 74"/>
              <a:gd name="T92" fmla="*/ 110216 w 49"/>
              <a:gd name="T93" fmla="*/ 250544 h 74"/>
              <a:gd name="T94" fmla="*/ 88173 w 49"/>
              <a:gd name="T95" fmla="*/ 272651 h 74"/>
              <a:gd name="T96" fmla="*/ 69804 w 49"/>
              <a:gd name="T97" fmla="*/ 257913 h 74"/>
              <a:gd name="T98" fmla="*/ 110216 w 49"/>
              <a:gd name="T99" fmla="*/ 250544 h 7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49" h="74">
                <a:moveTo>
                  <a:pt x="15" y="62"/>
                </a:moveTo>
                <a:cubicBezTo>
                  <a:pt x="34" y="60"/>
                  <a:pt x="34" y="60"/>
                  <a:pt x="34" y="60"/>
                </a:cubicBezTo>
                <a:cubicBezTo>
                  <a:pt x="35" y="60"/>
                  <a:pt x="36" y="61"/>
                  <a:pt x="36" y="62"/>
                </a:cubicBezTo>
                <a:cubicBezTo>
                  <a:pt x="36" y="62"/>
                  <a:pt x="36" y="62"/>
                  <a:pt x="36" y="62"/>
                </a:cubicBezTo>
                <a:cubicBezTo>
                  <a:pt x="36" y="64"/>
                  <a:pt x="35" y="65"/>
                  <a:pt x="34" y="65"/>
                </a:cubicBezTo>
                <a:cubicBezTo>
                  <a:pt x="15" y="68"/>
                  <a:pt x="15" y="68"/>
                  <a:pt x="15" y="68"/>
                </a:cubicBezTo>
                <a:cubicBezTo>
                  <a:pt x="14" y="68"/>
                  <a:pt x="13" y="67"/>
                  <a:pt x="13" y="65"/>
                </a:cubicBezTo>
                <a:cubicBezTo>
                  <a:pt x="13" y="65"/>
                  <a:pt x="13" y="65"/>
                  <a:pt x="13" y="65"/>
                </a:cubicBezTo>
                <a:cubicBezTo>
                  <a:pt x="13" y="64"/>
                  <a:pt x="14" y="62"/>
                  <a:pt x="15" y="62"/>
                </a:cubicBezTo>
                <a:close/>
                <a:moveTo>
                  <a:pt x="34" y="47"/>
                </a:moveTo>
                <a:cubicBezTo>
                  <a:pt x="43" y="43"/>
                  <a:pt x="49" y="35"/>
                  <a:pt x="49" y="25"/>
                </a:cubicBezTo>
                <a:cubicBezTo>
                  <a:pt x="49" y="20"/>
                  <a:pt x="47" y="15"/>
                  <a:pt x="45" y="11"/>
                </a:cubicBezTo>
                <a:cubicBezTo>
                  <a:pt x="43" y="12"/>
                  <a:pt x="43" y="12"/>
                  <a:pt x="43" y="12"/>
                </a:cubicBezTo>
                <a:cubicBezTo>
                  <a:pt x="43" y="15"/>
                  <a:pt x="43" y="15"/>
                  <a:pt x="43" y="15"/>
                </a:cubicBezTo>
                <a:cubicBezTo>
                  <a:pt x="36" y="16"/>
                  <a:pt x="36" y="16"/>
                  <a:pt x="36" y="16"/>
                </a:cubicBezTo>
                <a:cubicBezTo>
                  <a:pt x="37" y="20"/>
                  <a:pt x="37" y="20"/>
                  <a:pt x="37" y="20"/>
                </a:cubicBezTo>
                <a:cubicBezTo>
                  <a:pt x="27" y="23"/>
                  <a:pt x="27" y="23"/>
                  <a:pt x="27" y="23"/>
                </a:cubicBezTo>
                <a:cubicBezTo>
                  <a:pt x="33" y="19"/>
                  <a:pt x="33" y="19"/>
                  <a:pt x="33" y="19"/>
                </a:cubicBezTo>
                <a:cubicBezTo>
                  <a:pt x="31" y="15"/>
                  <a:pt x="31" y="15"/>
                  <a:pt x="31" y="15"/>
                </a:cubicBezTo>
                <a:cubicBezTo>
                  <a:pt x="39" y="12"/>
                  <a:pt x="39" y="12"/>
                  <a:pt x="39" y="12"/>
                </a:cubicBezTo>
                <a:cubicBezTo>
                  <a:pt x="36" y="10"/>
                  <a:pt x="36" y="10"/>
                  <a:pt x="36" y="10"/>
                </a:cubicBezTo>
                <a:cubicBezTo>
                  <a:pt x="40" y="6"/>
                  <a:pt x="40" y="6"/>
                  <a:pt x="40" y="6"/>
                </a:cubicBezTo>
                <a:cubicBezTo>
                  <a:pt x="36" y="3"/>
                  <a:pt x="31" y="0"/>
                  <a:pt x="25" y="0"/>
                </a:cubicBezTo>
                <a:cubicBezTo>
                  <a:pt x="11" y="0"/>
                  <a:pt x="0" y="11"/>
                  <a:pt x="0" y="25"/>
                </a:cubicBezTo>
                <a:cubicBezTo>
                  <a:pt x="0" y="30"/>
                  <a:pt x="2" y="36"/>
                  <a:pt x="6" y="40"/>
                </a:cubicBezTo>
                <a:cubicBezTo>
                  <a:pt x="13" y="36"/>
                  <a:pt x="13" y="36"/>
                  <a:pt x="13" y="36"/>
                </a:cubicBezTo>
                <a:cubicBezTo>
                  <a:pt x="11" y="34"/>
                  <a:pt x="11" y="34"/>
                  <a:pt x="11" y="34"/>
                </a:cubicBezTo>
                <a:cubicBezTo>
                  <a:pt x="17" y="33"/>
                  <a:pt x="17" y="33"/>
                  <a:pt x="17" y="33"/>
                </a:cubicBezTo>
                <a:cubicBezTo>
                  <a:pt x="19" y="30"/>
                  <a:pt x="19" y="30"/>
                  <a:pt x="19" y="30"/>
                </a:cubicBezTo>
                <a:cubicBezTo>
                  <a:pt x="18" y="34"/>
                  <a:pt x="18" y="34"/>
                  <a:pt x="18" y="34"/>
                </a:cubicBezTo>
                <a:cubicBezTo>
                  <a:pt x="15" y="35"/>
                  <a:pt x="15" y="35"/>
                  <a:pt x="15" y="35"/>
                </a:cubicBezTo>
                <a:cubicBezTo>
                  <a:pt x="17" y="39"/>
                  <a:pt x="17" y="39"/>
                  <a:pt x="17" y="39"/>
                </a:cubicBezTo>
                <a:cubicBezTo>
                  <a:pt x="9" y="43"/>
                  <a:pt x="9" y="43"/>
                  <a:pt x="9" y="43"/>
                </a:cubicBezTo>
                <a:cubicBezTo>
                  <a:pt x="11" y="45"/>
                  <a:pt x="13" y="46"/>
                  <a:pt x="15" y="47"/>
                </a:cubicBezTo>
                <a:cubicBezTo>
                  <a:pt x="15" y="53"/>
                  <a:pt x="15" y="53"/>
                  <a:pt x="15" y="53"/>
                </a:cubicBezTo>
                <a:cubicBezTo>
                  <a:pt x="30" y="53"/>
                  <a:pt x="30" y="53"/>
                  <a:pt x="30" y="53"/>
                </a:cubicBezTo>
                <a:cubicBezTo>
                  <a:pt x="15" y="55"/>
                  <a:pt x="15" y="55"/>
                  <a:pt x="15" y="55"/>
                </a:cubicBezTo>
                <a:cubicBezTo>
                  <a:pt x="14" y="55"/>
                  <a:pt x="13" y="56"/>
                  <a:pt x="13" y="58"/>
                </a:cubicBezTo>
                <a:cubicBezTo>
                  <a:pt x="13" y="58"/>
                  <a:pt x="13" y="58"/>
                  <a:pt x="13" y="58"/>
                </a:cubicBezTo>
                <a:cubicBezTo>
                  <a:pt x="13" y="59"/>
                  <a:pt x="14" y="60"/>
                  <a:pt x="15" y="60"/>
                </a:cubicBezTo>
                <a:cubicBezTo>
                  <a:pt x="34" y="58"/>
                  <a:pt x="34" y="58"/>
                  <a:pt x="34" y="58"/>
                </a:cubicBezTo>
                <a:cubicBezTo>
                  <a:pt x="35" y="58"/>
                  <a:pt x="36" y="56"/>
                  <a:pt x="36" y="55"/>
                </a:cubicBezTo>
                <a:cubicBezTo>
                  <a:pt x="36" y="55"/>
                  <a:pt x="36" y="55"/>
                  <a:pt x="36" y="55"/>
                </a:cubicBezTo>
                <a:cubicBezTo>
                  <a:pt x="36" y="53"/>
                  <a:pt x="35" y="52"/>
                  <a:pt x="34" y="52"/>
                </a:cubicBezTo>
                <a:cubicBezTo>
                  <a:pt x="34" y="47"/>
                  <a:pt x="34" y="47"/>
                  <a:pt x="34" y="47"/>
                </a:cubicBezTo>
                <a:close/>
                <a:moveTo>
                  <a:pt x="30" y="68"/>
                </a:moveTo>
                <a:cubicBezTo>
                  <a:pt x="30" y="68"/>
                  <a:pt x="30" y="68"/>
                  <a:pt x="30" y="68"/>
                </a:cubicBezTo>
                <a:cubicBezTo>
                  <a:pt x="30" y="72"/>
                  <a:pt x="28" y="74"/>
                  <a:pt x="24" y="74"/>
                </a:cubicBezTo>
                <a:cubicBezTo>
                  <a:pt x="22" y="74"/>
                  <a:pt x="19" y="72"/>
                  <a:pt x="19" y="70"/>
                </a:cubicBezTo>
                <a:lnTo>
                  <a:pt x="30" y="68"/>
                </a:lnTo>
                <a:close/>
              </a:path>
            </a:pathLst>
          </a:custGeom>
          <a:solidFill>
            <a:schemeClr val="bg1"/>
          </a:solidFill>
          <a:ln>
            <a:noFill/>
          </a:ln>
        </p:spPr>
        <p:txBody>
          <a:body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方正黑体简体" panose="02010601030101010101" pitchFamily="2" charset="-122"/>
              <a:cs typeface="+mn-cs"/>
              <a:sym typeface="Arial" panose="020B0604020202020204" pitchFamily="34" charset="0"/>
            </a:endParaRPr>
          </a:p>
        </p:txBody>
      </p:sp>
      <p:sp>
        <p:nvSpPr>
          <p:cNvPr id="293" name="Freeform 385"/>
          <p:cNvSpPr>
            <a:spLocks noEditPoints="1"/>
          </p:cNvSpPr>
          <p:nvPr/>
        </p:nvSpPr>
        <p:spPr bwMode="auto">
          <a:xfrm>
            <a:off x="7146133" y="4693391"/>
            <a:ext cx="215900" cy="203200"/>
          </a:xfrm>
          <a:custGeom>
            <a:avLst/>
            <a:gdLst>
              <a:gd name="T0" fmla="*/ 0 w 59"/>
              <a:gd name="T1" fmla="*/ 58979 h 55"/>
              <a:gd name="T2" fmla="*/ 29149 w 59"/>
              <a:gd name="T3" fmla="*/ 58979 h 55"/>
              <a:gd name="T4" fmla="*/ 29149 w 59"/>
              <a:gd name="T5" fmla="*/ 47920 h 55"/>
              <a:gd name="T6" fmla="*/ 36436 w 59"/>
              <a:gd name="T7" fmla="*/ 44234 h 55"/>
              <a:gd name="T8" fmla="*/ 116597 w 59"/>
              <a:gd name="T9" fmla="*/ 11059 h 55"/>
              <a:gd name="T10" fmla="*/ 134815 w 59"/>
              <a:gd name="T11" fmla="*/ 0 h 55"/>
              <a:gd name="T12" fmla="*/ 134815 w 59"/>
              <a:gd name="T13" fmla="*/ 22117 h 55"/>
              <a:gd name="T14" fmla="*/ 134815 w 59"/>
              <a:gd name="T15" fmla="*/ 180623 h 55"/>
              <a:gd name="T16" fmla="*/ 134815 w 59"/>
              <a:gd name="T17" fmla="*/ 202740 h 55"/>
              <a:gd name="T18" fmla="*/ 116597 w 59"/>
              <a:gd name="T19" fmla="*/ 191681 h 55"/>
              <a:gd name="T20" fmla="*/ 36436 w 59"/>
              <a:gd name="T21" fmla="*/ 154820 h 55"/>
              <a:gd name="T22" fmla="*/ 29149 w 59"/>
              <a:gd name="T23" fmla="*/ 151133 h 55"/>
              <a:gd name="T24" fmla="*/ 29149 w 59"/>
              <a:gd name="T25" fmla="*/ 143761 h 55"/>
              <a:gd name="T26" fmla="*/ 0 w 59"/>
              <a:gd name="T27" fmla="*/ 143761 h 55"/>
              <a:gd name="T28" fmla="*/ 0 w 59"/>
              <a:gd name="T29" fmla="*/ 58979 h 55"/>
              <a:gd name="T30" fmla="*/ 182182 w 59"/>
              <a:gd name="T31" fmla="*/ 58979 h 55"/>
              <a:gd name="T32" fmla="*/ 182182 w 59"/>
              <a:gd name="T33" fmla="*/ 47920 h 55"/>
              <a:gd name="T34" fmla="*/ 193113 w 59"/>
              <a:gd name="T35" fmla="*/ 47920 h 55"/>
              <a:gd name="T36" fmla="*/ 193113 w 59"/>
              <a:gd name="T37" fmla="*/ 47920 h 55"/>
              <a:gd name="T38" fmla="*/ 193113 w 59"/>
              <a:gd name="T39" fmla="*/ 47920 h 55"/>
              <a:gd name="T40" fmla="*/ 214975 w 59"/>
              <a:gd name="T41" fmla="*/ 99527 h 55"/>
              <a:gd name="T42" fmla="*/ 196757 w 59"/>
              <a:gd name="T43" fmla="*/ 151133 h 55"/>
              <a:gd name="T44" fmla="*/ 193113 w 59"/>
              <a:gd name="T45" fmla="*/ 151133 h 55"/>
              <a:gd name="T46" fmla="*/ 182182 w 59"/>
              <a:gd name="T47" fmla="*/ 151133 h 55"/>
              <a:gd name="T48" fmla="*/ 182182 w 59"/>
              <a:gd name="T49" fmla="*/ 140075 h 55"/>
              <a:gd name="T50" fmla="*/ 182182 w 59"/>
              <a:gd name="T51" fmla="*/ 140075 h 55"/>
              <a:gd name="T52" fmla="*/ 200400 w 59"/>
              <a:gd name="T53" fmla="*/ 99527 h 55"/>
              <a:gd name="T54" fmla="*/ 182182 w 59"/>
              <a:gd name="T55" fmla="*/ 58979 h 55"/>
              <a:gd name="T56" fmla="*/ 182182 w 59"/>
              <a:gd name="T57" fmla="*/ 58979 h 55"/>
              <a:gd name="T58" fmla="*/ 160320 w 59"/>
              <a:gd name="T59" fmla="*/ 73724 h 55"/>
              <a:gd name="T60" fmla="*/ 160320 w 59"/>
              <a:gd name="T61" fmla="*/ 73724 h 55"/>
              <a:gd name="T62" fmla="*/ 167608 w 59"/>
              <a:gd name="T63" fmla="*/ 99527 h 55"/>
              <a:gd name="T64" fmla="*/ 160320 w 59"/>
              <a:gd name="T65" fmla="*/ 125330 h 55"/>
              <a:gd name="T66" fmla="*/ 160320 w 59"/>
              <a:gd name="T67" fmla="*/ 125330 h 55"/>
              <a:gd name="T68" fmla="*/ 156677 w 59"/>
              <a:gd name="T69" fmla="*/ 136389 h 55"/>
              <a:gd name="T70" fmla="*/ 167608 w 59"/>
              <a:gd name="T71" fmla="*/ 136389 h 55"/>
              <a:gd name="T72" fmla="*/ 171251 w 59"/>
              <a:gd name="T73" fmla="*/ 136389 h 55"/>
              <a:gd name="T74" fmla="*/ 185826 w 59"/>
              <a:gd name="T75" fmla="*/ 99527 h 55"/>
              <a:gd name="T76" fmla="*/ 171251 w 59"/>
              <a:gd name="T77" fmla="*/ 62665 h 55"/>
              <a:gd name="T78" fmla="*/ 167608 w 59"/>
              <a:gd name="T79" fmla="*/ 62665 h 55"/>
              <a:gd name="T80" fmla="*/ 156677 w 59"/>
              <a:gd name="T81" fmla="*/ 62665 h 55"/>
              <a:gd name="T82" fmla="*/ 160320 w 59"/>
              <a:gd name="T83" fmla="*/ 73724 h 55"/>
              <a:gd name="T84" fmla="*/ 109309 w 59"/>
              <a:gd name="T85" fmla="*/ 44234 h 55"/>
              <a:gd name="T86" fmla="*/ 58298 w 59"/>
              <a:gd name="T87" fmla="*/ 66351 h 55"/>
              <a:gd name="T88" fmla="*/ 58298 w 59"/>
              <a:gd name="T89" fmla="*/ 132703 h 55"/>
              <a:gd name="T90" fmla="*/ 109309 w 59"/>
              <a:gd name="T91" fmla="*/ 158506 h 55"/>
              <a:gd name="T92" fmla="*/ 109309 w 59"/>
              <a:gd name="T93" fmla="*/ 44234 h 55"/>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59" h="55">
                <a:moveTo>
                  <a:pt x="0" y="16"/>
                </a:moveTo>
                <a:cubicBezTo>
                  <a:pt x="8" y="16"/>
                  <a:pt x="8" y="16"/>
                  <a:pt x="8" y="16"/>
                </a:cubicBezTo>
                <a:cubicBezTo>
                  <a:pt x="8" y="13"/>
                  <a:pt x="8" y="13"/>
                  <a:pt x="8" y="13"/>
                </a:cubicBezTo>
                <a:cubicBezTo>
                  <a:pt x="10" y="12"/>
                  <a:pt x="10" y="12"/>
                  <a:pt x="10" y="12"/>
                </a:cubicBezTo>
                <a:cubicBezTo>
                  <a:pt x="32" y="3"/>
                  <a:pt x="32" y="3"/>
                  <a:pt x="32" y="3"/>
                </a:cubicBezTo>
                <a:cubicBezTo>
                  <a:pt x="37" y="0"/>
                  <a:pt x="37" y="0"/>
                  <a:pt x="37" y="0"/>
                </a:cubicBezTo>
                <a:cubicBezTo>
                  <a:pt x="37" y="6"/>
                  <a:pt x="37" y="6"/>
                  <a:pt x="37" y="6"/>
                </a:cubicBezTo>
                <a:cubicBezTo>
                  <a:pt x="37" y="49"/>
                  <a:pt x="37" y="49"/>
                  <a:pt x="37" y="49"/>
                </a:cubicBezTo>
                <a:cubicBezTo>
                  <a:pt x="37" y="55"/>
                  <a:pt x="37" y="55"/>
                  <a:pt x="37" y="55"/>
                </a:cubicBezTo>
                <a:cubicBezTo>
                  <a:pt x="32" y="52"/>
                  <a:pt x="32" y="52"/>
                  <a:pt x="32" y="52"/>
                </a:cubicBezTo>
                <a:cubicBezTo>
                  <a:pt x="10" y="42"/>
                  <a:pt x="10" y="42"/>
                  <a:pt x="10" y="42"/>
                </a:cubicBezTo>
                <a:cubicBezTo>
                  <a:pt x="8" y="41"/>
                  <a:pt x="8" y="41"/>
                  <a:pt x="8" y="41"/>
                </a:cubicBezTo>
                <a:cubicBezTo>
                  <a:pt x="8" y="39"/>
                  <a:pt x="8" y="39"/>
                  <a:pt x="8" y="39"/>
                </a:cubicBezTo>
                <a:cubicBezTo>
                  <a:pt x="0" y="39"/>
                  <a:pt x="0" y="39"/>
                  <a:pt x="0" y="39"/>
                </a:cubicBezTo>
                <a:cubicBezTo>
                  <a:pt x="0" y="16"/>
                  <a:pt x="0" y="16"/>
                  <a:pt x="0" y="16"/>
                </a:cubicBezTo>
                <a:close/>
                <a:moveTo>
                  <a:pt x="50" y="16"/>
                </a:moveTo>
                <a:cubicBezTo>
                  <a:pt x="50" y="15"/>
                  <a:pt x="50" y="14"/>
                  <a:pt x="50" y="13"/>
                </a:cubicBezTo>
                <a:cubicBezTo>
                  <a:pt x="51" y="12"/>
                  <a:pt x="53" y="12"/>
                  <a:pt x="53" y="13"/>
                </a:cubicBezTo>
                <a:cubicBezTo>
                  <a:pt x="53" y="13"/>
                  <a:pt x="53" y="13"/>
                  <a:pt x="53" y="13"/>
                </a:cubicBezTo>
                <a:cubicBezTo>
                  <a:pt x="53" y="13"/>
                  <a:pt x="53" y="13"/>
                  <a:pt x="53" y="13"/>
                </a:cubicBezTo>
                <a:cubicBezTo>
                  <a:pt x="57" y="17"/>
                  <a:pt x="59" y="22"/>
                  <a:pt x="59" y="27"/>
                </a:cubicBezTo>
                <a:cubicBezTo>
                  <a:pt x="59" y="32"/>
                  <a:pt x="57" y="37"/>
                  <a:pt x="54" y="41"/>
                </a:cubicBezTo>
                <a:cubicBezTo>
                  <a:pt x="53" y="41"/>
                  <a:pt x="53" y="41"/>
                  <a:pt x="53" y="41"/>
                </a:cubicBezTo>
                <a:cubicBezTo>
                  <a:pt x="53" y="42"/>
                  <a:pt x="51" y="42"/>
                  <a:pt x="50" y="41"/>
                </a:cubicBezTo>
                <a:cubicBezTo>
                  <a:pt x="50" y="40"/>
                  <a:pt x="50" y="39"/>
                  <a:pt x="50" y="38"/>
                </a:cubicBezTo>
                <a:cubicBezTo>
                  <a:pt x="50" y="38"/>
                  <a:pt x="50" y="38"/>
                  <a:pt x="50" y="38"/>
                </a:cubicBezTo>
                <a:cubicBezTo>
                  <a:pt x="53" y="35"/>
                  <a:pt x="55" y="31"/>
                  <a:pt x="55" y="27"/>
                </a:cubicBezTo>
                <a:cubicBezTo>
                  <a:pt x="55" y="23"/>
                  <a:pt x="53" y="19"/>
                  <a:pt x="50" y="16"/>
                </a:cubicBezTo>
                <a:cubicBezTo>
                  <a:pt x="50" y="16"/>
                  <a:pt x="50" y="16"/>
                  <a:pt x="50" y="16"/>
                </a:cubicBezTo>
                <a:close/>
                <a:moveTo>
                  <a:pt x="44" y="20"/>
                </a:moveTo>
                <a:cubicBezTo>
                  <a:pt x="44" y="20"/>
                  <a:pt x="44" y="20"/>
                  <a:pt x="44" y="20"/>
                </a:cubicBezTo>
                <a:cubicBezTo>
                  <a:pt x="46" y="22"/>
                  <a:pt x="46" y="25"/>
                  <a:pt x="46" y="27"/>
                </a:cubicBezTo>
                <a:cubicBezTo>
                  <a:pt x="46" y="30"/>
                  <a:pt x="46" y="32"/>
                  <a:pt x="44" y="34"/>
                </a:cubicBezTo>
                <a:cubicBezTo>
                  <a:pt x="44" y="34"/>
                  <a:pt x="44" y="34"/>
                  <a:pt x="44" y="34"/>
                </a:cubicBezTo>
                <a:cubicBezTo>
                  <a:pt x="43" y="35"/>
                  <a:pt x="43" y="36"/>
                  <a:pt x="43" y="37"/>
                </a:cubicBezTo>
                <a:cubicBezTo>
                  <a:pt x="44" y="38"/>
                  <a:pt x="46" y="38"/>
                  <a:pt x="46" y="37"/>
                </a:cubicBezTo>
                <a:cubicBezTo>
                  <a:pt x="47" y="37"/>
                  <a:pt x="47" y="37"/>
                  <a:pt x="47" y="37"/>
                </a:cubicBezTo>
                <a:cubicBezTo>
                  <a:pt x="49" y="34"/>
                  <a:pt x="51" y="31"/>
                  <a:pt x="51" y="27"/>
                </a:cubicBezTo>
                <a:cubicBezTo>
                  <a:pt x="51" y="23"/>
                  <a:pt x="49" y="20"/>
                  <a:pt x="47" y="17"/>
                </a:cubicBezTo>
                <a:cubicBezTo>
                  <a:pt x="47" y="17"/>
                  <a:pt x="47" y="17"/>
                  <a:pt x="46" y="17"/>
                </a:cubicBezTo>
                <a:cubicBezTo>
                  <a:pt x="46" y="16"/>
                  <a:pt x="44" y="16"/>
                  <a:pt x="43" y="17"/>
                </a:cubicBezTo>
                <a:cubicBezTo>
                  <a:pt x="43" y="18"/>
                  <a:pt x="43" y="19"/>
                  <a:pt x="44" y="20"/>
                </a:cubicBezTo>
                <a:close/>
                <a:moveTo>
                  <a:pt x="30" y="12"/>
                </a:moveTo>
                <a:cubicBezTo>
                  <a:pt x="16" y="18"/>
                  <a:pt x="16" y="18"/>
                  <a:pt x="16" y="18"/>
                </a:cubicBezTo>
                <a:cubicBezTo>
                  <a:pt x="16" y="36"/>
                  <a:pt x="16" y="36"/>
                  <a:pt x="16" y="36"/>
                </a:cubicBezTo>
                <a:cubicBezTo>
                  <a:pt x="30" y="43"/>
                  <a:pt x="30" y="43"/>
                  <a:pt x="30" y="43"/>
                </a:cubicBezTo>
                <a:lnTo>
                  <a:pt x="30" y="12"/>
                </a:lnTo>
                <a:close/>
              </a:path>
            </a:pathLst>
          </a:custGeom>
          <a:solidFill>
            <a:schemeClr val="bg1"/>
          </a:solidFill>
          <a:ln>
            <a:noFill/>
          </a:ln>
        </p:spPr>
        <p:txBody>
          <a:body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方正黑体简体" panose="02010601030101010101" pitchFamily="2" charset="-122"/>
              <a:cs typeface="+mn-cs"/>
              <a:sym typeface="Arial" panose="020B0604020202020204" pitchFamily="34" charset="0"/>
            </a:endParaRPr>
          </a:p>
        </p:txBody>
      </p:sp>
      <p:sp>
        <p:nvSpPr>
          <p:cNvPr id="294" name="Freeform 386"/>
          <p:cNvSpPr>
            <a:spLocks noEditPoints="1"/>
          </p:cNvSpPr>
          <p:nvPr/>
        </p:nvSpPr>
        <p:spPr bwMode="auto">
          <a:xfrm>
            <a:off x="6754020" y="4693391"/>
            <a:ext cx="249238" cy="203200"/>
          </a:xfrm>
          <a:custGeom>
            <a:avLst/>
            <a:gdLst>
              <a:gd name="T0" fmla="*/ 198474 w 68"/>
              <a:gd name="T1" fmla="*/ 51607 h 55"/>
              <a:gd name="T2" fmla="*/ 249930 w 68"/>
              <a:gd name="T3" fmla="*/ 103213 h 55"/>
              <a:gd name="T4" fmla="*/ 198474 w 68"/>
              <a:gd name="T5" fmla="*/ 154820 h 55"/>
              <a:gd name="T6" fmla="*/ 147018 w 68"/>
              <a:gd name="T7" fmla="*/ 103213 h 55"/>
              <a:gd name="T8" fmla="*/ 198474 w 68"/>
              <a:gd name="T9" fmla="*/ 51607 h 55"/>
              <a:gd name="T10" fmla="*/ 172746 w 68"/>
              <a:gd name="T11" fmla="*/ 88468 h 55"/>
              <a:gd name="T12" fmla="*/ 187448 w 68"/>
              <a:gd name="T13" fmla="*/ 103213 h 55"/>
              <a:gd name="T14" fmla="*/ 172746 w 68"/>
              <a:gd name="T15" fmla="*/ 117958 h 55"/>
              <a:gd name="T16" fmla="*/ 183772 w 68"/>
              <a:gd name="T17" fmla="*/ 129016 h 55"/>
              <a:gd name="T18" fmla="*/ 198474 w 68"/>
              <a:gd name="T19" fmla="*/ 117958 h 55"/>
              <a:gd name="T20" fmla="*/ 213176 w 68"/>
              <a:gd name="T21" fmla="*/ 129016 h 55"/>
              <a:gd name="T22" fmla="*/ 227877 w 68"/>
              <a:gd name="T23" fmla="*/ 117958 h 55"/>
              <a:gd name="T24" fmla="*/ 213176 w 68"/>
              <a:gd name="T25" fmla="*/ 103213 h 55"/>
              <a:gd name="T26" fmla="*/ 227877 w 68"/>
              <a:gd name="T27" fmla="*/ 88468 h 55"/>
              <a:gd name="T28" fmla="*/ 213176 w 68"/>
              <a:gd name="T29" fmla="*/ 73724 h 55"/>
              <a:gd name="T30" fmla="*/ 198474 w 68"/>
              <a:gd name="T31" fmla="*/ 88468 h 55"/>
              <a:gd name="T32" fmla="*/ 183772 w 68"/>
              <a:gd name="T33" fmla="*/ 73724 h 55"/>
              <a:gd name="T34" fmla="*/ 172746 w 68"/>
              <a:gd name="T35" fmla="*/ 88468 h 55"/>
              <a:gd name="T36" fmla="*/ 0 w 68"/>
              <a:gd name="T37" fmla="*/ 58979 h 55"/>
              <a:gd name="T38" fmla="*/ 25728 w 68"/>
              <a:gd name="T39" fmla="*/ 58979 h 55"/>
              <a:gd name="T40" fmla="*/ 25728 w 68"/>
              <a:gd name="T41" fmla="*/ 47920 h 55"/>
              <a:gd name="T42" fmla="*/ 36754 w 68"/>
              <a:gd name="T43" fmla="*/ 44234 h 55"/>
              <a:gd name="T44" fmla="*/ 113939 w 68"/>
              <a:gd name="T45" fmla="*/ 11059 h 55"/>
              <a:gd name="T46" fmla="*/ 135991 w 68"/>
              <a:gd name="T47" fmla="*/ 0 h 55"/>
              <a:gd name="T48" fmla="*/ 135991 w 68"/>
              <a:gd name="T49" fmla="*/ 22117 h 55"/>
              <a:gd name="T50" fmla="*/ 135991 w 68"/>
              <a:gd name="T51" fmla="*/ 180623 h 55"/>
              <a:gd name="T52" fmla="*/ 135991 w 68"/>
              <a:gd name="T53" fmla="*/ 202740 h 55"/>
              <a:gd name="T54" fmla="*/ 113939 w 68"/>
              <a:gd name="T55" fmla="*/ 191681 h 55"/>
              <a:gd name="T56" fmla="*/ 33079 w 68"/>
              <a:gd name="T57" fmla="*/ 154820 h 55"/>
              <a:gd name="T58" fmla="*/ 25728 w 68"/>
              <a:gd name="T59" fmla="*/ 151133 h 55"/>
              <a:gd name="T60" fmla="*/ 25728 w 68"/>
              <a:gd name="T61" fmla="*/ 143761 h 55"/>
              <a:gd name="T62" fmla="*/ 0 w 68"/>
              <a:gd name="T63" fmla="*/ 143761 h 55"/>
              <a:gd name="T64" fmla="*/ 0 w 68"/>
              <a:gd name="T65" fmla="*/ 58979 h 55"/>
              <a:gd name="T66" fmla="*/ 106588 w 68"/>
              <a:gd name="T67" fmla="*/ 44234 h 55"/>
              <a:gd name="T68" fmla="*/ 55132 w 68"/>
              <a:gd name="T69" fmla="*/ 66351 h 55"/>
              <a:gd name="T70" fmla="*/ 55132 w 68"/>
              <a:gd name="T71" fmla="*/ 132703 h 55"/>
              <a:gd name="T72" fmla="*/ 106588 w 68"/>
              <a:gd name="T73" fmla="*/ 158506 h 55"/>
              <a:gd name="T74" fmla="*/ 106588 w 68"/>
              <a:gd name="T75" fmla="*/ 44234 h 55"/>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68" h="55">
                <a:moveTo>
                  <a:pt x="54" y="14"/>
                </a:moveTo>
                <a:cubicBezTo>
                  <a:pt x="62" y="14"/>
                  <a:pt x="68" y="20"/>
                  <a:pt x="68" y="28"/>
                </a:cubicBezTo>
                <a:cubicBezTo>
                  <a:pt x="68" y="36"/>
                  <a:pt x="62" y="42"/>
                  <a:pt x="54" y="42"/>
                </a:cubicBezTo>
                <a:cubicBezTo>
                  <a:pt x="46" y="42"/>
                  <a:pt x="40" y="36"/>
                  <a:pt x="40" y="28"/>
                </a:cubicBezTo>
                <a:cubicBezTo>
                  <a:pt x="40" y="20"/>
                  <a:pt x="46" y="14"/>
                  <a:pt x="54" y="14"/>
                </a:cubicBezTo>
                <a:close/>
                <a:moveTo>
                  <a:pt x="47" y="24"/>
                </a:moveTo>
                <a:cubicBezTo>
                  <a:pt x="51" y="28"/>
                  <a:pt x="51" y="28"/>
                  <a:pt x="51" y="28"/>
                </a:cubicBezTo>
                <a:cubicBezTo>
                  <a:pt x="47" y="32"/>
                  <a:pt x="47" y="32"/>
                  <a:pt x="47" y="32"/>
                </a:cubicBezTo>
                <a:cubicBezTo>
                  <a:pt x="50" y="35"/>
                  <a:pt x="50" y="35"/>
                  <a:pt x="50" y="35"/>
                </a:cubicBezTo>
                <a:cubicBezTo>
                  <a:pt x="54" y="32"/>
                  <a:pt x="54" y="32"/>
                  <a:pt x="54" y="32"/>
                </a:cubicBezTo>
                <a:cubicBezTo>
                  <a:pt x="58" y="35"/>
                  <a:pt x="58" y="35"/>
                  <a:pt x="58" y="35"/>
                </a:cubicBezTo>
                <a:cubicBezTo>
                  <a:pt x="62" y="32"/>
                  <a:pt x="62" y="32"/>
                  <a:pt x="62" y="32"/>
                </a:cubicBezTo>
                <a:cubicBezTo>
                  <a:pt x="58" y="28"/>
                  <a:pt x="58" y="28"/>
                  <a:pt x="58" y="28"/>
                </a:cubicBezTo>
                <a:cubicBezTo>
                  <a:pt x="62" y="24"/>
                  <a:pt x="62" y="24"/>
                  <a:pt x="62" y="24"/>
                </a:cubicBezTo>
                <a:cubicBezTo>
                  <a:pt x="58" y="20"/>
                  <a:pt x="58" y="20"/>
                  <a:pt x="58" y="20"/>
                </a:cubicBezTo>
                <a:cubicBezTo>
                  <a:pt x="54" y="24"/>
                  <a:pt x="54" y="24"/>
                  <a:pt x="54" y="24"/>
                </a:cubicBezTo>
                <a:cubicBezTo>
                  <a:pt x="50" y="20"/>
                  <a:pt x="50" y="20"/>
                  <a:pt x="50" y="20"/>
                </a:cubicBezTo>
                <a:cubicBezTo>
                  <a:pt x="47" y="24"/>
                  <a:pt x="47" y="24"/>
                  <a:pt x="47" y="24"/>
                </a:cubicBezTo>
                <a:close/>
                <a:moveTo>
                  <a:pt x="0" y="16"/>
                </a:moveTo>
                <a:cubicBezTo>
                  <a:pt x="7" y="16"/>
                  <a:pt x="7" y="16"/>
                  <a:pt x="7" y="16"/>
                </a:cubicBezTo>
                <a:cubicBezTo>
                  <a:pt x="7" y="13"/>
                  <a:pt x="7" y="13"/>
                  <a:pt x="7" y="13"/>
                </a:cubicBezTo>
                <a:cubicBezTo>
                  <a:pt x="10" y="12"/>
                  <a:pt x="10" y="12"/>
                  <a:pt x="10" y="12"/>
                </a:cubicBezTo>
                <a:cubicBezTo>
                  <a:pt x="31" y="3"/>
                  <a:pt x="31" y="3"/>
                  <a:pt x="31" y="3"/>
                </a:cubicBezTo>
                <a:cubicBezTo>
                  <a:pt x="37" y="0"/>
                  <a:pt x="37" y="0"/>
                  <a:pt x="37" y="0"/>
                </a:cubicBezTo>
                <a:cubicBezTo>
                  <a:pt x="37" y="6"/>
                  <a:pt x="37" y="6"/>
                  <a:pt x="37" y="6"/>
                </a:cubicBezTo>
                <a:cubicBezTo>
                  <a:pt x="37" y="49"/>
                  <a:pt x="37" y="49"/>
                  <a:pt x="37" y="49"/>
                </a:cubicBezTo>
                <a:cubicBezTo>
                  <a:pt x="37" y="55"/>
                  <a:pt x="37" y="55"/>
                  <a:pt x="37" y="55"/>
                </a:cubicBezTo>
                <a:cubicBezTo>
                  <a:pt x="31" y="52"/>
                  <a:pt x="31" y="52"/>
                  <a:pt x="31" y="52"/>
                </a:cubicBezTo>
                <a:cubicBezTo>
                  <a:pt x="9" y="42"/>
                  <a:pt x="9" y="42"/>
                  <a:pt x="9" y="42"/>
                </a:cubicBezTo>
                <a:cubicBezTo>
                  <a:pt x="7" y="41"/>
                  <a:pt x="7" y="41"/>
                  <a:pt x="7" y="41"/>
                </a:cubicBezTo>
                <a:cubicBezTo>
                  <a:pt x="7" y="39"/>
                  <a:pt x="7" y="39"/>
                  <a:pt x="7" y="39"/>
                </a:cubicBezTo>
                <a:cubicBezTo>
                  <a:pt x="0" y="39"/>
                  <a:pt x="0" y="39"/>
                  <a:pt x="0" y="39"/>
                </a:cubicBezTo>
                <a:cubicBezTo>
                  <a:pt x="0" y="16"/>
                  <a:pt x="0" y="16"/>
                  <a:pt x="0" y="16"/>
                </a:cubicBezTo>
                <a:close/>
                <a:moveTo>
                  <a:pt x="29" y="12"/>
                </a:moveTo>
                <a:cubicBezTo>
                  <a:pt x="15" y="18"/>
                  <a:pt x="15" y="18"/>
                  <a:pt x="15" y="18"/>
                </a:cubicBezTo>
                <a:cubicBezTo>
                  <a:pt x="15" y="36"/>
                  <a:pt x="15" y="36"/>
                  <a:pt x="15" y="36"/>
                </a:cubicBezTo>
                <a:cubicBezTo>
                  <a:pt x="29" y="43"/>
                  <a:pt x="29" y="43"/>
                  <a:pt x="29" y="43"/>
                </a:cubicBezTo>
                <a:lnTo>
                  <a:pt x="29" y="12"/>
                </a:lnTo>
                <a:close/>
              </a:path>
            </a:pathLst>
          </a:custGeom>
          <a:solidFill>
            <a:schemeClr val="bg1"/>
          </a:solidFill>
          <a:ln>
            <a:noFill/>
          </a:ln>
        </p:spPr>
        <p:txBody>
          <a:body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方正黑体简体" panose="02010601030101010101" pitchFamily="2" charset="-122"/>
              <a:cs typeface="+mn-cs"/>
              <a:sym typeface="Arial" panose="020B0604020202020204" pitchFamily="34" charset="0"/>
            </a:endParaRPr>
          </a:p>
        </p:txBody>
      </p:sp>
      <p:sp>
        <p:nvSpPr>
          <p:cNvPr id="295" name="Freeform 387"/>
          <p:cNvSpPr>
            <a:spLocks noEditPoints="1"/>
          </p:cNvSpPr>
          <p:nvPr/>
        </p:nvSpPr>
        <p:spPr bwMode="auto">
          <a:xfrm>
            <a:off x="7544595" y="4275878"/>
            <a:ext cx="184150" cy="257175"/>
          </a:xfrm>
          <a:custGeom>
            <a:avLst/>
            <a:gdLst>
              <a:gd name="T0" fmla="*/ 165164 w 50"/>
              <a:gd name="T1" fmla="*/ 0 h 70"/>
              <a:gd name="T2" fmla="*/ 183515 w 50"/>
              <a:gd name="T3" fmla="*/ 238570 h 70"/>
              <a:gd name="T4" fmla="*/ 14681 w 50"/>
              <a:gd name="T5" fmla="*/ 256921 h 70"/>
              <a:gd name="T6" fmla="*/ 0 w 50"/>
              <a:gd name="T7" fmla="*/ 14681 h 70"/>
              <a:gd name="T8" fmla="*/ 33033 w 50"/>
              <a:gd name="T9" fmla="*/ 216548 h 70"/>
              <a:gd name="T10" fmla="*/ 58725 w 50"/>
              <a:gd name="T11" fmla="*/ 216548 h 70"/>
              <a:gd name="T12" fmla="*/ 128461 w 50"/>
              <a:gd name="T13" fmla="*/ 216548 h 70"/>
              <a:gd name="T14" fmla="*/ 157823 w 50"/>
              <a:gd name="T15" fmla="*/ 216548 h 70"/>
              <a:gd name="T16" fmla="*/ 154153 w 50"/>
              <a:gd name="T17" fmla="*/ 168834 h 70"/>
              <a:gd name="T18" fmla="*/ 157823 w 50"/>
              <a:gd name="T19" fmla="*/ 113779 h 70"/>
              <a:gd name="T20" fmla="*/ 124790 w 50"/>
              <a:gd name="T21" fmla="*/ 117450 h 70"/>
              <a:gd name="T22" fmla="*/ 62395 w 50"/>
              <a:gd name="T23" fmla="*/ 117450 h 70"/>
              <a:gd name="T24" fmla="*/ 33033 w 50"/>
              <a:gd name="T25" fmla="*/ 113779 h 70"/>
              <a:gd name="T26" fmla="*/ 33033 w 50"/>
              <a:gd name="T27" fmla="*/ 168834 h 70"/>
              <a:gd name="T28" fmla="*/ 33033 w 50"/>
              <a:gd name="T29" fmla="*/ 216548 h 70"/>
              <a:gd name="T30" fmla="*/ 69736 w 50"/>
              <a:gd name="T31" fmla="*/ 36703 h 70"/>
              <a:gd name="T32" fmla="*/ 69736 w 50"/>
              <a:gd name="T33" fmla="*/ 84417 h 70"/>
              <a:gd name="T34" fmla="*/ 117450 w 50"/>
              <a:gd name="T35" fmla="*/ 84417 h 70"/>
              <a:gd name="T36" fmla="*/ 117450 w 50"/>
              <a:gd name="T37" fmla="*/ 36703 h 70"/>
              <a:gd name="T38" fmla="*/ 106439 w 50"/>
              <a:gd name="T39" fmla="*/ 47714 h 70"/>
              <a:gd name="T40" fmla="*/ 80747 w 50"/>
              <a:gd name="T41" fmla="*/ 47714 h 70"/>
              <a:gd name="T42" fmla="*/ 80747 w 50"/>
              <a:gd name="T43" fmla="*/ 73406 h 70"/>
              <a:gd name="T44" fmla="*/ 106439 w 50"/>
              <a:gd name="T45" fmla="*/ 73406 h 70"/>
              <a:gd name="T46" fmla="*/ 106439 w 50"/>
              <a:gd name="T47" fmla="*/ 47714 h 70"/>
              <a:gd name="T48" fmla="*/ 95428 w 50"/>
              <a:gd name="T49" fmla="*/ 139471 h 70"/>
              <a:gd name="T50" fmla="*/ 66065 w 50"/>
              <a:gd name="T51" fmla="*/ 168834 h 70"/>
              <a:gd name="T52" fmla="*/ 95428 w 50"/>
              <a:gd name="T53" fmla="*/ 194526 h 70"/>
              <a:gd name="T54" fmla="*/ 121120 w 50"/>
              <a:gd name="T55" fmla="*/ 168834 h 70"/>
              <a:gd name="T56" fmla="*/ 44044 w 50"/>
              <a:gd name="T57" fmla="*/ 113779 h 70"/>
              <a:gd name="T58" fmla="*/ 44044 w 50"/>
              <a:gd name="T59" fmla="*/ 121120 h 70"/>
              <a:gd name="T60" fmla="*/ 44044 w 50"/>
              <a:gd name="T61" fmla="*/ 113779 h 70"/>
              <a:gd name="T62" fmla="*/ 143142 w 50"/>
              <a:gd name="T63" fmla="*/ 117450 h 70"/>
              <a:gd name="T64" fmla="*/ 150482 w 50"/>
              <a:gd name="T65" fmla="*/ 117450 h 70"/>
              <a:gd name="T66" fmla="*/ 146812 w 50"/>
              <a:gd name="T67" fmla="*/ 216548 h 70"/>
              <a:gd name="T68" fmla="*/ 146812 w 50"/>
              <a:gd name="T69" fmla="*/ 209207 h 70"/>
              <a:gd name="T70" fmla="*/ 146812 w 50"/>
              <a:gd name="T71" fmla="*/ 216548 h 70"/>
              <a:gd name="T72" fmla="*/ 47714 w 50"/>
              <a:gd name="T73" fmla="*/ 212877 h 70"/>
              <a:gd name="T74" fmla="*/ 40373 w 50"/>
              <a:gd name="T75" fmla="*/ 212877 h 70"/>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50" h="70">
                <a:moveTo>
                  <a:pt x="4" y="0"/>
                </a:moveTo>
                <a:cubicBezTo>
                  <a:pt x="45" y="0"/>
                  <a:pt x="45" y="0"/>
                  <a:pt x="45" y="0"/>
                </a:cubicBezTo>
                <a:cubicBezTo>
                  <a:pt x="48" y="0"/>
                  <a:pt x="50" y="2"/>
                  <a:pt x="50" y="4"/>
                </a:cubicBezTo>
                <a:cubicBezTo>
                  <a:pt x="50" y="65"/>
                  <a:pt x="50" y="65"/>
                  <a:pt x="50" y="65"/>
                </a:cubicBezTo>
                <a:cubicBezTo>
                  <a:pt x="50" y="68"/>
                  <a:pt x="48" y="70"/>
                  <a:pt x="45" y="70"/>
                </a:cubicBezTo>
                <a:cubicBezTo>
                  <a:pt x="4" y="70"/>
                  <a:pt x="4" y="70"/>
                  <a:pt x="4" y="70"/>
                </a:cubicBezTo>
                <a:cubicBezTo>
                  <a:pt x="2" y="70"/>
                  <a:pt x="0" y="68"/>
                  <a:pt x="0" y="65"/>
                </a:cubicBezTo>
                <a:cubicBezTo>
                  <a:pt x="0" y="4"/>
                  <a:pt x="0" y="4"/>
                  <a:pt x="0" y="4"/>
                </a:cubicBezTo>
                <a:cubicBezTo>
                  <a:pt x="0" y="2"/>
                  <a:pt x="2" y="0"/>
                  <a:pt x="4" y="0"/>
                </a:cubicBezTo>
                <a:close/>
                <a:moveTo>
                  <a:pt x="9" y="59"/>
                </a:moveTo>
                <a:cubicBezTo>
                  <a:pt x="11" y="61"/>
                  <a:pt x="11" y="61"/>
                  <a:pt x="11" y="61"/>
                </a:cubicBezTo>
                <a:cubicBezTo>
                  <a:pt x="16" y="59"/>
                  <a:pt x="16" y="59"/>
                  <a:pt x="16" y="59"/>
                </a:cubicBezTo>
                <a:cubicBezTo>
                  <a:pt x="19" y="61"/>
                  <a:pt x="22" y="62"/>
                  <a:pt x="26" y="62"/>
                </a:cubicBezTo>
                <a:cubicBezTo>
                  <a:pt x="29" y="62"/>
                  <a:pt x="32" y="61"/>
                  <a:pt x="35" y="59"/>
                </a:cubicBezTo>
                <a:cubicBezTo>
                  <a:pt x="40" y="61"/>
                  <a:pt x="40" y="61"/>
                  <a:pt x="40" y="61"/>
                </a:cubicBezTo>
                <a:cubicBezTo>
                  <a:pt x="43" y="59"/>
                  <a:pt x="43" y="59"/>
                  <a:pt x="43" y="59"/>
                </a:cubicBezTo>
                <a:cubicBezTo>
                  <a:pt x="40" y="53"/>
                  <a:pt x="40" y="53"/>
                  <a:pt x="40" y="53"/>
                </a:cubicBezTo>
                <a:cubicBezTo>
                  <a:pt x="41" y="51"/>
                  <a:pt x="42" y="48"/>
                  <a:pt x="42" y="46"/>
                </a:cubicBezTo>
                <a:cubicBezTo>
                  <a:pt x="42" y="43"/>
                  <a:pt x="41" y="40"/>
                  <a:pt x="40" y="38"/>
                </a:cubicBezTo>
                <a:cubicBezTo>
                  <a:pt x="43" y="31"/>
                  <a:pt x="43" y="31"/>
                  <a:pt x="43" y="31"/>
                </a:cubicBezTo>
                <a:cubicBezTo>
                  <a:pt x="40" y="29"/>
                  <a:pt x="40" y="29"/>
                  <a:pt x="40" y="29"/>
                </a:cubicBezTo>
                <a:cubicBezTo>
                  <a:pt x="34" y="32"/>
                  <a:pt x="34" y="32"/>
                  <a:pt x="34" y="32"/>
                </a:cubicBezTo>
                <a:cubicBezTo>
                  <a:pt x="32" y="30"/>
                  <a:pt x="29" y="29"/>
                  <a:pt x="26" y="29"/>
                </a:cubicBezTo>
                <a:cubicBezTo>
                  <a:pt x="23" y="29"/>
                  <a:pt x="20" y="30"/>
                  <a:pt x="17" y="32"/>
                </a:cubicBezTo>
                <a:cubicBezTo>
                  <a:pt x="11" y="29"/>
                  <a:pt x="11" y="29"/>
                  <a:pt x="11" y="29"/>
                </a:cubicBezTo>
                <a:cubicBezTo>
                  <a:pt x="9" y="31"/>
                  <a:pt x="9" y="31"/>
                  <a:pt x="9" y="31"/>
                </a:cubicBezTo>
                <a:cubicBezTo>
                  <a:pt x="12" y="37"/>
                  <a:pt x="12" y="37"/>
                  <a:pt x="12" y="37"/>
                </a:cubicBezTo>
                <a:cubicBezTo>
                  <a:pt x="10" y="40"/>
                  <a:pt x="9" y="43"/>
                  <a:pt x="9" y="46"/>
                </a:cubicBezTo>
                <a:cubicBezTo>
                  <a:pt x="9" y="49"/>
                  <a:pt x="10" y="51"/>
                  <a:pt x="12" y="54"/>
                </a:cubicBezTo>
                <a:cubicBezTo>
                  <a:pt x="9" y="59"/>
                  <a:pt x="9" y="59"/>
                  <a:pt x="9" y="59"/>
                </a:cubicBezTo>
                <a:close/>
                <a:moveTo>
                  <a:pt x="26" y="7"/>
                </a:moveTo>
                <a:cubicBezTo>
                  <a:pt x="23" y="7"/>
                  <a:pt x="21" y="8"/>
                  <a:pt x="19" y="10"/>
                </a:cubicBezTo>
                <a:cubicBezTo>
                  <a:pt x="17" y="11"/>
                  <a:pt x="16" y="14"/>
                  <a:pt x="16" y="16"/>
                </a:cubicBezTo>
                <a:cubicBezTo>
                  <a:pt x="16" y="19"/>
                  <a:pt x="17" y="21"/>
                  <a:pt x="19" y="23"/>
                </a:cubicBezTo>
                <a:cubicBezTo>
                  <a:pt x="21" y="25"/>
                  <a:pt x="23" y="26"/>
                  <a:pt x="26" y="26"/>
                </a:cubicBezTo>
                <a:cubicBezTo>
                  <a:pt x="28" y="26"/>
                  <a:pt x="31" y="25"/>
                  <a:pt x="32" y="23"/>
                </a:cubicBezTo>
                <a:cubicBezTo>
                  <a:pt x="34" y="21"/>
                  <a:pt x="35" y="19"/>
                  <a:pt x="35" y="16"/>
                </a:cubicBezTo>
                <a:cubicBezTo>
                  <a:pt x="35" y="14"/>
                  <a:pt x="34" y="11"/>
                  <a:pt x="32" y="10"/>
                </a:cubicBezTo>
                <a:cubicBezTo>
                  <a:pt x="31" y="8"/>
                  <a:pt x="28" y="7"/>
                  <a:pt x="26" y="7"/>
                </a:cubicBezTo>
                <a:close/>
                <a:moveTo>
                  <a:pt x="29" y="13"/>
                </a:moveTo>
                <a:cubicBezTo>
                  <a:pt x="28" y="12"/>
                  <a:pt x="27" y="12"/>
                  <a:pt x="26" y="12"/>
                </a:cubicBezTo>
                <a:cubicBezTo>
                  <a:pt x="24" y="12"/>
                  <a:pt x="23" y="12"/>
                  <a:pt x="22" y="13"/>
                </a:cubicBezTo>
                <a:cubicBezTo>
                  <a:pt x="22" y="14"/>
                  <a:pt x="21" y="15"/>
                  <a:pt x="21" y="16"/>
                </a:cubicBezTo>
                <a:cubicBezTo>
                  <a:pt x="21" y="18"/>
                  <a:pt x="22" y="19"/>
                  <a:pt x="22" y="20"/>
                </a:cubicBezTo>
                <a:cubicBezTo>
                  <a:pt x="23" y="20"/>
                  <a:pt x="24" y="21"/>
                  <a:pt x="26" y="21"/>
                </a:cubicBezTo>
                <a:cubicBezTo>
                  <a:pt x="27" y="21"/>
                  <a:pt x="28" y="20"/>
                  <a:pt x="29" y="20"/>
                </a:cubicBezTo>
                <a:cubicBezTo>
                  <a:pt x="30" y="19"/>
                  <a:pt x="30" y="18"/>
                  <a:pt x="30" y="16"/>
                </a:cubicBezTo>
                <a:cubicBezTo>
                  <a:pt x="30" y="15"/>
                  <a:pt x="30" y="14"/>
                  <a:pt x="29" y="13"/>
                </a:cubicBezTo>
                <a:close/>
                <a:moveTo>
                  <a:pt x="31" y="40"/>
                </a:moveTo>
                <a:cubicBezTo>
                  <a:pt x="30" y="39"/>
                  <a:pt x="28" y="38"/>
                  <a:pt x="26" y="38"/>
                </a:cubicBezTo>
                <a:cubicBezTo>
                  <a:pt x="23" y="38"/>
                  <a:pt x="22" y="39"/>
                  <a:pt x="20" y="40"/>
                </a:cubicBezTo>
                <a:cubicBezTo>
                  <a:pt x="19" y="42"/>
                  <a:pt x="18" y="44"/>
                  <a:pt x="18" y="46"/>
                </a:cubicBezTo>
                <a:cubicBezTo>
                  <a:pt x="18" y="48"/>
                  <a:pt x="19" y="50"/>
                  <a:pt x="20" y="51"/>
                </a:cubicBezTo>
                <a:cubicBezTo>
                  <a:pt x="22" y="52"/>
                  <a:pt x="23" y="53"/>
                  <a:pt x="26" y="53"/>
                </a:cubicBezTo>
                <a:cubicBezTo>
                  <a:pt x="28" y="53"/>
                  <a:pt x="30" y="52"/>
                  <a:pt x="31" y="51"/>
                </a:cubicBezTo>
                <a:cubicBezTo>
                  <a:pt x="32" y="50"/>
                  <a:pt x="33" y="48"/>
                  <a:pt x="33" y="46"/>
                </a:cubicBezTo>
                <a:cubicBezTo>
                  <a:pt x="33" y="44"/>
                  <a:pt x="32" y="42"/>
                  <a:pt x="31" y="40"/>
                </a:cubicBezTo>
                <a:close/>
                <a:moveTo>
                  <a:pt x="12" y="31"/>
                </a:moveTo>
                <a:cubicBezTo>
                  <a:pt x="12" y="31"/>
                  <a:pt x="11" y="31"/>
                  <a:pt x="11" y="32"/>
                </a:cubicBezTo>
                <a:cubicBezTo>
                  <a:pt x="11" y="33"/>
                  <a:pt x="12" y="33"/>
                  <a:pt x="12" y="33"/>
                </a:cubicBezTo>
                <a:cubicBezTo>
                  <a:pt x="13" y="33"/>
                  <a:pt x="13" y="33"/>
                  <a:pt x="13" y="32"/>
                </a:cubicBezTo>
                <a:cubicBezTo>
                  <a:pt x="13" y="31"/>
                  <a:pt x="13" y="31"/>
                  <a:pt x="12" y="31"/>
                </a:cubicBezTo>
                <a:close/>
                <a:moveTo>
                  <a:pt x="40" y="31"/>
                </a:moveTo>
                <a:cubicBezTo>
                  <a:pt x="39" y="31"/>
                  <a:pt x="39" y="31"/>
                  <a:pt x="39" y="32"/>
                </a:cubicBezTo>
                <a:cubicBezTo>
                  <a:pt x="39" y="33"/>
                  <a:pt x="39" y="33"/>
                  <a:pt x="40" y="33"/>
                </a:cubicBezTo>
                <a:cubicBezTo>
                  <a:pt x="40" y="33"/>
                  <a:pt x="41" y="33"/>
                  <a:pt x="41" y="32"/>
                </a:cubicBezTo>
                <a:cubicBezTo>
                  <a:pt x="41" y="31"/>
                  <a:pt x="40" y="31"/>
                  <a:pt x="40" y="31"/>
                </a:cubicBezTo>
                <a:close/>
                <a:moveTo>
                  <a:pt x="40" y="59"/>
                </a:moveTo>
                <a:cubicBezTo>
                  <a:pt x="40" y="59"/>
                  <a:pt x="41" y="59"/>
                  <a:pt x="41" y="58"/>
                </a:cubicBezTo>
                <a:cubicBezTo>
                  <a:pt x="41" y="58"/>
                  <a:pt x="40" y="57"/>
                  <a:pt x="40" y="57"/>
                </a:cubicBezTo>
                <a:cubicBezTo>
                  <a:pt x="39" y="57"/>
                  <a:pt x="39" y="58"/>
                  <a:pt x="39" y="58"/>
                </a:cubicBezTo>
                <a:cubicBezTo>
                  <a:pt x="39" y="59"/>
                  <a:pt x="39" y="59"/>
                  <a:pt x="40" y="59"/>
                </a:cubicBezTo>
                <a:close/>
                <a:moveTo>
                  <a:pt x="12" y="59"/>
                </a:moveTo>
                <a:cubicBezTo>
                  <a:pt x="13" y="59"/>
                  <a:pt x="13" y="59"/>
                  <a:pt x="13" y="58"/>
                </a:cubicBezTo>
                <a:cubicBezTo>
                  <a:pt x="13" y="58"/>
                  <a:pt x="13" y="57"/>
                  <a:pt x="12" y="57"/>
                </a:cubicBezTo>
                <a:cubicBezTo>
                  <a:pt x="12" y="57"/>
                  <a:pt x="11" y="58"/>
                  <a:pt x="11" y="58"/>
                </a:cubicBezTo>
                <a:cubicBezTo>
                  <a:pt x="11" y="59"/>
                  <a:pt x="12" y="59"/>
                  <a:pt x="12" y="59"/>
                </a:cubicBezTo>
                <a:close/>
              </a:path>
            </a:pathLst>
          </a:custGeom>
          <a:solidFill>
            <a:schemeClr val="bg1"/>
          </a:solidFill>
          <a:ln>
            <a:noFill/>
          </a:ln>
        </p:spPr>
        <p:txBody>
          <a:body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方正黑体简体" panose="02010601030101010101" pitchFamily="2" charset="-122"/>
              <a:cs typeface="+mn-cs"/>
              <a:sym typeface="Arial" panose="020B0604020202020204" pitchFamily="34" charset="0"/>
            </a:endParaRPr>
          </a:p>
        </p:txBody>
      </p:sp>
      <p:sp>
        <p:nvSpPr>
          <p:cNvPr id="296" name="Freeform 388"/>
          <p:cNvSpPr>
            <a:spLocks noEditPoints="1"/>
          </p:cNvSpPr>
          <p:nvPr/>
        </p:nvSpPr>
        <p:spPr bwMode="auto">
          <a:xfrm>
            <a:off x="6352383" y="4272703"/>
            <a:ext cx="247650" cy="252413"/>
          </a:xfrm>
          <a:custGeom>
            <a:avLst/>
            <a:gdLst>
              <a:gd name="T0" fmla="*/ 51494 w 67"/>
              <a:gd name="T1" fmla="*/ 0 h 69"/>
              <a:gd name="T2" fmla="*/ 77241 w 67"/>
              <a:gd name="T3" fmla="*/ 0 h 69"/>
              <a:gd name="T4" fmla="*/ 77241 w 67"/>
              <a:gd name="T5" fmla="*/ 11019 h 69"/>
              <a:gd name="T6" fmla="*/ 139769 w 67"/>
              <a:gd name="T7" fmla="*/ 77130 h 69"/>
              <a:gd name="T8" fmla="*/ 132413 w 67"/>
              <a:gd name="T9" fmla="*/ 84475 h 69"/>
              <a:gd name="T10" fmla="*/ 77241 w 67"/>
              <a:gd name="T11" fmla="*/ 55093 h 69"/>
              <a:gd name="T12" fmla="*/ 77241 w 67"/>
              <a:gd name="T13" fmla="*/ 132222 h 69"/>
              <a:gd name="T14" fmla="*/ 36781 w 67"/>
              <a:gd name="T15" fmla="*/ 165278 h 69"/>
              <a:gd name="T16" fmla="*/ 0 w 67"/>
              <a:gd name="T17" fmla="*/ 146914 h 69"/>
              <a:gd name="T18" fmla="*/ 36781 w 67"/>
              <a:gd name="T19" fmla="*/ 117531 h 69"/>
              <a:gd name="T20" fmla="*/ 51494 w 67"/>
              <a:gd name="T21" fmla="*/ 117531 h 69"/>
              <a:gd name="T22" fmla="*/ 51494 w 67"/>
              <a:gd name="T23" fmla="*/ 0 h 69"/>
              <a:gd name="T24" fmla="*/ 125057 w 67"/>
              <a:gd name="T25" fmla="*/ 106512 h 69"/>
              <a:gd name="T26" fmla="*/ 125057 w 67"/>
              <a:gd name="T27" fmla="*/ 146914 h 69"/>
              <a:gd name="T28" fmla="*/ 125057 w 67"/>
              <a:gd name="T29" fmla="*/ 209352 h 69"/>
              <a:gd name="T30" fmla="*/ 114022 w 67"/>
              <a:gd name="T31" fmla="*/ 209352 h 69"/>
              <a:gd name="T32" fmla="*/ 77241 w 67"/>
              <a:gd name="T33" fmla="*/ 235062 h 69"/>
              <a:gd name="T34" fmla="*/ 114022 w 67"/>
              <a:gd name="T35" fmla="*/ 249753 h 69"/>
              <a:gd name="T36" fmla="*/ 147125 w 67"/>
              <a:gd name="T37" fmla="*/ 224043 h 69"/>
              <a:gd name="T38" fmla="*/ 147125 w 67"/>
              <a:gd name="T39" fmla="*/ 146914 h 69"/>
              <a:gd name="T40" fmla="*/ 224366 w 67"/>
              <a:gd name="T41" fmla="*/ 146914 h 69"/>
              <a:gd name="T42" fmla="*/ 224366 w 67"/>
              <a:gd name="T43" fmla="*/ 209352 h 69"/>
              <a:gd name="T44" fmla="*/ 209654 w 67"/>
              <a:gd name="T45" fmla="*/ 209352 h 69"/>
              <a:gd name="T46" fmla="*/ 176550 w 67"/>
              <a:gd name="T47" fmla="*/ 235062 h 69"/>
              <a:gd name="T48" fmla="*/ 209654 w 67"/>
              <a:gd name="T49" fmla="*/ 249753 h 69"/>
              <a:gd name="T50" fmla="*/ 246435 w 67"/>
              <a:gd name="T51" fmla="*/ 224043 h 69"/>
              <a:gd name="T52" fmla="*/ 246435 w 67"/>
              <a:gd name="T53" fmla="*/ 146914 h 69"/>
              <a:gd name="T54" fmla="*/ 246435 w 67"/>
              <a:gd name="T55" fmla="*/ 106512 h 69"/>
              <a:gd name="T56" fmla="*/ 224366 w 67"/>
              <a:gd name="T57" fmla="*/ 106512 h 69"/>
              <a:gd name="T58" fmla="*/ 147125 w 67"/>
              <a:gd name="T59" fmla="*/ 106512 h 69"/>
              <a:gd name="T60" fmla="*/ 125057 w 67"/>
              <a:gd name="T61" fmla="*/ 106512 h 69"/>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67" h="69">
                <a:moveTo>
                  <a:pt x="14" y="0"/>
                </a:moveTo>
                <a:cubicBezTo>
                  <a:pt x="21" y="0"/>
                  <a:pt x="21" y="0"/>
                  <a:pt x="21" y="0"/>
                </a:cubicBezTo>
                <a:cubicBezTo>
                  <a:pt x="21" y="3"/>
                  <a:pt x="21" y="3"/>
                  <a:pt x="21" y="3"/>
                </a:cubicBezTo>
                <a:cubicBezTo>
                  <a:pt x="33" y="3"/>
                  <a:pt x="32" y="15"/>
                  <a:pt x="38" y="21"/>
                </a:cubicBezTo>
                <a:cubicBezTo>
                  <a:pt x="37" y="22"/>
                  <a:pt x="37" y="22"/>
                  <a:pt x="36" y="23"/>
                </a:cubicBezTo>
                <a:cubicBezTo>
                  <a:pt x="30" y="23"/>
                  <a:pt x="27" y="16"/>
                  <a:pt x="21" y="15"/>
                </a:cubicBezTo>
                <a:cubicBezTo>
                  <a:pt x="21" y="36"/>
                  <a:pt x="21" y="36"/>
                  <a:pt x="21" y="36"/>
                </a:cubicBezTo>
                <a:cubicBezTo>
                  <a:pt x="21" y="40"/>
                  <a:pt x="16" y="44"/>
                  <a:pt x="10" y="45"/>
                </a:cubicBezTo>
                <a:cubicBezTo>
                  <a:pt x="4" y="46"/>
                  <a:pt x="0" y="44"/>
                  <a:pt x="0" y="40"/>
                </a:cubicBezTo>
                <a:cubicBezTo>
                  <a:pt x="0" y="37"/>
                  <a:pt x="4" y="33"/>
                  <a:pt x="10" y="32"/>
                </a:cubicBezTo>
                <a:cubicBezTo>
                  <a:pt x="12" y="32"/>
                  <a:pt x="13" y="32"/>
                  <a:pt x="14" y="32"/>
                </a:cubicBezTo>
                <a:cubicBezTo>
                  <a:pt x="14" y="21"/>
                  <a:pt x="14" y="11"/>
                  <a:pt x="14" y="0"/>
                </a:cubicBezTo>
                <a:close/>
                <a:moveTo>
                  <a:pt x="34" y="29"/>
                </a:moveTo>
                <a:cubicBezTo>
                  <a:pt x="34" y="40"/>
                  <a:pt x="34" y="40"/>
                  <a:pt x="34" y="40"/>
                </a:cubicBezTo>
                <a:cubicBezTo>
                  <a:pt x="34" y="57"/>
                  <a:pt x="34" y="57"/>
                  <a:pt x="34" y="57"/>
                </a:cubicBezTo>
                <a:cubicBezTo>
                  <a:pt x="33" y="57"/>
                  <a:pt x="32" y="57"/>
                  <a:pt x="31" y="57"/>
                </a:cubicBezTo>
                <a:cubicBezTo>
                  <a:pt x="26" y="58"/>
                  <a:pt x="21" y="61"/>
                  <a:pt x="21" y="64"/>
                </a:cubicBezTo>
                <a:cubicBezTo>
                  <a:pt x="21" y="67"/>
                  <a:pt x="26" y="69"/>
                  <a:pt x="31" y="68"/>
                </a:cubicBezTo>
                <a:cubicBezTo>
                  <a:pt x="36" y="67"/>
                  <a:pt x="40" y="64"/>
                  <a:pt x="40" y="61"/>
                </a:cubicBezTo>
                <a:cubicBezTo>
                  <a:pt x="40" y="40"/>
                  <a:pt x="40" y="40"/>
                  <a:pt x="40" y="40"/>
                </a:cubicBezTo>
                <a:cubicBezTo>
                  <a:pt x="61" y="40"/>
                  <a:pt x="61" y="40"/>
                  <a:pt x="61" y="40"/>
                </a:cubicBezTo>
                <a:cubicBezTo>
                  <a:pt x="61" y="57"/>
                  <a:pt x="61" y="57"/>
                  <a:pt x="61" y="57"/>
                </a:cubicBezTo>
                <a:cubicBezTo>
                  <a:pt x="60" y="57"/>
                  <a:pt x="59" y="57"/>
                  <a:pt x="57" y="57"/>
                </a:cubicBezTo>
                <a:cubicBezTo>
                  <a:pt x="52" y="58"/>
                  <a:pt x="48" y="61"/>
                  <a:pt x="48" y="64"/>
                </a:cubicBezTo>
                <a:cubicBezTo>
                  <a:pt x="48" y="67"/>
                  <a:pt x="52" y="69"/>
                  <a:pt x="57" y="68"/>
                </a:cubicBezTo>
                <a:cubicBezTo>
                  <a:pt x="63" y="67"/>
                  <a:pt x="67" y="64"/>
                  <a:pt x="67" y="61"/>
                </a:cubicBezTo>
                <a:cubicBezTo>
                  <a:pt x="67" y="40"/>
                  <a:pt x="67" y="40"/>
                  <a:pt x="67" y="40"/>
                </a:cubicBezTo>
                <a:cubicBezTo>
                  <a:pt x="67" y="29"/>
                  <a:pt x="67" y="29"/>
                  <a:pt x="67" y="29"/>
                </a:cubicBezTo>
                <a:cubicBezTo>
                  <a:pt x="61" y="29"/>
                  <a:pt x="61" y="29"/>
                  <a:pt x="61" y="29"/>
                </a:cubicBezTo>
                <a:cubicBezTo>
                  <a:pt x="40" y="29"/>
                  <a:pt x="40" y="29"/>
                  <a:pt x="40" y="29"/>
                </a:cubicBezTo>
                <a:lnTo>
                  <a:pt x="34" y="29"/>
                </a:lnTo>
                <a:close/>
              </a:path>
            </a:pathLst>
          </a:custGeom>
          <a:solidFill>
            <a:schemeClr val="bg1"/>
          </a:solidFill>
          <a:ln>
            <a:noFill/>
          </a:ln>
        </p:spPr>
        <p:txBody>
          <a:body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方正黑体简体" panose="02010601030101010101" pitchFamily="2" charset="-122"/>
              <a:cs typeface="+mn-cs"/>
              <a:sym typeface="Arial" panose="020B0604020202020204" pitchFamily="34" charset="0"/>
            </a:endParaRPr>
          </a:p>
        </p:txBody>
      </p:sp>
      <p:sp>
        <p:nvSpPr>
          <p:cNvPr id="297" name="Freeform 389"/>
          <p:cNvSpPr>
            <a:spLocks noEditPoints="1"/>
          </p:cNvSpPr>
          <p:nvPr/>
        </p:nvSpPr>
        <p:spPr bwMode="auto">
          <a:xfrm>
            <a:off x="6363495" y="4669578"/>
            <a:ext cx="239713" cy="241300"/>
          </a:xfrm>
          <a:custGeom>
            <a:avLst/>
            <a:gdLst>
              <a:gd name="T0" fmla="*/ 154718 w 65"/>
              <a:gd name="T1" fmla="*/ 102323 h 66"/>
              <a:gd name="T2" fmla="*/ 154718 w 65"/>
              <a:gd name="T3" fmla="*/ 157140 h 66"/>
              <a:gd name="T4" fmla="*/ 139983 w 65"/>
              <a:gd name="T5" fmla="*/ 164448 h 66"/>
              <a:gd name="T6" fmla="*/ 121564 w 65"/>
              <a:gd name="T7" fmla="*/ 215610 h 66"/>
              <a:gd name="T8" fmla="*/ 29470 w 65"/>
              <a:gd name="T9" fmla="*/ 211956 h 66"/>
              <a:gd name="T10" fmla="*/ 25786 w 65"/>
              <a:gd name="T11" fmla="*/ 120596 h 66"/>
              <a:gd name="T12" fmla="*/ 77359 w 65"/>
              <a:gd name="T13" fmla="*/ 102323 h 66"/>
              <a:gd name="T14" fmla="*/ 88410 w 65"/>
              <a:gd name="T15" fmla="*/ 91360 h 66"/>
              <a:gd name="T16" fmla="*/ 132615 w 65"/>
              <a:gd name="T17" fmla="*/ 84051 h 66"/>
              <a:gd name="T18" fmla="*/ 92094 w 65"/>
              <a:gd name="T19" fmla="*/ 124250 h 66"/>
              <a:gd name="T20" fmla="*/ 77359 w 65"/>
              <a:gd name="T21" fmla="*/ 138868 h 66"/>
              <a:gd name="T22" fmla="*/ 69991 w 65"/>
              <a:gd name="T23" fmla="*/ 146176 h 66"/>
              <a:gd name="T24" fmla="*/ 69991 w 65"/>
              <a:gd name="T25" fmla="*/ 171757 h 66"/>
              <a:gd name="T26" fmla="*/ 95778 w 65"/>
              <a:gd name="T27" fmla="*/ 171757 h 66"/>
              <a:gd name="T28" fmla="*/ 103145 w 65"/>
              <a:gd name="T29" fmla="*/ 153485 h 66"/>
              <a:gd name="T30" fmla="*/ 95778 w 65"/>
              <a:gd name="T31" fmla="*/ 160794 h 66"/>
              <a:gd name="T32" fmla="*/ 81043 w 65"/>
              <a:gd name="T33" fmla="*/ 146176 h 66"/>
              <a:gd name="T34" fmla="*/ 173136 w 65"/>
              <a:gd name="T35" fmla="*/ 58471 h 66"/>
              <a:gd name="T36" fmla="*/ 158401 w 65"/>
              <a:gd name="T37" fmla="*/ 47507 h 66"/>
              <a:gd name="T38" fmla="*/ 169453 w 65"/>
              <a:gd name="T39" fmla="*/ 36544 h 66"/>
              <a:gd name="T40" fmla="*/ 165769 w 65"/>
              <a:gd name="T41" fmla="*/ 32890 h 66"/>
              <a:gd name="T42" fmla="*/ 162085 w 65"/>
              <a:gd name="T43" fmla="*/ 36544 h 66"/>
              <a:gd name="T44" fmla="*/ 158401 w 65"/>
              <a:gd name="T45" fmla="*/ 32890 h 66"/>
              <a:gd name="T46" fmla="*/ 165769 w 65"/>
              <a:gd name="T47" fmla="*/ 21926 h 66"/>
              <a:gd name="T48" fmla="*/ 173136 w 65"/>
              <a:gd name="T49" fmla="*/ 29235 h 66"/>
              <a:gd name="T50" fmla="*/ 169453 w 65"/>
              <a:gd name="T51" fmla="*/ 32890 h 66"/>
              <a:gd name="T52" fmla="*/ 173136 w 65"/>
              <a:gd name="T53" fmla="*/ 36544 h 66"/>
              <a:gd name="T54" fmla="*/ 187871 w 65"/>
              <a:gd name="T55" fmla="*/ 25581 h 66"/>
              <a:gd name="T56" fmla="*/ 184188 w 65"/>
              <a:gd name="T57" fmla="*/ 21926 h 66"/>
              <a:gd name="T58" fmla="*/ 180504 w 65"/>
              <a:gd name="T59" fmla="*/ 25581 h 66"/>
              <a:gd name="T60" fmla="*/ 173136 w 65"/>
              <a:gd name="T61" fmla="*/ 21926 h 66"/>
              <a:gd name="T62" fmla="*/ 184188 w 65"/>
              <a:gd name="T63" fmla="*/ 10963 h 66"/>
              <a:gd name="T64" fmla="*/ 187871 w 65"/>
              <a:gd name="T65" fmla="*/ 18272 h 66"/>
              <a:gd name="T66" fmla="*/ 184188 w 65"/>
              <a:gd name="T67" fmla="*/ 18272 h 66"/>
              <a:gd name="T68" fmla="*/ 191555 w 65"/>
              <a:gd name="T69" fmla="*/ 25581 h 66"/>
              <a:gd name="T70" fmla="*/ 202606 w 65"/>
              <a:gd name="T71" fmla="*/ 14618 h 66"/>
              <a:gd name="T72" fmla="*/ 198923 w 65"/>
              <a:gd name="T73" fmla="*/ 10963 h 66"/>
              <a:gd name="T74" fmla="*/ 195239 w 65"/>
              <a:gd name="T75" fmla="*/ 14618 h 66"/>
              <a:gd name="T76" fmla="*/ 187871 w 65"/>
              <a:gd name="T77" fmla="*/ 10963 h 66"/>
              <a:gd name="T78" fmla="*/ 198923 w 65"/>
              <a:gd name="T79" fmla="*/ 0 h 66"/>
              <a:gd name="T80" fmla="*/ 206290 w 65"/>
              <a:gd name="T81" fmla="*/ 7309 h 66"/>
              <a:gd name="T82" fmla="*/ 202606 w 65"/>
              <a:gd name="T83" fmla="*/ 10963 h 66"/>
              <a:gd name="T84" fmla="*/ 206290 w 65"/>
              <a:gd name="T85" fmla="*/ 14618 h 66"/>
              <a:gd name="T86" fmla="*/ 213658 w 65"/>
              <a:gd name="T87" fmla="*/ 7309 h 66"/>
              <a:gd name="T88" fmla="*/ 239444 w 65"/>
              <a:gd name="T89" fmla="*/ 29235 h 66"/>
              <a:gd name="T90" fmla="*/ 191555 w 65"/>
              <a:gd name="T91" fmla="*/ 80397 h 66"/>
              <a:gd name="T92" fmla="*/ 184188 w 65"/>
              <a:gd name="T93" fmla="*/ 73088 h 66"/>
              <a:gd name="T94" fmla="*/ 154718 w 65"/>
              <a:gd name="T95" fmla="*/ 102323 h 66"/>
              <a:gd name="T96" fmla="*/ 47889 w 65"/>
              <a:gd name="T97" fmla="*/ 168103 h 66"/>
              <a:gd name="T98" fmla="*/ 40521 w 65"/>
              <a:gd name="T99" fmla="*/ 175412 h 66"/>
              <a:gd name="T100" fmla="*/ 66308 w 65"/>
              <a:gd name="T101" fmla="*/ 200993 h 66"/>
              <a:gd name="T102" fmla="*/ 73675 w 65"/>
              <a:gd name="T103" fmla="*/ 197338 h 66"/>
              <a:gd name="T104" fmla="*/ 47889 w 65"/>
              <a:gd name="T105" fmla="*/ 168103 h 6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65" h="66">
                <a:moveTo>
                  <a:pt x="42" y="28"/>
                </a:moveTo>
                <a:cubicBezTo>
                  <a:pt x="45" y="33"/>
                  <a:pt x="45" y="39"/>
                  <a:pt x="42" y="43"/>
                </a:cubicBezTo>
                <a:cubicBezTo>
                  <a:pt x="41" y="44"/>
                  <a:pt x="39" y="44"/>
                  <a:pt x="38" y="45"/>
                </a:cubicBezTo>
                <a:cubicBezTo>
                  <a:pt x="39" y="50"/>
                  <a:pt x="37" y="55"/>
                  <a:pt x="33" y="59"/>
                </a:cubicBezTo>
                <a:cubicBezTo>
                  <a:pt x="27" y="66"/>
                  <a:pt x="15" y="65"/>
                  <a:pt x="8" y="58"/>
                </a:cubicBezTo>
                <a:cubicBezTo>
                  <a:pt x="1" y="51"/>
                  <a:pt x="0" y="40"/>
                  <a:pt x="7" y="33"/>
                </a:cubicBezTo>
                <a:cubicBezTo>
                  <a:pt x="11" y="29"/>
                  <a:pt x="16" y="28"/>
                  <a:pt x="21" y="28"/>
                </a:cubicBezTo>
                <a:cubicBezTo>
                  <a:pt x="22" y="27"/>
                  <a:pt x="23" y="26"/>
                  <a:pt x="24" y="25"/>
                </a:cubicBezTo>
                <a:cubicBezTo>
                  <a:pt x="27" y="21"/>
                  <a:pt x="32" y="21"/>
                  <a:pt x="36" y="23"/>
                </a:cubicBezTo>
                <a:cubicBezTo>
                  <a:pt x="25" y="34"/>
                  <a:pt x="25" y="34"/>
                  <a:pt x="25" y="34"/>
                </a:cubicBezTo>
                <a:cubicBezTo>
                  <a:pt x="21" y="38"/>
                  <a:pt x="21" y="38"/>
                  <a:pt x="21" y="38"/>
                </a:cubicBezTo>
                <a:cubicBezTo>
                  <a:pt x="20" y="39"/>
                  <a:pt x="20" y="39"/>
                  <a:pt x="19" y="40"/>
                </a:cubicBezTo>
                <a:cubicBezTo>
                  <a:pt x="17" y="42"/>
                  <a:pt x="17" y="45"/>
                  <a:pt x="19" y="47"/>
                </a:cubicBezTo>
                <a:cubicBezTo>
                  <a:pt x="21" y="48"/>
                  <a:pt x="24" y="48"/>
                  <a:pt x="26" y="47"/>
                </a:cubicBezTo>
                <a:cubicBezTo>
                  <a:pt x="27" y="45"/>
                  <a:pt x="28" y="44"/>
                  <a:pt x="28" y="42"/>
                </a:cubicBezTo>
                <a:cubicBezTo>
                  <a:pt x="26" y="44"/>
                  <a:pt x="26" y="44"/>
                  <a:pt x="26" y="44"/>
                </a:cubicBezTo>
                <a:cubicBezTo>
                  <a:pt x="22" y="40"/>
                  <a:pt x="22" y="40"/>
                  <a:pt x="22" y="40"/>
                </a:cubicBezTo>
                <a:cubicBezTo>
                  <a:pt x="47" y="16"/>
                  <a:pt x="47" y="16"/>
                  <a:pt x="47" y="16"/>
                </a:cubicBezTo>
                <a:cubicBezTo>
                  <a:pt x="43" y="13"/>
                  <a:pt x="43" y="13"/>
                  <a:pt x="43" y="13"/>
                </a:cubicBezTo>
                <a:cubicBezTo>
                  <a:pt x="46" y="10"/>
                  <a:pt x="46" y="10"/>
                  <a:pt x="46" y="10"/>
                </a:cubicBezTo>
                <a:cubicBezTo>
                  <a:pt x="45" y="9"/>
                  <a:pt x="45" y="9"/>
                  <a:pt x="45" y="9"/>
                </a:cubicBezTo>
                <a:cubicBezTo>
                  <a:pt x="44" y="10"/>
                  <a:pt x="44" y="10"/>
                  <a:pt x="44" y="10"/>
                </a:cubicBezTo>
                <a:cubicBezTo>
                  <a:pt x="43" y="9"/>
                  <a:pt x="43" y="9"/>
                  <a:pt x="43" y="9"/>
                </a:cubicBezTo>
                <a:cubicBezTo>
                  <a:pt x="45" y="6"/>
                  <a:pt x="45" y="6"/>
                  <a:pt x="45" y="6"/>
                </a:cubicBezTo>
                <a:cubicBezTo>
                  <a:pt x="47" y="8"/>
                  <a:pt x="47" y="8"/>
                  <a:pt x="47" y="8"/>
                </a:cubicBezTo>
                <a:cubicBezTo>
                  <a:pt x="46" y="9"/>
                  <a:pt x="46" y="9"/>
                  <a:pt x="46" y="9"/>
                </a:cubicBezTo>
                <a:cubicBezTo>
                  <a:pt x="47" y="10"/>
                  <a:pt x="47" y="10"/>
                  <a:pt x="47" y="10"/>
                </a:cubicBezTo>
                <a:cubicBezTo>
                  <a:pt x="51" y="7"/>
                  <a:pt x="51" y="7"/>
                  <a:pt x="51" y="7"/>
                </a:cubicBezTo>
                <a:cubicBezTo>
                  <a:pt x="50" y="6"/>
                  <a:pt x="50" y="6"/>
                  <a:pt x="50" y="6"/>
                </a:cubicBezTo>
                <a:cubicBezTo>
                  <a:pt x="49" y="7"/>
                  <a:pt x="49" y="7"/>
                  <a:pt x="49" y="7"/>
                </a:cubicBezTo>
                <a:cubicBezTo>
                  <a:pt x="47" y="6"/>
                  <a:pt x="47" y="6"/>
                  <a:pt x="47" y="6"/>
                </a:cubicBezTo>
                <a:cubicBezTo>
                  <a:pt x="50" y="3"/>
                  <a:pt x="50" y="3"/>
                  <a:pt x="50" y="3"/>
                </a:cubicBezTo>
                <a:cubicBezTo>
                  <a:pt x="51" y="5"/>
                  <a:pt x="51" y="5"/>
                  <a:pt x="51" y="5"/>
                </a:cubicBezTo>
                <a:cubicBezTo>
                  <a:pt x="50" y="5"/>
                  <a:pt x="50" y="5"/>
                  <a:pt x="50" y="5"/>
                </a:cubicBezTo>
                <a:cubicBezTo>
                  <a:pt x="52" y="7"/>
                  <a:pt x="52" y="7"/>
                  <a:pt x="52" y="7"/>
                </a:cubicBezTo>
                <a:cubicBezTo>
                  <a:pt x="55" y="4"/>
                  <a:pt x="55" y="4"/>
                  <a:pt x="55" y="4"/>
                </a:cubicBezTo>
                <a:cubicBezTo>
                  <a:pt x="54" y="3"/>
                  <a:pt x="54" y="3"/>
                  <a:pt x="54" y="3"/>
                </a:cubicBezTo>
                <a:cubicBezTo>
                  <a:pt x="53" y="4"/>
                  <a:pt x="53" y="4"/>
                  <a:pt x="53" y="4"/>
                </a:cubicBezTo>
                <a:cubicBezTo>
                  <a:pt x="51" y="3"/>
                  <a:pt x="51" y="3"/>
                  <a:pt x="51" y="3"/>
                </a:cubicBezTo>
                <a:cubicBezTo>
                  <a:pt x="54" y="0"/>
                  <a:pt x="54" y="0"/>
                  <a:pt x="54" y="0"/>
                </a:cubicBezTo>
                <a:cubicBezTo>
                  <a:pt x="56" y="2"/>
                  <a:pt x="56" y="2"/>
                  <a:pt x="56" y="2"/>
                </a:cubicBezTo>
                <a:cubicBezTo>
                  <a:pt x="55" y="3"/>
                  <a:pt x="55" y="3"/>
                  <a:pt x="55" y="3"/>
                </a:cubicBezTo>
                <a:cubicBezTo>
                  <a:pt x="56" y="4"/>
                  <a:pt x="56" y="4"/>
                  <a:pt x="56" y="4"/>
                </a:cubicBezTo>
                <a:cubicBezTo>
                  <a:pt x="58" y="2"/>
                  <a:pt x="58" y="2"/>
                  <a:pt x="58" y="2"/>
                </a:cubicBezTo>
                <a:cubicBezTo>
                  <a:pt x="65" y="8"/>
                  <a:pt x="65" y="8"/>
                  <a:pt x="65" y="8"/>
                </a:cubicBezTo>
                <a:cubicBezTo>
                  <a:pt x="52" y="22"/>
                  <a:pt x="52" y="22"/>
                  <a:pt x="52" y="22"/>
                </a:cubicBezTo>
                <a:cubicBezTo>
                  <a:pt x="50" y="20"/>
                  <a:pt x="50" y="20"/>
                  <a:pt x="50" y="20"/>
                </a:cubicBezTo>
                <a:cubicBezTo>
                  <a:pt x="42" y="28"/>
                  <a:pt x="42" y="28"/>
                  <a:pt x="42" y="28"/>
                </a:cubicBezTo>
                <a:close/>
                <a:moveTo>
                  <a:pt x="13" y="46"/>
                </a:moveTo>
                <a:cubicBezTo>
                  <a:pt x="11" y="48"/>
                  <a:pt x="11" y="48"/>
                  <a:pt x="11" y="48"/>
                </a:cubicBezTo>
                <a:cubicBezTo>
                  <a:pt x="18" y="55"/>
                  <a:pt x="18" y="55"/>
                  <a:pt x="18" y="55"/>
                </a:cubicBezTo>
                <a:cubicBezTo>
                  <a:pt x="20" y="54"/>
                  <a:pt x="20" y="54"/>
                  <a:pt x="20" y="54"/>
                </a:cubicBezTo>
                <a:lnTo>
                  <a:pt x="13" y="46"/>
                </a:lnTo>
                <a:close/>
              </a:path>
            </a:pathLst>
          </a:custGeom>
          <a:solidFill>
            <a:schemeClr val="bg1"/>
          </a:solidFill>
          <a:ln>
            <a:noFill/>
          </a:ln>
        </p:spPr>
        <p:txBody>
          <a:body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方正黑体简体" panose="02010601030101010101" pitchFamily="2" charset="-122"/>
              <a:cs typeface="+mn-cs"/>
              <a:sym typeface="Arial" panose="020B0604020202020204" pitchFamily="34" charset="0"/>
            </a:endParaRPr>
          </a:p>
        </p:txBody>
      </p:sp>
      <p:sp>
        <p:nvSpPr>
          <p:cNvPr id="298" name="Freeform 390"/>
          <p:cNvSpPr>
            <a:spLocks noEditPoints="1"/>
          </p:cNvSpPr>
          <p:nvPr/>
        </p:nvSpPr>
        <p:spPr bwMode="auto">
          <a:xfrm>
            <a:off x="5201445" y="4683866"/>
            <a:ext cx="260350" cy="219075"/>
          </a:xfrm>
          <a:custGeom>
            <a:avLst/>
            <a:gdLst>
              <a:gd name="T0" fmla="*/ 143046 w 71"/>
              <a:gd name="T1" fmla="*/ 0 h 60"/>
              <a:gd name="T2" fmla="*/ 187060 w 71"/>
              <a:gd name="T3" fmla="*/ 154153 h 60"/>
              <a:gd name="T4" fmla="*/ 194396 w 71"/>
              <a:gd name="T5" fmla="*/ 143142 h 60"/>
              <a:gd name="T6" fmla="*/ 157717 w 71"/>
              <a:gd name="T7" fmla="*/ 47714 h 60"/>
              <a:gd name="T8" fmla="*/ 183392 w 71"/>
              <a:gd name="T9" fmla="*/ 22022 h 60"/>
              <a:gd name="T10" fmla="*/ 253081 w 71"/>
              <a:gd name="T11" fmla="*/ 40373 h 60"/>
              <a:gd name="T12" fmla="*/ 209067 w 71"/>
              <a:gd name="T13" fmla="*/ 44044 h 60"/>
              <a:gd name="T14" fmla="*/ 183392 w 71"/>
              <a:gd name="T15" fmla="*/ 36703 h 60"/>
              <a:gd name="T16" fmla="*/ 168721 w 71"/>
              <a:gd name="T17" fmla="*/ 47714 h 60"/>
              <a:gd name="T18" fmla="*/ 205399 w 71"/>
              <a:gd name="T19" fmla="*/ 146812 h 60"/>
              <a:gd name="T20" fmla="*/ 212735 w 71"/>
              <a:gd name="T21" fmla="*/ 143142 h 60"/>
              <a:gd name="T22" fmla="*/ 216403 w 71"/>
              <a:gd name="T23" fmla="*/ 84417 h 60"/>
              <a:gd name="T24" fmla="*/ 234742 w 71"/>
              <a:gd name="T25" fmla="*/ 62395 h 60"/>
              <a:gd name="T26" fmla="*/ 234742 w 71"/>
              <a:gd name="T27" fmla="*/ 102768 h 60"/>
              <a:gd name="T28" fmla="*/ 231074 w 71"/>
              <a:gd name="T29" fmla="*/ 132131 h 60"/>
              <a:gd name="T30" fmla="*/ 205399 w 71"/>
              <a:gd name="T31" fmla="*/ 165164 h 60"/>
              <a:gd name="T32" fmla="*/ 143046 w 71"/>
              <a:gd name="T33" fmla="*/ 183515 h 60"/>
              <a:gd name="T34" fmla="*/ 0 w 71"/>
              <a:gd name="T35" fmla="*/ 220218 h 60"/>
              <a:gd name="T36" fmla="*/ 29343 w 71"/>
              <a:gd name="T37" fmla="*/ 29362 h 60"/>
              <a:gd name="T38" fmla="*/ 117371 w 71"/>
              <a:gd name="T39" fmla="*/ 80747 h 60"/>
              <a:gd name="T40" fmla="*/ 29343 w 71"/>
              <a:gd name="T41" fmla="*/ 29362 h 60"/>
              <a:gd name="T42" fmla="*/ 36678 w 71"/>
              <a:gd name="T43" fmla="*/ 117450 h 60"/>
              <a:gd name="T44" fmla="*/ 36678 w 71"/>
              <a:gd name="T45" fmla="*/ 183515 h 60"/>
              <a:gd name="T46" fmla="*/ 106368 w 71"/>
              <a:gd name="T47" fmla="*/ 183515 h 60"/>
              <a:gd name="T48" fmla="*/ 106368 w 71"/>
              <a:gd name="T49" fmla="*/ 117450 h 60"/>
              <a:gd name="T50" fmla="*/ 99032 w 71"/>
              <a:gd name="T51" fmla="*/ 150482 h 60"/>
              <a:gd name="T52" fmla="*/ 55018 w 71"/>
              <a:gd name="T53" fmla="*/ 124790 h 60"/>
              <a:gd name="T54" fmla="*/ 55018 w 71"/>
              <a:gd name="T55" fmla="*/ 176174 h 60"/>
              <a:gd name="T56" fmla="*/ 99032 w 71"/>
              <a:gd name="T57" fmla="*/ 150482 h 60"/>
              <a:gd name="T58" fmla="*/ 73357 w 71"/>
              <a:gd name="T59" fmla="*/ 110109 h 60"/>
              <a:gd name="T60" fmla="*/ 33011 w 71"/>
              <a:gd name="T61" fmla="*/ 150482 h 60"/>
              <a:gd name="T62" fmla="*/ 73357 w 71"/>
              <a:gd name="T63" fmla="*/ 187185 h 60"/>
              <a:gd name="T64" fmla="*/ 110035 w 71"/>
              <a:gd name="T65" fmla="*/ 150482 h 60"/>
              <a:gd name="T66" fmla="*/ 143046 w 71"/>
              <a:gd name="T67" fmla="*/ 161493 h 60"/>
              <a:gd name="T68" fmla="*/ 165053 w 71"/>
              <a:gd name="T69" fmla="*/ 168834 h 6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71" h="60">
                <a:moveTo>
                  <a:pt x="0" y="0"/>
                </a:moveTo>
                <a:cubicBezTo>
                  <a:pt x="39" y="0"/>
                  <a:pt x="39" y="0"/>
                  <a:pt x="39" y="0"/>
                </a:cubicBezTo>
                <a:cubicBezTo>
                  <a:pt x="39" y="39"/>
                  <a:pt x="39" y="39"/>
                  <a:pt x="39" y="39"/>
                </a:cubicBezTo>
                <a:cubicBezTo>
                  <a:pt x="43" y="41"/>
                  <a:pt x="47" y="43"/>
                  <a:pt x="51" y="42"/>
                </a:cubicBezTo>
                <a:cubicBezTo>
                  <a:pt x="51" y="42"/>
                  <a:pt x="51" y="42"/>
                  <a:pt x="51" y="42"/>
                </a:cubicBezTo>
                <a:cubicBezTo>
                  <a:pt x="52" y="41"/>
                  <a:pt x="53" y="40"/>
                  <a:pt x="53" y="39"/>
                </a:cubicBezTo>
                <a:cubicBezTo>
                  <a:pt x="54" y="34"/>
                  <a:pt x="50" y="28"/>
                  <a:pt x="47" y="23"/>
                </a:cubicBezTo>
                <a:cubicBezTo>
                  <a:pt x="45" y="19"/>
                  <a:pt x="42" y="16"/>
                  <a:pt x="43" y="13"/>
                </a:cubicBezTo>
                <a:cubicBezTo>
                  <a:pt x="43" y="8"/>
                  <a:pt x="47" y="6"/>
                  <a:pt x="50" y="6"/>
                </a:cubicBezTo>
                <a:cubicBezTo>
                  <a:pt x="50" y="6"/>
                  <a:pt x="50" y="6"/>
                  <a:pt x="50" y="6"/>
                </a:cubicBezTo>
                <a:cubicBezTo>
                  <a:pt x="64" y="5"/>
                  <a:pt x="64" y="5"/>
                  <a:pt x="64" y="5"/>
                </a:cubicBezTo>
                <a:cubicBezTo>
                  <a:pt x="67" y="6"/>
                  <a:pt x="69" y="8"/>
                  <a:pt x="69" y="11"/>
                </a:cubicBezTo>
                <a:cubicBezTo>
                  <a:pt x="70" y="11"/>
                  <a:pt x="71" y="11"/>
                  <a:pt x="71" y="11"/>
                </a:cubicBezTo>
                <a:cubicBezTo>
                  <a:pt x="70" y="17"/>
                  <a:pt x="59" y="18"/>
                  <a:pt x="57" y="12"/>
                </a:cubicBezTo>
                <a:cubicBezTo>
                  <a:pt x="57" y="12"/>
                  <a:pt x="58" y="12"/>
                  <a:pt x="59" y="11"/>
                </a:cubicBezTo>
                <a:cubicBezTo>
                  <a:pt x="50" y="10"/>
                  <a:pt x="50" y="10"/>
                  <a:pt x="50" y="10"/>
                </a:cubicBezTo>
                <a:cubicBezTo>
                  <a:pt x="50" y="10"/>
                  <a:pt x="50" y="10"/>
                  <a:pt x="50" y="10"/>
                </a:cubicBezTo>
                <a:cubicBezTo>
                  <a:pt x="48" y="10"/>
                  <a:pt x="47" y="11"/>
                  <a:pt x="46" y="13"/>
                </a:cubicBezTo>
                <a:cubicBezTo>
                  <a:pt x="46" y="15"/>
                  <a:pt x="48" y="18"/>
                  <a:pt x="50" y="21"/>
                </a:cubicBezTo>
                <a:cubicBezTo>
                  <a:pt x="54" y="26"/>
                  <a:pt x="58" y="33"/>
                  <a:pt x="56" y="40"/>
                </a:cubicBezTo>
                <a:cubicBezTo>
                  <a:pt x="56" y="40"/>
                  <a:pt x="56" y="40"/>
                  <a:pt x="56" y="40"/>
                </a:cubicBezTo>
                <a:cubicBezTo>
                  <a:pt x="57" y="40"/>
                  <a:pt x="57" y="39"/>
                  <a:pt x="58" y="39"/>
                </a:cubicBezTo>
                <a:cubicBezTo>
                  <a:pt x="59" y="38"/>
                  <a:pt x="59" y="36"/>
                  <a:pt x="60" y="35"/>
                </a:cubicBezTo>
                <a:cubicBezTo>
                  <a:pt x="59" y="23"/>
                  <a:pt x="59" y="23"/>
                  <a:pt x="59" y="23"/>
                </a:cubicBezTo>
                <a:cubicBezTo>
                  <a:pt x="60" y="21"/>
                  <a:pt x="62" y="20"/>
                  <a:pt x="64" y="19"/>
                </a:cubicBezTo>
                <a:cubicBezTo>
                  <a:pt x="64" y="18"/>
                  <a:pt x="64" y="18"/>
                  <a:pt x="64" y="17"/>
                </a:cubicBezTo>
                <a:cubicBezTo>
                  <a:pt x="70" y="19"/>
                  <a:pt x="70" y="28"/>
                  <a:pt x="65" y="30"/>
                </a:cubicBezTo>
                <a:cubicBezTo>
                  <a:pt x="65" y="29"/>
                  <a:pt x="65" y="29"/>
                  <a:pt x="64" y="28"/>
                </a:cubicBezTo>
                <a:cubicBezTo>
                  <a:pt x="64" y="36"/>
                  <a:pt x="64" y="36"/>
                  <a:pt x="64" y="36"/>
                </a:cubicBezTo>
                <a:cubicBezTo>
                  <a:pt x="63" y="36"/>
                  <a:pt x="63" y="36"/>
                  <a:pt x="63" y="36"/>
                </a:cubicBezTo>
                <a:cubicBezTo>
                  <a:pt x="63" y="38"/>
                  <a:pt x="62" y="40"/>
                  <a:pt x="61" y="41"/>
                </a:cubicBezTo>
                <a:cubicBezTo>
                  <a:pt x="60" y="43"/>
                  <a:pt x="58" y="44"/>
                  <a:pt x="56" y="45"/>
                </a:cubicBezTo>
                <a:cubicBezTo>
                  <a:pt x="55" y="45"/>
                  <a:pt x="54" y="45"/>
                  <a:pt x="53" y="46"/>
                </a:cubicBezTo>
                <a:cubicBezTo>
                  <a:pt x="49" y="49"/>
                  <a:pt x="43" y="50"/>
                  <a:pt x="39" y="50"/>
                </a:cubicBezTo>
                <a:cubicBezTo>
                  <a:pt x="39" y="60"/>
                  <a:pt x="39" y="60"/>
                  <a:pt x="39" y="60"/>
                </a:cubicBezTo>
                <a:cubicBezTo>
                  <a:pt x="0" y="60"/>
                  <a:pt x="0" y="60"/>
                  <a:pt x="0" y="60"/>
                </a:cubicBezTo>
                <a:cubicBezTo>
                  <a:pt x="0" y="0"/>
                  <a:pt x="0" y="0"/>
                  <a:pt x="0" y="0"/>
                </a:cubicBezTo>
                <a:close/>
                <a:moveTo>
                  <a:pt x="8" y="8"/>
                </a:moveTo>
                <a:cubicBezTo>
                  <a:pt x="8" y="22"/>
                  <a:pt x="8" y="22"/>
                  <a:pt x="8" y="22"/>
                </a:cubicBezTo>
                <a:cubicBezTo>
                  <a:pt x="32" y="22"/>
                  <a:pt x="32" y="22"/>
                  <a:pt x="32" y="22"/>
                </a:cubicBezTo>
                <a:cubicBezTo>
                  <a:pt x="32" y="8"/>
                  <a:pt x="32" y="8"/>
                  <a:pt x="32" y="8"/>
                </a:cubicBezTo>
                <a:cubicBezTo>
                  <a:pt x="8" y="8"/>
                  <a:pt x="8" y="8"/>
                  <a:pt x="8" y="8"/>
                </a:cubicBezTo>
                <a:close/>
                <a:moveTo>
                  <a:pt x="20" y="28"/>
                </a:moveTo>
                <a:cubicBezTo>
                  <a:pt x="16" y="28"/>
                  <a:pt x="13" y="29"/>
                  <a:pt x="10" y="32"/>
                </a:cubicBezTo>
                <a:cubicBezTo>
                  <a:pt x="8" y="34"/>
                  <a:pt x="7" y="37"/>
                  <a:pt x="7" y="41"/>
                </a:cubicBezTo>
                <a:cubicBezTo>
                  <a:pt x="7" y="44"/>
                  <a:pt x="8" y="48"/>
                  <a:pt x="10" y="50"/>
                </a:cubicBezTo>
                <a:cubicBezTo>
                  <a:pt x="13" y="52"/>
                  <a:pt x="16" y="54"/>
                  <a:pt x="20" y="54"/>
                </a:cubicBezTo>
                <a:cubicBezTo>
                  <a:pt x="23" y="54"/>
                  <a:pt x="26" y="52"/>
                  <a:pt x="29" y="50"/>
                </a:cubicBezTo>
                <a:cubicBezTo>
                  <a:pt x="31" y="48"/>
                  <a:pt x="32" y="44"/>
                  <a:pt x="32" y="41"/>
                </a:cubicBezTo>
                <a:cubicBezTo>
                  <a:pt x="32" y="37"/>
                  <a:pt x="31" y="34"/>
                  <a:pt x="29" y="32"/>
                </a:cubicBezTo>
                <a:cubicBezTo>
                  <a:pt x="26" y="29"/>
                  <a:pt x="23" y="28"/>
                  <a:pt x="20" y="28"/>
                </a:cubicBezTo>
                <a:close/>
                <a:moveTo>
                  <a:pt x="27" y="41"/>
                </a:moveTo>
                <a:cubicBezTo>
                  <a:pt x="21" y="37"/>
                  <a:pt x="21" y="37"/>
                  <a:pt x="21" y="37"/>
                </a:cubicBezTo>
                <a:cubicBezTo>
                  <a:pt x="15" y="34"/>
                  <a:pt x="15" y="34"/>
                  <a:pt x="15" y="34"/>
                </a:cubicBezTo>
                <a:cubicBezTo>
                  <a:pt x="15" y="41"/>
                  <a:pt x="15" y="41"/>
                  <a:pt x="15" y="41"/>
                </a:cubicBezTo>
                <a:cubicBezTo>
                  <a:pt x="15" y="48"/>
                  <a:pt x="15" y="48"/>
                  <a:pt x="15" y="48"/>
                </a:cubicBezTo>
                <a:cubicBezTo>
                  <a:pt x="21" y="44"/>
                  <a:pt x="21" y="44"/>
                  <a:pt x="21" y="44"/>
                </a:cubicBezTo>
                <a:cubicBezTo>
                  <a:pt x="27" y="41"/>
                  <a:pt x="27" y="41"/>
                  <a:pt x="27" y="41"/>
                </a:cubicBezTo>
                <a:close/>
                <a:moveTo>
                  <a:pt x="27" y="33"/>
                </a:moveTo>
                <a:cubicBezTo>
                  <a:pt x="25" y="31"/>
                  <a:pt x="22" y="30"/>
                  <a:pt x="20" y="30"/>
                </a:cubicBezTo>
                <a:cubicBezTo>
                  <a:pt x="17" y="30"/>
                  <a:pt x="14" y="31"/>
                  <a:pt x="12" y="33"/>
                </a:cubicBezTo>
                <a:cubicBezTo>
                  <a:pt x="10" y="35"/>
                  <a:pt x="9" y="38"/>
                  <a:pt x="9" y="41"/>
                </a:cubicBezTo>
                <a:cubicBezTo>
                  <a:pt x="9" y="44"/>
                  <a:pt x="10" y="46"/>
                  <a:pt x="12" y="48"/>
                </a:cubicBezTo>
                <a:cubicBezTo>
                  <a:pt x="14" y="50"/>
                  <a:pt x="17" y="51"/>
                  <a:pt x="20" y="51"/>
                </a:cubicBezTo>
                <a:cubicBezTo>
                  <a:pt x="22" y="51"/>
                  <a:pt x="25" y="50"/>
                  <a:pt x="27" y="48"/>
                </a:cubicBezTo>
                <a:cubicBezTo>
                  <a:pt x="29" y="46"/>
                  <a:pt x="30" y="44"/>
                  <a:pt x="30" y="41"/>
                </a:cubicBezTo>
                <a:cubicBezTo>
                  <a:pt x="30" y="38"/>
                  <a:pt x="29" y="35"/>
                  <a:pt x="27" y="33"/>
                </a:cubicBezTo>
                <a:close/>
                <a:moveTo>
                  <a:pt x="39" y="44"/>
                </a:moveTo>
                <a:cubicBezTo>
                  <a:pt x="39" y="46"/>
                  <a:pt x="39" y="46"/>
                  <a:pt x="39" y="46"/>
                </a:cubicBezTo>
                <a:cubicBezTo>
                  <a:pt x="41" y="46"/>
                  <a:pt x="43" y="46"/>
                  <a:pt x="45" y="46"/>
                </a:cubicBezTo>
                <a:cubicBezTo>
                  <a:pt x="43" y="45"/>
                  <a:pt x="41" y="45"/>
                  <a:pt x="39" y="44"/>
                </a:cubicBezTo>
                <a:close/>
              </a:path>
            </a:pathLst>
          </a:custGeom>
          <a:solidFill>
            <a:schemeClr val="bg1"/>
          </a:solidFill>
          <a:ln>
            <a:noFill/>
          </a:ln>
        </p:spPr>
        <p:txBody>
          <a:body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方正黑体简体" panose="02010601030101010101" pitchFamily="2" charset="-122"/>
              <a:cs typeface="+mn-cs"/>
              <a:sym typeface="Arial" panose="020B0604020202020204" pitchFamily="34" charset="0"/>
            </a:endParaRPr>
          </a:p>
        </p:txBody>
      </p:sp>
      <p:sp>
        <p:nvSpPr>
          <p:cNvPr id="299" name="Freeform 391"/>
          <p:cNvSpPr>
            <a:spLocks noEditPoints="1"/>
          </p:cNvSpPr>
          <p:nvPr/>
        </p:nvSpPr>
        <p:spPr bwMode="auto">
          <a:xfrm>
            <a:off x="4810920" y="4687041"/>
            <a:ext cx="239713" cy="209550"/>
          </a:xfrm>
          <a:custGeom>
            <a:avLst/>
            <a:gdLst>
              <a:gd name="T0" fmla="*/ 162085 w 65"/>
              <a:gd name="T1" fmla="*/ 0 h 57"/>
              <a:gd name="T2" fmla="*/ 180504 w 65"/>
              <a:gd name="T3" fmla="*/ 22077 h 57"/>
              <a:gd name="T4" fmla="*/ 187871 w 65"/>
              <a:gd name="T5" fmla="*/ 66231 h 57"/>
              <a:gd name="T6" fmla="*/ 180504 w 65"/>
              <a:gd name="T7" fmla="*/ 110385 h 57"/>
              <a:gd name="T8" fmla="*/ 162085 w 65"/>
              <a:gd name="T9" fmla="*/ 132462 h 57"/>
              <a:gd name="T10" fmla="*/ 147350 w 65"/>
              <a:gd name="T11" fmla="*/ 121423 h 57"/>
              <a:gd name="T12" fmla="*/ 51573 w 65"/>
              <a:gd name="T13" fmla="*/ 110385 h 57"/>
              <a:gd name="T14" fmla="*/ 33154 w 65"/>
              <a:gd name="T15" fmla="*/ 154539 h 57"/>
              <a:gd name="T16" fmla="*/ 33154 w 65"/>
              <a:gd name="T17" fmla="*/ 143500 h 57"/>
              <a:gd name="T18" fmla="*/ 173136 w 65"/>
              <a:gd name="T19" fmla="*/ 143500 h 57"/>
              <a:gd name="T20" fmla="*/ 173136 w 65"/>
              <a:gd name="T21" fmla="*/ 161898 h 57"/>
              <a:gd name="T22" fmla="*/ 187871 w 65"/>
              <a:gd name="T23" fmla="*/ 161898 h 57"/>
              <a:gd name="T24" fmla="*/ 191555 w 65"/>
              <a:gd name="T25" fmla="*/ 161898 h 57"/>
              <a:gd name="T26" fmla="*/ 191555 w 65"/>
              <a:gd name="T27" fmla="*/ 161898 h 57"/>
              <a:gd name="T28" fmla="*/ 195239 w 65"/>
              <a:gd name="T29" fmla="*/ 172936 h 57"/>
              <a:gd name="T30" fmla="*/ 202606 w 65"/>
              <a:gd name="T31" fmla="*/ 172936 h 57"/>
              <a:gd name="T32" fmla="*/ 202606 w 65"/>
              <a:gd name="T33" fmla="*/ 169257 h 57"/>
              <a:gd name="T34" fmla="*/ 239444 w 65"/>
              <a:gd name="T35" fmla="*/ 169257 h 57"/>
              <a:gd name="T36" fmla="*/ 239444 w 65"/>
              <a:gd name="T37" fmla="*/ 187654 h 57"/>
              <a:gd name="T38" fmla="*/ 202606 w 65"/>
              <a:gd name="T39" fmla="*/ 187654 h 57"/>
              <a:gd name="T40" fmla="*/ 202606 w 65"/>
              <a:gd name="T41" fmla="*/ 183975 h 57"/>
              <a:gd name="T42" fmla="*/ 195239 w 65"/>
              <a:gd name="T43" fmla="*/ 183975 h 57"/>
              <a:gd name="T44" fmla="*/ 191555 w 65"/>
              <a:gd name="T45" fmla="*/ 183975 h 57"/>
              <a:gd name="T46" fmla="*/ 191555 w 65"/>
              <a:gd name="T47" fmla="*/ 180295 h 57"/>
              <a:gd name="T48" fmla="*/ 184188 w 65"/>
              <a:gd name="T49" fmla="*/ 169257 h 57"/>
              <a:gd name="T50" fmla="*/ 173136 w 65"/>
              <a:gd name="T51" fmla="*/ 169257 h 57"/>
              <a:gd name="T52" fmla="*/ 173136 w 65"/>
              <a:gd name="T53" fmla="*/ 187654 h 57"/>
              <a:gd name="T54" fmla="*/ 184188 w 65"/>
              <a:gd name="T55" fmla="*/ 187654 h 57"/>
              <a:gd name="T56" fmla="*/ 184188 w 65"/>
              <a:gd name="T57" fmla="*/ 209731 h 57"/>
              <a:gd name="T58" fmla="*/ 22103 w 65"/>
              <a:gd name="T59" fmla="*/ 209731 h 57"/>
              <a:gd name="T60" fmla="*/ 22103 w 65"/>
              <a:gd name="T61" fmla="*/ 187654 h 57"/>
              <a:gd name="T62" fmla="*/ 33154 w 65"/>
              <a:gd name="T63" fmla="*/ 187654 h 57"/>
              <a:gd name="T64" fmla="*/ 33154 w 65"/>
              <a:gd name="T65" fmla="*/ 165577 h 57"/>
              <a:gd name="T66" fmla="*/ 36838 w 65"/>
              <a:gd name="T67" fmla="*/ 58872 h 57"/>
              <a:gd name="T68" fmla="*/ 147350 w 65"/>
              <a:gd name="T69" fmla="*/ 11038 h 57"/>
              <a:gd name="T70" fmla="*/ 162085 w 65"/>
              <a:gd name="T71" fmla="*/ 0 h 57"/>
              <a:gd name="T72" fmla="*/ 169453 w 65"/>
              <a:gd name="T73" fmla="*/ 25756 h 57"/>
              <a:gd name="T74" fmla="*/ 162085 w 65"/>
              <a:gd name="T75" fmla="*/ 14718 h 57"/>
              <a:gd name="T76" fmla="*/ 158401 w 65"/>
              <a:gd name="T77" fmla="*/ 25756 h 57"/>
              <a:gd name="T78" fmla="*/ 154718 w 65"/>
              <a:gd name="T79" fmla="*/ 66231 h 57"/>
              <a:gd name="T80" fmla="*/ 158401 w 65"/>
              <a:gd name="T81" fmla="*/ 106705 h 57"/>
              <a:gd name="T82" fmla="*/ 162085 w 65"/>
              <a:gd name="T83" fmla="*/ 117744 h 57"/>
              <a:gd name="T84" fmla="*/ 169453 w 65"/>
              <a:gd name="T85" fmla="*/ 106705 h 57"/>
              <a:gd name="T86" fmla="*/ 173136 w 65"/>
              <a:gd name="T87" fmla="*/ 66231 h 57"/>
              <a:gd name="T88" fmla="*/ 169453 w 65"/>
              <a:gd name="T89" fmla="*/ 25756 h 57"/>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65" h="57">
                <a:moveTo>
                  <a:pt x="44" y="0"/>
                </a:moveTo>
                <a:cubicBezTo>
                  <a:pt x="46" y="0"/>
                  <a:pt x="48" y="2"/>
                  <a:pt x="49" y="6"/>
                </a:cubicBezTo>
                <a:cubicBezTo>
                  <a:pt x="50" y="9"/>
                  <a:pt x="51" y="13"/>
                  <a:pt x="51" y="18"/>
                </a:cubicBezTo>
                <a:cubicBezTo>
                  <a:pt x="51" y="22"/>
                  <a:pt x="50" y="27"/>
                  <a:pt x="49" y="30"/>
                </a:cubicBezTo>
                <a:cubicBezTo>
                  <a:pt x="48" y="33"/>
                  <a:pt x="46" y="36"/>
                  <a:pt x="44" y="36"/>
                </a:cubicBezTo>
                <a:cubicBezTo>
                  <a:pt x="43" y="36"/>
                  <a:pt x="41" y="35"/>
                  <a:pt x="40" y="33"/>
                </a:cubicBezTo>
                <a:cubicBezTo>
                  <a:pt x="34" y="29"/>
                  <a:pt x="22" y="26"/>
                  <a:pt x="14" y="30"/>
                </a:cubicBezTo>
                <a:cubicBezTo>
                  <a:pt x="10" y="32"/>
                  <a:pt x="7" y="37"/>
                  <a:pt x="9" y="42"/>
                </a:cubicBezTo>
                <a:cubicBezTo>
                  <a:pt x="9" y="39"/>
                  <a:pt x="9" y="39"/>
                  <a:pt x="9" y="39"/>
                </a:cubicBezTo>
                <a:cubicBezTo>
                  <a:pt x="47" y="39"/>
                  <a:pt x="47" y="39"/>
                  <a:pt x="47" y="39"/>
                </a:cubicBezTo>
                <a:cubicBezTo>
                  <a:pt x="47" y="44"/>
                  <a:pt x="47" y="44"/>
                  <a:pt x="47" y="44"/>
                </a:cubicBezTo>
                <a:cubicBezTo>
                  <a:pt x="51" y="44"/>
                  <a:pt x="51" y="44"/>
                  <a:pt x="51" y="44"/>
                </a:cubicBezTo>
                <a:cubicBezTo>
                  <a:pt x="52" y="44"/>
                  <a:pt x="52" y="44"/>
                  <a:pt x="52" y="44"/>
                </a:cubicBezTo>
                <a:cubicBezTo>
                  <a:pt x="52" y="44"/>
                  <a:pt x="52" y="44"/>
                  <a:pt x="52" y="44"/>
                </a:cubicBezTo>
                <a:cubicBezTo>
                  <a:pt x="53" y="47"/>
                  <a:pt x="53" y="47"/>
                  <a:pt x="53" y="47"/>
                </a:cubicBezTo>
                <a:cubicBezTo>
                  <a:pt x="55" y="47"/>
                  <a:pt x="55" y="47"/>
                  <a:pt x="55" y="47"/>
                </a:cubicBezTo>
                <a:cubicBezTo>
                  <a:pt x="55" y="46"/>
                  <a:pt x="55" y="46"/>
                  <a:pt x="55" y="46"/>
                </a:cubicBezTo>
                <a:cubicBezTo>
                  <a:pt x="65" y="46"/>
                  <a:pt x="65" y="46"/>
                  <a:pt x="65" y="46"/>
                </a:cubicBezTo>
                <a:cubicBezTo>
                  <a:pt x="65" y="51"/>
                  <a:pt x="65" y="51"/>
                  <a:pt x="65" y="51"/>
                </a:cubicBezTo>
                <a:cubicBezTo>
                  <a:pt x="55" y="51"/>
                  <a:pt x="55" y="51"/>
                  <a:pt x="55" y="51"/>
                </a:cubicBezTo>
                <a:cubicBezTo>
                  <a:pt x="55" y="50"/>
                  <a:pt x="55" y="50"/>
                  <a:pt x="55" y="50"/>
                </a:cubicBezTo>
                <a:cubicBezTo>
                  <a:pt x="53" y="50"/>
                  <a:pt x="53" y="50"/>
                  <a:pt x="53" y="50"/>
                </a:cubicBezTo>
                <a:cubicBezTo>
                  <a:pt x="52" y="50"/>
                  <a:pt x="52" y="50"/>
                  <a:pt x="52" y="50"/>
                </a:cubicBezTo>
                <a:cubicBezTo>
                  <a:pt x="52" y="49"/>
                  <a:pt x="52" y="49"/>
                  <a:pt x="52" y="49"/>
                </a:cubicBezTo>
                <a:cubicBezTo>
                  <a:pt x="50" y="46"/>
                  <a:pt x="50" y="46"/>
                  <a:pt x="50" y="46"/>
                </a:cubicBezTo>
                <a:cubicBezTo>
                  <a:pt x="47" y="46"/>
                  <a:pt x="47" y="46"/>
                  <a:pt x="47" y="46"/>
                </a:cubicBezTo>
                <a:cubicBezTo>
                  <a:pt x="47" y="51"/>
                  <a:pt x="47" y="51"/>
                  <a:pt x="47" y="51"/>
                </a:cubicBezTo>
                <a:cubicBezTo>
                  <a:pt x="50" y="51"/>
                  <a:pt x="50" y="51"/>
                  <a:pt x="50" y="51"/>
                </a:cubicBezTo>
                <a:cubicBezTo>
                  <a:pt x="50" y="57"/>
                  <a:pt x="50" y="57"/>
                  <a:pt x="50" y="57"/>
                </a:cubicBezTo>
                <a:cubicBezTo>
                  <a:pt x="6" y="57"/>
                  <a:pt x="6" y="57"/>
                  <a:pt x="6" y="57"/>
                </a:cubicBezTo>
                <a:cubicBezTo>
                  <a:pt x="6" y="51"/>
                  <a:pt x="6" y="51"/>
                  <a:pt x="6" y="51"/>
                </a:cubicBezTo>
                <a:cubicBezTo>
                  <a:pt x="9" y="51"/>
                  <a:pt x="9" y="51"/>
                  <a:pt x="9" y="51"/>
                </a:cubicBezTo>
                <a:cubicBezTo>
                  <a:pt x="9" y="45"/>
                  <a:pt x="9" y="45"/>
                  <a:pt x="9" y="45"/>
                </a:cubicBezTo>
                <a:cubicBezTo>
                  <a:pt x="0" y="38"/>
                  <a:pt x="1" y="25"/>
                  <a:pt x="10" y="16"/>
                </a:cubicBezTo>
                <a:cubicBezTo>
                  <a:pt x="19" y="7"/>
                  <a:pt x="34" y="8"/>
                  <a:pt x="40" y="3"/>
                </a:cubicBezTo>
                <a:cubicBezTo>
                  <a:pt x="41" y="1"/>
                  <a:pt x="43" y="0"/>
                  <a:pt x="44" y="0"/>
                </a:cubicBezTo>
                <a:close/>
                <a:moveTo>
                  <a:pt x="46" y="7"/>
                </a:moveTo>
                <a:cubicBezTo>
                  <a:pt x="45" y="5"/>
                  <a:pt x="45" y="4"/>
                  <a:pt x="44" y="4"/>
                </a:cubicBezTo>
                <a:cubicBezTo>
                  <a:pt x="44" y="4"/>
                  <a:pt x="43" y="5"/>
                  <a:pt x="43" y="7"/>
                </a:cubicBezTo>
                <a:cubicBezTo>
                  <a:pt x="42" y="10"/>
                  <a:pt x="42" y="14"/>
                  <a:pt x="42" y="18"/>
                </a:cubicBezTo>
                <a:cubicBezTo>
                  <a:pt x="42" y="22"/>
                  <a:pt x="42" y="26"/>
                  <a:pt x="43" y="29"/>
                </a:cubicBezTo>
                <a:cubicBezTo>
                  <a:pt x="43" y="31"/>
                  <a:pt x="44" y="32"/>
                  <a:pt x="44" y="32"/>
                </a:cubicBezTo>
                <a:cubicBezTo>
                  <a:pt x="45" y="32"/>
                  <a:pt x="45" y="31"/>
                  <a:pt x="46" y="29"/>
                </a:cubicBezTo>
                <a:cubicBezTo>
                  <a:pt x="46" y="26"/>
                  <a:pt x="47" y="22"/>
                  <a:pt x="47" y="18"/>
                </a:cubicBezTo>
                <a:cubicBezTo>
                  <a:pt x="47" y="14"/>
                  <a:pt x="46" y="10"/>
                  <a:pt x="46" y="7"/>
                </a:cubicBezTo>
                <a:close/>
              </a:path>
            </a:pathLst>
          </a:custGeom>
          <a:solidFill>
            <a:schemeClr val="bg1"/>
          </a:solidFill>
          <a:ln>
            <a:noFill/>
          </a:ln>
        </p:spPr>
        <p:txBody>
          <a:body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方正黑体简体" panose="02010601030101010101" pitchFamily="2" charset="-122"/>
              <a:cs typeface="+mn-cs"/>
              <a:sym typeface="Arial" panose="020B0604020202020204" pitchFamily="34" charset="0"/>
            </a:endParaRPr>
          </a:p>
        </p:txBody>
      </p:sp>
      <p:sp>
        <p:nvSpPr>
          <p:cNvPr id="300" name="Freeform 392"/>
          <p:cNvSpPr>
            <a:spLocks noEditPoints="1"/>
          </p:cNvSpPr>
          <p:nvPr/>
        </p:nvSpPr>
        <p:spPr bwMode="auto">
          <a:xfrm>
            <a:off x="6426995" y="3875828"/>
            <a:ext cx="128588" cy="273050"/>
          </a:xfrm>
          <a:custGeom>
            <a:avLst/>
            <a:gdLst>
              <a:gd name="T0" fmla="*/ 55429 w 35"/>
              <a:gd name="T1" fmla="*/ 132641 h 74"/>
              <a:gd name="T2" fmla="*/ 51734 w 35"/>
              <a:gd name="T3" fmla="*/ 121588 h 74"/>
              <a:gd name="T4" fmla="*/ 33257 w 35"/>
              <a:gd name="T5" fmla="*/ 136326 h 74"/>
              <a:gd name="T6" fmla="*/ 22172 w 35"/>
              <a:gd name="T7" fmla="*/ 165801 h 74"/>
              <a:gd name="T8" fmla="*/ 48038 w 35"/>
              <a:gd name="T9" fmla="*/ 202646 h 74"/>
              <a:gd name="T10" fmla="*/ 70210 w 35"/>
              <a:gd name="T11" fmla="*/ 206330 h 74"/>
              <a:gd name="T12" fmla="*/ 66515 w 35"/>
              <a:gd name="T13" fmla="*/ 195277 h 74"/>
              <a:gd name="T14" fmla="*/ 51734 w 35"/>
              <a:gd name="T15" fmla="*/ 173170 h 74"/>
              <a:gd name="T16" fmla="*/ 36953 w 35"/>
              <a:gd name="T17" fmla="*/ 151063 h 74"/>
              <a:gd name="T18" fmla="*/ 55429 w 35"/>
              <a:gd name="T19" fmla="*/ 246860 h 74"/>
              <a:gd name="T20" fmla="*/ 59124 w 35"/>
              <a:gd name="T21" fmla="*/ 254229 h 74"/>
              <a:gd name="T22" fmla="*/ 70210 w 35"/>
              <a:gd name="T23" fmla="*/ 224753 h 74"/>
              <a:gd name="T24" fmla="*/ 40648 w 35"/>
              <a:gd name="T25" fmla="*/ 221068 h 74"/>
              <a:gd name="T26" fmla="*/ 0 w 35"/>
              <a:gd name="T27" fmla="*/ 162117 h 74"/>
              <a:gd name="T28" fmla="*/ 22172 w 35"/>
              <a:gd name="T29" fmla="*/ 121588 h 74"/>
              <a:gd name="T30" fmla="*/ 48038 w 35"/>
              <a:gd name="T31" fmla="*/ 99481 h 74"/>
              <a:gd name="T32" fmla="*/ 36953 w 35"/>
              <a:gd name="T33" fmla="*/ 29476 h 74"/>
              <a:gd name="T34" fmla="*/ 59124 w 35"/>
              <a:gd name="T35" fmla="*/ 0 h 74"/>
              <a:gd name="T36" fmla="*/ 81296 w 35"/>
              <a:gd name="T37" fmla="*/ 11053 h 74"/>
              <a:gd name="T38" fmla="*/ 81296 w 35"/>
              <a:gd name="T39" fmla="*/ 84743 h 74"/>
              <a:gd name="T40" fmla="*/ 73905 w 35"/>
              <a:gd name="T41" fmla="*/ 125272 h 74"/>
              <a:gd name="T42" fmla="*/ 77600 w 35"/>
              <a:gd name="T43" fmla="*/ 128957 h 74"/>
              <a:gd name="T44" fmla="*/ 114553 w 35"/>
              <a:gd name="T45" fmla="*/ 143694 h 74"/>
              <a:gd name="T46" fmla="*/ 96077 w 35"/>
              <a:gd name="T47" fmla="*/ 221068 h 74"/>
              <a:gd name="T48" fmla="*/ 88686 w 35"/>
              <a:gd name="T49" fmla="*/ 246860 h 74"/>
              <a:gd name="T50" fmla="*/ 40648 w 35"/>
              <a:gd name="T51" fmla="*/ 265282 h 74"/>
              <a:gd name="T52" fmla="*/ 29562 w 35"/>
              <a:gd name="T53" fmla="*/ 250544 h 74"/>
              <a:gd name="T54" fmla="*/ 40648 w 35"/>
              <a:gd name="T55" fmla="*/ 232122 h 74"/>
              <a:gd name="T56" fmla="*/ 77600 w 35"/>
              <a:gd name="T57" fmla="*/ 147379 h 74"/>
              <a:gd name="T58" fmla="*/ 88686 w 35"/>
              <a:gd name="T59" fmla="*/ 198962 h 74"/>
              <a:gd name="T60" fmla="*/ 103467 w 35"/>
              <a:gd name="T61" fmla="*/ 187908 h 74"/>
              <a:gd name="T62" fmla="*/ 88686 w 35"/>
              <a:gd name="T63" fmla="*/ 151063 h 74"/>
              <a:gd name="T64" fmla="*/ 66515 w 35"/>
              <a:gd name="T65" fmla="*/ 77374 h 74"/>
              <a:gd name="T66" fmla="*/ 66515 w 35"/>
              <a:gd name="T67" fmla="*/ 22107 h 74"/>
              <a:gd name="T68" fmla="*/ 62819 w 35"/>
              <a:gd name="T69" fmla="*/ 18422 h 74"/>
              <a:gd name="T70" fmla="*/ 55429 w 35"/>
              <a:gd name="T71" fmla="*/ 29476 h 74"/>
              <a:gd name="T72" fmla="*/ 62819 w 35"/>
              <a:gd name="T73" fmla="*/ 81058 h 7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35" h="74">
                <a:moveTo>
                  <a:pt x="10" y="41"/>
                </a:moveTo>
                <a:cubicBezTo>
                  <a:pt x="11" y="39"/>
                  <a:pt x="13" y="37"/>
                  <a:pt x="15" y="36"/>
                </a:cubicBezTo>
                <a:cubicBezTo>
                  <a:pt x="15" y="35"/>
                  <a:pt x="15" y="35"/>
                  <a:pt x="15" y="35"/>
                </a:cubicBezTo>
                <a:cubicBezTo>
                  <a:pt x="14" y="33"/>
                  <a:pt x="14" y="33"/>
                  <a:pt x="14" y="33"/>
                </a:cubicBezTo>
                <a:cubicBezTo>
                  <a:pt x="14" y="33"/>
                  <a:pt x="14" y="33"/>
                  <a:pt x="14" y="33"/>
                </a:cubicBezTo>
                <a:cubicBezTo>
                  <a:pt x="12" y="34"/>
                  <a:pt x="11" y="35"/>
                  <a:pt x="9" y="37"/>
                </a:cubicBezTo>
                <a:cubicBezTo>
                  <a:pt x="8" y="38"/>
                  <a:pt x="7" y="40"/>
                  <a:pt x="7" y="41"/>
                </a:cubicBezTo>
                <a:cubicBezTo>
                  <a:pt x="6" y="42"/>
                  <a:pt x="6" y="43"/>
                  <a:pt x="6" y="45"/>
                </a:cubicBezTo>
                <a:cubicBezTo>
                  <a:pt x="6" y="47"/>
                  <a:pt x="6" y="49"/>
                  <a:pt x="8" y="51"/>
                </a:cubicBezTo>
                <a:cubicBezTo>
                  <a:pt x="9" y="53"/>
                  <a:pt x="11" y="54"/>
                  <a:pt x="13" y="55"/>
                </a:cubicBezTo>
                <a:cubicBezTo>
                  <a:pt x="14" y="56"/>
                  <a:pt x="16" y="56"/>
                  <a:pt x="17" y="56"/>
                </a:cubicBezTo>
                <a:cubicBezTo>
                  <a:pt x="18" y="56"/>
                  <a:pt x="18" y="56"/>
                  <a:pt x="19" y="56"/>
                </a:cubicBezTo>
                <a:cubicBezTo>
                  <a:pt x="19" y="55"/>
                  <a:pt x="19" y="55"/>
                  <a:pt x="19" y="55"/>
                </a:cubicBezTo>
                <a:cubicBezTo>
                  <a:pt x="19" y="54"/>
                  <a:pt x="18" y="53"/>
                  <a:pt x="18" y="53"/>
                </a:cubicBezTo>
                <a:cubicBezTo>
                  <a:pt x="18" y="51"/>
                  <a:pt x="17" y="48"/>
                  <a:pt x="17" y="45"/>
                </a:cubicBezTo>
                <a:cubicBezTo>
                  <a:pt x="16" y="46"/>
                  <a:pt x="15" y="47"/>
                  <a:pt x="14" y="47"/>
                </a:cubicBezTo>
                <a:cubicBezTo>
                  <a:pt x="12" y="47"/>
                  <a:pt x="10" y="45"/>
                  <a:pt x="10" y="43"/>
                </a:cubicBezTo>
                <a:cubicBezTo>
                  <a:pt x="10" y="42"/>
                  <a:pt x="10" y="42"/>
                  <a:pt x="10" y="41"/>
                </a:cubicBezTo>
                <a:close/>
                <a:moveTo>
                  <a:pt x="11" y="63"/>
                </a:moveTo>
                <a:cubicBezTo>
                  <a:pt x="14" y="63"/>
                  <a:pt x="15" y="65"/>
                  <a:pt x="15" y="67"/>
                </a:cubicBezTo>
                <a:cubicBezTo>
                  <a:pt x="15" y="67"/>
                  <a:pt x="15" y="68"/>
                  <a:pt x="15" y="69"/>
                </a:cubicBezTo>
                <a:cubicBezTo>
                  <a:pt x="15" y="69"/>
                  <a:pt x="16" y="69"/>
                  <a:pt x="16" y="69"/>
                </a:cubicBezTo>
                <a:cubicBezTo>
                  <a:pt x="18" y="69"/>
                  <a:pt x="19" y="68"/>
                  <a:pt x="19" y="66"/>
                </a:cubicBezTo>
                <a:cubicBezTo>
                  <a:pt x="19" y="64"/>
                  <a:pt x="19" y="63"/>
                  <a:pt x="19" y="61"/>
                </a:cubicBezTo>
                <a:cubicBezTo>
                  <a:pt x="19" y="62"/>
                  <a:pt x="18" y="62"/>
                  <a:pt x="17" y="61"/>
                </a:cubicBezTo>
                <a:cubicBezTo>
                  <a:pt x="15" y="61"/>
                  <a:pt x="13" y="61"/>
                  <a:pt x="11" y="60"/>
                </a:cubicBezTo>
                <a:cubicBezTo>
                  <a:pt x="8" y="59"/>
                  <a:pt x="5" y="56"/>
                  <a:pt x="3" y="54"/>
                </a:cubicBezTo>
                <a:cubicBezTo>
                  <a:pt x="1" y="51"/>
                  <a:pt x="0" y="48"/>
                  <a:pt x="0" y="44"/>
                </a:cubicBezTo>
                <a:cubicBezTo>
                  <a:pt x="1" y="43"/>
                  <a:pt x="1" y="41"/>
                  <a:pt x="2" y="39"/>
                </a:cubicBezTo>
                <a:cubicBezTo>
                  <a:pt x="3" y="37"/>
                  <a:pt x="4" y="35"/>
                  <a:pt x="6" y="33"/>
                </a:cubicBezTo>
                <a:cubicBezTo>
                  <a:pt x="7" y="32"/>
                  <a:pt x="9" y="30"/>
                  <a:pt x="10" y="29"/>
                </a:cubicBezTo>
                <a:cubicBezTo>
                  <a:pt x="11" y="28"/>
                  <a:pt x="12" y="27"/>
                  <a:pt x="13" y="27"/>
                </a:cubicBezTo>
                <a:cubicBezTo>
                  <a:pt x="12" y="24"/>
                  <a:pt x="11" y="21"/>
                  <a:pt x="11" y="18"/>
                </a:cubicBezTo>
                <a:cubicBezTo>
                  <a:pt x="10" y="14"/>
                  <a:pt x="10" y="11"/>
                  <a:pt x="10" y="8"/>
                </a:cubicBezTo>
                <a:cubicBezTo>
                  <a:pt x="10" y="4"/>
                  <a:pt x="12" y="2"/>
                  <a:pt x="14" y="1"/>
                </a:cubicBezTo>
                <a:cubicBezTo>
                  <a:pt x="15" y="0"/>
                  <a:pt x="16" y="0"/>
                  <a:pt x="16" y="0"/>
                </a:cubicBezTo>
                <a:cubicBezTo>
                  <a:pt x="18" y="0"/>
                  <a:pt x="19" y="0"/>
                  <a:pt x="20" y="1"/>
                </a:cubicBezTo>
                <a:cubicBezTo>
                  <a:pt x="21" y="1"/>
                  <a:pt x="22" y="2"/>
                  <a:pt x="22" y="3"/>
                </a:cubicBezTo>
                <a:cubicBezTo>
                  <a:pt x="23" y="5"/>
                  <a:pt x="24" y="7"/>
                  <a:pt x="24" y="9"/>
                </a:cubicBezTo>
                <a:cubicBezTo>
                  <a:pt x="25" y="15"/>
                  <a:pt x="24" y="19"/>
                  <a:pt x="22" y="23"/>
                </a:cubicBezTo>
                <a:cubicBezTo>
                  <a:pt x="21" y="25"/>
                  <a:pt x="20" y="27"/>
                  <a:pt x="18" y="28"/>
                </a:cubicBezTo>
                <a:cubicBezTo>
                  <a:pt x="19" y="30"/>
                  <a:pt x="19" y="32"/>
                  <a:pt x="20" y="34"/>
                </a:cubicBezTo>
                <a:cubicBezTo>
                  <a:pt x="20" y="35"/>
                  <a:pt x="20" y="35"/>
                  <a:pt x="20" y="35"/>
                </a:cubicBezTo>
                <a:cubicBezTo>
                  <a:pt x="20" y="35"/>
                  <a:pt x="21" y="35"/>
                  <a:pt x="21" y="35"/>
                </a:cubicBezTo>
                <a:cubicBezTo>
                  <a:pt x="23" y="35"/>
                  <a:pt x="24" y="36"/>
                  <a:pt x="26" y="36"/>
                </a:cubicBezTo>
                <a:cubicBezTo>
                  <a:pt x="28" y="37"/>
                  <a:pt x="29" y="38"/>
                  <a:pt x="31" y="39"/>
                </a:cubicBezTo>
                <a:cubicBezTo>
                  <a:pt x="34" y="43"/>
                  <a:pt x="35" y="47"/>
                  <a:pt x="32" y="53"/>
                </a:cubicBezTo>
                <a:cubicBezTo>
                  <a:pt x="31" y="56"/>
                  <a:pt x="29" y="58"/>
                  <a:pt x="26" y="60"/>
                </a:cubicBezTo>
                <a:cubicBezTo>
                  <a:pt x="26" y="60"/>
                  <a:pt x="25" y="60"/>
                  <a:pt x="25" y="60"/>
                </a:cubicBezTo>
                <a:cubicBezTo>
                  <a:pt x="25" y="62"/>
                  <a:pt x="25" y="65"/>
                  <a:pt x="24" y="67"/>
                </a:cubicBezTo>
                <a:cubicBezTo>
                  <a:pt x="24" y="71"/>
                  <a:pt x="21" y="74"/>
                  <a:pt x="16" y="74"/>
                </a:cubicBezTo>
                <a:cubicBezTo>
                  <a:pt x="14" y="74"/>
                  <a:pt x="12" y="73"/>
                  <a:pt x="11" y="72"/>
                </a:cubicBezTo>
                <a:cubicBezTo>
                  <a:pt x="9" y="71"/>
                  <a:pt x="8" y="70"/>
                  <a:pt x="8" y="68"/>
                </a:cubicBezTo>
                <a:cubicBezTo>
                  <a:pt x="8" y="68"/>
                  <a:pt x="8" y="68"/>
                  <a:pt x="8" y="68"/>
                </a:cubicBezTo>
                <a:cubicBezTo>
                  <a:pt x="8" y="68"/>
                  <a:pt x="7" y="67"/>
                  <a:pt x="7" y="67"/>
                </a:cubicBezTo>
                <a:cubicBezTo>
                  <a:pt x="7" y="65"/>
                  <a:pt x="9" y="63"/>
                  <a:pt x="11" y="63"/>
                </a:cubicBezTo>
                <a:close/>
                <a:moveTo>
                  <a:pt x="24" y="41"/>
                </a:moveTo>
                <a:cubicBezTo>
                  <a:pt x="23" y="41"/>
                  <a:pt x="22" y="40"/>
                  <a:pt x="21" y="40"/>
                </a:cubicBezTo>
                <a:cubicBezTo>
                  <a:pt x="22" y="44"/>
                  <a:pt x="23" y="48"/>
                  <a:pt x="24" y="52"/>
                </a:cubicBezTo>
                <a:cubicBezTo>
                  <a:pt x="24" y="53"/>
                  <a:pt x="24" y="54"/>
                  <a:pt x="24" y="54"/>
                </a:cubicBezTo>
                <a:cubicBezTo>
                  <a:pt x="24" y="55"/>
                  <a:pt x="24" y="55"/>
                  <a:pt x="24" y="55"/>
                </a:cubicBezTo>
                <a:cubicBezTo>
                  <a:pt x="26" y="54"/>
                  <a:pt x="27" y="53"/>
                  <a:pt x="28" y="51"/>
                </a:cubicBezTo>
                <a:cubicBezTo>
                  <a:pt x="29" y="48"/>
                  <a:pt x="29" y="45"/>
                  <a:pt x="27" y="43"/>
                </a:cubicBezTo>
                <a:cubicBezTo>
                  <a:pt x="26" y="42"/>
                  <a:pt x="25" y="42"/>
                  <a:pt x="24" y="41"/>
                </a:cubicBezTo>
                <a:close/>
                <a:moveTo>
                  <a:pt x="17" y="22"/>
                </a:moveTo>
                <a:cubicBezTo>
                  <a:pt x="17" y="21"/>
                  <a:pt x="17" y="21"/>
                  <a:pt x="18" y="21"/>
                </a:cubicBezTo>
                <a:cubicBezTo>
                  <a:pt x="19" y="18"/>
                  <a:pt x="19" y="14"/>
                  <a:pt x="19" y="10"/>
                </a:cubicBezTo>
                <a:cubicBezTo>
                  <a:pt x="19" y="8"/>
                  <a:pt x="18" y="7"/>
                  <a:pt x="18" y="6"/>
                </a:cubicBezTo>
                <a:cubicBezTo>
                  <a:pt x="17" y="5"/>
                  <a:pt x="17" y="5"/>
                  <a:pt x="17" y="5"/>
                </a:cubicBezTo>
                <a:cubicBezTo>
                  <a:pt x="17" y="5"/>
                  <a:pt x="17" y="5"/>
                  <a:pt x="17" y="5"/>
                </a:cubicBezTo>
                <a:cubicBezTo>
                  <a:pt x="17" y="5"/>
                  <a:pt x="17" y="5"/>
                  <a:pt x="16" y="5"/>
                </a:cubicBezTo>
                <a:cubicBezTo>
                  <a:pt x="16" y="6"/>
                  <a:pt x="16" y="7"/>
                  <a:pt x="15" y="8"/>
                </a:cubicBezTo>
                <a:cubicBezTo>
                  <a:pt x="15" y="11"/>
                  <a:pt x="15" y="14"/>
                  <a:pt x="16" y="17"/>
                </a:cubicBezTo>
                <a:cubicBezTo>
                  <a:pt x="16" y="19"/>
                  <a:pt x="17" y="20"/>
                  <a:pt x="17" y="22"/>
                </a:cubicBezTo>
                <a:close/>
              </a:path>
            </a:pathLst>
          </a:custGeom>
          <a:solidFill>
            <a:schemeClr val="bg1"/>
          </a:solidFill>
          <a:ln>
            <a:noFill/>
          </a:ln>
        </p:spPr>
        <p:txBody>
          <a:body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方正黑体简体" panose="02010601030101010101" pitchFamily="2" charset="-122"/>
              <a:cs typeface="+mn-cs"/>
              <a:sym typeface="Arial" panose="020B0604020202020204" pitchFamily="34" charset="0"/>
            </a:endParaRPr>
          </a:p>
        </p:txBody>
      </p:sp>
      <p:sp>
        <p:nvSpPr>
          <p:cNvPr id="301" name="Freeform 393"/>
          <p:cNvSpPr/>
          <p:nvPr/>
        </p:nvSpPr>
        <p:spPr bwMode="auto">
          <a:xfrm>
            <a:off x="5641183" y="4675928"/>
            <a:ext cx="128587" cy="238125"/>
          </a:xfrm>
          <a:custGeom>
            <a:avLst/>
            <a:gdLst>
              <a:gd name="T0" fmla="*/ 40099 w 35"/>
              <a:gd name="T1" fmla="*/ 0 h 65"/>
              <a:gd name="T2" fmla="*/ 58325 w 35"/>
              <a:gd name="T3" fmla="*/ 0 h 65"/>
              <a:gd name="T4" fmla="*/ 58325 w 35"/>
              <a:gd name="T5" fmla="*/ 21941 h 65"/>
              <a:gd name="T6" fmla="*/ 69262 w 35"/>
              <a:gd name="T7" fmla="*/ 21941 h 65"/>
              <a:gd name="T8" fmla="*/ 69262 w 35"/>
              <a:gd name="T9" fmla="*/ 0 h 65"/>
              <a:gd name="T10" fmla="*/ 87488 w 35"/>
              <a:gd name="T11" fmla="*/ 0 h 65"/>
              <a:gd name="T12" fmla="*/ 87488 w 35"/>
              <a:gd name="T13" fmla="*/ 21941 h 65"/>
              <a:gd name="T14" fmla="*/ 98424 w 35"/>
              <a:gd name="T15" fmla="*/ 21941 h 65"/>
              <a:gd name="T16" fmla="*/ 98424 w 35"/>
              <a:gd name="T17" fmla="*/ 0 h 65"/>
              <a:gd name="T18" fmla="*/ 127587 w 35"/>
              <a:gd name="T19" fmla="*/ 29255 h 65"/>
              <a:gd name="T20" fmla="*/ 127587 w 35"/>
              <a:gd name="T21" fmla="*/ 40225 h 65"/>
              <a:gd name="T22" fmla="*/ 94779 w 35"/>
              <a:gd name="T23" fmla="*/ 40225 h 65"/>
              <a:gd name="T24" fmla="*/ 94779 w 35"/>
              <a:gd name="T25" fmla="*/ 51196 h 65"/>
              <a:gd name="T26" fmla="*/ 127587 w 35"/>
              <a:gd name="T27" fmla="*/ 51196 h 65"/>
              <a:gd name="T28" fmla="*/ 127587 w 35"/>
              <a:gd name="T29" fmla="*/ 65823 h 65"/>
              <a:gd name="T30" fmla="*/ 94779 w 35"/>
              <a:gd name="T31" fmla="*/ 65823 h 65"/>
              <a:gd name="T32" fmla="*/ 94779 w 35"/>
              <a:gd name="T33" fmla="*/ 76794 h 65"/>
              <a:gd name="T34" fmla="*/ 127587 w 35"/>
              <a:gd name="T35" fmla="*/ 76794 h 65"/>
              <a:gd name="T36" fmla="*/ 127587 w 35"/>
              <a:gd name="T37" fmla="*/ 95078 h 65"/>
              <a:gd name="T38" fmla="*/ 94779 w 35"/>
              <a:gd name="T39" fmla="*/ 95078 h 65"/>
              <a:gd name="T40" fmla="*/ 94779 w 35"/>
              <a:gd name="T41" fmla="*/ 106049 h 65"/>
              <a:gd name="T42" fmla="*/ 127587 w 35"/>
              <a:gd name="T43" fmla="*/ 106049 h 65"/>
              <a:gd name="T44" fmla="*/ 127587 w 35"/>
              <a:gd name="T45" fmla="*/ 124333 h 65"/>
              <a:gd name="T46" fmla="*/ 94779 w 35"/>
              <a:gd name="T47" fmla="*/ 124333 h 65"/>
              <a:gd name="T48" fmla="*/ 94779 w 35"/>
              <a:gd name="T49" fmla="*/ 135303 h 65"/>
              <a:gd name="T50" fmla="*/ 127587 w 35"/>
              <a:gd name="T51" fmla="*/ 135303 h 65"/>
              <a:gd name="T52" fmla="*/ 127587 w 35"/>
              <a:gd name="T53" fmla="*/ 138960 h 65"/>
              <a:gd name="T54" fmla="*/ 94779 w 35"/>
              <a:gd name="T55" fmla="*/ 168215 h 65"/>
              <a:gd name="T56" fmla="*/ 91134 w 35"/>
              <a:gd name="T57" fmla="*/ 168215 h 65"/>
              <a:gd name="T58" fmla="*/ 91134 w 35"/>
              <a:gd name="T59" fmla="*/ 204783 h 65"/>
              <a:gd name="T60" fmla="*/ 76552 w 35"/>
              <a:gd name="T61" fmla="*/ 204783 h 65"/>
              <a:gd name="T62" fmla="*/ 76552 w 35"/>
              <a:gd name="T63" fmla="*/ 237695 h 65"/>
              <a:gd name="T64" fmla="*/ 51035 w 35"/>
              <a:gd name="T65" fmla="*/ 237695 h 65"/>
              <a:gd name="T66" fmla="*/ 51035 w 35"/>
              <a:gd name="T67" fmla="*/ 204783 h 65"/>
              <a:gd name="T68" fmla="*/ 40099 w 35"/>
              <a:gd name="T69" fmla="*/ 204783 h 65"/>
              <a:gd name="T70" fmla="*/ 40099 w 35"/>
              <a:gd name="T71" fmla="*/ 168215 h 65"/>
              <a:gd name="T72" fmla="*/ 32808 w 35"/>
              <a:gd name="T73" fmla="*/ 168215 h 65"/>
              <a:gd name="T74" fmla="*/ 0 w 35"/>
              <a:gd name="T75" fmla="*/ 138960 h 65"/>
              <a:gd name="T76" fmla="*/ 0 w 35"/>
              <a:gd name="T77" fmla="*/ 135303 h 65"/>
              <a:gd name="T78" fmla="*/ 32808 w 35"/>
              <a:gd name="T79" fmla="*/ 135303 h 65"/>
              <a:gd name="T80" fmla="*/ 32808 w 35"/>
              <a:gd name="T81" fmla="*/ 124333 h 65"/>
              <a:gd name="T82" fmla="*/ 0 w 35"/>
              <a:gd name="T83" fmla="*/ 124333 h 65"/>
              <a:gd name="T84" fmla="*/ 0 w 35"/>
              <a:gd name="T85" fmla="*/ 106049 h 65"/>
              <a:gd name="T86" fmla="*/ 32808 w 35"/>
              <a:gd name="T87" fmla="*/ 106049 h 65"/>
              <a:gd name="T88" fmla="*/ 32808 w 35"/>
              <a:gd name="T89" fmla="*/ 95078 h 65"/>
              <a:gd name="T90" fmla="*/ 0 w 35"/>
              <a:gd name="T91" fmla="*/ 95078 h 65"/>
              <a:gd name="T92" fmla="*/ 0 w 35"/>
              <a:gd name="T93" fmla="*/ 76794 h 65"/>
              <a:gd name="T94" fmla="*/ 32808 w 35"/>
              <a:gd name="T95" fmla="*/ 76794 h 65"/>
              <a:gd name="T96" fmla="*/ 32808 w 35"/>
              <a:gd name="T97" fmla="*/ 65823 h 65"/>
              <a:gd name="T98" fmla="*/ 0 w 35"/>
              <a:gd name="T99" fmla="*/ 65823 h 65"/>
              <a:gd name="T100" fmla="*/ 0 w 35"/>
              <a:gd name="T101" fmla="*/ 51196 h 65"/>
              <a:gd name="T102" fmla="*/ 32808 w 35"/>
              <a:gd name="T103" fmla="*/ 51196 h 65"/>
              <a:gd name="T104" fmla="*/ 32808 w 35"/>
              <a:gd name="T105" fmla="*/ 40225 h 65"/>
              <a:gd name="T106" fmla="*/ 0 w 35"/>
              <a:gd name="T107" fmla="*/ 40225 h 65"/>
              <a:gd name="T108" fmla="*/ 0 w 35"/>
              <a:gd name="T109" fmla="*/ 29255 h 65"/>
              <a:gd name="T110" fmla="*/ 29163 w 35"/>
              <a:gd name="T111" fmla="*/ 0 h 65"/>
              <a:gd name="T112" fmla="*/ 29163 w 35"/>
              <a:gd name="T113" fmla="*/ 21941 h 65"/>
              <a:gd name="T114" fmla="*/ 40099 w 35"/>
              <a:gd name="T115" fmla="*/ 21941 h 65"/>
              <a:gd name="T116" fmla="*/ 40099 w 35"/>
              <a:gd name="T117" fmla="*/ 0 h 65"/>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35" h="65">
                <a:moveTo>
                  <a:pt x="11" y="0"/>
                </a:moveTo>
                <a:cubicBezTo>
                  <a:pt x="16" y="0"/>
                  <a:pt x="16" y="0"/>
                  <a:pt x="16" y="0"/>
                </a:cubicBezTo>
                <a:cubicBezTo>
                  <a:pt x="16" y="6"/>
                  <a:pt x="16" y="6"/>
                  <a:pt x="16" y="6"/>
                </a:cubicBezTo>
                <a:cubicBezTo>
                  <a:pt x="19" y="6"/>
                  <a:pt x="19" y="6"/>
                  <a:pt x="19" y="6"/>
                </a:cubicBezTo>
                <a:cubicBezTo>
                  <a:pt x="19" y="0"/>
                  <a:pt x="19" y="0"/>
                  <a:pt x="19" y="0"/>
                </a:cubicBezTo>
                <a:cubicBezTo>
                  <a:pt x="24" y="0"/>
                  <a:pt x="24" y="0"/>
                  <a:pt x="24" y="0"/>
                </a:cubicBezTo>
                <a:cubicBezTo>
                  <a:pt x="24" y="6"/>
                  <a:pt x="24" y="6"/>
                  <a:pt x="24" y="6"/>
                </a:cubicBezTo>
                <a:cubicBezTo>
                  <a:pt x="27" y="6"/>
                  <a:pt x="27" y="6"/>
                  <a:pt x="27" y="6"/>
                </a:cubicBezTo>
                <a:cubicBezTo>
                  <a:pt x="27" y="0"/>
                  <a:pt x="27" y="0"/>
                  <a:pt x="27" y="0"/>
                </a:cubicBezTo>
                <a:cubicBezTo>
                  <a:pt x="32" y="1"/>
                  <a:pt x="35" y="4"/>
                  <a:pt x="35" y="8"/>
                </a:cubicBezTo>
                <a:cubicBezTo>
                  <a:pt x="35" y="11"/>
                  <a:pt x="35" y="11"/>
                  <a:pt x="35" y="11"/>
                </a:cubicBezTo>
                <a:cubicBezTo>
                  <a:pt x="26" y="11"/>
                  <a:pt x="26" y="11"/>
                  <a:pt x="26" y="11"/>
                </a:cubicBezTo>
                <a:cubicBezTo>
                  <a:pt x="26" y="14"/>
                  <a:pt x="26" y="14"/>
                  <a:pt x="26" y="14"/>
                </a:cubicBezTo>
                <a:cubicBezTo>
                  <a:pt x="35" y="14"/>
                  <a:pt x="35" y="14"/>
                  <a:pt x="35" y="14"/>
                </a:cubicBezTo>
                <a:cubicBezTo>
                  <a:pt x="35" y="18"/>
                  <a:pt x="35" y="18"/>
                  <a:pt x="35" y="18"/>
                </a:cubicBezTo>
                <a:cubicBezTo>
                  <a:pt x="26" y="18"/>
                  <a:pt x="26" y="18"/>
                  <a:pt x="26" y="18"/>
                </a:cubicBezTo>
                <a:cubicBezTo>
                  <a:pt x="26" y="21"/>
                  <a:pt x="26" y="21"/>
                  <a:pt x="26" y="21"/>
                </a:cubicBezTo>
                <a:cubicBezTo>
                  <a:pt x="35" y="21"/>
                  <a:pt x="35" y="21"/>
                  <a:pt x="35" y="21"/>
                </a:cubicBezTo>
                <a:cubicBezTo>
                  <a:pt x="35" y="26"/>
                  <a:pt x="35" y="26"/>
                  <a:pt x="35" y="26"/>
                </a:cubicBezTo>
                <a:cubicBezTo>
                  <a:pt x="26" y="26"/>
                  <a:pt x="26" y="26"/>
                  <a:pt x="26" y="26"/>
                </a:cubicBezTo>
                <a:cubicBezTo>
                  <a:pt x="26" y="29"/>
                  <a:pt x="26" y="29"/>
                  <a:pt x="26" y="29"/>
                </a:cubicBezTo>
                <a:cubicBezTo>
                  <a:pt x="35" y="29"/>
                  <a:pt x="35" y="29"/>
                  <a:pt x="35" y="29"/>
                </a:cubicBezTo>
                <a:cubicBezTo>
                  <a:pt x="35" y="34"/>
                  <a:pt x="35" y="34"/>
                  <a:pt x="35" y="34"/>
                </a:cubicBezTo>
                <a:cubicBezTo>
                  <a:pt x="26" y="34"/>
                  <a:pt x="26" y="34"/>
                  <a:pt x="26" y="34"/>
                </a:cubicBezTo>
                <a:cubicBezTo>
                  <a:pt x="26" y="37"/>
                  <a:pt x="26" y="37"/>
                  <a:pt x="26" y="37"/>
                </a:cubicBezTo>
                <a:cubicBezTo>
                  <a:pt x="35" y="37"/>
                  <a:pt x="35" y="37"/>
                  <a:pt x="35" y="37"/>
                </a:cubicBezTo>
                <a:cubicBezTo>
                  <a:pt x="35" y="38"/>
                  <a:pt x="35" y="38"/>
                  <a:pt x="35" y="38"/>
                </a:cubicBezTo>
                <a:cubicBezTo>
                  <a:pt x="35" y="43"/>
                  <a:pt x="31" y="46"/>
                  <a:pt x="26" y="46"/>
                </a:cubicBezTo>
                <a:cubicBezTo>
                  <a:pt x="25" y="46"/>
                  <a:pt x="25" y="46"/>
                  <a:pt x="25" y="46"/>
                </a:cubicBezTo>
                <a:cubicBezTo>
                  <a:pt x="25" y="56"/>
                  <a:pt x="25" y="56"/>
                  <a:pt x="25" y="56"/>
                </a:cubicBezTo>
                <a:cubicBezTo>
                  <a:pt x="21" y="56"/>
                  <a:pt x="21" y="56"/>
                  <a:pt x="21" y="56"/>
                </a:cubicBezTo>
                <a:cubicBezTo>
                  <a:pt x="21" y="65"/>
                  <a:pt x="21" y="65"/>
                  <a:pt x="21" y="65"/>
                </a:cubicBezTo>
                <a:cubicBezTo>
                  <a:pt x="14" y="65"/>
                  <a:pt x="14" y="65"/>
                  <a:pt x="14" y="65"/>
                </a:cubicBezTo>
                <a:cubicBezTo>
                  <a:pt x="14" y="56"/>
                  <a:pt x="14" y="56"/>
                  <a:pt x="14" y="56"/>
                </a:cubicBezTo>
                <a:cubicBezTo>
                  <a:pt x="11" y="56"/>
                  <a:pt x="11" y="56"/>
                  <a:pt x="11" y="56"/>
                </a:cubicBezTo>
                <a:cubicBezTo>
                  <a:pt x="11" y="46"/>
                  <a:pt x="11" y="46"/>
                  <a:pt x="11" y="46"/>
                </a:cubicBezTo>
                <a:cubicBezTo>
                  <a:pt x="9" y="46"/>
                  <a:pt x="9" y="46"/>
                  <a:pt x="9" y="46"/>
                </a:cubicBezTo>
                <a:cubicBezTo>
                  <a:pt x="4" y="46"/>
                  <a:pt x="0" y="43"/>
                  <a:pt x="0" y="38"/>
                </a:cubicBezTo>
                <a:cubicBezTo>
                  <a:pt x="0" y="37"/>
                  <a:pt x="0" y="37"/>
                  <a:pt x="0" y="37"/>
                </a:cubicBezTo>
                <a:cubicBezTo>
                  <a:pt x="9" y="37"/>
                  <a:pt x="9" y="37"/>
                  <a:pt x="9" y="37"/>
                </a:cubicBezTo>
                <a:cubicBezTo>
                  <a:pt x="9" y="34"/>
                  <a:pt x="9" y="34"/>
                  <a:pt x="9" y="34"/>
                </a:cubicBezTo>
                <a:cubicBezTo>
                  <a:pt x="0" y="34"/>
                  <a:pt x="0" y="34"/>
                  <a:pt x="0" y="34"/>
                </a:cubicBezTo>
                <a:cubicBezTo>
                  <a:pt x="0" y="29"/>
                  <a:pt x="0" y="29"/>
                  <a:pt x="0" y="29"/>
                </a:cubicBezTo>
                <a:cubicBezTo>
                  <a:pt x="9" y="29"/>
                  <a:pt x="9" y="29"/>
                  <a:pt x="9" y="29"/>
                </a:cubicBezTo>
                <a:cubicBezTo>
                  <a:pt x="9" y="26"/>
                  <a:pt x="9" y="26"/>
                  <a:pt x="9" y="26"/>
                </a:cubicBezTo>
                <a:cubicBezTo>
                  <a:pt x="0" y="26"/>
                  <a:pt x="0" y="26"/>
                  <a:pt x="0" y="26"/>
                </a:cubicBezTo>
                <a:cubicBezTo>
                  <a:pt x="0" y="21"/>
                  <a:pt x="0" y="21"/>
                  <a:pt x="0" y="21"/>
                </a:cubicBezTo>
                <a:cubicBezTo>
                  <a:pt x="9" y="21"/>
                  <a:pt x="9" y="21"/>
                  <a:pt x="9" y="21"/>
                </a:cubicBezTo>
                <a:cubicBezTo>
                  <a:pt x="9" y="18"/>
                  <a:pt x="9" y="18"/>
                  <a:pt x="9" y="18"/>
                </a:cubicBezTo>
                <a:cubicBezTo>
                  <a:pt x="0" y="18"/>
                  <a:pt x="0" y="18"/>
                  <a:pt x="0" y="18"/>
                </a:cubicBezTo>
                <a:cubicBezTo>
                  <a:pt x="0" y="14"/>
                  <a:pt x="0" y="14"/>
                  <a:pt x="0" y="14"/>
                </a:cubicBezTo>
                <a:cubicBezTo>
                  <a:pt x="9" y="14"/>
                  <a:pt x="9" y="14"/>
                  <a:pt x="9" y="14"/>
                </a:cubicBezTo>
                <a:cubicBezTo>
                  <a:pt x="9" y="11"/>
                  <a:pt x="9" y="11"/>
                  <a:pt x="9" y="11"/>
                </a:cubicBezTo>
                <a:cubicBezTo>
                  <a:pt x="0" y="11"/>
                  <a:pt x="0" y="11"/>
                  <a:pt x="0" y="11"/>
                </a:cubicBezTo>
                <a:cubicBezTo>
                  <a:pt x="0" y="8"/>
                  <a:pt x="0" y="8"/>
                  <a:pt x="0" y="8"/>
                </a:cubicBezTo>
                <a:cubicBezTo>
                  <a:pt x="0" y="4"/>
                  <a:pt x="4" y="0"/>
                  <a:pt x="8" y="0"/>
                </a:cubicBezTo>
                <a:cubicBezTo>
                  <a:pt x="8" y="6"/>
                  <a:pt x="8" y="6"/>
                  <a:pt x="8" y="6"/>
                </a:cubicBezTo>
                <a:cubicBezTo>
                  <a:pt x="11" y="6"/>
                  <a:pt x="11" y="6"/>
                  <a:pt x="11" y="6"/>
                </a:cubicBezTo>
                <a:lnTo>
                  <a:pt x="11" y="0"/>
                </a:lnTo>
                <a:close/>
              </a:path>
            </a:pathLst>
          </a:custGeom>
          <a:solidFill>
            <a:schemeClr val="bg1"/>
          </a:solidFill>
          <a:ln>
            <a:noFill/>
          </a:ln>
        </p:spPr>
        <p:txBody>
          <a:body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方正黑体简体" panose="02010601030101010101" pitchFamily="2" charset="-122"/>
              <a:cs typeface="+mn-cs"/>
              <a:sym typeface="Arial" panose="020B0604020202020204" pitchFamily="34" charset="0"/>
            </a:endParaRPr>
          </a:p>
        </p:txBody>
      </p:sp>
      <p:sp>
        <p:nvSpPr>
          <p:cNvPr id="302" name="Freeform 394"/>
          <p:cNvSpPr>
            <a:spLocks noEditPoints="1"/>
          </p:cNvSpPr>
          <p:nvPr/>
        </p:nvSpPr>
        <p:spPr bwMode="auto">
          <a:xfrm>
            <a:off x="6001545" y="4679103"/>
            <a:ext cx="190500" cy="247650"/>
          </a:xfrm>
          <a:custGeom>
            <a:avLst/>
            <a:gdLst>
              <a:gd name="T0" fmla="*/ 51290 w 52"/>
              <a:gd name="T1" fmla="*/ 36781 h 67"/>
              <a:gd name="T2" fmla="*/ 43963 w 52"/>
              <a:gd name="T3" fmla="*/ 58850 h 67"/>
              <a:gd name="T4" fmla="*/ 150207 w 52"/>
              <a:gd name="T5" fmla="*/ 58850 h 67"/>
              <a:gd name="T6" fmla="*/ 139216 w 52"/>
              <a:gd name="T7" fmla="*/ 36781 h 67"/>
              <a:gd name="T8" fmla="*/ 139216 w 52"/>
              <a:gd name="T9" fmla="*/ 25747 h 67"/>
              <a:gd name="T10" fmla="*/ 164861 w 52"/>
              <a:gd name="T11" fmla="*/ 0 h 67"/>
              <a:gd name="T12" fmla="*/ 190506 w 52"/>
              <a:gd name="T13" fmla="*/ 25747 h 67"/>
              <a:gd name="T14" fmla="*/ 164861 w 52"/>
              <a:gd name="T15" fmla="*/ 51494 h 67"/>
              <a:gd name="T16" fmla="*/ 190506 w 52"/>
              <a:gd name="T17" fmla="*/ 147125 h 67"/>
              <a:gd name="T18" fmla="*/ 3664 w 52"/>
              <a:gd name="T19" fmla="*/ 147125 h 67"/>
              <a:gd name="T20" fmla="*/ 25645 w 52"/>
              <a:gd name="T21" fmla="*/ 51494 h 67"/>
              <a:gd name="T22" fmla="*/ 3664 w 52"/>
              <a:gd name="T23" fmla="*/ 25747 h 67"/>
              <a:gd name="T24" fmla="*/ 29309 w 52"/>
              <a:gd name="T25" fmla="*/ 0 h 67"/>
              <a:gd name="T26" fmla="*/ 54954 w 52"/>
              <a:gd name="T27" fmla="*/ 25747 h 67"/>
              <a:gd name="T28" fmla="*/ 51290 w 52"/>
              <a:gd name="T29" fmla="*/ 36781 h 67"/>
              <a:gd name="T30" fmla="*/ 51290 w 52"/>
              <a:gd name="T31" fmla="*/ 36781 h 67"/>
              <a:gd name="T32" fmla="*/ 157534 w 52"/>
              <a:gd name="T33" fmla="*/ 77241 h 67"/>
              <a:gd name="T34" fmla="*/ 157534 w 52"/>
              <a:gd name="T35" fmla="*/ 158160 h 67"/>
              <a:gd name="T36" fmla="*/ 157534 w 52"/>
              <a:gd name="T37" fmla="*/ 77241 h 67"/>
              <a:gd name="T38" fmla="*/ 150207 w 52"/>
              <a:gd name="T39" fmla="*/ 165516 h 67"/>
              <a:gd name="T40" fmla="*/ 150207 w 52"/>
              <a:gd name="T41" fmla="*/ 66206 h 67"/>
              <a:gd name="T42" fmla="*/ 139216 w 52"/>
              <a:gd name="T43" fmla="*/ 66206 h 67"/>
              <a:gd name="T44" fmla="*/ 139216 w 52"/>
              <a:gd name="T45" fmla="*/ 172872 h 67"/>
              <a:gd name="T46" fmla="*/ 150207 w 52"/>
              <a:gd name="T47" fmla="*/ 165516 h 67"/>
              <a:gd name="T48" fmla="*/ 58617 w 52"/>
              <a:gd name="T49" fmla="*/ 66206 h 67"/>
              <a:gd name="T50" fmla="*/ 58617 w 52"/>
              <a:gd name="T51" fmla="*/ 172872 h 67"/>
              <a:gd name="T52" fmla="*/ 69608 w 52"/>
              <a:gd name="T53" fmla="*/ 176550 h 67"/>
              <a:gd name="T54" fmla="*/ 69608 w 52"/>
              <a:gd name="T55" fmla="*/ 66206 h 67"/>
              <a:gd name="T56" fmla="*/ 58617 w 52"/>
              <a:gd name="T57" fmla="*/ 66206 h 67"/>
              <a:gd name="T58" fmla="*/ 51290 w 52"/>
              <a:gd name="T59" fmla="*/ 169194 h 67"/>
              <a:gd name="T60" fmla="*/ 51290 w 52"/>
              <a:gd name="T61" fmla="*/ 66206 h 67"/>
              <a:gd name="T62" fmla="*/ 40299 w 52"/>
              <a:gd name="T63" fmla="*/ 66206 h 67"/>
              <a:gd name="T64" fmla="*/ 40299 w 52"/>
              <a:gd name="T65" fmla="*/ 161838 h 67"/>
              <a:gd name="T66" fmla="*/ 43963 w 52"/>
              <a:gd name="T67" fmla="*/ 165516 h 67"/>
              <a:gd name="T68" fmla="*/ 51290 w 52"/>
              <a:gd name="T69" fmla="*/ 169194 h 67"/>
              <a:gd name="T70" fmla="*/ 73272 w 52"/>
              <a:gd name="T71" fmla="*/ 66206 h 67"/>
              <a:gd name="T72" fmla="*/ 73272 w 52"/>
              <a:gd name="T73" fmla="*/ 180229 h 67"/>
              <a:gd name="T74" fmla="*/ 84262 w 52"/>
              <a:gd name="T75" fmla="*/ 180229 h 67"/>
              <a:gd name="T76" fmla="*/ 84262 w 52"/>
              <a:gd name="T77" fmla="*/ 66206 h 67"/>
              <a:gd name="T78" fmla="*/ 73272 w 52"/>
              <a:gd name="T79" fmla="*/ 66206 h 67"/>
              <a:gd name="T80" fmla="*/ 91589 w 52"/>
              <a:gd name="T81" fmla="*/ 66206 h 67"/>
              <a:gd name="T82" fmla="*/ 91589 w 52"/>
              <a:gd name="T83" fmla="*/ 180229 h 67"/>
              <a:gd name="T84" fmla="*/ 102580 w 52"/>
              <a:gd name="T85" fmla="*/ 180229 h 67"/>
              <a:gd name="T86" fmla="*/ 102580 w 52"/>
              <a:gd name="T87" fmla="*/ 66206 h 67"/>
              <a:gd name="T88" fmla="*/ 91589 w 52"/>
              <a:gd name="T89" fmla="*/ 66206 h 67"/>
              <a:gd name="T90" fmla="*/ 106244 w 52"/>
              <a:gd name="T91" fmla="*/ 66206 h 67"/>
              <a:gd name="T92" fmla="*/ 106244 w 52"/>
              <a:gd name="T93" fmla="*/ 180229 h 67"/>
              <a:gd name="T94" fmla="*/ 117234 w 52"/>
              <a:gd name="T95" fmla="*/ 180229 h 67"/>
              <a:gd name="T96" fmla="*/ 117234 w 52"/>
              <a:gd name="T97" fmla="*/ 66206 h 67"/>
              <a:gd name="T98" fmla="*/ 106244 w 52"/>
              <a:gd name="T99" fmla="*/ 66206 h 67"/>
              <a:gd name="T100" fmla="*/ 124562 w 52"/>
              <a:gd name="T101" fmla="*/ 66206 h 67"/>
              <a:gd name="T102" fmla="*/ 124562 w 52"/>
              <a:gd name="T103" fmla="*/ 176550 h 67"/>
              <a:gd name="T104" fmla="*/ 131889 w 52"/>
              <a:gd name="T105" fmla="*/ 172872 h 67"/>
              <a:gd name="T106" fmla="*/ 131889 w 52"/>
              <a:gd name="T107" fmla="*/ 66206 h 67"/>
              <a:gd name="T108" fmla="*/ 124562 w 52"/>
              <a:gd name="T109" fmla="*/ 66206 h 67"/>
              <a:gd name="T110" fmla="*/ 36636 w 52"/>
              <a:gd name="T111" fmla="*/ 154482 h 67"/>
              <a:gd name="T112" fmla="*/ 36636 w 52"/>
              <a:gd name="T113" fmla="*/ 80919 h 67"/>
              <a:gd name="T114" fmla="*/ 36636 w 52"/>
              <a:gd name="T115" fmla="*/ 154482 h 67"/>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52" h="67">
                <a:moveTo>
                  <a:pt x="14" y="10"/>
                </a:moveTo>
                <a:cubicBezTo>
                  <a:pt x="13" y="11"/>
                  <a:pt x="12" y="14"/>
                  <a:pt x="12" y="16"/>
                </a:cubicBezTo>
                <a:cubicBezTo>
                  <a:pt x="41" y="16"/>
                  <a:pt x="41" y="16"/>
                  <a:pt x="41" y="16"/>
                </a:cubicBezTo>
                <a:cubicBezTo>
                  <a:pt x="40" y="14"/>
                  <a:pt x="39" y="12"/>
                  <a:pt x="38" y="10"/>
                </a:cubicBezTo>
                <a:cubicBezTo>
                  <a:pt x="38" y="9"/>
                  <a:pt x="38" y="8"/>
                  <a:pt x="38" y="7"/>
                </a:cubicBezTo>
                <a:cubicBezTo>
                  <a:pt x="38" y="3"/>
                  <a:pt x="41" y="0"/>
                  <a:pt x="45" y="0"/>
                </a:cubicBezTo>
                <a:cubicBezTo>
                  <a:pt x="48" y="0"/>
                  <a:pt x="52" y="3"/>
                  <a:pt x="52" y="7"/>
                </a:cubicBezTo>
                <a:cubicBezTo>
                  <a:pt x="52" y="10"/>
                  <a:pt x="49" y="13"/>
                  <a:pt x="45" y="14"/>
                </a:cubicBezTo>
                <a:cubicBezTo>
                  <a:pt x="49" y="22"/>
                  <a:pt x="52" y="32"/>
                  <a:pt x="52" y="40"/>
                </a:cubicBezTo>
                <a:cubicBezTo>
                  <a:pt x="49" y="67"/>
                  <a:pt x="3" y="67"/>
                  <a:pt x="1" y="40"/>
                </a:cubicBezTo>
                <a:cubicBezTo>
                  <a:pt x="0" y="32"/>
                  <a:pt x="4" y="23"/>
                  <a:pt x="7" y="14"/>
                </a:cubicBezTo>
                <a:cubicBezTo>
                  <a:pt x="4" y="14"/>
                  <a:pt x="1" y="11"/>
                  <a:pt x="1" y="7"/>
                </a:cubicBezTo>
                <a:cubicBezTo>
                  <a:pt x="1" y="3"/>
                  <a:pt x="4" y="0"/>
                  <a:pt x="8" y="0"/>
                </a:cubicBezTo>
                <a:cubicBezTo>
                  <a:pt x="12" y="0"/>
                  <a:pt x="15" y="3"/>
                  <a:pt x="15" y="7"/>
                </a:cubicBezTo>
                <a:cubicBezTo>
                  <a:pt x="15" y="8"/>
                  <a:pt x="14" y="9"/>
                  <a:pt x="14" y="10"/>
                </a:cubicBezTo>
                <a:cubicBezTo>
                  <a:pt x="14" y="10"/>
                  <a:pt x="14" y="10"/>
                  <a:pt x="14" y="10"/>
                </a:cubicBezTo>
                <a:close/>
                <a:moveTo>
                  <a:pt x="43" y="21"/>
                </a:moveTo>
                <a:cubicBezTo>
                  <a:pt x="43" y="43"/>
                  <a:pt x="43" y="43"/>
                  <a:pt x="43" y="43"/>
                </a:cubicBezTo>
                <a:cubicBezTo>
                  <a:pt x="46" y="37"/>
                  <a:pt x="45" y="29"/>
                  <a:pt x="43" y="21"/>
                </a:cubicBezTo>
                <a:close/>
                <a:moveTo>
                  <a:pt x="41" y="45"/>
                </a:moveTo>
                <a:cubicBezTo>
                  <a:pt x="41" y="18"/>
                  <a:pt x="41" y="18"/>
                  <a:pt x="41" y="18"/>
                </a:cubicBezTo>
                <a:cubicBezTo>
                  <a:pt x="38" y="18"/>
                  <a:pt x="38" y="18"/>
                  <a:pt x="38" y="18"/>
                </a:cubicBezTo>
                <a:cubicBezTo>
                  <a:pt x="38" y="47"/>
                  <a:pt x="38" y="47"/>
                  <a:pt x="38" y="47"/>
                </a:cubicBezTo>
                <a:cubicBezTo>
                  <a:pt x="39" y="46"/>
                  <a:pt x="40" y="45"/>
                  <a:pt x="41" y="45"/>
                </a:cubicBezTo>
                <a:close/>
                <a:moveTo>
                  <a:pt x="16" y="18"/>
                </a:moveTo>
                <a:cubicBezTo>
                  <a:pt x="16" y="47"/>
                  <a:pt x="16" y="47"/>
                  <a:pt x="16" y="47"/>
                </a:cubicBezTo>
                <a:cubicBezTo>
                  <a:pt x="17" y="48"/>
                  <a:pt x="18" y="48"/>
                  <a:pt x="19" y="48"/>
                </a:cubicBezTo>
                <a:cubicBezTo>
                  <a:pt x="19" y="18"/>
                  <a:pt x="19" y="18"/>
                  <a:pt x="19" y="18"/>
                </a:cubicBezTo>
                <a:cubicBezTo>
                  <a:pt x="16" y="18"/>
                  <a:pt x="16" y="18"/>
                  <a:pt x="16" y="18"/>
                </a:cubicBezTo>
                <a:close/>
                <a:moveTo>
                  <a:pt x="14" y="46"/>
                </a:moveTo>
                <a:cubicBezTo>
                  <a:pt x="14" y="18"/>
                  <a:pt x="14" y="18"/>
                  <a:pt x="14" y="18"/>
                </a:cubicBezTo>
                <a:cubicBezTo>
                  <a:pt x="11" y="18"/>
                  <a:pt x="11" y="18"/>
                  <a:pt x="11" y="18"/>
                </a:cubicBezTo>
                <a:cubicBezTo>
                  <a:pt x="11" y="44"/>
                  <a:pt x="11" y="44"/>
                  <a:pt x="11" y="44"/>
                </a:cubicBezTo>
                <a:cubicBezTo>
                  <a:pt x="11" y="45"/>
                  <a:pt x="12" y="45"/>
                  <a:pt x="12" y="45"/>
                </a:cubicBezTo>
                <a:cubicBezTo>
                  <a:pt x="12" y="45"/>
                  <a:pt x="13" y="46"/>
                  <a:pt x="14" y="46"/>
                </a:cubicBezTo>
                <a:close/>
                <a:moveTo>
                  <a:pt x="20" y="18"/>
                </a:moveTo>
                <a:cubicBezTo>
                  <a:pt x="20" y="49"/>
                  <a:pt x="20" y="49"/>
                  <a:pt x="20" y="49"/>
                </a:cubicBezTo>
                <a:cubicBezTo>
                  <a:pt x="21" y="49"/>
                  <a:pt x="22" y="49"/>
                  <a:pt x="23" y="49"/>
                </a:cubicBezTo>
                <a:cubicBezTo>
                  <a:pt x="23" y="18"/>
                  <a:pt x="23" y="18"/>
                  <a:pt x="23" y="18"/>
                </a:cubicBezTo>
                <a:cubicBezTo>
                  <a:pt x="20" y="18"/>
                  <a:pt x="20" y="18"/>
                  <a:pt x="20" y="18"/>
                </a:cubicBezTo>
                <a:close/>
                <a:moveTo>
                  <a:pt x="25" y="18"/>
                </a:moveTo>
                <a:cubicBezTo>
                  <a:pt x="25" y="49"/>
                  <a:pt x="25" y="49"/>
                  <a:pt x="25" y="49"/>
                </a:cubicBezTo>
                <a:cubicBezTo>
                  <a:pt x="26" y="49"/>
                  <a:pt x="27" y="49"/>
                  <a:pt x="28" y="49"/>
                </a:cubicBezTo>
                <a:cubicBezTo>
                  <a:pt x="28" y="18"/>
                  <a:pt x="28" y="18"/>
                  <a:pt x="28" y="18"/>
                </a:cubicBezTo>
                <a:cubicBezTo>
                  <a:pt x="25" y="18"/>
                  <a:pt x="25" y="18"/>
                  <a:pt x="25" y="18"/>
                </a:cubicBezTo>
                <a:close/>
                <a:moveTo>
                  <a:pt x="29" y="18"/>
                </a:moveTo>
                <a:cubicBezTo>
                  <a:pt x="29" y="49"/>
                  <a:pt x="29" y="49"/>
                  <a:pt x="29" y="49"/>
                </a:cubicBezTo>
                <a:cubicBezTo>
                  <a:pt x="30" y="49"/>
                  <a:pt x="31" y="49"/>
                  <a:pt x="32" y="49"/>
                </a:cubicBezTo>
                <a:cubicBezTo>
                  <a:pt x="32" y="18"/>
                  <a:pt x="32" y="18"/>
                  <a:pt x="32" y="18"/>
                </a:cubicBezTo>
                <a:cubicBezTo>
                  <a:pt x="29" y="18"/>
                  <a:pt x="29" y="18"/>
                  <a:pt x="29" y="18"/>
                </a:cubicBezTo>
                <a:close/>
                <a:moveTo>
                  <a:pt x="34" y="18"/>
                </a:moveTo>
                <a:cubicBezTo>
                  <a:pt x="34" y="48"/>
                  <a:pt x="34" y="48"/>
                  <a:pt x="34" y="48"/>
                </a:cubicBezTo>
                <a:cubicBezTo>
                  <a:pt x="35" y="48"/>
                  <a:pt x="36" y="48"/>
                  <a:pt x="36" y="47"/>
                </a:cubicBezTo>
                <a:cubicBezTo>
                  <a:pt x="36" y="18"/>
                  <a:pt x="36" y="18"/>
                  <a:pt x="36" y="18"/>
                </a:cubicBezTo>
                <a:cubicBezTo>
                  <a:pt x="34" y="18"/>
                  <a:pt x="34" y="18"/>
                  <a:pt x="34" y="18"/>
                </a:cubicBezTo>
                <a:close/>
                <a:moveTo>
                  <a:pt x="10" y="42"/>
                </a:moveTo>
                <a:cubicBezTo>
                  <a:pt x="10" y="22"/>
                  <a:pt x="10" y="22"/>
                  <a:pt x="10" y="22"/>
                </a:cubicBezTo>
                <a:cubicBezTo>
                  <a:pt x="7" y="29"/>
                  <a:pt x="6" y="37"/>
                  <a:pt x="10" y="42"/>
                </a:cubicBezTo>
                <a:close/>
              </a:path>
            </a:pathLst>
          </a:custGeom>
          <a:solidFill>
            <a:schemeClr val="bg1"/>
          </a:solidFill>
          <a:ln>
            <a:noFill/>
          </a:ln>
        </p:spPr>
        <p:txBody>
          <a:body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方正黑体简体" panose="02010601030101010101" pitchFamily="2" charset="-122"/>
              <a:cs typeface="+mn-cs"/>
              <a:sym typeface="Arial" panose="020B0604020202020204" pitchFamily="34" charset="0"/>
            </a:endParaRPr>
          </a:p>
        </p:txBody>
      </p:sp>
      <p:sp>
        <p:nvSpPr>
          <p:cNvPr id="303" name="Freeform 395"/>
          <p:cNvSpPr>
            <a:spLocks noEditPoints="1"/>
          </p:cNvSpPr>
          <p:nvPr/>
        </p:nvSpPr>
        <p:spPr bwMode="auto">
          <a:xfrm>
            <a:off x="7563645" y="4672753"/>
            <a:ext cx="184150" cy="247650"/>
          </a:xfrm>
          <a:custGeom>
            <a:avLst/>
            <a:gdLst>
              <a:gd name="T0" fmla="*/ 99098 w 50"/>
              <a:gd name="T1" fmla="*/ 58396 h 68"/>
              <a:gd name="T2" fmla="*/ 172504 w 50"/>
              <a:gd name="T3" fmla="*/ 76644 h 68"/>
              <a:gd name="T4" fmla="*/ 88087 w 50"/>
              <a:gd name="T5" fmla="*/ 94893 h 68"/>
              <a:gd name="T6" fmla="*/ 0 w 50"/>
              <a:gd name="T7" fmla="*/ 76644 h 68"/>
              <a:gd name="T8" fmla="*/ 73406 w 50"/>
              <a:gd name="T9" fmla="*/ 58396 h 68"/>
              <a:gd name="T10" fmla="*/ 84417 w 50"/>
              <a:gd name="T11" fmla="*/ 62046 h 68"/>
              <a:gd name="T12" fmla="*/ 88087 w 50"/>
              <a:gd name="T13" fmla="*/ 62046 h 68"/>
              <a:gd name="T14" fmla="*/ 80747 w 50"/>
              <a:gd name="T15" fmla="*/ 58396 h 68"/>
              <a:gd name="T16" fmla="*/ 88087 w 50"/>
              <a:gd name="T17" fmla="*/ 47447 h 68"/>
              <a:gd name="T18" fmla="*/ 95428 w 50"/>
              <a:gd name="T19" fmla="*/ 47447 h 68"/>
              <a:gd name="T20" fmla="*/ 179845 w 50"/>
              <a:gd name="T21" fmla="*/ 25548 h 68"/>
              <a:gd name="T22" fmla="*/ 183515 w 50"/>
              <a:gd name="T23" fmla="*/ 40147 h 68"/>
              <a:gd name="T24" fmla="*/ 99098 w 50"/>
              <a:gd name="T25" fmla="*/ 54746 h 68"/>
              <a:gd name="T26" fmla="*/ 99098 w 50"/>
              <a:gd name="T27" fmla="*/ 58396 h 68"/>
              <a:gd name="T28" fmla="*/ 165164 w 50"/>
              <a:gd name="T29" fmla="*/ 94893 h 68"/>
              <a:gd name="T30" fmla="*/ 146812 w 50"/>
              <a:gd name="T31" fmla="*/ 222634 h 68"/>
              <a:gd name="T32" fmla="*/ 25692 w 50"/>
              <a:gd name="T33" fmla="*/ 222634 h 68"/>
              <a:gd name="T34" fmla="*/ 7341 w 50"/>
              <a:gd name="T35" fmla="*/ 94893 h 68"/>
              <a:gd name="T36" fmla="*/ 22022 w 50"/>
              <a:gd name="T37" fmla="*/ 98543 h 68"/>
              <a:gd name="T38" fmla="*/ 22022 w 50"/>
              <a:gd name="T39" fmla="*/ 102193 h 68"/>
              <a:gd name="T40" fmla="*/ 25692 w 50"/>
              <a:gd name="T41" fmla="*/ 105842 h 68"/>
              <a:gd name="T42" fmla="*/ 14681 w 50"/>
              <a:gd name="T43" fmla="*/ 167888 h 68"/>
              <a:gd name="T44" fmla="*/ 18352 w 50"/>
              <a:gd name="T45" fmla="*/ 182487 h 68"/>
              <a:gd name="T46" fmla="*/ 29362 w 50"/>
              <a:gd name="T47" fmla="*/ 120441 h 68"/>
              <a:gd name="T48" fmla="*/ 51384 w 50"/>
              <a:gd name="T49" fmla="*/ 211685 h 68"/>
              <a:gd name="T50" fmla="*/ 55055 w 50"/>
              <a:gd name="T51" fmla="*/ 211685 h 68"/>
              <a:gd name="T52" fmla="*/ 84417 w 50"/>
              <a:gd name="T53" fmla="*/ 124091 h 68"/>
              <a:gd name="T54" fmla="*/ 110109 w 50"/>
              <a:gd name="T55" fmla="*/ 215334 h 68"/>
              <a:gd name="T56" fmla="*/ 117450 w 50"/>
              <a:gd name="T57" fmla="*/ 215334 h 68"/>
              <a:gd name="T58" fmla="*/ 143142 w 50"/>
              <a:gd name="T59" fmla="*/ 124091 h 68"/>
              <a:gd name="T60" fmla="*/ 154153 w 50"/>
              <a:gd name="T61" fmla="*/ 182487 h 68"/>
              <a:gd name="T62" fmla="*/ 157823 w 50"/>
              <a:gd name="T63" fmla="*/ 167888 h 68"/>
              <a:gd name="T64" fmla="*/ 146812 w 50"/>
              <a:gd name="T65" fmla="*/ 109492 h 68"/>
              <a:gd name="T66" fmla="*/ 146812 w 50"/>
              <a:gd name="T67" fmla="*/ 109492 h 68"/>
              <a:gd name="T68" fmla="*/ 150482 w 50"/>
              <a:gd name="T69" fmla="*/ 102193 h 68"/>
              <a:gd name="T70" fmla="*/ 150482 w 50"/>
              <a:gd name="T71" fmla="*/ 102193 h 68"/>
              <a:gd name="T72" fmla="*/ 165164 w 50"/>
              <a:gd name="T73" fmla="*/ 94893 h 68"/>
              <a:gd name="T74" fmla="*/ 33033 w 50"/>
              <a:gd name="T75" fmla="*/ 102193 h 68"/>
              <a:gd name="T76" fmla="*/ 33033 w 50"/>
              <a:gd name="T77" fmla="*/ 105842 h 68"/>
              <a:gd name="T78" fmla="*/ 55055 w 50"/>
              <a:gd name="T79" fmla="*/ 200735 h 68"/>
              <a:gd name="T80" fmla="*/ 80747 w 50"/>
              <a:gd name="T81" fmla="*/ 113142 h 68"/>
              <a:gd name="T82" fmla="*/ 73406 w 50"/>
              <a:gd name="T83" fmla="*/ 105842 h 68"/>
              <a:gd name="T84" fmla="*/ 33033 w 50"/>
              <a:gd name="T85" fmla="*/ 102193 h 68"/>
              <a:gd name="T86" fmla="*/ 95428 w 50"/>
              <a:gd name="T87" fmla="*/ 105842 h 68"/>
              <a:gd name="T88" fmla="*/ 88087 w 50"/>
              <a:gd name="T89" fmla="*/ 113142 h 68"/>
              <a:gd name="T90" fmla="*/ 113779 w 50"/>
              <a:gd name="T91" fmla="*/ 200735 h 68"/>
              <a:gd name="T92" fmla="*/ 139471 w 50"/>
              <a:gd name="T93" fmla="*/ 109492 h 68"/>
              <a:gd name="T94" fmla="*/ 135801 w 50"/>
              <a:gd name="T95" fmla="*/ 102193 h 68"/>
              <a:gd name="T96" fmla="*/ 95428 w 50"/>
              <a:gd name="T97" fmla="*/ 105842 h 68"/>
              <a:gd name="T98" fmla="*/ 95428 w 50"/>
              <a:gd name="T99" fmla="*/ 21898 h 68"/>
              <a:gd name="T100" fmla="*/ 88087 w 50"/>
              <a:gd name="T101" fmla="*/ 21898 h 68"/>
              <a:gd name="T102" fmla="*/ 3670 w 50"/>
              <a:gd name="T103" fmla="*/ 0 h 68"/>
              <a:gd name="T104" fmla="*/ 0 w 50"/>
              <a:gd name="T105" fmla="*/ 14599 h 68"/>
              <a:gd name="T106" fmla="*/ 84417 w 50"/>
              <a:gd name="T107" fmla="*/ 29198 h 68"/>
              <a:gd name="T108" fmla="*/ 91758 w 50"/>
              <a:gd name="T109" fmla="*/ 36497 h 68"/>
              <a:gd name="T110" fmla="*/ 102768 w 50"/>
              <a:gd name="T111" fmla="*/ 29198 h 68"/>
              <a:gd name="T112" fmla="*/ 95428 w 50"/>
              <a:gd name="T113" fmla="*/ 21898 h 68"/>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50" h="68">
                <a:moveTo>
                  <a:pt x="27" y="16"/>
                </a:moveTo>
                <a:cubicBezTo>
                  <a:pt x="38" y="16"/>
                  <a:pt x="47" y="18"/>
                  <a:pt x="47" y="21"/>
                </a:cubicBezTo>
                <a:cubicBezTo>
                  <a:pt x="47" y="24"/>
                  <a:pt x="36" y="26"/>
                  <a:pt x="24" y="26"/>
                </a:cubicBezTo>
                <a:cubicBezTo>
                  <a:pt x="11" y="26"/>
                  <a:pt x="0" y="24"/>
                  <a:pt x="0" y="21"/>
                </a:cubicBezTo>
                <a:cubicBezTo>
                  <a:pt x="0" y="18"/>
                  <a:pt x="9" y="16"/>
                  <a:pt x="20" y="16"/>
                </a:cubicBezTo>
                <a:cubicBezTo>
                  <a:pt x="21" y="17"/>
                  <a:pt x="22" y="17"/>
                  <a:pt x="23" y="17"/>
                </a:cubicBezTo>
                <a:cubicBezTo>
                  <a:pt x="23" y="17"/>
                  <a:pt x="24" y="17"/>
                  <a:pt x="24" y="17"/>
                </a:cubicBezTo>
                <a:cubicBezTo>
                  <a:pt x="23" y="17"/>
                  <a:pt x="22" y="16"/>
                  <a:pt x="22" y="16"/>
                </a:cubicBezTo>
                <a:cubicBezTo>
                  <a:pt x="22" y="14"/>
                  <a:pt x="23" y="13"/>
                  <a:pt x="24" y="13"/>
                </a:cubicBezTo>
                <a:cubicBezTo>
                  <a:pt x="25" y="12"/>
                  <a:pt x="26" y="13"/>
                  <a:pt x="26" y="13"/>
                </a:cubicBezTo>
                <a:cubicBezTo>
                  <a:pt x="49" y="7"/>
                  <a:pt x="49" y="7"/>
                  <a:pt x="49" y="7"/>
                </a:cubicBezTo>
                <a:cubicBezTo>
                  <a:pt x="50" y="9"/>
                  <a:pt x="50" y="10"/>
                  <a:pt x="50" y="11"/>
                </a:cubicBezTo>
                <a:cubicBezTo>
                  <a:pt x="27" y="15"/>
                  <a:pt x="27" y="15"/>
                  <a:pt x="27" y="15"/>
                </a:cubicBezTo>
                <a:cubicBezTo>
                  <a:pt x="27" y="16"/>
                  <a:pt x="27" y="16"/>
                  <a:pt x="27" y="16"/>
                </a:cubicBezTo>
                <a:close/>
                <a:moveTo>
                  <a:pt x="45" y="26"/>
                </a:moveTo>
                <a:cubicBezTo>
                  <a:pt x="47" y="37"/>
                  <a:pt x="45" y="51"/>
                  <a:pt x="40" y="61"/>
                </a:cubicBezTo>
                <a:cubicBezTo>
                  <a:pt x="34" y="68"/>
                  <a:pt x="12" y="67"/>
                  <a:pt x="7" y="61"/>
                </a:cubicBezTo>
                <a:cubicBezTo>
                  <a:pt x="3" y="53"/>
                  <a:pt x="0" y="40"/>
                  <a:pt x="2" y="26"/>
                </a:cubicBezTo>
                <a:cubicBezTo>
                  <a:pt x="3" y="27"/>
                  <a:pt x="4" y="27"/>
                  <a:pt x="6" y="27"/>
                </a:cubicBezTo>
                <a:cubicBezTo>
                  <a:pt x="6" y="28"/>
                  <a:pt x="6" y="28"/>
                  <a:pt x="6" y="28"/>
                </a:cubicBezTo>
                <a:cubicBezTo>
                  <a:pt x="6" y="29"/>
                  <a:pt x="6" y="29"/>
                  <a:pt x="7" y="29"/>
                </a:cubicBezTo>
                <a:cubicBezTo>
                  <a:pt x="4" y="46"/>
                  <a:pt x="4" y="46"/>
                  <a:pt x="4" y="46"/>
                </a:cubicBezTo>
                <a:cubicBezTo>
                  <a:pt x="5" y="50"/>
                  <a:pt x="5" y="50"/>
                  <a:pt x="5" y="50"/>
                </a:cubicBezTo>
                <a:cubicBezTo>
                  <a:pt x="8" y="33"/>
                  <a:pt x="8" y="33"/>
                  <a:pt x="8" y="33"/>
                </a:cubicBezTo>
                <a:cubicBezTo>
                  <a:pt x="14" y="58"/>
                  <a:pt x="14" y="58"/>
                  <a:pt x="14" y="58"/>
                </a:cubicBezTo>
                <a:cubicBezTo>
                  <a:pt x="15" y="58"/>
                  <a:pt x="15" y="58"/>
                  <a:pt x="15" y="58"/>
                </a:cubicBezTo>
                <a:cubicBezTo>
                  <a:pt x="23" y="34"/>
                  <a:pt x="23" y="34"/>
                  <a:pt x="23" y="34"/>
                </a:cubicBezTo>
                <a:cubicBezTo>
                  <a:pt x="30" y="59"/>
                  <a:pt x="30" y="59"/>
                  <a:pt x="30" y="59"/>
                </a:cubicBezTo>
                <a:cubicBezTo>
                  <a:pt x="32" y="59"/>
                  <a:pt x="32" y="59"/>
                  <a:pt x="32" y="59"/>
                </a:cubicBezTo>
                <a:cubicBezTo>
                  <a:pt x="39" y="34"/>
                  <a:pt x="39" y="34"/>
                  <a:pt x="39" y="34"/>
                </a:cubicBezTo>
                <a:cubicBezTo>
                  <a:pt x="42" y="50"/>
                  <a:pt x="42" y="50"/>
                  <a:pt x="42" y="50"/>
                </a:cubicBezTo>
                <a:cubicBezTo>
                  <a:pt x="43" y="46"/>
                  <a:pt x="43" y="46"/>
                  <a:pt x="43" y="46"/>
                </a:cubicBezTo>
                <a:cubicBezTo>
                  <a:pt x="40" y="30"/>
                  <a:pt x="40" y="30"/>
                  <a:pt x="40" y="30"/>
                </a:cubicBezTo>
                <a:cubicBezTo>
                  <a:pt x="40" y="30"/>
                  <a:pt x="40" y="30"/>
                  <a:pt x="40" y="30"/>
                </a:cubicBezTo>
                <a:cubicBezTo>
                  <a:pt x="40" y="29"/>
                  <a:pt x="41" y="29"/>
                  <a:pt x="41" y="28"/>
                </a:cubicBezTo>
                <a:cubicBezTo>
                  <a:pt x="41" y="28"/>
                  <a:pt x="41" y="28"/>
                  <a:pt x="41" y="28"/>
                </a:cubicBezTo>
                <a:cubicBezTo>
                  <a:pt x="42" y="27"/>
                  <a:pt x="44" y="27"/>
                  <a:pt x="45" y="26"/>
                </a:cubicBezTo>
                <a:close/>
                <a:moveTo>
                  <a:pt x="9" y="28"/>
                </a:moveTo>
                <a:cubicBezTo>
                  <a:pt x="9" y="29"/>
                  <a:pt x="9" y="29"/>
                  <a:pt x="9" y="29"/>
                </a:cubicBezTo>
                <a:cubicBezTo>
                  <a:pt x="15" y="55"/>
                  <a:pt x="15" y="55"/>
                  <a:pt x="15" y="55"/>
                </a:cubicBezTo>
                <a:cubicBezTo>
                  <a:pt x="22" y="31"/>
                  <a:pt x="22" y="31"/>
                  <a:pt x="22" y="31"/>
                </a:cubicBezTo>
                <a:cubicBezTo>
                  <a:pt x="21" y="31"/>
                  <a:pt x="20" y="30"/>
                  <a:pt x="20" y="29"/>
                </a:cubicBezTo>
                <a:cubicBezTo>
                  <a:pt x="16" y="29"/>
                  <a:pt x="13" y="29"/>
                  <a:pt x="9" y="28"/>
                </a:cubicBezTo>
                <a:close/>
                <a:moveTo>
                  <a:pt x="26" y="29"/>
                </a:moveTo>
                <a:cubicBezTo>
                  <a:pt x="26" y="30"/>
                  <a:pt x="25" y="31"/>
                  <a:pt x="24" y="31"/>
                </a:cubicBezTo>
                <a:cubicBezTo>
                  <a:pt x="31" y="55"/>
                  <a:pt x="31" y="55"/>
                  <a:pt x="31" y="55"/>
                </a:cubicBezTo>
                <a:cubicBezTo>
                  <a:pt x="38" y="30"/>
                  <a:pt x="38" y="30"/>
                  <a:pt x="38" y="30"/>
                </a:cubicBezTo>
                <a:cubicBezTo>
                  <a:pt x="38" y="29"/>
                  <a:pt x="37" y="29"/>
                  <a:pt x="37" y="28"/>
                </a:cubicBezTo>
                <a:cubicBezTo>
                  <a:pt x="34" y="29"/>
                  <a:pt x="30" y="29"/>
                  <a:pt x="26" y="29"/>
                </a:cubicBezTo>
                <a:close/>
                <a:moveTo>
                  <a:pt x="26" y="6"/>
                </a:moveTo>
                <a:cubicBezTo>
                  <a:pt x="25" y="5"/>
                  <a:pt x="24" y="6"/>
                  <a:pt x="24" y="6"/>
                </a:cubicBezTo>
                <a:cubicBezTo>
                  <a:pt x="1" y="0"/>
                  <a:pt x="1" y="0"/>
                  <a:pt x="1" y="0"/>
                </a:cubicBezTo>
                <a:cubicBezTo>
                  <a:pt x="0" y="1"/>
                  <a:pt x="0" y="3"/>
                  <a:pt x="0" y="4"/>
                </a:cubicBezTo>
                <a:cubicBezTo>
                  <a:pt x="23" y="8"/>
                  <a:pt x="23" y="8"/>
                  <a:pt x="23" y="8"/>
                </a:cubicBezTo>
                <a:cubicBezTo>
                  <a:pt x="23" y="9"/>
                  <a:pt x="24" y="10"/>
                  <a:pt x="25" y="10"/>
                </a:cubicBezTo>
                <a:cubicBezTo>
                  <a:pt x="26" y="11"/>
                  <a:pt x="27" y="10"/>
                  <a:pt x="28" y="8"/>
                </a:cubicBezTo>
                <a:cubicBezTo>
                  <a:pt x="28" y="7"/>
                  <a:pt x="27" y="6"/>
                  <a:pt x="26" y="6"/>
                </a:cubicBezTo>
                <a:close/>
              </a:path>
            </a:pathLst>
          </a:custGeom>
          <a:solidFill>
            <a:schemeClr val="bg1"/>
          </a:solidFill>
          <a:ln>
            <a:noFill/>
          </a:ln>
        </p:spPr>
        <p:txBody>
          <a:body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方正黑体简体" panose="02010601030101010101" pitchFamily="2" charset="-122"/>
              <a:cs typeface="+mn-cs"/>
              <a:sym typeface="Arial" panose="020B0604020202020204" pitchFamily="34" charset="0"/>
            </a:endParaRPr>
          </a:p>
        </p:txBody>
      </p:sp>
      <p:sp>
        <p:nvSpPr>
          <p:cNvPr id="304" name="Freeform 396"/>
          <p:cNvSpPr>
            <a:spLocks noEditPoints="1"/>
          </p:cNvSpPr>
          <p:nvPr/>
        </p:nvSpPr>
        <p:spPr bwMode="auto">
          <a:xfrm>
            <a:off x="7493795" y="5798291"/>
            <a:ext cx="260350" cy="260350"/>
          </a:xfrm>
          <a:custGeom>
            <a:avLst/>
            <a:gdLst>
              <a:gd name="T0" fmla="*/ 113605 w 149"/>
              <a:gd name="T1" fmla="*/ 69911 h 149"/>
              <a:gd name="T2" fmla="*/ 180020 w 149"/>
              <a:gd name="T3" fmla="*/ 0 h 149"/>
              <a:gd name="T4" fmla="*/ 194002 w 149"/>
              <a:gd name="T5" fmla="*/ 3496 h 149"/>
              <a:gd name="T6" fmla="*/ 197497 w 149"/>
              <a:gd name="T7" fmla="*/ 26216 h 149"/>
              <a:gd name="T8" fmla="*/ 230705 w 149"/>
              <a:gd name="T9" fmla="*/ 59424 h 149"/>
              <a:gd name="T10" fmla="*/ 253426 w 149"/>
              <a:gd name="T11" fmla="*/ 59424 h 149"/>
              <a:gd name="T12" fmla="*/ 260417 w 149"/>
              <a:gd name="T13" fmla="*/ 73406 h 149"/>
              <a:gd name="T14" fmla="*/ 194002 w 149"/>
              <a:gd name="T15" fmla="*/ 143317 h 149"/>
              <a:gd name="T16" fmla="*/ 183515 w 149"/>
              <a:gd name="T17" fmla="*/ 143317 h 149"/>
              <a:gd name="T18" fmla="*/ 176524 w 149"/>
              <a:gd name="T19" fmla="*/ 139821 h 149"/>
              <a:gd name="T20" fmla="*/ 180020 w 149"/>
              <a:gd name="T21" fmla="*/ 157299 h 149"/>
              <a:gd name="T22" fmla="*/ 160794 w 149"/>
              <a:gd name="T23" fmla="*/ 153803 h 149"/>
              <a:gd name="T24" fmla="*/ 160794 w 149"/>
              <a:gd name="T25" fmla="*/ 153803 h 149"/>
              <a:gd name="T26" fmla="*/ 160794 w 149"/>
              <a:gd name="T27" fmla="*/ 173029 h 149"/>
              <a:gd name="T28" fmla="*/ 143317 w 149"/>
              <a:gd name="T29" fmla="*/ 169533 h 149"/>
              <a:gd name="T30" fmla="*/ 143317 w 149"/>
              <a:gd name="T31" fmla="*/ 169533 h 149"/>
              <a:gd name="T32" fmla="*/ 146812 w 149"/>
              <a:gd name="T33" fmla="*/ 187011 h 149"/>
              <a:gd name="T34" fmla="*/ 127587 w 149"/>
              <a:gd name="T35" fmla="*/ 183515 h 149"/>
              <a:gd name="T36" fmla="*/ 127587 w 149"/>
              <a:gd name="T37" fmla="*/ 183515 h 149"/>
              <a:gd name="T38" fmla="*/ 127587 w 149"/>
              <a:gd name="T39" fmla="*/ 202741 h 149"/>
              <a:gd name="T40" fmla="*/ 110109 w 149"/>
              <a:gd name="T41" fmla="*/ 197497 h 149"/>
              <a:gd name="T42" fmla="*/ 113605 w 149"/>
              <a:gd name="T43" fmla="*/ 216723 h 149"/>
              <a:gd name="T44" fmla="*/ 96127 w 149"/>
              <a:gd name="T45" fmla="*/ 209732 h 149"/>
              <a:gd name="T46" fmla="*/ 96127 w 149"/>
              <a:gd name="T47" fmla="*/ 209732 h 149"/>
              <a:gd name="T48" fmla="*/ 96127 w 149"/>
              <a:gd name="T49" fmla="*/ 230705 h 149"/>
              <a:gd name="T50" fmla="*/ 76902 w 149"/>
              <a:gd name="T51" fmla="*/ 223714 h 149"/>
              <a:gd name="T52" fmla="*/ 76902 w 149"/>
              <a:gd name="T53" fmla="*/ 223714 h 149"/>
              <a:gd name="T54" fmla="*/ 80397 w 149"/>
              <a:gd name="T55" fmla="*/ 246435 h 149"/>
              <a:gd name="T56" fmla="*/ 62920 w 149"/>
              <a:gd name="T57" fmla="*/ 239444 h 149"/>
              <a:gd name="T58" fmla="*/ 62920 w 149"/>
              <a:gd name="T59" fmla="*/ 239444 h 149"/>
              <a:gd name="T60" fmla="*/ 62920 w 149"/>
              <a:gd name="T61" fmla="*/ 260417 h 149"/>
              <a:gd name="T62" fmla="*/ 43694 w 149"/>
              <a:gd name="T63" fmla="*/ 253426 h 149"/>
              <a:gd name="T64" fmla="*/ 0 w 149"/>
              <a:gd name="T65" fmla="*/ 213227 h 149"/>
              <a:gd name="T66" fmla="*/ 117100 w 149"/>
              <a:gd name="T67" fmla="*/ 83893 h 149"/>
              <a:gd name="T68" fmla="*/ 113605 w 149"/>
              <a:gd name="T69" fmla="*/ 80397 h 149"/>
              <a:gd name="T70" fmla="*/ 113605 w 149"/>
              <a:gd name="T71" fmla="*/ 69911 h 149"/>
              <a:gd name="T72" fmla="*/ 113605 w 149"/>
              <a:gd name="T73" fmla="*/ 69911 h 149"/>
              <a:gd name="T74" fmla="*/ 223714 w 149"/>
              <a:gd name="T75" fmla="*/ 89136 h 149"/>
              <a:gd name="T76" fmla="*/ 167785 w 149"/>
              <a:gd name="T77" fmla="*/ 36703 h 149"/>
              <a:gd name="T78" fmla="*/ 146812 w 149"/>
              <a:gd name="T79" fmla="*/ 55928 h 149"/>
              <a:gd name="T80" fmla="*/ 204489 w 149"/>
              <a:gd name="T81" fmla="*/ 106614 h 149"/>
              <a:gd name="T82" fmla="*/ 223714 w 149"/>
              <a:gd name="T83" fmla="*/ 89136 h 149"/>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149" h="149">
                <a:moveTo>
                  <a:pt x="65" y="40"/>
                </a:moveTo>
                <a:lnTo>
                  <a:pt x="103" y="0"/>
                </a:lnTo>
                <a:lnTo>
                  <a:pt x="111" y="2"/>
                </a:lnTo>
                <a:lnTo>
                  <a:pt x="113" y="15"/>
                </a:lnTo>
                <a:lnTo>
                  <a:pt x="132" y="34"/>
                </a:lnTo>
                <a:lnTo>
                  <a:pt x="145" y="34"/>
                </a:lnTo>
                <a:lnTo>
                  <a:pt x="149" y="42"/>
                </a:lnTo>
                <a:lnTo>
                  <a:pt x="111" y="82"/>
                </a:lnTo>
                <a:lnTo>
                  <a:pt x="105" y="82"/>
                </a:lnTo>
                <a:lnTo>
                  <a:pt x="101" y="80"/>
                </a:lnTo>
                <a:lnTo>
                  <a:pt x="103" y="90"/>
                </a:lnTo>
                <a:lnTo>
                  <a:pt x="92" y="88"/>
                </a:lnTo>
                <a:lnTo>
                  <a:pt x="92" y="99"/>
                </a:lnTo>
                <a:lnTo>
                  <a:pt x="82" y="97"/>
                </a:lnTo>
                <a:lnTo>
                  <a:pt x="84" y="107"/>
                </a:lnTo>
                <a:lnTo>
                  <a:pt x="73" y="105"/>
                </a:lnTo>
                <a:lnTo>
                  <a:pt x="73" y="116"/>
                </a:lnTo>
                <a:lnTo>
                  <a:pt x="63" y="113"/>
                </a:lnTo>
                <a:lnTo>
                  <a:pt x="65" y="124"/>
                </a:lnTo>
                <a:lnTo>
                  <a:pt x="55" y="120"/>
                </a:lnTo>
                <a:lnTo>
                  <a:pt x="55" y="132"/>
                </a:lnTo>
                <a:lnTo>
                  <a:pt x="44" y="128"/>
                </a:lnTo>
                <a:lnTo>
                  <a:pt x="46" y="141"/>
                </a:lnTo>
                <a:lnTo>
                  <a:pt x="36" y="137"/>
                </a:lnTo>
                <a:lnTo>
                  <a:pt x="36" y="149"/>
                </a:lnTo>
                <a:lnTo>
                  <a:pt x="25" y="145"/>
                </a:lnTo>
                <a:lnTo>
                  <a:pt x="0" y="122"/>
                </a:lnTo>
                <a:lnTo>
                  <a:pt x="67" y="48"/>
                </a:lnTo>
                <a:lnTo>
                  <a:pt x="65" y="46"/>
                </a:lnTo>
                <a:lnTo>
                  <a:pt x="65" y="40"/>
                </a:lnTo>
                <a:close/>
                <a:moveTo>
                  <a:pt x="128" y="51"/>
                </a:moveTo>
                <a:lnTo>
                  <a:pt x="96" y="21"/>
                </a:lnTo>
                <a:lnTo>
                  <a:pt x="84" y="32"/>
                </a:lnTo>
                <a:lnTo>
                  <a:pt x="117" y="61"/>
                </a:lnTo>
                <a:lnTo>
                  <a:pt x="128" y="51"/>
                </a:lnTo>
                <a:close/>
              </a:path>
            </a:pathLst>
          </a:custGeom>
          <a:solidFill>
            <a:schemeClr val="bg1"/>
          </a:solidFill>
          <a:ln>
            <a:noFill/>
          </a:ln>
        </p:spPr>
        <p:txBody>
          <a:body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方正黑体简体" panose="02010601030101010101" pitchFamily="2" charset="-122"/>
              <a:cs typeface="+mn-cs"/>
              <a:sym typeface="Arial" panose="020B0604020202020204" pitchFamily="34" charset="0"/>
            </a:endParaRPr>
          </a:p>
        </p:txBody>
      </p:sp>
      <p:sp>
        <p:nvSpPr>
          <p:cNvPr id="305" name="Freeform 397"/>
          <p:cNvSpPr>
            <a:spLocks noEditPoints="1"/>
          </p:cNvSpPr>
          <p:nvPr/>
        </p:nvSpPr>
        <p:spPr bwMode="auto">
          <a:xfrm>
            <a:off x="7638258" y="5874491"/>
            <a:ext cx="36512" cy="36512"/>
          </a:xfrm>
          <a:custGeom>
            <a:avLst/>
            <a:gdLst>
              <a:gd name="T0" fmla="*/ 25693 w 10"/>
              <a:gd name="T1" fmla="*/ 25693 h 10"/>
              <a:gd name="T2" fmla="*/ 33034 w 10"/>
              <a:gd name="T3" fmla="*/ 25693 h 10"/>
              <a:gd name="T4" fmla="*/ 33034 w 10"/>
              <a:gd name="T5" fmla="*/ 33034 h 10"/>
              <a:gd name="T6" fmla="*/ 25693 w 10"/>
              <a:gd name="T7" fmla="*/ 33034 h 10"/>
              <a:gd name="T8" fmla="*/ 25693 w 10"/>
              <a:gd name="T9" fmla="*/ 25693 h 10"/>
              <a:gd name="T10" fmla="*/ 3670 w 10"/>
              <a:gd name="T11" fmla="*/ 3670 h 10"/>
              <a:gd name="T12" fmla="*/ 11011 w 10"/>
              <a:gd name="T13" fmla="*/ 3670 h 10"/>
              <a:gd name="T14" fmla="*/ 11011 w 10"/>
              <a:gd name="T15" fmla="*/ 11011 h 10"/>
              <a:gd name="T16" fmla="*/ 3670 w 10"/>
              <a:gd name="T17" fmla="*/ 11011 h 10"/>
              <a:gd name="T18" fmla="*/ 3670 w 10"/>
              <a:gd name="T19" fmla="*/ 3670 h 1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0" h="10">
                <a:moveTo>
                  <a:pt x="7" y="7"/>
                </a:moveTo>
                <a:cubicBezTo>
                  <a:pt x="8" y="6"/>
                  <a:pt x="9" y="6"/>
                  <a:pt x="9" y="7"/>
                </a:cubicBezTo>
                <a:cubicBezTo>
                  <a:pt x="10" y="7"/>
                  <a:pt x="10" y="8"/>
                  <a:pt x="9" y="9"/>
                </a:cubicBezTo>
                <a:cubicBezTo>
                  <a:pt x="9" y="10"/>
                  <a:pt x="8" y="10"/>
                  <a:pt x="7" y="9"/>
                </a:cubicBezTo>
                <a:cubicBezTo>
                  <a:pt x="7" y="9"/>
                  <a:pt x="7" y="8"/>
                  <a:pt x="7" y="7"/>
                </a:cubicBezTo>
                <a:close/>
                <a:moveTo>
                  <a:pt x="1" y="1"/>
                </a:moveTo>
                <a:cubicBezTo>
                  <a:pt x="1" y="0"/>
                  <a:pt x="2" y="0"/>
                  <a:pt x="3" y="1"/>
                </a:cubicBezTo>
                <a:cubicBezTo>
                  <a:pt x="3" y="1"/>
                  <a:pt x="3" y="2"/>
                  <a:pt x="3" y="3"/>
                </a:cubicBezTo>
                <a:cubicBezTo>
                  <a:pt x="2" y="4"/>
                  <a:pt x="1" y="4"/>
                  <a:pt x="1" y="3"/>
                </a:cubicBezTo>
                <a:cubicBezTo>
                  <a:pt x="0" y="3"/>
                  <a:pt x="0" y="2"/>
                  <a:pt x="1" y="1"/>
                </a:cubicBezTo>
                <a:close/>
              </a:path>
            </a:pathLst>
          </a:custGeom>
          <a:solidFill>
            <a:schemeClr val="bg1"/>
          </a:solidFill>
          <a:ln>
            <a:noFill/>
          </a:ln>
        </p:spPr>
        <p:txBody>
          <a:body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方正黑体简体" panose="02010601030101010101" pitchFamily="2" charset="-122"/>
              <a:cs typeface="+mn-cs"/>
              <a:sym typeface="Arial" panose="020B0604020202020204" pitchFamily="34" charset="0"/>
            </a:endParaRPr>
          </a:p>
        </p:txBody>
      </p:sp>
      <p:sp>
        <p:nvSpPr>
          <p:cNvPr id="306" name="Freeform 398"/>
          <p:cNvSpPr>
            <a:spLocks noEditPoints="1"/>
          </p:cNvSpPr>
          <p:nvPr/>
        </p:nvSpPr>
        <p:spPr bwMode="auto">
          <a:xfrm>
            <a:off x="5979320" y="3528166"/>
            <a:ext cx="238125" cy="233362"/>
          </a:xfrm>
          <a:custGeom>
            <a:avLst/>
            <a:gdLst>
              <a:gd name="T0" fmla="*/ 54853 w 65"/>
              <a:gd name="T1" fmla="*/ 106122 h 64"/>
              <a:gd name="T2" fmla="*/ 54853 w 65"/>
              <a:gd name="T3" fmla="*/ 128078 h 64"/>
              <a:gd name="T4" fmla="*/ 47539 w 65"/>
              <a:gd name="T5" fmla="*/ 135397 h 64"/>
              <a:gd name="T6" fmla="*/ 47539 w 65"/>
              <a:gd name="T7" fmla="*/ 135397 h 64"/>
              <a:gd name="T8" fmla="*/ 43882 w 65"/>
              <a:gd name="T9" fmla="*/ 128078 h 64"/>
              <a:gd name="T10" fmla="*/ 43882 w 65"/>
              <a:gd name="T11" fmla="*/ 106122 h 64"/>
              <a:gd name="T12" fmla="*/ 36568 w 65"/>
              <a:gd name="T13" fmla="*/ 109781 h 64"/>
              <a:gd name="T14" fmla="*/ 36568 w 65"/>
              <a:gd name="T15" fmla="*/ 168331 h 64"/>
              <a:gd name="T16" fmla="*/ 25598 w 65"/>
              <a:gd name="T17" fmla="*/ 179309 h 64"/>
              <a:gd name="T18" fmla="*/ 25598 w 65"/>
              <a:gd name="T19" fmla="*/ 179309 h 64"/>
              <a:gd name="T20" fmla="*/ 18284 w 65"/>
              <a:gd name="T21" fmla="*/ 168331 h 64"/>
              <a:gd name="T22" fmla="*/ 18284 w 65"/>
              <a:gd name="T23" fmla="*/ 109781 h 64"/>
              <a:gd name="T24" fmla="*/ 0 w 65"/>
              <a:gd name="T25" fmla="*/ 87825 h 64"/>
              <a:gd name="T26" fmla="*/ 3657 w 65"/>
              <a:gd name="T27" fmla="*/ 84166 h 64"/>
              <a:gd name="T28" fmla="*/ 95078 w 65"/>
              <a:gd name="T29" fmla="*/ 84166 h 64"/>
              <a:gd name="T30" fmla="*/ 95078 w 65"/>
              <a:gd name="T31" fmla="*/ 87825 h 64"/>
              <a:gd name="T32" fmla="*/ 80451 w 65"/>
              <a:gd name="T33" fmla="*/ 102463 h 64"/>
              <a:gd name="T34" fmla="*/ 69480 w 65"/>
              <a:gd name="T35" fmla="*/ 98803 h 64"/>
              <a:gd name="T36" fmla="*/ 54853 w 65"/>
              <a:gd name="T37" fmla="*/ 106122 h 64"/>
              <a:gd name="T38" fmla="*/ 54853 w 65"/>
              <a:gd name="T39" fmla="*/ 106122 h 64"/>
              <a:gd name="T40" fmla="*/ 18284 w 65"/>
              <a:gd name="T41" fmla="*/ 0 h 64"/>
              <a:gd name="T42" fmla="*/ 18284 w 65"/>
              <a:gd name="T43" fmla="*/ 25616 h 64"/>
              <a:gd name="T44" fmla="*/ 0 w 65"/>
              <a:gd name="T45" fmla="*/ 25616 h 64"/>
              <a:gd name="T46" fmla="*/ 0 w 65"/>
              <a:gd name="T47" fmla="*/ 32934 h 64"/>
              <a:gd name="T48" fmla="*/ 0 w 65"/>
              <a:gd name="T49" fmla="*/ 36594 h 64"/>
              <a:gd name="T50" fmla="*/ 0 w 65"/>
              <a:gd name="T51" fmla="*/ 43913 h 64"/>
              <a:gd name="T52" fmla="*/ 18284 w 65"/>
              <a:gd name="T53" fmla="*/ 43913 h 64"/>
              <a:gd name="T54" fmla="*/ 18284 w 65"/>
              <a:gd name="T55" fmla="*/ 54891 h 64"/>
              <a:gd name="T56" fmla="*/ 18284 w 65"/>
              <a:gd name="T57" fmla="*/ 73188 h 64"/>
              <a:gd name="T58" fmla="*/ 32912 w 65"/>
              <a:gd name="T59" fmla="*/ 73188 h 64"/>
              <a:gd name="T60" fmla="*/ 204783 w 65"/>
              <a:gd name="T61" fmla="*/ 73188 h 64"/>
              <a:gd name="T62" fmla="*/ 204783 w 65"/>
              <a:gd name="T63" fmla="*/ 43913 h 64"/>
              <a:gd name="T64" fmla="*/ 219411 w 65"/>
              <a:gd name="T65" fmla="*/ 43913 h 64"/>
              <a:gd name="T66" fmla="*/ 219411 w 65"/>
              <a:gd name="T67" fmla="*/ 95144 h 64"/>
              <a:gd name="T68" fmla="*/ 153588 w 65"/>
              <a:gd name="T69" fmla="*/ 109781 h 64"/>
              <a:gd name="T70" fmla="*/ 106049 w 65"/>
              <a:gd name="T71" fmla="*/ 124419 h 64"/>
              <a:gd name="T72" fmla="*/ 98735 w 65"/>
              <a:gd name="T73" fmla="*/ 124419 h 64"/>
              <a:gd name="T74" fmla="*/ 98735 w 65"/>
              <a:gd name="T75" fmla="*/ 131738 h 64"/>
              <a:gd name="T76" fmla="*/ 98735 w 65"/>
              <a:gd name="T77" fmla="*/ 150034 h 64"/>
              <a:gd name="T78" fmla="*/ 73137 w 65"/>
              <a:gd name="T79" fmla="*/ 150034 h 64"/>
              <a:gd name="T80" fmla="*/ 73137 w 65"/>
              <a:gd name="T81" fmla="*/ 164672 h 64"/>
              <a:gd name="T82" fmla="*/ 91421 w 65"/>
              <a:gd name="T83" fmla="*/ 168331 h 64"/>
              <a:gd name="T84" fmla="*/ 91421 w 65"/>
              <a:gd name="T85" fmla="*/ 234200 h 64"/>
              <a:gd name="T86" fmla="*/ 124333 w 65"/>
              <a:gd name="T87" fmla="*/ 234200 h 64"/>
              <a:gd name="T88" fmla="*/ 124333 w 65"/>
              <a:gd name="T89" fmla="*/ 168331 h 64"/>
              <a:gd name="T90" fmla="*/ 142617 w 65"/>
              <a:gd name="T91" fmla="*/ 164672 h 64"/>
              <a:gd name="T92" fmla="*/ 142617 w 65"/>
              <a:gd name="T93" fmla="*/ 150034 h 64"/>
              <a:gd name="T94" fmla="*/ 117019 w 65"/>
              <a:gd name="T95" fmla="*/ 150034 h 64"/>
              <a:gd name="T96" fmla="*/ 117019 w 65"/>
              <a:gd name="T97" fmla="*/ 139056 h 64"/>
              <a:gd name="T98" fmla="*/ 135303 w 65"/>
              <a:gd name="T99" fmla="*/ 135397 h 64"/>
              <a:gd name="T100" fmla="*/ 230381 w 65"/>
              <a:gd name="T101" fmla="*/ 109781 h 64"/>
              <a:gd name="T102" fmla="*/ 237695 w 65"/>
              <a:gd name="T103" fmla="*/ 109781 h 64"/>
              <a:gd name="T104" fmla="*/ 237695 w 65"/>
              <a:gd name="T105" fmla="*/ 102463 h 64"/>
              <a:gd name="T106" fmla="*/ 237695 w 65"/>
              <a:gd name="T107" fmla="*/ 36594 h 64"/>
              <a:gd name="T108" fmla="*/ 237695 w 65"/>
              <a:gd name="T109" fmla="*/ 25616 h 64"/>
              <a:gd name="T110" fmla="*/ 226724 w 65"/>
              <a:gd name="T111" fmla="*/ 25616 h 64"/>
              <a:gd name="T112" fmla="*/ 204783 w 65"/>
              <a:gd name="T113" fmla="*/ 25616 h 64"/>
              <a:gd name="T114" fmla="*/ 204783 w 65"/>
              <a:gd name="T115" fmla="*/ 0 h 64"/>
              <a:gd name="T116" fmla="*/ 18284 w 65"/>
              <a:gd name="T117" fmla="*/ 0 h 64"/>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65" h="64">
                <a:moveTo>
                  <a:pt x="15" y="29"/>
                </a:moveTo>
                <a:cubicBezTo>
                  <a:pt x="15" y="35"/>
                  <a:pt x="15" y="35"/>
                  <a:pt x="15" y="35"/>
                </a:cubicBezTo>
                <a:cubicBezTo>
                  <a:pt x="15" y="36"/>
                  <a:pt x="14" y="37"/>
                  <a:pt x="13" y="37"/>
                </a:cubicBezTo>
                <a:cubicBezTo>
                  <a:pt x="13" y="37"/>
                  <a:pt x="13" y="37"/>
                  <a:pt x="13" y="37"/>
                </a:cubicBezTo>
                <a:cubicBezTo>
                  <a:pt x="13" y="37"/>
                  <a:pt x="12" y="36"/>
                  <a:pt x="12" y="35"/>
                </a:cubicBezTo>
                <a:cubicBezTo>
                  <a:pt x="12" y="29"/>
                  <a:pt x="12" y="29"/>
                  <a:pt x="12" y="29"/>
                </a:cubicBezTo>
                <a:cubicBezTo>
                  <a:pt x="11" y="29"/>
                  <a:pt x="11" y="30"/>
                  <a:pt x="10" y="30"/>
                </a:cubicBezTo>
                <a:cubicBezTo>
                  <a:pt x="10" y="46"/>
                  <a:pt x="10" y="46"/>
                  <a:pt x="10" y="46"/>
                </a:cubicBezTo>
                <a:cubicBezTo>
                  <a:pt x="10" y="47"/>
                  <a:pt x="9" y="49"/>
                  <a:pt x="7" y="49"/>
                </a:cubicBezTo>
                <a:cubicBezTo>
                  <a:pt x="7" y="49"/>
                  <a:pt x="7" y="49"/>
                  <a:pt x="7" y="49"/>
                </a:cubicBezTo>
                <a:cubicBezTo>
                  <a:pt x="6" y="49"/>
                  <a:pt x="5" y="47"/>
                  <a:pt x="5" y="46"/>
                </a:cubicBezTo>
                <a:cubicBezTo>
                  <a:pt x="5" y="30"/>
                  <a:pt x="5" y="30"/>
                  <a:pt x="5" y="30"/>
                </a:cubicBezTo>
                <a:cubicBezTo>
                  <a:pt x="2" y="29"/>
                  <a:pt x="0" y="27"/>
                  <a:pt x="0" y="24"/>
                </a:cubicBezTo>
                <a:cubicBezTo>
                  <a:pt x="0" y="24"/>
                  <a:pt x="1" y="24"/>
                  <a:pt x="1" y="23"/>
                </a:cubicBezTo>
                <a:cubicBezTo>
                  <a:pt x="26" y="23"/>
                  <a:pt x="26" y="23"/>
                  <a:pt x="26" y="23"/>
                </a:cubicBezTo>
                <a:cubicBezTo>
                  <a:pt x="26" y="23"/>
                  <a:pt x="26" y="23"/>
                  <a:pt x="26" y="24"/>
                </a:cubicBezTo>
                <a:cubicBezTo>
                  <a:pt x="26" y="26"/>
                  <a:pt x="24" y="28"/>
                  <a:pt x="22" y="28"/>
                </a:cubicBezTo>
                <a:cubicBezTo>
                  <a:pt x="21" y="28"/>
                  <a:pt x="20" y="28"/>
                  <a:pt x="19" y="27"/>
                </a:cubicBezTo>
                <a:cubicBezTo>
                  <a:pt x="18" y="28"/>
                  <a:pt x="16" y="29"/>
                  <a:pt x="15" y="29"/>
                </a:cubicBezTo>
                <a:cubicBezTo>
                  <a:pt x="15" y="29"/>
                  <a:pt x="15" y="29"/>
                  <a:pt x="15" y="29"/>
                </a:cubicBezTo>
                <a:close/>
                <a:moveTo>
                  <a:pt x="5" y="0"/>
                </a:moveTo>
                <a:cubicBezTo>
                  <a:pt x="5" y="7"/>
                  <a:pt x="5" y="7"/>
                  <a:pt x="5" y="7"/>
                </a:cubicBezTo>
                <a:cubicBezTo>
                  <a:pt x="0" y="7"/>
                  <a:pt x="0" y="7"/>
                  <a:pt x="0" y="7"/>
                </a:cubicBezTo>
                <a:cubicBezTo>
                  <a:pt x="0" y="9"/>
                  <a:pt x="0" y="9"/>
                  <a:pt x="0" y="9"/>
                </a:cubicBezTo>
                <a:cubicBezTo>
                  <a:pt x="0" y="10"/>
                  <a:pt x="0" y="10"/>
                  <a:pt x="0" y="10"/>
                </a:cubicBezTo>
                <a:cubicBezTo>
                  <a:pt x="0" y="12"/>
                  <a:pt x="0" y="12"/>
                  <a:pt x="0" y="12"/>
                </a:cubicBezTo>
                <a:cubicBezTo>
                  <a:pt x="5" y="12"/>
                  <a:pt x="5" y="12"/>
                  <a:pt x="5" y="12"/>
                </a:cubicBezTo>
                <a:cubicBezTo>
                  <a:pt x="5" y="15"/>
                  <a:pt x="5" y="15"/>
                  <a:pt x="5" y="15"/>
                </a:cubicBezTo>
                <a:cubicBezTo>
                  <a:pt x="5" y="20"/>
                  <a:pt x="5" y="20"/>
                  <a:pt x="5" y="20"/>
                </a:cubicBezTo>
                <a:cubicBezTo>
                  <a:pt x="9" y="20"/>
                  <a:pt x="9" y="20"/>
                  <a:pt x="9" y="20"/>
                </a:cubicBezTo>
                <a:cubicBezTo>
                  <a:pt x="56" y="20"/>
                  <a:pt x="56" y="20"/>
                  <a:pt x="56" y="20"/>
                </a:cubicBezTo>
                <a:cubicBezTo>
                  <a:pt x="56" y="12"/>
                  <a:pt x="56" y="12"/>
                  <a:pt x="56" y="12"/>
                </a:cubicBezTo>
                <a:cubicBezTo>
                  <a:pt x="60" y="12"/>
                  <a:pt x="60" y="12"/>
                  <a:pt x="60" y="12"/>
                </a:cubicBezTo>
                <a:cubicBezTo>
                  <a:pt x="60" y="26"/>
                  <a:pt x="60" y="26"/>
                  <a:pt x="60" y="26"/>
                </a:cubicBezTo>
                <a:cubicBezTo>
                  <a:pt x="42" y="30"/>
                  <a:pt x="42" y="30"/>
                  <a:pt x="42" y="30"/>
                </a:cubicBezTo>
                <a:cubicBezTo>
                  <a:pt x="29" y="34"/>
                  <a:pt x="29" y="34"/>
                  <a:pt x="29" y="34"/>
                </a:cubicBezTo>
                <a:cubicBezTo>
                  <a:pt x="27" y="34"/>
                  <a:pt x="27" y="34"/>
                  <a:pt x="27" y="34"/>
                </a:cubicBezTo>
                <a:cubicBezTo>
                  <a:pt x="27" y="36"/>
                  <a:pt x="27" y="36"/>
                  <a:pt x="27" y="36"/>
                </a:cubicBezTo>
                <a:cubicBezTo>
                  <a:pt x="27" y="41"/>
                  <a:pt x="27" y="41"/>
                  <a:pt x="27" y="41"/>
                </a:cubicBezTo>
                <a:cubicBezTo>
                  <a:pt x="20" y="41"/>
                  <a:pt x="20" y="41"/>
                  <a:pt x="20" y="41"/>
                </a:cubicBezTo>
                <a:cubicBezTo>
                  <a:pt x="20" y="45"/>
                  <a:pt x="20" y="45"/>
                  <a:pt x="20" y="45"/>
                </a:cubicBezTo>
                <a:cubicBezTo>
                  <a:pt x="25" y="46"/>
                  <a:pt x="25" y="46"/>
                  <a:pt x="25" y="46"/>
                </a:cubicBezTo>
                <a:cubicBezTo>
                  <a:pt x="25" y="64"/>
                  <a:pt x="25" y="64"/>
                  <a:pt x="25" y="64"/>
                </a:cubicBezTo>
                <a:cubicBezTo>
                  <a:pt x="34" y="64"/>
                  <a:pt x="34" y="64"/>
                  <a:pt x="34" y="64"/>
                </a:cubicBezTo>
                <a:cubicBezTo>
                  <a:pt x="34" y="46"/>
                  <a:pt x="34" y="46"/>
                  <a:pt x="34" y="46"/>
                </a:cubicBezTo>
                <a:cubicBezTo>
                  <a:pt x="39" y="45"/>
                  <a:pt x="39" y="45"/>
                  <a:pt x="39" y="45"/>
                </a:cubicBezTo>
                <a:cubicBezTo>
                  <a:pt x="39" y="41"/>
                  <a:pt x="39" y="41"/>
                  <a:pt x="39" y="41"/>
                </a:cubicBezTo>
                <a:cubicBezTo>
                  <a:pt x="32" y="41"/>
                  <a:pt x="32" y="41"/>
                  <a:pt x="32" y="41"/>
                </a:cubicBezTo>
                <a:cubicBezTo>
                  <a:pt x="32" y="38"/>
                  <a:pt x="32" y="38"/>
                  <a:pt x="32" y="38"/>
                </a:cubicBezTo>
                <a:cubicBezTo>
                  <a:pt x="37" y="37"/>
                  <a:pt x="37" y="37"/>
                  <a:pt x="37" y="37"/>
                </a:cubicBezTo>
                <a:cubicBezTo>
                  <a:pt x="63" y="30"/>
                  <a:pt x="63" y="30"/>
                  <a:pt x="63" y="30"/>
                </a:cubicBezTo>
                <a:cubicBezTo>
                  <a:pt x="65" y="30"/>
                  <a:pt x="65" y="30"/>
                  <a:pt x="65" y="30"/>
                </a:cubicBezTo>
                <a:cubicBezTo>
                  <a:pt x="65" y="28"/>
                  <a:pt x="65" y="28"/>
                  <a:pt x="65" y="28"/>
                </a:cubicBezTo>
                <a:cubicBezTo>
                  <a:pt x="65" y="10"/>
                  <a:pt x="65" y="10"/>
                  <a:pt x="65" y="10"/>
                </a:cubicBezTo>
                <a:cubicBezTo>
                  <a:pt x="65" y="7"/>
                  <a:pt x="65" y="7"/>
                  <a:pt x="65" y="7"/>
                </a:cubicBezTo>
                <a:cubicBezTo>
                  <a:pt x="62" y="7"/>
                  <a:pt x="62" y="7"/>
                  <a:pt x="62" y="7"/>
                </a:cubicBezTo>
                <a:cubicBezTo>
                  <a:pt x="56" y="7"/>
                  <a:pt x="56" y="7"/>
                  <a:pt x="56" y="7"/>
                </a:cubicBezTo>
                <a:cubicBezTo>
                  <a:pt x="56" y="0"/>
                  <a:pt x="56" y="0"/>
                  <a:pt x="56" y="0"/>
                </a:cubicBezTo>
                <a:lnTo>
                  <a:pt x="5" y="0"/>
                </a:lnTo>
                <a:close/>
              </a:path>
            </a:pathLst>
          </a:custGeom>
          <a:solidFill>
            <a:schemeClr val="bg1"/>
          </a:solidFill>
          <a:ln>
            <a:noFill/>
          </a:ln>
        </p:spPr>
        <p:txBody>
          <a:body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方正黑体简体" panose="02010601030101010101" pitchFamily="2" charset="-122"/>
              <a:cs typeface="+mn-cs"/>
              <a:sym typeface="Arial" panose="020B0604020202020204" pitchFamily="34" charset="0"/>
            </a:endParaRPr>
          </a:p>
        </p:txBody>
      </p:sp>
      <p:sp>
        <p:nvSpPr>
          <p:cNvPr id="307" name="Freeform 399"/>
          <p:cNvSpPr>
            <a:spLocks noEditPoints="1"/>
          </p:cNvSpPr>
          <p:nvPr/>
        </p:nvSpPr>
        <p:spPr bwMode="auto">
          <a:xfrm>
            <a:off x="5957095" y="3888528"/>
            <a:ext cx="260350" cy="269875"/>
          </a:xfrm>
          <a:custGeom>
            <a:avLst/>
            <a:gdLst>
              <a:gd name="T0" fmla="*/ 209067 w 71"/>
              <a:gd name="T1" fmla="*/ 69556 h 74"/>
              <a:gd name="T2" fmla="*/ 146714 w 71"/>
              <a:gd name="T3" fmla="*/ 135452 h 74"/>
              <a:gd name="T4" fmla="*/ 146714 w 71"/>
              <a:gd name="T5" fmla="*/ 139112 h 74"/>
              <a:gd name="T6" fmla="*/ 110035 w 71"/>
              <a:gd name="T7" fmla="*/ 179382 h 74"/>
              <a:gd name="T8" fmla="*/ 146714 w 71"/>
              <a:gd name="T9" fmla="*/ 212329 h 74"/>
              <a:gd name="T10" fmla="*/ 139378 w 71"/>
              <a:gd name="T11" fmla="*/ 219651 h 74"/>
              <a:gd name="T12" fmla="*/ 132042 w 71"/>
              <a:gd name="T13" fmla="*/ 212329 h 74"/>
              <a:gd name="T14" fmla="*/ 91696 w 71"/>
              <a:gd name="T15" fmla="*/ 252599 h 74"/>
              <a:gd name="T16" fmla="*/ 14671 w 71"/>
              <a:gd name="T17" fmla="*/ 183043 h 74"/>
              <a:gd name="T18" fmla="*/ 55018 w 71"/>
              <a:gd name="T19" fmla="*/ 139112 h 74"/>
              <a:gd name="T20" fmla="*/ 47682 w 71"/>
              <a:gd name="T21" fmla="*/ 135452 h 74"/>
              <a:gd name="T22" fmla="*/ 55018 w 71"/>
              <a:gd name="T23" fmla="*/ 128130 h 74"/>
              <a:gd name="T24" fmla="*/ 91696 w 71"/>
              <a:gd name="T25" fmla="*/ 161077 h 74"/>
              <a:gd name="T26" fmla="*/ 128375 w 71"/>
              <a:gd name="T27" fmla="*/ 120808 h 74"/>
              <a:gd name="T28" fmla="*/ 132042 w 71"/>
              <a:gd name="T29" fmla="*/ 124469 h 74"/>
              <a:gd name="T30" fmla="*/ 194396 w 71"/>
              <a:gd name="T31" fmla="*/ 54913 h 74"/>
              <a:gd name="T32" fmla="*/ 187060 w 71"/>
              <a:gd name="T33" fmla="*/ 40269 h 74"/>
              <a:gd name="T34" fmla="*/ 198064 w 71"/>
              <a:gd name="T35" fmla="*/ 14643 h 74"/>
              <a:gd name="T36" fmla="*/ 194396 w 71"/>
              <a:gd name="T37" fmla="*/ 10983 h 74"/>
              <a:gd name="T38" fmla="*/ 205399 w 71"/>
              <a:gd name="T39" fmla="*/ 0 h 74"/>
              <a:gd name="T40" fmla="*/ 260417 w 71"/>
              <a:gd name="T41" fmla="*/ 54913 h 74"/>
              <a:gd name="T42" fmla="*/ 253081 w 71"/>
              <a:gd name="T43" fmla="*/ 65895 h 74"/>
              <a:gd name="T44" fmla="*/ 249413 w 71"/>
              <a:gd name="T45" fmla="*/ 62234 h 74"/>
              <a:gd name="T46" fmla="*/ 223739 w 71"/>
              <a:gd name="T47" fmla="*/ 73217 h 74"/>
              <a:gd name="T48" fmla="*/ 209067 w 71"/>
              <a:gd name="T49" fmla="*/ 69556 h 74"/>
              <a:gd name="T50" fmla="*/ 209067 w 71"/>
              <a:gd name="T51" fmla="*/ 25626 h 74"/>
              <a:gd name="T52" fmla="*/ 205399 w 71"/>
              <a:gd name="T53" fmla="*/ 36609 h 74"/>
              <a:gd name="T54" fmla="*/ 212735 w 71"/>
              <a:gd name="T55" fmla="*/ 51252 h 74"/>
              <a:gd name="T56" fmla="*/ 223739 w 71"/>
              <a:gd name="T57" fmla="*/ 54913 h 74"/>
              <a:gd name="T58" fmla="*/ 238410 w 71"/>
              <a:gd name="T59" fmla="*/ 51252 h 74"/>
              <a:gd name="T60" fmla="*/ 209067 w 71"/>
              <a:gd name="T61" fmla="*/ 25626 h 74"/>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71" h="74">
                <a:moveTo>
                  <a:pt x="57" y="19"/>
                </a:moveTo>
                <a:cubicBezTo>
                  <a:pt x="40" y="37"/>
                  <a:pt x="40" y="37"/>
                  <a:pt x="40" y="37"/>
                </a:cubicBezTo>
                <a:cubicBezTo>
                  <a:pt x="40" y="38"/>
                  <a:pt x="40" y="38"/>
                  <a:pt x="40" y="38"/>
                </a:cubicBezTo>
                <a:cubicBezTo>
                  <a:pt x="30" y="49"/>
                  <a:pt x="30" y="49"/>
                  <a:pt x="30" y="49"/>
                </a:cubicBezTo>
                <a:cubicBezTo>
                  <a:pt x="40" y="58"/>
                  <a:pt x="40" y="58"/>
                  <a:pt x="40" y="58"/>
                </a:cubicBezTo>
                <a:cubicBezTo>
                  <a:pt x="38" y="60"/>
                  <a:pt x="38" y="60"/>
                  <a:pt x="38" y="60"/>
                </a:cubicBezTo>
                <a:cubicBezTo>
                  <a:pt x="36" y="58"/>
                  <a:pt x="36" y="58"/>
                  <a:pt x="36" y="58"/>
                </a:cubicBezTo>
                <a:cubicBezTo>
                  <a:pt x="25" y="69"/>
                  <a:pt x="25" y="69"/>
                  <a:pt x="25" y="69"/>
                </a:cubicBezTo>
                <a:cubicBezTo>
                  <a:pt x="15" y="74"/>
                  <a:pt x="0" y="60"/>
                  <a:pt x="4" y="50"/>
                </a:cubicBezTo>
                <a:cubicBezTo>
                  <a:pt x="15" y="38"/>
                  <a:pt x="15" y="38"/>
                  <a:pt x="15" y="38"/>
                </a:cubicBezTo>
                <a:cubicBezTo>
                  <a:pt x="13" y="37"/>
                  <a:pt x="13" y="37"/>
                  <a:pt x="13" y="37"/>
                </a:cubicBezTo>
                <a:cubicBezTo>
                  <a:pt x="15" y="35"/>
                  <a:pt x="15" y="35"/>
                  <a:pt x="15" y="35"/>
                </a:cubicBezTo>
                <a:cubicBezTo>
                  <a:pt x="25" y="44"/>
                  <a:pt x="25" y="44"/>
                  <a:pt x="25" y="44"/>
                </a:cubicBezTo>
                <a:cubicBezTo>
                  <a:pt x="35" y="33"/>
                  <a:pt x="35" y="33"/>
                  <a:pt x="35" y="33"/>
                </a:cubicBezTo>
                <a:cubicBezTo>
                  <a:pt x="36" y="34"/>
                  <a:pt x="36" y="34"/>
                  <a:pt x="36" y="34"/>
                </a:cubicBezTo>
                <a:cubicBezTo>
                  <a:pt x="53" y="15"/>
                  <a:pt x="53" y="15"/>
                  <a:pt x="53" y="15"/>
                </a:cubicBezTo>
                <a:cubicBezTo>
                  <a:pt x="52" y="14"/>
                  <a:pt x="52" y="12"/>
                  <a:pt x="51" y="11"/>
                </a:cubicBezTo>
                <a:cubicBezTo>
                  <a:pt x="51" y="8"/>
                  <a:pt x="52" y="6"/>
                  <a:pt x="54" y="4"/>
                </a:cubicBezTo>
                <a:cubicBezTo>
                  <a:pt x="53" y="3"/>
                  <a:pt x="53" y="3"/>
                  <a:pt x="53" y="3"/>
                </a:cubicBezTo>
                <a:cubicBezTo>
                  <a:pt x="56" y="0"/>
                  <a:pt x="56" y="0"/>
                  <a:pt x="56" y="0"/>
                </a:cubicBezTo>
                <a:cubicBezTo>
                  <a:pt x="71" y="15"/>
                  <a:pt x="71" y="15"/>
                  <a:pt x="71" y="15"/>
                </a:cubicBezTo>
                <a:cubicBezTo>
                  <a:pt x="69" y="18"/>
                  <a:pt x="69" y="18"/>
                  <a:pt x="69" y="18"/>
                </a:cubicBezTo>
                <a:cubicBezTo>
                  <a:pt x="68" y="17"/>
                  <a:pt x="68" y="17"/>
                  <a:pt x="68" y="17"/>
                </a:cubicBezTo>
                <a:cubicBezTo>
                  <a:pt x="66" y="19"/>
                  <a:pt x="64" y="20"/>
                  <a:pt x="61" y="20"/>
                </a:cubicBezTo>
                <a:cubicBezTo>
                  <a:pt x="60" y="20"/>
                  <a:pt x="58" y="19"/>
                  <a:pt x="57" y="19"/>
                </a:cubicBezTo>
                <a:close/>
                <a:moveTo>
                  <a:pt x="57" y="7"/>
                </a:moveTo>
                <a:cubicBezTo>
                  <a:pt x="56" y="8"/>
                  <a:pt x="56" y="9"/>
                  <a:pt x="56" y="10"/>
                </a:cubicBezTo>
                <a:cubicBezTo>
                  <a:pt x="56" y="12"/>
                  <a:pt x="56" y="13"/>
                  <a:pt x="58" y="14"/>
                </a:cubicBezTo>
                <a:cubicBezTo>
                  <a:pt x="59" y="15"/>
                  <a:pt x="60" y="15"/>
                  <a:pt x="61" y="15"/>
                </a:cubicBezTo>
                <a:cubicBezTo>
                  <a:pt x="62" y="15"/>
                  <a:pt x="64" y="15"/>
                  <a:pt x="65" y="14"/>
                </a:cubicBezTo>
                <a:lnTo>
                  <a:pt x="57" y="7"/>
                </a:lnTo>
                <a:close/>
              </a:path>
            </a:pathLst>
          </a:custGeom>
          <a:solidFill>
            <a:schemeClr val="bg1"/>
          </a:solidFill>
          <a:ln>
            <a:noFill/>
          </a:ln>
        </p:spPr>
        <p:txBody>
          <a:body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方正黑体简体" panose="02010601030101010101" pitchFamily="2" charset="-122"/>
              <a:cs typeface="+mn-cs"/>
              <a:sym typeface="Arial" panose="020B0604020202020204" pitchFamily="34" charset="0"/>
            </a:endParaRPr>
          </a:p>
        </p:txBody>
      </p:sp>
      <p:sp>
        <p:nvSpPr>
          <p:cNvPr id="308" name="Freeform 400"/>
          <p:cNvSpPr>
            <a:spLocks noEditPoints="1"/>
          </p:cNvSpPr>
          <p:nvPr/>
        </p:nvSpPr>
        <p:spPr bwMode="auto">
          <a:xfrm>
            <a:off x="5968208" y="4320328"/>
            <a:ext cx="268287" cy="182563"/>
          </a:xfrm>
          <a:custGeom>
            <a:avLst/>
            <a:gdLst>
              <a:gd name="T0" fmla="*/ 267408 w 73"/>
              <a:gd name="T1" fmla="*/ 44044 h 50"/>
              <a:gd name="T2" fmla="*/ 241766 w 73"/>
              <a:gd name="T3" fmla="*/ 66065 h 50"/>
              <a:gd name="T4" fmla="*/ 186819 w 73"/>
              <a:gd name="T5" fmla="*/ 44044 h 50"/>
              <a:gd name="T6" fmla="*/ 201472 w 73"/>
              <a:gd name="T7" fmla="*/ 0 h 50"/>
              <a:gd name="T8" fmla="*/ 223451 w 73"/>
              <a:gd name="T9" fmla="*/ 25692 h 50"/>
              <a:gd name="T10" fmla="*/ 54947 w 73"/>
              <a:gd name="T11" fmla="*/ 62395 h 50"/>
              <a:gd name="T12" fmla="*/ 43957 w 73"/>
              <a:gd name="T13" fmla="*/ 69736 h 50"/>
              <a:gd name="T14" fmla="*/ 51284 w 73"/>
              <a:gd name="T15" fmla="*/ 77076 h 50"/>
              <a:gd name="T16" fmla="*/ 43957 w 73"/>
              <a:gd name="T17" fmla="*/ 91758 h 50"/>
              <a:gd name="T18" fmla="*/ 51284 w 73"/>
              <a:gd name="T19" fmla="*/ 99098 h 50"/>
              <a:gd name="T20" fmla="*/ 43957 w 73"/>
              <a:gd name="T21" fmla="*/ 117450 h 50"/>
              <a:gd name="T22" fmla="*/ 51284 w 73"/>
              <a:gd name="T23" fmla="*/ 121120 h 50"/>
              <a:gd name="T24" fmla="*/ 43957 w 73"/>
              <a:gd name="T25" fmla="*/ 139471 h 50"/>
              <a:gd name="T26" fmla="*/ 51284 w 73"/>
              <a:gd name="T27" fmla="*/ 143142 h 50"/>
              <a:gd name="T28" fmla="*/ 43957 w 73"/>
              <a:gd name="T29" fmla="*/ 165164 h 50"/>
              <a:gd name="T30" fmla="*/ 10989 w 73"/>
              <a:gd name="T31" fmla="*/ 165164 h 50"/>
              <a:gd name="T32" fmla="*/ 3663 w 73"/>
              <a:gd name="T33" fmla="*/ 154153 h 50"/>
              <a:gd name="T34" fmla="*/ 10989 w 73"/>
              <a:gd name="T35" fmla="*/ 146812 h 50"/>
              <a:gd name="T36" fmla="*/ 3663 w 73"/>
              <a:gd name="T37" fmla="*/ 132131 h 50"/>
              <a:gd name="T38" fmla="*/ 10989 w 73"/>
              <a:gd name="T39" fmla="*/ 124790 h 50"/>
              <a:gd name="T40" fmla="*/ 3663 w 73"/>
              <a:gd name="T41" fmla="*/ 110109 h 50"/>
              <a:gd name="T42" fmla="*/ 10989 w 73"/>
              <a:gd name="T43" fmla="*/ 99098 h 50"/>
              <a:gd name="T44" fmla="*/ 3663 w 73"/>
              <a:gd name="T45" fmla="*/ 84417 h 50"/>
              <a:gd name="T46" fmla="*/ 10989 w 73"/>
              <a:gd name="T47" fmla="*/ 77076 h 50"/>
              <a:gd name="T48" fmla="*/ 0 w 73"/>
              <a:gd name="T49" fmla="*/ 62395 h 50"/>
              <a:gd name="T50" fmla="*/ 73262 w 73"/>
              <a:gd name="T51" fmla="*/ 22022 h 50"/>
              <a:gd name="T52" fmla="*/ 98904 w 73"/>
              <a:gd name="T53" fmla="*/ 33033 h 50"/>
              <a:gd name="T54" fmla="*/ 117220 w 73"/>
              <a:gd name="T55" fmla="*/ 22022 h 50"/>
              <a:gd name="T56" fmla="*/ 146525 w 73"/>
              <a:gd name="T57" fmla="*/ 33033 h 50"/>
              <a:gd name="T58" fmla="*/ 131872 w 73"/>
              <a:gd name="T59" fmla="*/ 40373 h 50"/>
              <a:gd name="T60" fmla="*/ 139199 w 73"/>
              <a:gd name="T61" fmla="*/ 62395 h 50"/>
              <a:gd name="T62" fmla="*/ 131872 w 73"/>
              <a:gd name="T63" fmla="*/ 80747 h 50"/>
              <a:gd name="T64" fmla="*/ 139199 w 73"/>
              <a:gd name="T65" fmla="*/ 91758 h 50"/>
              <a:gd name="T66" fmla="*/ 131872 w 73"/>
              <a:gd name="T67" fmla="*/ 110109 h 50"/>
              <a:gd name="T68" fmla="*/ 139199 w 73"/>
              <a:gd name="T69" fmla="*/ 124790 h 50"/>
              <a:gd name="T70" fmla="*/ 131872 w 73"/>
              <a:gd name="T71" fmla="*/ 143142 h 50"/>
              <a:gd name="T72" fmla="*/ 106231 w 73"/>
              <a:gd name="T73" fmla="*/ 183515 h 50"/>
              <a:gd name="T74" fmla="*/ 80589 w 73"/>
              <a:gd name="T75" fmla="*/ 154153 h 50"/>
              <a:gd name="T76" fmla="*/ 73262 w 73"/>
              <a:gd name="T77" fmla="*/ 139471 h 50"/>
              <a:gd name="T78" fmla="*/ 80589 w 73"/>
              <a:gd name="T79" fmla="*/ 121120 h 50"/>
              <a:gd name="T80" fmla="*/ 73262 w 73"/>
              <a:gd name="T81" fmla="*/ 106439 h 50"/>
              <a:gd name="T82" fmla="*/ 80589 w 73"/>
              <a:gd name="T83" fmla="*/ 91758 h 50"/>
              <a:gd name="T84" fmla="*/ 73262 w 73"/>
              <a:gd name="T85" fmla="*/ 77076 h 50"/>
              <a:gd name="T86" fmla="*/ 80589 w 73"/>
              <a:gd name="T87" fmla="*/ 40373 h 50"/>
              <a:gd name="T88" fmla="*/ 69599 w 73"/>
              <a:gd name="T89" fmla="*/ 33033 h 50"/>
              <a:gd name="T90" fmla="*/ 241766 w 73"/>
              <a:gd name="T91" fmla="*/ 77076 h 50"/>
              <a:gd name="T92" fmla="*/ 186819 w 73"/>
              <a:gd name="T93" fmla="*/ 110109 h 50"/>
              <a:gd name="T94" fmla="*/ 241766 w 73"/>
              <a:gd name="T95" fmla="*/ 77076 h 50"/>
              <a:gd name="T96" fmla="*/ 241766 w 73"/>
              <a:gd name="T97" fmla="*/ 121120 h 50"/>
              <a:gd name="T98" fmla="*/ 186819 w 73"/>
              <a:gd name="T99" fmla="*/ 124790 h 50"/>
              <a:gd name="T100" fmla="*/ 241766 w 73"/>
              <a:gd name="T101" fmla="*/ 135801 h 50"/>
              <a:gd name="T102" fmla="*/ 186819 w 73"/>
              <a:gd name="T103" fmla="*/ 157823 h 50"/>
              <a:gd name="T104" fmla="*/ 241766 w 73"/>
              <a:gd name="T105" fmla="*/ 157823 h 50"/>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73" h="50">
                <a:moveTo>
                  <a:pt x="61" y="0"/>
                </a:moveTo>
                <a:cubicBezTo>
                  <a:pt x="67" y="1"/>
                  <a:pt x="72" y="6"/>
                  <a:pt x="73" y="12"/>
                </a:cubicBezTo>
                <a:cubicBezTo>
                  <a:pt x="66" y="12"/>
                  <a:pt x="66" y="12"/>
                  <a:pt x="66" y="12"/>
                </a:cubicBezTo>
                <a:cubicBezTo>
                  <a:pt x="66" y="18"/>
                  <a:pt x="66" y="18"/>
                  <a:pt x="66" y="18"/>
                </a:cubicBezTo>
                <a:cubicBezTo>
                  <a:pt x="51" y="23"/>
                  <a:pt x="51" y="23"/>
                  <a:pt x="51" y="23"/>
                </a:cubicBezTo>
                <a:cubicBezTo>
                  <a:pt x="51" y="12"/>
                  <a:pt x="51" y="12"/>
                  <a:pt x="51" y="12"/>
                </a:cubicBezTo>
                <a:cubicBezTo>
                  <a:pt x="43" y="12"/>
                  <a:pt x="43" y="12"/>
                  <a:pt x="43" y="12"/>
                </a:cubicBezTo>
                <a:cubicBezTo>
                  <a:pt x="44" y="6"/>
                  <a:pt x="49" y="1"/>
                  <a:pt x="55" y="0"/>
                </a:cubicBezTo>
                <a:cubicBezTo>
                  <a:pt x="56" y="7"/>
                  <a:pt x="56" y="7"/>
                  <a:pt x="56" y="7"/>
                </a:cubicBezTo>
                <a:cubicBezTo>
                  <a:pt x="61" y="7"/>
                  <a:pt x="61" y="7"/>
                  <a:pt x="61" y="7"/>
                </a:cubicBezTo>
                <a:cubicBezTo>
                  <a:pt x="61" y="0"/>
                  <a:pt x="61" y="0"/>
                  <a:pt x="61" y="0"/>
                </a:cubicBezTo>
                <a:close/>
                <a:moveTo>
                  <a:pt x="15" y="17"/>
                </a:moveTo>
                <a:cubicBezTo>
                  <a:pt x="12" y="17"/>
                  <a:pt x="12" y="17"/>
                  <a:pt x="12" y="17"/>
                </a:cubicBezTo>
                <a:cubicBezTo>
                  <a:pt x="12" y="19"/>
                  <a:pt x="12" y="19"/>
                  <a:pt x="12" y="19"/>
                </a:cubicBezTo>
                <a:cubicBezTo>
                  <a:pt x="13" y="19"/>
                  <a:pt x="14" y="20"/>
                  <a:pt x="14" y="21"/>
                </a:cubicBezTo>
                <a:cubicBezTo>
                  <a:pt x="14" y="21"/>
                  <a:pt x="14" y="21"/>
                  <a:pt x="14" y="21"/>
                </a:cubicBezTo>
                <a:cubicBezTo>
                  <a:pt x="14" y="22"/>
                  <a:pt x="13" y="23"/>
                  <a:pt x="12" y="23"/>
                </a:cubicBezTo>
                <a:cubicBezTo>
                  <a:pt x="12" y="25"/>
                  <a:pt x="12" y="25"/>
                  <a:pt x="12" y="25"/>
                </a:cubicBezTo>
                <a:cubicBezTo>
                  <a:pt x="13" y="25"/>
                  <a:pt x="14" y="26"/>
                  <a:pt x="14" y="27"/>
                </a:cubicBezTo>
                <a:cubicBezTo>
                  <a:pt x="14" y="27"/>
                  <a:pt x="14" y="27"/>
                  <a:pt x="14" y="27"/>
                </a:cubicBezTo>
                <a:cubicBezTo>
                  <a:pt x="14" y="28"/>
                  <a:pt x="13" y="29"/>
                  <a:pt x="12" y="29"/>
                </a:cubicBezTo>
                <a:cubicBezTo>
                  <a:pt x="12" y="32"/>
                  <a:pt x="12" y="32"/>
                  <a:pt x="12" y="32"/>
                </a:cubicBezTo>
                <a:cubicBezTo>
                  <a:pt x="13" y="31"/>
                  <a:pt x="14" y="32"/>
                  <a:pt x="14" y="33"/>
                </a:cubicBezTo>
                <a:cubicBezTo>
                  <a:pt x="14" y="33"/>
                  <a:pt x="14" y="33"/>
                  <a:pt x="14" y="33"/>
                </a:cubicBezTo>
                <a:cubicBezTo>
                  <a:pt x="14" y="34"/>
                  <a:pt x="13" y="35"/>
                  <a:pt x="12" y="35"/>
                </a:cubicBezTo>
                <a:cubicBezTo>
                  <a:pt x="12" y="38"/>
                  <a:pt x="12" y="38"/>
                  <a:pt x="12" y="38"/>
                </a:cubicBezTo>
                <a:cubicBezTo>
                  <a:pt x="13" y="37"/>
                  <a:pt x="14" y="38"/>
                  <a:pt x="14" y="39"/>
                </a:cubicBezTo>
                <a:cubicBezTo>
                  <a:pt x="14" y="39"/>
                  <a:pt x="14" y="39"/>
                  <a:pt x="14" y="39"/>
                </a:cubicBezTo>
                <a:cubicBezTo>
                  <a:pt x="14" y="40"/>
                  <a:pt x="13" y="41"/>
                  <a:pt x="12" y="41"/>
                </a:cubicBezTo>
                <a:cubicBezTo>
                  <a:pt x="12" y="45"/>
                  <a:pt x="12" y="45"/>
                  <a:pt x="12" y="45"/>
                </a:cubicBezTo>
                <a:cubicBezTo>
                  <a:pt x="8" y="47"/>
                  <a:pt x="8" y="47"/>
                  <a:pt x="8" y="47"/>
                </a:cubicBezTo>
                <a:cubicBezTo>
                  <a:pt x="3" y="45"/>
                  <a:pt x="3" y="45"/>
                  <a:pt x="3" y="45"/>
                </a:cubicBezTo>
                <a:cubicBezTo>
                  <a:pt x="3" y="43"/>
                  <a:pt x="3" y="43"/>
                  <a:pt x="3" y="43"/>
                </a:cubicBezTo>
                <a:cubicBezTo>
                  <a:pt x="2" y="43"/>
                  <a:pt x="1" y="43"/>
                  <a:pt x="1" y="42"/>
                </a:cubicBezTo>
                <a:cubicBezTo>
                  <a:pt x="1" y="42"/>
                  <a:pt x="1" y="42"/>
                  <a:pt x="1" y="42"/>
                </a:cubicBezTo>
                <a:cubicBezTo>
                  <a:pt x="1" y="41"/>
                  <a:pt x="2" y="40"/>
                  <a:pt x="3" y="40"/>
                </a:cubicBezTo>
                <a:cubicBezTo>
                  <a:pt x="3" y="37"/>
                  <a:pt x="3" y="37"/>
                  <a:pt x="3" y="37"/>
                </a:cubicBezTo>
                <a:cubicBezTo>
                  <a:pt x="2" y="37"/>
                  <a:pt x="1" y="37"/>
                  <a:pt x="1" y="36"/>
                </a:cubicBezTo>
                <a:cubicBezTo>
                  <a:pt x="1" y="36"/>
                  <a:pt x="1" y="36"/>
                  <a:pt x="1" y="36"/>
                </a:cubicBezTo>
                <a:cubicBezTo>
                  <a:pt x="1" y="35"/>
                  <a:pt x="2" y="34"/>
                  <a:pt x="3" y="34"/>
                </a:cubicBezTo>
                <a:cubicBezTo>
                  <a:pt x="3" y="31"/>
                  <a:pt x="3" y="31"/>
                  <a:pt x="3" y="31"/>
                </a:cubicBezTo>
                <a:cubicBezTo>
                  <a:pt x="2" y="31"/>
                  <a:pt x="1" y="31"/>
                  <a:pt x="1" y="30"/>
                </a:cubicBezTo>
                <a:cubicBezTo>
                  <a:pt x="1" y="30"/>
                  <a:pt x="1" y="30"/>
                  <a:pt x="1" y="30"/>
                </a:cubicBezTo>
                <a:cubicBezTo>
                  <a:pt x="1" y="29"/>
                  <a:pt x="2" y="28"/>
                  <a:pt x="3" y="27"/>
                </a:cubicBezTo>
                <a:cubicBezTo>
                  <a:pt x="3" y="25"/>
                  <a:pt x="3" y="25"/>
                  <a:pt x="3" y="25"/>
                </a:cubicBezTo>
                <a:cubicBezTo>
                  <a:pt x="2" y="25"/>
                  <a:pt x="1" y="24"/>
                  <a:pt x="1" y="23"/>
                </a:cubicBezTo>
                <a:cubicBezTo>
                  <a:pt x="1" y="23"/>
                  <a:pt x="1" y="23"/>
                  <a:pt x="1" y="23"/>
                </a:cubicBezTo>
                <a:cubicBezTo>
                  <a:pt x="1" y="22"/>
                  <a:pt x="2" y="21"/>
                  <a:pt x="3" y="21"/>
                </a:cubicBezTo>
                <a:cubicBezTo>
                  <a:pt x="3" y="17"/>
                  <a:pt x="3" y="17"/>
                  <a:pt x="3" y="17"/>
                </a:cubicBezTo>
                <a:cubicBezTo>
                  <a:pt x="0" y="17"/>
                  <a:pt x="0" y="17"/>
                  <a:pt x="0" y="17"/>
                </a:cubicBezTo>
                <a:cubicBezTo>
                  <a:pt x="0" y="10"/>
                  <a:pt x="15" y="11"/>
                  <a:pt x="15" y="17"/>
                </a:cubicBezTo>
                <a:close/>
                <a:moveTo>
                  <a:pt x="20" y="6"/>
                </a:moveTo>
                <a:cubicBezTo>
                  <a:pt x="27" y="6"/>
                  <a:pt x="27" y="6"/>
                  <a:pt x="27" y="6"/>
                </a:cubicBezTo>
                <a:cubicBezTo>
                  <a:pt x="27" y="9"/>
                  <a:pt x="27" y="9"/>
                  <a:pt x="27" y="9"/>
                </a:cubicBezTo>
                <a:cubicBezTo>
                  <a:pt x="32" y="9"/>
                  <a:pt x="32" y="9"/>
                  <a:pt x="32" y="9"/>
                </a:cubicBezTo>
                <a:cubicBezTo>
                  <a:pt x="32" y="6"/>
                  <a:pt x="32" y="6"/>
                  <a:pt x="32" y="6"/>
                </a:cubicBezTo>
                <a:cubicBezTo>
                  <a:pt x="39" y="6"/>
                  <a:pt x="39" y="6"/>
                  <a:pt x="39" y="6"/>
                </a:cubicBezTo>
                <a:cubicBezTo>
                  <a:pt x="40" y="9"/>
                  <a:pt x="40" y="9"/>
                  <a:pt x="40" y="9"/>
                </a:cubicBezTo>
                <a:cubicBezTo>
                  <a:pt x="40" y="11"/>
                  <a:pt x="40" y="11"/>
                  <a:pt x="40" y="11"/>
                </a:cubicBezTo>
                <a:cubicBezTo>
                  <a:pt x="36" y="11"/>
                  <a:pt x="36" y="11"/>
                  <a:pt x="36" y="11"/>
                </a:cubicBezTo>
                <a:cubicBezTo>
                  <a:pt x="36" y="17"/>
                  <a:pt x="36" y="17"/>
                  <a:pt x="36" y="17"/>
                </a:cubicBezTo>
                <a:cubicBezTo>
                  <a:pt x="38" y="17"/>
                  <a:pt x="38" y="17"/>
                  <a:pt x="38" y="17"/>
                </a:cubicBezTo>
                <a:cubicBezTo>
                  <a:pt x="38" y="21"/>
                  <a:pt x="38" y="21"/>
                  <a:pt x="38" y="21"/>
                </a:cubicBezTo>
                <a:cubicBezTo>
                  <a:pt x="36" y="22"/>
                  <a:pt x="36" y="22"/>
                  <a:pt x="36" y="22"/>
                </a:cubicBezTo>
                <a:cubicBezTo>
                  <a:pt x="36" y="26"/>
                  <a:pt x="36" y="26"/>
                  <a:pt x="36" y="26"/>
                </a:cubicBezTo>
                <a:cubicBezTo>
                  <a:pt x="38" y="25"/>
                  <a:pt x="38" y="25"/>
                  <a:pt x="38" y="25"/>
                </a:cubicBezTo>
                <a:cubicBezTo>
                  <a:pt x="38" y="30"/>
                  <a:pt x="38" y="30"/>
                  <a:pt x="38" y="30"/>
                </a:cubicBezTo>
                <a:cubicBezTo>
                  <a:pt x="36" y="30"/>
                  <a:pt x="36" y="30"/>
                  <a:pt x="36" y="30"/>
                </a:cubicBezTo>
                <a:cubicBezTo>
                  <a:pt x="36" y="34"/>
                  <a:pt x="36" y="34"/>
                  <a:pt x="36" y="34"/>
                </a:cubicBezTo>
                <a:cubicBezTo>
                  <a:pt x="38" y="34"/>
                  <a:pt x="38" y="34"/>
                  <a:pt x="38" y="34"/>
                </a:cubicBezTo>
                <a:cubicBezTo>
                  <a:pt x="38" y="38"/>
                  <a:pt x="38" y="38"/>
                  <a:pt x="38" y="38"/>
                </a:cubicBezTo>
                <a:cubicBezTo>
                  <a:pt x="36" y="39"/>
                  <a:pt x="36" y="39"/>
                  <a:pt x="36" y="39"/>
                </a:cubicBezTo>
                <a:cubicBezTo>
                  <a:pt x="36" y="46"/>
                  <a:pt x="36" y="46"/>
                  <a:pt x="36" y="46"/>
                </a:cubicBezTo>
                <a:cubicBezTo>
                  <a:pt x="29" y="50"/>
                  <a:pt x="29" y="50"/>
                  <a:pt x="29" y="50"/>
                </a:cubicBezTo>
                <a:cubicBezTo>
                  <a:pt x="22" y="46"/>
                  <a:pt x="22" y="46"/>
                  <a:pt x="22" y="46"/>
                </a:cubicBezTo>
                <a:cubicBezTo>
                  <a:pt x="22" y="42"/>
                  <a:pt x="22" y="42"/>
                  <a:pt x="22" y="42"/>
                </a:cubicBezTo>
                <a:cubicBezTo>
                  <a:pt x="20" y="42"/>
                  <a:pt x="20" y="42"/>
                  <a:pt x="20" y="42"/>
                </a:cubicBezTo>
                <a:cubicBezTo>
                  <a:pt x="20" y="38"/>
                  <a:pt x="20" y="38"/>
                  <a:pt x="20" y="38"/>
                </a:cubicBezTo>
                <a:cubicBezTo>
                  <a:pt x="22" y="37"/>
                  <a:pt x="22" y="37"/>
                  <a:pt x="22" y="37"/>
                </a:cubicBezTo>
                <a:cubicBezTo>
                  <a:pt x="22" y="33"/>
                  <a:pt x="22" y="33"/>
                  <a:pt x="22" y="33"/>
                </a:cubicBezTo>
                <a:cubicBezTo>
                  <a:pt x="20" y="34"/>
                  <a:pt x="20" y="34"/>
                  <a:pt x="20" y="34"/>
                </a:cubicBezTo>
                <a:cubicBezTo>
                  <a:pt x="20" y="29"/>
                  <a:pt x="20" y="29"/>
                  <a:pt x="20" y="29"/>
                </a:cubicBezTo>
                <a:cubicBezTo>
                  <a:pt x="22" y="29"/>
                  <a:pt x="22" y="29"/>
                  <a:pt x="22" y="29"/>
                </a:cubicBezTo>
                <a:cubicBezTo>
                  <a:pt x="22" y="25"/>
                  <a:pt x="22" y="25"/>
                  <a:pt x="22" y="25"/>
                </a:cubicBezTo>
                <a:cubicBezTo>
                  <a:pt x="20" y="25"/>
                  <a:pt x="20" y="25"/>
                  <a:pt x="20" y="25"/>
                </a:cubicBezTo>
                <a:cubicBezTo>
                  <a:pt x="20" y="21"/>
                  <a:pt x="20" y="21"/>
                  <a:pt x="20" y="21"/>
                </a:cubicBezTo>
                <a:cubicBezTo>
                  <a:pt x="22" y="20"/>
                  <a:pt x="22" y="20"/>
                  <a:pt x="22" y="20"/>
                </a:cubicBezTo>
                <a:cubicBezTo>
                  <a:pt x="22" y="11"/>
                  <a:pt x="22" y="11"/>
                  <a:pt x="22" y="11"/>
                </a:cubicBezTo>
                <a:cubicBezTo>
                  <a:pt x="19" y="11"/>
                  <a:pt x="19" y="11"/>
                  <a:pt x="19" y="11"/>
                </a:cubicBezTo>
                <a:cubicBezTo>
                  <a:pt x="19" y="9"/>
                  <a:pt x="19" y="9"/>
                  <a:pt x="19" y="9"/>
                </a:cubicBezTo>
                <a:cubicBezTo>
                  <a:pt x="20" y="6"/>
                  <a:pt x="20" y="6"/>
                  <a:pt x="20" y="6"/>
                </a:cubicBezTo>
                <a:close/>
                <a:moveTo>
                  <a:pt x="66" y="21"/>
                </a:moveTo>
                <a:cubicBezTo>
                  <a:pt x="51" y="26"/>
                  <a:pt x="51" y="26"/>
                  <a:pt x="51" y="26"/>
                </a:cubicBezTo>
                <a:cubicBezTo>
                  <a:pt x="51" y="30"/>
                  <a:pt x="51" y="30"/>
                  <a:pt x="51" y="30"/>
                </a:cubicBezTo>
                <a:cubicBezTo>
                  <a:pt x="66" y="25"/>
                  <a:pt x="66" y="25"/>
                  <a:pt x="66" y="25"/>
                </a:cubicBezTo>
                <a:cubicBezTo>
                  <a:pt x="66" y="21"/>
                  <a:pt x="66" y="21"/>
                  <a:pt x="66" y="21"/>
                </a:cubicBezTo>
                <a:close/>
                <a:moveTo>
                  <a:pt x="66" y="29"/>
                </a:moveTo>
                <a:cubicBezTo>
                  <a:pt x="66" y="33"/>
                  <a:pt x="66" y="33"/>
                  <a:pt x="66" y="33"/>
                </a:cubicBezTo>
                <a:cubicBezTo>
                  <a:pt x="51" y="38"/>
                  <a:pt x="51" y="38"/>
                  <a:pt x="51" y="38"/>
                </a:cubicBezTo>
                <a:cubicBezTo>
                  <a:pt x="51" y="34"/>
                  <a:pt x="51" y="34"/>
                  <a:pt x="51" y="34"/>
                </a:cubicBezTo>
                <a:cubicBezTo>
                  <a:pt x="66" y="29"/>
                  <a:pt x="66" y="29"/>
                  <a:pt x="66" y="29"/>
                </a:cubicBezTo>
                <a:close/>
                <a:moveTo>
                  <a:pt x="66" y="37"/>
                </a:moveTo>
                <a:cubicBezTo>
                  <a:pt x="51" y="42"/>
                  <a:pt x="51" y="42"/>
                  <a:pt x="51" y="42"/>
                </a:cubicBezTo>
                <a:cubicBezTo>
                  <a:pt x="51" y="43"/>
                  <a:pt x="51" y="43"/>
                  <a:pt x="51" y="43"/>
                </a:cubicBezTo>
                <a:cubicBezTo>
                  <a:pt x="58" y="50"/>
                  <a:pt x="58" y="50"/>
                  <a:pt x="58" y="50"/>
                </a:cubicBezTo>
                <a:cubicBezTo>
                  <a:pt x="66" y="43"/>
                  <a:pt x="66" y="43"/>
                  <a:pt x="66" y="43"/>
                </a:cubicBezTo>
                <a:lnTo>
                  <a:pt x="66" y="37"/>
                </a:lnTo>
                <a:close/>
              </a:path>
            </a:pathLst>
          </a:custGeom>
          <a:solidFill>
            <a:schemeClr val="bg1"/>
          </a:solidFill>
          <a:ln>
            <a:noFill/>
          </a:ln>
        </p:spPr>
        <p:txBody>
          <a:body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方正黑体简体" panose="02010601030101010101" pitchFamily="2" charset="-122"/>
              <a:cs typeface="+mn-cs"/>
              <a:sym typeface="Arial" panose="020B0604020202020204" pitchFamily="34" charset="0"/>
            </a:endParaRPr>
          </a:p>
        </p:txBody>
      </p:sp>
      <p:sp>
        <p:nvSpPr>
          <p:cNvPr id="309" name="Freeform 401"/>
          <p:cNvSpPr>
            <a:spLocks noEditPoints="1"/>
          </p:cNvSpPr>
          <p:nvPr/>
        </p:nvSpPr>
        <p:spPr bwMode="auto">
          <a:xfrm>
            <a:off x="5164933" y="3167803"/>
            <a:ext cx="319087" cy="176213"/>
          </a:xfrm>
          <a:custGeom>
            <a:avLst/>
            <a:gdLst>
              <a:gd name="T0" fmla="*/ 165435 w 87"/>
              <a:gd name="T1" fmla="*/ 139748 h 48"/>
              <a:gd name="T2" fmla="*/ 25734 w 87"/>
              <a:gd name="T3" fmla="*/ 176524 h 48"/>
              <a:gd name="T4" fmla="*/ 165435 w 87"/>
              <a:gd name="T5" fmla="*/ 128715 h 48"/>
              <a:gd name="T6" fmla="*/ 172788 w 87"/>
              <a:gd name="T7" fmla="*/ 114005 h 48"/>
              <a:gd name="T8" fmla="*/ 246314 w 87"/>
              <a:gd name="T9" fmla="*/ 99295 h 48"/>
              <a:gd name="T10" fmla="*/ 205875 w 87"/>
              <a:gd name="T11" fmla="*/ 88262 h 48"/>
              <a:gd name="T12" fmla="*/ 264696 w 87"/>
              <a:gd name="T13" fmla="*/ 114005 h 48"/>
              <a:gd name="T14" fmla="*/ 297783 w 87"/>
              <a:gd name="T15" fmla="*/ 77229 h 48"/>
              <a:gd name="T16" fmla="*/ 290430 w 87"/>
              <a:gd name="T17" fmla="*/ 25743 h 48"/>
              <a:gd name="T18" fmla="*/ 246314 w 87"/>
              <a:gd name="T19" fmla="*/ 11033 h 48"/>
              <a:gd name="T20" fmla="*/ 220580 w 87"/>
              <a:gd name="T21" fmla="*/ 11033 h 48"/>
              <a:gd name="T22" fmla="*/ 209551 w 87"/>
              <a:gd name="T23" fmla="*/ 3678 h 48"/>
              <a:gd name="T24" fmla="*/ 172788 w 87"/>
              <a:gd name="T25" fmla="*/ 44131 h 48"/>
              <a:gd name="T26" fmla="*/ 102937 w 87"/>
              <a:gd name="T27" fmla="*/ 66197 h 48"/>
              <a:gd name="T28" fmla="*/ 62498 w 87"/>
              <a:gd name="T29" fmla="*/ 114005 h 48"/>
              <a:gd name="T30" fmla="*/ 165435 w 87"/>
              <a:gd name="T31" fmla="*/ 136071 h 48"/>
              <a:gd name="T32" fmla="*/ 25734 w 87"/>
              <a:gd name="T33" fmla="*/ 172846 h 48"/>
              <a:gd name="T34" fmla="*/ 165435 w 87"/>
              <a:gd name="T35" fmla="*/ 136071 h 48"/>
              <a:gd name="T36" fmla="*/ 14705 w 87"/>
              <a:gd name="T37" fmla="*/ 91940 h 48"/>
              <a:gd name="T38" fmla="*/ 14705 w 87"/>
              <a:gd name="T39" fmla="*/ 84584 h 48"/>
              <a:gd name="T40" fmla="*/ 14705 w 87"/>
              <a:gd name="T41" fmla="*/ 95617 h 48"/>
              <a:gd name="T42" fmla="*/ 14705 w 87"/>
              <a:gd name="T43" fmla="*/ 102972 h 48"/>
              <a:gd name="T44" fmla="*/ 305136 w 87"/>
              <a:gd name="T45" fmla="*/ 62519 h 48"/>
              <a:gd name="T46" fmla="*/ 264696 w 87"/>
              <a:gd name="T47" fmla="*/ 106650 h 48"/>
              <a:gd name="T48" fmla="*/ 227933 w 87"/>
              <a:gd name="T49" fmla="*/ 7355 h 48"/>
              <a:gd name="T50" fmla="*/ 209551 w 87"/>
              <a:gd name="T51" fmla="*/ 7355 h 48"/>
              <a:gd name="T52" fmla="*/ 180140 w 87"/>
              <a:gd name="T53" fmla="*/ 40453 h 48"/>
              <a:gd name="T54" fmla="*/ 132348 w 87"/>
              <a:gd name="T55" fmla="*/ 91940 h 48"/>
              <a:gd name="T56" fmla="*/ 165435 w 87"/>
              <a:gd name="T57" fmla="*/ 91940 h 48"/>
              <a:gd name="T58" fmla="*/ 44116 w 87"/>
              <a:gd name="T59" fmla="*/ 158136 h 48"/>
              <a:gd name="T60" fmla="*/ 62498 w 87"/>
              <a:gd name="T61" fmla="*/ 158136 h 48"/>
              <a:gd name="T62" fmla="*/ 80879 w 87"/>
              <a:gd name="T63" fmla="*/ 158136 h 48"/>
              <a:gd name="T64" fmla="*/ 99261 w 87"/>
              <a:gd name="T65" fmla="*/ 158136 h 48"/>
              <a:gd name="T66" fmla="*/ 121319 w 87"/>
              <a:gd name="T67" fmla="*/ 158136 h 48"/>
              <a:gd name="T68" fmla="*/ 139701 w 87"/>
              <a:gd name="T69" fmla="*/ 158136 h 48"/>
              <a:gd name="T70" fmla="*/ 147053 w 87"/>
              <a:gd name="T71" fmla="*/ 158136 h 48"/>
              <a:gd name="T72" fmla="*/ 150730 w 87"/>
              <a:gd name="T73" fmla="*/ 147103 h 48"/>
              <a:gd name="T74" fmla="*/ 128672 w 87"/>
              <a:gd name="T75" fmla="*/ 147103 h 48"/>
              <a:gd name="T76" fmla="*/ 110290 w 87"/>
              <a:gd name="T77" fmla="*/ 147103 h 48"/>
              <a:gd name="T78" fmla="*/ 91908 w 87"/>
              <a:gd name="T79" fmla="*/ 147103 h 48"/>
              <a:gd name="T80" fmla="*/ 73527 w 87"/>
              <a:gd name="T81" fmla="*/ 147103 h 48"/>
              <a:gd name="T82" fmla="*/ 51469 w 87"/>
              <a:gd name="T83" fmla="*/ 147103 h 48"/>
              <a:gd name="T84" fmla="*/ 44116 w 87"/>
              <a:gd name="T85" fmla="*/ 143426 h 48"/>
              <a:gd name="T86" fmla="*/ 143377 w 87"/>
              <a:gd name="T87" fmla="*/ 143426 h 48"/>
              <a:gd name="T88" fmla="*/ 124995 w 87"/>
              <a:gd name="T89" fmla="*/ 143426 h 48"/>
              <a:gd name="T90" fmla="*/ 102937 w 87"/>
              <a:gd name="T91" fmla="*/ 143426 h 48"/>
              <a:gd name="T92" fmla="*/ 84556 w 87"/>
              <a:gd name="T93" fmla="*/ 143426 h 48"/>
              <a:gd name="T94" fmla="*/ 66174 w 87"/>
              <a:gd name="T95" fmla="*/ 143426 h 48"/>
              <a:gd name="T96" fmla="*/ 44116 w 87"/>
              <a:gd name="T97" fmla="*/ 161814 h 48"/>
              <a:gd name="T98" fmla="*/ 143377 w 87"/>
              <a:gd name="T99" fmla="*/ 161814 h 48"/>
              <a:gd name="T100" fmla="*/ 124995 w 87"/>
              <a:gd name="T101" fmla="*/ 161814 h 48"/>
              <a:gd name="T102" fmla="*/ 102937 w 87"/>
              <a:gd name="T103" fmla="*/ 161814 h 48"/>
              <a:gd name="T104" fmla="*/ 84556 w 87"/>
              <a:gd name="T105" fmla="*/ 161814 h 48"/>
              <a:gd name="T106" fmla="*/ 66174 w 87"/>
              <a:gd name="T107" fmla="*/ 161814 h 48"/>
              <a:gd name="T108" fmla="*/ 25734 w 87"/>
              <a:gd name="T109" fmla="*/ 139748 h 48"/>
              <a:gd name="T110" fmla="*/ 25734 w 87"/>
              <a:gd name="T111" fmla="*/ 147103 h 48"/>
              <a:gd name="T112" fmla="*/ 165435 w 87"/>
              <a:gd name="T113" fmla="*/ 147103 h 48"/>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87" h="48">
                <a:moveTo>
                  <a:pt x="45" y="38"/>
                </a:moveTo>
                <a:cubicBezTo>
                  <a:pt x="47" y="38"/>
                  <a:pt x="49" y="40"/>
                  <a:pt x="49" y="42"/>
                </a:cubicBezTo>
                <a:cubicBezTo>
                  <a:pt x="49" y="44"/>
                  <a:pt x="47" y="46"/>
                  <a:pt x="45" y="46"/>
                </a:cubicBezTo>
                <a:cubicBezTo>
                  <a:pt x="43" y="46"/>
                  <a:pt x="41" y="44"/>
                  <a:pt x="41" y="42"/>
                </a:cubicBezTo>
                <a:cubicBezTo>
                  <a:pt x="41" y="40"/>
                  <a:pt x="43" y="38"/>
                  <a:pt x="45" y="38"/>
                </a:cubicBezTo>
                <a:close/>
                <a:moveTo>
                  <a:pt x="7" y="35"/>
                </a:moveTo>
                <a:cubicBezTo>
                  <a:pt x="5" y="35"/>
                  <a:pt x="3" y="36"/>
                  <a:pt x="2" y="37"/>
                </a:cubicBezTo>
                <a:cubicBezTo>
                  <a:pt x="1" y="39"/>
                  <a:pt x="0" y="40"/>
                  <a:pt x="0" y="42"/>
                </a:cubicBezTo>
                <a:cubicBezTo>
                  <a:pt x="0" y="44"/>
                  <a:pt x="1" y="45"/>
                  <a:pt x="2" y="46"/>
                </a:cubicBezTo>
                <a:cubicBezTo>
                  <a:pt x="3" y="48"/>
                  <a:pt x="5" y="48"/>
                  <a:pt x="7" y="48"/>
                </a:cubicBezTo>
                <a:cubicBezTo>
                  <a:pt x="45" y="48"/>
                  <a:pt x="45" y="48"/>
                  <a:pt x="45" y="48"/>
                </a:cubicBezTo>
                <a:cubicBezTo>
                  <a:pt x="46" y="48"/>
                  <a:pt x="48" y="48"/>
                  <a:pt x="49" y="46"/>
                </a:cubicBezTo>
                <a:cubicBezTo>
                  <a:pt x="50" y="45"/>
                  <a:pt x="51" y="44"/>
                  <a:pt x="51" y="42"/>
                </a:cubicBezTo>
                <a:cubicBezTo>
                  <a:pt x="51" y="40"/>
                  <a:pt x="50" y="39"/>
                  <a:pt x="49" y="37"/>
                </a:cubicBezTo>
                <a:cubicBezTo>
                  <a:pt x="48" y="36"/>
                  <a:pt x="46" y="35"/>
                  <a:pt x="45" y="35"/>
                </a:cubicBezTo>
                <a:cubicBezTo>
                  <a:pt x="38" y="35"/>
                  <a:pt x="38" y="35"/>
                  <a:pt x="38" y="35"/>
                </a:cubicBezTo>
                <a:cubicBezTo>
                  <a:pt x="38" y="34"/>
                  <a:pt x="38" y="34"/>
                  <a:pt x="38" y="34"/>
                </a:cubicBezTo>
                <a:cubicBezTo>
                  <a:pt x="34" y="34"/>
                  <a:pt x="34" y="34"/>
                  <a:pt x="34" y="34"/>
                </a:cubicBezTo>
                <a:cubicBezTo>
                  <a:pt x="34" y="31"/>
                  <a:pt x="34" y="31"/>
                  <a:pt x="34" y="31"/>
                </a:cubicBezTo>
                <a:cubicBezTo>
                  <a:pt x="47" y="31"/>
                  <a:pt x="47" y="31"/>
                  <a:pt x="47" y="31"/>
                </a:cubicBezTo>
                <a:cubicBezTo>
                  <a:pt x="48" y="29"/>
                  <a:pt x="48" y="27"/>
                  <a:pt x="47" y="25"/>
                </a:cubicBezTo>
                <a:cubicBezTo>
                  <a:pt x="47" y="25"/>
                  <a:pt x="47" y="25"/>
                  <a:pt x="47" y="25"/>
                </a:cubicBezTo>
                <a:cubicBezTo>
                  <a:pt x="61" y="7"/>
                  <a:pt x="61" y="7"/>
                  <a:pt x="61" y="7"/>
                </a:cubicBezTo>
                <a:cubicBezTo>
                  <a:pt x="78" y="13"/>
                  <a:pt x="78" y="13"/>
                  <a:pt x="78" y="13"/>
                </a:cubicBezTo>
                <a:cubicBezTo>
                  <a:pt x="67" y="27"/>
                  <a:pt x="67" y="27"/>
                  <a:pt x="67" y="27"/>
                </a:cubicBezTo>
                <a:cubicBezTo>
                  <a:pt x="63" y="27"/>
                  <a:pt x="60" y="26"/>
                  <a:pt x="58" y="25"/>
                </a:cubicBezTo>
                <a:cubicBezTo>
                  <a:pt x="58" y="21"/>
                  <a:pt x="58" y="21"/>
                  <a:pt x="58" y="21"/>
                </a:cubicBezTo>
                <a:cubicBezTo>
                  <a:pt x="57" y="21"/>
                  <a:pt x="57" y="21"/>
                  <a:pt x="57" y="21"/>
                </a:cubicBezTo>
                <a:cubicBezTo>
                  <a:pt x="56" y="24"/>
                  <a:pt x="56" y="24"/>
                  <a:pt x="56" y="24"/>
                </a:cubicBezTo>
                <a:cubicBezTo>
                  <a:pt x="56" y="24"/>
                  <a:pt x="56" y="24"/>
                  <a:pt x="56" y="24"/>
                </a:cubicBezTo>
                <a:cubicBezTo>
                  <a:pt x="56" y="24"/>
                  <a:pt x="56" y="24"/>
                  <a:pt x="56" y="24"/>
                </a:cubicBezTo>
                <a:cubicBezTo>
                  <a:pt x="56" y="24"/>
                  <a:pt x="56" y="24"/>
                  <a:pt x="56" y="24"/>
                </a:cubicBezTo>
                <a:cubicBezTo>
                  <a:pt x="56" y="29"/>
                  <a:pt x="57" y="33"/>
                  <a:pt x="61" y="37"/>
                </a:cubicBezTo>
                <a:cubicBezTo>
                  <a:pt x="64" y="36"/>
                  <a:pt x="67" y="34"/>
                  <a:pt x="70" y="31"/>
                </a:cubicBezTo>
                <a:cubicBezTo>
                  <a:pt x="72" y="31"/>
                  <a:pt x="72" y="31"/>
                  <a:pt x="72" y="31"/>
                </a:cubicBezTo>
                <a:cubicBezTo>
                  <a:pt x="74" y="30"/>
                  <a:pt x="74" y="30"/>
                  <a:pt x="74" y="30"/>
                </a:cubicBezTo>
                <a:cubicBezTo>
                  <a:pt x="73" y="29"/>
                  <a:pt x="73" y="29"/>
                  <a:pt x="73" y="29"/>
                </a:cubicBezTo>
                <a:cubicBezTo>
                  <a:pt x="74" y="28"/>
                  <a:pt x="74" y="28"/>
                  <a:pt x="74" y="28"/>
                </a:cubicBezTo>
                <a:cubicBezTo>
                  <a:pt x="74" y="28"/>
                  <a:pt x="74" y="28"/>
                  <a:pt x="74" y="28"/>
                </a:cubicBezTo>
                <a:cubicBezTo>
                  <a:pt x="81" y="21"/>
                  <a:pt x="81" y="21"/>
                  <a:pt x="81" y="21"/>
                </a:cubicBezTo>
                <a:cubicBezTo>
                  <a:pt x="81" y="20"/>
                  <a:pt x="81" y="20"/>
                  <a:pt x="81" y="20"/>
                </a:cubicBezTo>
                <a:cubicBezTo>
                  <a:pt x="84" y="17"/>
                  <a:pt x="84" y="17"/>
                  <a:pt x="84" y="17"/>
                </a:cubicBezTo>
                <a:cubicBezTo>
                  <a:pt x="85" y="17"/>
                  <a:pt x="85" y="17"/>
                  <a:pt x="85" y="17"/>
                </a:cubicBezTo>
                <a:cubicBezTo>
                  <a:pt x="87" y="12"/>
                  <a:pt x="87" y="12"/>
                  <a:pt x="87" y="12"/>
                </a:cubicBezTo>
                <a:cubicBezTo>
                  <a:pt x="79" y="7"/>
                  <a:pt x="79" y="7"/>
                  <a:pt x="79" y="7"/>
                </a:cubicBezTo>
                <a:cubicBezTo>
                  <a:pt x="79" y="8"/>
                  <a:pt x="79" y="8"/>
                  <a:pt x="79" y="8"/>
                </a:cubicBezTo>
                <a:cubicBezTo>
                  <a:pt x="77" y="7"/>
                  <a:pt x="77" y="7"/>
                  <a:pt x="77" y="7"/>
                </a:cubicBezTo>
                <a:cubicBezTo>
                  <a:pt x="77" y="6"/>
                  <a:pt x="77" y="6"/>
                  <a:pt x="77" y="6"/>
                </a:cubicBezTo>
                <a:cubicBezTo>
                  <a:pt x="67" y="3"/>
                  <a:pt x="67" y="3"/>
                  <a:pt x="67" y="3"/>
                </a:cubicBezTo>
                <a:cubicBezTo>
                  <a:pt x="67" y="3"/>
                  <a:pt x="67" y="3"/>
                  <a:pt x="67" y="3"/>
                </a:cubicBezTo>
                <a:cubicBezTo>
                  <a:pt x="63" y="2"/>
                  <a:pt x="63" y="2"/>
                  <a:pt x="63" y="2"/>
                </a:cubicBezTo>
                <a:cubicBezTo>
                  <a:pt x="63" y="1"/>
                  <a:pt x="63" y="1"/>
                  <a:pt x="63" y="1"/>
                </a:cubicBezTo>
                <a:cubicBezTo>
                  <a:pt x="62" y="0"/>
                  <a:pt x="62" y="0"/>
                  <a:pt x="62" y="0"/>
                </a:cubicBezTo>
                <a:cubicBezTo>
                  <a:pt x="60" y="2"/>
                  <a:pt x="60" y="2"/>
                  <a:pt x="60" y="2"/>
                </a:cubicBezTo>
                <a:cubicBezTo>
                  <a:pt x="60" y="3"/>
                  <a:pt x="60" y="3"/>
                  <a:pt x="60" y="3"/>
                </a:cubicBezTo>
                <a:cubicBezTo>
                  <a:pt x="60" y="3"/>
                  <a:pt x="60" y="3"/>
                  <a:pt x="59" y="3"/>
                </a:cubicBezTo>
                <a:cubicBezTo>
                  <a:pt x="59" y="2"/>
                  <a:pt x="59" y="2"/>
                  <a:pt x="59" y="2"/>
                </a:cubicBezTo>
                <a:cubicBezTo>
                  <a:pt x="57" y="0"/>
                  <a:pt x="57" y="0"/>
                  <a:pt x="57" y="0"/>
                </a:cubicBezTo>
                <a:cubicBezTo>
                  <a:pt x="56" y="1"/>
                  <a:pt x="56" y="1"/>
                  <a:pt x="56" y="1"/>
                </a:cubicBezTo>
                <a:cubicBezTo>
                  <a:pt x="57" y="1"/>
                  <a:pt x="57" y="1"/>
                  <a:pt x="57" y="1"/>
                </a:cubicBezTo>
                <a:cubicBezTo>
                  <a:pt x="55" y="3"/>
                  <a:pt x="55" y="3"/>
                  <a:pt x="55" y="3"/>
                </a:cubicBezTo>
                <a:cubicBezTo>
                  <a:pt x="55" y="2"/>
                  <a:pt x="55" y="2"/>
                  <a:pt x="55" y="2"/>
                </a:cubicBezTo>
                <a:cubicBezTo>
                  <a:pt x="48" y="10"/>
                  <a:pt x="48" y="10"/>
                  <a:pt x="48" y="10"/>
                </a:cubicBezTo>
                <a:cubicBezTo>
                  <a:pt x="48" y="10"/>
                  <a:pt x="48" y="10"/>
                  <a:pt x="48" y="10"/>
                </a:cubicBezTo>
                <a:cubicBezTo>
                  <a:pt x="47" y="12"/>
                  <a:pt x="47" y="12"/>
                  <a:pt x="47" y="12"/>
                </a:cubicBezTo>
                <a:cubicBezTo>
                  <a:pt x="47" y="12"/>
                  <a:pt x="47" y="12"/>
                  <a:pt x="47" y="12"/>
                </a:cubicBezTo>
                <a:cubicBezTo>
                  <a:pt x="45" y="14"/>
                  <a:pt x="45" y="14"/>
                  <a:pt x="45" y="14"/>
                </a:cubicBezTo>
                <a:cubicBezTo>
                  <a:pt x="44" y="13"/>
                  <a:pt x="44" y="12"/>
                  <a:pt x="44" y="12"/>
                </a:cubicBezTo>
                <a:cubicBezTo>
                  <a:pt x="39" y="12"/>
                  <a:pt x="33" y="12"/>
                  <a:pt x="28" y="12"/>
                </a:cubicBezTo>
                <a:cubicBezTo>
                  <a:pt x="28" y="18"/>
                  <a:pt x="28" y="18"/>
                  <a:pt x="28" y="18"/>
                </a:cubicBezTo>
                <a:cubicBezTo>
                  <a:pt x="18" y="18"/>
                  <a:pt x="18" y="18"/>
                  <a:pt x="18" y="18"/>
                </a:cubicBezTo>
                <a:cubicBezTo>
                  <a:pt x="18" y="21"/>
                  <a:pt x="18" y="21"/>
                  <a:pt x="18" y="21"/>
                </a:cubicBezTo>
                <a:cubicBezTo>
                  <a:pt x="1" y="21"/>
                  <a:pt x="1" y="21"/>
                  <a:pt x="1" y="21"/>
                </a:cubicBezTo>
                <a:cubicBezTo>
                  <a:pt x="0" y="24"/>
                  <a:pt x="0" y="27"/>
                  <a:pt x="0" y="31"/>
                </a:cubicBezTo>
                <a:cubicBezTo>
                  <a:pt x="17" y="31"/>
                  <a:pt x="17" y="31"/>
                  <a:pt x="17" y="31"/>
                </a:cubicBezTo>
                <a:cubicBezTo>
                  <a:pt x="17" y="34"/>
                  <a:pt x="17" y="34"/>
                  <a:pt x="17" y="34"/>
                </a:cubicBezTo>
                <a:cubicBezTo>
                  <a:pt x="14" y="34"/>
                  <a:pt x="14" y="34"/>
                  <a:pt x="14" y="34"/>
                </a:cubicBezTo>
                <a:cubicBezTo>
                  <a:pt x="14" y="35"/>
                  <a:pt x="14" y="35"/>
                  <a:pt x="14" y="35"/>
                </a:cubicBezTo>
                <a:cubicBezTo>
                  <a:pt x="7" y="35"/>
                  <a:pt x="7" y="35"/>
                  <a:pt x="7" y="35"/>
                </a:cubicBezTo>
                <a:close/>
                <a:moveTo>
                  <a:pt x="45" y="37"/>
                </a:moveTo>
                <a:cubicBezTo>
                  <a:pt x="7" y="37"/>
                  <a:pt x="7" y="37"/>
                  <a:pt x="7" y="37"/>
                </a:cubicBezTo>
                <a:cubicBezTo>
                  <a:pt x="5" y="37"/>
                  <a:pt x="4" y="37"/>
                  <a:pt x="3" y="38"/>
                </a:cubicBezTo>
                <a:cubicBezTo>
                  <a:pt x="2" y="39"/>
                  <a:pt x="2" y="41"/>
                  <a:pt x="2" y="42"/>
                </a:cubicBezTo>
                <a:cubicBezTo>
                  <a:pt x="2" y="43"/>
                  <a:pt x="2" y="45"/>
                  <a:pt x="3" y="46"/>
                </a:cubicBezTo>
                <a:cubicBezTo>
                  <a:pt x="4" y="46"/>
                  <a:pt x="5" y="47"/>
                  <a:pt x="7" y="47"/>
                </a:cubicBezTo>
                <a:cubicBezTo>
                  <a:pt x="45" y="47"/>
                  <a:pt x="45" y="47"/>
                  <a:pt x="45" y="47"/>
                </a:cubicBezTo>
                <a:cubicBezTo>
                  <a:pt x="46" y="47"/>
                  <a:pt x="47" y="46"/>
                  <a:pt x="48" y="46"/>
                </a:cubicBezTo>
                <a:cubicBezTo>
                  <a:pt x="49" y="45"/>
                  <a:pt x="50" y="43"/>
                  <a:pt x="50" y="42"/>
                </a:cubicBezTo>
                <a:cubicBezTo>
                  <a:pt x="50" y="41"/>
                  <a:pt x="49" y="39"/>
                  <a:pt x="48" y="38"/>
                </a:cubicBezTo>
                <a:cubicBezTo>
                  <a:pt x="47" y="37"/>
                  <a:pt x="46" y="37"/>
                  <a:pt x="45" y="37"/>
                </a:cubicBezTo>
                <a:close/>
                <a:moveTo>
                  <a:pt x="4" y="25"/>
                </a:moveTo>
                <a:cubicBezTo>
                  <a:pt x="6" y="25"/>
                  <a:pt x="8" y="25"/>
                  <a:pt x="9" y="25"/>
                </a:cubicBezTo>
                <a:cubicBezTo>
                  <a:pt x="9" y="25"/>
                  <a:pt x="9" y="25"/>
                  <a:pt x="9" y="25"/>
                </a:cubicBezTo>
                <a:cubicBezTo>
                  <a:pt x="8" y="25"/>
                  <a:pt x="6" y="25"/>
                  <a:pt x="4" y="25"/>
                </a:cubicBezTo>
                <a:cubicBezTo>
                  <a:pt x="4" y="25"/>
                  <a:pt x="4" y="25"/>
                  <a:pt x="4" y="25"/>
                </a:cubicBezTo>
                <a:close/>
                <a:moveTo>
                  <a:pt x="4" y="23"/>
                </a:moveTo>
                <a:cubicBezTo>
                  <a:pt x="9" y="23"/>
                  <a:pt x="9" y="23"/>
                  <a:pt x="9" y="23"/>
                </a:cubicBezTo>
                <a:cubicBezTo>
                  <a:pt x="9" y="24"/>
                  <a:pt x="9" y="24"/>
                  <a:pt x="9" y="24"/>
                </a:cubicBezTo>
                <a:cubicBezTo>
                  <a:pt x="4" y="24"/>
                  <a:pt x="4" y="24"/>
                  <a:pt x="4" y="24"/>
                </a:cubicBezTo>
                <a:cubicBezTo>
                  <a:pt x="4" y="23"/>
                  <a:pt x="4" y="23"/>
                  <a:pt x="4" y="23"/>
                </a:cubicBezTo>
                <a:close/>
                <a:moveTo>
                  <a:pt x="4" y="26"/>
                </a:moveTo>
                <a:cubicBezTo>
                  <a:pt x="6" y="26"/>
                  <a:pt x="8" y="26"/>
                  <a:pt x="9" y="26"/>
                </a:cubicBezTo>
                <a:cubicBezTo>
                  <a:pt x="9" y="26"/>
                  <a:pt x="9" y="27"/>
                  <a:pt x="9" y="27"/>
                </a:cubicBezTo>
                <a:cubicBezTo>
                  <a:pt x="8" y="27"/>
                  <a:pt x="6" y="27"/>
                  <a:pt x="4" y="27"/>
                </a:cubicBezTo>
                <a:cubicBezTo>
                  <a:pt x="4" y="27"/>
                  <a:pt x="4" y="26"/>
                  <a:pt x="4" y="26"/>
                </a:cubicBezTo>
                <a:close/>
                <a:moveTo>
                  <a:pt x="4" y="28"/>
                </a:moveTo>
                <a:cubicBezTo>
                  <a:pt x="9" y="28"/>
                  <a:pt x="9" y="28"/>
                  <a:pt x="9" y="28"/>
                </a:cubicBezTo>
                <a:cubicBezTo>
                  <a:pt x="9" y="29"/>
                  <a:pt x="9" y="29"/>
                  <a:pt x="9" y="29"/>
                </a:cubicBezTo>
                <a:cubicBezTo>
                  <a:pt x="4" y="29"/>
                  <a:pt x="4" y="29"/>
                  <a:pt x="4" y="29"/>
                </a:cubicBezTo>
                <a:cubicBezTo>
                  <a:pt x="4" y="28"/>
                  <a:pt x="4" y="28"/>
                  <a:pt x="4" y="28"/>
                </a:cubicBezTo>
                <a:close/>
                <a:moveTo>
                  <a:pt x="72" y="29"/>
                </a:moveTo>
                <a:cubicBezTo>
                  <a:pt x="71" y="28"/>
                  <a:pt x="71" y="28"/>
                  <a:pt x="71" y="28"/>
                </a:cubicBezTo>
                <a:cubicBezTo>
                  <a:pt x="80" y="18"/>
                  <a:pt x="80" y="18"/>
                  <a:pt x="80" y="18"/>
                </a:cubicBezTo>
                <a:cubicBezTo>
                  <a:pt x="82" y="17"/>
                  <a:pt x="82" y="17"/>
                  <a:pt x="82" y="17"/>
                </a:cubicBezTo>
                <a:cubicBezTo>
                  <a:pt x="83" y="17"/>
                  <a:pt x="83" y="17"/>
                  <a:pt x="83" y="17"/>
                </a:cubicBezTo>
                <a:cubicBezTo>
                  <a:pt x="80" y="20"/>
                  <a:pt x="80" y="20"/>
                  <a:pt x="80" y="20"/>
                </a:cubicBezTo>
                <a:cubicBezTo>
                  <a:pt x="80" y="19"/>
                  <a:pt x="80" y="19"/>
                  <a:pt x="80" y="19"/>
                </a:cubicBezTo>
                <a:cubicBezTo>
                  <a:pt x="73" y="27"/>
                  <a:pt x="73" y="27"/>
                  <a:pt x="73" y="27"/>
                </a:cubicBezTo>
                <a:cubicBezTo>
                  <a:pt x="73" y="27"/>
                  <a:pt x="73" y="27"/>
                  <a:pt x="73" y="27"/>
                </a:cubicBezTo>
                <a:cubicBezTo>
                  <a:pt x="72" y="29"/>
                  <a:pt x="72" y="29"/>
                  <a:pt x="72" y="29"/>
                </a:cubicBezTo>
                <a:close/>
                <a:moveTo>
                  <a:pt x="76" y="8"/>
                </a:moveTo>
                <a:cubicBezTo>
                  <a:pt x="78" y="8"/>
                  <a:pt x="78" y="8"/>
                  <a:pt x="78" y="8"/>
                </a:cubicBezTo>
                <a:cubicBezTo>
                  <a:pt x="78" y="9"/>
                  <a:pt x="78" y="9"/>
                  <a:pt x="78" y="9"/>
                </a:cubicBezTo>
                <a:cubicBezTo>
                  <a:pt x="62" y="3"/>
                  <a:pt x="62" y="3"/>
                  <a:pt x="62" y="3"/>
                </a:cubicBezTo>
                <a:cubicBezTo>
                  <a:pt x="62" y="2"/>
                  <a:pt x="62" y="2"/>
                  <a:pt x="62" y="2"/>
                </a:cubicBezTo>
                <a:cubicBezTo>
                  <a:pt x="67" y="4"/>
                  <a:pt x="67" y="4"/>
                  <a:pt x="67" y="4"/>
                </a:cubicBezTo>
                <a:cubicBezTo>
                  <a:pt x="67" y="5"/>
                  <a:pt x="67" y="5"/>
                  <a:pt x="67" y="5"/>
                </a:cubicBezTo>
                <a:cubicBezTo>
                  <a:pt x="76" y="8"/>
                  <a:pt x="76" y="8"/>
                  <a:pt x="76" y="8"/>
                </a:cubicBezTo>
                <a:cubicBezTo>
                  <a:pt x="76" y="8"/>
                  <a:pt x="76" y="8"/>
                  <a:pt x="76" y="8"/>
                </a:cubicBezTo>
                <a:close/>
                <a:moveTo>
                  <a:pt x="57" y="2"/>
                </a:moveTo>
                <a:cubicBezTo>
                  <a:pt x="57" y="3"/>
                  <a:pt x="57" y="3"/>
                  <a:pt x="57" y="3"/>
                </a:cubicBezTo>
                <a:cubicBezTo>
                  <a:pt x="49" y="13"/>
                  <a:pt x="49" y="13"/>
                  <a:pt x="49" y="13"/>
                </a:cubicBezTo>
                <a:cubicBezTo>
                  <a:pt x="48" y="12"/>
                  <a:pt x="48" y="12"/>
                  <a:pt x="48" y="12"/>
                </a:cubicBezTo>
                <a:cubicBezTo>
                  <a:pt x="49" y="11"/>
                  <a:pt x="49" y="11"/>
                  <a:pt x="49" y="11"/>
                </a:cubicBezTo>
                <a:cubicBezTo>
                  <a:pt x="49" y="11"/>
                  <a:pt x="49" y="11"/>
                  <a:pt x="49" y="11"/>
                </a:cubicBezTo>
                <a:cubicBezTo>
                  <a:pt x="56" y="3"/>
                  <a:pt x="56" y="3"/>
                  <a:pt x="56" y="3"/>
                </a:cubicBezTo>
                <a:cubicBezTo>
                  <a:pt x="56" y="3"/>
                  <a:pt x="56" y="3"/>
                  <a:pt x="56" y="3"/>
                </a:cubicBezTo>
                <a:cubicBezTo>
                  <a:pt x="57" y="2"/>
                  <a:pt x="57" y="2"/>
                  <a:pt x="57" y="2"/>
                </a:cubicBezTo>
                <a:close/>
                <a:moveTo>
                  <a:pt x="45" y="25"/>
                </a:moveTo>
                <a:cubicBezTo>
                  <a:pt x="36" y="25"/>
                  <a:pt x="36" y="25"/>
                  <a:pt x="36" y="25"/>
                </a:cubicBezTo>
                <a:cubicBezTo>
                  <a:pt x="35" y="23"/>
                  <a:pt x="35" y="23"/>
                  <a:pt x="35" y="23"/>
                </a:cubicBezTo>
                <a:cubicBezTo>
                  <a:pt x="31" y="23"/>
                  <a:pt x="31" y="23"/>
                  <a:pt x="31" y="23"/>
                </a:cubicBezTo>
                <a:cubicBezTo>
                  <a:pt x="31" y="15"/>
                  <a:pt x="31" y="15"/>
                  <a:pt x="31" y="15"/>
                </a:cubicBezTo>
                <a:cubicBezTo>
                  <a:pt x="34" y="15"/>
                  <a:pt x="38" y="15"/>
                  <a:pt x="42" y="15"/>
                </a:cubicBezTo>
                <a:cubicBezTo>
                  <a:pt x="44" y="18"/>
                  <a:pt x="45" y="22"/>
                  <a:pt x="45" y="25"/>
                </a:cubicBezTo>
                <a:close/>
                <a:moveTo>
                  <a:pt x="11" y="41"/>
                </a:moveTo>
                <a:cubicBezTo>
                  <a:pt x="11" y="41"/>
                  <a:pt x="11" y="42"/>
                  <a:pt x="11" y="42"/>
                </a:cubicBezTo>
                <a:cubicBezTo>
                  <a:pt x="11" y="42"/>
                  <a:pt x="11" y="42"/>
                  <a:pt x="11" y="42"/>
                </a:cubicBezTo>
                <a:cubicBezTo>
                  <a:pt x="11" y="42"/>
                  <a:pt x="11" y="43"/>
                  <a:pt x="11" y="43"/>
                </a:cubicBezTo>
                <a:cubicBezTo>
                  <a:pt x="12" y="43"/>
                  <a:pt x="12" y="43"/>
                  <a:pt x="12" y="43"/>
                </a:cubicBezTo>
                <a:cubicBezTo>
                  <a:pt x="11" y="43"/>
                  <a:pt x="11" y="44"/>
                  <a:pt x="11" y="44"/>
                </a:cubicBezTo>
                <a:cubicBezTo>
                  <a:pt x="11" y="45"/>
                  <a:pt x="11" y="46"/>
                  <a:pt x="12" y="46"/>
                </a:cubicBezTo>
                <a:cubicBezTo>
                  <a:pt x="13" y="46"/>
                  <a:pt x="14" y="45"/>
                  <a:pt x="14" y="44"/>
                </a:cubicBezTo>
                <a:cubicBezTo>
                  <a:pt x="14" y="44"/>
                  <a:pt x="14" y="43"/>
                  <a:pt x="13" y="43"/>
                </a:cubicBezTo>
                <a:cubicBezTo>
                  <a:pt x="17" y="43"/>
                  <a:pt x="17" y="43"/>
                  <a:pt x="17" y="43"/>
                </a:cubicBezTo>
                <a:cubicBezTo>
                  <a:pt x="16" y="43"/>
                  <a:pt x="16" y="44"/>
                  <a:pt x="16" y="44"/>
                </a:cubicBezTo>
                <a:cubicBezTo>
                  <a:pt x="16" y="45"/>
                  <a:pt x="17" y="46"/>
                  <a:pt x="18" y="46"/>
                </a:cubicBezTo>
                <a:cubicBezTo>
                  <a:pt x="19" y="46"/>
                  <a:pt x="20" y="45"/>
                  <a:pt x="20" y="44"/>
                </a:cubicBezTo>
                <a:cubicBezTo>
                  <a:pt x="20" y="44"/>
                  <a:pt x="19" y="43"/>
                  <a:pt x="19" y="43"/>
                </a:cubicBezTo>
                <a:cubicBezTo>
                  <a:pt x="22" y="43"/>
                  <a:pt x="22" y="43"/>
                  <a:pt x="22" y="43"/>
                </a:cubicBezTo>
                <a:cubicBezTo>
                  <a:pt x="22" y="43"/>
                  <a:pt x="21" y="44"/>
                  <a:pt x="21" y="44"/>
                </a:cubicBezTo>
                <a:cubicBezTo>
                  <a:pt x="21" y="45"/>
                  <a:pt x="22" y="46"/>
                  <a:pt x="23" y="46"/>
                </a:cubicBezTo>
                <a:cubicBezTo>
                  <a:pt x="24" y="46"/>
                  <a:pt x="25" y="45"/>
                  <a:pt x="25" y="44"/>
                </a:cubicBezTo>
                <a:cubicBezTo>
                  <a:pt x="25" y="44"/>
                  <a:pt x="24" y="43"/>
                  <a:pt x="24" y="43"/>
                </a:cubicBezTo>
                <a:cubicBezTo>
                  <a:pt x="27" y="43"/>
                  <a:pt x="27" y="43"/>
                  <a:pt x="27" y="43"/>
                </a:cubicBezTo>
                <a:cubicBezTo>
                  <a:pt x="27" y="43"/>
                  <a:pt x="26" y="44"/>
                  <a:pt x="26" y="44"/>
                </a:cubicBezTo>
                <a:cubicBezTo>
                  <a:pt x="26" y="45"/>
                  <a:pt x="27" y="46"/>
                  <a:pt x="28" y="46"/>
                </a:cubicBezTo>
                <a:cubicBezTo>
                  <a:pt x="29" y="46"/>
                  <a:pt x="30" y="45"/>
                  <a:pt x="30" y="44"/>
                </a:cubicBezTo>
                <a:cubicBezTo>
                  <a:pt x="30" y="44"/>
                  <a:pt x="30" y="43"/>
                  <a:pt x="29" y="43"/>
                </a:cubicBezTo>
                <a:cubicBezTo>
                  <a:pt x="33" y="43"/>
                  <a:pt x="33" y="43"/>
                  <a:pt x="33" y="43"/>
                </a:cubicBezTo>
                <a:cubicBezTo>
                  <a:pt x="32" y="43"/>
                  <a:pt x="32" y="44"/>
                  <a:pt x="32" y="44"/>
                </a:cubicBezTo>
                <a:cubicBezTo>
                  <a:pt x="32" y="45"/>
                  <a:pt x="33" y="46"/>
                  <a:pt x="34" y="46"/>
                </a:cubicBezTo>
                <a:cubicBezTo>
                  <a:pt x="35" y="46"/>
                  <a:pt x="35" y="45"/>
                  <a:pt x="35" y="44"/>
                </a:cubicBezTo>
                <a:cubicBezTo>
                  <a:pt x="35" y="44"/>
                  <a:pt x="35" y="43"/>
                  <a:pt x="34" y="43"/>
                </a:cubicBezTo>
                <a:cubicBezTo>
                  <a:pt x="38" y="43"/>
                  <a:pt x="38" y="43"/>
                  <a:pt x="38" y="43"/>
                </a:cubicBezTo>
                <a:cubicBezTo>
                  <a:pt x="37" y="43"/>
                  <a:pt x="37" y="44"/>
                  <a:pt x="37" y="44"/>
                </a:cubicBezTo>
                <a:cubicBezTo>
                  <a:pt x="37" y="45"/>
                  <a:pt x="38" y="46"/>
                  <a:pt x="39" y="46"/>
                </a:cubicBezTo>
                <a:cubicBezTo>
                  <a:pt x="40" y="46"/>
                  <a:pt x="41" y="45"/>
                  <a:pt x="41" y="44"/>
                </a:cubicBezTo>
                <a:cubicBezTo>
                  <a:pt x="41" y="44"/>
                  <a:pt x="40" y="43"/>
                  <a:pt x="40" y="43"/>
                </a:cubicBezTo>
                <a:cubicBezTo>
                  <a:pt x="40" y="43"/>
                  <a:pt x="40" y="43"/>
                  <a:pt x="40" y="43"/>
                </a:cubicBezTo>
                <a:cubicBezTo>
                  <a:pt x="40" y="43"/>
                  <a:pt x="41" y="42"/>
                  <a:pt x="41" y="42"/>
                </a:cubicBezTo>
                <a:cubicBezTo>
                  <a:pt x="41" y="42"/>
                  <a:pt x="41" y="42"/>
                  <a:pt x="41" y="42"/>
                </a:cubicBezTo>
                <a:cubicBezTo>
                  <a:pt x="41" y="42"/>
                  <a:pt x="40" y="41"/>
                  <a:pt x="40" y="41"/>
                </a:cubicBezTo>
                <a:cubicBezTo>
                  <a:pt x="39" y="41"/>
                  <a:pt x="39" y="41"/>
                  <a:pt x="39" y="41"/>
                </a:cubicBezTo>
                <a:cubicBezTo>
                  <a:pt x="40" y="41"/>
                  <a:pt x="41" y="40"/>
                  <a:pt x="41" y="40"/>
                </a:cubicBezTo>
                <a:cubicBezTo>
                  <a:pt x="41" y="38"/>
                  <a:pt x="40" y="38"/>
                  <a:pt x="39" y="38"/>
                </a:cubicBezTo>
                <a:cubicBezTo>
                  <a:pt x="38" y="38"/>
                  <a:pt x="37" y="38"/>
                  <a:pt x="37" y="40"/>
                </a:cubicBezTo>
                <a:cubicBezTo>
                  <a:pt x="37" y="40"/>
                  <a:pt x="37" y="41"/>
                  <a:pt x="38" y="41"/>
                </a:cubicBezTo>
                <a:cubicBezTo>
                  <a:pt x="34" y="41"/>
                  <a:pt x="34" y="41"/>
                  <a:pt x="34" y="41"/>
                </a:cubicBezTo>
                <a:cubicBezTo>
                  <a:pt x="35" y="41"/>
                  <a:pt x="35" y="40"/>
                  <a:pt x="35" y="40"/>
                </a:cubicBezTo>
                <a:cubicBezTo>
                  <a:pt x="35" y="38"/>
                  <a:pt x="35" y="38"/>
                  <a:pt x="34" y="38"/>
                </a:cubicBezTo>
                <a:cubicBezTo>
                  <a:pt x="33" y="38"/>
                  <a:pt x="32" y="38"/>
                  <a:pt x="32" y="40"/>
                </a:cubicBezTo>
                <a:cubicBezTo>
                  <a:pt x="32" y="40"/>
                  <a:pt x="32" y="41"/>
                  <a:pt x="33" y="41"/>
                </a:cubicBezTo>
                <a:cubicBezTo>
                  <a:pt x="29" y="41"/>
                  <a:pt x="29" y="41"/>
                  <a:pt x="29" y="41"/>
                </a:cubicBezTo>
                <a:cubicBezTo>
                  <a:pt x="30" y="41"/>
                  <a:pt x="30" y="40"/>
                  <a:pt x="30" y="40"/>
                </a:cubicBezTo>
                <a:cubicBezTo>
                  <a:pt x="30" y="38"/>
                  <a:pt x="29" y="38"/>
                  <a:pt x="28" y="38"/>
                </a:cubicBezTo>
                <a:cubicBezTo>
                  <a:pt x="27" y="38"/>
                  <a:pt x="26" y="38"/>
                  <a:pt x="26" y="40"/>
                </a:cubicBezTo>
                <a:cubicBezTo>
                  <a:pt x="26" y="40"/>
                  <a:pt x="27" y="41"/>
                  <a:pt x="28" y="41"/>
                </a:cubicBezTo>
                <a:cubicBezTo>
                  <a:pt x="24" y="41"/>
                  <a:pt x="24" y="41"/>
                  <a:pt x="24" y="41"/>
                </a:cubicBezTo>
                <a:cubicBezTo>
                  <a:pt x="24" y="41"/>
                  <a:pt x="25" y="40"/>
                  <a:pt x="25" y="40"/>
                </a:cubicBezTo>
                <a:cubicBezTo>
                  <a:pt x="25" y="38"/>
                  <a:pt x="24" y="38"/>
                  <a:pt x="23" y="38"/>
                </a:cubicBezTo>
                <a:cubicBezTo>
                  <a:pt x="22" y="38"/>
                  <a:pt x="21" y="38"/>
                  <a:pt x="21" y="40"/>
                </a:cubicBezTo>
                <a:cubicBezTo>
                  <a:pt x="21" y="40"/>
                  <a:pt x="22" y="41"/>
                  <a:pt x="22" y="41"/>
                </a:cubicBezTo>
                <a:cubicBezTo>
                  <a:pt x="18" y="41"/>
                  <a:pt x="18" y="41"/>
                  <a:pt x="18" y="41"/>
                </a:cubicBezTo>
                <a:cubicBezTo>
                  <a:pt x="19" y="41"/>
                  <a:pt x="20" y="40"/>
                  <a:pt x="20" y="40"/>
                </a:cubicBezTo>
                <a:cubicBezTo>
                  <a:pt x="20" y="38"/>
                  <a:pt x="19" y="38"/>
                  <a:pt x="18" y="38"/>
                </a:cubicBezTo>
                <a:cubicBezTo>
                  <a:pt x="17" y="38"/>
                  <a:pt x="16" y="38"/>
                  <a:pt x="16" y="40"/>
                </a:cubicBezTo>
                <a:cubicBezTo>
                  <a:pt x="16" y="40"/>
                  <a:pt x="16" y="41"/>
                  <a:pt x="17" y="41"/>
                </a:cubicBezTo>
                <a:cubicBezTo>
                  <a:pt x="13" y="41"/>
                  <a:pt x="13" y="41"/>
                  <a:pt x="13" y="41"/>
                </a:cubicBezTo>
                <a:cubicBezTo>
                  <a:pt x="14" y="41"/>
                  <a:pt x="14" y="40"/>
                  <a:pt x="14" y="40"/>
                </a:cubicBezTo>
                <a:cubicBezTo>
                  <a:pt x="14" y="38"/>
                  <a:pt x="13" y="38"/>
                  <a:pt x="12" y="38"/>
                </a:cubicBezTo>
                <a:cubicBezTo>
                  <a:pt x="11" y="38"/>
                  <a:pt x="11" y="38"/>
                  <a:pt x="11" y="40"/>
                </a:cubicBezTo>
                <a:cubicBezTo>
                  <a:pt x="11" y="40"/>
                  <a:pt x="11" y="41"/>
                  <a:pt x="12" y="41"/>
                </a:cubicBezTo>
                <a:cubicBezTo>
                  <a:pt x="11" y="41"/>
                  <a:pt x="11" y="41"/>
                  <a:pt x="11" y="41"/>
                </a:cubicBezTo>
                <a:close/>
                <a:moveTo>
                  <a:pt x="12" y="39"/>
                </a:moveTo>
                <a:cubicBezTo>
                  <a:pt x="13" y="39"/>
                  <a:pt x="13" y="39"/>
                  <a:pt x="13" y="40"/>
                </a:cubicBezTo>
                <a:cubicBezTo>
                  <a:pt x="13" y="40"/>
                  <a:pt x="13" y="40"/>
                  <a:pt x="12" y="40"/>
                </a:cubicBezTo>
                <a:cubicBezTo>
                  <a:pt x="12" y="40"/>
                  <a:pt x="12" y="40"/>
                  <a:pt x="12" y="40"/>
                </a:cubicBezTo>
                <a:cubicBezTo>
                  <a:pt x="12" y="39"/>
                  <a:pt x="12" y="39"/>
                  <a:pt x="12" y="39"/>
                </a:cubicBezTo>
                <a:close/>
                <a:moveTo>
                  <a:pt x="39" y="39"/>
                </a:moveTo>
                <a:cubicBezTo>
                  <a:pt x="39" y="39"/>
                  <a:pt x="40" y="39"/>
                  <a:pt x="40" y="40"/>
                </a:cubicBezTo>
                <a:cubicBezTo>
                  <a:pt x="40" y="40"/>
                  <a:pt x="39" y="40"/>
                  <a:pt x="39" y="40"/>
                </a:cubicBezTo>
                <a:cubicBezTo>
                  <a:pt x="38" y="40"/>
                  <a:pt x="38" y="40"/>
                  <a:pt x="38" y="40"/>
                </a:cubicBezTo>
                <a:cubicBezTo>
                  <a:pt x="38" y="39"/>
                  <a:pt x="38" y="39"/>
                  <a:pt x="39" y="39"/>
                </a:cubicBezTo>
                <a:close/>
                <a:moveTo>
                  <a:pt x="34" y="39"/>
                </a:moveTo>
                <a:cubicBezTo>
                  <a:pt x="34" y="39"/>
                  <a:pt x="34" y="39"/>
                  <a:pt x="34" y="40"/>
                </a:cubicBezTo>
                <a:cubicBezTo>
                  <a:pt x="34" y="40"/>
                  <a:pt x="34" y="40"/>
                  <a:pt x="34" y="40"/>
                </a:cubicBezTo>
                <a:cubicBezTo>
                  <a:pt x="33" y="40"/>
                  <a:pt x="33" y="40"/>
                  <a:pt x="33" y="40"/>
                </a:cubicBezTo>
                <a:cubicBezTo>
                  <a:pt x="33" y="39"/>
                  <a:pt x="33" y="39"/>
                  <a:pt x="34" y="39"/>
                </a:cubicBezTo>
                <a:close/>
                <a:moveTo>
                  <a:pt x="28" y="39"/>
                </a:moveTo>
                <a:cubicBezTo>
                  <a:pt x="29" y="39"/>
                  <a:pt x="29" y="39"/>
                  <a:pt x="29" y="40"/>
                </a:cubicBezTo>
                <a:cubicBezTo>
                  <a:pt x="29" y="40"/>
                  <a:pt x="29" y="40"/>
                  <a:pt x="28" y="40"/>
                </a:cubicBezTo>
                <a:cubicBezTo>
                  <a:pt x="28" y="40"/>
                  <a:pt x="27" y="40"/>
                  <a:pt x="27" y="40"/>
                </a:cubicBezTo>
                <a:cubicBezTo>
                  <a:pt x="27" y="39"/>
                  <a:pt x="28" y="39"/>
                  <a:pt x="28" y="39"/>
                </a:cubicBezTo>
                <a:close/>
                <a:moveTo>
                  <a:pt x="23" y="39"/>
                </a:moveTo>
                <a:cubicBezTo>
                  <a:pt x="23" y="39"/>
                  <a:pt x="24" y="39"/>
                  <a:pt x="24" y="40"/>
                </a:cubicBezTo>
                <a:cubicBezTo>
                  <a:pt x="24" y="40"/>
                  <a:pt x="23" y="40"/>
                  <a:pt x="23" y="40"/>
                </a:cubicBezTo>
                <a:cubicBezTo>
                  <a:pt x="23" y="40"/>
                  <a:pt x="22" y="40"/>
                  <a:pt x="22" y="40"/>
                </a:cubicBezTo>
                <a:cubicBezTo>
                  <a:pt x="22" y="39"/>
                  <a:pt x="23" y="39"/>
                  <a:pt x="23" y="39"/>
                </a:cubicBezTo>
                <a:close/>
                <a:moveTo>
                  <a:pt x="18" y="39"/>
                </a:moveTo>
                <a:cubicBezTo>
                  <a:pt x="18" y="39"/>
                  <a:pt x="18" y="39"/>
                  <a:pt x="18" y="40"/>
                </a:cubicBezTo>
                <a:cubicBezTo>
                  <a:pt x="18" y="40"/>
                  <a:pt x="18" y="40"/>
                  <a:pt x="18" y="40"/>
                </a:cubicBezTo>
                <a:cubicBezTo>
                  <a:pt x="17" y="40"/>
                  <a:pt x="17" y="40"/>
                  <a:pt x="17" y="40"/>
                </a:cubicBezTo>
                <a:cubicBezTo>
                  <a:pt x="17" y="39"/>
                  <a:pt x="17" y="39"/>
                  <a:pt x="18" y="39"/>
                </a:cubicBezTo>
                <a:close/>
                <a:moveTo>
                  <a:pt x="12" y="44"/>
                </a:moveTo>
                <a:cubicBezTo>
                  <a:pt x="13" y="44"/>
                  <a:pt x="13" y="44"/>
                  <a:pt x="13" y="44"/>
                </a:cubicBezTo>
                <a:cubicBezTo>
                  <a:pt x="13" y="45"/>
                  <a:pt x="13" y="45"/>
                  <a:pt x="12" y="45"/>
                </a:cubicBezTo>
                <a:cubicBezTo>
                  <a:pt x="12" y="45"/>
                  <a:pt x="12" y="45"/>
                  <a:pt x="12" y="44"/>
                </a:cubicBezTo>
                <a:cubicBezTo>
                  <a:pt x="12" y="44"/>
                  <a:pt x="12" y="44"/>
                  <a:pt x="12" y="44"/>
                </a:cubicBezTo>
                <a:close/>
                <a:moveTo>
                  <a:pt x="39" y="44"/>
                </a:moveTo>
                <a:cubicBezTo>
                  <a:pt x="39" y="44"/>
                  <a:pt x="40" y="44"/>
                  <a:pt x="40" y="44"/>
                </a:cubicBezTo>
                <a:cubicBezTo>
                  <a:pt x="40" y="45"/>
                  <a:pt x="39" y="45"/>
                  <a:pt x="39" y="45"/>
                </a:cubicBezTo>
                <a:cubicBezTo>
                  <a:pt x="38" y="45"/>
                  <a:pt x="38" y="45"/>
                  <a:pt x="38" y="44"/>
                </a:cubicBezTo>
                <a:cubicBezTo>
                  <a:pt x="38" y="44"/>
                  <a:pt x="38" y="44"/>
                  <a:pt x="39" y="44"/>
                </a:cubicBezTo>
                <a:close/>
                <a:moveTo>
                  <a:pt x="34" y="44"/>
                </a:moveTo>
                <a:cubicBezTo>
                  <a:pt x="34" y="44"/>
                  <a:pt x="34" y="44"/>
                  <a:pt x="34" y="44"/>
                </a:cubicBezTo>
                <a:cubicBezTo>
                  <a:pt x="34" y="45"/>
                  <a:pt x="34" y="45"/>
                  <a:pt x="34" y="45"/>
                </a:cubicBezTo>
                <a:cubicBezTo>
                  <a:pt x="33" y="45"/>
                  <a:pt x="33" y="45"/>
                  <a:pt x="33" y="44"/>
                </a:cubicBezTo>
                <a:cubicBezTo>
                  <a:pt x="33" y="44"/>
                  <a:pt x="33" y="44"/>
                  <a:pt x="34" y="44"/>
                </a:cubicBezTo>
                <a:close/>
                <a:moveTo>
                  <a:pt x="28" y="44"/>
                </a:moveTo>
                <a:cubicBezTo>
                  <a:pt x="29" y="44"/>
                  <a:pt x="29" y="44"/>
                  <a:pt x="29" y="44"/>
                </a:cubicBezTo>
                <a:cubicBezTo>
                  <a:pt x="29" y="45"/>
                  <a:pt x="29" y="45"/>
                  <a:pt x="28" y="45"/>
                </a:cubicBezTo>
                <a:cubicBezTo>
                  <a:pt x="28" y="45"/>
                  <a:pt x="27" y="45"/>
                  <a:pt x="27" y="44"/>
                </a:cubicBezTo>
                <a:cubicBezTo>
                  <a:pt x="27" y="44"/>
                  <a:pt x="28" y="44"/>
                  <a:pt x="28" y="44"/>
                </a:cubicBezTo>
                <a:close/>
                <a:moveTo>
                  <a:pt x="23" y="44"/>
                </a:moveTo>
                <a:cubicBezTo>
                  <a:pt x="23" y="44"/>
                  <a:pt x="24" y="44"/>
                  <a:pt x="24" y="44"/>
                </a:cubicBezTo>
                <a:cubicBezTo>
                  <a:pt x="24" y="45"/>
                  <a:pt x="23" y="45"/>
                  <a:pt x="23" y="45"/>
                </a:cubicBezTo>
                <a:cubicBezTo>
                  <a:pt x="23" y="45"/>
                  <a:pt x="22" y="45"/>
                  <a:pt x="22" y="44"/>
                </a:cubicBezTo>
                <a:cubicBezTo>
                  <a:pt x="22" y="44"/>
                  <a:pt x="23" y="44"/>
                  <a:pt x="23" y="44"/>
                </a:cubicBezTo>
                <a:close/>
                <a:moveTo>
                  <a:pt x="18" y="44"/>
                </a:moveTo>
                <a:cubicBezTo>
                  <a:pt x="18" y="44"/>
                  <a:pt x="18" y="44"/>
                  <a:pt x="18" y="44"/>
                </a:cubicBezTo>
                <a:cubicBezTo>
                  <a:pt x="18" y="45"/>
                  <a:pt x="18" y="45"/>
                  <a:pt x="18" y="45"/>
                </a:cubicBezTo>
                <a:cubicBezTo>
                  <a:pt x="17" y="45"/>
                  <a:pt x="17" y="45"/>
                  <a:pt x="17" y="44"/>
                </a:cubicBezTo>
                <a:cubicBezTo>
                  <a:pt x="17" y="44"/>
                  <a:pt x="17" y="44"/>
                  <a:pt x="18" y="44"/>
                </a:cubicBezTo>
                <a:close/>
                <a:moveTo>
                  <a:pt x="7" y="38"/>
                </a:moveTo>
                <a:cubicBezTo>
                  <a:pt x="9" y="38"/>
                  <a:pt x="11" y="40"/>
                  <a:pt x="11" y="42"/>
                </a:cubicBezTo>
                <a:cubicBezTo>
                  <a:pt x="11" y="44"/>
                  <a:pt x="9" y="46"/>
                  <a:pt x="7" y="46"/>
                </a:cubicBezTo>
                <a:cubicBezTo>
                  <a:pt x="4" y="46"/>
                  <a:pt x="3" y="44"/>
                  <a:pt x="3" y="42"/>
                </a:cubicBezTo>
                <a:cubicBezTo>
                  <a:pt x="3" y="40"/>
                  <a:pt x="4" y="38"/>
                  <a:pt x="7" y="38"/>
                </a:cubicBezTo>
                <a:close/>
                <a:moveTo>
                  <a:pt x="7" y="40"/>
                </a:moveTo>
                <a:cubicBezTo>
                  <a:pt x="8" y="40"/>
                  <a:pt x="8" y="41"/>
                  <a:pt x="8" y="42"/>
                </a:cubicBezTo>
                <a:cubicBezTo>
                  <a:pt x="8" y="43"/>
                  <a:pt x="8" y="43"/>
                  <a:pt x="7" y="43"/>
                </a:cubicBezTo>
                <a:cubicBezTo>
                  <a:pt x="6" y="43"/>
                  <a:pt x="5" y="43"/>
                  <a:pt x="5" y="42"/>
                </a:cubicBezTo>
                <a:cubicBezTo>
                  <a:pt x="5" y="41"/>
                  <a:pt x="6" y="40"/>
                  <a:pt x="7" y="40"/>
                </a:cubicBezTo>
                <a:close/>
                <a:moveTo>
                  <a:pt x="45" y="40"/>
                </a:moveTo>
                <a:cubicBezTo>
                  <a:pt x="44" y="40"/>
                  <a:pt x="43" y="41"/>
                  <a:pt x="43" y="42"/>
                </a:cubicBezTo>
                <a:cubicBezTo>
                  <a:pt x="43" y="43"/>
                  <a:pt x="44" y="43"/>
                  <a:pt x="45" y="43"/>
                </a:cubicBezTo>
                <a:cubicBezTo>
                  <a:pt x="46" y="43"/>
                  <a:pt x="46" y="43"/>
                  <a:pt x="46" y="42"/>
                </a:cubicBezTo>
                <a:cubicBezTo>
                  <a:pt x="46" y="41"/>
                  <a:pt x="46" y="40"/>
                  <a:pt x="45" y="40"/>
                </a:cubicBezTo>
                <a:close/>
              </a:path>
            </a:pathLst>
          </a:custGeom>
          <a:solidFill>
            <a:schemeClr val="bg1"/>
          </a:solidFill>
          <a:ln>
            <a:noFill/>
          </a:ln>
        </p:spPr>
        <p:txBody>
          <a:body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方正黑体简体" panose="02010601030101010101" pitchFamily="2" charset="-122"/>
              <a:cs typeface="+mn-cs"/>
              <a:sym typeface="Arial" panose="020B0604020202020204" pitchFamily="34" charset="0"/>
            </a:endParaRPr>
          </a:p>
        </p:txBody>
      </p:sp>
      <p:sp>
        <p:nvSpPr>
          <p:cNvPr id="310" name="Freeform 402"/>
          <p:cNvSpPr>
            <a:spLocks noEditPoints="1"/>
          </p:cNvSpPr>
          <p:nvPr/>
        </p:nvSpPr>
        <p:spPr bwMode="auto">
          <a:xfrm>
            <a:off x="5568158" y="3182091"/>
            <a:ext cx="290512" cy="155575"/>
          </a:xfrm>
          <a:custGeom>
            <a:avLst/>
            <a:gdLst>
              <a:gd name="T0" fmla="*/ 253403 w 79"/>
              <a:gd name="T1" fmla="*/ 77776 h 42"/>
              <a:gd name="T2" fmla="*/ 286455 w 79"/>
              <a:gd name="T3" fmla="*/ 155551 h 42"/>
              <a:gd name="T4" fmla="*/ 231368 w 79"/>
              <a:gd name="T5" fmla="*/ 125922 h 42"/>
              <a:gd name="T6" fmla="*/ 33053 w 79"/>
              <a:gd name="T7" fmla="*/ 155551 h 42"/>
              <a:gd name="T8" fmla="*/ 3673 w 79"/>
              <a:gd name="T9" fmla="*/ 118515 h 42"/>
              <a:gd name="T10" fmla="*/ 22035 w 79"/>
              <a:gd name="T11" fmla="*/ 51850 h 42"/>
              <a:gd name="T12" fmla="*/ 106503 w 79"/>
              <a:gd name="T13" fmla="*/ 0 h 42"/>
              <a:gd name="T14" fmla="*/ 143228 w 79"/>
              <a:gd name="T15" fmla="*/ 55554 h 42"/>
              <a:gd name="T16" fmla="*/ 143228 w 79"/>
              <a:gd name="T17" fmla="*/ 29629 h 42"/>
              <a:gd name="T18" fmla="*/ 157918 w 79"/>
              <a:gd name="T19" fmla="*/ 29629 h 42"/>
              <a:gd name="T20" fmla="*/ 224023 w 79"/>
              <a:gd name="T21" fmla="*/ 55554 h 42"/>
              <a:gd name="T22" fmla="*/ 14690 w 79"/>
              <a:gd name="T23" fmla="*/ 77776 h 42"/>
              <a:gd name="T24" fmla="*/ 14690 w 79"/>
              <a:gd name="T25" fmla="*/ 66665 h 42"/>
              <a:gd name="T26" fmla="*/ 14690 w 79"/>
              <a:gd name="T27" fmla="*/ 66665 h 42"/>
              <a:gd name="T28" fmla="*/ 36725 w 79"/>
              <a:gd name="T29" fmla="*/ 81479 h 42"/>
              <a:gd name="T30" fmla="*/ 36725 w 79"/>
              <a:gd name="T31" fmla="*/ 92590 h 42"/>
              <a:gd name="T32" fmla="*/ 220350 w 79"/>
              <a:gd name="T33" fmla="*/ 122219 h 42"/>
              <a:gd name="T34" fmla="*/ 190970 w 79"/>
              <a:gd name="T35" fmla="*/ 111108 h 42"/>
              <a:gd name="T36" fmla="*/ 7345 w 79"/>
              <a:gd name="T37" fmla="*/ 125922 h 42"/>
              <a:gd name="T38" fmla="*/ 216678 w 79"/>
              <a:gd name="T39" fmla="*/ 144440 h 42"/>
              <a:gd name="T40" fmla="*/ 102830 w 79"/>
              <a:gd name="T41" fmla="*/ 129626 h 42"/>
              <a:gd name="T42" fmla="*/ 110175 w 79"/>
              <a:gd name="T43" fmla="*/ 129626 h 42"/>
              <a:gd name="T44" fmla="*/ 135883 w 79"/>
              <a:gd name="T45" fmla="*/ 137033 h 42"/>
              <a:gd name="T46" fmla="*/ 154245 w 79"/>
              <a:gd name="T47" fmla="*/ 148144 h 42"/>
              <a:gd name="T48" fmla="*/ 168935 w 79"/>
              <a:gd name="T49" fmla="*/ 137033 h 42"/>
              <a:gd name="T50" fmla="*/ 183625 w 79"/>
              <a:gd name="T51" fmla="*/ 129626 h 42"/>
              <a:gd name="T52" fmla="*/ 179953 w 79"/>
              <a:gd name="T53" fmla="*/ 125922 h 42"/>
              <a:gd name="T54" fmla="*/ 172608 w 79"/>
              <a:gd name="T55" fmla="*/ 125922 h 42"/>
              <a:gd name="T56" fmla="*/ 143228 w 79"/>
              <a:gd name="T57" fmla="*/ 114811 h 42"/>
              <a:gd name="T58" fmla="*/ 128538 w 79"/>
              <a:gd name="T59" fmla="*/ 107404 h 42"/>
              <a:gd name="T60" fmla="*/ 113848 w 79"/>
              <a:gd name="T61" fmla="*/ 114811 h 42"/>
              <a:gd name="T62" fmla="*/ 84468 w 79"/>
              <a:gd name="T63" fmla="*/ 125922 h 42"/>
              <a:gd name="T64" fmla="*/ 77123 w 79"/>
              <a:gd name="T65" fmla="*/ 125922 h 42"/>
              <a:gd name="T66" fmla="*/ 47743 w 79"/>
              <a:gd name="T67" fmla="*/ 114811 h 42"/>
              <a:gd name="T68" fmla="*/ 51415 w 79"/>
              <a:gd name="T69" fmla="*/ 125922 h 42"/>
              <a:gd name="T70" fmla="*/ 58760 w 79"/>
              <a:gd name="T71" fmla="*/ 148144 h 42"/>
              <a:gd name="T72" fmla="*/ 73450 w 79"/>
              <a:gd name="T73" fmla="*/ 137033 h 42"/>
              <a:gd name="T74" fmla="*/ 58760 w 79"/>
              <a:gd name="T75" fmla="*/ 111108 h 42"/>
              <a:gd name="T76" fmla="*/ 58760 w 79"/>
              <a:gd name="T77" fmla="*/ 111108 h 42"/>
              <a:gd name="T78" fmla="*/ 179953 w 79"/>
              <a:gd name="T79" fmla="*/ 114811 h 42"/>
              <a:gd name="T80" fmla="*/ 154245 w 79"/>
              <a:gd name="T81" fmla="*/ 118515 h 42"/>
              <a:gd name="T82" fmla="*/ 124865 w 79"/>
              <a:gd name="T83" fmla="*/ 114811 h 42"/>
              <a:gd name="T84" fmla="*/ 106503 w 79"/>
              <a:gd name="T85" fmla="*/ 111108 h 42"/>
              <a:gd name="T86" fmla="*/ 106503 w 79"/>
              <a:gd name="T87" fmla="*/ 111108 h 42"/>
              <a:gd name="T88" fmla="*/ 84468 w 79"/>
              <a:gd name="T89" fmla="*/ 114811 h 42"/>
              <a:gd name="T90" fmla="*/ 58760 w 79"/>
              <a:gd name="T91" fmla="*/ 140737 h 42"/>
              <a:gd name="T92" fmla="*/ 172608 w 79"/>
              <a:gd name="T93" fmla="*/ 137033 h 42"/>
              <a:gd name="T94" fmla="*/ 154245 w 79"/>
              <a:gd name="T95" fmla="*/ 133329 h 42"/>
              <a:gd name="T96" fmla="*/ 154245 w 79"/>
              <a:gd name="T97" fmla="*/ 133329 h 42"/>
              <a:gd name="T98" fmla="*/ 132210 w 79"/>
              <a:gd name="T99" fmla="*/ 137033 h 42"/>
              <a:gd name="T100" fmla="*/ 106503 w 79"/>
              <a:gd name="T101" fmla="*/ 140737 h 42"/>
              <a:gd name="T102" fmla="*/ 77123 w 79"/>
              <a:gd name="T103" fmla="*/ 137033 h 42"/>
              <a:gd name="T104" fmla="*/ 29380 w 79"/>
              <a:gd name="T105" fmla="*/ 107404 h 42"/>
              <a:gd name="T106" fmla="*/ 29380 w 79"/>
              <a:gd name="T107" fmla="*/ 107404 h 42"/>
              <a:gd name="T108" fmla="*/ 36725 w 79"/>
              <a:gd name="T109" fmla="*/ 125922 h 42"/>
              <a:gd name="T110" fmla="*/ 201988 w 79"/>
              <a:gd name="T111" fmla="*/ 133329 h 42"/>
              <a:gd name="T112" fmla="*/ 91813 w 79"/>
              <a:gd name="T113" fmla="*/ 18518 h 42"/>
              <a:gd name="T114" fmla="*/ 62433 w 79"/>
              <a:gd name="T115" fmla="*/ 66665 h 42"/>
              <a:gd name="T116" fmla="*/ 249730 w 79"/>
              <a:gd name="T117" fmla="*/ 122219 h 42"/>
              <a:gd name="T118" fmla="*/ 154245 w 79"/>
              <a:gd name="T119" fmla="*/ 85183 h 42"/>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79" h="42">
                <a:moveTo>
                  <a:pt x="46" y="20"/>
                </a:moveTo>
                <a:cubicBezTo>
                  <a:pt x="65" y="27"/>
                  <a:pt x="65" y="27"/>
                  <a:pt x="65" y="27"/>
                </a:cubicBezTo>
                <a:cubicBezTo>
                  <a:pt x="65" y="21"/>
                  <a:pt x="65" y="21"/>
                  <a:pt x="65" y="21"/>
                </a:cubicBezTo>
                <a:cubicBezTo>
                  <a:pt x="69" y="21"/>
                  <a:pt x="69" y="21"/>
                  <a:pt x="69" y="21"/>
                </a:cubicBezTo>
                <a:cubicBezTo>
                  <a:pt x="70" y="27"/>
                  <a:pt x="73" y="35"/>
                  <a:pt x="77" y="41"/>
                </a:cubicBezTo>
                <a:cubicBezTo>
                  <a:pt x="79" y="41"/>
                  <a:pt x="79" y="41"/>
                  <a:pt x="79" y="41"/>
                </a:cubicBezTo>
                <a:cubicBezTo>
                  <a:pt x="79" y="42"/>
                  <a:pt x="79" y="42"/>
                  <a:pt x="79" y="42"/>
                </a:cubicBezTo>
                <a:cubicBezTo>
                  <a:pt x="78" y="42"/>
                  <a:pt x="78" y="42"/>
                  <a:pt x="78" y="42"/>
                </a:cubicBezTo>
                <a:cubicBezTo>
                  <a:pt x="74" y="42"/>
                  <a:pt x="74" y="42"/>
                  <a:pt x="74" y="42"/>
                </a:cubicBezTo>
                <a:cubicBezTo>
                  <a:pt x="65" y="42"/>
                  <a:pt x="65" y="42"/>
                  <a:pt x="65" y="42"/>
                </a:cubicBezTo>
                <a:cubicBezTo>
                  <a:pt x="65" y="35"/>
                  <a:pt x="65" y="35"/>
                  <a:pt x="65" y="35"/>
                </a:cubicBezTo>
                <a:cubicBezTo>
                  <a:pt x="63" y="34"/>
                  <a:pt x="63" y="34"/>
                  <a:pt x="63" y="34"/>
                </a:cubicBezTo>
                <a:cubicBezTo>
                  <a:pt x="63" y="34"/>
                  <a:pt x="63" y="34"/>
                  <a:pt x="63" y="34"/>
                </a:cubicBezTo>
                <a:cubicBezTo>
                  <a:pt x="63" y="36"/>
                  <a:pt x="62" y="38"/>
                  <a:pt x="61" y="40"/>
                </a:cubicBezTo>
                <a:cubicBezTo>
                  <a:pt x="59" y="41"/>
                  <a:pt x="57" y="42"/>
                  <a:pt x="55" y="42"/>
                </a:cubicBezTo>
                <a:cubicBezTo>
                  <a:pt x="9" y="42"/>
                  <a:pt x="9" y="42"/>
                  <a:pt x="9" y="42"/>
                </a:cubicBezTo>
                <a:cubicBezTo>
                  <a:pt x="6" y="42"/>
                  <a:pt x="5" y="41"/>
                  <a:pt x="3" y="40"/>
                </a:cubicBezTo>
                <a:cubicBezTo>
                  <a:pt x="2" y="38"/>
                  <a:pt x="1" y="36"/>
                  <a:pt x="1" y="34"/>
                </a:cubicBezTo>
                <a:cubicBezTo>
                  <a:pt x="1" y="34"/>
                  <a:pt x="1" y="33"/>
                  <a:pt x="1" y="32"/>
                </a:cubicBezTo>
                <a:cubicBezTo>
                  <a:pt x="1" y="32"/>
                  <a:pt x="1" y="32"/>
                  <a:pt x="1" y="32"/>
                </a:cubicBezTo>
                <a:cubicBezTo>
                  <a:pt x="0" y="31"/>
                  <a:pt x="0" y="31"/>
                  <a:pt x="0" y="31"/>
                </a:cubicBezTo>
                <a:cubicBezTo>
                  <a:pt x="0" y="15"/>
                  <a:pt x="0" y="15"/>
                  <a:pt x="0" y="15"/>
                </a:cubicBezTo>
                <a:cubicBezTo>
                  <a:pt x="6" y="14"/>
                  <a:pt x="6" y="14"/>
                  <a:pt x="6" y="14"/>
                </a:cubicBezTo>
                <a:cubicBezTo>
                  <a:pt x="6" y="14"/>
                  <a:pt x="6" y="14"/>
                  <a:pt x="6" y="14"/>
                </a:cubicBezTo>
                <a:cubicBezTo>
                  <a:pt x="6" y="5"/>
                  <a:pt x="6" y="5"/>
                  <a:pt x="6" y="5"/>
                </a:cubicBezTo>
                <a:cubicBezTo>
                  <a:pt x="5" y="5"/>
                  <a:pt x="5" y="5"/>
                  <a:pt x="5" y="5"/>
                </a:cubicBezTo>
                <a:cubicBezTo>
                  <a:pt x="5" y="0"/>
                  <a:pt x="5" y="0"/>
                  <a:pt x="5" y="0"/>
                </a:cubicBezTo>
                <a:cubicBezTo>
                  <a:pt x="29" y="0"/>
                  <a:pt x="29" y="0"/>
                  <a:pt x="29" y="0"/>
                </a:cubicBezTo>
                <a:cubicBezTo>
                  <a:pt x="29" y="5"/>
                  <a:pt x="29" y="5"/>
                  <a:pt x="29" y="5"/>
                </a:cubicBezTo>
                <a:cubicBezTo>
                  <a:pt x="29" y="5"/>
                  <a:pt x="29" y="5"/>
                  <a:pt x="29" y="5"/>
                </a:cubicBezTo>
                <a:cubicBezTo>
                  <a:pt x="30" y="8"/>
                  <a:pt x="31" y="11"/>
                  <a:pt x="31" y="15"/>
                </a:cubicBezTo>
                <a:cubicBezTo>
                  <a:pt x="39" y="15"/>
                  <a:pt x="39" y="15"/>
                  <a:pt x="39" y="15"/>
                </a:cubicBezTo>
                <a:cubicBezTo>
                  <a:pt x="39" y="14"/>
                  <a:pt x="39" y="14"/>
                  <a:pt x="39" y="14"/>
                </a:cubicBezTo>
                <a:cubicBezTo>
                  <a:pt x="38" y="14"/>
                  <a:pt x="38" y="14"/>
                  <a:pt x="38" y="14"/>
                </a:cubicBezTo>
                <a:cubicBezTo>
                  <a:pt x="38" y="8"/>
                  <a:pt x="38" y="8"/>
                  <a:pt x="38" y="8"/>
                </a:cubicBezTo>
                <a:cubicBezTo>
                  <a:pt x="39" y="8"/>
                  <a:pt x="39" y="8"/>
                  <a:pt x="39" y="8"/>
                </a:cubicBezTo>
                <a:cubicBezTo>
                  <a:pt x="39" y="4"/>
                  <a:pt x="39" y="4"/>
                  <a:pt x="39" y="4"/>
                </a:cubicBezTo>
                <a:cubicBezTo>
                  <a:pt x="41" y="4"/>
                  <a:pt x="41" y="4"/>
                  <a:pt x="41" y="4"/>
                </a:cubicBezTo>
                <a:cubicBezTo>
                  <a:pt x="41" y="8"/>
                  <a:pt x="41" y="8"/>
                  <a:pt x="41" y="8"/>
                </a:cubicBezTo>
                <a:cubicBezTo>
                  <a:pt x="43" y="8"/>
                  <a:pt x="43" y="8"/>
                  <a:pt x="43" y="8"/>
                </a:cubicBezTo>
                <a:cubicBezTo>
                  <a:pt x="43" y="14"/>
                  <a:pt x="43" y="14"/>
                  <a:pt x="43" y="14"/>
                </a:cubicBezTo>
                <a:cubicBezTo>
                  <a:pt x="41" y="14"/>
                  <a:pt x="41" y="14"/>
                  <a:pt x="41" y="14"/>
                </a:cubicBezTo>
                <a:cubicBezTo>
                  <a:pt x="41" y="15"/>
                  <a:pt x="41" y="15"/>
                  <a:pt x="41" y="15"/>
                </a:cubicBezTo>
                <a:cubicBezTo>
                  <a:pt x="61" y="15"/>
                  <a:pt x="61" y="15"/>
                  <a:pt x="61" y="15"/>
                </a:cubicBezTo>
                <a:cubicBezTo>
                  <a:pt x="63" y="24"/>
                  <a:pt x="63" y="24"/>
                  <a:pt x="63" y="24"/>
                </a:cubicBezTo>
                <a:cubicBezTo>
                  <a:pt x="46" y="20"/>
                  <a:pt x="46" y="20"/>
                  <a:pt x="46" y="20"/>
                </a:cubicBezTo>
                <a:close/>
                <a:moveTo>
                  <a:pt x="4" y="20"/>
                </a:moveTo>
                <a:cubicBezTo>
                  <a:pt x="4" y="20"/>
                  <a:pt x="4" y="21"/>
                  <a:pt x="4" y="21"/>
                </a:cubicBezTo>
                <a:cubicBezTo>
                  <a:pt x="6" y="21"/>
                  <a:pt x="8" y="21"/>
                  <a:pt x="10" y="21"/>
                </a:cubicBezTo>
                <a:cubicBezTo>
                  <a:pt x="10" y="21"/>
                  <a:pt x="10" y="20"/>
                  <a:pt x="10" y="20"/>
                </a:cubicBezTo>
                <a:cubicBezTo>
                  <a:pt x="8" y="20"/>
                  <a:pt x="6" y="20"/>
                  <a:pt x="4" y="20"/>
                </a:cubicBezTo>
                <a:close/>
                <a:moveTo>
                  <a:pt x="4" y="18"/>
                </a:moveTo>
                <a:cubicBezTo>
                  <a:pt x="4" y="19"/>
                  <a:pt x="4" y="19"/>
                  <a:pt x="4" y="19"/>
                </a:cubicBezTo>
                <a:cubicBezTo>
                  <a:pt x="10" y="19"/>
                  <a:pt x="10" y="19"/>
                  <a:pt x="10" y="19"/>
                </a:cubicBezTo>
                <a:cubicBezTo>
                  <a:pt x="10" y="18"/>
                  <a:pt x="10" y="18"/>
                  <a:pt x="10" y="18"/>
                </a:cubicBezTo>
                <a:cubicBezTo>
                  <a:pt x="4" y="18"/>
                  <a:pt x="4" y="18"/>
                  <a:pt x="4" y="18"/>
                </a:cubicBezTo>
                <a:close/>
                <a:moveTo>
                  <a:pt x="4" y="22"/>
                </a:moveTo>
                <a:cubicBezTo>
                  <a:pt x="4" y="22"/>
                  <a:pt x="4" y="22"/>
                  <a:pt x="4" y="23"/>
                </a:cubicBezTo>
                <a:cubicBezTo>
                  <a:pt x="6" y="23"/>
                  <a:pt x="8" y="23"/>
                  <a:pt x="10" y="23"/>
                </a:cubicBezTo>
                <a:cubicBezTo>
                  <a:pt x="10" y="22"/>
                  <a:pt x="10" y="22"/>
                  <a:pt x="10" y="22"/>
                </a:cubicBezTo>
                <a:cubicBezTo>
                  <a:pt x="8" y="22"/>
                  <a:pt x="6" y="22"/>
                  <a:pt x="4" y="22"/>
                </a:cubicBezTo>
                <a:close/>
                <a:moveTo>
                  <a:pt x="4" y="24"/>
                </a:moveTo>
                <a:cubicBezTo>
                  <a:pt x="4" y="25"/>
                  <a:pt x="4" y="25"/>
                  <a:pt x="4" y="25"/>
                </a:cubicBezTo>
                <a:cubicBezTo>
                  <a:pt x="10" y="25"/>
                  <a:pt x="10" y="25"/>
                  <a:pt x="10" y="25"/>
                </a:cubicBezTo>
                <a:cubicBezTo>
                  <a:pt x="10" y="24"/>
                  <a:pt x="10" y="24"/>
                  <a:pt x="10" y="24"/>
                </a:cubicBezTo>
                <a:cubicBezTo>
                  <a:pt x="4" y="24"/>
                  <a:pt x="4" y="24"/>
                  <a:pt x="4" y="24"/>
                </a:cubicBezTo>
                <a:close/>
                <a:moveTo>
                  <a:pt x="61" y="33"/>
                </a:moveTo>
                <a:cubicBezTo>
                  <a:pt x="60" y="33"/>
                  <a:pt x="60" y="33"/>
                  <a:pt x="60" y="33"/>
                </a:cubicBezTo>
                <a:cubicBezTo>
                  <a:pt x="60" y="33"/>
                  <a:pt x="60" y="34"/>
                  <a:pt x="60" y="34"/>
                </a:cubicBezTo>
                <a:cubicBezTo>
                  <a:pt x="60" y="37"/>
                  <a:pt x="58" y="39"/>
                  <a:pt x="55" y="39"/>
                </a:cubicBezTo>
                <a:cubicBezTo>
                  <a:pt x="53" y="39"/>
                  <a:pt x="50" y="37"/>
                  <a:pt x="50" y="34"/>
                </a:cubicBezTo>
                <a:cubicBezTo>
                  <a:pt x="50" y="33"/>
                  <a:pt x="51" y="31"/>
                  <a:pt x="52" y="30"/>
                </a:cubicBezTo>
                <a:cubicBezTo>
                  <a:pt x="46" y="28"/>
                  <a:pt x="46" y="28"/>
                  <a:pt x="46" y="28"/>
                </a:cubicBezTo>
                <a:cubicBezTo>
                  <a:pt x="9" y="28"/>
                  <a:pt x="9" y="28"/>
                  <a:pt x="9" y="28"/>
                </a:cubicBezTo>
                <a:cubicBezTo>
                  <a:pt x="7" y="28"/>
                  <a:pt x="5" y="29"/>
                  <a:pt x="4" y="30"/>
                </a:cubicBezTo>
                <a:cubicBezTo>
                  <a:pt x="3" y="31"/>
                  <a:pt x="2" y="33"/>
                  <a:pt x="2" y="34"/>
                </a:cubicBezTo>
                <a:cubicBezTo>
                  <a:pt x="2" y="36"/>
                  <a:pt x="3" y="38"/>
                  <a:pt x="4" y="39"/>
                </a:cubicBezTo>
                <a:cubicBezTo>
                  <a:pt x="5" y="40"/>
                  <a:pt x="7" y="41"/>
                  <a:pt x="9" y="41"/>
                </a:cubicBezTo>
                <a:cubicBezTo>
                  <a:pt x="55" y="41"/>
                  <a:pt x="55" y="41"/>
                  <a:pt x="55" y="41"/>
                </a:cubicBezTo>
                <a:cubicBezTo>
                  <a:pt x="57" y="41"/>
                  <a:pt x="58" y="40"/>
                  <a:pt x="59" y="39"/>
                </a:cubicBezTo>
                <a:cubicBezTo>
                  <a:pt x="61" y="38"/>
                  <a:pt x="61" y="36"/>
                  <a:pt x="61" y="34"/>
                </a:cubicBezTo>
                <a:cubicBezTo>
                  <a:pt x="61" y="34"/>
                  <a:pt x="61" y="34"/>
                  <a:pt x="61" y="33"/>
                </a:cubicBezTo>
                <a:close/>
                <a:moveTo>
                  <a:pt x="23" y="35"/>
                </a:moveTo>
                <a:cubicBezTo>
                  <a:pt x="28" y="35"/>
                  <a:pt x="28" y="35"/>
                  <a:pt x="28" y="35"/>
                </a:cubicBezTo>
                <a:cubicBezTo>
                  <a:pt x="27" y="35"/>
                  <a:pt x="26" y="36"/>
                  <a:pt x="26" y="37"/>
                </a:cubicBezTo>
                <a:cubicBezTo>
                  <a:pt x="26" y="38"/>
                  <a:pt x="27" y="40"/>
                  <a:pt x="29" y="40"/>
                </a:cubicBezTo>
                <a:cubicBezTo>
                  <a:pt x="30" y="40"/>
                  <a:pt x="31" y="38"/>
                  <a:pt x="31" y="37"/>
                </a:cubicBezTo>
                <a:cubicBezTo>
                  <a:pt x="31" y="36"/>
                  <a:pt x="30" y="35"/>
                  <a:pt x="30" y="35"/>
                </a:cubicBezTo>
                <a:cubicBezTo>
                  <a:pt x="34" y="35"/>
                  <a:pt x="34" y="35"/>
                  <a:pt x="34" y="35"/>
                </a:cubicBezTo>
                <a:cubicBezTo>
                  <a:pt x="33" y="35"/>
                  <a:pt x="33" y="36"/>
                  <a:pt x="33" y="37"/>
                </a:cubicBezTo>
                <a:cubicBezTo>
                  <a:pt x="33" y="38"/>
                  <a:pt x="34" y="40"/>
                  <a:pt x="35" y="40"/>
                </a:cubicBezTo>
                <a:cubicBezTo>
                  <a:pt x="36" y="40"/>
                  <a:pt x="37" y="38"/>
                  <a:pt x="37" y="37"/>
                </a:cubicBezTo>
                <a:cubicBezTo>
                  <a:pt x="37" y="36"/>
                  <a:pt x="37" y="35"/>
                  <a:pt x="36" y="35"/>
                </a:cubicBezTo>
                <a:cubicBezTo>
                  <a:pt x="41" y="35"/>
                  <a:pt x="41" y="35"/>
                  <a:pt x="41" y="35"/>
                </a:cubicBezTo>
                <a:cubicBezTo>
                  <a:pt x="40" y="35"/>
                  <a:pt x="39" y="36"/>
                  <a:pt x="39" y="37"/>
                </a:cubicBezTo>
                <a:cubicBezTo>
                  <a:pt x="39" y="38"/>
                  <a:pt x="40" y="40"/>
                  <a:pt x="42" y="40"/>
                </a:cubicBezTo>
                <a:cubicBezTo>
                  <a:pt x="43" y="40"/>
                  <a:pt x="44" y="38"/>
                  <a:pt x="44" y="37"/>
                </a:cubicBezTo>
                <a:cubicBezTo>
                  <a:pt x="44" y="36"/>
                  <a:pt x="43" y="35"/>
                  <a:pt x="43" y="35"/>
                </a:cubicBezTo>
                <a:cubicBezTo>
                  <a:pt x="47" y="35"/>
                  <a:pt x="47" y="35"/>
                  <a:pt x="47" y="35"/>
                </a:cubicBezTo>
                <a:cubicBezTo>
                  <a:pt x="46" y="35"/>
                  <a:pt x="46" y="36"/>
                  <a:pt x="46" y="37"/>
                </a:cubicBezTo>
                <a:cubicBezTo>
                  <a:pt x="46" y="38"/>
                  <a:pt x="47" y="40"/>
                  <a:pt x="48" y="40"/>
                </a:cubicBezTo>
                <a:cubicBezTo>
                  <a:pt x="49" y="40"/>
                  <a:pt x="50" y="38"/>
                  <a:pt x="50" y="37"/>
                </a:cubicBezTo>
                <a:cubicBezTo>
                  <a:pt x="50" y="36"/>
                  <a:pt x="50" y="35"/>
                  <a:pt x="49" y="35"/>
                </a:cubicBezTo>
                <a:cubicBezTo>
                  <a:pt x="50" y="35"/>
                  <a:pt x="50" y="35"/>
                  <a:pt x="50" y="35"/>
                </a:cubicBezTo>
                <a:cubicBezTo>
                  <a:pt x="50" y="35"/>
                  <a:pt x="50" y="35"/>
                  <a:pt x="50" y="34"/>
                </a:cubicBezTo>
                <a:cubicBezTo>
                  <a:pt x="50" y="34"/>
                  <a:pt x="50" y="34"/>
                  <a:pt x="50" y="34"/>
                </a:cubicBezTo>
                <a:cubicBezTo>
                  <a:pt x="50" y="34"/>
                  <a:pt x="50" y="34"/>
                  <a:pt x="50" y="34"/>
                </a:cubicBezTo>
                <a:cubicBezTo>
                  <a:pt x="49" y="34"/>
                  <a:pt x="49" y="34"/>
                  <a:pt x="49" y="34"/>
                </a:cubicBezTo>
                <a:cubicBezTo>
                  <a:pt x="50" y="33"/>
                  <a:pt x="50" y="32"/>
                  <a:pt x="50" y="31"/>
                </a:cubicBezTo>
                <a:cubicBezTo>
                  <a:pt x="50" y="30"/>
                  <a:pt x="49" y="29"/>
                  <a:pt x="48" y="29"/>
                </a:cubicBezTo>
                <a:cubicBezTo>
                  <a:pt x="47" y="29"/>
                  <a:pt x="46" y="30"/>
                  <a:pt x="46" y="31"/>
                </a:cubicBezTo>
                <a:cubicBezTo>
                  <a:pt x="46" y="32"/>
                  <a:pt x="46" y="33"/>
                  <a:pt x="47" y="34"/>
                </a:cubicBezTo>
                <a:cubicBezTo>
                  <a:pt x="42" y="34"/>
                  <a:pt x="42" y="34"/>
                  <a:pt x="42" y="34"/>
                </a:cubicBezTo>
                <a:cubicBezTo>
                  <a:pt x="43" y="33"/>
                  <a:pt x="44" y="32"/>
                  <a:pt x="44" y="31"/>
                </a:cubicBezTo>
                <a:cubicBezTo>
                  <a:pt x="44" y="30"/>
                  <a:pt x="43" y="29"/>
                  <a:pt x="42" y="29"/>
                </a:cubicBezTo>
                <a:cubicBezTo>
                  <a:pt x="40" y="29"/>
                  <a:pt x="39" y="30"/>
                  <a:pt x="39" y="31"/>
                </a:cubicBezTo>
                <a:cubicBezTo>
                  <a:pt x="39" y="32"/>
                  <a:pt x="40" y="33"/>
                  <a:pt x="41" y="34"/>
                </a:cubicBezTo>
                <a:cubicBezTo>
                  <a:pt x="36" y="34"/>
                  <a:pt x="36" y="34"/>
                  <a:pt x="36" y="34"/>
                </a:cubicBezTo>
                <a:cubicBezTo>
                  <a:pt x="37" y="33"/>
                  <a:pt x="37" y="32"/>
                  <a:pt x="37" y="31"/>
                </a:cubicBezTo>
                <a:cubicBezTo>
                  <a:pt x="37" y="30"/>
                  <a:pt x="36" y="29"/>
                  <a:pt x="35" y="29"/>
                </a:cubicBezTo>
                <a:cubicBezTo>
                  <a:pt x="34" y="29"/>
                  <a:pt x="33" y="30"/>
                  <a:pt x="33" y="31"/>
                </a:cubicBezTo>
                <a:cubicBezTo>
                  <a:pt x="33" y="32"/>
                  <a:pt x="33" y="33"/>
                  <a:pt x="34" y="34"/>
                </a:cubicBezTo>
                <a:cubicBezTo>
                  <a:pt x="29" y="34"/>
                  <a:pt x="29" y="34"/>
                  <a:pt x="29" y="34"/>
                </a:cubicBezTo>
                <a:cubicBezTo>
                  <a:pt x="30" y="33"/>
                  <a:pt x="31" y="32"/>
                  <a:pt x="31" y="31"/>
                </a:cubicBezTo>
                <a:cubicBezTo>
                  <a:pt x="31" y="30"/>
                  <a:pt x="30" y="29"/>
                  <a:pt x="29" y="29"/>
                </a:cubicBezTo>
                <a:cubicBezTo>
                  <a:pt x="27" y="29"/>
                  <a:pt x="26" y="30"/>
                  <a:pt x="26" y="31"/>
                </a:cubicBezTo>
                <a:cubicBezTo>
                  <a:pt x="26" y="32"/>
                  <a:pt x="27" y="33"/>
                  <a:pt x="28" y="34"/>
                </a:cubicBezTo>
                <a:cubicBezTo>
                  <a:pt x="23" y="34"/>
                  <a:pt x="23" y="34"/>
                  <a:pt x="23" y="34"/>
                </a:cubicBezTo>
                <a:cubicBezTo>
                  <a:pt x="24" y="33"/>
                  <a:pt x="24" y="32"/>
                  <a:pt x="24" y="31"/>
                </a:cubicBezTo>
                <a:cubicBezTo>
                  <a:pt x="24" y="30"/>
                  <a:pt x="23" y="29"/>
                  <a:pt x="22" y="29"/>
                </a:cubicBezTo>
                <a:cubicBezTo>
                  <a:pt x="21" y="29"/>
                  <a:pt x="20" y="30"/>
                  <a:pt x="20" y="31"/>
                </a:cubicBezTo>
                <a:cubicBezTo>
                  <a:pt x="20" y="32"/>
                  <a:pt x="20" y="33"/>
                  <a:pt x="21" y="34"/>
                </a:cubicBezTo>
                <a:cubicBezTo>
                  <a:pt x="16" y="34"/>
                  <a:pt x="16" y="34"/>
                  <a:pt x="16" y="34"/>
                </a:cubicBezTo>
                <a:cubicBezTo>
                  <a:pt x="17" y="33"/>
                  <a:pt x="18" y="32"/>
                  <a:pt x="18" y="31"/>
                </a:cubicBezTo>
                <a:cubicBezTo>
                  <a:pt x="18" y="30"/>
                  <a:pt x="17" y="29"/>
                  <a:pt x="16" y="29"/>
                </a:cubicBezTo>
                <a:cubicBezTo>
                  <a:pt x="14" y="29"/>
                  <a:pt x="13" y="30"/>
                  <a:pt x="13" y="31"/>
                </a:cubicBezTo>
                <a:cubicBezTo>
                  <a:pt x="13" y="32"/>
                  <a:pt x="14" y="33"/>
                  <a:pt x="15" y="34"/>
                </a:cubicBezTo>
                <a:cubicBezTo>
                  <a:pt x="14" y="34"/>
                  <a:pt x="14" y="34"/>
                  <a:pt x="14" y="34"/>
                </a:cubicBezTo>
                <a:cubicBezTo>
                  <a:pt x="14" y="34"/>
                  <a:pt x="14" y="34"/>
                  <a:pt x="14" y="34"/>
                </a:cubicBezTo>
                <a:cubicBezTo>
                  <a:pt x="14" y="34"/>
                  <a:pt x="14" y="34"/>
                  <a:pt x="14" y="34"/>
                </a:cubicBezTo>
                <a:cubicBezTo>
                  <a:pt x="14" y="35"/>
                  <a:pt x="14" y="35"/>
                  <a:pt x="14" y="35"/>
                </a:cubicBezTo>
                <a:cubicBezTo>
                  <a:pt x="15" y="35"/>
                  <a:pt x="15" y="35"/>
                  <a:pt x="15" y="35"/>
                </a:cubicBezTo>
                <a:cubicBezTo>
                  <a:pt x="14" y="35"/>
                  <a:pt x="13" y="36"/>
                  <a:pt x="13" y="37"/>
                </a:cubicBezTo>
                <a:cubicBezTo>
                  <a:pt x="13" y="38"/>
                  <a:pt x="14" y="40"/>
                  <a:pt x="16" y="40"/>
                </a:cubicBezTo>
                <a:cubicBezTo>
                  <a:pt x="17" y="40"/>
                  <a:pt x="18" y="38"/>
                  <a:pt x="18" y="37"/>
                </a:cubicBezTo>
                <a:cubicBezTo>
                  <a:pt x="18" y="36"/>
                  <a:pt x="17" y="35"/>
                  <a:pt x="17" y="35"/>
                </a:cubicBezTo>
                <a:cubicBezTo>
                  <a:pt x="21" y="35"/>
                  <a:pt x="21" y="35"/>
                  <a:pt x="21" y="35"/>
                </a:cubicBezTo>
                <a:cubicBezTo>
                  <a:pt x="20" y="35"/>
                  <a:pt x="20" y="36"/>
                  <a:pt x="20" y="37"/>
                </a:cubicBezTo>
                <a:cubicBezTo>
                  <a:pt x="20" y="38"/>
                  <a:pt x="21" y="40"/>
                  <a:pt x="22" y="40"/>
                </a:cubicBezTo>
                <a:cubicBezTo>
                  <a:pt x="23" y="40"/>
                  <a:pt x="24" y="38"/>
                  <a:pt x="24" y="37"/>
                </a:cubicBezTo>
                <a:cubicBezTo>
                  <a:pt x="24" y="36"/>
                  <a:pt x="24" y="35"/>
                  <a:pt x="23" y="35"/>
                </a:cubicBezTo>
                <a:close/>
                <a:moveTo>
                  <a:pt x="16" y="30"/>
                </a:moveTo>
                <a:cubicBezTo>
                  <a:pt x="15" y="30"/>
                  <a:pt x="15" y="31"/>
                  <a:pt x="15" y="31"/>
                </a:cubicBezTo>
                <a:cubicBezTo>
                  <a:pt x="15" y="32"/>
                  <a:pt x="15" y="32"/>
                  <a:pt x="16" y="32"/>
                </a:cubicBezTo>
                <a:cubicBezTo>
                  <a:pt x="16" y="32"/>
                  <a:pt x="17" y="32"/>
                  <a:pt x="17" y="31"/>
                </a:cubicBezTo>
                <a:cubicBezTo>
                  <a:pt x="17" y="31"/>
                  <a:pt x="16" y="30"/>
                  <a:pt x="16" y="30"/>
                </a:cubicBezTo>
                <a:close/>
                <a:moveTo>
                  <a:pt x="48" y="30"/>
                </a:moveTo>
                <a:cubicBezTo>
                  <a:pt x="47" y="30"/>
                  <a:pt x="47" y="31"/>
                  <a:pt x="47" y="31"/>
                </a:cubicBezTo>
                <a:cubicBezTo>
                  <a:pt x="47" y="32"/>
                  <a:pt x="47" y="32"/>
                  <a:pt x="48" y="32"/>
                </a:cubicBezTo>
                <a:cubicBezTo>
                  <a:pt x="49" y="32"/>
                  <a:pt x="49" y="32"/>
                  <a:pt x="49" y="31"/>
                </a:cubicBezTo>
                <a:cubicBezTo>
                  <a:pt x="49" y="31"/>
                  <a:pt x="49" y="30"/>
                  <a:pt x="48" y="30"/>
                </a:cubicBezTo>
                <a:close/>
                <a:moveTo>
                  <a:pt x="42" y="30"/>
                </a:moveTo>
                <a:cubicBezTo>
                  <a:pt x="41" y="30"/>
                  <a:pt x="41" y="31"/>
                  <a:pt x="41" y="31"/>
                </a:cubicBezTo>
                <a:cubicBezTo>
                  <a:pt x="41" y="32"/>
                  <a:pt x="41" y="32"/>
                  <a:pt x="42" y="32"/>
                </a:cubicBezTo>
                <a:cubicBezTo>
                  <a:pt x="42" y="32"/>
                  <a:pt x="42" y="32"/>
                  <a:pt x="42" y="31"/>
                </a:cubicBezTo>
                <a:cubicBezTo>
                  <a:pt x="42" y="31"/>
                  <a:pt x="42" y="30"/>
                  <a:pt x="42" y="30"/>
                </a:cubicBezTo>
                <a:close/>
                <a:moveTo>
                  <a:pt x="35" y="30"/>
                </a:moveTo>
                <a:cubicBezTo>
                  <a:pt x="35" y="30"/>
                  <a:pt x="34" y="31"/>
                  <a:pt x="34" y="31"/>
                </a:cubicBezTo>
                <a:cubicBezTo>
                  <a:pt x="34" y="32"/>
                  <a:pt x="35" y="32"/>
                  <a:pt x="35" y="32"/>
                </a:cubicBezTo>
                <a:cubicBezTo>
                  <a:pt x="36" y="32"/>
                  <a:pt x="36" y="32"/>
                  <a:pt x="36" y="31"/>
                </a:cubicBezTo>
                <a:cubicBezTo>
                  <a:pt x="36" y="31"/>
                  <a:pt x="36" y="30"/>
                  <a:pt x="35" y="30"/>
                </a:cubicBezTo>
                <a:close/>
                <a:moveTo>
                  <a:pt x="29" y="30"/>
                </a:moveTo>
                <a:cubicBezTo>
                  <a:pt x="28" y="30"/>
                  <a:pt x="28" y="31"/>
                  <a:pt x="28" y="31"/>
                </a:cubicBezTo>
                <a:cubicBezTo>
                  <a:pt x="28" y="32"/>
                  <a:pt x="28" y="32"/>
                  <a:pt x="29" y="32"/>
                </a:cubicBezTo>
                <a:cubicBezTo>
                  <a:pt x="29" y="32"/>
                  <a:pt x="30" y="32"/>
                  <a:pt x="30" y="31"/>
                </a:cubicBezTo>
                <a:cubicBezTo>
                  <a:pt x="30" y="31"/>
                  <a:pt x="29" y="30"/>
                  <a:pt x="29" y="30"/>
                </a:cubicBezTo>
                <a:close/>
                <a:moveTo>
                  <a:pt x="22" y="30"/>
                </a:moveTo>
                <a:cubicBezTo>
                  <a:pt x="22" y="30"/>
                  <a:pt x="21" y="31"/>
                  <a:pt x="21" y="31"/>
                </a:cubicBezTo>
                <a:cubicBezTo>
                  <a:pt x="21" y="32"/>
                  <a:pt x="22" y="32"/>
                  <a:pt x="22" y="32"/>
                </a:cubicBezTo>
                <a:cubicBezTo>
                  <a:pt x="23" y="32"/>
                  <a:pt x="23" y="32"/>
                  <a:pt x="23" y="31"/>
                </a:cubicBezTo>
                <a:cubicBezTo>
                  <a:pt x="23" y="31"/>
                  <a:pt x="23" y="30"/>
                  <a:pt x="22" y="30"/>
                </a:cubicBezTo>
                <a:close/>
                <a:moveTo>
                  <a:pt x="16" y="36"/>
                </a:moveTo>
                <a:cubicBezTo>
                  <a:pt x="15" y="36"/>
                  <a:pt x="15" y="37"/>
                  <a:pt x="15" y="37"/>
                </a:cubicBezTo>
                <a:cubicBezTo>
                  <a:pt x="15" y="38"/>
                  <a:pt x="15" y="38"/>
                  <a:pt x="16" y="38"/>
                </a:cubicBezTo>
                <a:cubicBezTo>
                  <a:pt x="16" y="38"/>
                  <a:pt x="17" y="38"/>
                  <a:pt x="17" y="37"/>
                </a:cubicBezTo>
                <a:cubicBezTo>
                  <a:pt x="17" y="37"/>
                  <a:pt x="16" y="36"/>
                  <a:pt x="16" y="36"/>
                </a:cubicBezTo>
                <a:close/>
                <a:moveTo>
                  <a:pt x="48" y="36"/>
                </a:moveTo>
                <a:cubicBezTo>
                  <a:pt x="47" y="36"/>
                  <a:pt x="47" y="37"/>
                  <a:pt x="47" y="37"/>
                </a:cubicBezTo>
                <a:cubicBezTo>
                  <a:pt x="47" y="38"/>
                  <a:pt x="47" y="38"/>
                  <a:pt x="48" y="38"/>
                </a:cubicBezTo>
                <a:cubicBezTo>
                  <a:pt x="49" y="38"/>
                  <a:pt x="49" y="38"/>
                  <a:pt x="49" y="37"/>
                </a:cubicBezTo>
                <a:cubicBezTo>
                  <a:pt x="49" y="37"/>
                  <a:pt x="49" y="36"/>
                  <a:pt x="48" y="36"/>
                </a:cubicBezTo>
                <a:close/>
                <a:moveTo>
                  <a:pt x="42" y="36"/>
                </a:moveTo>
                <a:cubicBezTo>
                  <a:pt x="41" y="36"/>
                  <a:pt x="41" y="37"/>
                  <a:pt x="41" y="37"/>
                </a:cubicBezTo>
                <a:cubicBezTo>
                  <a:pt x="41" y="38"/>
                  <a:pt x="41" y="38"/>
                  <a:pt x="42" y="38"/>
                </a:cubicBezTo>
                <a:cubicBezTo>
                  <a:pt x="42" y="38"/>
                  <a:pt x="42" y="38"/>
                  <a:pt x="42" y="37"/>
                </a:cubicBezTo>
                <a:cubicBezTo>
                  <a:pt x="42" y="37"/>
                  <a:pt x="42" y="36"/>
                  <a:pt x="42" y="36"/>
                </a:cubicBezTo>
                <a:close/>
                <a:moveTo>
                  <a:pt x="35" y="36"/>
                </a:moveTo>
                <a:cubicBezTo>
                  <a:pt x="35" y="36"/>
                  <a:pt x="34" y="37"/>
                  <a:pt x="34" y="37"/>
                </a:cubicBezTo>
                <a:cubicBezTo>
                  <a:pt x="34" y="38"/>
                  <a:pt x="35" y="38"/>
                  <a:pt x="35" y="38"/>
                </a:cubicBezTo>
                <a:cubicBezTo>
                  <a:pt x="36" y="38"/>
                  <a:pt x="36" y="38"/>
                  <a:pt x="36" y="37"/>
                </a:cubicBezTo>
                <a:cubicBezTo>
                  <a:pt x="36" y="37"/>
                  <a:pt x="36" y="36"/>
                  <a:pt x="35" y="36"/>
                </a:cubicBezTo>
                <a:close/>
                <a:moveTo>
                  <a:pt x="29" y="36"/>
                </a:moveTo>
                <a:cubicBezTo>
                  <a:pt x="28" y="36"/>
                  <a:pt x="28" y="37"/>
                  <a:pt x="28" y="37"/>
                </a:cubicBezTo>
                <a:cubicBezTo>
                  <a:pt x="28" y="38"/>
                  <a:pt x="28" y="38"/>
                  <a:pt x="29" y="38"/>
                </a:cubicBezTo>
                <a:cubicBezTo>
                  <a:pt x="29" y="38"/>
                  <a:pt x="30" y="38"/>
                  <a:pt x="30" y="37"/>
                </a:cubicBezTo>
                <a:cubicBezTo>
                  <a:pt x="30" y="37"/>
                  <a:pt x="29" y="36"/>
                  <a:pt x="29" y="36"/>
                </a:cubicBezTo>
                <a:close/>
                <a:moveTo>
                  <a:pt x="22" y="36"/>
                </a:moveTo>
                <a:cubicBezTo>
                  <a:pt x="22" y="36"/>
                  <a:pt x="21" y="37"/>
                  <a:pt x="21" y="37"/>
                </a:cubicBezTo>
                <a:cubicBezTo>
                  <a:pt x="21" y="38"/>
                  <a:pt x="22" y="38"/>
                  <a:pt x="22" y="38"/>
                </a:cubicBezTo>
                <a:cubicBezTo>
                  <a:pt x="23" y="38"/>
                  <a:pt x="23" y="38"/>
                  <a:pt x="23" y="37"/>
                </a:cubicBezTo>
                <a:cubicBezTo>
                  <a:pt x="23" y="37"/>
                  <a:pt x="23" y="36"/>
                  <a:pt x="22" y="36"/>
                </a:cubicBezTo>
                <a:close/>
                <a:moveTo>
                  <a:pt x="8" y="29"/>
                </a:moveTo>
                <a:cubicBezTo>
                  <a:pt x="6" y="29"/>
                  <a:pt x="4" y="31"/>
                  <a:pt x="4" y="34"/>
                </a:cubicBezTo>
                <a:cubicBezTo>
                  <a:pt x="4" y="37"/>
                  <a:pt x="6" y="39"/>
                  <a:pt x="8" y="39"/>
                </a:cubicBezTo>
                <a:cubicBezTo>
                  <a:pt x="11" y="39"/>
                  <a:pt x="13" y="37"/>
                  <a:pt x="13" y="34"/>
                </a:cubicBezTo>
                <a:cubicBezTo>
                  <a:pt x="13" y="31"/>
                  <a:pt x="11" y="29"/>
                  <a:pt x="8" y="29"/>
                </a:cubicBezTo>
                <a:close/>
                <a:moveTo>
                  <a:pt x="8" y="32"/>
                </a:moveTo>
                <a:cubicBezTo>
                  <a:pt x="7" y="32"/>
                  <a:pt x="6" y="33"/>
                  <a:pt x="6" y="34"/>
                </a:cubicBezTo>
                <a:cubicBezTo>
                  <a:pt x="6" y="35"/>
                  <a:pt x="7" y="36"/>
                  <a:pt x="8" y="36"/>
                </a:cubicBezTo>
                <a:cubicBezTo>
                  <a:pt x="10" y="36"/>
                  <a:pt x="10" y="35"/>
                  <a:pt x="10" y="34"/>
                </a:cubicBezTo>
                <a:cubicBezTo>
                  <a:pt x="10" y="33"/>
                  <a:pt x="10" y="32"/>
                  <a:pt x="8" y="32"/>
                </a:cubicBezTo>
                <a:close/>
                <a:moveTo>
                  <a:pt x="55" y="32"/>
                </a:moveTo>
                <a:cubicBezTo>
                  <a:pt x="54" y="32"/>
                  <a:pt x="53" y="33"/>
                  <a:pt x="53" y="34"/>
                </a:cubicBezTo>
                <a:cubicBezTo>
                  <a:pt x="53" y="35"/>
                  <a:pt x="54" y="36"/>
                  <a:pt x="55" y="36"/>
                </a:cubicBezTo>
                <a:cubicBezTo>
                  <a:pt x="56" y="36"/>
                  <a:pt x="57" y="35"/>
                  <a:pt x="57" y="34"/>
                </a:cubicBezTo>
                <a:cubicBezTo>
                  <a:pt x="57" y="33"/>
                  <a:pt x="56" y="32"/>
                  <a:pt x="55" y="32"/>
                </a:cubicBezTo>
                <a:close/>
                <a:moveTo>
                  <a:pt x="28" y="18"/>
                </a:moveTo>
                <a:cubicBezTo>
                  <a:pt x="28" y="14"/>
                  <a:pt x="27" y="10"/>
                  <a:pt x="25" y="5"/>
                </a:cubicBezTo>
                <a:cubicBezTo>
                  <a:pt x="10" y="5"/>
                  <a:pt x="10" y="5"/>
                  <a:pt x="10" y="5"/>
                </a:cubicBezTo>
                <a:cubicBezTo>
                  <a:pt x="10" y="16"/>
                  <a:pt x="10" y="16"/>
                  <a:pt x="10" y="16"/>
                </a:cubicBezTo>
                <a:cubicBezTo>
                  <a:pt x="15" y="16"/>
                  <a:pt x="15" y="16"/>
                  <a:pt x="15" y="16"/>
                </a:cubicBezTo>
                <a:cubicBezTo>
                  <a:pt x="17" y="18"/>
                  <a:pt x="17" y="18"/>
                  <a:pt x="17" y="18"/>
                </a:cubicBezTo>
                <a:cubicBezTo>
                  <a:pt x="28" y="18"/>
                  <a:pt x="28" y="18"/>
                  <a:pt x="28" y="18"/>
                </a:cubicBezTo>
                <a:close/>
                <a:moveTo>
                  <a:pt x="68" y="31"/>
                </a:moveTo>
                <a:cubicBezTo>
                  <a:pt x="68" y="31"/>
                  <a:pt x="67" y="32"/>
                  <a:pt x="67" y="32"/>
                </a:cubicBezTo>
                <a:cubicBezTo>
                  <a:pt x="67" y="33"/>
                  <a:pt x="68" y="33"/>
                  <a:pt x="68" y="33"/>
                </a:cubicBezTo>
                <a:cubicBezTo>
                  <a:pt x="69" y="33"/>
                  <a:pt x="69" y="33"/>
                  <a:pt x="69" y="32"/>
                </a:cubicBezTo>
                <a:cubicBezTo>
                  <a:pt x="69" y="32"/>
                  <a:pt x="69" y="31"/>
                  <a:pt x="68" y="31"/>
                </a:cubicBezTo>
                <a:close/>
                <a:moveTo>
                  <a:pt x="43" y="22"/>
                </a:moveTo>
                <a:cubicBezTo>
                  <a:pt x="43" y="22"/>
                  <a:pt x="42" y="22"/>
                  <a:pt x="42" y="23"/>
                </a:cubicBezTo>
                <a:cubicBezTo>
                  <a:pt x="42" y="23"/>
                  <a:pt x="43" y="24"/>
                  <a:pt x="43" y="24"/>
                </a:cubicBezTo>
                <a:cubicBezTo>
                  <a:pt x="44" y="24"/>
                  <a:pt x="44" y="23"/>
                  <a:pt x="44" y="23"/>
                </a:cubicBezTo>
                <a:cubicBezTo>
                  <a:pt x="44" y="22"/>
                  <a:pt x="44" y="22"/>
                  <a:pt x="43" y="22"/>
                </a:cubicBezTo>
                <a:close/>
              </a:path>
            </a:pathLst>
          </a:custGeom>
          <a:solidFill>
            <a:schemeClr val="bg1"/>
          </a:solidFill>
          <a:ln>
            <a:noFill/>
          </a:ln>
        </p:spPr>
        <p:txBody>
          <a:body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方正黑体简体" panose="02010601030101010101" pitchFamily="2" charset="-122"/>
              <a:cs typeface="+mn-cs"/>
              <a:sym typeface="Arial" panose="020B0604020202020204" pitchFamily="34" charset="0"/>
            </a:endParaRPr>
          </a:p>
        </p:txBody>
      </p:sp>
      <p:sp>
        <p:nvSpPr>
          <p:cNvPr id="311" name="Freeform 403"/>
          <p:cNvSpPr>
            <a:spLocks noEditPoints="1"/>
          </p:cNvSpPr>
          <p:nvPr/>
        </p:nvSpPr>
        <p:spPr bwMode="auto">
          <a:xfrm>
            <a:off x="5568158" y="3931391"/>
            <a:ext cx="274637" cy="201612"/>
          </a:xfrm>
          <a:custGeom>
            <a:avLst/>
            <a:gdLst>
              <a:gd name="T0" fmla="*/ 0 w 75"/>
              <a:gd name="T1" fmla="*/ 113287 h 55"/>
              <a:gd name="T2" fmla="*/ 47562 w 75"/>
              <a:gd name="T3" fmla="*/ 179066 h 55"/>
              <a:gd name="T4" fmla="*/ 274399 w 75"/>
              <a:gd name="T5" fmla="*/ 113287 h 55"/>
              <a:gd name="T6" fmla="*/ 256106 w 75"/>
              <a:gd name="T7" fmla="*/ 91360 h 55"/>
              <a:gd name="T8" fmla="*/ 153663 w 75"/>
              <a:gd name="T9" fmla="*/ 0 h 55"/>
              <a:gd name="T10" fmla="*/ 32928 w 75"/>
              <a:gd name="T11" fmla="*/ 95015 h 55"/>
              <a:gd name="T12" fmla="*/ 0 w 75"/>
              <a:gd name="T13" fmla="*/ 113287 h 55"/>
              <a:gd name="T14" fmla="*/ 234154 w 75"/>
              <a:gd name="T15" fmla="*/ 98669 h 55"/>
              <a:gd name="T16" fmla="*/ 43904 w 75"/>
              <a:gd name="T17" fmla="*/ 109633 h 55"/>
              <a:gd name="T18" fmla="*/ 43904 w 75"/>
              <a:gd name="T19" fmla="*/ 105978 h 55"/>
              <a:gd name="T20" fmla="*/ 62197 w 75"/>
              <a:gd name="T21" fmla="*/ 109633 h 55"/>
              <a:gd name="T22" fmla="*/ 190250 w 75"/>
              <a:gd name="T23" fmla="*/ 36544 h 55"/>
              <a:gd name="T24" fmla="*/ 80490 w 75"/>
              <a:gd name="T25" fmla="*/ 120596 h 55"/>
              <a:gd name="T26" fmla="*/ 230495 w 75"/>
              <a:gd name="T27" fmla="*/ 91360 h 55"/>
              <a:gd name="T28" fmla="*/ 234154 w 75"/>
              <a:gd name="T29" fmla="*/ 98669 h 55"/>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75" h="55">
                <a:moveTo>
                  <a:pt x="0" y="31"/>
                </a:moveTo>
                <a:cubicBezTo>
                  <a:pt x="1" y="40"/>
                  <a:pt x="7" y="45"/>
                  <a:pt x="13" y="49"/>
                </a:cubicBezTo>
                <a:cubicBezTo>
                  <a:pt x="24" y="55"/>
                  <a:pt x="62" y="46"/>
                  <a:pt x="75" y="31"/>
                </a:cubicBezTo>
                <a:cubicBezTo>
                  <a:pt x="74" y="28"/>
                  <a:pt x="72" y="25"/>
                  <a:pt x="70" y="25"/>
                </a:cubicBezTo>
                <a:cubicBezTo>
                  <a:pt x="68" y="6"/>
                  <a:pt x="56" y="1"/>
                  <a:pt x="42" y="0"/>
                </a:cubicBezTo>
                <a:cubicBezTo>
                  <a:pt x="28" y="0"/>
                  <a:pt x="12" y="8"/>
                  <a:pt x="9" y="26"/>
                </a:cubicBezTo>
                <a:cubicBezTo>
                  <a:pt x="4" y="27"/>
                  <a:pt x="2" y="30"/>
                  <a:pt x="0" y="31"/>
                </a:cubicBezTo>
                <a:close/>
                <a:moveTo>
                  <a:pt x="64" y="27"/>
                </a:moveTo>
                <a:cubicBezTo>
                  <a:pt x="49" y="39"/>
                  <a:pt x="20" y="46"/>
                  <a:pt x="12" y="30"/>
                </a:cubicBezTo>
                <a:cubicBezTo>
                  <a:pt x="12" y="29"/>
                  <a:pt x="12" y="29"/>
                  <a:pt x="12" y="29"/>
                </a:cubicBezTo>
                <a:cubicBezTo>
                  <a:pt x="17" y="30"/>
                  <a:pt x="17" y="30"/>
                  <a:pt x="17" y="30"/>
                </a:cubicBezTo>
                <a:cubicBezTo>
                  <a:pt x="18" y="15"/>
                  <a:pt x="30" y="4"/>
                  <a:pt x="52" y="10"/>
                </a:cubicBezTo>
                <a:cubicBezTo>
                  <a:pt x="33" y="9"/>
                  <a:pt x="23" y="18"/>
                  <a:pt x="22" y="33"/>
                </a:cubicBezTo>
                <a:cubicBezTo>
                  <a:pt x="35" y="38"/>
                  <a:pt x="53" y="33"/>
                  <a:pt x="63" y="25"/>
                </a:cubicBezTo>
                <a:cubicBezTo>
                  <a:pt x="63" y="26"/>
                  <a:pt x="63" y="26"/>
                  <a:pt x="64" y="27"/>
                </a:cubicBezTo>
                <a:close/>
              </a:path>
            </a:pathLst>
          </a:custGeom>
          <a:solidFill>
            <a:schemeClr val="bg1"/>
          </a:solidFill>
          <a:ln>
            <a:noFill/>
          </a:ln>
        </p:spPr>
        <p:txBody>
          <a:body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方正黑体简体" panose="02010601030101010101" pitchFamily="2" charset="-122"/>
              <a:cs typeface="+mn-cs"/>
              <a:sym typeface="Arial" panose="020B0604020202020204" pitchFamily="34" charset="0"/>
            </a:endParaRPr>
          </a:p>
        </p:txBody>
      </p:sp>
      <p:sp>
        <p:nvSpPr>
          <p:cNvPr id="312" name="Freeform 404"/>
          <p:cNvSpPr>
            <a:spLocks noEditPoints="1"/>
          </p:cNvSpPr>
          <p:nvPr/>
        </p:nvSpPr>
        <p:spPr bwMode="auto">
          <a:xfrm>
            <a:off x="5164933" y="3517053"/>
            <a:ext cx="282575" cy="215900"/>
          </a:xfrm>
          <a:custGeom>
            <a:avLst/>
            <a:gdLst>
              <a:gd name="T0" fmla="*/ 279460 w 77"/>
              <a:gd name="T1" fmla="*/ 112953 h 59"/>
              <a:gd name="T2" fmla="*/ 279460 w 77"/>
              <a:gd name="T3" fmla="*/ 105666 h 59"/>
              <a:gd name="T4" fmla="*/ 279460 w 77"/>
              <a:gd name="T5" fmla="*/ 105666 h 59"/>
              <a:gd name="T6" fmla="*/ 279460 w 77"/>
              <a:gd name="T7" fmla="*/ 105666 h 59"/>
              <a:gd name="T8" fmla="*/ 275783 w 77"/>
              <a:gd name="T9" fmla="*/ 94735 h 59"/>
              <a:gd name="T10" fmla="*/ 235335 w 77"/>
              <a:gd name="T11" fmla="*/ 29149 h 59"/>
              <a:gd name="T12" fmla="*/ 205918 w 77"/>
              <a:gd name="T13" fmla="*/ 47367 h 59"/>
              <a:gd name="T14" fmla="*/ 202241 w 77"/>
              <a:gd name="T15" fmla="*/ 47367 h 59"/>
              <a:gd name="T16" fmla="*/ 231658 w 77"/>
              <a:gd name="T17" fmla="*/ 25506 h 59"/>
              <a:gd name="T18" fmla="*/ 231658 w 77"/>
              <a:gd name="T19" fmla="*/ 18218 h 59"/>
              <a:gd name="T20" fmla="*/ 198564 w 77"/>
              <a:gd name="T21" fmla="*/ 36436 h 59"/>
              <a:gd name="T22" fmla="*/ 198564 w 77"/>
              <a:gd name="T23" fmla="*/ 36436 h 59"/>
              <a:gd name="T24" fmla="*/ 227980 w 77"/>
              <a:gd name="T25" fmla="*/ 14575 h 59"/>
              <a:gd name="T26" fmla="*/ 202241 w 77"/>
              <a:gd name="T27" fmla="*/ 7287 h 59"/>
              <a:gd name="T28" fmla="*/ 165470 w 77"/>
              <a:gd name="T29" fmla="*/ 25506 h 59"/>
              <a:gd name="T30" fmla="*/ 235335 w 77"/>
              <a:gd name="T31" fmla="*/ 142102 h 59"/>
              <a:gd name="T32" fmla="*/ 257397 w 77"/>
              <a:gd name="T33" fmla="*/ 153033 h 59"/>
              <a:gd name="T34" fmla="*/ 246366 w 77"/>
              <a:gd name="T35" fmla="*/ 189469 h 59"/>
              <a:gd name="T36" fmla="*/ 279460 w 77"/>
              <a:gd name="T37" fmla="*/ 178539 h 59"/>
              <a:gd name="T38" fmla="*/ 275783 w 77"/>
              <a:gd name="T39" fmla="*/ 138458 h 59"/>
              <a:gd name="T40" fmla="*/ 279460 w 77"/>
              <a:gd name="T41" fmla="*/ 112953 h 59"/>
              <a:gd name="T42" fmla="*/ 136053 w 77"/>
              <a:gd name="T43" fmla="*/ 43724 h 59"/>
              <a:gd name="T44" fmla="*/ 139730 w 77"/>
              <a:gd name="T45" fmla="*/ 40080 h 59"/>
              <a:gd name="T46" fmla="*/ 143407 w 77"/>
              <a:gd name="T47" fmla="*/ 40080 h 59"/>
              <a:gd name="T48" fmla="*/ 158115 w 77"/>
              <a:gd name="T49" fmla="*/ 32793 h 59"/>
              <a:gd name="T50" fmla="*/ 227980 w 77"/>
              <a:gd name="T51" fmla="*/ 149389 h 59"/>
              <a:gd name="T52" fmla="*/ 220626 w 77"/>
              <a:gd name="T53" fmla="*/ 153033 h 59"/>
              <a:gd name="T54" fmla="*/ 209595 w 77"/>
              <a:gd name="T55" fmla="*/ 156677 h 59"/>
              <a:gd name="T56" fmla="*/ 205918 w 77"/>
              <a:gd name="T57" fmla="*/ 160320 h 59"/>
              <a:gd name="T58" fmla="*/ 205918 w 77"/>
              <a:gd name="T59" fmla="*/ 160320 h 59"/>
              <a:gd name="T60" fmla="*/ 205918 w 77"/>
              <a:gd name="T61" fmla="*/ 160320 h 59"/>
              <a:gd name="T62" fmla="*/ 202241 w 77"/>
              <a:gd name="T63" fmla="*/ 160320 h 59"/>
              <a:gd name="T64" fmla="*/ 202241 w 77"/>
              <a:gd name="T65" fmla="*/ 160320 h 59"/>
              <a:gd name="T66" fmla="*/ 202241 w 77"/>
              <a:gd name="T67" fmla="*/ 163964 h 59"/>
              <a:gd name="T68" fmla="*/ 202241 w 77"/>
              <a:gd name="T69" fmla="*/ 163964 h 59"/>
              <a:gd name="T70" fmla="*/ 202241 w 77"/>
              <a:gd name="T71" fmla="*/ 163964 h 59"/>
              <a:gd name="T72" fmla="*/ 202241 w 77"/>
              <a:gd name="T73" fmla="*/ 163964 h 59"/>
              <a:gd name="T74" fmla="*/ 202241 w 77"/>
              <a:gd name="T75" fmla="*/ 163964 h 59"/>
              <a:gd name="T76" fmla="*/ 202241 w 77"/>
              <a:gd name="T77" fmla="*/ 163964 h 59"/>
              <a:gd name="T78" fmla="*/ 202241 w 77"/>
              <a:gd name="T79" fmla="*/ 163964 h 59"/>
              <a:gd name="T80" fmla="*/ 202241 w 77"/>
              <a:gd name="T81" fmla="*/ 163964 h 59"/>
              <a:gd name="T82" fmla="*/ 202241 w 77"/>
              <a:gd name="T83" fmla="*/ 163964 h 59"/>
              <a:gd name="T84" fmla="*/ 187532 w 77"/>
              <a:gd name="T85" fmla="*/ 171251 h 59"/>
              <a:gd name="T86" fmla="*/ 136053 w 77"/>
              <a:gd name="T87" fmla="*/ 145746 h 59"/>
              <a:gd name="T88" fmla="*/ 25740 w 77"/>
              <a:gd name="T89" fmla="*/ 211331 h 59"/>
              <a:gd name="T90" fmla="*/ 3677 w 77"/>
              <a:gd name="T91" fmla="*/ 178539 h 59"/>
              <a:gd name="T92" fmla="*/ 117667 w 77"/>
              <a:gd name="T93" fmla="*/ 112953 h 59"/>
              <a:gd name="T94" fmla="*/ 117667 w 77"/>
              <a:gd name="T95" fmla="*/ 54655 h 59"/>
              <a:gd name="T96" fmla="*/ 132376 w 77"/>
              <a:gd name="T97" fmla="*/ 47367 h 59"/>
              <a:gd name="T98" fmla="*/ 132376 w 77"/>
              <a:gd name="T99" fmla="*/ 47367 h 59"/>
              <a:gd name="T100" fmla="*/ 132376 w 77"/>
              <a:gd name="T101" fmla="*/ 47367 h 59"/>
              <a:gd name="T102" fmla="*/ 132376 w 77"/>
              <a:gd name="T103" fmla="*/ 47367 h 59"/>
              <a:gd name="T104" fmla="*/ 132376 w 77"/>
              <a:gd name="T105" fmla="*/ 47367 h 59"/>
              <a:gd name="T106" fmla="*/ 132376 w 77"/>
              <a:gd name="T107" fmla="*/ 47367 h 59"/>
              <a:gd name="T108" fmla="*/ 132376 w 77"/>
              <a:gd name="T109" fmla="*/ 43724 h 59"/>
              <a:gd name="T110" fmla="*/ 132376 w 77"/>
              <a:gd name="T111" fmla="*/ 43724 h 59"/>
              <a:gd name="T112" fmla="*/ 132376 w 77"/>
              <a:gd name="T113" fmla="*/ 43724 h 59"/>
              <a:gd name="T114" fmla="*/ 136053 w 77"/>
              <a:gd name="T115" fmla="*/ 43724 h 59"/>
              <a:gd name="T116" fmla="*/ 44125 w 77"/>
              <a:gd name="T117" fmla="*/ 178539 h 59"/>
              <a:gd name="T118" fmla="*/ 25740 w 77"/>
              <a:gd name="T119" fmla="*/ 174895 h 59"/>
              <a:gd name="T120" fmla="*/ 22063 w 77"/>
              <a:gd name="T121" fmla="*/ 193113 h 59"/>
              <a:gd name="T122" fmla="*/ 36771 w 77"/>
              <a:gd name="T123" fmla="*/ 196757 h 59"/>
              <a:gd name="T124" fmla="*/ 44125 w 77"/>
              <a:gd name="T125" fmla="*/ 178539 h 59"/>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77" h="59">
                <a:moveTo>
                  <a:pt x="76" y="31"/>
                </a:moveTo>
                <a:cubicBezTo>
                  <a:pt x="76" y="31"/>
                  <a:pt x="76" y="30"/>
                  <a:pt x="76" y="29"/>
                </a:cubicBezTo>
                <a:cubicBezTo>
                  <a:pt x="76" y="29"/>
                  <a:pt x="76" y="29"/>
                  <a:pt x="76" y="29"/>
                </a:cubicBezTo>
                <a:cubicBezTo>
                  <a:pt x="76" y="29"/>
                  <a:pt x="76" y="29"/>
                  <a:pt x="76" y="29"/>
                </a:cubicBezTo>
                <a:cubicBezTo>
                  <a:pt x="76" y="28"/>
                  <a:pt x="76" y="27"/>
                  <a:pt x="75" y="26"/>
                </a:cubicBezTo>
                <a:cubicBezTo>
                  <a:pt x="71" y="20"/>
                  <a:pt x="68" y="14"/>
                  <a:pt x="64" y="8"/>
                </a:cubicBezTo>
                <a:cubicBezTo>
                  <a:pt x="56" y="13"/>
                  <a:pt x="56" y="13"/>
                  <a:pt x="56" y="13"/>
                </a:cubicBezTo>
                <a:cubicBezTo>
                  <a:pt x="55" y="13"/>
                  <a:pt x="55" y="13"/>
                  <a:pt x="55" y="13"/>
                </a:cubicBezTo>
                <a:cubicBezTo>
                  <a:pt x="63" y="7"/>
                  <a:pt x="63" y="7"/>
                  <a:pt x="63" y="7"/>
                </a:cubicBezTo>
                <a:cubicBezTo>
                  <a:pt x="63" y="5"/>
                  <a:pt x="63" y="5"/>
                  <a:pt x="63" y="5"/>
                </a:cubicBezTo>
                <a:cubicBezTo>
                  <a:pt x="54" y="10"/>
                  <a:pt x="54" y="10"/>
                  <a:pt x="54" y="10"/>
                </a:cubicBezTo>
                <a:cubicBezTo>
                  <a:pt x="54" y="10"/>
                  <a:pt x="54" y="10"/>
                  <a:pt x="54" y="10"/>
                </a:cubicBezTo>
                <a:cubicBezTo>
                  <a:pt x="62" y="4"/>
                  <a:pt x="62" y="4"/>
                  <a:pt x="62" y="4"/>
                </a:cubicBezTo>
                <a:cubicBezTo>
                  <a:pt x="60" y="1"/>
                  <a:pt x="57" y="0"/>
                  <a:pt x="55" y="2"/>
                </a:cubicBezTo>
                <a:cubicBezTo>
                  <a:pt x="45" y="7"/>
                  <a:pt x="45" y="7"/>
                  <a:pt x="45" y="7"/>
                </a:cubicBezTo>
                <a:cubicBezTo>
                  <a:pt x="64" y="39"/>
                  <a:pt x="64" y="39"/>
                  <a:pt x="64" y="39"/>
                </a:cubicBezTo>
                <a:cubicBezTo>
                  <a:pt x="64" y="39"/>
                  <a:pt x="69" y="39"/>
                  <a:pt x="70" y="42"/>
                </a:cubicBezTo>
                <a:cubicBezTo>
                  <a:pt x="70" y="46"/>
                  <a:pt x="66" y="47"/>
                  <a:pt x="67" y="52"/>
                </a:cubicBezTo>
                <a:cubicBezTo>
                  <a:pt x="69" y="56"/>
                  <a:pt x="77" y="55"/>
                  <a:pt x="76" y="49"/>
                </a:cubicBezTo>
                <a:cubicBezTo>
                  <a:pt x="74" y="43"/>
                  <a:pt x="74" y="42"/>
                  <a:pt x="75" y="38"/>
                </a:cubicBezTo>
                <a:cubicBezTo>
                  <a:pt x="75" y="36"/>
                  <a:pt x="75" y="33"/>
                  <a:pt x="76" y="31"/>
                </a:cubicBezTo>
                <a:close/>
                <a:moveTo>
                  <a:pt x="37" y="12"/>
                </a:moveTo>
                <a:cubicBezTo>
                  <a:pt x="38" y="11"/>
                  <a:pt x="38" y="11"/>
                  <a:pt x="38" y="11"/>
                </a:cubicBezTo>
                <a:cubicBezTo>
                  <a:pt x="39" y="11"/>
                  <a:pt x="39" y="11"/>
                  <a:pt x="39" y="11"/>
                </a:cubicBezTo>
                <a:cubicBezTo>
                  <a:pt x="43" y="9"/>
                  <a:pt x="43" y="9"/>
                  <a:pt x="43" y="9"/>
                </a:cubicBezTo>
                <a:cubicBezTo>
                  <a:pt x="62" y="41"/>
                  <a:pt x="62" y="41"/>
                  <a:pt x="62" y="41"/>
                </a:cubicBezTo>
                <a:cubicBezTo>
                  <a:pt x="60" y="42"/>
                  <a:pt x="60" y="42"/>
                  <a:pt x="60" y="42"/>
                </a:cubicBezTo>
                <a:cubicBezTo>
                  <a:pt x="57" y="43"/>
                  <a:pt x="57" y="43"/>
                  <a:pt x="57" y="43"/>
                </a:cubicBezTo>
                <a:cubicBezTo>
                  <a:pt x="56" y="44"/>
                  <a:pt x="56" y="44"/>
                  <a:pt x="56" y="44"/>
                </a:cubicBezTo>
                <a:cubicBezTo>
                  <a:pt x="56" y="44"/>
                  <a:pt x="56" y="44"/>
                  <a:pt x="56" y="44"/>
                </a:cubicBezTo>
                <a:cubicBezTo>
                  <a:pt x="56" y="44"/>
                  <a:pt x="56" y="44"/>
                  <a:pt x="56" y="44"/>
                </a:cubicBezTo>
                <a:cubicBezTo>
                  <a:pt x="55" y="44"/>
                  <a:pt x="55" y="44"/>
                  <a:pt x="55" y="44"/>
                </a:cubicBezTo>
                <a:cubicBezTo>
                  <a:pt x="55" y="44"/>
                  <a:pt x="55" y="44"/>
                  <a:pt x="55" y="44"/>
                </a:cubicBezTo>
                <a:cubicBezTo>
                  <a:pt x="55" y="45"/>
                  <a:pt x="55" y="45"/>
                  <a:pt x="55" y="45"/>
                </a:cubicBezTo>
                <a:cubicBezTo>
                  <a:pt x="55" y="45"/>
                  <a:pt x="55" y="45"/>
                  <a:pt x="55" y="45"/>
                </a:cubicBezTo>
                <a:cubicBezTo>
                  <a:pt x="55" y="45"/>
                  <a:pt x="55" y="45"/>
                  <a:pt x="55" y="45"/>
                </a:cubicBezTo>
                <a:cubicBezTo>
                  <a:pt x="55" y="45"/>
                  <a:pt x="55" y="45"/>
                  <a:pt x="55" y="45"/>
                </a:cubicBezTo>
                <a:cubicBezTo>
                  <a:pt x="55" y="45"/>
                  <a:pt x="55" y="45"/>
                  <a:pt x="55" y="45"/>
                </a:cubicBezTo>
                <a:cubicBezTo>
                  <a:pt x="55" y="45"/>
                  <a:pt x="55" y="45"/>
                  <a:pt x="55" y="45"/>
                </a:cubicBezTo>
                <a:cubicBezTo>
                  <a:pt x="55" y="45"/>
                  <a:pt x="55" y="45"/>
                  <a:pt x="55" y="45"/>
                </a:cubicBezTo>
                <a:cubicBezTo>
                  <a:pt x="55" y="45"/>
                  <a:pt x="55" y="45"/>
                  <a:pt x="55" y="45"/>
                </a:cubicBezTo>
                <a:cubicBezTo>
                  <a:pt x="55" y="45"/>
                  <a:pt x="55" y="45"/>
                  <a:pt x="55" y="45"/>
                </a:cubicBezTo>
                <a:cubicBezTo>
                  <a:pt x="51" y="47"/>
                  <a:pt x="51" y="47"/>
                  <a:pt x="51" y="47"/>
                </a:cubicBezTo>
                <a:cubicBezTo>
                  <a:pt x="47" y="43"/>
                  <a:pt x="43" y="40"/>
                  <a:pt x="37" y="40"/>
                </a:cubicBezTo>
                <a:cubicBezTo>
                  <a:pt x="27" y="45"/>
                  <a:pt x="16" y="59"/>
                  <a:pt x="7" y="58"/>
                </a:cubicBezTo>
                <a:cubicBezTo>
                  <a:pt x="3" y="58"/>
                  <a:pt x="0" y="53"/>
                  <a:pt x="1" y="49"/>
                </a:cubicBezTo>
                <a:cubicBezTo>
                  <a:pt x="5" y="41"/>
                  <a:pt x="22" y="37"/>
                  <a:pt x="32" y="31"/>
                </a:cubicBezTo>
                <a:cubicBezTo>
                  <a:pt x="34" y="26"/>
                  <a:pt x="34" y="20"/>
                  <a:pt x="32" y="15"/>
                </a:cubicBezTo>
                <a:cubicBezTo>
                  <a:pt x="36" y="13"/>
                  <a:pt x="36" y="13"/>
                  <a:pt x="36" y="13"/>
                </a:cubicBezTo>
                <a:cubicBezTo>
                  <a:pt x="36" y="13"/>
                  <a:pt x="36" y="13"/>
                  <a:pt x="36" y="13"/>
                </a:cubicBezTo>
                <a:cubicBezTo>
                  <a:pt x="36" y="13"/>
                  <a:pt x="36" y="13"/>
                  <a:pt x="36" y="13"/>
                </a:cubicBezTo>
                <a:cubicBezTo>
                  <a:pt x="36" y="13"/>
                  <a:pt x="36" y="13"/>
                  <a:pt x="36" y="13"/>
                </a:cubicBezTo>
                <a:cubicBezTo>
                  <a:pt x="36" y="13"/>
                  <a:pt x="36" y="13"/>
                  <a:pt x="36" y="13"/>
                </a:cubicBezTo>
                <a:cubicBezTo>
                  <a:pt x="36" y="13"/>
                  <a:pt x="36" y="13"/>
                  <a:pt x="36" y="13"/>
                </a:cubicBezTo>
                <a:cubicBezTo>
                  <a:pt x="36" y="12"/>
                  <a:pt x="36" y="12"/>
                  <a:pt x="36" y="12"/>
                </a:cubicBezTo>
                <a:cubicBezTo>
                  <a:pt x="36" y="12"/>
                  <a:pt x="36" y="12"/>
                  <a:pt x="36" y="12"/>
                </a:cubicBezTo>
                <a:cubicBezTo>
                  <a:pt x="36" y="12"/>
                  <a:pt x="36" y="12"/>
                  <a:pt x="36" y="12"/>
                </a:cubicBezTo>
                <a:cubicBezTo>
                  <a:pt x="37" y="12"/>
                  <a:pt x="37" y="12"/>
                  <a:pt x="37" y="12"/>
                </a:cubicBezTo>
                <a:close/>
                <a:moveTo>
                  <a:pt x="12" y="49"/>
                </a:moveTo>
                <a:cubicBezTo>
                  <a:pt x="11" y="47"/>
                  <a:pt x="9" y="47"/>
                  <a:pt x="7" y="48"/>
                </a:cubicBezTo>
                <a:cubicBezTo>
                  <a:pt x="5" y="49"/>
                  <a:pt x="5" y="51"/>
                  <a:pt x="6" y="53"/>
                </a:cubicBezTo>
                <a:cubicBezTo>
                  <a:pt x="7" y="54"/>
                  <a:pt x="9" y="55"/>
                  <a:pt x="10" y="54"/>
                </a:cubicBezTo>
                <a:cubicBezTo>
                  <a:pt x="12" y="53"/>
                  <a:pt x="13" y="51"/>
                  <a:pt x="12" y="49"/>
                </a:cubicBezTo>
                <a:close/>
              </a:path>
            </a:pathLst>
          </a:custGeom>
          <a:solidFill>
            <a:schemeClr val="bg1"/>
          </a:solidFill>
          <a:ln>
            <a:noFill/>
          </a:ln>
        </p:spPr>
        <p:txBody>
          <a:body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方正黑体简体" panose="02010601030101010101" pitchFamily="2" charset="-122"/>
              <a:cs typeface="+mn-cs"/>
              <a:sym typeface="Arial" panose="020B0604020202020204" pitchFamily="34" charset="0"/>
            </a:endParaRPr>
          </a:p>
        </p:txBody>
      </p:sp>
      <p:sp>
        <p:nvSpPr>
          <p:cNvPr id="313" name="Freeform 405"/>
          <p:cNvSpPr>
            <a:spLocks noEditPoints="1"/>
          </p:cNvSpPr>
          <p:nvPr/>
        </p:nvSpPr>
        <p:spPr bwMode="auto">
          <a:xfrm>
            <a:off x="5212558" y="2734416"/>
            <a:ext cx="193675" cy="257175"/>
          </a:xfrm>
          <a:custGeom>
            <a:avLst/>
            <a:gdLst>
              <a:gd name="T0" fmla="*/ 161058 w 53"/>
              <a:gd name="T1" fmla="*/ 88087 h 70"/>
              <a:gd name="T2" fmla="*/ 164719 w 53"/>
              <a:gd name="T3" fmla="*/ 91758 h 70"/>
              <a:gd name="T4" fmla="*/ 153737 w 53"/>
              <a:gd name="T5" fmla="*/ 124790 h 70"/>
              <a:gd name="T6" fmla="*/ 95171 w 53"/>
              <a:gd name="T7" fmla="*/ 172504 h 70"/>
              <a:gd name="T8" fmla="*/ 40265 w 53"/>
              <a:gd name="T9" fmla="*/ 124790 h 70"/>
              <a:gd name="T10" fmla="*/ 29283 w 53"/>
              <a:gd name="T11" fmla="*/ 91758 h 70"/>
              <a:gd name="T12" fmla="*/ 32944 w 53"/>
              <a:gd name="T13" fmla="*/ 88087 h 70"/>
              <a:gd name="T14" fmla="*/ 32944 w 53"/>
              <a:gd name="T15" fmla="*/ 80747 h 70"/>
              <a:gd name="T16" fmla="*/ 10981 w 53"/>
              <a:gd name="T17" fmla="*/ 62395 h 70"/>
              <a:gd name="T18" fmla="*/ 58567 w 53"/>
              <a:gd name="T19" fmla="*/ 7341 h 70"/>
              <a:gd name="T20" fmla="*/ 76869 w 53"/>
              <a:gd name="T21" fmla="*/ 55055 h 70"/>
              <a:gd name="T22" fmla="*/ 95171 w 53"/>
              <a:gd name="T23" fmla="*/ 0 h 70"/>
              <a:gd name="T24" fmla="*/ 113473 w 53"/>
              <a:gd name="T25" fmla="*/ 55055 h 70"/>
              <a:gd name="T26" fmla="*/ 131775 w 53"/>
              <a:gd name="T27" fmla="*/ 7341 h 70"/>
              <a:gd name="T28" fmla="*/ 175700 w 53"/>
              <a:gd name="T29" fmla="*/ 62395 h 70"/>
              <a:gd name="T30" fmla="*/ 161058 w 53"/>
              <a:gd name="T31" fmla="*/ 80747 h 70"/>
              <a:gd name="T32" fmla="*/ 139096 w 53"/>
              <a:gd name="T33" fmla="*/ 84417 h 70"/>
              <a:gd name="T34" fmla="*/ 51246 w 53"/>
              <a:gd name="T35" fmla="*/ 95428 h 70"/>
              <a:gd name="T36" fmla="*/ 40265 w 53"/>
              <a:gd name="T37" fmla="*/ 95428 h 70"/>
              <a:gd name="T38" fmla="*/ 40265 w 53"/>
              <a:gd name="T39" fmla="*/ 110109 h 70"/>
              <a:gd name="T40" fmla="*/ 51246 w 53"/>
              <a:gd name="T41" fmla="*/ 117450 h 70"/>
              <a:gd name="T42" fmla="*/ 69548 w 53"/>
              <a:gd name="T43" fmla="*/ 150482 h 70"/>
              <a:gd name="T44" fmla="*/ 124454 w 53"/>
              <a:gd name="T45" fmla="*/ 150482 h 70"/>
              <a:gd name="T46" fmla="*/ 142756 w 53"/>
              <a:gd name="T47" fmla="*/ 117450 h 70"/>
              <a:gd name="T48" fmla="*/ 150077 w 53"/>
              <a:gd name="T49" fmla="*/ 110109 h 70"/>
              <a:gd name="T50" fmla="*/ 153737 w 53"/>
              <a:gd name="T51" fmla="*/ 95428 h 70"/>
              <a:gd name="T52" fmla="*/ 142756 w 53"/>
              <a:gd name="T53" fmla="*/ 95428 h 70"/>
              <a:gd name="T54" fmla="*/ 25623 w 53"/>
              <a:gd name="T55" fmla="*/ 172504 h 70"/>
              <a:gd name="T56" fmla="*/ 36604 w 53"/>
              <a:gd name="T57" fmla="*/ 256921 h 70"/>
              <a:gd name="T58" fmla="*/ 25623 w 53"/>
              <a:gd name="T59" fmla="*/ 172504 h 70"/>
              <a:gd name="T60" fmla="*/ 51246 w 53"/>
              <a:gd name="T61" fmla="*/ 172504 h 70"/>
              <a:gd name="T62" fmla="*/ 139096 w 53"/>
              <a:gd name="T63" fmla="*/ 172504 h 70"/>
              <a:gd name="T64" fmla="*/ 51246 w 53"/>
              <a:gd name="T65" fmla="*/ 209207 h 70"/>
              <a:gd name="T66" fmla="*/ 157398 w 53"/>
              <a:gd name="T67" fmla="*/ 172504 h 70"/>
              <a:gd name="T68" fmla="*/ 194002 w 53"/>
              <a:gd name="T69" fmla="*/ 256921 h 70"/>
              <a:gd name="T70" fmla="*/ 157398 w 53"/>
              <a:gd name="T71" fmla="*/ 172504 h 70"/>
              <a:gd name="T72" fmla="*/ 51246 w 53"/>
              <a:gd name="T73" fmla="*/ 256921 h 70"/>
              <a:gd name="T74" fmla="*/ 139096 w 53"/>
              <a:gd name="T75" fmla="*/ 231229 h 70"/>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53" h="70">
                <a:moveTo>
                  <a:pt x="44" y="24"/>
                </a:moveTo>
                <a:cubicBezTo>
                  <a:pt x="44" y="24"/>
                  <a:pt x="44" y="24"/>
                  <a:pt x="44" y="24"/>
                </a:cubicBezTo>
                <a:cubicBezTo>
                  <a:pt x="45" y="25"/>
                  <a:pt x="45" y="25"/>
                  <a:pt x="45" y="25"/>
                </a:cubicBezTo>
                <a:cubicBezTo>
                  <a:pt x="45" y="25"/>
                  <a:pt x="45" y="25"/>
                  <a:pt x="45" y="25"/>
                </a:cubicBezTo>
                <a:cubicBezTo>
                  <a:pt x="45" y="27"/>
                  <a:pt x="45" y="29"/>
                  <a:pt x="44" y="31"/>
                </a:cubicBezTo>
                <a:cubicBezTo>
                  <a:pt x="43" y="32"/>
                  <a:pt x="43" y="33"/>
                  <a:pt x="42" y="34"/>
                </a:cubicBezTo>
                <a:cubicBezTo>
                  <a:pt x="40" y="37"/>
                  <a:pt x="38" y="40"/>
                  <a:pt x="36" y="43"/>
                </a:cubicBezTo>
                <a:cubicBezTo>
                  <a:pt x="33" y="45"/>
                  <a:pt x="30" y="47"/>
                  <a:pt x="26" y="47"/>
                </a:cubicBezTo>
                <a:cubicBezTo>
                  <a:pt x="23" y="47"/>
                  <a:pt x="20" y="45"/>
                  <a:pt x="17" y="43"/>
                </a:cubicBezTo>
                <a:cubicBezTo>
                  <a:pt x="14" y="40"/>
                  <a:pt x="12" y="37"/>
                  <a:pt x="11" y="34"/>
                </a:cubicBezTo>
                <a:cubicBezTo>
                  <a:pt x="10" y="33"/>
                  <a:pt x="9" y="32"/>
                  <a:pt x="9" y="31"/>
                </a:cubicBezTo>
                <a:cubicBezTo>
                  <a:pt x="8" y="29"/>
                  <a:pt x="8" y="28"/>
                  <a:pt x="8" y="25"/>
                </a:cubicBezTo>
                <a:cubicBezTo>
                  <a:pt x="8" y="25"/>
                  <a:pt x="8" y="25"/>
                  <a:pt x="8" y="25"/>
                </a:cubicBezTo>
                <a:cubicBezTo>
                  <a:pt x="9" y="24"/>
                  <a:pt x="9" y="24"/>
                  <a:pt x="9" y="24"/>
                </a:cubicBezTo>
                <a:cubicBezTo>
                  <a:pt x="9" y="24"/>
                  <a:pt x="9" y="24"/>
                  <a:pt x="9" y="24"/>
                </a:cubicBezTo>
                <a:cubicBezTo>
                  <a:pt x="9" y="23"/>
                  <a:pt x="9" y="23"/>
                  <a:pt x="9" y="22"/>
                </a:cubicBezTo>
                <a:cubicBezTo>
                  <a:pt x="7" y="22"/>
                  <a:pt x="5" y="21"/>
                  <a:pt x="3" y="21"/>
                </a:cubicBezTo>
                <a:cubicBezTo>
                  <a:pt x="3" y="20"/>
                  <a:pt x="3" y="19"/>
                  <a:pt x="3" y="17"/>
                </a:cubicBezTo>
                <a:cubicBezTo>
                  <a:pt x="6" y="17"/>
                  <a:pt x="6" y="17"/>
                  <a:pt x="6" y="17"/>
                </a:cubicBezTo>
                <a:cubicBezTo>
                  <a:pt x="6" y="11"/>
                  <a:pt x="10" y="5"/>
                  <a:pt x="16" y="2"/>
                </a:cubicBezTo>
                <a:cubicBezTo>
                  <a:pt x="19" y="15"/>
                  <a:pt x="19" y="15"/>
                  <a:pt x="19" y="15"/>
                </a:cubicBezTo>
                <a:cubicBezTo>
                  <a:pt x="21" y="15"/>
                  <a:pt x="21" y="15"/>
                  <a:pt x="21" y="15"/>
                </a:cubicBezTo>
                <a:cubicBezTo>
                  <a:pt x="21" y="0"/>
                  <a:pt x="21" y="0"/>
                  <a:pt x="21" y="0"/>
                </a:cubicBezTo>
                <a:cubicBezTo>
                  <a:pt x="23" y="0"/>
                  <a:pt x="24" y="0"/>
                  <a:pt x="26" y="0"/>
                </a:cubicBezTo>
                <a:cubicBezTo>
                  <a:pt x="27" y="0"/>
                  <a:pt x="29" y="0"/>
                  <a:pt x="31" y="0"/>
                </a:cubicBezTo>
                <a:cubicBezTo>
                  <a:pt x="31" y="15"/>
                  <a:pt x="31" y="15"/>
                  <a:pt x="31" y="15"/>
                </a:cubicBezTo>
                <a:cubicBezTo>
                  <a:pt x="33" y="15"/>
                  <a:pt x="33" y="15"/>
                  <a:pt x="33" y="15"/>
                </a:cubicBezTo>
                <a:cubicBezTo>
                  <a:pt x="36" y="2"/>
                  <a:pt x="36" y="2"/>
                  <a:pt x="36" y="2"/>
                </a:cubicBezTo>
                <a:cubicBezTo>
                  <a:pt x="42" y="5"/>
                  <a:pt x="46" y="11"/>
                  <a:pt x="46" y="17"/>
                </a:cubicBezTo>
                <a:cubicBezTo>
                  <a:pt x="48" y="17"/>
                  <a:pt x="48" y="17"/>
                  <a:pt x="48" y="17"/>
                </a:cubicBezTo>
                <a:cubicBezTo>
                  <a:pt x="48" y="19"/>
                  <a:pt x="48" y="20"/>
                  <a:pt x="48" y="21"/>
                </a:cubicBezTo>
                <a:cubicBezTo>
                  <a:pt x="47" y="21"/>
                  <a:pt x="45" y="22"/>
                  <a:pt x="44" y="22"/>
                </a:cubicBezTo>
                <a:cubicBezTo>
                  <a:pt x="44" y="23"/>
                  <a:pt x="44" y="23"/>
                  <a:pt x="44" y="24"/>
                </a:cubicBezTo>
                <a:close/>
                <a:moveTo>
                  <a:pt x="38" y="23"/>
                </a:moveTo>
                <a:cubicBezTo>
                  <a:pt x="31" y="24"/>
                  <a:pt x="23" y="24"/>
                  <a:pt x="16" y="24"/>
                </a:cubicBezTo>
                <a:cubicBezTo>
                  <a:pt x="14" y="26"/>
                  <a:pt x="14" y="26"/>
                  <a:pt x="14" y="26"/>
                </a:cubicBezTo>
                <a:cubicBezTo>
                  <a:pt x="14" y="26"/>
                  <a:pt x="13" y="26"/>
                  <a:pt x="12" y="26"/>
                </a:cubicBezTo>
                <a:cubicBezTo>
                  <a:pt x="11" y="26"/>
                  <a:pt x="11" y="26"/>
                  <a:pt x="11" y="26"/>
                </a:cubicBezTo>
                <a:cubicBezTo>
                  <a:pt x="11" y="26"/>
                  <a:pt x="11" y="26"/>
                  <a:pt x="11" y="26"/>
                </a:cubicBezTo>
                <a:cubicBezTo>
                  <a:pt x="11" y="28"/>
                  <a:pt x="11" y="29"/>
                  <a:pt x="11" y="30"/>
                </a:cubicBezTo>
                <a:cubicBezTo>
                  <a:pt x="12" y="31"/>
                  <a:pt x="12" y="31"/>
                  <a:pt x="13" y="31"/>
                </a:cubicBezTo>
                <a:cubicBezTo>
                  <a:pt x="14" y="32"/>
                  <a:pt x="14" y="32"/>
                  <a:pt x="14" y="32"/>
                </a:cubicBezTo>
                <a:cubicBezTo>
                  <a:pt x="14" y="32"/>
                  <a:pt x="14" y="32"/>
                  <a:pt x="14" y="32"/>
                </a:cubicBezTo>
                <a:cubicBezTo>
                  <a:pt x="15" y="36"/>
                  <a:pt x="17" y="39"/>
                  <a:pt x="19" y="41"/>
                </a:cubicBezTo>
                <a:cubicBezTo>
                  <a:pt x="21" y="43"/>
                  <a:pt x="24" y="44"/>
                  <a:pt x="26" y="44"/>
                </a:cubicBezTo>
                <a:cubicBezTo>
                  <a:pt x="29" y="44"/>
                  <a:pt x="32" y="43"/>
                  <a:pt x="34" y="41"/>
                </a:cubicBezTo>
                <a:cubicBezTo>
                  <a:pt x="36" y="39"/>
                  <a:pt x="38" y="36"/>
                  <a:pt x="39" y="32"/>
                </a:cubicBezTo>
                <a:cubicBezTo>
                  <a:pt x="39" y="32"/>
                  <a:pt x="39" y="32"/>
                  <a:pt x="39" y="32"/>
                </a:cubicBezTo>
                <a:cubicBezTo>
                  <a:pt x="40" y="31"/>
                  <a:pt x="40" y="31"/>
                  <a:pt x="40" y="31"/>
                </a:cubicBezTo>
                <a:cubicBezTo>
                  <a:pt x="41" y="31"/>
                  <a:pt x="41" y="31"/>
                  <a:pt x="41" y="30"/>
                </a:cubicBezTo>
                <a:cubicBezTo>
                  <a:pt x="42" y="29"/>
                  <a:pt x="42" y="28"/>
                  <a:pt x="42" y="26"/>
                </a:cubicBezTo>
                <a:cubicBezTo>
                  <a:pt x="42" y="26"/>
                  <a:pt x="42" y="26"/>
                  <a:pt x="42" y="26"/>
                </a:cubicBezTo>
                <a:cubicBezTo>
                  <a:pt x="42" y="26"/>
                  <a:pt x="42" y="26"/>
                  <a:pt x="42" y="26"/>
                </a:cubicBezTo>
                <a:cubicBezTo>
                  <a:pt x="41" y="26"/>
                  <a:pt x="40" y="26"/>
                  <a:pt x="39" y="26"/>
                </a:cubicBezTo>
                <a:cubicBezTo>
                  <a:pt x="38" y="23"/>
                  <a:pt x="38" y="23"/>
                  <a:pt x="38" y="23"/>
                </a:cubicBezTo>
                <a:close/>
                <a:moveTo>
                  <a:pt x="7" y="47"/>
                </a:moveTo>
                <a:cubicBezTo>
                  <a:pt x="8" y="47"/>
                  <a:pt x="9" y="47"/>
                  <a:pt x="10" y="47"/>
                </a:cubicBezTo>
                <a:cubicBezTo>
                  <a:pt x="10" y="70"/>
                  <a:pt x="10" y="70"/>
                  <a:pt x="10" y="70"/>
                </a:cubicBezTo>
                <a:cubicBezTo>
                  <a:pt x="0" y="70"/>
                  <a:pt x="0" y="70"/>
                  <a:pt x="0" y="70"/>
                </a:cubicBezTo>
                <a:cubicBezTo>
                  <a:pt x="0" y="63"/>
                  <a:pt x="1" y="53"/>
                  <a:pt x="7" y="47"/>
                </a:cubicBezTo>
                <a:close/>
                <a:moveTo>
                  <a:pt x="14" y="47"/>
                </a:moveTo>
                <a:cubicBezTo>
                  <a:pt x="14" y="47"/>
                  <a:pt x="14" y="47"/>
                  <a:pt x="14" y="47"/>
                </a:cubicBezTo>
                <a:cubicBezTo>
                  <a:pt x="17" y="50"/>
                  <a:pt x="21" y="52"/>
                  <a:pt x="26" y="52"/>
                </a:cubicBezTo>
                <a:cubicBezTo>
                  <a:pt x="31" y="52"/>
                  <a:pt x="35" y="50"/>
                  <a:pt x="38" y="47"/>
                </a:cubicBezTo>
                <a:cubicBezTo>
                  <a:pt x="38" y="57"/>
                  <a:pt x="38" y="57"/>
                  <a:pt x="38" y="57"/>
                </a:cubicBezTo>
                <a:cubicBezTo>
                  <a:pt x="14" y="57"/>
                  <a:pt x="14" y="57"/>
                  <a:pt x="14" y="57"/>
                </a:cubicBezTo>
                <a:cubicBezTo>
                  <a:pt x="14" y="47"/>
                  <a:pt x="14" y="47"/>
                  <a:pt x="14" y="47"/>
                </a:cubicBezTo>
                <a:close/>
                <a:moveTo>
                  <a:pt x="43" y="47"/>
                </a:moveTo>
                <a:cubicBezTo>
                  <a:pt x="43" y="47"/>
                  <a:pt x="44" y="47"/>
                  <a:pt x="45" y="47"/>
                </a:cubicBezTo>
                <a:cubicBezTo>
                  <a:pt x="50" y="51"/>
                  <a:pt x="53" y="62"/>
                  <a:pt x="53" y="70"/>
                </a:cubicBezTo>
                <a:cubicBezTo>
                  <a:pt x="43" y="70"/>
                  <a:pt x="43" y="70"/>
                  <a:pt x="43" y="70"/>
                </a:cubicBezTo>
                <a:cubicBezTo>
                  <a:pt x="43" y="47"/>
                  <a:pt x="43" y="47"/>
                  <a:pt x="43" y="47"/>
                </a:cubicBezTo>
                <a:close/>
                <a:moveTo>
                  <a:pt x="38" y="70"/>
                </a:moveTo>
                <a:cubicBezTo>
                  <a:pt x="14" y="70"/>
                  <a:pt x="14" y="70"/>
                  <a:pt x="14" y="70"/>
                </a:cubicBezTo>
                <a:cubicBezTo>
                  <a:pt x="14" y="63"/>
                  <a:pt x="14" y="63"/>
                  <a:pt x="14" y="63"/>
                </a:cubicBezTo>
                <a:cubicBezTo>
                  <a:pt x="38" y="63"/>
                  <a:pt x="38" y="63"/>
                  <a:pt x="38" y="63"/>
                </a:cubicBezTo>
                <a:lnTo>
                  <a:pt x="38" y="70"/>
                </a:lnTo>
                <a:close/>
              </a:path>
            </a:pathLst>
          </a:custGeom>
          <a:solidFill>
            <a:schemeClr val="bg1"/>
          </a:solidFill>
          <a:ln>
            <a:noFill/>
          </a:ln>
        </p:spPr>
        <p:txBody>
          <a:body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方正黑体简体" panose="02010601030101010101" pitchFamily="2" charset="-122"/>
              <a:cs typeface="+mn-cs"/>
              <a:sym typeface="Arial" panose="020B0604020202020204" pitchFamily="34" charset="0"/>
            </a:endParaRPr>
          </a:p>
        </p:txBody>
      </p:sp>
      <p:sp>
        <p:nvSpPr>
          <p:cNvPr id="314" name="Freeform 407"/>
          <p:cNvSpPr>
            <a:spLocks noEditPoints="1"/>
          </p:cNvSpPr>
          <p:nvPr/>
        </p:nvSpPr>
        <p:spPr bwMode="auto">
          <a:xfrm>
            <a:off x="4444208" y="4272703"/>
            <a:ext cx="192087" cy="249238"/>
          </a:xfrm>
          <a:custGeom>
            <a:avLst/>
            <a:gdLst>
              <a:gd name="T0" fmla="*/ 177465 w 52"/>
              <a:gd name="T1" fmla="*/ 161719 h 68"/>
              <a:gd name="T2" fmla="*/ 162676 w 52"/>
              <a:gd name="T3" fmla="*/ 249930 h 68"/>
              <a:gd name="T4" fmla="*/ 44366 w 52"/>
              <a:gd name="T5" fmla="*/ 249930 h 68"/>
              <a:gd name="T6" fmla="*/ 29578 w 52"/>
              <a:gd name="T7" fmla="*/ 161719 h 68"/>
              <a:gd name="T8" fmla="*/ 14789 w 52"/>
              <a:gd name="T9" fmla="*/ 161719 h 68"/>
              <a:gd name="T10" fmla="*/ 14789 w 52"/>
              <a:gd name="T11" fmla="*/ 139667 h 68"/>
              <a:gd name="T12" fmla="*/ 92430 w 52"/>
              <a:gd name="T13" fmla="*/ 139667 h 68"/>
              <a:gd name="T14" fmla="*/ 73944 w 52"/>
              <a:gd name="T15" fmla="*/ 117614 h 68"/>
              <a:gd name="T16" fmla="*/ 36972 w 52"/>
              <a:gd name="T17" fmla="*/ 117614 h 68"/>
              <a:gd name="T18" fmla="*/ 3697 w 52"/>
              <a:gd name="T19" fmla="*/ 88211 h 68"/>
              <a:gd name="T20" fmla="*/ 3697 w 52"/>
              <a:gd name="T21" fmla="*/ 88211 h 68"/>
              <a:gd name="T22" fmla="*/ 0 w 52"/>
              <a:gd name="T23" fmla="*/ 80860 h 68"/>
              <a:gd name="T24" fmla="*/ 7394 w 52"/>
              <a:gd name="T25" fmla="*/ 77184 h 68"/>
              <a:gd name="T26" fmla="*/ 51761 w 52"/>
              <a:gd name="T27" fmla="*/ 69833 h 68"/>
              <a:gd name="T28" fmla="*/ 66549 w 52"/>
              <a:gd name="T29" fmla="*/ 73509 h 68"/>
              <a:gd name="T30" fmla="*/ 77641 w 52"/>
              <a:gd name="T31" fmla="*/ 84535 h 68"/>
              <a:gd name="T32" fmla="*/ 81338 w 52"/>
              <a:gd name="T33" fmla="*/ 110263 h 68"/>
              <a:gd name="T34" fmla="*/ 99824 w 52"/>
              <a:gd name="T35" fmla="*/ 124965 h 68"/>
              <a:gd name="T36" fmla="*/ 103521 w 52"/>
              <a:gd name="T37" fmla="*/ 102912 h 68"/>
              <a:gd name="T38" fmla="*/ 88733 w 52"/>
              <a:gd name="T39" fmla="*/ 69833 h 68"/>
              <a:gd name="T40" fmla="*/ 92430 w 52"/>
              <a:gd name="T41" fmla="*/ 47781 h 68"/>
              <a:gd name="T42" fmla="*/ 103521 w 52"/>
              <a:gd name="T43" fmla="*/ 29404 h 68"/>
              <a:gd name="T44" fmla="*/ 170071 w 52"/>
              <a:gd name="T45" fmla="*/ 0 h 68"/>
              <a:gd name="T46" fmla="*/ 177465 w 52"/>
              <a:gd name="T47" fmla="*/ 0 h 68"/>
              <a:gd name="T48" fmla="*/ 177465 w 52"/>
              <a:gd name="T49" fmla="*/ 11026 h 68"/>
              <a:gd name="T50" fmla="*/ 177465 w 52"/>
              <a:gd name="T51" fmla="*/ 11026 h 68"/>
              <a:gd name="T52" fmla="*/ 166374 w 52"/>
              <a:gd name="T53" fmla="*/ 69833 h 68"/>
              <a:gd name="T54" fmla="*/ 118310 w 52"/>
              <a:gd name="T55" fmla="*/ 106588 h 68"/>
              <a:gd name="T56" fmla="*/ 114613 w 52"/>
              <a:gd name="T57" fmla="*/ 139667 h 68"/>
              <a:gd name="T58" fmla="*/ 192254 w 52"/>
              <a:gd name="T59" fmla="*/ 139667 h 68"/>
              <a:gd name="T60" fmla="*/ 192254 w 52"/>
              <a:gd name="T61" fmla="*/ 161719 h 68"/>
              <a:gd name="T62" fmla="*/ 177465 w 52"/>
              <a:gd name="T63" fmla="*/ 161719 h 68"/>
              <a:gd name="T64" fmla="*/ 66549 w 52"/>
              <a:gd name="T65" fmla="*/ 110263 h 68"/>
              <a:gd name="T66" fmla="*/ 36972 w 52"/>
              <a:gd name="T67" fmla="*/ 91886 h 68"/>
              <a:gd name="T68" fmla="*/ 40669 w 52"/>
              <a:gd name="T69" fmla="*/ 84535 h 68"/>
              <a:gd name="T70" fmla="*/ 70247 w 52"/>
              <a:gd name="T71" fmla="*/ 99237 h 68"/>
              <a:gd name="T72" fmla="*/ 66549 w 52"/>
              <a:gd name="T73" fmla="*/ 91886 h 68"/>
              <a:gd name="T74" fmla="*/ 62852 w 52"/>
              <a:gd name="T75" fmla="*/ 84535 h 68"/>
              <a:gd name="T76" fmla="*/ 51761 w 52"/>
              <a:gd name="T77" fmla="*/ 80860 h 68"/>
              <a:gd name="T78" fmla="*/ 18486 w 52"/>
              <a:gd name="T79" fmla="*/ 84535 h 68"/>
              <a:gd name="T80" fmla="*/ 40669 w 52"/>
              <a:gd name="T81" fmla="*/ 106588 h 68"/>
              <a:gd name="T82" fmla="*/ 66549 w 52"/>
              <a:gd name="T83" fmla="*/ 110263 h 68"/>
              <a:gd name="T84" fmla="*/ 110916 w 52"/>
              <a:gd name="T85" fmla="*/ 80860 h 68"/>
              <a:gd name="T86" fmla="*/ 129402 w 52"/>
              <a:gd name="T87" fmla="*/ 51456 h 68"/>
              <a:gd name="T88" fmla="*/ 136796 w 52"/>
              <a:gd name="T89" fmla="*/ 55132 h 68"/>
              <a:gd name="T90" fmla="*/ 122007 w 52"/>
              <a:gd name="T91" fmla="*/ 88211 h 68"/>
              <a:gd name="T92" fmla="*/ 151585 w 52"/>
              <a:gd name="T93" fmla="*/ 62483 h 68"/>
              <a:gd name="T94" fmla="*/ 162676 w 52"/>
              <a:gd name="T95" fmla="*/ 22053 h 68"/>
              <a:gd name="T96" fmla="*/ 118310 w 52"/>
              <a:gd name="T97" fmla="*/ 44105 h 68"/>
              <a:gd name="T98" fmla="*/ 107219 w 52"/>
              <a:gd name="T99" fmla="*/ 55132 h 68"/>
              <a:gd name="T100" fmla="*/ 107219 w 52"/>
              <a:gd name="T101" fmla="*/ 69833 h 68"/>
              <a:gd name="T102" fmla="*/ 110916 w 52"/>
              <a:gd name="T103" fmla="*/ 80860 h 68"/>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52" h="68">
                <a:moveTo>
                  <a:pt x="48" y="44"/>
                </a:moveTo>
                <a:cubicBezTo>
                  <a:pt x="44" y="68"/>
                  <a:pt x="44" y="68"/>
                  <a:pt x="44" y="68"/>
                </a:cubicBezTo>
                <a:cubicBezTo>
                  <a:pt x="12" y="68"/>
                  <a:pt x="12" y="68"/>
                  <a:pt x="12" y="68"/>
                </a:cubicBezTo>
                <a:cubicBezTo>
                  <a:pt x="8" y="44"/>
                  <a:pt x="8" y="44"/>
                  <a:pt x="8" y="44"/>
                </a:cubicBezTo>
                <a:cubicBezTo>
                  <a:pt x="4" y="44"/>
                  <a:pt x="4" y="44"/>
                  <a:pt x="4" y="44"/>
                </a:cubicBezTo>
                <a:cubicBezTo>
                  <a:pt x="4" y="38"/>
                  <a:pt x="4" y="38"/>
                  <a:pt x="4" y="38"/>
                </a:cubicBezTo>
                <a:cubicBezTo>
                  <a:pt x="25" y="38"/>
                  <a:pt x="25" y="38"/>
                  <a:pt x="25" y="38"/>
                </a:cubicBezTo>
                <a:cubicBezTo>
                  <a:pt x="24" y="36"/>
                  <a:pt x="22" y="34"/>
                  <a:pt x="20" y="32"/>
                </a:cubicBezTo>
                <a:cubicBezTo>
                  <a:pt x="17" y="34"/>
                  <a:pt x="13" y="34"/>
                  <a:pt x="10" y="32"/>
                </a:cubicBezTo>
                <a:cubicBezTo>
                  <a:pt x="6" y="30"/>
                  <a:pt x="3" y="27"/>
                  <a:pt x="1" y="24"/>
                </a:cubicBezTo>
                <a:cubicBezTo>
                  <a:pt x="1" y="24"/>
                  <a:pt x="1" y="24"/>
                  <a:pt x="1" y="24"/>
                </a:cubicBezTo>
                <a:cubicBezTo>
                  <a:pt x="0" y="22"/>
                  <a:pt x="0" y="22"/>
                  <a:pt x="0" y="22"/>
                </a:cubicBezTo>
                <a:cubicBezTo>
                  <a:pt x="2" y="21"/>
                  <a:pt x="2" y="21"/>
                  <a:pt x="2" y="21"/>
                </a:cubicBezTo>
                <a:cubicBezTo>
                  <a:pt x="6" y="19"/>
                  <a:pt x="10" y="18"/>
                  <a:pt x="14" y="19"/>
                </a:cubicBezTo>
                <a:cubicBezTo>
                  <a:pt x="16" y="19"/>
                  <a:pt x="17" y="20"/>
                  <a:pt x="18" y="20"/>
                </a:cubicBezTo>
                <a:cubicBezTo>
                  <a:pt x="20" y="21"/>
                  <a:pt x="21" y="22"/>
                  <a:pt x="21" y="23"/>
                </a:cubicBezTo>
                <a:cubicBezTo>
                  <a:pt x="22" y="25"/>
                  <a:pt x="22" y="27"/>
                  <a:pt x="22" y="30"/>
                </a:cubicBezTo>
                <a:cubicBezTo>
                  <a:pt x="24" y="31"/>
                  <a:pt x="25" y="32"/>
                  <a:pt x="27" y="34"/>
                </a:cubicBezTo>
                <a:cubicBezTo>
                  <a:pt x="27" y="32"/>
                  <a:pt x="28" y="30"/>
                  <a:pt x="28" y="28"/>
                </a:cubicBezTo>
                <a:cubicBezTo>
                  <a:pt x="26" y="25"/>
                  <a:pt x="24" y="22"/>
                  <a:pt x="24" y="19"/>
                </a:cubicBezTo>
                <a:cubicBezTo>
                  <a:pt x="24" y="17"/>
                  <a:pt x="24" y="15"/>
                  <a:pt x="25" y="13"/>
                </a:cubicBezTo>
                <a:cubicBezTo>
                  <a:pt x="26" y="11"/>
                  <a:pt x="27" y="9"/>
                  <a:pt x="28" y="8"/>
                </a:cubicBezTo>
                <a:cubicBezTo>
                  <a:pt x="33" y="4"/>
                  <a:pt x="40" y="1"/>
                  <a:pt x="46" y="0"/>
                </a:cubicBezTo>
                <a:cubicBezTo>
                  <a:pt x="48" y="0"/>
                  <a:pt x="48" y="0"/>
                  <a:pt x="48" y="0"/>
                </a:cubicBezTo>
                <a:cubicBezTo>
                  <a:pt x="48" y="3"/>
                  <a:pt x="48" y="3"/>
                  <a:pt x="48" y="3"/>
                </a:cubicBezTo>
                <a:cubicBezTo>
                  <a:pt x="48" y="3"/>
                  <a:pt x="48" y="3"/>
                  <a:pt x="48" y="3"/>
                </a:cubicBezTo>
                <a:cubicBezTo>
                  <a:pt x="49" y="8"/>
                  <a:pt x="48" y="14"/>
                  <a:pt x="45" y="19"/>
                </a:cubicBezTo>
                <a:cubicBezTo>
                  <a:pt x="43" y="25"/>
                  <a:pt x="38" y="29"/>
                  <a:pt x="32" y="29"/>
                </a:cubicBezTo>
                <a:cubicBezTo>
                  <a:pt x="31" y="32"/>
                  <a:pt x="31" y="35"/>
                  <a:pt x="31" y="38"/>
                </a:cubicBezTo>
                <a:cubicBezTo>
                  <a:pt x="52" y="38"/>
                  <a:pt x="52" y="38"/>
                  <a:pt x="52" y="38"/>
                </a:cubicBezTo>
                <a:cubicBezTo>
                  <a:pt x="52" y="44"/>
                  <a:pt x="52" y="44"/>
                  <a:pt x="52" y="44"/>
                </a:cubicBezTo>
                <a:cubicBezTo>
                  <a:pt x="48" y="44"/>
                  <a:pt x="48" y="44"/>
                  <a:pt x="48" y="44"/>
                </a:cubicBezTo>
                <a:close/>
                <a:moveTo>
                  <a:pt x="18" y="30"/>
                </a:moveTo>
                <a:cubicBezTo>
                  <a:pt x="15" y="28"/>
                  <a:pt x="13" y="26"/>
                  <a:pt x="10" y="25"/>
                </a:cubicBezTo>
                <a:cubicBezTo>
                  <a:pt x="11" y="23"/>
                  <a:pt x="11" y="23"/>
                  <a:pt x="11" y="23"/>
                </a:cubicBezTo>
                <a:cubicBezTo>
                  <a:pt x="14" y="24"/>
                  <a:pt x="16" y="26"/>
                  <a:pt x="19" y="27"/>
                </a:cubicBezTo>
                <a:cubicBezTo>
                  <a:pt x="19" y="26"/>
                  <a:pt x="19" y="26"/>
                  <a:pt x="18" y="25"/>
                </a:cubicBezTo>
                <a:cubicBezTo>
                  <a:pt x="18" y="24"/>
                  <a:pt x="17" y="24"/>
                  <a:pt x="17" y="23"/>
                </a:cubicBezTo>
                <a:cubicBezTo>
                  <a:pt x="16" y="23"/>
                  <a:pt x="15" y="22"/>
                  <a:pt x="14" y="22"/>
                </a:cubicBezTo>
                <a:cubicBezTo>
                  <a:pt x="11" y="22"/>
                  <a:pt x="8" y="22"/>
                  <a:pt x="5" y="23"/>
                </a:cubicBezTo>
                <a:cubicBezTo>
                  <a:pt x="7" y="26"/>
                  <a:pt x="9" y="28"/>
                  <a:pt x="11" y="29"/>
                </a:cubicBezTo>
                <a:cubicBezTo>
                  <a:pt x="13" y="30"/>
                  <a:pt x="15" y="30"/>
                  <a:pt x="18" y="30"/>
                </a:cubicBezTo>
                <a:close/>
                <a:moveTo>
                  <a:pt x="30" y="22"/>
                </a:moveTo>
                <a:cubicBezTo>
                  <a:pt x="32" y="19"/>
                  <a:pt x="33" y="17"/>
                  <a:pt x="35" y="14"/>
                </a:cubicBezTo>
                <a:cubicBezTo>
                  <a:pt x="37" y="15"/>
                  <a:pt x="37" y="15"/>
                  <a:pt x="37" y="15"/>
                </a:cubicBezTo>
                <a:cubicBezTo>
                  <a:pt x="35" y="18"/>
                  <a:pt x="34" y="21"/>
                  <a:pt x="33" y="24"/>
                </a:cubicBezTo>
                <a:cubicBezTo>
                  <a:pt x="37" y="23"/>
                  <a:pt x="39" y="21"/>
                  <a:pt x="41" y="17"/>
                </a:cubicBezTo>
                <a:cubicBezTo>
                  <a:pt x="42" y="14"/>
                  <a:pt x="43" y="10"/>
                  <a:pt x="44" y="6"/>
                </a:cubicBezTo>
                <a:cubicBezTo>
                  <a:pt x="39" y="7"/>
                  <a:pt x="35" y="9"/>
                  <a:pt x="32" y="12"/>
                </a:cubicBezTo>
                <a:cubicBezTo>
                  <a:pt x="31" y="13"/>
                  <a:pt x="30" y="14"/>
                  <a:pt x="29" y="15"/>
                </a:cubicBezTo>
                <a:cubicBezTo>
                  <a:pt x="29" y="16"/>
                  <a:pt x="29" y="17"/>
                  <a:pt x="29" y="19"/>
                </a:cubicBezTo>
                <a:cubicBezTo>
                  <a:pt x="29" y="20"/>
                  <a:pt x="30" y="21"/>
                  <a:pt x="30" y="22"/>
                </a:cubicBezTo>
                <a:close/>
              </a:path>
            </a:pathLst>
          </a:custGeom>
          <a:solidFill>
            <a:schemeClr val="bg1"/>
          </a:solidFill>
          <a:ln>
            <a:noFill/>
          </a:ln>
        </p:spPr>
        <p:txBody>
          <a:body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方正黑体简体" panose="02010601030101010101" pitchFamily="2" charset="-122"/>
              <a:cs typeface="+mn-cs"/>
              <a:sym typeface="Arial" panose="020B0604020202020204" pitchFamily="34" charset="0"/>
            </a:endParaRPr>
          </a:p>
        </p:txBody>
      </p:sp>
      <p:sp>
        <p:nvSpPr>
          <p:cNvPr id="315" name="Freeform 408"/>
          <p:cNvSpPr>
            <a:spLocks noEditPoints="1"/>
          </p:cNvSpPr>
          <p:nvPr/>
        </p:nvSpPr>
        <p:spPr bwMode="auto">
          <a:xfrm>
            <a:off x="4407695" y="2742353"/>
            <a:ext cx="254000" cy="234950"/>
          </a:xfrm>
          <a:custGeom>
            <a:avLst/>
            <a:gdLst>
              <a:gd name="T0" fmla="*/ 117531 w 69"/>
              <a:gd name="T1" fmla="*/ 201266 h 64"/>
              <a:gd name="T2" fmla="*/ 139568 w 69"/>
              <a:gd name="T3" fmla="*/ 175650 h 64"/>
              <a:gd name="T4" fmla="*/ 165278 w 69"/>
              <a:gd name="T5" fmla="*/ 150034 h 64"/>
              <a:gd name="T6" fmla="*/ 143241 w 69"/>
              <a:gd name="T7" fmla="*/ 150034 h 64"/>
              <a:gd name="T8" fmla="*/ 168951 w 69"/>
              <a:gd name="T9" fmla="*/ 102463 h 64"/>
              <a:gd name="T10" fmla="*/ 124877 w 69"/>
              <a:gd name="T11" fmla="*/ 102463 h 64"/>
              <a:gd name="T12" fmla="*/ 157932 w 69"/>
              <a:gd name="T13" fmla="*/ 58550 h 64"/>
              <a:gd name="T14" fmla="*/ 102840 w 69"/>
              <a:gd name="T15" fmla="*/ 58550 h 64"/>
              <a:gd name="T16" fmla="*/ 95494 w 69"/>
              <a:gd name="T17" fmla="*/ 120759 h 64"/>
              <a:gd name="T18" fmla="*/ 128549 w 69"/>
              <a:gd name="T19" fmla="*/ 124419 h 64"/>
              <a:gd name="T20" fmla="*/ 124877 w 69"/>
              <a:gd name="T21" fmla="*/ 150034 h 64"/>
              <a:gd name="T22" fmla="*/ 102840 w 69"/>
              <a:gd name="T23" fmla="*/ 150034 h 64"/>
              <a:gd name="T24" fmla="*/ 110185 w 69"/>
              <a:gd name="T25" fmla="*/ 175650 h 64"/>
              <a:gd name="T26" fmla="*/ 117531 w 69"/>
              <a:gd name="T27" fmla="*/ 201266 h 64"/>
              <a:gd name="T28" fmla="*/ 132222 w 69"/>
              <a:gd name="T29" fmla="*/ 234200 h 64"/>
              <a:gd name="T30" fmla="*/ 157932 w 69"/>
              <a:gd name="T31" fmla="*/ 197606 h 64"/>
              <a:gd name="T32" fmla="*/ 179969 w 69"/>
              <a:gd name="T33" fmla="*/ 157353 h 64"/>
              <a:gd name="T34" fmla="*/ 190988 w 69"/>
              <a:gd name="T35" fmla="*/ 175650 h 64"/>
              <a:gd name="T36" fmla="*/ 220370 w 69"/>
              <a:gd name="T37" fmla="*/ 87825 h 64"/>
              <a:gd name="T38" fmla="*/ 227716 w 69"/>
              <a:gd name="T39" fmla="*/ 84166 h 64"/>
              <a:gd name="T40" fmla="*/ 213025 w 69"/>
              <a:gd name="T41" fmla="*/ 215903 h 64"/>
              <a:gd name="T42" fmla="*/ 224043 w 69"/>
              <a:gd name="T43" fmla="*/ 230541 h 64"/>
              <a:gd name="T44" fmla="*/ 179969 w 69"/>
              <a:gd name="T45" fmla="*/ 234200 h 64"/>
              <a:gd name="T46" fmla="*/ 132222 w 69"/>
              <a:gd name="T47" fmla="*/ 234200 h 64"/>
              <a:gd name="T48" fmla="*/ 121204 w 69"/>
              <a:gd name="T49" fmla="*/ 0 h 64"/>
              <a:gd name="T50" fmla="*/ 99167 w 69"/>
              <a:gd name="T51" fmla="*/ 36594 h 64"/>
              <a:gd name="T52" fmla="*/ 77130 w 69"/>
              <a:gd name="T53" fmla="*/ 76847 h 64"/>
              <a:gd name="T54" fmla="*/ 66111 w 69"/>
              <a:gd name="T55" fmla="*/ 58550 h 64"/>
              <a:gd name="T56" fmla="*/ 33056 w 69"/>
              <a:gd name="T57" fmla="*/ 139056 h 64"/>
              <a:gd name="T58" fmla="*/ 25710 w 69"/>
              <a:gd name="T59" fmla="*/ 146375 h 64"/>
              <a:gd name="T60" fmla="*/ 40401 w 69"/>
              <a:gd name="T61" fmla="*/ 18297 h 64"/>
              <a:gd name="T62" fmla="*/ 29383 w 69"/>
              <a:gd name="T63" fmla="*/ 3659 h 64"/>
              <a:gd name="T64" fmla="*/ 73457 w 69"/>
              <a:gd name="T65" fmla="*/ 0 h 64"/>
              <a:gd name="T66" fmla="*/ 121204 w 69"/>
              <a:gd name="T67" fmla="*/ 0 h 64"/>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69" h="64">
                <a:moveTo>
                  <a:pt x="32" y="55"/>
                </a:moveTo>
                <a:cubicBezTo>
                  <a:pt x="38" y="48"/>
                  <a:pt x="38" y="48"/>
                  <a:pt x="38" y="48"/>
                </a:cubicBezTo>
                <a:cubicBezTo>
                  <a:pt x="45" y="41"/>
                  <a:pt x="45" y="41"/>
                  <a:pt x="45" y="41"/>
                </a:cubicBezTo>
                <a:cubicBezTo>
                  <a:pt x="39" y="41"/>
                  <a:pt x="39" y="41"/>
                  <a:pt x="39" y="41"/>
                </a:cubicBezTo>
                <a:cubicBezTo>
                  <a:pt x="46" y="28"/>
                  <a:pt x="46" y="28"/>
                  <a:pt x="46" y="28"/>
                </a:cubicBezTo>
                <a:cubicBezTo>
                  <a:pt x="34" y="28"/>
                  <a:pt x="34" y="28"/>
                  <a:pt x="34" y="28"/>
                </a:cubicBezTo>
                <a:cubicBezTo>
                  <a:pt x="43" y="16"/>
                  <a:pt x="43" y="16"/>
                  <a:pt x="43" y="16"/>
                </a:cubicBezTo>
                <a:cubicBezTo>
                  <a:pt x="28" y="16"/>
                  <a:pt x="28" y="16"/>
                  <a:pt x="28" y="16"/>
                </a:cubicBezTo>
                <a:cubicBezTo>
                  <a:pt x="26" y="33"/>
                  <a:pt x="26" y="33"/>
                  <a:pt x="26" y="33"/>
                </a:cubicBezTo>
                <a:cubicBezTo>
                  <a:pt x="35" y="34"/>
                  <a:pt x="35" y="34"/>
                  <a:pt x="35" y="34"/>
                </a:cubicBezTo>
                <a:cubicBezTo>
                  <a:pt x="34" y="41"/>
                  <a:pt x="34" y="41"/>
                  <a:pt x="34" y="41"/>
                </a:cubicBezTo>
                <a:cubicBezTo>
                  <a:pt x="28" y="41"/>
                  <a:pt x="28" y="41"/>
                  <a:pt x="28" y="41"/>
                </a:cubicBezTo>
                <a:cubicBezTo>
                  <a:pt x="30" y="48"/>
                  <a:pt x="30" y="48"/>
                  <a:pt x="30" y="48"/>
                </a:cubicBezTo>
                <a:cubicBezTo>
                  <a:pt x="32" y="55"/>
                  <a:pt x="32" y="55"/>
                  <a:pt x="32" y="55"/>
                </a:cubicBezTo>
                <a:close/>
                <a:moveTo>
                  <a:pt x="36" y="64"/>
                </a:moveTo>
                <a:cubicBezTo>
                  <a:pt x="43" y="54"/>
                  <a:pt x="43" y="54"/>
                  <a:pt x="43" y="54"/>
                </a:cubicBezTo>
                <a:cubicBezTo>
                  <a:pt x="49" y="43"/>
                  <a:pt x="49" y="43"/>
                  <a:pt x="49" y="43"/>
                </a:cubicBezTo>
                <a:cubicBezTo>
                  <a:pt x="52" y="48"/>
                  <a:pt x="52" y="48"/>
                  <a:pt x="52" y="48"/>
                </a:cubicBezTo>
                <a:cubicBezTo>
                  <a:pt x="59" y="41"/>
                  <a:pt x="62" y="32"/>
                  <a:pt x="60" y="24"/>
                </a:cubicBezTo>
                <a:cubicBezTo>
                  <a:pt x="62" y="23"/>
                  <a:pt x="62" y="23"/>
                  <a:pt x="62" y="23"/>
                </a:cubicBezTo>
                <a:cubicBezTo>
                  <a:pt x="69" y="35"/>
                  <a:pt x="69" y="48"/>
                  <a:pt x="58" y="59"/>
                </a:cubicBezTo>
                <a:cubicBezTo>
                  <a:pt x="61" y="63"/>
                  <a:pt x="61" y="63"/>
                  <a:pt x="61" y="63"/>
                </a:cubicBezTo>
                <a:cubicBezTo>
                  <a:pt x="49" y="64"/>
                  <a:pt x="49" y="64"/>
                  <a:pt x="49" y="64"/>
                </a:cubicBezTo>
                <a:cubicBezTo>
                  <a:pt x="36" y="64"/>
                  <a:pt x="36" y="64"/>
                  <a:pt x="36" y="64"/>
                </a:cubicBezTo>
                <a:close/>
                <a:moveTo>
                  <a:pt x="33" y="0"/>
                </a:moveTo>
                <a:cubicBezTo>
                  <a:pt x="27" y="10"/>
                  <a:pt x="27" y="10"/>
                  <a:pt x="27" y="10"/>
                </a:cubicBezTo>
                <a:cubicBezTo>
                  <a:pt x="21" y="21"/>
                  <a:pt x="21" y="21"/>
                  <a:pt x="21" y="21"/>
                </a:cubicBezTo>
                <a:cubicBezTo>
                  <a:pt x="18" y="16"/>
                  <a:pt x="18" y="16"/>
                  <a:pt x="18" y="16"/>
                </a:cubicBezTo>
                <a:cubicBezTo>
                  <a:pt x="11" y="22"/>
                  <a:pt x="7" y="30"/>
                  <a:pt x="9" y="38"/>
                </a:cubicBezTo>
                <a:cubicBezTo>
                  <a:pt x="7" y="40"/>
                  <a:pt x="7" y="40"/>
                  <a:pt x="7" y="40"/>
                </a:cubicBezTo>
                <a:cubicBezTo>
                  <a:pt x="0" y="28"/>
                  <a:pt x="1" y="15"/>
                  <a:pt x="11" y="5"/>
                </a:cubicBezTo>
                <a:cubicBezTo>
                  <a:pt x="8" y="1"/>
                  <a:pt x="8" y="1"/>
                  <a:pt x="8" y="1"/>
                </a:cubicBezTo>
                <a:cubicBezTo>
                  <a:pt x="20" y="0"/>
                  <a:pt x="20" y="0"/>
                  <a:pt x="20" y="0"/>
                </a:cubicBezTo>
                <a:lnTo>
                  <a:pt x="33" y="0"/>
                </a:lnTo>
                <a:close/>
              </a:path>
            </a:pathLst>
          </a:custGeom>
          <a:solidFill>
            <a:schemeClr val="bg1"/>
          </a:solidFill>
          <a:ln>
            <a:noFill/>
          </a:ln>
        </p:spPr>
        <p:txBody>
          <a:body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方正黑体简体" panose="02010601030101010101" pitchFamily="2" charset="-122"/>
              <a:cs typeface="+mn-cs"/>
              <a:sym typeface="Arial" panose="020B0604020202020204" pitchFamily="34" charset="0"/>
            </a:endParaRPr>
          </a:p>
        </p:txBody>
      </p:sp>
      <p:sp>
        <p:nvSpPr>
          <p:cNvPr id="316" name="Freeform 409"/>
          <p:cNvSpPr>
            <a:spLocks noEditPoints="1"/>
          </p:cNvSpPr>
          <p:nvPr/>
        </p:nvSpPr>
        <p:spPr bwMode="auto">
          <a:xfrm>
            <a:off x="4437858" y="5056928"/>
            <a:ext cx="220662" cy="242888"/>
          </a:xfrm>
          <a:custGeom>
            <a:avLst/>
            <a:gdLst>
              <a:gd name="T0" fmla="*/ 0 w 60"/>
              <a:gd name="T1" fmla="*/ 224535 h 66"/>
              <a:gd name="T2" fmla="*/ 22022 w 60"/>
              <a:gd name="T3" fmla="*/ 180364 h 66"/>
              <a:gd name="T4" fmla="*/ 3670 w 60"/>
              <a:gd name="T5" fmla="*/ 110427 h 66"/>
              <a:gd name="T6" fmla="*/ 22022 w 60"/>
              <a:gd name="T7" fmla="*/ 62575 h 66"/>
              <a:gd name="T8" fmla="*/ 58725 w 60"/>
              <a:gd name="T9" fmla="*/ 33128 h 66"/>
              <a:gd name="T10" fmla="*/ 198196 w 60"/>
              <a:gd name="T11" fmla="*/ 3681 h 66"/>
              <a:gd name="T12" fmla="*/ 220218 w 60"/>
              <a:gd name="T13" fmla="*/ 3681 h 66"/>
              <a:gd name="T14" fmla="*/ 216548 w 60"/>
              <a:gd name="T15" fmla="*/ 25766 h 66"/>
              <a:gd name="T16" fmla="*/ 216548 w 60"/>
              <a:gd name="T17" fmla="*/ 25766 h 66"/>
              <a:gd name="T18" fmla="*/ 161493 w 60"/>
              <a:gd name="T19" fmla="*/ 147236 h 66"/>
              <a:gd name="T20" fmla="*/ 47714 w 60"/>
              <a:gd name="T21" fmla="*/ 198768 h 66"/>
              <a:gd name="T22" fmla="*/ 33033 w 60"/>
              <a:gd name="T23" fmla="*/ 242939 h 66"/>
              <a:gd name="T24" fmla="*/ 0 w 60"/>
              <a:gd name="T25" fmla="*/ 224535 h 66"/>
              <a:gd name="T26" fmla="*/ 47714 w 60"/>
              <a:gd name="T27" fmla="*/ 143555 h 66"/>
              <a:gd name="T28" fmla="*/ 143142 w 60"/>
              <a:gd name="T29" fmla="*/ 55213 h 66"/>
              <a:gd name="T30" fmla="*/ 150482 w 60"/>
              <a:gd name="T31" fmla="*/ 62575 h 66"/>
              <a:gd name="T32" fmla="*/ 66065 w 60"/>
              <a:gd name="T33" fmla="*/ 158278 h 66"/>
              <a:gd name="T34" fmla="*/ 132131 w 60"/>
              <a:gd name="T35" fmla="*/ 121470 h 66"/>
              <a:gd name="T36" fmla="*/ 172504 w 60"/>
              <a:gd name="T37" fmla="*/ 40490 h 66"/>
              <a:gd name="T38" fmla="*/ 77076 w 60"/>
              <a:gd name="T39" fmla="*/ 62575 h 66"/>
              <a:gd name="T40" fmla="*/ 51384 w 60"/>
              <a:gd name="T41" fmla="*/ 84661 h 66"/>
              <a:gd name="T42" fmla="*/ 44044 w 60"/>
              <a:gd name="T43" fmla="*/ 110427 h 66"/>
              <a:gd name="T44" fmla="*/ 47714 w 60"/>
              <a:gd name="T45" fmla="*/ 143555 h 6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60" h="66">
                <a:moveTo>
                  <a:pt x="0" y="61"/>
                </a:moveTo>
                <a:cubicBezTo>
                  <a:pt x="2" y="57"/>
                  <a:pt x="4" y="53"/>
                  <a:pt x="6" y="49"/>
                </a:cubicBezTo>
                <a:cubicBezTo>
                  <a:pt x="2" y="42"/>
                  <a:pt x="1" y="35"/>
                  <a:pt x="1" y="30"/>
                </a:cubicBezTo>
                <a:cubicBezTo>
                  <a:pt x="2" y="25"/>
                  <a:pt x="3" y="21"/>
                  <a:pt x="6" y="17"/>
                </a:cubicBezTo>
                <a:cubicBezTo>
                  <a:pt x="9" y="14"/>
                  <a:pt x="12" y="11"/>
                  <a:pt x="16" y="9"/>
                </a:cubicBezTo>
                <a:cubicBezTo>
                  <a:pt x="26" y="2"/>
                  <a:pt x="41" y="0"/>
                  <a:pt x="54" y="1"/>
                </a:cubicBezTo>
                <a:cubicBezTo>
                  <a:pt x="60" y="1"/>
                  <a:pt x="60" y="1"/>
                  <a:pt x="60" y="1"/>
                </a:cubicBezTo>
                <a:cubicBezTo>
                  <a:pt x="59" y="7"/>
                  <a:pt x="59" y="7"/>
                  <a:pt x="59" y="7"/>
                </a:cubicBezTo>
                <a:cubicBezTo>
                  <a:pt x="59" y="7"/>
                  <a:pt x="59" y="7"/>
                  <a:pt x="59" y="7"/>
                </a:cubicBezTo>
                <a:cubicBezTo>
                  <a:pt x="57" y="18"/>
                  <a:pt x="52" y="30"/>
                  <a:pt x="44" y="40"/>
                </a:cubicBezTo>
                <a:cubicBezTo>
                  <a:pt x="37" y="49"/>
                  <a:pt x="26" y="55"/>
                  <a:pt x="13" y="54"/>
                </a:cubicBezTo>
                <a:cubicBezTo>
                  <a:pt x="11" y="57"/>
                  <a:pt x="10" y="62"/>
                  <a:pt x="9" y="66"/>
                </a:cubicBezTo>
                <a:cubicBezTo>
                  <a:pt x="0" y="61"/>
                  <a:pt x="0" y="61"/>
                  <a:pt x="0" y="61"/>
                </a:cubicBezTo>
                <a:close/>
                <a:moveTo>
                  <a:pt x="13" y="39"/>
                </a:moveTo>
                <a:cubicBezTo>
                  <a:pt x="20" y="30"/>
                  <a:pt x="28" y="21"/>
                  <a:pt x="39" y="15"/>
                </a:cubicBezTo>
                <a:cubicBezTo>
                  <a:pt x="41" y="17"/>
                  <a:pt x="41" y="17"/>
                  <a:pt x="41" y="17"/>
                </a:cubicBezTo>
                <a:cubicBezTo>
                  <a:pt x="36" y="20"/>
                  <a:pt x="20" y="37"/>
                  <a:pt x="18" y="43"/>
                </a:cubicBezTo>
                <a:cubicBezTo>
                  <a:pt x="25" y="43"/>
                  <a:pt x="31" y="39"/>
                  <a:pt x="36" y="33"/>
                </a:cubicBezTo>
                <a:cubicBezTo>
                  <a:pt x="42" y="27"/>
                  <a:pt x="45" y="19"/>
                  <a:pt x="47" y="11"/>
                </a:cubicBezTo>
                <a:cubicBezTo>
                  <a:pt x="38" y="11"/>
                  <a:pt x="28" y="13"/>
                  <a:pt x="21" y="17"/>
                </a:cubicBezTo>
                <a:cubicBezTo>
                  <a:pt x="18" y="19"/>
                  <a:pt x="16" y="21"/>
                  <a:pt x="14" y="23"/>
                </a:cubicBezTo>
                <a:cubicBezTo>
                  <a:pt x="13" y="25"/>
                  <a:pt x="12" y="28"/>
                  <a:pt x="12" y="30"/>
                </a:cubicBezTo>
                <a:cubicBezTo>
                  <a:pt x="12" y="33"/>
                  <a:pt x="12" y="36"/>
                  <a:pt x="13" y="39"/>
                </a:cubicBezTo>
                <a:close/>
              </a:path>
            </a:pathLst>
          </a:custGeom>
          <a:solidFill>
            <a:schemeClr val="bg1"/>
          </a:solidFill>
          <a:ln>
            <a:noFill/>
          </a:ln>
        </p:spPr>
        <p:txBody>
          <a:body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方正黑体简体" panose="02010601030101010101" pitchFamily="2" charset="-122"/>
              <a:cs typeface="+mn-cs"/>
              <a:sym typeface="Arial" panose="020B0604020202020204" pitchFamily="34" charset="0"/>
            </a:endParaRPr>
          </a:p>
        </p:txBody>
      </p:sp>
      <p:sp>
        <p:nvSpPr>
          <p:cNvPr id="317" name="Freeform 410"/>
          <p:cNvSpPr>
            <a:spLocks noEditPoints="1"/>
          </p:cNvSpPr>
          <p:nvPr/>
        </p:nvSpPr>
        <p:spPr bwMode="auto">
          <a:xfrm>
            <a:off x="5207795" y="2372466"/>
            <a:ext cx="234950" cy="230187"/>
          </a:xfrm>
          <a:custGeom>
            <a:avLst/>
            <a:gdLst>
              <a:gd name="T0" fmla="*/ 193947 w 64"/>
              <a:gd name="T1" fmla="*/ 117183 h 63"/>
              <a:gd name="T2" fmla="*/ 40253 w 64"/>
              <a:gd name="T3" fmla="*/ 117183 h 63"/>
              <a:gd name="T4" fmla="*/ 65869 w 64"/>
              <a:gd name="T5" fmla="*/ 139155 h 63"/>
              <a:gd name="T6" fmla="*/ 65869 w 64"/>
              <a:gd name="T7" fmla="*/ 139155 h 63"/>
              <a:gd name="T8" fmla="*/ 58550 w 64"/>
              <a:gd name="T9" fmla="*/ 32958 h 63"/>
              <a:gd name="T10" fmla="*/ 73188 w 64"/>
              <a:gd name="T11" fmla="*/ 40282 h 63"/>
              <a:gd name="T12" fmla="*/ 73188 w 64"/>
              <a:gd name="T13" fmla="*/ 21972 h 63"/>
              <a:gd name="T14" fmla="*/ 18297 w 64"/>
              <a:gd name="T15" fmla="*/ 58591 h 63"/>
              <a:gd name="T16" fmla="*/ 32934 w 64"/>
              <a:gd name="T17" fmla="*/ 87887 h 63"/>
              <a:gd name="T18" fmla="*/ 51231 w 64"/>
              <a:gd name="T19" fmla="*/ 58591 h 63"/>
              <a:gd name="T20" fmla="*/ 18297 w 64"/>
              <a:gd name="T21" fmla="*/ 58591 h 63"/>
              <a:gd name="T22" fmla="*/ 14638 w 64"/>
              <a:gd name="T23" fmla="*/ 106197 h 63"/>
              <a:gd name="T24" fmla="*/ 29275 w 64"/>
              <a:gd name="T25" fmla="*/ 117183 h 63"/>
              <a:gd name="T26" fmla="*/ 14638 w 64"/>
              <a:gd name="T27" fmla="*/ 124507 h 63"/>
              <a:gd name="T28" fmla="*/ 18297 w 64"/>
              <a:gd name="T29" fmla="*/ 172113 h 63"/>
              <a:gd name="T30" fmla="*/ 51231 w 64"/>
              <a:gd name="T31" fmla="*/ 172113 h 63"/>
              <a:gd name="T32" fmla="*/ 32934 w 64"/>
              <a:gd name="T33" fmla="*/ 142817 h 63"/>
              <a:gd name="T34" fmla="*/ 18297 w 64"/>
              <a:gd name="T35" fmla="*/ 172113 h 63"/>
              <a:gd name="T36" fmla="*/ 73188 w 64"/>
              <a:gd name="T37" fmla="*/ 208732 h 63"/>
              <a:gd name="T38" fmla="*/ 73188 w 64"/>
              <a:gd name="T39" fmla="*/ 190422 h 63"/>
              <a:gd name="T40" fmla="*/ 58550 w 64"/>
              <a:gd name="T41" fmla="*/ 197746 h 63"/>
              <a:gd name="T42" fmla="*/ 117100 w 64"/>
              <a:gd name="T43" fmla="*/ 230704 h 63"/>
              <a:gd name="T44" fmla="*/ 98803 w 64"/>
              <a:gd name="T45" fmla="*/ 201408 h 63"/>
              <a:gd name="T46" fmla="*/ 135397 w 64"/>
              <a:gd name="T47" fmla="*/ 201408 h 63"/>
              <a:gd name="T48" fmla="*/ 117100 w 64"/>
              <a:gd name="T49" fmla="*/ 230704 h 63"/>
              <a:gd name="T50" fmla="*/ 175650 w 64"/>
              <a:gd name="T51" fmla="*/ 201408 h 63"/>
              <a:gd name="T52" fmla="*/ 161013 w 64"/>
              <a:gd name="T53" fmla="*/ 190422 h 63"/>
              <a:gd name="T54" fmla="*/ 161013 w 64"/>
              <a:gd name="T55" fmla="*/ 208732 h 63"/>
              <a:gd name="T56" fmla="*/ 215903 w 64"/>
              <a:gd name="T57" fmla="*/ 175774 h 63"/>
              <a:gd name="T58" fmla="*/ 201266 w 64"/>
              <a:gd name="T59" fmla="*/ 146479 h 63"/>
              <a:gd name="T60" fmla="*/ 182969 w 64"/>
              <a:gd name="T61" fmla="*/ 175774 h 63"/>
              <a:gd name="T62" fmla="*/ 215903 w 64"/>
              <a:gd name="T63" fmla="*/ 175774 h 63"/>
              <a:gd name="T64" fmla="*/ 219563 w 64"/>
              <a:gd name="T65" fmla="*/ 124507 h 63"/>
              <a:gd name="T66" fmla="*/ 204925 w 64"/>
              <a:gd name="T67" fmla="*/ 117183 h 63"/>
              <a:gd name="T68" fmla="*/ 219563 w 64"/>
              <a:gd name="T69" fmla="*/ 106197 h 63"/>
              <a:gd name="T70" fmla="*/ 215903 w 64"/>
              <a:gd name="T71" fmla="*/ 58591 h 63"/>
              <a:gd name="T72" fmla="*/ 182969 w 64"/>
              <a:gd name="T73" fmla="*/ 58591 h 63"/>
              <a:gd name="T74" fmla="*/ 201266 w 64"/>
              <a:gd name="T75" fmla="*/ 87887 h 63"/>
              <a:gd name="T76" fmla="*/ 215903 w 64"/>
              <a:gd name="T77" fmla="*/ 58591 h 63"/>
              <a:gd name="T78" fmla="*/ 161013 w 64"/>
              <a:gd name="T79" fmla="*/ 25634 h 63"/>
              <a:gd name="T80" fmla="*/ 161013 w 64"/>
              <a:gd name="T81" fmla="*/ 40282 h 63"/>
              <a:gd name="T82" fmla="*/ 175650 w 64"/>
              <a:gd name="T83" fmla="*/ 32958 h 63"/>
              <a:gd name="T84" fmla="*/ 117100 w 64"/>
              <a:gd name="T85" fmla="*/ 0 h 63"/>
              <a:gd name="T86" fmla="*/ 135397 w 64"/>
              <a:gd name="T87" fmla="*/ 29296 h 63"/>
              <a:gd name="T88" fmla="*/ 98803 w 64"/>
              <a:gd name="T89" fmla="*/ 29296 h 63"/>
              <a:gd name="T90" fmla="*/ 117100 w 64"/>
              <a:gd name="T91" fmla="*/ 0 h 63"/>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64" h="63">
                <a:moveTo>
                  <a:pt x="32" y="11"/>
                </a:moveTo>
                <a:cubicBezTo>
                  <a:pt x="43" y="11"/>
                  <a:pt x="53" y="20"/>
                  <a:pt x="53" y="32"/>
                </a:cubicBezTo>
                <a:cubicBezTo>
                  <a:pt x="53" y="43"/>
                  <a:pt x="43" y="52"/>
                  <a:pt x="32" y="52"/>
                </a:cubicBezTo>
                <a:cubicBezTo>
                  <a:pt x="21" y="52"/>
                  <a:pt x="11" y="43"/>
                  <a:pt x="11" y="32"/>
                </a:cubicBezTo>
                <a:cubicBezTo>
                  <a:pt x="11" y="20"/>
                  <a:pt x="21" y="11"/>
                  <a:pt x="32" y="11"/>
                </a:cubicBezTo>
                <a:close/>
                <a:moveTo>
                  <a:pt x="18" y="38"/>
                </a:moveTo>
                <a:cubicBezTo>
                  <a:pt x="17" y="25"/>
                  <a:pt x="28" y="17"/>
                  <a:pt x="42" y="19"/>
                </a:cubicBezTo>
                <a:cubicBezTo>
                  <a:pt x="28" y="8"/>
                  <a:pt x="12" y="23"/>
                  <a:pt x="18" y="38"/>
                </a:cubicBezTo>
                <a:close/>
                <a:moveTo>
                  <a:pt x="16" y="4"/>
                </a:moveTo>
                <a:cubicBezTo>
                  <a:pt x="16" y="9"/>
                  <a:pt x="16" y="9"/>
                  <a:pt x="16" y="9"/>
                </a:cubicBezTo>
                <a:cubicBezTo>
                  <a:pt x="16" y="13"/>
                  <a:pt x="16" y="13"/>
                  <a:pt x="16" y="13"/>
                </a:cubicBezTo>
                <a:cubicBezTo>
                  <a:pt x="20" y="11"/>
                  <a:pt x="20" y="11"/>
                  <a:pt x="20" y="11"/>
                </a:cubicBezTo>
                <a:cubicBezTo>
                  <a:pt x="24" y="9"/>
                  <a:pt x="24" y="9"/>
                  <a:pt x="24" y="9"/>
                </a:cubicBezTo>
                <a:cubicBezTo>
                  <a:pt x="20" y="6"/>
                  <a:pt x="20" y="6"/>
                  <a:pt x="20" y="6"/>
                </a:cubicBezTo>
                <a:cubicBezTo>
                  <a:pt x="16" y="4"/>
                  <a:pt x="16" y="4"/>
                  <a:pt x="16" y="4"/>
                </a:cubicBezTo>
                <a:close/>
                <a:moveTo>
                  <a:pt x="5" y="16"/>
                </a:moveTo>
                <a:cubicBezTo>
                  <a:pt x="7" y="20"/>
                  <a:pt x="7" y="20"/>
                  <a:pt x="7" y="20"/>
                </a:cubicBezTo>
                <a:cubicBezTo>
                  <a:pt x="9" y="24"/>
                  <a:pt x="9" y="24"/>
                  <a:pt x="9" y="24"/>
                </a:cubicBezTo>
                <a:cubicBezTo>
                  <a:pt x="11" y="20"/>
                  <a:pt x="11" y="20"/>
                  <a:pt x="11" y="20"/>
                </a:cubicBezTo>
                <a:cubicBezTo>
                  <a:pt x="14" y="16"/>
                  <a:pt x="14" y="16"/>
                  <a:pt x="14" y="16"/>
                </a:cubicBezTo>
                <a:cubicBezTo>
                  <a:pt x="9" y="16"/>
                  <a:pt x="9" y="16"/>
                  <a:pt x="9" y="16"/>
                </a:cubicBezTo>
                <a:cubicBezTo>
                  <a:pt x="5" y="16"/>
                  <a:pt x="5" y="16"/>
                  <a:pt x="5" y="16"/>
                </a:cubicBezTo>
                <a:close/>
                <a:moveTo>
                  <a:pt x="0" y="32"/>
                </a:moveTo>
                <a:cubicBezTo>
                  <a:pt x="4" y="29"/>
                  <a:pt x="4" y="29"/>
                  <a:pt x="4" y="29"/>
                </a:cubicBezTo>
                <a:cubicBezTo>
                  <a:pt x="8" y="27"/>
                  <a:pt x="8" y="27"/>
                  <a:pt x="8" y="27"/>
                </a:cubicBezTo>
                <a:cubicBezTo>
                  <a:pt x="8" y="32"/>
                  <a:pt x="8" y="32"/>
                  <a:pt x="8" y="32"/>
                </a:cubicBezTo>
                <a:cubicBezTo>
                  <a:pt x="8" y="36"/>
                  <a:pt x="8" y="36"/>
                  <a:pt x="8" y="36"/>
                </a:cubicBezTo>
                <a:cubicBezTo>
                  <a:pt x="4" y="34"/>
                  <a:pt x="4" y="34"/>
                  <a:pt x="4" y="34"/>
                </a:cubicBezTo>
                <a:cubicBezTo>
                  <a:pt x="0" y="32"/>
                  <a:pt x="0" y="32"/>
                  <a:pt x="0" y="32"/>
                </a:cubicBezTo>
                <a:close/>
                <a:moveTo>
                  <a:pt x="5" y="47"/>
                </a:moveTo>
                <a:cubicBezTo>
                  <a:pt x="9" y="47"/>
                  <a:pt x="9" y="47"/>
                  <a:pt x="9" y="47"/>
                </a:cubicBezTo>
                <a:cubicBezTo>
                  <a:pt x="14" y="47"/>
                  <a:pt x="14" y="47"/>
                  <a:pt x="14" y="47"/>
                </a:cubicBezTo>
                <a:cubicBezTo>
                  <a:pt x="11" y="43"/>
                  <a:pt x="11" y="43"/>
                  <a:pt x="11" y="43"/>
                </a:cubicBezTo>
                <a:cubicBezTo>
                  <a:pt x="9" y="39"/>
                  <a:pt x="9" y="39"/>
                  <a:pt x="9" y="39"/>
                </a:cubicBezTo>
                <a:cubicBezTo>
                  <a:pt x="7" y="43"/>
                  <a:pt x="7" y="43"/>
                  <a:pt x="7" y="43"/>
                </a:cubicBezTo>
                <a:cubicBezTo>
                  <a:pt x="5" y="47"/>
                  <a:pt x="5" y="47"/>
                  <a:pt x="5" y="47"/>
                </a:cubicBezTo>
                <a:close/>
                <a:moveTo>
                  <a:pt x="16" y="59"/>
                </a:moveTo>
                <a:cubicBezTo>
                  <a:pt x="20" y="57"/>
                  <a:pt x="20" y="57"/>
                  <a:pt x="20" y="57"/>
                </a:cubicBezTo>
                <a:cubicBezTo>
                  <a:pt x="24" y="54"/>
                  <a:pt x="24" y="54"/>
                  <a:pt x="24" y="54"/>
                </a:cubicBezTo>
                <a:cubicBezTo>
                  <a:pt x="20" y="52"/>
                  <a:pt x="20" y="52"/>
                  <a:pt x="20" y="52"/>
                </a:cubicBezTo>
                <a:cubicBezTo>
                  <a:pt x="16" y="50"/>
                  <a:pt x="16" y="50"/>
                  <a:pt x="16" y="50"/>
                </a:cubicBezTo>
                <a:cubicBezTo>
                  <a:pt x="16" y="54"/>
                  <a:pt x="16" y="54"/>
                  <a:pt x="16" y="54"/>
                </a:cubicBezTo>
                <a:cubicBezTo>
                  <a:pt x="16" y="59"/>
                  <a:pt x="16" y="59"/>
                  <a:pt x="16" y="59"/>
                </a:cubicBezTo>
                <a:close/>
                <a:moveTo>
                  <a:pt x="32" y="63"/>
                </a:moveTo>
                <a:cubicBezTo>
                  <a:pt x="30" y="59"/>
                  <a:pt x="30" y="59"/>
                  <a:pt x="30" y="59"/>
                </a:cubicBezTo>
                <a:cubicBezTo>
                  <a:pt x="27" y="55"/>
                  <a:pt x="27" y="55"/>
                  <a:pt x="27" y="55"/>
                </a:cubicBezTo>
                <a:cubicBezTo>
                  <a:pt x="32" y="55"/>
                  <a:pt x="32" y="55"/>
                  <a:pt x="32" y="55"/>
                </a:cubicBezTo>
                <a:cubicBezTo>
                  <a:pt x="37" y="55"/>
                  <a:pt x="37" y="55"/>
                  <a:pt x="37" y="55"/>
                </a:cubicBezTo>
                <a:cubicBezTo>
                  <a:pt x="34" y="59"/>
                  <a:pt x="34" y="59"/>
                  <a:pt x="34" y="59"/>
                </a:cubicBezTo>
                <a:cubicBezTo>
                  <a:pt x="32" y="63"/>
                  <a:pt x="32" y="63"/>
                  <a:pt x="32" y="63"/>
                </a:cubicBezTo>
                <a:close/>
                <a:moveTo>
                  <a:pt x="48" y="59"/>
                </a:moveTo>
                <a:cubicBezTo>
                  <a:pt x="48" y="55"/>
                  <a:pt x="48" y="55"/>
                  <a:pt x="48" y="55"/>
                </a:cubicBezTo>
                <a:cubicBezTo>
                  <a:pt x="48" y="50"/>
                  <a:pt x="48" y="50"/>
                  <a:pt x="48" y="50"/>
                </a:cubicBezTo>
                <a:cubicBezTo>
                  <a:pt x="44" y="52"/>
                  <a:pt x="44" y="52"/>
                  <a:pt x="44" y="52"/>
                </a:cubicBezTo>
                <a:cubicBezTo>
                  <a:pt x="40" y="55"/>
                  <a:pt x="40" y="55"/>
                  <a:pt x="40" y="55"/>
                </a:cubicBezTo>
                <a:cubicBezTo>
                  <a:pt x="44" y="57"/>
                  <a:pt x="44" y="57"/>
                  <a:pt x="44" y="57"/>
                </a:cubicBezTo>
                <a:cubicBezTo>
                  <a:pt x="48" y="59"/>
                  <a:pt x="48" y="59"/>
                  <a:pt x="48" y="59"/>
                </a:cubicBezTo>
                <a:close/>
                <a:moveTo>
                  <a:pt x="59" y="48"/>
                </a:moveTo>
                <a:cubicBezTo>
                  <a:pt x="57" y="44"/>
                  <a:pt x="57" y="44"/>
                  <a:pt x="57" y="44"/>
                </a:cubicBezTo>
                <a:cubicBezTo>
                  <a:pt x="55" y="40"/>
                  <a:pt x="55" y="40"/>
                  <a:pt x="55" y="40"/>
                </a:cubicBezTo>
                <a:cubicBezTo>
                  <a:pt x="53" y="44"/>
                  <a:pt x="53" y="44"/>
                  <a:pt x="53" y="44"/>
                </a:cubicBezTo>
                <a:cubicBezTo>
                  <a:pt x="50" y="48"/>
                  <a:pt x="50" y="48"/>
                  <a:pt x="50" y="48"/>
                </a:cubicBezTo>
                <a:cubicBezTo>
                  <a:pt x="55" y="48"/>
                  <a:pt x="55" y="48"/>
                  <a:pt x="55" y="48"/>
                </a:cubicBezTo>
                <a:cubicBezTo>
                  <a:pt x="59" y="48"/>
                  <a:pt x="59" y="48"/>
                  <a:pt x="59" y="48"/>
                </a:cubicBezTo>
                <a:close/>
                <a:moveTo>
                  <a:pt x="64" y="32"/>
                </a:moveTo>
                <a:cubicBezTo>
                  <a:pt x="60" y="34"/>
                  <a:pt x="60" y="34"/>
                  <a:pt x="60" y="34"/>
                </a:cubicBezTo>
                <a:cubicBezTo>
                  <a:pt x="56" y="36"/>
                  <a:pt x="56" y="36"/>
                  <a:pt x="56" y="36"/>
                </a:cubicBezTo>
                <a:cubicBezTo>
                  <a:pt x="56" y="32"/>
                  <a:pt x="56" y="32"/>
                  <a:pt x="56" y="32"/>
                </a:cubicBezTo>
                <a:cubicBezTo>
                  <a:pt x="56" y="27"/>
                  <a:pt x="56" y="27"/>
                  <a:pt x="56" y="27"/>
                </a:cubicBezTo>
                <a:cubicBezTo>
                  <a:pt x="60" y="29"/>
                  <a:pt x="60" y="29"/>
                  <a:pt x="60" y="29"/>
                </a:cubicBezTo>
                <a:cubicBezTo>
                  <a:pt x="64" y="32"/>
                  <a:pt x="64" y="32"/>
                  <a:pt x="64" y="32"/>
                </a:cubicBezTo>
                <a:close/>
                <a:moveTo>
                  <a:pt x="59" y="16"/>
                </a:moveTo>
                <a:cubicBezTo>
                  <a:pt x="55" y="16"/>
                  <a:pt x="55" y="16"/>
                  <a:pt x="55" y="16"/>
                </a:cubicBezTo>
                <a:cubicBezTo>
                  <a:pt x="50" y="16"/>
                  <a:pt x="50" y="16"/>
                  <a:pt x="50" y="16"/>
                </a:cubicBezTo>
                <a:cubicBezTo>
                  <a:pt x="53" y="20"/>
                  <a:pt x="53" y="20"/>
                  <a:pt x="53" y="20"/>
                </a:cubicBezTo>
                <a:cubicBezTo>
                  <a:pt x="55" y="24"/>
                  <a:pt x="55" y="24"/>
                  <a:pt x="55" y="24"/>
                </a:cubicBezTo>
                <a:cubicBezTo>
                  <a:pt x="57" y="20"/>
                  <a:pt x="57" y="20"/>
                  <a:pt x="57" y="20"/>
                </a:cubicBezTo>
                <a:cubicBezTo>
                  <a:pt x="59" y="16"/>
                  <a:pt x="59" y="16"/>
                  <a:pt x="59" y="16"/>
                </a:cubicBezTo>
                <a:close/>
                <a:moveTo>
                  <a:pt x="48" y="4"/>
                </a:moveTo>
                <a:cubicBezTo>
                  <a:pt x="44" y="7"/>
                  <a:pt x="44" y="7"/>
                  <a:pt x="44" y="7"/>
                </a:cubicBezTo>
                <a:cubicBezTo>
                  <a:pt x="40" y="9"/>
                  <a:pt x="40" y="9"/>
                  <a:pt x="40" y="9"/>
                </a:cubicBezTo>
                <a:cubicBezTo>
                  <a:pt x="44" y="11"/>
                  <a:pt x="44" y="11"/>
                  <a:pt x="44" y="11"/>
                </a:cubicBezTo>
                <a:cubicBezTo>
                  <a:pt x="48" y="13"/>
                  <a:pt x="48" y="13"/>
                  <a:pt x="48" y="13"/>
                </a:cubicBezTo>
                <a:cubicBezTo>
                  <a:pt x="48" y="9"/>
                  <a:pt x="48" y="9"/>
                  <a:pt x="48" y="9"/>
                </a:cubicBezTo>
                <a:cubicBezTo>
                  <a:pt x="48" y="4"/>
                  <a:pt x="48" y="4"/>
                  <a:pt x="48" y="4"/>
                </a:cubicBezTo>
                <a:close/>
                <a:moveTo>
                  <a:pt x="32" y="0"/>
                </a:moveTo>
                <a:cubicBezTo>
                  <a:pt x="34" y="4"/>
                  <a:pt x="34" y="4"/>
                  <a:pt x="34" y="4"/>
                </a:cubicBezTo>
                <a:cubicBezTo>
                  <a:pt x="37" y="8"/>
                  <a:pt x="37" y="8"/>
                  <a:pt x="37" y="8"/>
                </a:cubicBezTo>
                <a:cubicBezTo>
                  <a:pt x="32" y="8"/>
                  <a:pt x="32" y="8"/>
                  <a:pt x="32" y="8"/>
                </a:cubicBezTo>
                <a:cubicBezTo>
                  <a:pt x="27" y="8"/>
                  <a:pt x="27" y="8"/>
                  <a:pt x="27" y="8"/>
                </a:cubicBezTo>
                <a:cubicBezTo>
                  <a:pt x="30" y="4"/>
                  <a:pt x="30" y="4"/>
                  <a:pt x="30" y="4"/>
                </a:cubicBezTo>
                <a:lnTo>
                  <a:pt x="32" y="0"/>
                </a:lnTo>
                <a:close/>
              </a:path>
            </a:pathLst>
          </a:custGeom>
          <a:solidFill>
            <a:schemeClr val="bg1"/>
          </a:solidFill>
          <a:ln>
            <a:noFill/>
          </a:ln>
        </p:spPr>
        <p:txBody>
          <a:body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方正黑体简体" panose="02010601030101010101" pitchFamily="2" charset="-122"/>
              <a:cs typeface="+mn-cs"/>
              <a:sym typeface="Arial" panose="020B0604020202020204" pitchFamily="34" charset="0"/>
            </a:endParaRPr>
          </a:p>
        </p:txBody>
      </p:sp>
      <p:sp>
        <p:nvSpPr>
          <p:cNvPr id="318" name="Freeform 411"/>
          <p:cNvSpPr>
            <a:spLocks noEditPoints="1"/>
          </p:cNvSpPr>
          <p:nvPr/>
        </p:nvSpPr>
        <p:spPr bwMode="auto">
          <a:xfrm>
            <a:off x="4053683" y="3882178"/>
            <a:ext cx="196850" cy="273050"/>
          </a:xfrm>
          <a:custGeom>
            <a:avLst/>
            <a:gdLst>
              <a:gd name="T0" fmla="*/ 95092 w 54"/>
              <a:gd name="T1" fmla="*/ 217384 h 74"/>
              <a:gd name="T2" fmla="*/ 135323 w 54"/>
              <a:gd name="T3" fmla="*/ 206330 h 74"/>
              <a:gd name="T4" fmla="*/ 95092 w 54"/>
              <a:gd name="T5" fmla="*/ 202646 h 74"/>
              <a:gd name="T6" fmla="*/ 58518 w 54"/>
              <a:gd name="T7" fmla="*/ 195277 h 74"/>
              <a:gd name="T8" fmla="*/ 128008 w 54"/>
              <a:gd name="T9" fmla="*/ 191593 h 74"/>
              <a:gd name="T10" fmla="*/ 135323 w 54"/>
              <a:gd name="T11" fmla="*/ 184224 h 74"/>
              <a:gd name="T12" fmla="*/ 40231 w 54"/>
              <a:gd name="T13" fmla="*/ 176855 h 74"/>
              <a:gd name="T14" fmla="*/ 43888 w 54"/>
              <a:gd name="T15" fmla="*/ 187908 h 74"/>
              <a:gd name="T16" fmla="*/ 43888 w 54"/>
              <a:gd name="T17" fmla="*/ 195277 h 74"/>
              <a:gd name="T18" fmla="*/ 43888 w 54"/>
              <a:gd name="T19" fmla="*/ 213699 h 74"/>
              <a:gd name="T20" fmla="*/ 43888 w 54"/>
              <a:gd name="T21" fmla="*/ 221068 h 74"/>
              <a:gd name="T22" fmla="*/ 43888 w 54"/>
              <a:gd name="T23" fmla="*/ 239491 h 74"/>
              <a:gd name="T24" fmla="*/ 128008 w 54"/>
              <a:gd name="T25" fmla="*/ 239491 h 74"/>
              <a:gd name="T26" fmla="*/ 131665 w 54"/>
              <a:gd name="T27" fmla="*/ 224753 h 74"/>
              <a:gd name="T28" fmla="*/ 58518 w 54"/>
              <a:gd name="T29" fmla="*/ 224753 h 74"/>
              <a:gd name="T30" fmla="*/ 58518 w 54"/>
              <a:gd name="T31" fmla="*/ 117903 h 74"/>
              <a:gd name="T32" fmla="*/ 65833 w 54"/>
              <a:gd name="T33" fmla="*/ 92112 h 74"/>
              <a:gd name="T34" fmla="*/ 62175 w 54"/>
              <a:gd name="T35" fmla="*/ 84743 h 74"/>
              <a:gd name="T36" fmla="*/ 21944 w 54"/>
              <a:gd name="T37" fmla="*/ 66321 h 74"/>
              <a:gd name="T38" fmla="*/ 58518 w 54"/>
              <a:gd name="T39" fmla="*/ 117903 h 74"/>
              <a:gd name="T40" fmla="*/ 76805 w 54"/>
              <a:gd name="T41" fmla="*/ 121588 h 74"/>
              <a:gd name="T42" fmla="*/ 69490 w 54"/>
              <a:gd name="T43" fmla="*/ 136326 h 74"/>
              <a:gd name="T44" fmla="*/ 21944 w 54"/>
              <a:gd name="T45" fmla="*/ 106850 h 74"/>
              <a:gd name="T46" fmla="*/ 0 w 54"/>
              <a:gd name="T47" fmla="*/ 51583 h 74"/>
              <a:gd name="T48" fmla="*/ 65833 w 54"/>
              <a:gd name="T49" fmla="*/ 62636 h 74"/>
              <a:gd name="T50" fmla="*/ 73147 w 54"/>
              <a:gd name="T51" fmla="*/ 44214 h 74"/>
              <a:gd name="T52" fmla="*/ 182869 w 54"/>
              <a:gd name="T53" fmla="*/ 3684 h 74"/>
              <a:gd name="T54" fmla="*/ 193841 w 54"/>
              <a:gd name="T55" fmla="*/ 14738 h 74"/>
              <a:gd name="T56" fmla="*/ 106064 w 54"/>
              <a:gd name="T57" fmla="*/ 136326 h 74"/>
              <a:gd name="T58" fmla="*/ 146295 w 54"/>
              <a:gd name="T59" fmla="*/ 151063 h 74"/>
              <a:gd name="T60" fmla="*/ 138980 w 54"/>
              <a:gd name="T61" fmla="*/ 173170 h 74"/>
              <a:gd name="T62" fmla="*/ 146295 w 54"/>
              <a:gd name="T63" fmla="*/ 184224 h 74"/>
              <a:gd name="T64" fmla="*/ 138980 w 54"/>
              <a:gd name="T65" fmla="*/ 195277 h 74"/>
              <a:gd name="T66" fmla="*/ 149952 w 54"/>
              <a:gd name="T67" fmla="*/ 206330 h 74"/>
              <a:gd name="T68" fmla="*/ 138980 w 54"/>
              <a:gd name="T69" fmla="*/ 217384 h 74"/>
              <a:gd name="T70" fmla="*/ 146295 w 54"/>
              <a:gd name="T71" fmla="*/ 228437 h 74"/>
              <a:gd name="T72" fmla="*/ 138980 w 54"/>
              <a:gd name="T73" fmla="*/ 243175 h 74"/>
              <a:gd name="T74" fmla="*/ 135323 w 54"/>
              <a:gd name="T75" fmla="*/ 246860 h 74"/>
              <a:gd name="T76" fmla="*/ 84120 w 54"/>
              <a:gd name="T77" fmla="*/ 272651 h 74"/>
              <a:gd name="T78" fmla="*/ 36574 w 54"/>
              <a:gd name="T79" fmla="*/ 246860 h 74"/>
              <a:gd name="T80" fmla="*/ 32916 w 54"/>
              <a:gd name="T81" fmla="*/ 246860 h 74"/>
              <a:gd name="T82" fmla="*/ 21944 w 54"/>
              <a:gd name="T83" fmla="*/ 228437 h 74"/>
              <a:gd name="T84" fmla="*/ 32916 w 54"/>
              <a:gd name="T85" fmla="*/ 217384 h 74"/>
              <a:gd name="T86" fmla="*/ 21944 w 54"/>
              <a:gd name="T87" fmla="*/ 198962 h 74"/>
              <a:gd name="T88" fmla="*/ 32916 w 54"/>
              <a:gd name="T89" fmla="*/ 191593 h 74"/>
              <a:gd name="T90" fmla="*/ 21944 w 54"/>
              <a:gd name="T91" fmla="*/ 176855 h 74"/>
              <a:gd name="T92" fmla="*/ 32916 w 54"/>
              <a:gd name="T93" fmla="*/ 169486 h 74"/>
              <a:gd name="T94" fmla="*/ 29259 w 54"/>
              <a:gd name="T95" fmla="*/ 151063 h 74"/>
              <a:gd name="T96" fmla="*/ 87777 w 54"/>
              <a:gd name="T97" fmla="*/ 136326 h 74"/>
              <a:gd name="T98" fmla="*/ 87777 w 54"/>
              <a:gd name="T99" fmla="*/ 73689 h 74"/>
              <a:gd name="T100" fmla="*/ 160924 w 54"/>
              <a:gd name="T101" fmla="*/ 25791 h 74"/>
              <a:gd name="T102" fmla="*/ 91434 w 54"/>
              <a:gd name="T103" fmla="*/ 55267 h 74"/>
              <a:gd name="T104" fmla="*/ 109721 w 54"/>
              <a:gd name="T105" fmla="*/ 110534 h 74"/>
              <a:gd name="T106" fmla="*/ 168239 w 54"/>
              <a:gd name="T107" fmla="*/ 25791 h 74"/>
              <a:gd name="T108" fmla="*/ 160924 w 54"/>
              <a:gd name="T109" fmla="*/ 29476 h 74"/>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54" h="74">
                <a:moveTo>
                  <a:pt x="16" y="59"/>
                </a:moveTo>
                <a:cubicBezTo>
                  <a:pt x="20" y="59"/>
                  <a:pt x="23" y="59"/>
                  <a:pt x="26" y="59"/>
                </a:cubicBezTo>
                <a:cubicBezTo>
                  <a:pt x="29" y="59"/>
                  <a:pt x="32" y="59"/>
                  <a:pt x="36" y="58"/>
                </a:cubicBezTo>
                <a:cubicBezTo>
                  <a:pt x="37" y="56"/>
                  <a:pt x="37" y="56"/>
                  <a:pt x="37" y="56"/>
                </a:cubicBezTo>
                <a:cubicBezTo>
                  <a:pt x="36" y="54"/>
                  <a:pt x="36" y="54"/>
                  <a:pt x="36" y="54"/>
                </a:cubicBezTo>
                <a:cubicBezTo>
                  <a:pt x="33" y="55"/>
                  <a:pt x="29" y="55"/>
                  <a:pt x="26" y="55"/>
                </a:cubicBezTo>
                <a:cubicBezTo>
                  <a:pt x="23" y="55"/>
                  <a:pt x="19" y="55"/>
                  <a:pt x="16" y="55"/>
                </a:cubicBezTo>
                <a:cubicBezTo>
                  <a:pt x="16" y="53"/>
                  <a:pt x="16" y="53"/>
                  <a:pt x="16" y="53"/>
                </a:cubicBezTo>
                <a:cubicBezTo>
                  <a:pt x="20" y="53"/>
                  <a:pt x="23" y="53"/>
                  <a:pt x="26" y="53"/>
                </a:cubicBezTo>
                <a:cubicBezTo>
                  <a:pt x="29" y="53"/>
                  <a:pt x="32" y="53"/>
                  <a:pt x="35" y="52"/>
                </a:cubicBezTo>
                <a:cubicBezTo>
                  <a:pt x="35" y="52"/>
                  <a:pt x="35" y="52"/>
                  <a:pt x="35" y="52"/>
                </a:cubicBezTo>
                <a:cubicBezTo>
                  <a:pt x="37" y="50"/>
                  <a:pt x="37" y="50"/>
                  <a:pt x="37" y="50"/>
                </a:cubicBezTo>
                <a:cubicBezTo>
                  <a:pt x="36" y="48"/>
                  <a:pt x="36" y="48"/>
                  <a:pt x="36" y="48"/>
                </a:cubicBezTo>
                <a:cubicBezTo>
                  <a:pt x="11" y="48"/>
                  <a:pt x="11" y="48"/>
                  <a:pt x="11" y="48"/>
                </a:cubicBezTo>
                <a:cubicBezTo>
                  <a:pt x="10" y="49"/>
                  <a:pt x="10" y="49"/>
                  <a:pt x="10" y="49"/>
                </a:cubicBezTo>
                <a:cubicBezTo>
                  <a:pt x="12" y="51"/>
                  <a:pt x="12" y="51"/>
                  <a:pt x="12" y="51"/>
                </a:cubicBezTo>
                <a:cubicBezTo>
                  <a:pt x="13" y="53"/>
                  <a:pt x="13" y="53"/>
                  <a:pt x="13" y="53"/>
                </a:cubicBezTo>
                <a:cubicBezTo>
                  <a:pt x="12" y="53"/>
                  <a:pt x="12" y="53"/>
                  <a:pt x="12" y="53"/>
                </a:cubicBezTo>
                <a:cubicBezTo>
                  <a:pt x="10" y="55"/>
                  <a:pt x="10" y="55"/>
                  <a:pt x="10" y="55"/>
                </a:cubicBezTo>
                <a:cubicBezTo>
                  <a:pt x="12" y="58"/>
                  <a:pt x="12" y="58"/>
                  <a:pt x="12" y="58"/>
                </a:cubicBezTo>
                <a:cubicBezTo>
                  <a:pt x="12" y="59"/>
                  <a:pt x="12" y="59"/>
                  <a:pt x="12" y="59"/>
                </a:cubicBezTo>
                <a:cubicBezTo>
                  <a:pt x="12" y="60"/>
                  <a:pt x="12" y="60"/>
                  <a:pt x="12" y="60"/>
                </a:cubicBezTo>
                <a:cubicBezTo>
                  <a:pt x="10" y="62"/>
                  <a:pt x="10" y="62"/>
                  <a:pt x="10" y="62"/>
                </a:cubicBezTo>
                <a:cubicBezTo>
                  <a:pt x="12" y="65"/>
                  <a:pt x="12" y="65"/>
                  <a:pt x="12" y="65"/>
                </a:cubicBezTo>
                <a:cubicBezTo>
                  <a:pt x="15" y="66"/>
                  <a:pt x="19" y="67"/>
                  <a:pt x="23" y="67"/>
                </a:cubicBezTo>
                <a:cubicBezTo>
                  <a:pt x="27" y="67"/>
                  <a:pt x="31" y="66"/>
                  <a:pt x="35" y="65"/>
                </a:cubicBezTo>
                <a:cubicBezTo>
                  <a:pt x="37" y="62"/>
                  <a:pt x="37" y="62"/>
                  <a:pt x="37" y="62"/>
                </a:cubicBezTo>
                <a:cubicBezTo>
                  <a:pt x="36" y="61"/>
                  <a:pt x="36" y="61"/>
                  <a:pt x="36" y="61"/>
                </a:cubicBezTo>
                <a:cubicBezTo>
                  <a:pt x="32" y="61"/>
                  <a:pt x="29" y="61"/>
                  <a:pt x="26" y="61"/>
                </a:cubicBezTo>
                <a:cubicBezTo>
                  <a:pt x="23" y="61"/>
                  <a:pt x="19" y="61"/>
                  <a:pt x="16" y="61"/>
                </a:cubicBezTo>
                <a:cubicBezTo>
                  <a:pt x="16" y="59"/>
                  <a:pt x="16" y="59"/>
                  <a:pt x="16" y="59"/>
                </a:cubicBezTo>
                <a:close/>
                <a:moveTo>
                  <a:pt x="16" y="32"/>
                </a:moveTo>
                <a:cubicBezTo>
                  <a:pt x="18" y="29"/>
                  <a:pt x="18" y="27"/>
                  <a:pt x="18" y="26"/>
                </a:cubicBezTo>
                <a:cubicBezTo>
                  <a:pt x="18" y="26"/>
                  <a:pt x="18" y="25"/>
                  <a:pt x="18" y="25"/>
                </a:cubicBezTo>
                <a:cubicBezTo>
                  <a:pt x="18" y="25"/>
                  <a:pt x="18" y="25"/>
                  <a:pt x="18" y="24"/>
                </a:cubicBezTo>
                <a:cubicBezTo>
                  <a:pt x="18" y="24"/>
                  <a:pt x="18" y="24"/>
                  <a:pt x="17" y="23"/>
                </a:cubicBezTo>
                <a:cubicBezTo>
                  <a:pt x="17" y="22"/>
                  <a:pt x="16" y="22"/>
                  <a:pt x="15" y="21"/>
                </a:cubicBezTo>
                <a:cubicBezTo>
                  <a:pt x="13" y="19"/>
                  <a:pt x="10" y="18"/>
                  <a:pt x="6" y="18"/>
                </a:cubicBezTo>
                <a:cubicBezTo>
                  <a:pt x="7" y="21"/>
                  <a:pt x="8" y="24"/>
                  <a:pt x="10" y="27"/>
                </a:cubicBezTo>
                <a:cubicBezTo>
                  <a:pt x="11" y="29"/>
                  <a:pt x="13" y="31"/>
                  <a:pt x="16" y="32"/>
                </a:cubicBezTo>
                <a:close/>
                <a:moveTo>
                  <a:pt x="23" y="36"/>
                </a:moveTo>
                <a:cubicBezTo>
                  <a:pt x="23" y="35"/>
                  <a:pt x="22" y="34"/>
                  <a:pt x="21" y="33"/>
                </a:cubicBezTo>
                <a:cubicBezTo>
                  <a:pt x="21" y="34"/>
                  <a:pt x="20" y="35"/>
                  <a:pt x="19" y="36"/>
                </a:cubicBezTo>
                <a:cubicBezTo>
                  <a:pt x="19" y="37"/>
                  <a:pt x="19" y="37"/>
                  <a:pt x="19" y="37"/>
                </a:cubicBezTo>
                <a:cubicBezTo>
                  <a:pt x="18" y="37"/>
                  <a:pt x="18" y="37"/>
                  <a:pt x="18" y="37"/>
                </a:cubicBezTo>
                <a:cubicBezTo>
                  <a:pt x="12" y="36"/>
                  <a:pt x="8" y="33"/>
                  <a:pt x="6" y="29"/>
                </a:cubicBezTo>
                <a:cubicBezTo>
                  <a:pt x="3" y="25"/>
                  <a:pt x="2" y="20"/>
                  <a:pt x="1" y="16"/>
                </a:cubicBezTo>
                <a:cubicBezTo>
                  <a:pt x="0" y="14"/>
                  <a:pt x="0" y="14"/>
                  <a:pt x="0" y="14"/>
                </a:cubicBezTo>
                <a:cubicBezTo>
                  <a:pt x="3" y="13"/>
                  <a:pt x="3" y="13"/>
                  <a:pt x="3" y="13"/>
                </a:cubicBezTo>
                <a:cubicBezTo>
                  <a:pt x="8" y="13"/>
                  <a:pt x="14" y="14"/>
                  <a:pt x="18" y="17"/>
                </a:cubicBezTo>
                <a:cubicBezTo>
                  <a:pt x="18" y="17"/>
                  <a:pt x="18" y="17"/>
                  <a:pt x="18" y="17"/>
                </a:cubicBezTo>
                <a:cubicBezTo>
                  <a:pt x="18" y="15"/>
                  <a:pt x="19" y="14"/>
                  <a:pt x="20" y="12"/>
                </a:cubicBezTo>
                <a:cubicBezTo>
                  <a:pt x="22" y="10"/>
                  <a:pt x="23" y="8"/>
                  <a:pt x="26" y="6"/>
                </a:cubicBezTo>
                <a:cubicBezTo>
                  <a:pt x="32" y="2"/>
                  <a:pt x="41" y="0"/>
                  <a:pt x="50" y="1"/>
                </a:cubicBezTo>
                <a:cubicBezTo>
                  <a:pt x="54" y="1"/>
                  <a:pt x="54" y="1"/>
                  <a:pt x="54" y="1"/>
                </a:cubicBezTo>
                <a:cubicBezTo>
                  <a:pt x="53" y="4"/>
                  <a:pt x="53" y="4"/>
                  <a:pt x="53" y="4"/>
                </a:cubicBezTo>
                <a:cubicBezTo>
                  <a:pt x="52" y="11"/>
                  <a:pt x="49" y="19"/>
                  <a:pt x="45" y="25"/>
                </a:cubicBezTo>
                <a:cubicBezTo>
                  <a:pt x="41" y="31"/>
                  <a:pt x="36" y="36"/>
                  <a:pt x="29" y="37"/>
                </a:cubicBezTo>
                <a:cubicBezTo>
                  <a:pt x="29" y="39"/>
                  <a:pt x="29" y="40"/>
                  <a:pt x="29" y="41"/>
                </a:cubicBezTo>
                <a:cubicBezTo>
                  <a:pt x="40" y="41"/>
                  <a:pt x="40" y="41"/>
                  <a:pt x="40" y="41"/>
                </a:cubicBezTo>
                <a:cubicBezTo>
                  <a:pt x="39" y="42"/>
                  <a:pt x="39" y="43"/>
                  <a:pt x="39" y="44"/>
                </a:cubicBezTo>
                <a:cubicBezTo>
                  <a:pt x="38" y="47"/>
                  <a:pt x="38" y="47"/>
                  <a:pt x="38" y="47"/>
                </a:cubicBezTo>
                <a:cubicBezTo>
                  <a:pt x="40" y="49"/>
                  <a:pt x="40" y="49"/>
                  <a:pt x="40" y="49"/>
                </a:cubicBezTo>
                <a:cubicBezTo>
                  <a:pt x="40" y="50"/>
                  <a:pt x="40" y="50"/>
                  <a:pt x="40" y="50"/>
                </a:cubicBezTo>
                <a:cubicBezTo>
                  <a:pt x="40" y="51"/>
                  <a:pt x="40" y="51"/>
                  <a:pt x="40" y="51"/>
                </a:cubicBezTo>
                <a:cubicBezTo>
                  <a:pt x="38" y="53"/>
                  <a:pt x="38" y="53"/>
                  <a:pt x="38" y="53"/>
                </a:cubicBezTo>
                <a:cubicBezTo>
                  <a:pt x="40" y="55"/>
                  <a:pt x="40" y="55"/>
                  <a:pt x="40" y="55"/>
                </a:cubicBezTo>
                <a:cubicBezTo>
                  <a:pt x="41" y="56"/>
                  <a:pt x="41" y="56"/>
                  <a:pt x="41" y="56"/>
                </a:cubicBezTo>
                <a:cubicBezTo>
                  <a:pt x="40" y="56"/>
                  <a:pt x="40" y="56"/>
                  <a:pt x="40" y="56"/>
                </a:cubicBezTo>
                <a:cubicBezTo>
                  <a:pt x="38" y="59"/>
                  <a:pt x="38" y="59"/>
                  <a:pt x="38" y="59"/>
                </a:cubicBezTo>
                <a:cubicBezTo>
                  <a:pt x="40" y="61"/>
                  <a:pt x="40" y="61"/>
                  <a:pt x="40" y="61"/>
                </a:cubicBezTo>
                <a:cubicBezTo>
                  <a:pt x="40" y="62"/>
                  <a:pt x="40" y="62"/>
                  <a:pt x="40" y="62"/>
                </a:cubicBezTo>
                <a:cubicBezTo>
                  <a:pt x="40" y="62"/>
                  <a:pt x="40" y="62"/>
                  <a:pt x="40" y="62"/>
                </a:cubicBezTo>
                <a:cubicBezTo>
                  <a:pt x="38" y="66"/>
                  <a:pt x="38" y="66"/>
                  <a:pt x="38" y="66"/>
                </a:cubicBezTo>
                <a:cubicBezTo>
                  <a:pt x="38" y="67"/>
                  <a:pt x="38" y="67"/>
                  <a:pt x="38" y="67"/>
                </a:cubicBezTo>
                <a:cubicBezTo>
                  <a:pt x="37" y="67"/>
                  <a:pt x="37" y="67"/>
                  <a:pt x="37" y="67"/>
                </a:cubicBezTo>
                <a:cubicBezTo>
                  <a:pt x="35" y="68"/>
                  <a:pt x="33" y="69"/>
                  <a:pt x="31" y="69"/>
                </a:cubicBezTo>
                <a:cubicBezTo>
                  <a:pt x="29" y="72"/>
                  <a:pt x="27" y="74"/>
                  <a:pt x="23" y="74"/>
                </a:cubicBezTo>
                <a:cubicBezTo>
                  <a:pt x="20" y="74"/>
                  <a:pt x="17" y="72"/>
                  <a:pt x="16" y="69"/>
                </a:cubicBezTo>
                <a:cubicBezTo>
                  <a:pt x="14" y="69"/>
                  <a:pt x="12" y="68"/>
                  <a:pt x="10" y="67"/>
                </a:cubicBezTo>
                <a:cubicBezTo>
                  <a:pt x="10" y="67"/>
                  <a:pt x="10" y="67"/>
                  <a:pt x="10" y="67"/>
                </a:cubicBezTo>
                <a:cubicBezTo>
                  <a:pt x="9" y="67"/>
                  <a:pt x="9" y="67"/>
                  <a:pt x="9" y="67"/>
                </a:cubicBezTo>
                <a:cubicBezTo>
                  <a:pt x="7" y="63"/>
                  <a:pt x="7" y="63"/>
                  <a:pt x="7" y="63"/>
                </a:cubicBezTo>
                <a:cubicBezTo>
                  <a:pt x="6" y="62"/>
                  <a:pt x="6" y="62"/>
                  <a:pt x="6" y="62"/>
                </a:cubicBezTo>
                <a:cubicBezTo>
                  <a:pt x="7" y="61"/>
                  <a:pt x="7" y="61"/>
                  <a:pt x="7" y="61"/>
                </a:cubicBezTo>
                <a:cubicBezTo>
                  <a:pt x="9" y="59"/>
                  <a:pt x="9" y="59"/>
                  <a:pt x="9" y="59"/>
                </a:cubicBezTo>
                <a:cubicBezTo>
                  <a:pt x="6" y="55"/>
                  <a:pt x="6" y="55"/>
                  <a:pt x="6" y="55"/>
                </a:cubicBezTo>
                <a:cubicBezTo>
                  <a:pt x="6" y="54"/>
                  <a:pt x="6" y="54"/>
                  <a:pt x="6" y="54"/>
                </a:cubicBezTo>
                <a:cubicBezTo>
                  <a:pt x="7" y="53"/>
                  <a:pt x="7" y="53"/>
                  <a:pt x="7" y="53"/>
                </a:cubicBezTo>
                <a:cubicBezTo>
                  <a:pt x="9" y="52"/>
                  <a:pt x="9" y="52"/>
                  <a:pt x="9" y="52"/>
                </a:cubicBezTo>
                <a:cubicBezTo>
                  <a:pt x="7" y="49"/>
                  <a:pt x="7" y="49"/>
                  <a:pt x="7" y="49"/>
                </a:cubicBezTo>
                <a:cubicBezTo>
                  <a:pt x="6" y="48"/>
                  <a:pt x="6" y="48"/>
                  <a:pt x="6" y="48"/>
                </a:cubicBezTo>
                <a:cubicBezTo>
                  <a:pt x="7" y="47"/>
                  <a:pt x="7" y="47"/>
                  <a:pt x="7" y="47"/>
                </a:cubicBezTo>
                <a:cubicBezTo>
                  <a:pt x="9" y="46"/>
                  <a:pt x="9" y="46"/>
                  <a:pt x="9" y="46"/>
                </a:cubicBezTo>
                <a:cubicBezTo>
                  <a:pt x="8" y="44"/>
                  <a:pt x="8" y="44"/>
                  <a:pt x="8" y="44"/>
                </a:cubicBezTo>
                <a:cubicBezTo>
                  <a:pt x="8" y="43"/>
                  <a:pt x="8" y="42"/>
                  <a:pt x="8" y="41"/>
                </a:cubicBezTo>
                <a:cubicBezTo>
                  <a:pt x="24" y="41"/>
                  <a:pt x="24" y="41"/>
                  <a:pt x="24" y="41"/>
                </a:cubicBezTo>
                <a:cubicBezTo>
                  <a:pt x="24" y="40"/>
                  <a:pt x="24" y="39"/>
                  <a:pt x="24" y="37"/>
                </a:cubicBezTo>
                <a:cubicBezTo>
                  <a:pt x="23" y="36"/>
                  <a:pt x="23" y="36"/>
                  <a:pt x="23" y="36"/>
                </a:cubicBezTo>
                <a:close/>
                <a:moveTo>
                  <a:pt x="24" y="20"/>
                </a:moveTo>
                <a:cubicBezTo>
                  <a:pt x="24" y="23"/>
                  <a:pt x="24" y="25"/>
                  <a:pt x="26" y="28"/>
                </a:cubicBezTo>
                <a:cubicBezTo>
                  <a:pt x="29" y="19"/>
                  <a:pt x="34" y="12"/>
                  <a:pt x="44" y="7"/>
                </a:cubicBezTo>
                <a:cubicBezTo>
                  <a:pt x="38" y="7"/>
                  <a:pt x="33" y="9"/>
                  <a:pt x="29" y="12"/>
                </a:cubicBezTo>
                <a:cubicBezTo>
                  <a:pt x="28" y="13"/>
                  <a:pt x="26" y="14"/>
                  <a:pt x="25" y="15"/>
                </a:cubicBezTo>
                <a:cubicBezTo>
                  <a:pt x="25" y="17"/>
                  <a:pt x="24" y="18"/>
                  <a:pt x="24" y="20"/>
                </a:cubicBezTo>
                <a:close/>
                <a:moveTo>
                  <a:pt x="30" y="30"/>
                </a:moveTo>
                <a:cubicBezTo>
                  <a:pt x="34" y="29"/>
                  <a:pt x="37" y="26"/>
                  <a:pt x="40" y="22"/>
                </a:cubicBezTo>
                <a:cubicBezTo>
                  <a:pt x="43" y="17"/>
                  <a:pt x="45" y="12"/>
                  <a:pt x="46" y="7"/>
                </a:cubicBezTo>
                <a:cubicBezTo>
                  <a:pt x="45" y="7"/>
                  <a:pt x="45" y="7"/>
                  <a:pt x="44" y="7"/>
                </a:cubicBezTo>
                <a:cubicBezTo>
                  <a:pt x="44" y="8"/>
                  <a:pt x="44" y="8"/>
                  <a:pt x="44" y="8"/>
                </a:cubicBezTo>
                <a:cubicBezTo>
                  <a:pt x="37" y="12"/>
                  <a:pt x="32" y="21"/>
                  <a:pt x="30" y="30"/>
                </a:cubicBezTo>
                <a:close/>
              </a:path>
            </a:pathLst>
          </a:custGeom>
          <a:solidFill>
            <a:schemeClr val="bg1"/>
          </a:solidFill>
          <a:ln>
            <a:noFill/>
          </a:ln>
        </p:spPr>
        <p:txBody>
          <a:body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方正黑体简体" panose="02010601030101010101" pitchFamily="2" charset="-122"/>
              <a:cs typeface="+mn-cs"/>
              <a:sym typeface="Arial" panose="020B0604020202020204" pitchFamily="34" charset="0"/>
            </a:endParaRPr>
          </a:p>
        </p:txBody>
      </p:sp>
      <p:sp>
        <p:nvSpPr>
          <p:cNvPr id="319" name="Freeform 413"/>
          <p:cNvSpPr>
            <a:spLocks noEditPoints="1"/>
          </p:cNvSpPr>
          <p:nvPr/>
        </p:nvSpPr>
        <p:spPr bwMode="auto">
          <a:xfrm>
            <a:off x="9082883" y="5823691"/>
            <a:ext cx="246062" cy="190500"/>
          </a:xfrm>
          <a:custGeom>
            <a:avLst/>
            <a:gdLst>
              <a:gd name="T0" fmla="*/ 80919 w 67"/>
              <a:gd name="T1" fmla="*/ 190506 h 52"/>
              <a:gd name="T2" fmla="*/ 110344 w 67"/>
              <a:gd name="T3" fmla="*/ 190506 h 52"/>
              <a:gd name="T4" fmla="*/ 117700 w 67"/>
              <a:gd name="T5" fmla="*/ 186842 h 52"/>
              <a:gd name="T6" fmla="*/ 117700 w 67"/>
              <a:gd name="T7" fmla="*/ 124562 h 52"/>
              <a:gd name="T8" fmla="*/ 99310 w 67"/>
              <a:gd name="T9" fmla="*/ 113571 h 52"/>
              <a:gd name="T10" fmla="*/ 73563 w 67"/>
              <a:gd name="T11" fmla="*/ 128225 h 52"/>
              <a:gd name="T12" fmla="*/ 73563 w 67"/>
              <a:gd name="T13" fmla="*/ 186842 h 52"/>
              <a:gd name="T14" fmla="*/ 80919 w 67"/>
              <a:gd name="T15" fmla="*/ 190506 h 52"/>
              <a:gd name="T16" fmla="*/ 0 w 67"/>
              <a:gd name="T17" fmla="*/ 124562 h 52"/>
              <a:gd name="T18" fmla="*/ 91953 w 67"/>
              <a:gd name="T19" fmla="*/ 69608 h 52"/>
              <a:gd name="T20" fmla="*/ 99310 w 67"/>
              <a:gd name="T21" fmla="*/ 65944 h 52"/>
              <a:gd name="T22" fmla="*/ 102988 w 67"/>
              <a:gd name="T23" fmla="*/ 69608 h 52"/>
              <a:gd name="T24" fmla="*/ 132413 w 67"/>
              <a:gd name="T25" fmla="*/ 84262 h 52"/>
              <a:gd name="T26" fmla="*/ 205976 w 67"/>
              <a:gd name="T27" fmla="*/ 21981 h 52"/>
              <a:gd name="T28" fmla="*/ 194941 w 67"/>
              <a:gd name="T29" fmla="*/ 10991 h 52"/>
              <a:gd name="T30" fmla="*/ 220688 w 67"/>
              <a:gd name="T31" fmla="*/ 3664 h 52"/>
              <a:gd name="T32" fmla="*/ 246435 w 67"/>
              <a:gd name="T33" fmla="*/ 0 h 52"/>
              <a:gd name="T34" fmla="*/ 239079 w 67"/>
              <a:gd name="T35" fmla="*/ 25645 h 52"/>
              <a:gd name="T36" fmla="*/ 231722 w 67"/>
              <a:gd name="T37" fmla="*/ 51290 h 52"/>
              <a:gd name="T38" fmla="*/ 220688 w 67"/>
              <a:gd name="T39" fmla="*/ 36636 h 52"/>
              <a:gd name="T40" fmla="*/ 139769 w 67"/>
              <a:gd name="T41" fmla="*/ 106244 h 52"/>
              <a:gd name="T42" fmla="*/ 132413 w 67"/>
              <a:gd name="T43" fmla="*/ 113571 h 52"/>
              <a:gd name="T44" fmla="*/ 128735 w 67"/>
              <a:gd name="T45" fmla="*/ 109907 h 52"/>
              <a:gd name="T46" fmla="*/ 99310 w 67"/>
              <a:gd name="T47" fmla="*/ 91589 h 52"/>
              <a:gd name="T48" fmla="*/ 11034 w 67"/>
              <a:gd name="T49" fmla="*/ 142880 h 52"/>
              <a:gd name="T50" fmla="*/ 0 w 67"/>
              <a:gd name="T51" fmla="*/ 124562 h 52"/>
              <a:gd name="T52" fmla="*/ 22069 w 67"/>
              <a:gd name="T53" fmla="*/ 190506 h 52"/>
              <a:gd name="T54" fmla="*/ 51494 w 67"/>
              <a:gd name="T55" fmla="*/ 190506 h 52"/>
              <a:gd name="T56" fmla="*/ 58850 w 67"/>
              <a:gd name="T57" fmla="*/ 186842 h 52"/>
              <a:gd name="T58" fmla="*/ 58850 w 67"/>
              <a:gd name="T59" fmla="*/ 139216 h 52"/>
              <a:gd name="T60" fmla="*/ 14713 w 67"/>
              <a:gd name="T61" fmla="*/ 161197 h 52"/>
              <a:gd name="T62" fmla="*/ 14713 w 67"/>
              <a:gd name="T63" fmla="*/ 186842 h 52"/>
              <a:gd name="T64" fmla="*/ 22069 w 67"/>
              <a:gd name="T65" fmla="*/ 190506 h 52"/>
              <a:gd name="T66" fmla="*/ 139769 w 67"/>
              <a:gd name="T67" fmla="*/ 190506 h 52"/>
              <a:gd name="T68" fmla="*/ 169194 w 67"/>
              <a:gd name="T69" fmla="*/ 190506 h 52"/>
              <a:gd name="T70" fmla="*/ 176550 w 67"/>
              <a:gd name="T71" fmla="*/ 186842 h 52"/>
              <a:gd name="T72" fmla="*/ 176550 w 67"/>
              <a:gd name="T73" fmla="*/ 98917 h 52"/>
              <a:gd name="T74" fmla="*/ 176550 w 67"/>
              <a:gd name="T75" fmla="*/ 98917 h 52"/>
              <a:gd name="T76" fmla="*/ 136091 w 67"/>
              <a:gd name="T77" fmla="*/ 135552 h 52"/>
              <a:gd name="T78" fmla="*/ 136091 w 67"/>
              <a:gd name="T79" fmla="*/ 131889 h 52"/>
              <a:gd name="T80" fmla="*/ 136091 w 67"/>
              <a:gd name="T81" fmla="*/ 186842 h 52"/>
              <a:gd name="T82" fmla="*/ 139769 w 67"/>
              <a:gd name="T83" fmla="*/ 190506 h 52"/>
              <a:gd name="T84" fmla="*/ 202297 w 67"/>
              <a:gd name="T85" fmla="*/ 190506 h 52"/>
              <a:gd name="T86" fmla="*/ 228044 w 67"/>
              <a:gd name="T87" fmla="*/ 190506 h 52"/>
              <a:gd name="T88" fmla="*/ 235401 w 67"/>
              <a:gd name="T89" fmla="*/ 186842 h 52"/>
              <a:gd name="T90" fmla="*/ 235401 w 67"/>
              <a:gd name="T91" fmla="*/ 80599 h 52"/>
              <a:gd name="T92" fmla="*/ 220688 w 67"/>
              <a:gd name="T93" fmla="*/ 62281 h 52"/>
              <a:gd name="T94" fmla="*/ 194941 w 67"/>
              <a:gd name="T95" fmla="*/ 84262 h 52"/>
              <a:gd name="T96" fmla="*/ 194941 w 67"/>
              <a:gd name="T97" fmla="*/ 186842 h 52"/>
              <a:gd name="T98" fmla="*/ 202297 w 67"/>
              <a:gd name="T99" fmla="*/ 190506 h 52"/>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67" h="52">
                <a:moveTo>
                  <a:pt x="22" y="52"/>
                </a:moveTo>
                <a:cubicBezTo>
                  <a:pt x="25" y="52"/>
                  <a:pt x="28" y="52"/>
                  <a:pt x="30" y="52"/>
                </a:cubicBezTo>
                <a:cubicBezTo>
                  <a:pt x="31" y="52"/>
                  <a:pt x="32" y="52"/>
                  <a:pt x="32" y="51"/>
                </a:cubicBezTo>
                <a:cubicBezTo>
                  <a:pt x="32" y="34"/>
                  <a:pt x="32" y="34"/>
                  <a:pt x="32" y="34"/>
                </a:cubicBezTo>
                <a:cubicBezTo>
                  <a:pt x="27" y="31"/>
                  <a:pt x="27" y="31"/>
                  <a:pt x="27" y="31"/>
                </a:cubicBezTo>
                <a:cubicBezTo>
                  <a:pt x="20" y="35"/>
                  <a:pt x="20" y="35"/>
                  <a:pt x="20" y="35"/>
                </a:cubicBezTo>
                <a:cubicBezTo>
                  <a:pt x="20" y="51"/>
                  <a:pt x="20" y="51"/>
                  <a:pt x="20" y="51"/>
                </a:cubicBezTo>
                <a:cubicBezTo>
                  <a:pt x="20" y="52"/>
                  <a:pt x="21" y="52"/>
                  <a:pt x="22" y="52"/>
                </a:cubicBezTo>
                <a:close/>
                <a:moveTo>
                  <a:pt x="0" y="34"/>
                </a:moveTo>
                <a:cubicBezTo>
                  <a:pt x="25" y="19"/>
                  <a:pt x="25" y="19"/>
                  <a:pt x="25" y="19"/>
                </a:cubicBezTo>
                <a:cubicBezTo>
                  <a:pt x="27" y="18"/>
                  <a:pt x="27" y="18"/>
                  <a:pt x="27" y="18"/>
                </a:cubicBezTo>
                <a:cubicBezTo>
                  <a:pt x="28" y="19"/>
                  <a:pt x="28" y="19"/>
                  <a:pt x="28" y="19"/>
                </a:cubicBezTo>
                <a:cubicBezTo>
                  <a:pt x="36" y="23"/>
                  <a:pt x="36" y="23"/>
                  <a:pt x="36" y="23"/>
                </a:cubicBezTo>
                <a:cubicBezTo>
                  <a:pt x="56" y="6"/>
                  <a:pt x="56" y="6"/>
                  <a:pt x="56" y="6"/>
                </a:cubicBezTo>
                <a:cubicBezTo>
                  <a:pt x="53" y="3"/>
                  <a:pt x="53" y="3"/>
                  <a:pt x="53" y="3"/>
                </a:cubicBezTo>
                <a:cubicBezTo>
                  <a:pt x="60" y="1"/>
                  <a:pt x="60" y="1"/>
                  <a:pt x="60" y="1"/>
                </a:cubicBezTo>
                <a:cubicBezTo>
                  <a:pt x="67" y="0"/>
                  <a:pt x="67" y="0"/>
                  <a:pt x="67" y="0"/>
                </a:cubicBezTo>
                <a:cubicBezTo>
                  <a:pt x="65" y="7"/>
                  <a:pt x="65" y="7"/>
                  <a:pt x="65" y="7"/>
                </a:cubicBezTo>
                <a:cubicBezTo>
                  <a:pt x="63" y="14"/>
                  <a:pt x="63" y="14"/>
                  <a:pt x="63" y="14"/>
                </a:cubicBezTo>
                <a:cubicBezTo>
                  <a:pt x="60" y="10"/>
                  <a:pt x="60" y="10"/>
                  <a:pt x="60" y="10"/>
                </a:cubicBezTo>
                <a:cubicBezTo>
                  <a:pt x="38" y="29"/>
                  <a:pt x="38" y="29"/>
                  <a:pt x="38" y="29"/>
                </a:cubicBezTo>
                <a:cubicBezTo>
                  <a:pt x="36" y="31"/>
                  <a:pt x="36" y="31"/>
                  <a:pt x="36" y="31"/>
                </a:cubicBezTo>
                <a:cubicBezTo>
                  <a:pt x="35" y="30"/>
                  <a:pt x="35" y="30"/>
                  <a:pt x="35" y="30"/>
                </a:cubicBezTo>
                <a:cubicBezTo>
                  <a:pt x="27" y="25"/>
                  <a:pt x="27" y="25"/>
                  <a:pt x="27" y="25"/>
                </a:cubicBezTo>
                <a:cubicBezTo>
                  <a:pt x="3" y="39"/>
                  <a:pt x="3" y="39"/>
                  <a:pt x="3" y="39"/>
                </a:cubicBezTo>
                <a:cubicBezTo>
                  <a:pt x="0" y="34"/>
                  <a:pt x="0" y="34"/>
                  <a:pt x="0" y="34"/>
                </a:cubicBezTo>
                <a:close/>
                <a:moveTo>
                  <a:pt x="6" y="52"/>
                </a:moveTo>
                <a:cubicBezTo>
                  <a:pt x="14" y="52"/>
                  <a:pt x="14" y="52"/>
                  <a:pt x="14" y="52"/>
                </a:cubicBezTo>
                <a:cubicBezTo>
                  <a:pt x="15" y="52"/>
                  <a:pt x="16" y="52"/>
                  <a:pt x="16" y="51"/>
                </a:cubicBezTo>
                <a:cubicBezTo>
                  <a:pt x="16" y="38"/>
                  <a:pt x="16" y="38"/>
                  <a:pt x="16" y="38"/>
                </a:cubicBezTo>
                <a:cubicBezTo>
                  <a:pt x="4" y="44"/>
                  <a:pt x="4" y="44"/>
                  <a:pt x="4" y="44"/>
                </a:cubicBezTo>
                <a:cubicBezTo>
                  <a:pt x="4" y="51"/>
                  <a:pt x="4" y="51"/>
                  <a:pt x="4" y="51"/>
                </a:cubicBezTo>
                <a:cubicBezTo>
                  <a:pt x="4" y="52"/>
                  <a:pt x="5" y="52"/>
                  <a:pt x="6" y="52"/>
                </a:cubicBezTo>
                <a:close/>
                <a:moveTo>
                  <a:pt x="38" y="52"/>
                </a:moveTo>
                <a:cubicBezTo>
                  <a:pt x="41" y="52"/>
                  <a:pt x="44" y="52"/>
                  <a:pt x="46" y="52"/>
                </a:cubicBezTo>
                <a:cubicBezTo>
                  <a:pt x="47" y="52"/>
                  <a:pt x="48" y="52"/>
                  <a:pt x="48" y="51"/>
                </a:cubicBezTo>
                <a:cubicBezTo>
                  <a:pt x="48" y="43"/>
                  <a:pt x="48" y="35"/>
                  <a:pt x="48" y="27"/>
                </a:cubicBezTo>
                <a:cubicBezTo>
                  <a:pt x="48" y="27"/>
                  <a:pt x="48" y="27"/>
                  <a:pt x="48" y="27"/>
                </a:cubicBezTo>
                <a:cubicBezTo>
                  <a:pt x="37" y="37"/>
                  <a:pt x="37" y="37"/>
                  <a:pt x="37" y="37"/>
                </a:cubicBezTo>
                <a:cubicBezTo>
                  <a:pt x="37" y="36"/>
                  <a:pt x="37" y="36"/>
                  <a:pt x="37" y="36"/>
                </a:cubicBezTo>
                <a:cubicBezTo>
                  <a:pt x="37" y="51"/>
                  <a:pt x="37" y="51"/>
                  <a:pt x="37" y="51"/>
                </a:cubicBezTo>
                <a:cubicBezTo>
                  <a:pt x="37" y="52"/>
                  <a:pt x="37" y="52"/>
                  <a:pt x="38" y="52"/>
                </a:cubicBezTo>
                <a:close/>
                <a:moveTo>
                  <a:pt x="55" y="52"/>
                </a:moveTo>
                <a:cubicBezTo>
                  <a:pt x="62" y="52"/>
                  <a:pt x="62" y="52"/>
                  <a:pt x="62" y="52"/>
                </a:cubicBezTo>
                <a:cubicBezTo>
                  <a:pt x="63" y="52"/>
                  <a:pt x="64" y="52"/>
                  <a:pt x="64" y="51"/>
                </a:cubicBezTo>
                <a:cubicBezTo>
                  <a:pt x="64" y="22"/>
                  <a:pt x="64" y="22"/>
                  <a:pt x="64" y="22"/>
                </a:cubicBezTo>
                <a:cubicBezTo>
                  <a:pt x="60" y="17"/>
                  <a:pt x="60" y="17"/>
                  <a:pt x="60" y="17"/>
                </a:cubicBezTo>
                <a:cubicBezTo>
                  <a:pt x="53" y="23"/>
                  <a:pt x="53" y="23"/>
                  <a:pt x="53" y="23"/>
                </a:cubicBezTo>
                <a:cubicBezTo>
                  <a:pt x="53" y="51"/>
                  <a:pt x="53" y="51"/>
                  <a:pt x="53" y="51"/>
                </a:cubicBezTo>
                <a:cubicBezTo>
                  <a:pt x="53" y="52"/>
                  <a:pt x="54" y="52"/>
                  <a:pt x="55" y="52"/>
                </a:cubicBezTo>
                <a:close/>
              </a:path>
            </a:pathLst>
          </a:custGeom>
          <a:solidFill>
            <a:schemeClr val="bg1"/>
          </a:solidFill>
          <a:ln>
            <a:noFill/>
          </a:ln>
        </p:spPr>
        <p:txBody>
          <a:body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方正黑体简体" panose="02010601030101010101" pitchFamily="2" charset="-122"/>
              <a:cs typeface="+mn-cs"/>
              <a:sym typeface="Arial" panose="020B0604020202020204" pitchFamily="34" charset="0"/>
            </a:endParaRPr>
          </a:p>
        </p:txBody>
      </p:sp>
      <p:sp>
        <p:nvSpPr>
          <p:cNvPr id="320" name="Freeform 415"/>
          <p:cNvSpPr>
            <a:spLocks noEditPoints="1"/>
          </p:cNvSpPr>
          <p:nvPr/>
        </p:nvSpPr>
        <p:spPr bwMode="auto">
          <a:xfrm>
            <a:off x="5976145" y="5798291"/>
            <a:ext cx="241300" cy="260350"/>
          </a:xfrm>
          <a:custGeom>
            <a:avLst/>
            <a:gdLst>
              <a:gd name="T0" fmla="*/ 21926 w 66"/>
              <a:gd name="T1" fmla="*/ 58686 h 71"/>
              <a:gd name="T2" fmla="*/ 69434 w 66"/>
              <a:gd name="T3" fmla="*/ 36678 h 71"/>
              <a:gd name="T4" fmla="*/ 65779 w 66"/>
              <a:gd name="T5" fmla="*/ 33011 h 71"/>
              <a:gd name="T6" fmla="*/ 18272 w 66"/>
              <a:gd name="T7" fmla="*/ 51350 h 71"/>
              <a:gd name="T8" fmla="*/ 21926 w 66"/>
              <a:gd name="T9" fmla="*/ 58686 h 71"/>
              <a:gd name="T10" fmla="*/ 127904 w 66"/>
              <a:gd name="T11" fmla="*/ 209067 h 71"/>
              <a:gd name="T12" fmla="*/ 138868 w 66"/>
              <a:gd name="T13" fmla="*/ 220071 h 71"/>
              <a:gd name="T14" fmla="*/ 146176 w 66"/>
              <a:gd name="T15" fmla="*/ 223739 h 71"/>
              <a:gd name="T16" fmla="*/ 146176 w 66"/>
              <a:gd name="T17" fmla="*/ 223739 h 71"/>
              <a:gd name="T18" fmla="*/ 153485 w 66"/>
              <a:gd name="T19" fmla="*/ 212735 h 71"/>
              <a:gd name="T20" fmla="*/ 164448 w 66"/>
              <a:gd name="T21" fmla="*/ 172389 h 71"/>
              <a:gd name="T22" fmla="*/ 168103 w 66"/>
              <a:gd name="T23" fmla="*/ 146714 h 71"/>
              <a:gd name="T24" fmla="*/ 241191 w 66"/>
              <a:gd name="T25" fmla="*/ 117371 h 71"/>
              <a:gd name="T26" fmla="*/ 230228 w 66"/>
              <a:gd name="T27" fmla="*/ 150382 h 71"/>
              <a:gd name="T28" fmla="*/ 200993 w 66"/>
              <a:gd name="T29" fmla="*/ 157717 h 71"/>
              <a:gd name="T30" fmla="*/ 197338 w 66"/>
              <a:gd name="T31" fmla="*/ 176057 h 71"/>
              <a:gd name="T32" fmla="*/ 186375 w 66"/>
              <a:gd name="T33" fmla="*/ 227406 h 71"/>
              <a:gd name="T34" fmla="*/ 168103 w 66"/>
              <a:gd name="T35" fmla="*/ 249413 h 71"/>
              <a:gd name="T36" fmla="*/ 138868 w 66"/>
              <a:gd name="T37" fmla="*/ 260417 h 71"/>
              <a:gd name="T38" fmla="*/ 113287 w 66"/>
              <a:gd name="T39" fmla="*/ 245746 h 71"/>
              <a:gd name="T40" fmla="*/ 95015 w 66"/>
              <a:gd name="T41" fmla="*/ 220071 h 71"/>
              <a:gd name="T42" fmla="*/ 62125 w 66"/>
              <a:gd name="T43" fmla="*/ 223739 h 71"/>
              <a:gd name="T44" fmla="*/ 21926 w 66"/>
              <a:gd name="T45" fmla="*/ 124707 h 71"/>
              <a:gd name="T46" fmla="*/ 29235 w 66"/>
              <a:gd name="T47" fmla="*/ 121039 h 71"/>
              <a:gd name="T48" fmla="*/ 18272 w 66"/>
              <a:gd name="T49" fmla="*/ 91696 h 71"/>
              <a:gd name="T50" fmla="*/ 18272 w 66"/>
              <a:gd name="T51" fmla="*/ 88028 h 71"/>
              <a:gd name="T52" fmla="*/ 18272 w 66"/>
              <a:gd name="T53" fmla="*/ 80693 h 71"/>
              <a:gd name="T54" fmla="*/ 10963 w 66"/>
              <a:gd name="T55" fmla="*/ 73357 h 71"/>
              <a:gd name="T56" fmla="*/ 10963 w 66"/>
              <a:gd name="T57" fmla="*/ 69689 h 71"/>
              <a:gd name="T58" fmla="*/ 3654 w 66"/>
              <a:gd name="T59" fmla="*/ 51350 h 71"/>
              <a:gd name="T60" fmla="*/ 0 w 66"/>
              <a:gd name="T61" fmla="*/ 47682 h 71"/>
              <a:gd name="T62" fmla="*/ 3654 w 66"/>
              <a:gd name="T63" fmla="*/ 25675 h 71"/>
              <a:gd name="T64" fmla="*/ 7309 w 66"/>
              <a:gd name="T65" fmla="*/ 22007 h 71"/>
              <a:gd name="T66" fmla="*/ 54816 w 66"/>
              <a:gd name="T67" fmla="*/ 0 h 71"/>
              <a:gd name="T68" fmla="*/ 62125 w 66"/>
              <a:gd name="T69" fmla="*/ 3668 h 71"/>
              <a:gd name="T70" fmla="*/ 76743 w 66"/>
              <a:gd name="T71" fmla="*/ 18339 h 71"/>
              <a:gd name="T72" fmla="*/ 76743 w 66"/>
              <a:gd name="T73" fmla="*/ 18339 h 71"/>
              <a:gd name="T74" fmla="*/ 84051 w 66"/>
              <a:gd name="T75" fmla="*/ 40346 h 71"/>
              <a:gd name="T76" fmla="*/ 84051 w 66"/>
              <a:gd name="T77" fmla="*/ 44014 h 71"/>
              <a:gd name="T78" fmla="*/ 84051 w 66"/>
              <a:gd name="T79" fmla="*/ 51350 h 71"/>
              <a:gd name="T80" fmla="*/ 91360 w 66"/>
              <a:gd name="T81" fmla="*/ 58686 h 71"/>
              <a:gd name="T82" fmla="*/ 95015 w 66"/>
              <a:gd name="T83" fmla="*/ 62353 h 71"/>
              <a:gd name="T84" fmla="*/ 105978 w 66"/>
              <a:gd name="T85" fmla="*/ 91696 h 71"/>
              <a:gd name="T86" fmla="*/ 113287 w 66"/>
              <a:gd name="T87" fmla="*/ 88028 h 71"/>
              <a:gd name="T88" fmla="*/ 153485 w 66"/>
              <a:gd name="T89" fmla="*/ 187060 h 71"/>
              <a:gd name="T90" fmla="*/ 127904 w 66"/>
              <a:gd name="T91" fmla="*/ 209067 h 71"/>
              <a:gd name="T92" fmla="*/ 43853 w 66"/>
              <a:gd name="T93" fmla="*/ 117371 h 71"/>
              <a:gd name="T94" fmla="*/ 91360 w 66"/>
              <a:gd name="T95" fmla="*/ 99032 h 71"/>
              <a:gd name="T96" fmla="*/ 84051 w 66"/>
              <a:gd name="T97" fmla="*/ 73357 h 71"/>
              <a:gd name="T98" fmla="*/ 32890 w 66"/>
              <a:gd name="T99" fmla="*/ 91696 h 71"/>
              <a:gd name="T100" fmla="*/ 43853 w 66"/>
              <a:gd name="T101" fmla="*/ 117371 h 71"/>
              <a:gd name="T102" fmla="*/ 54816 w 66"/>
              <a:gd name="T103" fmla="*/ 18339 h 71"/>
              <a:gd name="T104" fmla="*/ 58471 w 66"/>
              <a:gd name="T105" fmla="*/ 18339 h 71"/>
              <a:gd name="T106" fmla="*/ 18272 w 66"/>
              <a:gd name="T107" fmla="*/ 36678 h 71"/>
              <a:gd name="T108" fmla="*/ 18272 w 66"/>
              <a:gd name="T109" fmla="*/ 33011 h 71"/>
              <a:gd name="T110" fmla="*/ 54816 w 66"/>
              <a:gd name="T111" fmla="*/ 18339 h 71"/>
              <a:gd name="T112" fmla="*/ 69434 w 66"/>
              <a:gd name="T113" fmla="*/ 51350 h 71"/>
              <a:gd name="T114" fmla="*/ 73088 w 66"/>
              <a:gd name="T115" fmla="*/ 58686 h 71"/>
              <a:gd name="T116" fmla="*/ 73088 w 66"/>
              <a:gd name="T117" fmla="*/ 62353 h 71"/>
              <a:gd name="T118" fmla="*/ 32890 w 66"/>
              <a:gd name="T119" fmla="*/ 77025 h 71"/>
              <a:gd name="T120" fmla="*/ 32890 w 66"/>
              <a:gd name="T121" fmla="*/ 73357 h 71"/>
              <a:gd name="T122" fmla="*/ 29235 w 66"/>
              <a:gd name="T123" fmla="*/ 69689 h 71"/>
              <a:gd name="T124" fmla="*/ 69434 w 66"/>
              <a:gd name="T125" fmla="*/ 51350 h 7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66" h="71">
                <a:moveTo>
                  <a:pt x="6" y="16"/>
                </a:moveTo>
                <a:cubicBezTo>
                  <a:pt x="19" y="10"/>
                  <a:pt x="19" y="10"/>
                  <a:pt x="19" y="10"/>
                </a:cubicBezTo>
                <a:cubicBezTo>
                  <a:pt x="18" y="9"/>
                  <a:pt x="18" y="9"/>
                  <a:pt x="18" y="9"/>
                </a:cubicBezTo>
                <a:cubicBezTo>
                  <a:pt x="5" y="14"/>
                  <a:pt x="5" y="14"/>
                  <a:pt x="5" y="14"/>
                </a:cubicBezTo>
                <a:cubicBezTo>
                  <a:pt x="6" y="16"/>
                  <a:pt x="6" y="16"/>
                  <a:pt x="6" y="16"/>
                </a:cubicBezTo>
                <a:close/>
                <a:moveTo>
                  <a:pt x="35" y="57"/>
                </a:moveTo>
                <a:cubicBezTo>
                  <a:pt x="36" y="58"/>
                  <a:pt x="37" y="59"/>
                  <a:pt x="38" y="60"/>
                </a:cubicBezTo>
                <a:cubicBezTo>
                  <a:pt x="39" y="60"/>
                  <a:pt x="39" y="61"/>
                  <a:pt x="40" y="61"/>
                </a:cubicBezTo>
                <a:cubicBezTo>
                  <a:pt x="40" y="61"/>
                  <a:pt x="40" y="61"/>
                  <a:pt x="40" y="61"/>
                </a:cubicBezTo>
                <a:cubicBezTo>
                  <a:pt x="41" y="60"/>
                  <a:pt x="41" y="59"/>
                  <a:pt x="42" y="58"/>
                </a:cubicBezTo>
                <a:cubicBezTo>
                  <a:pt x="43" y="54"/>
                  <a:pt x="44" y="50"/>
                  <a:pt x="45" y="47"/>
                </a:cubicBezTo>
                <a:cubicBezTo>
                  <a:pt x="45" y="44"/>
                  <a:pt x="45" y="42"/>
                  <a:pt x="46" y="40"/>
                </a:cubicBezTo>
                <a:cubicBezTo>
                  <a:pt x="48" y="32"/>
                  <a:pt x="53" y="28"/>
                  <a:pt x="66" y="32"/>
                </a:cubicBezTo>
                <a:cubicBezTo>
                  <a:pt x="63" y="41"/>
                  <a:pt x="63" y="41"/>
                  <a:pt x="63" y="41"/>
                </a:cubicBezTo>
                <a:cubicBezTo>
                  <a:pt x="58" y="39"/>
                  <a:pt x="56" y="40"/>
                  <a:pt x="55" y="43"/>
                </a:cubicBezTo>
                <a:cubicBezTo>
                  <a:pt x="55" y="44"/>
                  <a:pt x="55" y="46"/>
                  <a:pt x="54" y="48"/>
                </a:cubicBezTo>
                <a:cubicBezTo>
                  <a:pt x="54" y="52"/>
                  <a:pt x="53" y="57"/>
                  <a:pt x="51" y="62"/>
                </a:cubicBezTo>
                <a:cubicBezTo>
                  <a:pt x="49" y="65"/>
                  <a:pt x="48" y="67"/>
                  <a:pt x="46" y="68"/>
                </a:cubicBezTo>
                <a:cubicBezTo>
                  <a:pt x="44" y="70"/>
                  <a:pt x="41" y="71"/>
                  <a:pt x="38" y="71"/>
                </a:cubicBezTo>
                <a:cubicBezTo>
                  <a:pt x="36" y="70"/>
                  <a:pt x="34" y="69"/>
                  <a:pt x="31" y="67"/>
                </a:cubicBezTo>
                <a:cubicBezTo>
                  <a:pt x="29" y="65"/>
                  <a:pt x="28" y="63"/>
                  <a:pt x="26" y="60"/>
                </a:cubicBezTo>
                <a:cubicBezTo>
                  <a:pt x="17" y="61"/>
                  <a:pt x="17" y="61"/>
                  <a:pt x="17" y="61"/>
                </a:cubicBezTo>
                <a:cubicBezTo>
                  <a:pt x="6" y="34"/>
                  <a:pt x="6" y="34"/>
                  <a:pt x="6" y="34"/>
                </a:cubicBezTo>
                <a:cubicBezTo>
                  <a:pt x="8" y="33"/>
                  <a:pt x="8" y="33"/>
                  <a:pt x="8" y="33"/>
                </a:cubicBezTo>
                <a:cubicBezTo>
                  <a:pt x="5" y="25"/>
                  <a:pt x="5" y="25"/>
                  <a:pt x="5" y="25"/>
                </a:cubicBezTo>
                <a:cubicBezTo>
                  <a:pt x="5" y="24"/>
                  <a:pt x="5" y="24"/>
                  <a:pt x="5" y="24"/>
                </a:cubicBezTo>
                <a:cubicBezTo>
                  <a:pt x="5" y="23"/>
                  <a:pt x="5" y="22"/>
                  <a:pt x="5" y="22"/>
                </a:cubicBezTo>
                <a:cubicBezTo>
                  <a:pt x="5" y="21"/>
                  <a:pt x="4" y="20"/>
                  <a:pt x="3" y="20"/>
                </a:cubicBezTo>
                <a:cubicBezTo>
                  <a:pt x="3" y="19"/>
                  <a:pt x="3" y="19"/>
                  <a:pt x="3" y="19"/>
                </a:cubicBezTo>
                <a:cubicBezTo>
                  <a:pt x="1" y="14"/>
                  <a:pt x="1" y="14"/>
                  <a:pt x="1" y="14"/>
                </a:cubicBezTo>
                <a:cubicBezTo>
                  <a:pt x="0" y="13"/>
                  <a:pt x="0" y="13"/>
                  <a:pt x="0" y="13"/>
                </a:cubicBezTo>
                <a:cubicBezTo>
                  <a:pt x="1" y="7"/>
                  <a:pt x="1" y="7"/>
                  <a:pt x="1" y="7"/>
                </a:cubicBezTo>
                <a:cubicBezTo>
                  <a:pt x="2" y="6"/>
                  <a:pt x="2" y="6"/>
                  <a:pt x="2" y="6"/>
                </a:cubicBezTo>
                <a:cubicBezTo>
                  <a:pt x="15" y="0"/>
                  <a:pt x="15" y="0"/>
                  <a:pt x="15" y="0"/>
                </a:cubicBezTo>
                <a:cubicBezTo>
                  <a:pt x="17" y="1"/>
                  <a:pt x="17" y="1"/>
                  <a:pt x="17" y="1"/>
                </a:cubicBezTo>
                <a:cubicBezTo>
                  <a:pt x="21" y="5"/>
                  <a:pt x="21" y="5"/>
                  <a:pt x="21" y="5"/>
                </a:cubicBezTo>
                <a:cubicBezTo>
                  <a:pt x="21" y="5"/>
                  <a:pt x="21" y="5"/>
                  <a:pt x="21" y="5"/>
                </a:cubicBezTo>
                <a:cubicBezTo>
                  <a:pt x="23" y="11"/>
                  <a:pt x="23" y="11"/>
                  <a:pt x="23" y="11"/>
                </a:cubicBezTo>
                <a:cubicBezTo>
                  <a:pt x="23" y="12"/>
                  <a:pt x="23" y="12"/>
                  <a:pt x="23" y="12"/>
                </a:cubicBezTo>
                <a:cubicBezTo>
                  <a:pt x="23" y="13"/>
                  <a:pt x="23" y="13"/>
                  <a:pt x="23" y="14"/>
                </a:cubicBezTo>
                <a:cubicBezTo>
                  <a:pt x="24" y="15"/>
                  <a:pt x="24" y="15"/>
                  <a:pt x="25" y="16"/>
                </a:cubicBezTo>
                <a:cubicBezTo>
                  <a:pt x="26" y="17"/>
                  <a:pt x="26" y="17"/>
                  <a:pt x="26" y="17"/>
                </a:cubicBezTo>
                <a:cubicBezTo>
                  <a:pt x="29" y="25"/>
                  <a:pt x="29" y="25"/>
                  <a:pt x="29" y="25"/>
                </a:cubicBezTo>
                <a:cubicBezTo>
                  <a:pt x="31" y="24"/>
                  <a:pt x="31" y="24"/>
                  <a:pt x="31" y="24"/>
                </a:cubicBezTo>
                <a:cubicBezTo>
                  <a:pt x="42" y="51"/>
                  <a:pt x="42" y="51"/>
                  <a:pt x="42" y="51"/>
                </a:cubicBezTo>
                <a:cubicBezTo>
                  <a:pt x="35" y="57"/>
                  <a:pt x="35" y="57"/>
                  <a:pt x="35" y="57"/>
                </a:cubicBezTo>
                <a:close/>
                <a:moveTo>
                  <a:pt x="12" y="32"/>
                </a:moveTo>
                <a:cubicBezTo>
                  <a:pt x="25" y="27"/>
                  <a:pt x="25" y="27"/>
                  <a:pt x="25" y="27"/>
                </a:cubicBezTo>
                <a:cubicBezTo>
                  <a:pt x="23" y="20"/>
                  <a:pt x="23" y="20"/>
                  <a:pt x="23" y="20"/>
                </a:cubicBezTo>
                <a:cubicBezTo>
                  <a:pt x="9" y="25"/>
                  <a:pt x="9" y="25"/>
                  <a:pt x="9" y="25"/>
                </a:cubicBezTo>
                <a:cubicBezTo>
                  <a:pt x="12" y="32"/>
                  <a:pt x="12" y="32"/>
                  <a:pt x="12" y="32"/>
                </a:cubicBezTo>
                <a:close/>
                <a:moveTo>
                  <a:pt x="15" y="5"/>
                </a:moveTo>
                <a:cubicBezTo>
                  <a:pt x="16" y="5"/>
                  <a:pt x="16" y="5"/>
                  <a:pt x="16" y="5"/>
                </a:cubicBezTo>
                <a:cubicBezTo>
                  <a:pt x="5" y="10"/>
                  <a:pt x="5" y="10"/>
                  <a:pt x="5" y="10"/>
                </a:cubicBezTo>
                <a:cubicBezTo>
                  <a:pt x="5" y="9"/>
                  <a:pt x="5" y="9"/>
                  <a:pt x="5" y="9"/>
                </a:cubicBezTo>
                <a:cubicBezTo>
                  <a:pt x="15" y="5"/>
                  <a:pt x="15" y="5"/>
                  <a:pt x="15" y="5"/>
                </a:cubicBezTo>
                <a:close/>
                <a:moveTo>
                  <a:pt x="19" y="14"/>
                </a:moveTo>
                <a:cubicBezTo>
                  <a:pt x="20" y="15"/>
                  <a:pt x="20" y="15"/>
                  <a:pt x="20" y="16"/>
                </a:cubicBezTo>
                <a:cubicBezTo>
                  <a:pt x="20" y="16"/>
                  <a:pt x="20" y="16"/>
                  <a:pt x="20" y="17"/>
                </a:cubicBezTo>
                <a:cubicBezTo>
                  <a:pt x="9" y="21"/>
                  <a:pt x="9" y="21"/>
                  <a:pt x="9" y="21"/>
                </a:cubicBezTo>
                <a:cubicBezTo>
                  <a:pt x="9" y="21"/>
                  <a:pt x="9" y="21"/>
                  <a:pt x="9" y="20"/>
                </a:cubicBezTo>
                <a:cubicBezTo>
                  <a:pt x="9" y="20"/>
                  <a:pt x="8" y="19"/>
                  <a:pt x="8" y="19"/>
                </a:cubicBezTo>
                <a:lnTo>
                  <a:pt x="19" y="14"/>
                </a:lnTo>
                <a:close/>
              </a:path>
            </a:pathLst>
          </a:custGeom>
          <a:solidFill>
            <a:schemeClr val="bg1"/>
          </a:solidFill>
          <a:ln>
            <a:noFill/>
          </a:ln>
        </p:spPr>
        <p:txBody>
          <a:body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方正黑体简体" panose="02010601030101010101" pitchFamily="2" charset="-122"/>
              <a:cs typeface="+mn-cs"/>
              <a:sym typeface="Arial" panose="020B0604020202020204" pitchFamily="34" charset="0"/>
            </a:endParaRPr>
          </a:p>
        </p:txBody>
      </p:sp>
      <p:sp>
        <p:nvSpPr>
          <p:cNvPr id="321" name="Freeform 416"/>
          <p:cNvSpPr>
            <a:spLocks noEditPoints="1"/>
          </p:cNvSpPr>
          <p:nvPr/>
        </p:nvSpPr>
        <p:spPr bwMode="auto">
          <a:xfrm>
            <a:off x="4820445" y="5801466"/>
            <a:ext cx="201613" cy="254000"/>
          </a:xfrm>
          <a:custGeom>
            <a:avLst/>
            <a:gdLst>
              <a:gd name="T0" fmla="*/ 160794 w 55"/>
              <a:gd name="T1" fmla="*/ 29383 h 69"/>
              <a:gd name="T2" fmla="*/ 175412 w 55"/>
              <a:gd name="T3" fmla="*/ 150586 h 69"/>
              <a:gd name="T4" fmla="*/ 160794 w 55"/>
              <a:gd name="T5" fmla="*/ 102840 h 69"/>
              <a:gd name="T6" fmla="*/ 142522 w 55"/>
              <a:gd name="T7" fmla="*/ 47747 h 69"/>
              <a:gd name="T8" fmla="*/ 47507 w 55"/>
              <a:gd name="T9" fmla="*/ 47747 h 69"/>
              <a:gd name="T10" fmla="*/ 47507 w 55"/>
              <a:gd name="T11" fmla="*/ 143241 h 69"/>
              <a:gd name="T12" fmla="*/ 98669 w 55"/>
              <a:gd name="T13" fmla="*/ 165278 h 69"/>
              <a:gd name="T14" fmla="*/ 98669 w 55"/>
              <a:gd name="T15" fmla="*/ 190988 h 69"/>
              <a:gd name="T16" fmla="*/ 25581 w 55"/>
              <a:gd name="T17" fmla="*/ 165278 h 69"/>
              <a:gd name="T18" fmla="*/ 25581 w 55"/>
              <a:gd name="T19" fmla="*/ 29383 h 69"/>
              <a:gd name="T20" fmla="*/ 131559 w 55"/>
              <a:gd name="T21" fmla="*/ 102840 h 69"/>
              <a:gd name="T22" fmla="*/ 120596 w 55"/>
              <a:gd name="T23" fmla="*/ 168951 h 69"/>
              <a:gd name="T24" fmla="*/ 109633 w 55"/>
              <a:gd name="T25" fmla="*/ 179969 h 69"/>
              <a:gd name="T26" fmla="*/ 135213 w 55"/>
              <a:gd name="T27" fmla="*/ 253426 h 69"/>
              <a:gd name="T28" fmla="*/ 186375 w 55"/>
              <a:gd name="T29" fmla="*/ 231389 h 69"/>
              <a:gd name="T30" fmla="*/ 197339 w 55"/>
              <a:gd name="T31" fmla="*/ 168951 h 69"/>
              <a:gd name="T32" fmla="*/ 182721 w 55"/>
              <a:gd name="T33" fmla="*/ 168951 h 69"/>
              <a:gd name="T34" fmla="*/ 168103 w 55"/>
              <a:gd name="T35" fmla="*/ 161605 h 69"/>
              <a:gd name="T36" fmla="*/ 164449 w 55"/>
              <a:gd name="T37" fmla="*/ 161605 h 69"/>
              <a:gd name="T38" fmla="*/ 149831 w 55"/>
              <a:gd name="T39" fmla="*/ 102840 h 69"/>
              <a:gd name="T40" fmla="*/ 84052 w 55"/>
              <a:gd name="T41" fmla="*/ 55093 h 69"/>
              <a:gd name="T42" fmla="*/ 95015 w 55"/>
              <a:gd name="T43" fmla="*/ 69784 h 69"/>
              <a:gd name="T44" fmla="*/ 109633 w 55"/>
              <a:gd name="T45" fmla="*/ 55093 h 69"/>
              <a:gd name="T46" fmla="*/ 95015 w 55"/>
              <a:gd name="T47" fmla="*/ 44074 h 69"/>
              <a:gd name="T48" fmla="*/ 84052 w 55"/>
              <a:gd name="T49" fmla="*/ 55093 h 69"/>
              <a:gd name="T50" fmla="*/ 113287 w 55"/>
              <a:gd name="T51" fmla="*/ 73457 h 69"/>
              <a:gd name="T52" fmla="*/ 73088 w 55"/>
              <a:gd name="T53" fmla="*/ 88148 h 69"/>
              <a:gd name="T54" fmla="*/ 84052 w 55"/>
              <a:gd name="T55" fmla="*/ 88148 h 69"/>
              <a:gd name="T56" fmla="*/ 84052 w 55"/>
              <a:gd name="T57" fmla="*/ 124877 h 69"/>
              <a:gd name="T58" fmla="*/ 76743 w 55"/>
              <a:gd name="T59" fmla="*/ 132222 h 69"/>
              <a:gd name="T60" fmla="*/ 73088 w 55"/>
              <a:gd name="T61" fmla="*/ 143241 h 69"/>
              <a:gd name="T62" fmla="*/ 113287 w 55"/>
              <a:gd name="T63" fmla="*/ 128549 h 69"/>
              <a:gd name="T64" fmla="*/ 113287 w 55"/>
              <a:gd name="T65" fmla="*/ 124877 h 69"/>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55" h="69">
                <a:moveTo>
                  <a:pt x="26" y="0"/>
                </a:moveTo>
                <a:cubicBezTo>
                  <a:pt x="33" y="0"/>
                  <a:pt x="40" y="3"/>
                  <a:pt x="44" y="8"/>
                </a:cubicBezTo>
                <a:cubicBezTo>
                  <a:pt x="49" y="12"/>
                  <a:pt x="52" y="19"/>
                  <a:pt x="52" y="26"/>
                </a:cubicBezTo>
                <a:cubicBezTo>
                  <a:pt x="52" y="31"/>
                  <a:pt x="51" y="37"/>
                  <a:pt x="48" y="41"/>
                </a:cubicBezTo>
                <a:cubicBezTo>
                  <a:pt x="46" y="40"/>
                  <a:pt x="46" y="40"/>
                  <a:pt x="46" y="40"/>
                </a:cubicBezTo>
                <a:cubicBezTo>
                  <a:pt x="44" y="28"/>
                  <a:pt x="44" y="28"/>
                  <a:pt x="44" y="28"/>
                </a:cubicBezTo>
                <a:cubicBezTo>
                  <a:pt x="44" y="27"/>
                  <a:pt x="44" y="27"/>
                  <a:pt x="44" y="26"/>
                </a:cubicBezTo>
                <a:cubicBezTo>
                  <a:pt x="44" y="21"/>
                  <a:pt x="42" y="16"/>
                  <a:pt x="39" y="13"/>
                </a:cubicBezTo>
                <a:cubicBezTo>
                  <a:pt x="36" y="10"/>
                  <a:pt x="31" y="8"/>
                  <a:pt x="26" y="8"/>
                </a:cubicBezTo>
                <a:cubicBezTo>
                  <a:pt x="21" y="8"/>
                  <a:pt x="16" y="10"/>
                  <a:pt x="13" y="13"/>
                </a:cubicBezTo>
                <a:cubicBezTo>
                  <a:pt x="10" y="16"/>
                  <a:pt x="7" y="21"/>
                  <a:pt x="7" y="26"/>
                </a:cubicBezTo>
                <a:cubicBezTo>
                  <a:pt x="7" y="31"/>
                  <a:pt x="10" y="36"/>
                  <a:pt x="13" y="39"/>
                </a:cubicBezTo>
                <a:cubicBezTo>
                  <a:pt x="16" y="43"/>
                  <a:pt x="21" y="45"/>
                  <a:pt x="26" y="45"/>
                </a:cubicBezTo>
                <a:cubicBezTo>
                  <a:pt x="26" y="45"/>
                  <a:pt x="27" y="45"/>
                  <a:pt x="27" y="45"/>
                </a:cubicBezTo>
                <a:cubicBezTo>
                  <a:pt x="26" y="49"/>
                  <a:pt x="26" y="49"/>
                  <a:pt x="26" y="49"/>
                </a:cubicBezTo>
                <a:cubicBezTo>
                  <a:pt x="27" y="52"/>
                  <a:pt x="27" y="52"/>
                  <a:pt x="27" y="52"/>
                </a:cubicBezTo>
                <a:cubicBezTo>
                  <a:pt x="27" y="52"/>
                  <a:pt x="26" y="52"/>
                  <a:pt x="26" y="52"/>
                </a:cubicBezTo>
                <a:cubicBezTo>
                  <a:pt x="19" y="52"/>
                  <a:pt x="12" y="49"/>
                  <a:pt x="7" y="45"/>
                </a:cubicBezTo>
                <a:cubicBezTo>
                  <a:pt x="3" y="40"/>
                  <a:pt x="0" y="33"/>
                  <a:pt x="0" y="26"/>
                </a:cubicBezTo>
                <a:cubicBezTo>
                  <a:pt x="0" y="19"/>
                  <a:pt x="3" y="12"/>
                  <a:pt x="7" y="8"/>
                </a:cubicBezTo>
                <a:cubicBezTo>
                  <a:pt x="12" y="3"/>
                  <a:pt x="19" y="0"/>
                  <a:pt x="26" y="0"/>
                </a:cubicBezTo>
                <a:close/>
                <a:moveTo>
                  <a:pt x="36" y="28"/>
                </a:moveTo>
                <a:cubicBezTo>
                  <a:pt x="34" y="47"/>
                  <a:pt x="34" y="47"/>
                  <a:pt x="34" y="47"/>
                </a:cubicBezTo>
                <a:cubicBezTo>
                  <a:pt x="33" y="46"/>
                  <a:pt x="33" y="46"/>
                  <a:pt x="33" y="46"/>
                </a:cubicBezTo>
                <a:cubicBezTo>
                  <a:pt x="31" y="47"/>
                  <a:pt x="31" y="47"/>
                  <a:pt x="31" y="47"/>
                </a:cubicBezTo>
                <a:cubicBezTo>
                  <a:pt x="30" y="49"/>
                  <a:pt x="30" y="49"/>
                  <a:pt x="30" y="49"/>
                </a:cubicBezTo>
                <a:cubicBezTo>
                  <a:pt x="36" y="64"/>
                  <a:pt x="36" y="64"/>
                  <a:pt x="36" y="64"/>
                </a:cubicBezTo>
                <a:cubicBezTo>
                  <a:pt x="37" y="69"/>
                  <a:pt x="37" y="69"/>
                  <a:pt x="37" y="69"/>
                </a:cubicBezTo>
                <a:cubicBezTo>
                  <a:pt x="51" y="69"/>
                  <a:pt x="51" y="69"/>
                  <a:pt x="51" y="69"/>
                </a:cubicBezTo>
                <a:cubicBezTo>
                  <a:pt x="51" y="63"/>
                  <a:pt x="51" y="63"/>
                  <a:pt x="51" y="63"/>
                </a:cubicBezTo>
                <a:cubicBezTo>
                  <a:pt x="55" y="48"/>
                  <a:pt x="55" y="48"/>
                  <a:pt x="55" y="48"/>
                </a:cubicBezTo>
                <a:cubicBezTo>
                  <a:pt x="54" y="46"/>
                  <a:pt x="54" y="46"/>
                  <a:pt x="54" y="46"/>
                </a:cubicBezTo>
                <a:cubicBezTo>
                  <a:pt x="51" y="45"/>
                  <a:pt x="51" y="45"/>
                  <a:pt x="51" y="45"/>
                </a:cubicBezTo>
                <a:cubicBezTo>
                  <a:pt x="50" y="46"/>
                  <a:pt x="50" y="46"/>
                  <a:pt x="50" y="46"/>
                </a:cubicBezTo>
                <a:cubicBezTo>
                  <a:pt x="49" y="45"/>
                  <a:pt x="49" y="45"/>
                  <a:pt x="49" y="45"/>
                </a:cubicBezTo>
                <a:cubicBezTo>
                  <a:pt x="46" y="44"/>
                  <a:pt x="46" y="44"/>
                  <a:pt x="46" y="44"/>
                </a:cubicBezTo>
                <a:cubicBezTo>
                  <a:pt x="45" y="45"/>
                  <a:pt x="45" y="45"/>
                  <a:pt x="45" y="45"/>
                </a:cubicBezTo>
                <a:cubicBezTo>
                  <a:pt x="45" y="44"/>
                  <a:pt x="45" y="44"/>
                  <a:pt x="45" y="44"/>
                </a:cubicBezTo>
                <a:cubicBezTo>
                  <a:pt x="42" y="44"/>
                  <a:pt x="42" y="44"/>
                  <a:pt x="42" y="44"/>
                </a:cubicBezTo>
                <a:cubicBezTo>
                  <a:pt x="41" y="28"/>
                  <a:pt x="41" y="28"/>
                  <a:pt x="41" y="28"/>
                </a:cubicBezTo>
                <a:cubicBezTo>
                  <a:pt x="36" y="28"/>
                  <a:pt x="36" y="28"/>
                  <a:pt x="36" y="28"/>
                </a:cubicBezTo>
                <a:close/>
                <a:moveTo>
                  <a:pt x="23" y="15"/>
                </a:moveTo>
                <a:cubicBezTo>
                  <a:pt x="23" y="16"/>
                  <a:pt x="23" y="17"/>
                  <a:pt x="24" y="18"/>
                </a:cubicBezTo>
                <a:cubicBezTo>
                  <a:pt x="24" y="19"/>
                  <a:pt x="25" y="19"/>
                  <a:pt x="26" y="19"/>
                </a:cubicBezTo>
                <a:cubicBezTo>
                  <a:pt x="27" y="19"/>
                  <a:pt x="28" y="19"/>
                  <a:pt x="29" y="18"/>
                </a:cubicBezTo>
                <a:cubicBezTo>
                  <a:pt x="30" y="17"/>
                  <a:pt x="30" y="16"/>
                  <a:pt x="30" y="15"/>
                </a:cubicBezTo>
                <a:cubicBezTo>
                  <a:pt x="30" y="14"/>
                  <a:pt x="30" y="13"/>
                  <a:pt x="29" y="13"/>
                </a:cubicBezTo>
                <a:cubicBezTo>
                  <a:pt x="28" y="12"/>
                  <a:pt x="27" y="12"/>
                  <a:pt x="26" y="12"/>
                </a:cubicBezTo>
                <a:cubicBezTo>
                  <a:pt x="25" y="12"/>
                  <a:pt x="24" y="12"/>
                  <a:pt x="24" y="13"/>
                </a:cubicBezTo>
                <a:cubicBezTo>
                  <a:pt x="23" y="13"/>
                  <a:pt x="23" y="14"/>
                  <a:pt x="23" y="15"/>
                </a:cubicBezTo>
                <a:close/>
                <a:moveTo>
                  <a:pt x="31" y="34"/>
                </a:moveTo>
                <a:cubicBezTo>
                  <a:pt x="31" y="20"/>
                  <a:pt x="31" y="20"/>
                  <a:pt x="31" y="20"/>
                </a:cubicBezTo>
                <a:cubicBezTo>
                  <a:pt x="20" y="20"/>
                  <a:pt x="20" y="20"/>
                  <a:pt x="20" y="20"/>
                </a:cubicBezTo>
                <a:cubicBezTo>
                  <a:pt x="20" y="24"/>
                  <a:pt x="20" y="24"/>
                  <a:pt x="20" y="24"/>
                </a:cubicBezTo>
                <a:cubicBezTo>
                  <a:pt x="21" y="24"/>
                  <a:pt x="21" y="24"/>
                  <a:pt x="21" y="24"/>
                </a:cubicBezTo>
                <a:cubicBezTo>
                  <a:pt x="22" y="24"/>
                  <a:pt x="22" y="24"/>
                  <a:pt x="23" y="24"/>
                </a:cubicBezTo>
                <a:cubicBezTo>
                  <a:pt x="23" y="25"/>
                  <a:pt x="23" y="25"/>
                  <a:pt x="23" y="26"/>
                </a:cubicBezTo>
                <a:cubicBezTo>
                  <a:pt x="23" y="34"/>
                  <a:pt x="23" y="34"/>
                  <a:pt x="23" y="34"/>
                </a:cubicBezTo>
                <a:cubicBezTo>
                  <a:pt x="23" y="35"/>
                  <a:pt x="23" y="35"/>
                  <a:pt x="23" y="35"/>
                </a:cubicBezTo>
                <a:cubicBezTo>
                  <a:pt x="22" y="36"/>
                  <a:pt x="22" y="36"/>
                  <a:pt x="21" y="36"/>
                </a:cubicBezTo>
                <a:cubicBezTo>
                  <a:pt x="20" y="36"/>
                  <a:pt x="20" y="36"/>
                  <a:pt x="20" y="36"/>
                </a:cubicBezTo>
                <a:cubicBezTo>
                  <a:pt x="20" y="39"/>
                  <a:pt x="20" y="39"/>
                  <a:pt x="20" y="39"/>
                </a:cubicBezTo>
                <a:cubicBezTo>
                  <a:pt x="31" y="39"/>
                  <a:pt x="31" y="39"/>
                  <a:pt x="31" y="39"/>
                </a:cubicBezTo>
                <a:cubicBezTo>
                  <a:pt x="31" y="35"/>
                  <a:pt x="31" y="35"/>
                  <a:pt x="31" y="35"/>
                </a:cubicBezTo>
                <a:cubicBezTo>
                  <a:pt x="31" y="35"/>
                  <a:pt x="31" y="35"/>
                  <a:pt x="31" y="35"/>
                </a:cubicBezTo>
                <a:cubicBezTo>
                  <a:pt x="31" y="35"/>
                  <a:pt x="31" y="35"/>
                  <a:pt x="31" y="34"/>
                </a:cubicBezTo>
                <a:close/>
              </a:path>
            </a:pathLst>
          </a:custGeom>
          <a:solidFill>
            <a:schemeClr val="bg1"/>
          </a:solidFill>
          <a:ln>
            <a:noFill/>
          </a:ln>
        </p:spPr>
        <p:txBody>
          <a:body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方正黑体简体" panose="02010601030101010101" pitchFamily="2" charset="-122"/>
              <a:cs typeface="+mn-cs"/>
              <a:sym typeface="Arial" panose="020B0604020202020204" pitchFamily="34" charset="0"/>
            </a:endParaRPr>
          </a:p>
        </p:txBody>
      </p:sp>
      <p:sp>
        <p:nvSpPr>
          <p:cNvPr id="322" name="Freeform 418"/>
          <p:cNvSpPr>
            <a:spLocks noEditPoints="1"/>
          </p:cNvSpPr>
          <p:nvPr/>
        </p:nvSpPr>
        <p:spPr bwMode="auto">
          <a:xfrm>
            <a:off x="5204620" y="5801466"/>
            <a:ext cx="227013" cy="236537"/>
          </a:xfrm>
          <a:custGeom>
            <a:avLst/>
            <a:gdLst>
              <a:gd name="T0" fmla="*/ 109940 w 62"/>
              <a:gd name="T1" fmla="*/ 58987 h 64"/>
              <a:gd name="T2" fmla="*/ 10994 w 62"/>
              <a:gd name="T3" fmla="*/ 110601 h 64"/>
              <a:gd name="T4" fmla="*/ 146586 w 62"/>
              <a:gd name="T5" fmla="*/ 202768 h 64"/>
              <a:gd name="T6" fmla="*/ 219880 w 62"/>
              <a:gd name="T7" fmla="*/ 235948 h 64"/>
              <a:gd name="T8" fmla="*/ 146586 w 62"/>
              <a:gd name="T9" fmla="*/ 202768 h 64"/>
              <a:gd name="T10" fmla="*/ 175904 w 62"/>
              <a:gd name="T11" fmla="*/ 184334 h 64"/>
              <a:gd name="T12" fmla="*/ 183233 w 62"/>
              <a:gd name="T13" fmla="*/ 199081 h 64"/>
              <a:gd name="T14" fmla="*/ 190562 w 62"/>
              <a:gd name="T15" fmla="*/ 184334 h 64"/>
              <a:gd name="T16" fmla="*/ 175904 w 62"/>
              <a:gd name="T17" fmla="*/ 165901 h 64"/>
              <a:gd name="T18" fmla="*/ 120934 w 62"/>
              <a:gd name="T19" fmla="*/ 162214 h 64"/>
              <a:gd name="T20" fmla="*/ 0 w 62"/>
              <a:gd name="T21" fmla="*/ 235948 h 64"/>
              <a:gd name="T22" fmla="*/ 179568 w 62"/>
              <a:gd name="T23" fmla="*/ 106914 h 64"/>
              <a:gd name="T24" fmla="*/ 179568 w 62"/>
              <a:gd name="T25" fmla="*/ 158528 h 64"/>
              <a:gd name="T26" fmla="*/ 179568 w 62"/>
              <a:gd name="T27" fmla="*/ 106914 h 64"/>
              <a:gd name="T28" fmla="*/ 128263 w 62"/>
              <a:gd name="T29" fmla="*/ 103227 h 64"/>
              <a:gd name="T30" fmla="*/ 146586 w 62"/>
              <a:gd name="T31" fmla="*/ 106914 h 64"/>
              <a:gd name="T32" fmla="*/ 135592 w 62"/>
              <a:gd name="T33" fmla="*/ 88481 h 64"/>
              <a:gd name="T34" fmla="*/ 113605 w 62"/>
              <a:gd name="T35" fmla="*/ 92167 h 64"/>
              <a:gd name="T36" fmla="*/ 80623 w 62"/>
              <a:gd name="T37" fmla="*/ 44240 h 64"/>
              <a:gd name="T38" fmla="*/ 69629 w 62"/>
              <a:gd name="T39" fmla="*/ 0 h 64"/>
              <a:gd name="T40" fmla="*/ 91617 w 62"/>
              <a:gd name="T41" fmla="*/ 3687 h 64"/>
              <a:gd name="T42" fmla="*/ 95281 w 62"/>
              <a:gd name="T43" fmla="*/ 22120 h 64"/>
              <a:gd name="T44" fmla="*/ 80623 w 62"/>
              <a:gd name="T45" fmla="*/ 29494 h 64"/>
              <a:gd name="T46" fmla="*/ 84287 w 62"/>
              <a:gd name="T47" fmla="*/ 11060 h 64"/>
              <a:gd name="T48" fmla="*/ 80623 w 62"/>
              <a:gd name="T49" fmla="*/ 22120 h 64"/>
              <a:gd name="T50" fmla="*/ 106275 w 62"/>
              <a:gd name="T51" fmla="*/ 44240 h 64"/>
              <a:gd name="T52" fmla="*/ 95281 w 62"/>
              <a:gd name="T53" fmla="*/ 0 h 64"/>
              <a:gd name="T54" fmla="*/ 106275 w 62"/>
              <a:gd name="T55" fmla="*/ 44240 h 64"/>
              <a:gd name="T56" fmla="*/ 120934 w 62"/>
              <a:gd name="T57" fmla="*/ 44240 h 64"/>
              <a:gd name="T58" fmla="*/ 113605 w 62"/>
              <a:gd name="T59" fmla="*/ 44240 h 64"/>
              <a:gd name="T60" fmla="*/ 106275 w 62"/>
              <a:gd name="T61" fmla="*/ 33180 h 64"/>
              <a:gd name="T62" fmla="*/ 117269 w 62"/>
              <a:gd name="T63" fmla="*/ 25807 h 64"/>
              <a:gd name="T64" fmla="*/ 117269 w 62"/>
              <a:gd name="T65" fmla="*/ 14747 h 64"/>
              <a:gd name="T66" fmla="*/ 113605 w 62"/>
              <a:gd name="T67" fmla="*/ 18433 h 64"/>
              <a:gd name="T68" fmla="*/ 117269 w 62"/>
              <a:gd name="T69" fmla="*/ 22120 h 64"/>
              <a:gd name="T70" fmla="*/ 106275 w 62"/>
              <a:gd name="T71" fmla="*/ 14747 h 64"/>
              <a:gd name="T72" fmla="*/ 128263 w 62"/>
              <a:gd name="T73" fmla="*/ 14747 h 64"/>
              <a:gd name="T74" fmla="*/ 117269 w 62"/>
              <a:gd name="T75" fmla="*/ 36867 h 64"/>
              <a:gd name="T76" fmla="*/ 117269 w 62"/>
              <a:gd name="T77" fmla="*/ 33180 h 64"/>
              <a:gd name="T78" fmla="*/ 117269 w 62"/>
              <a:gd name="T79" fmla="*/ 40554 h 64"/>
              <a:gd name="T80" fmla="*/ 150251 w 62"/>
              <a:gd name="T81" fmla="*/ 44240 h 64"/>
              <a:gd name="T82" fmla="*/ 142922 w 62"/>
              <a:gd name="T83" fmla="*/ 14747 h 64"/>
              <a:gd name="T84" fmla="*/ 139257 w 62"/>
              <a:gd name="T85" fmla="*/ 14747 h 64"/>
              <a:gd name="T86" fmla="*/ 128263 w 62"/>
              <a:gd name="T87" fmla="*/ 44240 h 64"/>
              <a:gd name="T88" fmla="*/ 139257 w 62"/>
              <a:gd name="T89" fmla="*/ 7373 h 64"/>
              <a:gd name="T90" fmla="*/ 142922 w 62"/>
              <a:gd name="T91" fmla="*/ 7373 h 64"/>
              <a:gd name="T92" fmla="*/ 150251 w 62"/>
              <a:gd name="T93" fmla="*/ 14747 h 64"/>
              <a:gd name="T94" fmla="*/ 51305 w 62"/>
              <a:gd name="T95" fmla="*/ 121661 h 64"/>
              <a:gd name="T96" fmla="*/ 43976 w 62"/>
              <a:gd name="T97" fmla="*/ 140094 h 64"/>
              <a:gd name="T98" fmla="*/ 73293 w 62"/>
              <a:gd name="T99" fmla="*/ 140094 h 64"/>
              <a:gd name="T100" fmla="*/ 65964 w 62"/>
              <a:gd name="T101" fmla="*/ 121661 h 64"/>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62" h="64">
                <a:moveTo>
                  <a:pt x="3" y="16"/>
                </a:moveTo>
                <a:cubicBezTo>
                  <a:pt x="30" y="16"/>
                  <a:pt x="30" y="16"/>
                  <a:pt x="30" y="16"/>
                </a:cubicBezTo>
                <a:cubicBezTo>
                  <a:pt x="30" y="30"/>
                  <a:pt x="30" y="30"/>
                  <a:pt x="30" y="30"/>
                </a:cubicBezTo>
                <a:cubicBezTo>
                  <a:pt x="3" y="30"/>
                  <a:pt x="3" y="30"/>
                  <a:pt x="3" y="30"/>
                </a:cubicBezTo>
                <a:cubicBezTo>
                  <a:pt x="3" y="16"/>
                  <a:pt x="3" y="16"/>
                  <a:pt x="3" y="16"/>
                </a:cubicBezTo>
                <a:close/>
                <a:moveTo>
                  <a:pt x="40" y="55"/>
                </a:moveTo>
                <a:cubicBezTo>
                  <a:pt x="60" y="55"/>
                  <a:pt x="60" y="55"/>
                  <a:pt x="60" y="55"/>
                </a:cubicBezTo>
                <a:cubicBezTo>
                  <a:pt x="60" y="64"/>
                  <a:pt x="60" y="64"/>
                  <a:pt x="60" y="64"/>
                </a:cubicBezTo>
                <a:cubicBezTo>
                  <a:pt x="40" y="64"/>
                  <a:pt x="40" y="64"/>
                  <a:pt x="40" y="64"/>
                </a:cubicBezTo>
                <a:cubicBezTo>
                  <a:pt x="40" y="55"/>
                  <a:pt x="40" y="55"/>
                  <a:pt x="40" y="55"/>
                </a:cubicBezTo>
                <a:close/>
                <a:moveTo>
                  <a:pt x="48" y="45"/>
                </a:moveTo>
                <a:cubicBezTo>
                  <a:pt x="48" y="50"/>
                  <a:pt x="48" y="50"/>
                  <a:pt x="48" y="50"/>
                </a:cubicBezTo>
                <a:cubicBezTo>
                  <a:pt x="46" y="50"/>
                  <a:pt x="46" y="50"/>
                  <a:pt x="46" y="50"/>
                </a:cubicBezTo>
                <a:cubicBezTo>
                  <a:pt x="50" y="54"/>
                  <a:pt x="50" y="54"/>
                  <a:pt x="50" y="54"/>
                </a:cubicBezTo>
                <a:cubicBezTo>
                  <a:pt x="54" y="50"/>
                  <a:pt x="54" y="50"/>
                  <a:pt x="54" y="50"/>
                </a:cubicBezTo>
                <a:cubicBezTo>
                  <a:pt x="52" y="50"/>
                  <a:pt x="52" y="50"/>
                  <a:pt x="52" y="50"/>
                </a:cubicBezTo>
                <a:cubicBezTo>
                  <a:pt x="52" y="45"/>
                  <a:pt x="52" y="45"/>
                  <a:pt x="52" y="45"/>
                </a:cubicBezTo>
                <a:cubicBezTo>
                  <a:pt x="48" y="45"/>
                  <a:pt x="48" y="45"/>
                  <a:pt x="48" y="45"/>
                </a:cubicBezTo>
                <a:close/>
                <a:moveTo>
                  <a:pt x="0" y="44"/>
                </a:moveTo>
                <a:cubicBezTo>
                  <a:pt x="33" y="44"/>
                  <a:pt x="33" y="44"/>
                  <a:pt x="33" y="44"/>
                </a:cubicBezTo>
                <a:cubicBezTo>
                  <a:pt x="33" y="64"/>
                  <a:pt x="33" y="64"/>
                  <a:pt x="33" y="64"/>
                </a:cubicBezTo>
                <a:cubicBezTo>
                  <a:pt x="0" y="64"/>
                  <a:pt x="0" y="64"/>
                  <a:pt x="0" y="64"/>
                </a:cubicBezTo>
                <a:cubicBezTo>
                  <a:pt x="0" y="44"/>
                  <a:pt x="0" y="44"/>
                  <a:pt x="0" y="44"/>
                </a:cubicBezTo>
                <a:close/>
                <a:moveTo>
                  <a:pt x="49" y="29"/>
                </a:moveTo>
                <a:cubicBezTo>
                  <a:pt x="56" y="29"/>
                  <a:pt x="62" y="32"/>
                  <a:pt x="62" y="36"/>
                </a:cubicBezTo>
                <a:cubicBezTo>
                  <a:pt x="62" y="40"/>
                  <a:pt x="56" y="43"/>
                  <a:pt x="49" y="43"/>
                </a:cubicBezTo>
                <a:cubicBezTo>
                  <a:pt x="42" y="43"/>
                  <a:pt x="37" y="40"/>
                  <a:pt x="37" y="36"/>
                </a:cubicBezTo>
                <a:cubicBezTo>
                  <a:pt x="37" y="32"/>
                  <a:pt x="42" y="29"/>
                  <a:pt x="49" y="29"/>
                </a:cubicBezTo>
                <a:close/>
                <a:moveTo>
                  <a:pt x="31" y="25"/>
                </a:moveTo>
                <a:cubicBezTo>
                  <a:pt x="35" y="28"/>
                  <a:pt x="35" y="28"/>
                  <a:pt x="35" y="28"/>
                </a:cubicBezTo>
                <a:cubicBezTo>
                  <a:pt x="34" y="29"/>
                  <a:pt x="34" y="29"/>
                  <a:pt x="34" y="29"/>
                </a:cubicBezTo>
                <a:cubicBezTo>
                  <a:pt x="40" y="29"/>
                  <a:pt x="40" y="29"/>
                  <a:pt x="40" y="29"/>
                </a:cubicBezTo>
                <a:cubicBezTo>
                  <a:pt x="38" y="23"/>
                  <a:pt x="38" y="23"/>
                  <a:pt x="38" y="23"/>
                </a:cubicBezTo>
                <a:cubicBezTo>
                  <a:pt x="37" y="24"/>
                  <a:pt x="37" y="24"/>
                  <a:pt x="37" y="24"/>
                </a:cubicBezTo>
                <a:cubicBezTo>
                  <a:pt x="33" y="22"/>
                  <a:pt x="33" y="22"/>
                  <a:pt x="33" y="22"/>
                </a:cubicBezTo>
                <a:cubicBezTo>
                  <a:pt x="31" y="25"/>
                  <a:pt x="31" y="25"/>
                  <a:pt x="31" y="25"/>
                </a:cubicBezTo>
                <a:close/>
                <a:moveTo>
                  <a:pt x="22" y="8"/>
                </a:moveTo>
                <a:cubicBezTo>
                  <a:pt x="22" y="12"/>
                  <a:pt x="22" y="12"/>
                  <a:pt x="22" y="12"/>
                </a:cubicBezTo>
                <a:cubicBezTo>
                  <a:pt x="19" y="12"/>
                  <a:pt x="19" y="12"/>
                  <a:pt x="19" y="12"/>
                </a:cubicBezTo>
                <a:cubicBezTo>
                  <a:pt x="19" y="0"/>
                  <a:pt x="19" y="0"/>
                  <a:pt x="19" y="0"/>
                </a:cubicBezTo>
                <a:cubicBezTo>
                  <a:pt x="22" y="0"/>
                  <a:pt x="22" y="0"/>
                  <a:pt x="22" y="0"/>
                </a:cubicBezTo>
                <a:cubicBezTo>
                  <a:pt x="23" y="0"/>
                  <a:pt x="24" y="0"/>
                  <a:pt x="25" y="1"/>
                </a:cubicBezTo>
                <a:cubicBezTo>
                  <a:pt x="25" y="1"/>
                  <a:pt x="26" y="1"/>
                  <a:pt x="26" y="2"/>
                </a:cubicBezTo>
                <a:cubicBezTo>
                  <a:pt x="26" y="6"/>
                  <a:pt x="26" y="6"/>
                  <a:pt x="26" y="6"/>
                </a:cubicBezTo>
                <a:cubicBezTo>
                  <a:pt x="26" y="6"/>
                  <a:pt x="25" y="7"/>
                  <a:pt x="25" y="7"/>
                </a:cubicBezTo>
                <a:cubicBezTo>
                  <a:pt x="25" y="8"/>
                  <a:pt x="24" y="8"/>
                  <a:pt x="22" y="8"/>
                </a:cubicBezTo>
                <a:close/>
                <a:moveTo>
                  <a:pt x="23" y="5"/>
                </a:moveTo>
                <a:cubicBezTo>
                  <a:pt x="23" y="3"/>
                  <a:pt x="23" y="3"/>
                  <a:pt x="23" y="3"/>
                </a:cubicBezTo>
                <a:cubicBezTo>
                  <a:pt x="23" y="2"/>
                  <a:pt x="23" y="2"/>
                  <a:pt x="22" y="2"/>
                </a:cubicBezTo>
                <a:cubicBezTo>
                  <a:pt x="22" y="6"/>
                  <a:pt x="22" y="6"/>
                  <a:pt x="22" y="6"/>
                </a:cubicBezTo>
                <a:cubicBezTo>
                  <a:pt x="23" y="6"/>
                  <a:pt x="23" y="6"/>
                  <a:pt x="23" y="5"/>
                </a:cubicBezTo>
                <a:close/>
                <a:moveTo>
                  <a:pt x="29" y="12"/>
                </a:moveTo>
                <a:cubicBezTo>
                  <a:pt x="26" y="12"/>
                  <a:pt x="26" y="12"/>
                  <a:pt x="26" y="12"/>
                </a:cubicBezTo>
                <a:cubicBezTo>
                  <a:pt x="26" y="0"/>
                  <a:pt x="26" y="0"/>
                  <a:pt x="26" y="0"/>
                </a:cubicBezTo>
                <a:cubicBezTo>
                  <a:pt x="29" y="0"/>
                  <a:pt x="29" y="0"/>
                  <a:pt x="29" y="0"/>
                </a:cubicBezTo>
                <a:cubicBezTo>
                  <a:pt x="29" y="12"/>
                  <a:pt x="29" y="12"/>
                  <a:pt x="29" y="12"/>
                </a:cubicBezTo>
                <a:close/>
                <a:moveTo>
                  <a:pt x="35" y="12"/>
                </a:moveTo>
                <a:cubicBezTo>
                  <a:pt x="33" y="12"/>
                  <a:pt x="33" y="12"/>
                  <a:pt x="33" y="12"/>
                </a:cubicBezTo>
                <a:cubicBezTo>
                  <a:pt x="33" y="12"/>
                  <a:pt x="33" y="12"/>
                  <a:pt x="33" y="12"/>
                </a:cubicBezTo>
                <a:cubicBezTo>
                  <a:pt x="32" y="12"/>
                  <a:pt x="32" y="12"/>
                  <a:pt x="31" y="12"/>
                </a:cubicBezTo>
                <a:cubicBezTo>
                  <a:pt x="30" y="12"/>
                  <a:pt x="29" y="12"/>
                  <a:pt x="29" y="11"/>
                </a:cubicBezTo>
                <a:cubicBezTo>
                  <a:pt x="29" y="9"/>
                  <a:pt x="29" y="9"/>
                  <a:pt x="29" y="9"/>
                </a:cubicBezTo>
                <a:cubicBezTo>
                  <a:pt x="29" y="8"/>
                  <a:pt x="29" y="8"/>
                  <a:pt x="30" y="8"/>
                </a:cubicBezTo>
                <a:cubicBezTo>
                  <a:pt x="30" y="7"/>
                  <a:pt x="31" y="7"/>
                  <a:pt x="32" y="7"/>
                </a:cubicBezTo>
                <a:cubicBezTo>
                  <a:pt x="32" y="6"/>
                  <a:pt x="32" y="6"/>
                  <a:pt x="32" y="6"/>
                </a:cubicBezTo>
                <a:cubicBezTo>
                  <a:pt x="32" y="4"/>
                  <a:pt x="32" y="4"/>
                  <a:pt x="32" y="4"/>
                </a:cubicBezTo>
                <a:cubicBezTo>
                  <a:pt x="32" y="4"/>
                  <a:pt x="32" y="4"/>
                  <a:pt x="32" y="4"/>
                </a:cubicBezTo>
                <a:cubicBezTo>
                  <a:pt x="32" y="4"/>
                  <a:pt x="31" y="4"/>
                  <a:pt x="31" y="5"/>
                </a:cubicBezTo>
                <a:cubicBezTo>
                  <a:pt x="31" y="5"/>
                  <a:pt x="31" y="5"/>
                  <a:pt x="31" y="6"/>
                </a:cubicBezTo>
                <a:cubicBezTo>
                  <a:pt x="32" y="6"/>
                  <a:pt x="32" y="6"/>
                  <a:pt x="32" y="6"/>
                </a:cubicBezTo>
                <a:cubicBezTo>
                  <a:pt x="29" y="6"/>
                  <a:pt x="29" y="6"/>
                  <a:pt x="29" y="6"/>
                </a:cubicBezTo>
                <a:cubicBezTo>
                  <a:pt x="29" y="4"/>
                  <a:pt x="29" y="4"/>
                  <a:pt x="29" y="4"/>
                </a:cubicBezTo>
                <a:cubicBezTo>
                  <a:pt x="29" y="3"/>
                  <a:pt x="30" y="2"/>
                  <a:pt x="32" y="2"/>
                </a:cubicBezTo>
                <a:cubicBezTo>
                  <a:pt x="34" y="2"/>
                  <a:pt x="35" y="3"/>
                  <a:pt x="35" y="4"/>
                </a:cubicBezTo>
                <a:cubicBezTo>
                  <a:pt x="35" y="12"/>
                  <a:pt x="35" y="12"/>
                  <a:pt x="35" y="12"/>
                </a:cubicBezTo>
                <a:close/>
                <a:moveTo>
                  <a:pt x="32" y="10"/>
                </a:moveTo>
                <a:cubicBezTo>
                  <a:pt x="32" y="8"/>
                  <a:pt x="32" y="8"/>
                  <a:pt x="32" y="8"/>
                </a:cubicBezTo>
                <a:cubicBezTo>
                  <a:pt x="32" y="8"/>
                  <a:pt x="32" y="8"/>
                  <a:pt x="32" y="9"/>
                </a:cubicBezTo>
                <a:cubicBezTo>
                  <a:pt x="32" y="10"/>
                  <a:pt x="32" y="10"/>
                  <a:pt x="32" y="10"/>
                </a:cubicBezTo>
                <a:cubicBezTo>
                  <a:pt x="32" y="11"/>
                  <a:pt x="32" y="11"/>
                  <a:pt x="32" y="11"/>
                </a:cubicBezTo>
                <a:cubicBezTo>
                  <a:pt x="32" y="11"/>
                  <a:pt x="32" y="11"/>
                  <a:pt x="32" y="10"/>
                </a:cubicBezTo>
                <a:close/>
                <a:moveTo>
                  <a:pt x="41" y="12"/>
                </a:moveTo>
                <a:cubicBezTo>
                  <a:pt x="39" y="12"/>
                  <a:pt x="39" y="12"/>
                  <a:pt x="39" y="12"/>
                </a:cubicBezTo>
                <a:cubicBezTo>
                  <a:pt x="39" y="4"/>
                  <a:pt x="39" y="4"/>
                  <a:pt x="39" y="4"/>
                </a:cubicBezTo>
                <a:cubicBezTo>
                  <a:pt x="39" y="4"/>
                  <a:pt x="38" y="4"/>
                  <a:pt x="38" y="4"/>
                </a:cubicBezTo>
                <a:cubicBezTo>
                  <a:pt x="38" y="4"/>
                  <a:pt x="38" y="4"/>
                  <a:pt x="38" y="4"/>
                </a:cubicBezTo>
                <a:cubicBezTo>
                  <a:pt x="38" y="12"/>
                  <a:pt x="38" y="12"/>
                  <a:pt x="38" y="12"/>
                </a:cubicBezTo>
                <a:cubicBezTo>
                  <a:pt x="35" y="12"/>
                  <a:pt x="35" y="12"/>
                  <a:pt x="35" y="12"/>
                </a:cubicBezTo>
                <a:cubicBezTo>
                  <a:pt x="35" y="2"/>
                  <a:pt x="35" y="2"/>
                  <a:pt x="35" y="2"/>
                </a:cubicBezTo>
                <a:cubicBezTo>
                  <a:pt x="38" y="2"/>
                  <a:pt x="38" y="2"/>
                  <a:pt x="38" y="2"/>
                </a:cubicBezTo>
                <a:cubicBezTo>
                  <a:pt x="38" y="3"/>
                  <a:pt x="38" y="3"/>
                  <a:pt x="38" y="3"/>
                </a:cubicBezTo>
                <a:cubicBezTo>
                  <a:pt x="38" y="3"/>
                  <a:pt x="39" y="2"/>
                  <a:pt x="39" y="2"/>
                </a:cubicBezTo>
                <a:cubicBezTo>
                  <a:pt x="40" y="2"/>
                  <a:pt x="40" y="3"/>
                  <a:pt x="40" y="3"/>
                </a:cubicBezTo>
                <a:cubicBezTo>
                  <a:pt x="41" y="3"/>
                  <a:pt x="41" y="3"/>
                  <a:pt x="41" y="4"/>
                </a:cubicBezTo>
                <a:cubicBezTo>
                  <a:pt x="41" y="12"/>
                  <a:pt x="41" y="12"/>
                  <a:pt x="41" y="12"/>
                </a:cubicBezTo>
                <a:close/>
                <a:moveTo>
                  <a:pt x="14" y="33"/>
                </a:moveTo>
                <a:cubicBezTo>
                  <a:pt x="14" y="38"/>
                  <a:pt x="14" y="38"/>
                  <a:pt x="14" y="38"/>
                </a:cubicBezTo>
                <a:cubicBezTo>
                  <a:pt x="12" y="38"/>
                  <a:pt x="12" y="38"/>
                  <a:pt x="12" y="38"/>
                </a:cubicBezTo>
                <a:cubicBezTo>
                  <a:pt x="16" y="42"/>
                  <a:pt x="16" y="42"/>
                  <a:pt x="16" y="42"/>
                </a:cubicBezTo>
                <a:cubicBezTo>
                  <a:pt x="20" y="38"/>
                  <a:pt x="20" y="38"/>
                  <a:pt x="20" y="38"/>
                </a:cubicBezTo>
                <a:cubicBezTo>
                  <a:pt x="18" y="38"/>
                  <a:pt x="18" y="38"/>
                  <a:pt x="18" y="38"/>
                </a:cubicBezTo>
                <a:cubicBezTo>
                  <a:pt x="18" y="33"/>
                  <a:pt x="18" y="33"/>
                  <a:pt x="18" y="33"/>
                </a:cubicBezTo>
                <a:lnTo>
                  <a:pt x="14" y="33"/>
                </a:lnTo>
                <a:close/>
              </a:path>
            </a:pathLst>
          </a:custGeom>
          <a:solidFill>
            <a:schemeClr val="bg1"/>
          </a:solidFill>
          <a:ln>
            <a:noFill/>
          </a:ln>
        </p:spPr>
        <p:txBody>
          <a:body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方正黑体简体" panose="02010601030101010101" pitchFamily="2" charset="-122"/>
              <a:cs typeface="+mn-cs"/>
              <a:sym typeface="Arial" panose="020B0604020202020204" pitchFamily="34" charset="0"/>
            </a:endParaRPr>
          </a:p>
        </p:txBody>
      </p:sp>
      <p:sp>
        <p:nvSpPr>
          <p:cNvPr id="323" name="Freeform 419"/>
          <p:cNvSpPr>
            <a:spLocks noEditPoints="1"/>
          </p:cNvSpPr>
          <p:nvPr/>
        </p:nvSpPr>
        <p:spPr bwMode="auto">
          <a:xfrm>
            <a:off x="4407695" y="5447453"/>
            <a:ext cx="269875" cy="214313"/>
          </a:xfrm>
          <a:custGeom>
            <a:avLst/>
            <a:gdLst>
              <a:gd name="T0" fmla="*/ 121673 w 73"/>
              <a:gd name="T1" fmla="*/ 40080 h 59"/>
              <a:gd name="T2" fmla="*/ 106925 w 73"/>
              <a:gd name="T3" fmla="*/ 65586 h 59"/>
              <a:gd name="T4" fmla="*/ 88489 w 73"/>
              <a:gd name="T5" fmla="*/ 43724 h 59"/>
              <a:gd name="T6" fmla="*/ 162230 w 73"/>
              <a:gd name="T7" fmla="*/ 211331 h 59"/>
              <a:gd name="T8" fmla="*/ 247033 w 73"/>
              <a:gd name="T9" fmla="*/ 102022 h 59"/>
              <a:gd name="T10" fmla="*/ 106925 w 73"/>
              <a:gd name="T11" fmla="*/ 0 h 59"/>
              <a:gd name="T12" fmla="*/ 106925 w 73"/>
              <a:gd name="T13" fmla="*/ 214975 h 59"/>
              <a:gd name="T14" fmla="*/ 106925 w 73"/>
              <a:gd name="T15" fmla="*/ 0 h 59"/>
              <a:gd name="T16" fmla="*/ 176979 w 73"/>
              <a:gd name="T17" fmla="*/ 112953 h 59"/>
              <a:gd name="T18" fmla="*/ 154856 w 73"/>
              <a:gd name="T19" fmla="*/ 58298 h 59"/>
              <a:gd name="T20" fmla="*/ 106925 w 73"/>
              <a:gd name="T21" fmla="*/ 91091 h 59"/>
              <a:gd name="T22" fmla="*/ 106925 w 73"/>
              <a:gd name="T23" fmla="*/ 123884 h 59"/>
              <a:gd name="T24" fmla="*/ 106925 w 73"/>
              <a:gd name="T25" fmla="*/ 91091 h 59"/>
              <a:gd name="T26" fmla="*/ 55306 w 73"/>
              <a:gd name="T27" fmla="*/ 65586 h 59"/>
              <a:gd name="T28" fmla="*/ 44245 w 73"/>
              <a:gd name="T29" fmla="*/ 123884 h 59"/>
              <a:gd name="T30" fmla="*/ 103238 w 73"/>
              <a:gd name="T31" fmla="*/ 18218 h 59"/>
              <a:gd name="T32" fmla="*/ 106925 w 73"/>
              <a:gd name="T33" fmla="*/ 76517 h 59"/>
              <a:gd name="T34" fmla="*/ 103238 w 73"/>
              <a:gd name="T35" fmla="*/ 18218 h 59"/>
              <a:gd name="T36" fmla="*/ 51619 w 73"/>
              <a:gd name="T37" fmla="*/ 145746 h 59"/>
              <a:gd name="T38" fmla="*/ 103238 w 73"/>
              <a:gd name="T39" fmla="*/ 174895 h 59"/>
              <a:gd name="T40" fmla="*/ 169605 w 73"/>
              <a:gd name="T41" fmla="*/ 171251 h 59"/>
              <a:gd name="T42" fmla="*/ 129047 w 73"/>
              <a:gd name="T43" fmla="*/ 131171 h 59"/>
              <a:gd name="T44" fmla="*/ 169605 w 73"/>
              <a:gd name="T45" fmla="*/ 171251 h 59"/>
              <a:gd name="T46" fmla="*/ 176979 w 73"/>
              <a:gd name="T47" fmla="*/ 102022 h 59"/>
              <a:gd name="T48" fmla="*/ 147482 w 73"/>
              <a:gd name="T49" fmla="*/ 94735 h 59"/>
              <a:gd name="T50" fmla="*/ 165917 w 73"/>
              <a:gd name="T51" fmla="*/ 65586 h 59"/>
              <a:gd name="T52" fmla="*/ 140108 w 73"/>
              <a:gd name="T53" fmla="*/ 167608 h 59"/>
              <a:gd name="T54" fmla="*/ 136421 w 73"/>
              <a:gd name="T55" fmla="*/ 138458 h 59"/>
              <a:gd name="T56" fmla="*/ 165917 w 73"/>
              <a:gd name="T57" fmla="*/ 145746 h 59"/>
              <a:gd name="T58" fmla="*/ 58993 w 73"/>
              <a:gd name="T59" fmla="*/ 156677 h 59"/>
              <a:gd name="T60" fmla="*/ 88489 w 73"/>
              <a:gd name="T61" fmla="*/ 142102 h 59"/>
              <a:gd name="T62" fmla="*/ 88489 w 73"/>
              <a:gd name="T63" fmla="*/ 174895 h 59"/>
              <a:gd name="T64" fmla="*/ 40558 w 73"/>
              <a:gd name="T65" fmla="*/ 109309 h 59"/>
              <a:gd name="T66" fmla="*/ 55306 w 73"/>
              <a:gd name="T67" fmla="*/ 76517 h 59"/>
              <a:gd name="T68" fmla="*/ 44245 w 73"/>
              <a:gd name="T69" fmla="*/ 112953 h 59"/>
              <a:gd name="T70" fmla="*/ 106925 w 73"/>
              <a:gd name="T71" fmla="*/ 102022 h 59"/>
              <a:gd name="T72" fmla="*/ 106925 w 73"/>
              <a:gd name="T73" fmla="*/ 112953 h 59"/>
              <a:gd name="T74" fmla="*/ 106925 w 73"/>
              <a:gd name="T75" fmla="*/ 102022 h 59"/>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73" h="59">
                <a:moveTo>
                  <a:pt x="29" y="11"/>
                </a:moveTo>
                <a:cubicBezTo>
                  <a:pt x="31" y="11"/>
                  <a:pt x="32" y="11"/>
                  <a:pt x="33" y="11"/>
                </a:cubicBezTo>
                <a:cubicBezTo>
                  <a:pt x="34" y="12"/>
                  <a:pt x="34" y="12"/>
                  <a:pt x="34" y="13"/>
                </a:cubicBezTo>
                <a:cubicBezTo>
                  <a:pt x="34" y="16"/>
                  <a:pt x="32" y="18"/>
                  <a:pt x="29" y="18"/>
                </a:cubicBezTo>
                <a:cubicBezTo>
                  <a:pt x="26" y="19"/>
                  <a:pt x="24" y="16"/>
                  <a:pt x="23" y="13"/>
                </a:cubicBezTo>
                <a:cubicBezTo>
                  <a:pt x="23" y="13"/>
                  <a:pt x="24" y="12"/>
                  <a:pt x="24" y="12"/>
                </a:cubicBezTo>
                <a:cubicBezTo>
                  <a:pt x="25" y="11"/>
                  <a:pt x="27" y="11"/>
                  <a:pt x="29" y="11"/>
                </a:cubicBezTo>
                <a:close/>
                <a:moveTo>
                  <a:pt x="44" y="58"/>
                </a:moveTo>
                <a:cubicBezTo>
                  <a:pt x="59" y="57"/>
                  <a:pt x="69" y="50"/>
                  <a:pt x="73" y="33"/>
                </a:cubicBezTo>
                <a:cubicBezTo>
                  <a:pt x="71" y="31"/>
                  <a:pt x="69" y="30"/>
                  <a:pt x="67" y="28"/>
                </a:cubicBezTo>
                <a:cubicBezTo>
                  <a:pt x="63" y="50"/>
                  <a:pt x="53" y="57"/>
                  <a:pt x="44" y="58"/>
                </a:cubicBezTo>
                <a:close/>
                <a:moveTo>
                  <a:pt x="29" y="0"/>
                </a:moveTo>
                <a:cubicBezTo>
                  <a:pt x="13" y="0"/>
                  <a:pt x="0" y="13"/>
                  <a:pt x="0" y="30"/>
                </a:cubicBezTo>
                <a:cubicBezTo>
                  <a:pt x="0" y="46"/>
                  <a:pt x="13" y="59"/>
                  <a:pt x="29" y="59"/>
                </a:cubicBezTo>
                <a:cubicBezTo>
                  <a:pt x="46" y="59"/>
                  <a:pt x="59" y="46"/>
                  <a:pt x="59" y="30"/>
                </a:cubicBezTo>
                <a:cubicBezTo>
                  <a:pt x="59" y="13"/>
                  <a:pt x="46" y="0"/>
                  <a:pt x="29" y="0"/>
                </a:cubicBezTo>
                <a:close/>
                <a:moveTo>
                  <a:pt x="52" y="21"/>
                </a:moveTo>
                <a:cubicBezTo>
                  <a:pt x="54" y="25"/>
                  <a:pt x="52" y="29"/>
                  <a:pt x="48" y="31"/>
                </a:cubicBezTo>
                <a:cubicBezTo>
                  <a:pt x="43" y="33"/>
                  <a:pt x="39" y="31"/>
                  <a:pt x="37" y="27"/>
                </a:cubicBezTo>
                <a:cubicBezTo>
                  <a:pt x="36" y="22"/>
                  <a:pt x="38" y="18"/>
                  <a:pt x="42" y="16"/>
                </a:cubicBezTo>
                <a:cubicBezTo>
                  <a:pt x="46" y="15"/>
                  <a:pt x="51" y="17"/>
                  <a:pt x="52" y="21"/>
                </a:cubicBezTo>
                <a:close/>
                <a:moveTo>
                  <a:pt x="29" y="25"/>
                </a:moveTo>
                <a:cubicBezTo>
                  <a:pt x="32" y="25"/>
                  <a:pt x="34" y="27"/>
                  <a:pt x="34" y="30"/>
                </a:cubicBezTo>
                <a:cubicBezTo>
                  <a:pt x="34" y="32"/>
                  <a:pt x="32" y="34"/>
                  <a:pt x="29" y="34"/>
                </a:cubicBezTo>
                <a:cubicBezTo>
                  <a:pt x="27" y="34"/>
                  <a:pt x="25" y="32"/>
                  <a:pt x="25" y="30"/>
                </a:cubicBezTo>
                <a:cubicBezTo>
                  <a:pt x="25" y="27"/>
                  <a:pt x="27" y="25"/>
                  <a:pt x="29" y="25"/>
                </a:cubicBezTo>
                <a:close/>
                <a:moveTo>
                  <a:pt x="6" y="24"/>
                </a:moveTo>
                <a:cubicBezTo>
                  <a:pt x="7" y="20"/>
                  <a:pt x="11" y="17"/>
                  <a:pt x="15" y="18"/>
                </a:cubicBezTo>
                <a:cubicBezTo>
                  <a:pt x="19" y="19"/>
                  <a:pt x="22" y="23"/>
                  <a:pt x="21" y="28"/>
                </a:cubicBezTo>
                <a:cubicBezTo>
                  <a:pt x="20" y="32"/>
                  <a:pt x="16" y="35"/>
                  <a:pt x="12" y="34"/>
                </a:cubicBezTo>
                <a:cubicBezTo>
                  <a:pt x="7" y="33"/>
                  <a:pt x="5" y="28"/>
                  <a:pt x="6" y="24"/>
                </a:cubicBezTo>
                <a:close/>
                <a:moveTo>
                  <a:pt x="28" y="5"/>
                </a:moveTo>
                <a:cubicBezTo>
                  <a:pt x="24" y="5"/>
                  <a:pt x="21" y="9"/>
                  <a:pt x="21" y="14"/>
                </a:cubicBezTo>
                <a:cubicBezTo>
                  <a:pt x="21" y="18"/>
                  <a:pt x="25" y="21"/>
                  <a:pt x="29" y="21"/>
                </a:cubicBezTo>
                <a:cubicBezTo>
                  <a:pt x="33" y="21"/>
                  <a:pt x="37" y="17"/>
                  <a:pt x="37" y="13"/>
                </a:cubicBezTo>
                <a:cubicBezTo>
                  <a:pt x="36" y="8"/>
                  <a:pt x="33" y="5"/>
                  <a:pt x="28" y="5"/>
                </a:cubicBezTo>
                <a:close/>
                <a:moveTo>
                  <a:pt x="17" y="51"/>
                </a:moveTo>
                <a:cubicBezTo>
                  <a:pt x="13" y="49"/>
                  <a:pt x="12" y="44"/>
                  <a:pt x="14" y="40"/>
                </a:cubicBezTo>
                <a:cubicBezTo>
                  <a:pt x="16" y="36"/>
                  <a:pt x="21" y="35"/>
                  <a:pt x="25" y="37"/>
                </a:cubicBezTo>
                <a:cubicBezTo>
                  <a:pt x="29" y="39"/>
                  <a:pt x="30" y="44"/>
                  <a:pt x="28" y="48"/>
                </a:cubicBezTo>
                <a:cubicBezTo>
                  <a:pt x="26" y="52"/>
                  <a:pt x="21" y="53"/>
                  <a:pt x="17" y="51"/>
                </a:cubicBezTo>
                <a:close/>
                <a:moveTo>
                  <a:pt x="46" y="47"/>
                </a:moveTo>
                <a:cubicBezTo>
                  <a:pt x="43" y="50"/>
                  <a:pt x="38" y="50"/>
                  <a:pt x="35" y="47"/>
                </a:cubicBezTo>
                <a:cubicBezTo>
                  <a:pt x="32" y="44"/>
                  <a:pt x="32" y="39"/>
                  <a:pt x="35" y="36"/>
                </a:cubicBezTo>
                <a:cubicBezTo>
                  <a:pt x="38" y="33"/>
                  <a:pt x="43" y="33"/>
                  <a:pt x="46" y="36"/>
                </a:cubicBezTo>
                <a:cubicBezTo>
                  <a:pt x="49" y="39"/>
                  <a:pt x="49" y="45"/>
                  <a:pt x="46" y="47"/>
                </a:cubicBezTo>
                <a:close/>
                <a:moveTo>
                  <a:pt x="45" y="18"/>
                </a:moveTo>
                <a:cubicBezTo>
                  <a:pt x="47" y="21"/>
                  <a:pt x="48" y="24"/>
                  <a:pt x="48" y="28"/>
                </a:cubicBezTo>
                <a:cubicBezTo>
                  <a:pt x="48" y="28"/>
                  <a:pt x="47" y="28"/>
                  <a:pt x="47" y="29"/>
                </a:cubicBezTo>
                <a:cubicBezTo>
                  <a:pt x="44" y="30"/>
                  <a:pt x="41" y="28"/>
                  <a:pt x="40" y="26"/>
                </a:cubicBezTo>
                <a:cubicBezTo>
                  <a:pt x="39" y="23"/>
                  <a:pt x="40" y="20"/>
                  <a:pt x="43" y="19"/>
                </a:cubicBezTo>
                <a:cubicBezTo>
                  <a:pt x="43" y="19"/>
                  <a:pt x="44" y="18"/>
                  <a:pt x="45" y="18"/>
                </a:cubicBezTo>
                <a:close/>
                <a:moveTo>
                  <a:pt x="45" y="40"/>
                </a:moveTo>
                <a:cubicBezTo>
                  <a:pt x="44" y="42"/>
                  <a:pt x="41" y="45"/>
                  <a:pt x="38" y="46"/>
                </a:cubicBezTo>
                <a:cubicBezTo>
                  <a:pt x="38" y="46"/>
                  <a:pt x="37" y="46"/>
                  <a:pt x="37" y="45"/>
                </a:cubicBezTo>
                <a:cubicBezTo>
                  <a:pt x="35" y="43"/>
                  <a:pt x="35" y="40"/>
                  <a:pt x="37" y="38"/>
                </a:cubicBezTo>
                <a:cubicBezTo>
                  <a:pt x="39" y="36"/>
                  <a:pt x="42" y="36"/>
                  <a:pt x="44" y="38"/>
                </a:cubicBezTo>
                <a:cubicBezTo>
                  <a:pt x="45" y="39"/>
                  <a:pt x="45" y="39"/>
                  <a:pt x="45" y="40"/>
                </a:cubicBezTo>
                <a:close/>
                <a:moveTo>
                  <a:pt x="24" y="48"/>
                </a:moveTo>
                <a:cubicBezTo>
                  <a:pt x="21" y="47"/>
                  <a:pt x="18" y="45"/>
                  <a:pt x="16" y="43"/>
                </a:cubicBezTo>
                <a:cubicBezTo>
                  <a:pt x="16" y="42"/>
                  <a:pt x="16" y="42"/>
                  <a:pt x="17" y="41"/>
                </a:cubicBezTo>
                <a:cubicBezTo>
                  <a:pt x="18" y="39"/>
                  <a:pt x="21" y="38"/>
                  <a:pt x="24" y="39"/>
                </a:cubicBezTo>
                <a:cubicBezTo>
                  <a:pt x="26" y="41"/>
                  <a:pt x="27" y="44"/>
                  <a:pt x="26" y="46"/>
                </a:cubicBezTo>
                <a:cubicBezTo>
                  <a:pt x="25" y="47"/>
                  <a:pt x="25" y="47"/>
                  <a:pt x="24" y="48"/>
                </a:cubicBezTo>
                <a:close/>
                <a:moveTo>
                  <a:pt x="11" y="30"/>
                </a:moveTo>
                <a:cubicBezTo>
                  <a:pt x="11" y="30"/>
                  <a:pt x="11" y="30"/>
                  <a:pt x="11" y="30"/>
                </a:cubicBezTo>
                <a:cubicBezTo>
                  <a:pt x="11" y="26"/>
                  <a:pt x="11" y="23"/>
                  <a:pt x="13" y="21"/>
                </a:cubicBezTo>
                <a:cubicBezTo>
                  <a:pt x="13" y="21"/>
                  <a:pt x="14" y="21"/>
                  <a:pt x="15" y="21"/>
                </a:cubicBezTo>
                <a:cubicBezTo>
                  <a:pt x="17" y="21"/>
                  <a:pt x="19" y="24"/>
                  <a:pt x="18" y="27"/>
                </a:cubicBezTo>
                <a:cubicBezTo>
                  <a:pt x="18" y="30"/>
                  <a:pt x="15" y="32"/>
                  <a:pt x="12" y="31"/>
                </a:cubicBezTo>
                <a:cubicBezTo>
                  <a:pt x="12" y="31"/>
                  <a:pt x="11" y="31"/>
                  <a:pt x="11" y="30"/>
                </a:cubicBezTo>
                <a:close/>
                <a:moveTo>
                  <a:pt x="29" y="28"/>
                </a:moveTo>
                <a:cubicBezTo>
                  <a:pt x="30" y="28"/>
                  <a:pt x="31" y="29"/>
                  <a:pt x="31" y="30"/>
                </a:cubicBezTo>
                <a:cubicBezTo>
                  <a:pt x="31" y="31"/>
                  <a:pt x="30" y="31"/>
                  <a:pt x="29" y="31"/>
                </a:cubicBezTo>
                <a:cubicBezTo>
                  <a:pt x="28" y="31"/>
                  <a:pt x="28" y="31"/>
                  <a:pt x="28" y="30"/>
                </a:cubicBezTo>
                <a:cubicBezTo>
                  <a:pt x="28" y="29"/>
                  <a:pt x="28" y="28"/>
                  <a:pt x="29" y="28"/>
                </a:cubicBezTo>
                <a:close/>
              </a:path>
            </a:pathLst>
          </a:custGeom>
          <a:solidFill>
            <a:schemeClr val="bg1"/>
          </a:solidFill>
          <a:ln>
            <a:noFill/>
          </a:ln>
        </p:spPr>
        <p:txBody>
          <a:body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方正黑体简体" panose="02010601030101010101" pitchFamily="2" charset="-122"/>
              <a:cs typeface="+mn-cs"/>
              <a:sym typeface="Arial" panose="020B0604020202020204" pitchFamily="34" charset="0"/>
            </a:endParaRPr>
          </a:p>
        </p:txBody>
      </p:sp>
      <p:sp>
        <p:nvSpPr>
          <p:cNvPr id="324" name="Freeform 420"/>
          <p:cNvSpPr>
            <a:spLocks noEditPoints="1"/>
          </p:cNvSpPr>
          <p:nvPr/>
        </p:nvSpPr>
        <p:spPr bwMode="auto">
          <a:xfrm>
            <a:off x="5576095" y="5442691"/>
            <a:ext cx="252413" cy="228600"/>
          </a:xfrm>
          <a:custGeom>
            <a:avLst/>
            <a:gdLst>
              <a:gd name="T0" fmla="*/ 47747 w 69"/>
              <a:gd name="T1" fmla="*/ 179568 h 62"/>
              <a:gd name="T2" fmla="*/ 58765 w 69"/>
              <a:gd name="T3" fmla="*/ 201556 h 62"/>
              <a:gd name="T4" fmla="*/ 66111 w 69"/>
              <a:gd name="T5" fmla="*/ 201556 h 62"/>
              <a:gd name="T6" fmla="*/ 69784 w 69"/>
              <a:gd name="T7" fmla="*/ 190562 h 62"/>
              <a:gd name="T8" fmla="*/ 110185 w 69"/>
              <a:gd name="T9" fmla="*/ 179568 h 62"/>
              <a:gd name="T10" fmla="*/ 121204 w 69"/>
              <a:gd name="T11" fmla="*/ 201556 h 62"/>
              <a:gd name="T12" fmla="*/ 128549 w 69"/>
              <a:gd name="T13" fmla="*/ 201556 h 62"/>
              <a:gd name="T14" fmla="*/ 132222 w 69"/>
              <a:gd name="T15" fmla="*/ 190562 h 62"/>
              <a:gd name="T16" fmla="*/ 172624 w 69"/>
              <a:gd name="T17" fmla="*/ 179568 h 62"/>
              <a:gd name="T18" fmla="*/ 183642 w 69"/>
              <a:gd name="T19" fmla="*/ 201556 h 62"/>
              <a:gd name="T20" fmla="*/ 190988 w 69"/>
              <a:gd name="T21" fmla="*/ 201556 h 62"/>
              <a:gd name="T22" fmla="*/ 190988 w 69"/>
              <a:gd name="T23" fmla="*/ 190562 h 62"/>
              <a:gd name="T24" fmla="*/ 235062 w 69"/>
              <a:gd name="T25" fmla="*/ 179568 h 62"/>
              <a:gd name="T26" fmla="*/ 246080 w 69"/>
              <a:gd name="T27" fmla="*/ 201556 h 62"/>
              <a:gd name="T28" fmla="*/ 253426 w 69"/>
              <a:gd name="T29" fmla="*/ 208886 h 62"/>
              <a:gd name="T30" fmla="*/ 246080 w 69"/>
              <a:gd name="T31" fmla="*/ 227209 h 62"/>
              <a:gd name="T32" fmla="*/ 190988 w 69"/>
              <a:gd name="T33" fmla="*/ 208886 h 62"/>
              <a:gd name="T34" fmla="*/ 183642 w 69"/>
              <a:gd name="T35" fmla="*/ 208886 h 62"/>
              <a:gd name="T36" fmla="*/ 183642 w 69"/>
              <a:gd name="T37" fmla="*/ 227209 h 62"/>
              <a:gd name="T38" fmla="*/ 132222 w 69"/>
              <a:gd name="T39" fmla="*/ 208886 h 62"/>
              <a:gd name="T40" fmla="*/ 124877 w 69"/>
              <a:gd name="T41" fmla="*/ 208886 h 62"/>
              <a:gd name="T42" fmla="*/ 121204 w 69"/>
              <a:gd name="T43" fmla="*/ 227209 h 62"/>
              <a:gd name="T44" fmla="*/ 69784 w 69"/>
              <a:gd name="T45" fmla="*/ 208886 h 62"/>
              <a:gd name="T46" fmla="*/ 62438 w 69"/>
              <a:gd name="T47" fmla="*/ 208886 h 62"/>
              <a:gd name="T48" fmla="*/ 58765 w 69"/>
              <a:gd name="T49" fmla="*/ 227209 h 62"/>
              <a:gd name="T50" fmla="*/ 7346 w 69"/>
              <a:gd name="T51" fmla="*/ 208886 h 62"/>
              <a:gd name="T52" fmla="*/ 0 w 69"/>
              <a:gd name="T53" fmla="*/ 201556 h 62"/>
              <a:gd name="T54" fmla="*/ 7346 w 69"/>
              <a:gd name="T55" fmla="*/ 190562 h 62"/>
              <a:gd name="T56" fmla="*/ 77130 w 69"/>
              <a:gd name="T57" fmla="*/ 32982 h 62"/>
              <a:gd name="T58" fmla="*/ 154259 w 69"/>
              <a:gd name="T59" fmla="*/ 0 h 62"/>
              <a:gd name="T60" fmla="*/ 77130 w 69"/>
              <a:gd name="T61" fmla="*/ 32982 h 62"/>
              <a:gd name="T62" fmla="*/ 157932 w 69"/>
              <a:gd name="T63" fmla="*/ 29317 h 62"/>
              <a:gd name="T64" fmla="*/ 106512 w 69"/>
              <a:gd name="T65" fmla="*/ 7329 h 62"/>
              <a:gd name="T66" fmla="*/ 106512 w 69"/>
              <a:gd name="T67" fmla="*/ 7329 h 62"/>
              <a:gd name="T68" fmla="*/ 150586 w 69"/>
              <a:gd name="T69" fmla="*/ 18323 h 62"/>
              <a:gd name="T70" fmla="*/ 246080 w 69"/>
              <a:gd name="T71" fmla="*/ 142922 h 62"/>
              <a:gd name="T72" fmla="*/ 227716 w 69"/>
              <a:gd name="T73" fmla="*/ 43976 h 62"/>
              <a:gd name="T74" fmla="*/ 246080 w 69"/>
              <a:gd name="T75" fmla="*/ 0 h 62"/>
              <a:gd name="T76" fmla="*/ 231389 w 69"/>
              <a:gd name="T77" fmla="*/ 36647 h 62"/>
              <a:gd name="T78" fmla="*/ 176296 w 69"/>
              <a:gd name="T79" fmla="*/ 3665 h 62"/>
              <a:gd name="T80" fmla="*/ 7346 w 69"/>
              <a:gd name="T81" fmla="*/ 142922 h 62"/>
              <a:gd name="T82" fmla="*/ 91821 w 69"/>
              <a:gd name="T83" fmla="*/ 0 h 62"/>
              <a:gd name="T84" fmla="*/ 40401 w 69"/>
              <a:gd name="T85" fmla="*/ 142922 h 62"/>
              <a:gd name="T86" fmla="*/ 22037 w 69"/>
              <a:gd name="T87" fmla="*/ 36647 h 62"/>
              <a:gd name="T88" fmla="*/ 77130 w 69"/>
              <a:gd name="T89" fmla="*/ 3665 h 62"/>
              <a:gd name="T90" fmla="*/ 220370 w 69"/>
              <a:gd name="T91" fmla="*/ 157580 h 62"/>
              <a:gd name="T92" fmla="*/ 231389 w 69"/>
              <a:gd name="T93" fmla="*/ 175904 h 62"/>
              <a:gd name="T94" fmla="*/ 205679 w 69"/>
              <a:gd name="T95" fmla="*/ 172239 h 62"/>
              <a:gd name="T96" fmla="*/ 157932 w 69"/>
              <a:gd name="T97" fmla="*/ 157580 h 62"/>
              <a:gd name="T98" fmla="*/ 172624 w 69"/>
              <a:gd name="T99" fmla="*/ 175904 h 62"/>
              <a:gd name="T100" fmla="*/ 143241 w 69"/>
              <a:gd name="T101" fmla="*/ 172239 h 62"/>
              <a:gd name="T102" fmla="*/ 95494 w 69"/>
              <a:gd name="T103" fmla="*/ 157580 h 62"/>
              <a:gd name="T104" fmla="*/ 110185 w 69"/>
              <a:gd name="T105" fmla="*/ 175904 h 62"/>
              <a:gd name="T106" fmla="*/ 80802 w 69"/>
              <a:gd name="T107" fmla="*/ 172239 h 62"/>
              <a:gd name="T108" fmla="*/ 33056 w 69"/>
              <a:gd name="T109" fmla="*/ 157580 h 62"/>
              <a:gd name="T110" fmla="*/ 47747 w 69"/>
              <a:gd name="T111" fmla="*/ 175904 h 62"/>
              <a:gd name="T112" fmla="*/ 18364 w 69"/>
              <a:gd name="T113" fmla="*/ 172239 h 62"/>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69" h="62">
                <a:moveTo>
                  <a:pt x="5" y="49"/>
                </a:moveTo>
                <a:cubicBezTo>
                  <a:pt x="13" y="49"/>
                  <a:pt x="13" y="49"/>
                  <a:pt x="13" y="49"/>
                </a:cubicBezTo>
                <a:cubicBezTo>
                  <a:pt x="15" y="49"/>
                  <a:pt x="16" y="50"/>
                  <a:pt x="16" y="52"/>
                </a:cubicBezTo>
                <a:cubicBezTo>
                  <a:pt x="16" y="55"/>
                  <a:pt x="16" y="55"/>
                  <a:pt x="16" y="55"/>
                </a:cubicBezTo>
                <a:cubicBezTo>
                  <a:pt x="17" y="55"/>
                  <a:pt x="17" y="55"/>
                  <a:pt x="17" y="55"/>
                </a:cubicBezTo>
                <a:cubicBezTo>
                  <a:pt x="18" y="55"/>
                  <a:pt x="18" y="55"/>
                  <a:pt x="18" y="55"/>
                </a:cubicBezTo>
                <a:cubicBezTo>
                  <a:pt x="19" y="55"/>
                  <a:pt x="19" y="55"/>
                  <a:pt x="19" y="55"/>
                </a:cubicBezTo>
                <a:cubicBezTo>
                  <a:pt x="19" y="52"/>
                  <a:pt x="19" y="52"/>
                  <a:pt x="19" y="52"/>
                </a:cubicBezTo>
                <a:cubicBezTo>
                  <a:pt x="19" y="50"/>
                  <a:pt x="20" y="49"/>
                  <a:pt x="22" y="49"/>
                </a:cubicBezTo>
                <a:cubicBezTo>
                  <a:pt x="30" y="49"/>
                  <a:pt x="30" y="49"/>
                  <a:pt x="30" y="49"/>
                </a:cubicBezTo>
                <a:cubicBezTo>
                  <a:pt x="32" y="49"/>
                  <a:pt x="33" y="50"/>
                  <a:pt x="33" y="52"/>
                </a:cubicBezTo>
                <a:cubicBezTo>
                  <a:pt x="33" y="55"/>
                  <a:pt x="33" y="55"/>
                  <a:pt x="33" y="55"/>
                </a:cubicBezTo>
                <a:cubicBezTo>
                  <a:pt x="34" y="55"/>
                  <a:pt x="34" y="55"/>
                  <a:pt x="34" y="55"/>
                </a:cubicBezTo>
                <a:cubicBezTo>
                  <a:pt x="35" y="55"/>
                  <a:pt x="35" y="55"/>
                  <a:pt x="35" y="55"/>
                </a:cubicBezTo>
                <a:cubicBezTo>
                  <a:pt x="36" y="55"/>
                  <a:pt x="36" y="55"/>
                  <a:pt x="36" y="55"/>
                </a:cubicBezTo>
                <a:cubicBezTo>
                  <a:pt x="36" y="52"/>
                  <a:pt x="36" y="52"/>
                  <a:pt x="36" y="52"/>
                </a:cubicBezTo>
                <a:cubicBezTo>
                  <a:pt x="36" y="50"/>
                  <a:pt x="37" y="49"/>
                  <a:pt x="39" y="49"/>
                </a:cubicBezTo>
                <a:cubicBezTo>
                  <a:pt x="47" y="49"/>
                  <a:pt x="47" y="49"/>
                  <a:pt x="47" y="49"/>
                </a:cubicBezTo>
                <a:cubicBezTo>
                  <a:pt x="49" y="49"/>
                  <a:pt x="50" y="50"/>
                  <a:pt x="50" y="52"/>
                </a:cubicBezTo>
                <a:cubicBezTo>
                  <a:pt x="50" y="55"/>
                  <a:pt x="50" y="55"/>
                  <a:pt x="50" y="55"/>
                </a:cubicBezTo>
                <a:cubicBezTo>
                  <a:pt x="50" y="55"/>
                  <a:pt x="50" y="55"/>
                  <a:pt x="50" y="55"/>
                </a:cubicBezTo>
                <a:cubicBezTo>
                  <a:pt x="52" y="55"/>
                  <a:pt x="52" y="55"/>
                  <a:pt x="52" y="55"/>
                </a:cubicBezTo>
                <a:cubicBezTo>
                  <a:pt x="52" y="55"/>
                  <a:pt x="52" y="55"/>
                  <a:pt x="52" y="55"/>
                </a:cubicBezTo>
                <a:cubicBezTo>
                  <a:pt x="52" y="52"/>
                  <a:pt x="52" y="52"/>
                  <a:pt x="52" y="52"/>
                </a:cubicBezTo>
                <a:cubicBezTo>
                  <a:pt x="52" y="50"/>
                  <a:pt x="54" y="49"/>
                  <a:pt x="56" y="49"/>
                </a:cubicBezTo>
                <a:cubicBezTo>
                  <a:pt x="64" y="49"/>
                  <a:pt x="64" y="49"/>
                  <a:pt x="64" y="49"/>
                </a:cubicBezTo>
                <a:cubicBezTo>
                  <a:pt x="65" y="49"/>
                  <a:pt x="67" y="50"/>
                  <a:pt x="67" y="52"/>
                </a:cubicBezTo>
                <a:cubicBezTo>
                  <a:pt x="67" y="55"/>
                  <a:pt x="67" y="55"/>
                  <a:pt x="67" y="55"/>
                </a:cubicBezTo>
                <a:cubicBezTo>
                  <a:pt x="69" y="55"/>
                  <a:pt x="69" y="55"/>
                  <a:pt x="69" y="55"/>
                </a:cubicBezTo>
                <a:cubicBezTo>
                  <a:pt x="69" y="57"/>
                  <a:pt x="69" y="57"/>
                  <a:pt x="69" y="57"/>
                </a:cubicBezTo>
                <a:cubicBezTo>
                  <a:pt x="67" y="57"/>
                  <a:pt x="67" y="57"/>
                  <a:pt x="67" y="57"/>
                </a:cubicBezTo>
                <a:cubicBezTo>
                  <a:pt x="67" y="62"/>
                  <a:pt x="67" y="62"/>
                  <a:pt x="67" y="62"/>
                </a:cubicBezTo>
                <a:cubicBezTo>
                  <a:pt x="52" y="62"/>
                  <a:pt x="52" y="62"/>
                  <a:pt x="52" y="62"/>
                </a:cubicBezTo>
                <a:cubicBezTo>
                  <a:pt x="52" y="57"/>
                  <a:pt x="52" y="57"/>
                  <a:pt x="52" y="57"/>
                </a:cubicBezTo>
                <a:cubicBezTo>
                  <a:pt x="52" y="57"/>
                  <a:pt x="52" y="57"/>
                  <a:pt x="52" y="57"/>
                </a:cubicBezTo>
                <a:cubicBezTo>
                  <a:pt x="50" y="57"/>
                  <a:pt x="50" y="57"/>
                  <a:pt x="50" y="57"/>
                </a:cubicBezTo>
                <a:cubicBezTo>
                  <a:pt x="50" y="57"/>
                  <a:pt x="50" y="57"/>
                  <a:pt x="50" y="57"/>
                </a:cubicBezTo>
                <a:cubicBezTo>
                  <a:pt x="50" y="62"/>
                  <a:pt x="50" y="62"/>
                  <a:pt x="50" y="62"/>
                </a:cubicBezTo>
                <a:cubicBezTo>
                  <a:pt x="36" y="62"/>
                  <a:pt x="36" y="62"/>
                  <a:pt x="36" y="62"/>
                </a:cubicBezTo>
                <a:cubicBezTo>
                  <a:pt x="36" y="57"/>
                  <a:pt x="36" y="57"/>
                  <a:pt x="36" y="57"/>
                </a:cubicBezTo>
                <a:cubicBezTo>
                  <a:pt x="35" y="57"/>
                  <a:pt x="35" y="57"/>
                  <a:pt x="35" y="57"/>
                </a:cubicBezTo>
                <a:cubicBezTo>
                  <a:pt x="34" y="57"/>
                  <a:pt x="34" y="57"/>
                  <a:pt x="34" y="57"/>
                </a:cubicBezTo>
                <a:cubicBezTo>
                  <a:pt x="33" y="57"/>
                  <a:pt x="33" y="57"/>
                  <a:pt x="33" y="57"/>
                </a:cubicBezTo>
                <a:cubicBezTo>
                  <a:pt x="33" y="62"/>
                  <a:pt x="33" y="62"/>
                  <a:pt x="33" y="62"/>
                </a:cubicBezTo>
                <a:cubicBezTo>
                  <a:pt x="19" y="62"/>
                  <a:pt x="19" y="62"/>
                  <a:pt x="19" y="62"/>
                </a:cubicBezTo>
                <a:cubicBezTo>
                  <a:pt x="19" y="57"/>
                  <a:pt x="19" y="57"/>
                  <a:pt x="19" y="57"/>
                </a:cubicBezTo>
                <a:cubicBezTo>
                  <a:pt x="18" y="57"/>
                  <a:pt x="18" y="57"/>
                  <a:pt x="18" y="57"/>
                </a:cubicBezTo>
                <a:cubicBezTo>
                  <a:pt x="17" y="57"/>
                  <a:pt x="17" y="57"/>
                  <a:pt x="17" y="57"/>
                </a:cubicBezTo>
                <a:cubicBezTo>
                  <a:pt x="16" y="57"/>
                  <a:pt x="16" y="57"/>
                  <a:pt x="16" y="57"/>
                </a:cubicBezTo>
                <a:cubicBezTo>
                  <a:pt x="16" y="62"/>
                  <a:pt x="16" y="62"/>
                  <a:pt x="16" y="62"/>
                </a:cubicBezTo>
                <a:cubicBezTo>
                  <a:pt x="2" y="62"/>
                  <a:pt x="2" y="62"/>
                  <a:pt x="2" y="62"/>
                </a:cubicBezTo>
                <a:cubicBezTo>
                  <a:pt x="2" y="57"/>
                  <a:pt x="2" y="57"/>
                  <a:pt x="2" y="57"/>
                </a:cubicBezTo>
                <a:cubicBezTo>
                  <a:pt x="0" y="57"/>
                  <a:pt x="0" y="57"/>
                  <a:pt x="0" y="57"/>
                </a:cubicBezTo>
                <a:cubicBezTo>
                  <a:pt x="0" y="55"/>
                  <a:pt x="0" y="55"/>
                  <a:pt x="0" y="55"/>
                </a:cubicBezTo>
                <a:cubicBezTo>
                  <a:pt x="2" y="55"/>
                  <a:pt x="2" y="55"/>
                  <a:pt x="2" y="55"/>
                </a:cubicBezTo>
                <a:cubicBezTo>
                  <a:pt x="2" y="52"/>
                  <a:pt x="2" y="52"/>
                  <a:pt x="2" y="52"/>
                </a:cubicBezTo>
                <a:cubicBezTo>
                  <a:pt x="2" y="50"/>
                  <a:pt x="3" y="49"/>
                  <a:pt x="5" y="49"/>
                </a:cubicBezTo>
                <a:close/>
                <a:moveTo>
                  <a:pt x="21" y="9"/>
                </a:moveTo>
                <a:cubicBezTo>
                  <a:pt x="28" y="15"/>
                  <a:pt x="40" y="15"/>
                  <a:pt x="47" y="8"/>
                </a:cubicBezTo>
                <a:cubicBezTo>
                  <a:pt x="45" y="6"/>
                  <a:pt x="43" y="3"/>
                  <a:pt x="42" y="0"/>
                </a:cubicBezTo>
                <a:cubicBezTo>
                  <a:pt x="27" y="0"/>
                  <a:pt x="27" y="0"/>
                  <a:pt x="27" y="0"/>
                </a:cubicBezTo>
                <a:cubicBezTo>
                  <a:pt x="26" y="3"/>
                  <a:pt x="24" y="7"/>
                  <a:pt x="21" y="9"/>
                </a:cubicBezTo>
                <a:close/>
                <a:moveTo>
                  <a:pt x="25" y="8"/>
                </a:moveTo>
                <a:cubicBezTo>
                  <a:pt x="31" y="9"/>
                  <a:pt x="37" y="9"/>
                  <a:pt x="43" y="8"/>
                </a:cubicBezTo>
                <a:cubicBezTo>
                  <a:pt x="37" y="11"/>
                  <a:pt x="32" y="12"/>
                  <a:pt x="25" y="8"/>
                </a:cubicBezTo>
                <a:close/>
                <a:moveTo>
                  <a:pt x="29" y="2"/>
                </a:moveTo>
                <a:cubicBezTo>
                  <a:pt x="32" y="3"/>
                  <a:pt x="36" y="3"/>
                  <a:pt x="39" y="2"/>
                </a:cubicBezTo>
                <a:cubicBezTo>
                  <a:pt x="36" y="4"/>
                  <a:pt x="33" y="4"/>
                  <a:pt x="29" y="2"/>
                </a:cubicBezTo>
                <a:close/>
                <a:moveTo>
                  <a:pt x="27" y="5"/>
                </a:moveTo>
                <a:cubicBezTo>
                  <a:pt x="32" y="6"/>
                  <a:pt x="36" y="6"/>
                  <a:pt x="41" y="5"/>
                </a:cubicBezTo>
                <a:cubicBezTo>
                  <a:pt x="36" y="7"/>
                  <a:pt x="32" y="8"/>
                  <a:pt x="27" y="5"/>
                </a:cubicBezTo>
                <a:close/>
                <a:moveTo>
                  <a:pt x="67" y="39"/>
                </a:moveTo>
                <a:cubicBezTo>
                  <a:pt x="64" y="39"/>
                  <a:pt x="61" y="39"/>
                  <a:pt x="58" y="39"/>
                </a:cubicBezTo>
                <a:cubicBezTo>
                  <a:pt x="58" y="30"/>
                  <a:pt x="58" y="20"/>
                  <a:pt x="62" y="12"/>
                </a:cubicBezTo>
                <a:cubicBezTo>
                  <a:pt x="51" y="11"/>
                  <a:pt x="47" y="6"/>
                  <a:pt x="44" y="0"/>
                </a:cubicBezTo>
                <a:cubicBezTo>
                  <a:pt x="52" y="0"/>
                  <a:pt x="59" y="0"/>
                  <a:pt x="67" y="0"/>
                </a:cubicBezTo>
                <a:cubicBezTo>
                  <a:pt x="67" y="13"/>
                  <a:pt x="67" y="26"/>
                  <a:pt x="67" y="39"/>
                </a:cubicBezTo>
                <a:close/>
                <a:moveTo>
                  <a:pt x="63" y="10"/>
                </a:moveTo>
                <a:cubicBezTo>
                  <a:pt x="58" y="9"/>
                  <a:pt x="54" y="7"/>
                  <a:pt x="52" y="1"/>
                </a:cubicBezTo>
                <a:cubicBezTo>
                  <a:pt x="51" y="1"/>
                  <a:pt x="49" y="1"/>
                  <a:pt x="48" y="1"/>
                </a:cubicBezTo>
                <a:cubicBezTo>
                  <a:pt x="51" y="7"/>
                  <a:pt x="56" y="9"/>
                  <a:pt x="63" y="10"/>
                </a:cubicBezTo>
                <a:close/>
                <a:moveTo>
                  <a:pt x="2" y="39"/>
                </a:moveTo>
                <a:cubicBezTo>
                  <a:pt x="2" y="26"/>
                  <a:pt x="2" y="13"/>
                  <a:pt x="2" y="0"/>
                </a:cubicBezTo>
                <a:cubicBezTo>
                  <a:pt x="10" y="0"/>
                  <a:pt x="18" y="0"/>
                  <a:pt x="25" y="0"/>
                </a:cubicBezTo>
                <a:cubicBezTo>
                  <a:pt x="22" y="6"/>
                  <a:pt x="18" y="11"/>
                  <a:pt x="8" y="12"/>
                </a:cubicBezTo>
                <a:cubicBezTo>
                  <a:pt x="11" y="20"/>
                  <a:pt x="11" y="30"/>
                  <a:pt x="11" y="39"/>
                </a:cubicBezTo>
                <a:cubicBezTo>
                  <a:pt x="8" y="39"/>
                  <a:pt x="5" y="39"/>
                  <a:pt x="2" y="39"/>
                </a:cubicBezTo>
                <a:close/>
                <a:moveTo>
                  <a:pt x="6" y="10"/>
                </a:moveTo>
                <a:cubicBezTo>
                  <a:pt x="11" y="9"/>
                  <a:pt x="15" y="7"/>
                  <a:pt x="17" y="1"/>
                </a:cubicBezTo>
                <a:cubicBezTo>
                  <a:pt x="19" y="1"/>
                  <a:pt x="20" y="1"/>
                  <a:pt x="21" y="1"/>
                </a:cubicBezTo>
                <a:cubicBezTo>
                  <a:pt x="18" y="7"/>
                  <a:pt x="13" y="9"/>
                  <a:pt x="6" y="10"/>
                </a:cubicBezTo>
                <a:close/>
                <a:moveTo>
                  <a:pt x="60" y="43"/>
                </a:moveTo>
                <a:cubicBezTo>
                  <a:pt x="62" y="43"/>
                  <a:pt x="64" y="45"/>
                  <a:pt x="64" y="47"/>
                </a:cubicBezTo>
                <a:cubicBezTo>
                  <a:pt x="64" y="47"/>
                  <a:pt x="64" y="48"/>
                  <a:pt x="63" y="48"/>
                </a:cubicBezTo>
                <a:cubicBezTo>
                  <a:pt x="56" y="48"/>
                  <a:pt x="56" y="48"/>
                  <a:pt x="56" y="48"/>
                </a:cubicBezTo>
                <a:cubicBezTo>
                  <a:pt x="56" y="48"/>
                  <a:pt x="56" y="47"/>
                  <a:pt x="56" y="47"/>
                </a:cubicBezTo>
                <a:cubicBezTo>
                  <a:pt x="56" y="45"/>
                  <a:pt x="58" y="43"/>
                  <a:pt x="60" y="43"/>
                </a:cubicBezTo>
                <a:close/>
                <a:moveTo>
                  <a:pt x="43" y="43"/>
                </a:moveTo>
                <a:cubicBezTo>
                  <a:pt x="45" y="43"/>
                  <a:pt x="47" y="45"/>
                  <a:pt x="47" y="47"/>
                </a:cubicBezTo>
                <a:cubicBezTo>
                  <a:pt x="47" y="47"/>
                  <a:pt x="47" y="48"/>
                  <a:pt x="47" y="48"/>
                </a:cubicBezTo>
                <a:cubicBezTo>
                  <a:pt x="39" y="48"/>
                  <a:pt x="39" y="48"/>
                  <a:pt x="39" y="48"/>
                </a:cubicBezTo>
                <a:cubicBezTo>
                  <a:pt x="39" y="48"/>
                  <a:pt x="39" y="47"/>
                  <a:pt x="39" y="47"/>
                </a:cubicBezTo>
                <a:cubicBezTo>
                  <a:pt x="39" y="45"/>
                  <a:pt x="41" y="43"/>
                  <a:pt x="43" y="43"/>
                </a:cubicBezTo>
                <a:close/>
                <a:moveTo>
                  <a:pt x="26" y="43"/>
                </a:moveTo>
                <a:cubicBezTo>
                  <a:pt x="28" y="43"/>
                  <a:pt x="30" y="45"/>
                  <a:pt x="30" y="47"/>
                </a:cubicBezTo>
                <a:cubicBezTo>
                  <a:pt x="30" y="47"/>
                  <a:pt x="30" y="48"/>
                  <a:pt x="30" y="48"/>
                </a:cubicBezTo>
                <a:cubicBezTo>
                  <a:pt x="22" y="48"/>
                  <a:pt x="22" y="48"/>
                  <a:pt x="22" y="48"/>
                </a:cubicBezTo>
                <a:cubicBezTo>
                  <a:pt x="22" y="48"/>
                  <a:pt x="22" y="47"/>
                  <a:pt x="22" y="47"/>
                </a:cubicBezTo>
                <a:cubicBezTo>
                  <a:pt x="22" y="45"/>
                  <a:pt x="24" y="43"/>
                  <a:pt x="26" y="43"/>
                </a:cubicBezTo>
                <a:close/>
                <a:moveTo>
                  <a:pt x="9" y="43"/>
                </a:moveTo>
                <a:cubicBezTo>
                  <a:pt x="12" y="43"/>
                  <a:pt x="13" y="45"/>
                  <a:pt x="13" y="47"/>
                </a:cubicBezTo>
                <a:cubicBezTo>
                  <a:pt x="13" y="47"/>
                  <a:pt x="13" y="48"/>
                  <a:pt x="13" y="48"/>
                </a:cubicBezTo>
                <a:cubicBezTo>
                  <a:pt x="6" y="48"/>
                  <a:pt x="6" y="48"/>
                  <a:pt x="6" y="48"/>
                </a:cubicBezTo>
                <a:cubicBezTo>
                  <a:pt x="6" y="48"/>
                  <a:pt x="5" y="47"/>
                  <a:pt x="5" y="47"/>
                </a:cubicBezTo>
                <a:cubicBezTo>
                  <a:pt x="5" y="45"/>
                  <a:pt x="7" y="43"/>
                  <a:pt x="9" y="43"/>
                </a:cubicBezTo>
                <a:close/>
              </a:path>
            </a:pathLst>
          </a:custGeom>
          <a:solidFill>
            <a:schemeClr val="bg1"/>
          </a:solidFill>
          <a:ln>
            <a:noFill/>
          </a:ln>
        </p:spPr>
        <p:txBody>
          <a:body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方正黑体简体" panose="02010601030101010101" pitchFamily="2" charset="-122"/>
              <a:cs typeface="+mn-cs"/>
              <a:sym typeface="Arial" panose="020B0604020202020204" pitchFamily="34" charset="0"/>
            </a:endParaRPr>
          </a:p>
        </p:txBody>
      </p:sp>
      <p:sp>
        <p:nvSpPr>
          <p:cNvPr id="325" name="Freeform 421"/>
          <p:cNvSpPr>
            <a:spLocks noEditPoints="1"/>
          </p:cNvSpPr>
          <p:nvPr/>
        </p:nvSpPr>
        <p:spPr bwMode="auto">
          <a:xfrm>
            <a:off x="6396833" y="5410941"/>
            <a:ext cx="150812" cy="273050"/>
          </a:xfrm>
          <a:custGeom>
            <a:avLst/>
            <a:gdLst>
              <a:gd name="T0" fmla="*/ 25662 w 41"/>
              <a:gd name="T1" fmla="*/ 256106 h 75"/>
              <a:gd name="T2" fmla="*/ 131977 w 41"/>
              <a:gd name="T3" fmla="*/ 256106 h 75"/>
              <a:gd name="T4" fmla="*/ 146641 w 41"/>
              <a:gd name="T5" fmla="*/ 274399 h 75"/>
              <a:gd name="T6" fmla="*/ 10998 w 41"/>
              <a:gd name="T7" fmla="*/ 274399 h 75"/>
              <a:gd name="T8" fmla="*/ 25662 w 41"/>
              <a:gd name="T9" fmla="*/ 256106 h 75"/>
              <a:gd name="T10" fmla="*/ 21996 w 41"/>
              <a:gd name="T11" fmla="*/ 54880 h 75"/>
              <a:gd name="T12" fmla="*/ 58656 w 41"/>
              <a:gd name="T13" fmla="*/ 47562 h 75"/>
              <a:gd name="T14" fmla="*/ 73320 w 41"/>
              <a:gd name="T15" fmla="*/ 14635 h 75"/>
              <a:gd name="T16" fmla="*/ 65988 w 41"/>
              <a:gd name="T17" fmla="*/ 54880 h 75"/>
              <a:gd name="T18" fmla="*/ 21996 w 41"/>
              <a:gd name="T19" fmla="*/ 54880 h 75"/>
              <a:gd name="T20" fmla="*/ 80653 w 41"/>
              <a:gd name="T21" fmla="*/ 3659 h 75"/>
              <a:gd name="T22" fmla="*/ 73320 w 41"/>
              <a:gd name="T23" fmla="*/ 3659 h 75"/>
              <a:gd name="T24" fmla="*/ 54990 w 41"/>
              <a:gd name="T25" fmla="*/ 36587 h 75"/>
              <a:gd name="T26" fmla="*/ 43992 w 41"/>
              <a:gd name="T27" fmla="*/ 43904 h 75"/>
              <a:gd name="T28" fmla="*/ 7332 w 41"/>
              <a:gd name="T29" fmla="*/ 51221 h 75"/>
              <a:gd name="T30" fmla="*/ 3666 w 41"/>
              <a:gd name="T31" fmla="*/ 58538 h 75"/>
              <a:gd name="T32" fmla="*/ 29328 w 41"/>
              <a:gd name="T33" fmla="*/ 87808 h 75"/>
              <a:gd name="T34" fmla="*/ 32994 w 41"/>
              <a:gd name="T35" fmla="*/ 98784 h 75"/>
              <a:gd name="T36" fmla="*/ 29328 w 41"/>
              <a:gd name="T37" fmla="*/ 135370 h 75"/>
              <a:gd name="T38" fmla="*/ 36660 w 41"/>
              <a:gd name="T39" fmla="*/ 142687 h 75"/>
              <a:gd name="T40" fmla="*/ 69654 w 41"/>
              <a:gd name="T41" fmla="*/ 128053 h 75"/>
              <a:gd name="T42" fmla="*/ 84319 w 41"/>
              <a:gd name="T43" fmla="*/ 128053 h 75"/>
              <a:gd name="T44" fmla="*/ 117313 w 41"/>
              <a:gd name="T45" fmla="*/ 142687 h 75"/>
              <a:gd name="T46" fmla="*/ 124645 w 41"/>
              <a:gd name="T47" fmla="*/ 135370 h 75"/>
              <a:gd name="T48" fmla="*/ 120979 w 41"/>
              <a:gd name="T49" fmla="*/ 98784 h 75"/>
              <a:gd name="T50" fmla="*/ 124645 w 41"/>
              <a:gd name="T51" fmla="*/ 87808 h 75"/>
              <a:gd name="T52" fmla="*/ 150307 w 41"/>
              <a:gd name="T53" fmla="*/ 58538 h 75"/>
              <a:gd name="T54" fmla="*/ 146641 w 41"/>
              <a:gd name="T55" fmla="*/ 51221 h 75"/>
              <a:gd name="T56" fmla="*/ 109981 w 41"/>
              <a:gd name="T57" fmla="*/ 43904 h 75"/>
              <a:gd name="T58" fmla="*/ 98983 w 41"/>
              <a:gd name="T59" fmla="*/ 36587 h 75"/>
              <a:gd name="T60" fmla="*/ 80653 w 41"/>
              <a:gd name="T61" fmla="*/ 3659 h 75"/>
              <a:gd name="T62" fmla="*/ 47658 w 41"/>
              <a:gd name="T63" fmla="*/ 175615 h 75"/>
              <a:gd name="T64" fmla="*/ 54990 w 41"/>
              <a:gd name="T65" fmla="*/ 175615 h 75"/>
              <a:gd name="T66" fmla="*/ 69654 w 41"/>
              <a:gd name="T67" fmla="*/ 146346 h 75"/>
              <a:gd name="T68" fmla="*/ 65988 w 41"/>
              <a:gd name="T69" fmla="*/ 146346 h 75"/>
              <a:gd name="T70" fmla="*/ 62322 w 41"/>
              <a:gd name="T71" fmla="*/ 139029 h 75"/>
              <a:gd name="T72" fmla="*/ 62322 w 41"/>
              <a:gd name="T73" fmla="*/ 139029 h 75"/>
              <a:gd name="T74" fmla="*/ 65988 w 41"/>
              <a:gd name="T75" fmla="*/ 135370 h 75"/>
              <a:gd name="T76" fmla="*/ 87985 w 41"/>
              <a:gd name="T77" fmla="*/ 135370 h 75"/>
              <a:gd name="T78" fmla="*/ 95317 w 41"/>
              <a:gd name="T79" fmla="*/ 139029 h 75"/>
              <a:gd name="T80" fmla="*/ 95317 w 41"/>
              <a:gd name="T81" fmla="*/ 139029 h 75"/>
              <a:gd name="T82" fmla="*/ 87985 w 41"/>
              <a:gd name="T83" fmla="*/ 146346 h 75"/>
              <a:gd name="T84" fmla="*/ 87985 w 41"/>
              <a:gd name="T85" fmla="*/ 146346 h 75"/>
              <a:gd name="T86" fmla="*/ 98983 w 41"/>
              <a:gd name="T87" fmla="*/ 175615 h 75"/>
              <a:gd name="T88" fmla="*/ 109981 w 41"/>
              <a:gd name="T89" fmla="*/ 175615 h 75"/>
              <a:gd name="T90" fmla="*/ 109981 w 41"/>
              <a:gd name="T91" fmla="*/ 182933 h 75"/>
              <a:gd name="T92" fmla="*/ 43992 w 41"/>
              <a:gd name="T93" fmla="*/ 182933 h 75"/>
              <a:gd name="T94" fmla="*/ 47658 w 41"/>
              <a:gd name="T95" fmla="*/ 175615 h 75"/>
              <a:gd name="T96" fmla="*/ 29328 w 41"/>
              <a:gd name="T97" fmla="*/ 190250 h 75"/>
              <a:gd name="T98" fmla="*/ 124645 w 41"/>
              <a:gd name="T99" fmla="*/ 190250 h 75"/>
              <a:gd name="T100" fmla="*/ 124645 w 41"/>
              <a:gd name="T101" fmla="*/ 248788 h 75"/>
              <a:gd name="T102" fmla="*/ 29328 w 41"/>
              <a:gd name="T103" fmla="*/ 248788 h 75"/>
              <a:gd name="T104" fmla="*/ 29328 w 41"/>
              <a:gd name="T105" fmla="*/ 190250 h 75"/>
              <a:gd name="T106" fmla="*/ 51324 w 41"/>
              <a:gd name="T107" fmla="*/ 201226 h 75"/>
              <a:gd name="T108" fmla="*/ 43992 w 41"/>
              <a:gd name="T109" fmla="*/ 208543 h 75"/>
              <a:gd name="T110" fmla="*/ 43992 w 41"/>
              <a:gd name="T111" fmla="*/ 230495 h 75"/>
              <a:gd name="T112" fmla="*/ 51324 w 41"/>
              <a:gd name="T113" fmla="*/ 237812 h 75"/>
              <a:gd name="T114" fmla="*/ 102649 w 41"/>
              <a:gd name="T115" fmla="*/ 237812 h 75"/>
              <a:gd name="T116" fmla="*/ 109981 w 41"/>
              <a:gd name="T117" fmla="*/ 230495 h 75"/>
              <a:gd name="T118" fmla="*/ 109981 w 41"/>
              <a:gd name="T119" fmla="*/ 208543 h 75"/>
              <a:gd name="T120" fmla="*/ 102649 w 41"/>
              <a:gd name="T121" fmla="*/ 201226 h 75"/>
              <a:gd name="T122" fmla="*/ 51324 w 41"/>
              <a:gd name="T123" fmla="*/ 201226 h 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41" h="75">
                <a:moveTo>
                  <a:pt x="7" y="70"/>
                </a:moveTo>
                <a:cubicBezTo>
                  <a:pt x="36" y="70"/>
                  <a:pt x="36" y="70"/>
                  <a:pt x="36" y="70"/>
                </a:cubicBezTo>
                <a:cubicBezTo>
                  <a:pt x="40" y="75"/>
                  <a:pt x="40" y="75"/>
                  <a:pt x="40" y="75"/>
                </a:cubicBezTo>
                <a:cubicBezTo>
                  <a:pt x="3" y="75"/>
                  <a:pt x="3" y="75"/>
                  <a:pt x="3" y="75"/>
                </a:cubicBezTo>
                <a:cubicBezTo>
                  <a:pt x="7" y="70"/>
                  <a:pt x="7" y="70"/>
                  <a:pt x="7" y="70"/>
                </a:cubicBezTo>
                <a:close/>
                <a:moveTo>
                  <a:pt x="6" y="15"/>
                </a:moveTo>
                <a:cubicBezTo>
                  <a:pt x="6" y="15"/>
                  <a:pt x="15" y="14"/>
                  <a:pt x="16" y="13"/>
                </a:cubicBezTo>
                <a:cubicBezTo>
                  <a:pt x="17" y="12"/>
                  <a:pt x="20" y="4"/>
                  <a:pt x="20" y="4"/>
                </a:cubicBezTo>
                <a:cubicBezTo>
                  <a:pt x="20" y="4"/>
                  <a:pt x="19" y="14"/>
                  <a:pt x="18" y="15"/>
                </a:cubicBezTo>
                <a:cubicBezTo>
                  <a:pt x="16" y="17"/>
                  <a:pt x="6" y="15"/>
                  <a:pt x="6" y="15"/>
                </a:cubicBezTo>
                <a:close/>
                <a:moveTo>
                  <a:pt x="22" y="1"/>
                </a:moveTo>
                <a:cubicBezTo>
                  <a:pt x="22" y="0"/>
                  <a:pt x="21" y="0"/>
                  <a:pt x="20" y="1"/>
                </a:cubicBezTo>
                <a:cubicBezTo>
                  <a:pt x="18" y="4"/>
                  <a:pt x="17" y="7"/>
                  <a:pt x="15" y="10"/>
                </a:cubicBezTo>
                <a:cubicBezTo>
                  <a:pt x="14" y="11"/>
                  <a:pt x="13" y="12"/>
                  <a:pt x="12" y="12"/>
                </a:cubicBezTo>
                <a:cubicBezTo>
                  <a:pt x="9" y="13"/>
                  <a:pt x="5" y="13"/>
                  <a:pt x="2" y="14"/>
                </a:cubicBezTo>
                <a:cubicBezTo>
                  <a:pt x="1" y="14"/>
                  <a:pt x="0" y="15"/>
                  <a:pt x="1" y="16"/>
                </a:cubicBezTo>
                <a:cubicBezTo>
                  <a:pt x="4" y="19"/>
                  <a:pt x="6" y="21"/>
                  <a:pt x="8" y="24"/>
                </a:cubicBezTo>
                <a:cubicBezTo>
                  <a:pt x="9" y="25"/>
                  <a:pt x="9" y="26"/>
                  <a:pt x="9" y="27"/>
                </a:cubicBezTo>
                <a:cubicBezTo>
                  <a:pt x="9" y="30"/>
                  <a:pt x="8" y="34"/>
                  <a:pt x="8" y="37"/>
                </a:cubicBezTo>
                <a:cubicBezTo>
                  <a:pt x="8" y="38"/>
                  <a:pt x="8" y="39"/>
                  <a:pt x="10" y="39"/>
                </a:cubicBezTo>
                <a:cubicBezTo>
                  <a:pt x="13" y="37"/>
                  <a:pt x="16" y="36"/>
                  <a:pt x="19" y="35"/>
                </a:cubicBezTo>
                <a:cubicBezTo>
                  <a:pt x="20" y="34"/>
                  <a:pt x="21" y="34"/>
                  <a:pt x="23" y="35"/>
                </a:cubicBezTo>
                <a:cubicBezTo>
                  <a:pt x="26" y="36"/>
                  <a:pt x="29" y="37"/>
                  <a:pt x="32" y="39"/>
                </a:cubicBezTo>
                <a:cubicBezTo>
                  <a:pt x="33" y="39"/>
                  <a:pt x="34" y="39"/>
                  <a:pt x="34" y="37"/>
                </a:cubicBezTo>
                <a:cubicBezTo>
                  <a:pt x="33" y="34"/>
                  <a:pt x="33" y="31"/>
                  <a:pt x="33" y="27"/>
                </a:cubicBezTo>
                <a:cubicBezTo>
                  <a:pt x="33" y="26"/>
                  <a:pt x="33" y="25"/>
                  <a:pt x="34" y="24"/>
                </a:cubicBezTo>
                <a:cubicBezTo>
                  <a:pt x="36" y="22"/>
                  <a:pt x="38" y="19"/>
                  <a:pt x="41" y="16"/>
                </a:cubicBezTo>
                <a:cubicBezTo>
                  <a:pt x="41" y="16"/>
                  <a:pt x="41" y="15"/>
                  <a:pt x="40" y="14"/>
                </a:cubicBezTo>
                <a:cubicBezTo>
                  <a:pt x="37" y="14"/>
                  <a:pt x="33" y="13"/>
                  <a:pt x="30" y="12"/>
                </a:cubicBezTo>
                <a:cubicBezTo>
                  <a:pt x="29" y="12"/>
                  <a:pt x="28" y="11"/>
                  <a:pt x="27" y="10"/>
                </a:cubicBezTo>
                <a:cubicBezTo>
                  <a:pt x="26" y="7"/>
                  <a:pt x="24" y="4"/>
                  <a:pt x="22" y="1"/>
                </a:cubicBezTo>
                <a:close/>
                <a:moveTo>
                  <a:pt x="13" y="48"/>
                </a:moveTo>
                <a:cubicBezTo>
                  <a:pt x="15" y="48"/>
                  <a:pt x="15" y="48"/>
                  <a:pt x="15" y="48"/>
                </a:cubicBezTo>
                <a:cubicBezTo>
                  <a:pt x="17" y="46"/>
                  <a:pt x="18" y="43"/>
                  <a:pt x="19" y="40"/>
                </a:cubicBezTo>
                <a:cubicBezTo>
                  <a:pt x="18" y="40"/>
                  <a:pt x="18" y="40"/>
                  <a:pt x="18" y="40"/>
                </a:cubicBezTo>
                <a:cubicBezTo>
                  <a:pt x="17" y="40"/>
                  <a:pt x="17" y="39"/>
                  <a:pt x="17" y="38"/>
                </a:cubicBezTo>
                <a:cubicBezTo>
                  <a:pt x="17" y="38"/>
                  <a:pt x="17" y="38"/>
                  <a:pt x="17" y="38"/>
                </a:cubicBezTo>
                <a:cubicBezTo>
                  <a:pt x="17" y="37"/>
                  <a:pt x="17" y="37"/>
                  <a:pt x="18" y="37"/>
                </a:cubicBezTo>
                <a:cubicBezTo>
                  <a:pt x="20" y="37"/>
                  <a:pt x="22" y="37"/>
                  <a:pt x="24" y="37"/>
                </a:cubicBezTo>
                <a:cubicBezTo>
                  <a:pt x="25" y="37"/>
                  <a:pt x="26" y="37"/>
                  <a:pt x="26" y="38"/>
                </a:cubicBezTo>
                <a:cubicBezTo>
                  <a:pt x="26" y="38"/>
                  <a:pt x="26" y="38"/>
                  <a:pt x="26" y="38"/>
                </a:cubicBezTo>
                <a:cubicBezTo>
                  <a:pt x="26" y="39"/>
                  <a:pt x="25" y="40"/>
                  <a:pt x="24" y="40"/>
                </a:cubicBezTo>
                <a:cubicBezTo>
                  <a:pt x="24" y="40"/>
                  <a:pt x="24" y="40"/>
                  <a:pt x="24" y="40"/>
                </a:cubicBezTo>
                <a:cubicBezTo>
                  <a:pt x="24" y="43"/>
                  <a:pt x="25" y="46"/>
                  <a:pt x="27" y="48"/>
                </a:cubicBezTo>
                <a:cubicBezTo>
                  <a:pt x="30" y="48"/>
                  <a:pt x="30" y="48"/>
                  <a:pt x="30" y="48"/>
                </a:cubicBezTo>
                <a:cubicBezTo>
                  <a:pt x="30" y="50"/>
                  <a:pt x="30" y="50"/>
                  <a:pt x="30" y="50"/>
                </a:cubicBezTo>
                <a:cubicBezTo>
                  <a:pt x="12" y="50"/>
                  <a:pt x="12" y="50"/>
                  <a:pt x="12" y="50"/>
                </a:cubicBezTo>
                <a:cubicBezTo>
                  <a:pt x="13" y="48"/>
                  <a:pt x="13" y="48"/>
                  <a:pt x="13" y="48"/>
                </a:cubicBezTo>
                <a:close/>
                <a:moveTo>
                  <a:pt x="8" y="52"/>
                </a:moveTo>
                <a:cubicBezTo>
                  <a:pt x="34" y="52"/>
                  <a:pt x="34" y="52"/>
                  <a:pt x="34" y="52"/>
                </a:cubicBezTo>
                <a:cubicBezTo>
                  <a:pt x="34" y="68"/>
                  <a:pt x="34" y="68"/>
                  <a:pt x="34" y="68"/>
                </a:cubicBezTo>
                <a:cubicBezTo>
                  <a:pt x="8" y="68"/>
                  <a:pt x="8" y="68"/>
                  <a:pt x="8" y="68"/>
                </a:cubicBezTo>
                <a:cubicBezTo>
                  <a:pt x="8" y="52"/>
                  <a:pt x="8" y="52"/>
                  <a:pt x="8" y="52"/>
                </a:cubicBezTo>
                <a:close/>
                <a:moveTo>
                  <a:pt x="14" y="55"/>
                </a:moveTo>
                <a:cubicBezTo>
                  <a:pt x="13" y="55"/>
                  <a:pt x="12" y="56"/>
                  <a:pt x="12" y="57"/>
                </a:cubicBezTo>
                <a:cubicBezTo>
                  <a:pt x="12" y="63"/>
                  <a:pt x="12" y="63"/>
                  <a:pt x="12" y="63"/>
                </a:cubicBezTo>
                <a:cubicBezTo>
                  <a:pt x="12" y="64"/>
                  <a:pt x="13" y="65"/>
                  <a:pt x="14" y="65"/>
                </a:cubicBezTo>
                <a:cubicBezTo>
                  <a:pt x="28" y="65"/>
                  <a:pt x="28" y="65"/>
                  <a:pt x="28" y="65"/>
                </a:cubicBezTo>
                <a:cubicBezTo>
                  <a:pt x="29" y="65"/>
                  <a:pt x="30" y="64"/>
                  <a:pt x="30" y="63"/>
                </a:cubicBezTo>
                <a:cubicBezTo>
                  <a:pt x="30" y="57"/>
                  <a:pt x="30" y="57"/>
                  <a:pt x="30" y="57"/>
                </a:cubicBezTo>
                <a:cubicBezTo>
                  <a:pt x="30" y="56"/>
                  <a:pt x="29" y="55"/>
                  <a:pt x="28" y="55"/>
                </a:cubicBezTo>
                <a:lnTo>
                  <a:pt x="14" y="55"/>
                </a:lnTo>
                <a:close/>
              </a:path>
            </a:pathLst>
          </a:custGeom>
          <a:solidFill>
            <a:schemeClr val="bg1"/>
          </a:solidFill>
          <a:ln>
            <a:noFill/>
          </a:ln>
        </p:spPr>
        <p:txBody>
          <a:body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方正黑体简体" panose="02010601030101010101" pitchFamily="2" charset="-122"/>
              <a:cs typeface="+mn-cs"/>
              <a:sym typeface="Arial" panose="020B0604020202020204" pitchFamily="34" charset="0"/>
            </a:endParaRPr>
          </a:p>
        </p:txBody>
      </p:sp>
      <p:sp>
        <p:nvSpPr>
          <p:cNvPr id="326" name="Freeform 422"/>
          <p:cNvSpPr>
            <a:spLocks noEditPoints="1"/>
          </p:cNvSpPr>
          <p:nvPr/>
        </p:nvSpPr>
        <p:spPr bwMode="auto">
          <a:xfrm>
            <a:off x="2110583" y="5417291"/>
            <a:ext cx="284162" cy="241300"/>
          </a:xfrm>
          <a:custGeom>
            <a:avLst/>
            <a:gdLst>
              <a:gd name="T0" fmla="*/ 191209 w 77"/>
              <a:gd name="T1" fmla="*/ 14618 h 66"/>
              <a:gd name="T2" fmla="*/ 216949 w 77"/>
              <a:gd name="T3" fmla="*/ 36544 h 66"/>
              <a:gd name="T4" fmla="*/ 176501 w 77"/>
              <a:gd name="T5" fmla="*/ 84051 h 66"/>
              <a:gd name="T6" fmla="*/ 253720 w 77"/>
              <a:gd name="T7" fmla="*/ 98669 h 66"/>
              <a:gd name="T8" fmla="*/ 264751 w 77"/>
              <a:gd name="T9" fmla="*/ 109632 h 66"/>
              <a:gd name="T10" fmla="*/ 242689 w 77"/>
              <a:gd name="T11" fmla="*/ 127904 h 66"/>
              <a:gd name="T12" fmla="*/ 264751 w 77"/>
              <a:gd name="T13" fmla="*/ 146176 h 66"/>
              <a:gd name="T14" fmla="*/ 253720 w 77"/>
              <a:gd name="T15" fmla="*/ 157140 h 66"/>
              <a:gd name="T16" fmla="*/ 253720 w 77"/>
              <a:gd name="T17" fmla="*/ 175412 h 66"/>
              <a:gd name="T18" fmla="*/ 250043 w 77"/>
              <a:gd name="T19" fmla="*/ 186375 h 66"/>
              <a:gd name="T20" fmla="*/ 220626 w 77"/>
              <a:gd name="T21" fmla="*/ 190029 h 66"/>
              <a:gd name="T22" fmla="*/ 239012 w 77"/>
              <a:gd name="T23" fmla="*/ 211956 h 66"/>
              <a:gd name="T24" fmla="*/ 227980 w 77"/>
              <a:gd name="T25" fmla="*/ 222919 h 66"/>
              <a:gd name="T26" fmla="*/ 125022 w 77"/>
              <a:gd name="T27" fmla="*/ 208301 h 66"/>
              <a:gd name="T28" fmla="*/ 91928 w 77"/>
              <a:gd name="T29" fmla="*/ 149831 h 66"/>
              <a:gd name="T30" fmla="*/ 125022 w 77"/>
              <a:gd name="T31" fmla="*/ 102323 h 66"/>
              <a:gd name="T32" fmla="*/ 58834 w 77"/>
              <a:gd name="T33" fmla="*/ 200993 h 66"/>
              <a:gd name="T34" fmla="*/ 69865 w 77"/>
              <a:gd name="T35" fmla="*/ 215610 h 66"/>
              <a:gd name="T36" fmla="*/ 14708 w 77"/>
              <a:gd name="T37" fmla="*/ 171757 h 66"/>
              <a:gd name="T38" fmla="*/ 14708 w 77"/>
              <a:gd name="T39" fmla="*/ 186375 h 66"/>
              <a:gd name="T40" fmla="*/ 69865 w 77"/>
              <a:gd name="T41" fmla="*/ 171757 h 66"/>
              <a:gd name="T42" fmla="*/ 25740 w 77"/>
              <a:gd name="T43" fmla="*/ 171757 h 66"/>
              <a:gd name="T44" fmla="*/ 69865 w 77"/>
              <a:gd name="T45" fmla="*/ 135213 h 66"/>
              <a:gd name="T46" fmla="*/ 69865 w 77"/>
              <a:gd name="T47" fmla="*/ 153485 h 66"/>
              <a:gd name="T48" fmla="*/ 14708 w 77"/>
              <a:gd name="T49" fmla="*/ 153485 h 66"/>
              <a:gd name="T50" fmla="*/ 25740 w 77"/>
              <a:gd name="T51" fmla="*/ 138868 h 66"/>
              <a:gd name="T52" fmla="*/ 58834 w 77"/>
              <a:gd name="T53" fmla="*/ 120596 h 66"/>
              <a:gd name="T54" fmla="*/ 62511 w 77"/>
              <a:gd name="T55" fmla="*/ 116941 h 66"/>
              <a:gd name="T56" fmla="*/ 51479 w 77"/>
              <a:gd name="T57" fmla="*/ 102323 h 66"/>
              <a:gd name="T58" fmla="*/ 66188 w 77"/>
              <a:gd name="T59" fmla="*/ 105978 h 66"/>
              <a:gd name="T60" fmla="*/ 69865 w 77"/>
              <a:gd name="T61" fmla="*/ 127904 h 66"/>
              <a:gd name="T62" fmla="*/ 55157 w 77"/>
              <a:gd name="T63" fmla="*/ 135213 h 66"/>
              <a:gd name="T64" fmla="*/ 25740 w 77"/>
              <a:gd name="T65" fmla="*/ 127904 h 66"/>
              <a:gd name="T66" fmla="*/ 33094 w 77"/>
              <a:gd name="T67" fmla="*/ 105978 h 66"/>
              <a:gd name="T68" fmla="*/ 40448 w 77"/>
              <a:gd name="T69" fmla="*/ 116941 h 66"/>
              <a:gd name="T70" fmla="*/ 33094 w 77"/>
              <a:gd name="T71" fmla="*/ 116941 h 66"/>
              <a:gd name="T72" fmla="*/ 40448 w 77"/>
              <a:gd name="T73" fmla="*/ 120596 h 66"/>
              <a:gd name="T74" fmla="*/ 84573 w 77"/>
              <a:gd name="T75" fmla="*/ 219265 h 66"/>
              <a:gd name="T76" fmla="*/ 132376 w 77"/>
              <a:gd name="T77" fmla="*/ 241191 h 66"/>
              <a:gd name="T78" fmla="*/ 246366 w 77"/>
              <a:gd name="T79" fmla="*/ 230228 h 66"/>
              <a:gd name="T80" fmla="*/ 253720 w 77"/>
              <a:gd name="T81" fmla="*/ 204647 h 66"/>
              <a:gd name="T82" fmla="*/ 268429 w 77"/>
              <a:gd name="T83" fmla="*/ 179066 h 66"/>
              <a:gd name="T84" fmla="*/ 279460 w 77"/>
              <a:gd name="T85" fmla="*/ 146176 h 66"/>
              <a:gd name="T86" fmla="*/ 275783 w 77"/>
              <a:gd name="T87" fmla="*/ 127904 h 66"/>
              <a:gd name="T88" fmla="*/ 283137 w 77"/>
              <a:gd name="T89" fmla="*/ 109632 h 66"/>
              <a:gd name="T90" fmla="*/ 202241 w 77"/>
              <a:gd name="T91" fmla="*/ 84051 h 66"/>
              <a:gd name="T92" fmla="*/ 227980 w 77"/>
              <a:gd name="T93" fmla="*/ 21926 h 66"/>
              <a:gd name="T94" fmla="*/ 180178 w 77"/>
              <a:gd name="T95" fmla="*/ 0 h 66"/>
              <a:gd name="T96" fmla="*/ 113990 w 77"/>
              <a:gd name="T97" fmla="*/ 87706 h 66"/>
              <a:gd name="T98" fmla="*/ 84573 w 77"/>
              <a:gd name="T99" fmla="*/ 84051 h 66"/>
              <a:gd name="T100" fmla="*/ 84573 w 77"/>
              <a:gd name="T101" fmla="*/ 233882 h 6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77" h="66">
                <a:moveTo>
                  <a:pt x="35" y="26"/>
                </a:moveTo>
                <a:cubicBezTo>
                  <a:pt x="36" y="22"/>
                  <a:pt x="39" y="20"/>
                  <a:pt x="42" y="17"/>
                </a:cubicBezTo>
                <a:cubicBezTo>
                  <a:pt x="46" y="14"/>
                  <a:pt x="50" y="10"/>
                  <a:pt x="52" y="4"/>
                </a:cubicBezTo>
                <a:cubicBezTo>
                  <a:pt x="54" y="4"/>
                  <a:pt x="55" y="5"/>
                  <a:pt x="57" y="6"/>
                </a:cubicBezTo>
                <a:cubicBezTo>
                  <a:pt x="57" y="7"/>
                  <a:pt x="58" y="7"/>
                  <a:pt x="58" y="8"/>
                </a:cubicBezTo>
                <a:cubicBezTo>
                  <a:pt x="59" y="9"/>
                  <a:pt x="59" y="10"/>
                  <a:pt x="59" y="10"/>
                </a:cubicBezTo>
                <a:cubicBezTo>
                  <a:pt x="59" y="12"/>
                  <a:pt x="59" y="13"/>
                  <a:pt x="57" y="15"/>
                </a:cubicBezTo>
                <a:cubicBezTo>
                  <a:pt x="56" y="16"/>
                  <a:pt x="54" y="18"/>
                  <a:pt x="52" y="19"/>
                </a:cubicBezTo>
                <a:cubicBezTo>
                  <a:pt x="51" y="21"/>
                  <a:pt x="49" y="22"/>
                  <a:pt x="48" y="23"/>
                </a:cubicBezTo>
                <a:cubicBezTo>
                  <a:pt x="44" y="27"/>
                  <a:pt x="44" y="27"/>
                  <a:pt x="44" y="27"/>
                </a:cubicBezTo>
                <a:cubicBezTo>
                  <a:pt x="49" y="27"/>
                  <a:pt x="49" y="27"/>
                  <a:pt x="49" y="27"/>
                </a:cubicBezTo>
                <a:cubicBezTo>
                  <a:pt x="69" y="27"/>
                  <a:pt x="69" y="27"/>
                  <a:pt x="69" y="27"/>
                </a:cubicBezTo>
                <a:cubicBezTo>
                  <a:pt x="70" y="27"/>
                  <a:pt x="71" y="27"/>
                  <a:pt x="71" y="28"/>
                </a:cubicBezTo>
                <a:cubicBezTo>
                  <a:pt x="72" y="28"/>
                  <a:pt x="72" y="29"/>
                  <a:pt x="72" y="30"/>
                </a:cubicBezTo>
                <a:cubicBezTo>
                  <a:pt x="72" y="30"/>
                  <a:pt x="72" y="30"/>
                  <a:pt x="72" y="30"/>
                </a:cubicBezTo>
                <a:cubicBezTo>
                  <a:pt x="72" y="31"/>
                  <a:pt x="72" y="31"/>
                  <a:pt x="72" y="32"/>
                </a:cubicBezTo>
                <a:cubicBezTo>
                  <a:pt x="71" y="32"/>
                  <a:pt x="71" y="33"/>
                  <a:pt x="70" y="33"/>
                </a:cubicBezTo>
                <a:cubicBezTo>
                  <a:pt x="66" y="35"/>
                  <a:pt x="66" y="35"/>
                  <a:pt x="66" y="35"/>
                </a:cubicBezTo>
                <a:cubicBezTo>
                  <a:pt x="70" y="37"/>
                  <a:pt x="70" y="37"/>
                  <a:pt x="70" y="37"/>
                </a:cubicBezTo>
                <a:cubicBezTo>
                  <a:pt x="71" y="37"/>
                  <a:pt x="71" y="38"/>
                  <a:pt x="71" y="38"/>
                </a:cubicBezTo>
                <a:cubicBezTo>
                  <a:pt x="72" y="39"/>
                  <a:pt x="72" y="39"/>
                  <a:pt x="72" y="40"/>
                </a:cubicBezTo>
                <a:cubicBezTo>
                  <a:pt x="72" y="40"/>
                  <a:pt x="72" y="40"/>
                  <a:pt x="72" y="40"/>
                </a:cubicBezTo>
                <a:cubicBezTo>
                  <a:pt x="72" y="41"/>
                  <a:pt x="72" y="41"/>
                  <a:pt x="71" y="42"/>
                </a:cubicBezTo>
                <a:cubicBezTo>
                  <a:pt x="71" y="42"/>
                  <a:pt x="70" y="43"/>
                  <a:pt x="69" y="43"/>
                </a:cubicBezTo>
                <a:cubicBezTo>
                  <a:pt x="66" y="44"/>
                  <a:pt x="66" y="44"/>
                  <a:pt x="66" y="44"/>
                </a:cubicBezTo>
                <a:cubicBezTo>
                  <a:pt x="68" y="47"/>
                  <a:pt x="68" y="47"/>
                  <a:pt x="68" y="47"/>
                </a:cubicBezTo>
                <a:cubicBezTo>
                  <a:pt x="68" y="47"/>
                  <a:pt x="69" y="47"/>
                  <a:pt x="69" y="48"/>
                </a:cubicBezTo>
                <a:cubicBezTo>
                  <a:pt x="69" y="48"/>
                  <a:pt x="69" y="48"/>
                  <a:pt x="69" y="49"/>
                </a:cubicBezTo>
                <a:cubicBezTo>
                  <a:pt x="69" y="49"/>
                  <a:pt x="69" y="49"/>
                  <a:pt x="69" y="49"/>
                </a:cubicBezTo>
                <a:cubicBezTo>
                  <a:pt x="69" y="50"/>
                  <a:pt x="69" y="50"/>
                  <a:pt x="68" y="51"/>
                </a:cubicBezTo>
                <a:cubicBezTo>
                  <a:pt x="67" y="52"/>
                  <a:pt x="67" y="52"/>
                  <a:pt x="66" y="52"/>
                </a:cubicBezTo>
                <a:cubicBezTo>
                  <a:pt x="66" y="52"/>
                  <a:pt x="66" y="52"/>
                  <a:pt x="66" y="52"/>
                </a:cubicBezTo>
                <a:cubicBezTo>
                  <a:pt x="60" y="52"/>
                  <a:pt x="60" y="52"/>
                  <a:pt x="60" y="52"/>
                </a:cubicBezTo>
                <a:cubicBezTo>
                  <a:pt x="64" y="56"/>
                  <a:pt x="64" y="56"/>
                  <a:pt x="64" y="56"/>
                </a:cubicBezTo>
                <a:cubicBezTo>
                  <a:pt x="64" y="56"/>
                  <a:pt x="65" y="56"/>
                  <a:pt x="65" y="57"/>
                </a:cubicBezTo>
                <a:cubicBezTo>
                  <a:pt x="65" y="57"/>
                  <a:pt x="65" y="58"/>
                  <a:pt x="65" y="58"/>
                </a:cubicBezTo>
                <a:cubicBezTo>
                  <a:pt x="65" y="58"/>
                  <a:pt x="65" y="58"/>
                  <a:pt x="65" y="58"/>
                </a:cubicBezTo>
                <a:cubicBezTo>
                  <a:pt x="65" y="59"/>
                  <a:pt x="65" y="60"/>
                  <a:pt x="64" y="60"/>
                </a:cubicBezTo>
                <a:cubicBezTo>
                  <a:pt x="63" y="61"/>
                  <a:pt x="63" y="61"/>
                  <a:pt x="62" y="61"/>
                </a:cubicBezTo>
                <a:cubicBezTo>
                  <a:pt x="38" y="61"/>
                  <a:pt x="38" y="61"/>
                  <a:pt x="38" y="61"/>
                </a:cubicBezTo>
                <a:cubicBezTo>
                  <a:pt x="34" y="57"/>
                  <a:pt x="34" y="57"/>
                  <a:pt x="34" y="57"/>
                </a:cubicBezTo>
                <a:cubicBezTo>
                  <a:pt x="34" y="57"/>
                  <a:pt x="34" y="57"/>
                  <a:pt x="34" y="57"/>
                </a:cubicBezTo>
                <a:cubicBezTo>
                  <a:pt x="33" y="57"/>
                  <a:pt x="33" y="57"/>
                  <a:pt x="33" y="57"/>
                </a:cubicBezTo>
                <a:cubicBezTo>
                  <a:pt x="25" y="56"/>
                  <a:pt x="25" y="56"/>
                  <a:pt x="25" y="56"/>
                </a:cubicBezTo>
                <a:cubicBezTo>
                  <a:pt x="25" y="41"/>
                  <a:pt x="25" y="41"/>
                  <a:pt x="25" y="41"/>
                </a:cubicBezTo>
                <a:cubicBezTo>
                  <a:pt x="27" y="29"/>
                  <a:pt x="27" y="29"/>
                  <a:pt x="27" y="29"/>
                </a:cubicBezTo>
                <a:cubicBezTo>
                  <a:pt x="33" y="28"/>
                  <a:pt x="33" y="28"/>
                  <a:pt x="33" y="28"/>
                </a:cubicBezTo>
                <a:cubicBezTo>
                  <a:pt x="34" y="28"/>
                  <a:pt x="34" y="28"/>
                  <a:pt x="34" y="28"/>
                </a:cubicBezTo>
                <a:cubicBezTo>
                  <a:pt x="35" y="26"/>
                  <a:pt x="35" y="26"/>
                  <a:pt x="35" y="26"/>
                </a:cubicBezTo>
                <a:close/>
                <a:moveTo>
                  <a:pt x="4" y="55"/>
                </a:moveTo>
                <a:cubicBezTo>
                  <a:pt x="16" y="55"/>
                  <a:pt x="16" y="55"/>
                  <a:pt x="16" y="55"/>
                </a:cubicBezTo>
                <a:cubicBezTo>
                  <a:pt x="16" y="52"/>
                  <a:pt x="16" y="52"/>
                  <a:pt x="16" y="52"/>
                </a:cubicBezTo>
                <a:cubicBezTo>
                  <a:pt x="19" y="52"/>
                  <a:pt x="19" y="52"/>
                  <a:pt x="19" y="52"/>
                </a:cubicBezTo>
                <a:cubicBezTo>
                  <a:pt x="19" y="59"/>
                  <a:pt x="19" y="59"/>
                  <a:pt x="19" y="59"/>
                </a:cubicBezTo>
                <a:cubicBezTo>
                  <a:pt x="4" y="59"/>
                  <a:pt x="4" y="59"/>
                  <a:pt x="4" y="59"/>
                </a:cubicBezTo>
                <a:cubicBezTo>
                  <a:pt x="4" y="55"/>
                  <a:pt x="4" y="55"/>
                  <a:pt x="4" y="55"/>
                </a:cubicBezTo>
                <a:close/>
                <a:moveTo>
                  <a:pt x="4" y="47"/>
                </a:moveTo>
                <a:cubicBezTo>
                  <a:pt x="6" y="47"/>
                  <a:pt x="6" y="47"/>
                  <a:pt x="6" y="47"/>
                </a:cubicBezTo>
                <a:cubicBezTo>
                  <a:pt x="6" y="51"/>
                  <a:pt x="6" y="51"/>
                  <a:pt x="6" y="51"/>
                </a:cubicBezTo>
                <a:cubicBezTo>
                  <a:pt x="4" y="51"/>
                  <a:pt x="4" y="51"/>
                  <a:pt x="4" y="51"/>
                </a:cubicBezTo>
                <a:cubicBezTo>
                  <a:pt x="4" y="47"/>
                  <a:pt x="4" y="47"/>
                  <a:pt x="4" y="47"/>
                </a:cubicBezTo>
                <a:close/>
                <a:moveTo>
                  <a:pt x="7" y="47"/>
                </a:moveTo>
                <a:cubicBezTo>
                  <a:pt x="19" y="47"/>
                  <a:pt x="19" y="47"/>
                  <a:pt x="19" y="47"/>
                </a:cubicBezTo>
                <a:cubicBezTo>
                  <a:pt x="19" y="51"/>
                  <a:pt x="19" y="51"/>
                  <a:pt x="19" y="51"/>
                </a:cubicBezTo>
                <a:cubicBezTo>
                  <a:pt x="7" y="51"/>
                  <a:pt x="7" y="51"/>
                  <a:pt x="7" y="51"/>
                </a:cubicBezTo>
                <a:cubicBezTo>
                  <a:pt x="7" y="47"/>
                  <a:pt x="7" y="47"/>
                  <a:pt x="7" y="47"/>
                </a:cubicBezTo>
                <a:close/>
                <a:moveTo>
                  <a:pt x="7" y="38"/>
                </a:moveTo>
                <a:cubicBezTo>
                  <a:pt x="12" y="39"/>
                  <a:pt x="12" y="39"/>
                  <a:pt x="12" y="39"/>
                </a:cubicBezTo>
                <a:cubicBezTo>
                  <a:pt x="19" y="37"/>
                  <a:pt x="19" y="37"/>
                  <a:pt x="19" y="37"/>
                </a:cubicBezTo>
                <a:cubicBezTo>
                  <a:pt x="19" y="41"/>
                  <a:pt x="19" y="41"/>
                  <a:pt x="19" y="41"/>
                </a:cubicBezTo>
                <a:cubicBezTo>
                  <a:pt x="14" y="42"/>
                  <a:pt x="14" y="42"/>
                  <a:pt x="14" y="42"/>
                </a:cubicBezTo>
                <a:cubicBezTo>
                  <a:pt x="19" y="42"/>
                  <a:pt x="19" y="42"/>
                  <a:pt x="19" y="42"/>
                </a:cubicBezTo>
                <a:cubicBezTo>
                  <a:pt x="19" y="46"/>
                  <a:pt x="19" y="46"/>
                  <a:pt x="19" y="46"/>
                </a:cubicBezTo>
                <a:cubicBezTo>
                  <a:pt x="4" y="46"/>
                  <a:pt x="4" y="46"/>
                  <a:pt x="4" y="46"/>
                </a:cubicBezTo>
                <a:cubicBezTo>
                  <a:pt x="4" y="42"/>
                  <a:pt x="4" y="42"/>
                  <a:pt x="4" y="42"/>
                </a:cubicBezTo>
                <a:cubicBezTo>
                  <a:pt x="10" y="42"/>
                  <a:pt x="10" y="42"/>
                  <a:pt x="10" y="42"/>
                </a:cubicBezTo>
                <a:cubicBezTo>
                  <a:pt x="7" y="41"/>
                  <a:pt x="7" y="41"/>
                  <a:pt x="7" y="41"/>
                </a:cubicBezTo>
                <a:cubicBezTo>
                  <a:pt x="7" y="38"/>
                  <a:pt x="7" y="38"/>
                  <a:pt x="7" y="38"/>
                </a:cubicBezTo>
                <a:close/>
                <a:moveTo>
                  <a:pt x="13" y="28"/>
                </a:moveTo>
                <a:cubicBezTo>
                  <a:pt x="13" y="33"/>
                  <a:pt x="13" y="33"/>
                  <a:pt x="13" y="33"/>
                </a:cubicBezTo>
                <a:cubicBezTo>
                  <a:pt x="16" y="33"/>
                  <a:pt x="16" y="33"/>
                  <a:pt x="16" y="33"/>
                </a:cubicBezTo>
                <a:cubicBezTo>
                  <a:pt x="16" y="33"/>
                  <a:pt x="17" y="33"/>
                  <a:pt x="17" y="33"/>
                </a:cubicBezTo>
                <a:cubicBezTo>
                  <a:pt x="17" y="33"/>
                  <a:pt x="17" y="33"/>
                  <a:pt x="17" y="32"/>
                </a:cubicBezTo>
                <a:cubicBezTo>
                  <a:pt x="17" y="32"/>
                  <a:pt x="17" y="32"/>
                  <a:pt x="17" y="32"/>
                </a:cubicBezTo>
                <a:cubicBezTo>
                  <a:pt x="17" y="32"/>
                  <a:pt x="16" y="32"/>
                  <a:pt x="16" y="32"/>
                </a:cubicBezTo>
                <a:cubicBezTo>
                  <a:pt x="14" y="32"/>
                  <a:pt x="14" y="32"/>
                  <a:pt x="14" y="32"/>
                </a:cubicBezTo>
                <a:cubicBezTo>
                  <a:pt x="14" y="28"/>
                  <a:pt x="14" y="28"/>
                  <a:pt x="14" y="28"/>
                </a:cubicBezTo>
                <a:cubicBezTo>
                  <a:pt x="15" y="28"/>
                  <a:pt x="15" y="28"/>
                  <a:pt x="15" y="28"/>
                </a:cubicBezTo>
                <a:cubicBezTo>
                  <a:pt x="16" y="28"/>
                  <a:pt x="16" y="28"/>
                  <a:pt x="17" y="28"/>
                </a:cubicBezTo>
                <a:cubicBezTo>
                  <a:pt x="17" y="28"/>
                  <a:pt x="18" y="29"/>
                  <a:pt x="18" y="29"/>
                </a:cubicBezTo>
                <a:cubicBezTo>
                  <a:pt x="19" y="29"/>
                  <a:pt x="19" y="30"/>
                  <a:pt x="19" y="30"/>
                </a:cubicBezTo>
                <a:cubicBezTo>
                  <a:pt x="19" y="31"/>
                  <a:pt x="19" y="32"/>
                  <a:pt x="19" y="32"/>
                </a:cubicBezTo>
                <a:cubicBezTo>
                  <a:pt x="19" y="33"/>
                  <a:pt x="19" y="34"/>
                  <a:pt x="19" y="35"/>
                </a:cubicBezTo>
                <a:cubicBezTo>
                  <a:pt x="19" y="35"/>
                  <a:pt x="19" y="36"/>
                  <a:pt x="18" y="36"/>
                </a:cubicBezTo>
                <a:cubicBezTo>
                  <a:pt x="18" y="36"/>
                  <a:pt x="17" y="37"/>
                  <a:pt x="17" y="37"/>
                </a:cubicBezTo>
                <a:cubicBezTo>
                  <a:pt x="16" y="37"/>
                  <a:pt x="16" y="37"/>
                  <a:pt x="15" y="37"/>
                </a:cubicBezTo>
                <a:cubicBezTo>
                  <a:pt x="11" y="37"/>
                  <a:pt x="11" y="37"/>
                  <a:pt x="11" y="37"/>
                </a:cubicBezTo>
                <a:cubicBezTo>
                  <a:pt x="10" y="37"/>
                  <a:pt x="9" y="37"/>
                  <a:pt x="8" y="36"/>
                </a:cubicBezTo>
                <a:cubicBezTo>
                  <a:pt x="8" y="36"/>
                  <a:pt x="7" y="36"/>
                  <a:pt x="7" y="35"/>
                </a:cubicBezTo>
                <a:cubicBezTo>
                  <a:pt x="7" y="34"/>
                  <a:pt x="6" y="34"/>
                  <a:pt x="6" y="33"/>
                </a:cubicBezTo>
                <a:cubicBezTo>
                  <a:pt x="6" y="32"/>
                  <a:pt x="7" y="31"/>
                  <a:pt x="7" y="30"/>
                </a:cubicBezTo>
                <a:cubicBezTo>
                  <a:pt x="7" y="29"/>
                  <a:pt x="8" y="29"/>
                  <a:pt x="9" y="29"/>
                </a:cubicBezTo>
                <a:cubicBezTo>
                  <a:pt x="9" y="28"/>
                  <a:pt x="10" y="28"/>
                  <a:pt x="12" y="28"/>
                </a:cubicBezTo>
                <a:cubicBezTo>
                  <a:pt x="13" y="28"/>
                  <a:pt x="13" y="28"/>
                  <a:pt x="13" y="28"/>
                </a:cubicBezTo>
                <a:close/>
                <a:moveTo>
                  <a:pt x="11" y="32"/>
                </a:moveTo>
                <a:cubicBezTo>
                  <a:pt x="10" y="32"/>
                  <a:pt x="10" y="32"/>
                  <a:pt x="10" y="32"/>
                </a:cubicBezTo>
                <a:cubicBezTo>
                  <a:pt x="10" y="32"/>
                  <a:pt x="9" y="32"/>
                  <a:pt x="9" y="32"/>
                </a:cubicBezTo>
                <a:cubicBezTo>
                  <a:pt x="9" y="32"/>
                  <a:pt x="9" y="32"/>
                  <a:pt x="9" y="32"/>
                </a:cubicBezTo>
                <a:cubicBezTo>
                  <a:pt x="9" y="33"/>
                  <a:pt x="9" y="33"/>
                  <a:pt x="9" y="33"/>
                </a:cubicBezTo>
                <a:cubicBezTo>
                  <a:pt x="9" y="33"/>
                  <a:pt x="10" y="33"/>
                  <a:pt x="10" y="33"/>
                </a:cubicBezTo>
                <a:cubicBezTo>
                  <a:pt x="11" y="33"/>
                  <a:pt x="11" y="33"/>
                  <a:pt x="11" y="33"/>
                </a:cubicBezTo>
                <a:cubicBezTo>
                  <a:pt x="11" y="32"/>
                  <a:pt x="11" y="32"/>
                  <a:pt x="11" y="32"/>
                </a:cubicBezTo>
                <a:close/>
                <a:moveTo>
                  <a:pt x="23" y="64"/>
                </a:moveTo>
                <a:cubicBezTo>
                  <a:pt x="23" y="63"/>
                  <a:pt x="23" y="61"/>
                  <a:pt x="23" y="60"/>
                </a:cubicBezTo>
                <a:cubicBezTo>
                  <a:pt x="32" y="61"/>
                  <a:pt x="32" y="61"/>
                  <a:pt x="32" y="61"/>
                </a:cubicBezTo>
                <a:cubicBezTo>
                  <a:pt x="36" y="65"/>
                  <a:pt x="36" y="65"/>
                  <a:pt x="36" y="65"/>
                </a:cubicBezTo>
                <a:cubicBezTo>
                  <a:pt x="36" y="66"/>
                  <a:pt x="36" y="66"/>
                  <a:pt x="36" y="66"/>
                </a:cubicBezTo>
                <a:cubicBezTo>
                  <a:pt x="37" y="66"/>
                  <a:pt x="37" y="66"/>
                  <a:pt x="37" y="66"/>
                </a:cubicBezTo>
                <a:cubicBezTo>
                  <a:pt x="62" y="66"/>
                  <a:pt x="62" y="66"/>
                  <a:pt x="62" y="66"/>
                </a:cubicBezTo>
                <a:cubicBezTo>
                  <a:pt x="64" y="66"/>
                  <a:pt x="66" y="65"/>
                  <a:pt x="67" y="63"/>
                </a:cubicBezTo>
                <a:cubicBezTo>
                  <a:pt x="68" y="62"/>
                  <a:pt x="69" y="60"/>
                  <a:pt x="69" y="58"/>
                </a:cubicBezTo>
                <a:cubicBezTo>
                  <a:pt x="69" y="58"/>
                  <a:pt x="69" y="58"/>
                  <a:pt x="69" y="58"/>
                </a:cubicBezTo>
                <a:cubicBezTo>
                  <a:pt x="69" y="57"/>
                  <a:pt x="69" y="56"/>
                  <a:pt x="69" y="56"/>
                </a:cubicBezTo>
                <a:cubicBezTo>
                  <a:pt x="70" y="55"/>
                  <a:pt x="71" y="55"/>
                  <a:pt x="71" y="54"/>
                </a:cubicBezTo>
                <a:cubicBezTo>
                  <a:pt x="73" y="53"/>
                  <a:pt x="73" y="51"/>
                  <a:pt x="73" y="49"/>
                </a:cubicBezTo>
                <a:cubicBezTo>
                  <a:pt x="73" y="49"/>
                  <a:pt x="73" y="49"/>
                  <a:pt x="73" y="49"/>
                </a:cubicBezTo>
                <a:cubicBezTo>
                  <a:pt x="73" y="48"/>
                  <a:pt x="73" y="47"/>
                  <a:pt x="73" y="46"/>
                </a:cubicBezTo>
                <a:cubicBezTo>
                  <a:pt x="74" y="46"/>
                  <a:pt x="74" y="45"/>
                  <a:pt x="75" y="45"/>
                </a:cubicBezTo>
                <a:cubicBezTo>
                  <a:pt x="76" y="43"/>
                  <a:pt x="76" y="42"/>
                  <a:pt x="76" y="40"/>
                </a:cubicBezTo>
                <a:cubicBezTo>
                  <a:pt x="76" y="40"/>
                  <a:pt x="76" y="40"/>
                  <a:pt x="76" y="40"/>
                </a:cubicBezTo>
                <a:cubicBezTo>
                  <a:pt x="76" y="38"/>
                  <a:pt x="76" y="37"/>
                  <a:pt x="75" y="36"/>
                </a:cubicBezTo>
                <a:cubicBezTo>
                  <a:pt x="75" y="36"/>
                  <a:pt x="75" y="36"/>
                  <a:pt x="75" y="35"/>
                </a:cubicBezTo>
                <a:cubicBezTo>
                  <a:pt x="75" y="35"/>
                  <a:pt x="75" y="35"/>
                  <a:pt x="75" y="34"/>
                </a:cubicBezTo>
                <a:cubicBezTo>
                  <a:pt x="76" y="33"/>
                  <a:pt x="77" y="32"/>
                  <a:pt x="77" y="30"/>
                </a:cubicBezTo>
                <a:cubicBezTo>
                  <a:pt x="77" y="30"/>
                  <a:pt x="77" y="30"/>
                  <a:pt x="77" y="30"/>
                </a:cubicBezTo>
                <a:cubicBezTo>
                  <a:pt x="77" y="28"/>
                  <a:pt x="76" y="26"/>
                  <a:pt x="74" y="25"/>
                </a:cubicBezTo>
                <a:cubicBezTo>
                  <a:pt x="73" y="23"/>
                  <a:pt x="71" y="23"/>
                  <a:pt x="69" y="23"/>
                </a:cubicBezTo>
                <a:cubicBezTo>
                  <a:pt x="55" y="23"/>
                  <a:pt x="55" y="23"/>
                  <a:pt x="55" y="23"/>
                </a:cubicBezTo>
                <a:cubicBezTo>
                  <a:pt x="57" y="21"/>
                  <a:pt x="59" y="19"/>
                  <a:pt x="61" y="17"/>
                </a:cubicBezTo>
                <a:cubicBezTo>
                  <a:pt x="63" y="15"/>
                  <a:pt x="64" y="13"/>
                  <a:pt x="63" y="10"/>
                </a:cubicBezTo>
                <a:cubicBezTo>
                  <a:pt x="63" y="9"/>
                  <a:pt x="63" y="7"/>
                  <a:pt x="62" y="6"/>
                </a:cubicBezTo>
                <a:cubicBezTo>
                  <a:pt x="62" y="5"/>
                  <a:pt x="61" y="4"/>
                  <a:pt x="59" y="3"/>
                </a:cubicBezTo>
                <a:cubicBezTo>
                  <a:pt x="57" y="1"/>
                  <a:pt x="54" y="0"/>
                  <a:pt x="51" y="0"/>
                </a:cubicBezTo>
                <a:cubicBezTo>
                  <a:pt x="49" y="0"/>
                  <a:pt x="49" y="0"/>
                  <a:pt x="49" y="0"/>
                </a:cubicBezTo>
                <a:cubicBezTo>
                  <a:pt x="49" y="1"/>
                  <a:pt x="49" y="1"/>
                  <a:pt x="49" y="1"/>
                </a:cubicBezTo>
                <a:cubicBezTo>
                  <a:pt x="47" y="7"/>
                  <a:pt x="43" y="11"/>
                  <a:pt x="39" y="14"/>
                </a:cubicBezTo>
                <a:cubicBezTo>
                  <a:pt x="36" y="17"/>
                  <a:pt x="33" y="19"/>
                  <a:pt x="31" y="24"/>
                </a:cubicBezTo>
                <a:cubicBezTo>
                  <a:pt x="24" y="25"/>
                  <a:pt x="24" y="25"/>
                  <a:pt x="24" y="25"/>
                </a:cubicBezTo>
                <a:cubicBezTo>
                  <a:pt x="23" y="25"/>
                  <a:pt x="23" y="25"/>
                  <a:pt x="23" y="25"/>
                </a:cubicBezTo>
                <a:cubicBezTo>
                  <a:pt x="23" y="23"/>
                  <a:pt x="23" y="23"/>
                  <a:pt x="23" y="23"/>
                </a:cubicBezTo>
                <a:cubicBezTo>
                  <a:pt x="0" y="23"/>
                  <a:pt x="0" y="23"/>
                  <a:pt x="0" y="23"/>
                </a:cubicBezTo>
                <a:cubicBezTo>
                  <a:pt x="0" y="64"/>
                  <a:pt x="0" y="64"/>
                  <a:pt x="0" y="64"/>
                </a:cubicBezTo>
                <a:lnTo>
                  <a:pt x="23" y="64"/>
                </a:lnTo>
                <a:close/>
              </a:path>
            </a:pathLst>
          </a:custGeom>
          <a:solidFill>
            <a:schemeClr val="bg1"/>
          </a:solidFill>
          <a:ln>
            <a:noFill/>
          </a:ln>
        </p:spPr>
        <p:txBody>
          <a:body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方正黑体简体" panose="02010601030101010101" pitchFamily="2" charset="-122"/>
              <a:cs typeface="+mn-cs"/>
              <a:sym typeface="Arial" panose="020B0604020202020204" pitchFamily="34" charset="0"/>
            </a:endParaRPr>
          </a:p>
        </p:txBody>
      </p:sp>
      <p:sp>
        <p:nvSpPr>
          <p:cNvPr id="327" name="Freeform 423"/>
          <p:cNvSpPr>
            <a:spLocks noEditPoints="1"/>
          </p:cNvSpPr>
          <p:nvPr/>
        </p:nvSpPr>
        <p:spPr bwMode="auto">
          <a:xfrm>
            <a:off x="1743870" y="4729903"/>
            <a:ext cx="233363" cy="203200"/>
          </a:xfrm>
          <a:custGeom>
            <a:avLst/>
            <a:gdLst>
              <a:gd name="T0" fmla="*/ 129141 w 63"/>
              <a:gd name="T1" fmla="*/ 147447 h 55"/>
              <a:gd name="T2" fmla="*/ 169728 w 63"/>
              <a:gd name="T3" fmla="*/ 180623 h 55"/>
              <a:gd name="T4" fmla="*/ 177107 w 63"/>
              <a:gd name="T5" fmla="*/ 169564 h 55"/>
              <a:gd name="T6" fmla="*/ 158658 w 63"/>
              <a:gd name="T7" fmla="*/ 140075 h 55"/>
              <a:gd name="T8" fmla="*/ 132830 w 63"/>
              <a:gd name="T9" fmla="*/ 117958 h 55"/>
              <a:gd name="T10" fmla="*/ 206625 w 63"/>
              <a:gd name="T11" fmla="*/ 117958 h 55"/>
              <a:gd name="T12" fmla="*/ 217694 w 63"/>
              <a:gd name="T13" fmla="*/ 106899 h 55"/>
              <a:gd name="T14" fmla="*/ 217694 w 63"/>
              <a:gd name="T15" fmla="*/ 103213 h 55"/>
              <a:gd name="T16" fmla="*/ 199245 w 63"/>
              <a:gd name="T17" fmla="*/ 95841 h 55"/>
              <a:gd name="T18" fmla="*/ 214004 w 63"/>
              <a:gd name="T19" fmla="*/ 84782 h 55"/>
              <a:gd name="T20" fmla="*/ 217694 w 63"/>
              <a:gd name="T21" fmla="*/ 77410 h 55"/>
              <a:gd name="T22" fmla="*/ 210315 w 63"/>
              <a:gd name="T23" fmla="*/ 70037 h 55"/>
              <a:gd name="T24" fmla="*/ 206625 w 63"/>
              <a:gd name="T25" fmla="*/ 58979 h 55"/>
              <a:gd name="T26" fmla="*/ 210315 w 63"/>
              <a:gd name="T27" fmla="*/ 51607 h 55"/>
              <a:gd name="T28" fmla="*/ 206625 w 63"/>
              <a:gd name="T29" fmla="*/ 44234 h 55"/>
              <a:gd name="T30" fmla="*/ 199245 w 63"/>
              <a:gd name="T31" fmla="*/ 40548 h 55"/>
              <a:gd name="T32" fmla="*/ 191866 w 63"/>
              <a:gd name="T33" fmla="*/ 29489 h 55"/>
              <a:gd name="T34" fmla="*/ 195556 w 63"/>
              <a:gd name="T35" fmla="*/ 25803 h 55"/>
              <a:gd name="T36" fmla="*/ 191866 w 63"/>
              <a:gd name="T37" fmla="*/ 18431 h 55"/>
              <a:gd name="T38" fmla="*/ 114382 w 63"/>
              <a:gd name="T39" fmla="*/ 14745 h 55"/>
              <a:gd name="T40" fmla="*/ 99623 w 63"/>
              <a:gd name="T41" fmla="*/ 29489 h 55"/>
              <a:gd name="T42" fmla="*/ 73795 w 63"/>
              <a:gd name="T43" fmla="*/ 33176 h 55"/>
              <a:gd name="T44" fmla="*/ 81174 w 63"/>
              <a:gd name="T45" fmla="*/ 110585 h 55"/>
              <a:gd name="T46" fmla="*/ 103312 w 63"/>
              <a:gd name="T47" fmla="*/ 117958 h 55"/>
              <a:gd name="T48" fmla="*/ 70105 w 63"/>
              <a:gd name="T49" fmla="*/ 7372 h 55"/>
              <a:gd name="T50" fmla="*/ 95933 w 63"/>
              <a:gd name="T51" fmla="*/ 14745 h 55"/>
              <a:gd name="T52" fmla="*/ 110692 w 63"/>
              <a:gd name="T53" fmla="*/ 0 h 55"/>
              <a:gd name="T54" fmla="*/ 184487 w 63"/>
              <a:gd name="T55" fmla="*/ 0 h 55"/>
              <a:gd name="T56" fmla="*/ 210315 w 63"/>
              <a:gd name="T57" fmla="*/ 25803 h 55"/>
              <a:gd name="T58" fmla="*/ 206625 w 63"/>
              <a:gd name="T59" fmla="*/ 29489 h 55"/>
              <a:gd name="T60" fmla="*/ 221384 w 63"/>
              <a:gd name="T61" fmla="*/ 51607 h 55"/>
              <a:gd name="T62" fmla="*/ 221384 w 63"/>
              <a:gd name="T63" fmla="*/ 58979 h 55"/>
              <a:gd name="T64" fmla="*/ 228763 w 63"/>
              <a:gd name="T65" fmla="*/ 77410 h 55"/>
              <a:gd name="T66" fmla="*/ 228763 w 63"/>
              <a:gd name="T67" fmla="*/ 92155 h 55"/>
              <a:gd name="T68" fmla="*/ 228763 w 63"/>
              <a:gd name="T69" fmla="*/ 95841 h 55"/>
              <a:gd name="T70" fmla="*/ 232453 w 63"/>
              <a:gd name="T71" fmla="*/ 106899 h 55"/>
              <a:gd name="T72" fmla="*/ 206625 w 63"/>
              <a:gd name="T73" fmla="*/ 132703 h 55"/>
              <a:gd name="T74" fmla="*/ 184487 w 63"/>
              <a:gd name="T75" fmla="*/ 147447 h 55"/>
              <a:gd name="T76" fmla="*/ 188176 w 63"/>
              <a:gd name="T77" fmla="*/ 180623 h 55"/>
              <a:gd name="T78" fmla="*/ 151279 w 63"/>
              <a:gd name="T79" fmla="*/ 199054 h 55"/>
              <a:gd name="T80" fmla="*/ 147589 w 63"/>
              <a:gd name="T81" fmla="*/ 195368 h 55"/>
              <a:gd name="T82" fmla="*/ 92243 w 63"/>
              <a:gd name="T83" fmla="*/ 129016 h 55"/>
              <a:gd name="T84" fmla="*/ 70105 w 63"/>
              <a:gd name="T85" fmla="*/ 121644 h 55"/>
              <a:gd name="T86" fmla="*/ 0 w 63"/>
              <a:gd name="T87" fmla="*/ 129016 h 55"/>
              <a:gd name="T88" fmla="*/ 70105 w 63"/>
              <a:gd name="T89" fmla="*/ 7372 h 55"/>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63" h="55">
                <a:moveTo>
                  <a:pt x="28" y="32"/>
                </a:moveTo>
                <a:cubicBezTo>
                  <a:pt x="30" y="36"/>
                  <a:pt x="32" y="38"/>
                  <a:pt x="35" y="40"/>
                </a:cubicBezTo>
                <a:cubicBezTo>
                  <a:pt x="38" y="43"/>
                  <a:pt x="41" y="46"/>
                  <a:pt x="43" y="51"/>
                </a:cubicBezTo>
                <a:cubicBezTo>
                  <a:pt x="44" y="51"/>
                  <a:pt x="45" y="50"/>
                  <a:pt x="46" y="49"/>
                </a:cubicBezTo>
                <a:cubicBezTo>
                  <a:pt x="47" y="49"/>
                  <a:pt x="47" y="48"/>
                  <a:pt x="48" y="48"/>
                </a:cubicBezTo>
                <a:cubicBezTo>
                  <a:pt x="48" y="47"/>
                  <a:pt x="48" y="46"/>
                  <a:pt x="48" y="46"/>
                </a:cubicBezTo>
                <a:cubicBezTo>
                  <a:pt x="48" y="45"/>
                  <a:pt x="48" y="43"/>
                  <a:pt x="47" y="42"/>
                </a:cubicBezTo>
                <a:cubicBezTo>
                  <a:pt x="46" y="41"/>
                  <a:pt x="44" y="40"/>
                  <a:pt x="43" y="38"/>
                </a:cubicBezTo>
                <a:cubicBezTo>
                  <a:pt x="42" y="37"/>
                  <a:pt x="40" y="36"/>
                  <a:pt x="39" y="35"/>
                </a:cubicBezTo>
                <a:cubicBezTo>
                  <a:pt x="36" y="32"/>
                  <a:pt x="36" y="32"/>
                  <a:pt x="36" y="32"/>
                </a:cubicBezTo>
                <a:cubicBezTo>
                  <a:pt x="40" y="32"/>
                  <a:pt x="40" y="32"/>
                  <a:pt x="40" y="32"/>
                </a:cubicBezTo>
                <a:cubicBezTo>
                  <a:pt x="56" y="32"/>
                  <a:pt x="56" y="32"/>
                  <a:pt x="56" y="32"/>
                </a:cubicBezTo>
                <a:cubicBezTo>
                  <a:pt x="57" y="32"/>
                  <a:pt x="58" y="32"/>
                  <a:pt x="58" y="31"/>
                </a:cubicBezTo>
                <a:cubicBezTo>
                  <a:pt x="59" y="31"/>
                  <a:pt x="59" y="30"/>
                  <a:pt x="59" y="29"/>
                </a:cubicBezTo>
                <a:cubicBezTo>
                  <a:pt x="59" y="29"/>
                  <a:pt x="59" y="29"/>
                  <a:pt x="59" y="29"/>
                </a:cubicBezTo>
                <a:cubicBezTo>
                  <a:pt x="59" y="29"/>
                  <a:pt x="59" y="28"/>
                  <a:pt x="59" y="28"/>
                </a:cubicBezTo>
                <a:cubicBezTo>
                  <a:pt x="58" y="28"/>
                  <a:pt x="58" y="27"/>
                  <a:pt x="58" y="27"/>
                </a:cubicBezTo>
                <a:cubicBezTo>
                  <a:pt x="54" y="26"/>
                  <a:pt x="54" y="26"/>
                  <a:pt x="54" y="26"/>
                </a:cubicBezTo>
                <a:cubicBezTo>
                  <a:pt x="57" y="24"/>
                  <a:pt x="57" y="24"/>
                  <a:pt x="57" y="24"/>
                </a:cubicBezTo>
                <a:cubicBezTo>
                  <a:pt x="58" y="24"/>
                  <a:pt x="58" y="23"/>
                  <a:pt x="58" y="23"/>
                </a:cubicBezTo>
                <a:cubicBezTo>
                  <a:pt x="59" y="22"/>
                  <a:pt x="59" y="22"/>
                  <a:pt x="59" y="21"/>
                </a:cubicBezTo>
                <a:cubicBezTo>
                  <a:pt x="59" y="21"/>
                  <a:pt x="59" y="21"/>
                  <a:pt x="59" y="21"/>
                </a:cubicBezTo>
                <a:cubicBezTo>
                  <a:pt x="59" y="21"/>
                  <a:pt x="59" y="20"/>
                  <a:pt x="58" y="20"/>
                </a:cubicBezTo>
                <a:cubicBezTo>
                  <a:pt x="58" y="19"/>
                  <a:pt x="57" y="19"/>
                  <a:pt x="57" y="19"/>
                </a:cubicBezTo>
                <a:cubicBezTo>
                  <a:pt x="54" y="18"/>
                  <a:pt x="54" y="18"/>
                  <a:pt x="54" y="18"/>
                </a:cubicBezTo>
                <a:cubicBezTo>
                  <a:pt x="56" y="16"/>
                  <a:pt x="56" y="16"/>
                  <a:pt x="56" y="16"/>
                </a:cubicBezTo>
                <a:cubicBezTo>
                  <a:pt x="56" y="16"/>
                  <a:pt x="56" y="15"/>
                  <a:pt x="56" y="15"/>
                </a:cubicBezTo>
                <a:cubicBezTo>
                  <a:pt x="56" y="15"/>
                  <a:pt x="57" y="15"/>
                  <a:pt x="57" y="14"/>
                </a:cubicBezTo>
                <a:cubicBezTo>
                  <a:pt x="57" y="14"/>
                  <a:pt x="57" y="14"/>
                  <a:pt x="57" y="14"/>
                </a:cubicBezTo>
                <a:cubicBezTo>
                  <a:pt x="57" y="13"/>
                  <a:pt x="56" y="13"/>
                  <a:pt x="56" y="12"/>
                </a:cubicBezTo>
                <a:cubicBezTo>
                  <a:pt x="55" y="12"/>
                  <a:pt x="55" y="11"/>
                  <a:pt x="54" y="11"/>
                </a:cubicBezTo>
                <a:cubicBezTo>
                  <a:pt x="54" y="11"/>
                  <a:pt x="54" y="11"/>
                  <a:pt x="54" y="11"/>
                </a:cubicBezTo>
                <a:cubicBezTo>
                  <a:pt x="49" y="11"/>
                  <a:pt x="49" y="11"/>
                  <a:pt x="49" y="11"/>
                </a:cubicBezTo>
                <a:cubicBezTo>
                  <a:pt x="52" y="8"/>
                  <a:pt x="52" y="8"/>
                  <a:pt x="52" y="8"/>
                </a:cubicBezTo>
                <a:cubicBezTo>
                  <a:pt x="53" y="8"/>
                  <a:pt x="53" y="8"/>
                  <a:pt x="53" y="8"/>
                </a:cubicBezTo>
                <a:cubicBezTo>
                  <a:pt x="53" y="7"/>
                  <a:pt x="53" y="7"/>
                  <a:pt x="53" y="7"/>
                </a:cubicBezTo>
                <a:cubicBezTo>
                  <a:pt x="53" y="7"/>
                  <a:pt x="53" y="7"/>
                  <a:pt x="53" y="7"/>
                </a:cubicBezTo>
                <a:cubicBezTo>
                  <a:pt x="53" y="6"/>
                  <a:pt x="53" y="5"/>
                  <a:pt x="52" y="5"/>
                </a:cubicBezTo>
                <a:cubicBezTo>
                  <a:pt x="52" y="4"/>
                  <a:pt x="51" y="4"/>
                  <a:pt x="50" y="4"/>
                </a:cubicBezTo>
                <a:cubicBezTo>
                  <a:pt x="31" y="4"/>
                  <a:pt x="31" y="4"/>
                  <a:pt x="31" y="4"/>
                </a:cubicBezTo>
                <a:cubicBezTo>
                  <a:pt x="28" y="7"/>
                  <a:pt x="28" y="7"/>
                  <a:pt x="28" y="7"/>
                </a:cubicBezTo>
                <a:cubicBezTo>
                  <a:pt x="27" y="8"/>
                  <a:pt x="27" y="8"/>
                  <a:pt x="27" y="8"/>
                </a:cubicBezTo>
                <a:cubicBezTo>
                  <a:pt x="27" y="8"/>
                  <a:pt x="27" y="8"/>
                  <a:pt x="27" y="8"/>
                </a:cubicBezTo>
                <a:cubicBezTo>
                  <a:pt x="20" y="9"/>
                  <a:pt x="20" y="9"/>
                  <a:pt x="20" y="9"/>
                </a:cubicBezTo>
                <a:cubicBezTo>
                  <a:pt x="20" y="21"/>
                  <a:pt x="20" y="21"/>
                  <a:pt x="20" y="21"/>
                </a:cubicBezTo>
                <a:cubicBezTo>
                  <a:pt x="22" y="30"/>
                  <a:pt x="22" y="30"/>
                  <a:pt x="22" y="30"/>
                </a:cubicBezTo>
                <a:cubicBezTo>
                  <a:pt x="27" y="31"/>
                  <a:pt x="27" y="31"/>
                  <a:pt x="27" y="31"/>
                </a:cubicBezTo>
                <a:cubicBezTo>
                  <a:pt x="28" y="32"/>
                  <a:pt x="28" y="32"/>
                  <a:pt x="28" y="32"/>
                </a:cubicBezTo>
                <a:cubicBezTo>
                  <a:pt x="28" y="32"/>
                  <a:pt x="28" y="32"/>
                  <a:pt x="28" y="32"/>
                </a:cubicBezTo>
                <a:close/>
                <a:moveTo>
                  <a:pt x="19" y="2"/>
                </a:moveTo>
                <a:cubicBezTo>
                  <a:pt x="19" y="3"/>
                  <a:pt x="19" y="4"/>
                  <a:pt x="19" y="5"/>
                </a:cubicBezTo>
                <a:cubicBezTo>
                  <a:pt x="26" y="4"/>
                  <a:pt x="26" y="4"/>
                  <a:pt x="26" y="4"/>
                </a:cubicBezTo>
                <a:cubicBezTo>
                  <a:pt x="29" y="1"/>
                  <a:pt x="29" y="1"/>
                  <a:pt x="29" y="1"/>
                </a:cubicBezTo>
                <a:cubicBezTo>
                  <a:pt x="30" y="0"/>
                  <a:pt x="30" y="0"/>
                  <a:pt x="30" y="0"/>
                </a:cubicBezTo>
                <a:cubicBezTo>
                  <a:pt x="30" y="0"/>
                  <a:pt x="30" y="0"/>
                  <a:pt x="30" y="0"/>
                </a:cubicBezTo>
                <a:cubicBezTo>
                  <a:pt x="50" y="0"/>
                  <a:pt x="50" y="0"/>
                  <a:pt x="50" y="0"/>
                </a:cubicBezTo>
                <a:cubicBezTo>
                  <a:pt x="52" y="0"/>
                  <a:pt x="54" y="1"/>
                  <a:pt x="55" y="2"/>
                </a:cubicBezTo>
                <a:cubicBezTo>
                  <a:pt x="56" y="3"/>
                  <a:pt x="57" y="5"/>
                  <a:pt x="57" y="7"/>
                </a:cubicBezTo>
                <a:cubicBezTo>
                  <a:pt x="57" y="7"/>
                  <a:pt x="57" y="7"/>
                  <a:pt x="57" y="7"/>
                </a:cubicBezTo>
                <a:cubicBezTo>
                  <a:pt x="57" y="7"/>
                  <a:pt x="57" y="8"/>
                  <a:pt x="56" y="8"/>
                </a:cubicBezTo>
                <a:cubicBezTo>
                  <a:pt x="57" y="9"/>
                  <a:pt x="58" y="9"/>
                  <a:pt x="58" y="10"/>
                </a:cubicBezTo>
                <a:cubicBezTo>
                  <a:pt x="59" y="11"/>
                  <a:pt x="60" y="12"/>
                  <a:pt x="60" y="14"/>
                </a:cubicBezTo>
                <a:cubicBezTo>
                  <a:pt x="60" y="14"/>
                  <a:pt x="60" y="14"/>
                  <a:pt x="60" y="14"/>
                </a:cubicBezTo>
                <a:cubicBezTo>
                  <a:pt x="60" y="15"/>
                  <a:pt x="60" y="16"/>
                  <a:pt x="60" y="16"/>
                </a:cubicBezTo>
                <a:cubicBezTo>
                  <a:pt x="60" y="17"/>
                  <a:pt x="61" y="17"/>
                  <a:pt x="61" y="18"/>
                </a:cubicBezTo>
                <a:cubicBezTo>
                  <a:pt x="62" y="19"/>
                  <a:pt x="62" y="20"/>
                  <a:pt x="62" y="21"/>
                </a:cubicBezTo>
                <a:cubicBezTo>
                  <a:pt x="62" y="21"/>
                  <a:pt x="62" y="21"/>
                  <a:pt x="62" y="21"/>
                </a:cubicBezTo>
                <a:cubicBezTo>
                  <a:pt x="62" y="23"/>
                  <a:pt x="62" y="24"/>
                  <a:pt x="62" y="25"/>
                </a:cubicBezTo>
                <a:cubicBezTo>
                  <a:pt x="61" y="25"/>
                  <a:pt x="61" y="25"/>
                  <a:pt x="61" y="25"/>
                </a:cubicBezTo>
                <a:cubicBezTo>
                  <a:pt x="61" y="26"/>
                  <a:pt x="62" y="26"/>
                  <a:pt x="62" y="26"/>
                </a:cubicBezTo>
                <a:cubicBezTo>
                  <a:pt x="62" y="27"/>
                  <a:pt x="63" y="28"/>
                  <a:pt x="63" y="29"/>
                </a:cubicBezTo>
                <a:cubicBezTo>
                  <a:pt x="63" y="29"/>
                  <a:pt x="63" y="29"/>
                  <a:pt x="63" y="29"/>
                </a:cubicBezTo>
                <a:cubicBezTo>
                  <a:pt x="63" y="31"/>
                  <a:pt x="62" y="33"/>
                  <a:pt x="61" y="34"/>
                </a:cubicBezTo>
                <a:cubicBezTo>
                  <a:pt x="60" y="35"/>
                  <a:pt x="58" y="36"/>
                  <a:pt x="56" y="36"/>
                </a:cubicBezTo>
                <a:cubicBezTo>
                  <a:pt x="45" y="36"/>
                  <a:pt x="45" y="36"/>
                  <a:pt x="45" y="36"/>
                </a:cubicBezTo>
                <a:cubicBezTo>
                  <a:pt x="47" y="37"/>
                  <a:pt x="49" y="38"/>
                  <a:pt x="50" y="40"/>
                </a:cubicBezTo>
                <a:cubicBezTo>
                  <a:pt x="51" y="42"/>
                  <a:pt x="52" y="44"/>
                  <a:pt x="52" y="46"/>
                </a:cubicBezTo>
                <a:cubicBezTo>
                  <a:pt x="52" y="47"/>
                  <a:pt x="52" y="48"/>
                  <a:pt x="51" y="49"/>
                </a:cubicBezTo>
                <a:cubicBezTo>
                  <a:pt x="50" y="50"/>
                  <a:pt x="50" y="51"/>
                  <a:pt x="49" y="52"/>
                </a:cubicBezTo>
                <a:cubicBezTo>
                  <a:pt x="47" y="54"/>
                  <a:pt x="44" y="55"/>
                  <a:pt x="41" y="54"/>
                </a:cubicBezTo>
                <a:cubicBezTo>
                  <a:pt x="40" y="54"/>
                  <a:pt x="40" y="54"/>
                  <a:pt x="40" y="54"/>
                </a:cubicBezTo>
                <a:cubicBezTo>
                  <a:pt x="40" y="53"/>
                  <a:pt x="40" y="53"/>
                  <a:pt x="40" y="53"/>
                </a:cubicBezTo>
                <a:cubicBezTo>
                  <a:pt x="38" y="48"/>
                  <a:pt x="35" y="45"/>
                  <a:pt x="32" y="43"/>
                </a:cubicBezTo>
                <a:cubicBezTo>
                  <a:pt x="30" y="41"/>
                  <a:pt x="27" y="38"/>
                  <a:pt x="25" y="35"/>
                </a:cubicBezTo>
                <a:cubicBezTo>
                  <a:pt x="20" y="34"/>
                  <a:pt x="20" y="34"/>
                  <a:pt x="20" y="34"/>
                </a:cubicBezTo>
                <a:cubicBezTo>
                  <a:pt x="19" y="33"/>
                  <a:pt x="19" y="33"/>
                  <a:pt x="19" y="33"/>
                </a:cubicBezTo>
                <a:cubicBezTo>
                  <a:pt x="19" y="35"/>
                  <a:pt x="19" y="35"/>
                  <a:pt x="19" y="35"/>
                </a:cubicBezTo>
                <a:cubicBezTo>
                  <a:pt x="0" y="35"/>
                  <a:pt x="0" y="35"/>
                  <a:pt x="0" y="35"/>
                </a:cubicBezTo>
                <a:cubicBezTo>
                  <a:pt x="0" y="2"/>
                  <a:pt x="0" y="2"/>
                  <a:pt x="0" y="2"/>
                </a:cubicBezTo>
                <a:lnTo>
                  <a:pt x="19" y="2"/>
                </a:lnTo>
                <a:close/>
              </a:path>
            </a:pathLst>
          </a:custGeom>
          <a:solidFill>
            <a:schemeClr val="bg1"/>
          </a:solidFill>
          <a:ln>
            <a:noFill/>
          </a:ln>
        </p:spPr>
        <p:txBody>
          <a:body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方正黑体简体" panose="02010601030101010101" pitchFamily="2" charset="-122"/>
              <a:cs typeface="+mn-cs"/>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p14:dur="250" advClick="0" advTm="3000">
        <p:random/>
      </p:transition>
    </mc:Choice>
    <mc:Fallback>
      <p:transition advClick="0" advTm="3000">
        <p:random/>
      </p:transition>
    </mc:Fallback>
  </mc:AlternateContent>
</p:sld>
</file>

<file path=ppt/theme/theme1.xml><?xml version="1.0" encoding="utf-8"?>
<a:theme xmlns:a="http://schemas.openxmlformats.org/drawingml/2006/main" name="1_千图网PPT模板www.58pic.com​​">
  <a:themeElements>
    <a:clrScheme name="绿色">
      <a:dk1>
        <a:sysClr val="windowText" lastClr="000000"/>
      </a:dk1>
      <a:lt1>
        <a:sysClr val="window" lastClr="FFFFFF"/>
      </a:lt1>
      <a:dk2>
        <a:srgbClr val="455F51"/>
      </a:dk2>
      <a:lt2>
        <a:srgbClr val="E3DED1"/>
      </a:lt2>
      <a:accent1>
        <a:srgbClr val="549E39"/>
      </a:accent1>
      <a:accent2>
        <a:srgbClr val="8AB833"/>
      </a:accent2>
      <a:accent3>
        <a:srgbClr val="C0CF3A"/>
      </a:accent3>
      <a:accent4>
        <a:srgbClr val="029676"/>
      </a:accent4>
      <a:accent5>
        <a:srgbClr val="4AB5C4"/>
      </a:accent5>
      <a:accent6>
        <a:srgbClr val="0989B1"/>
      </a:accent6>
      <a:hlink>
        <a:srgbClr val="6B9F25"/>
      </a:hlink>
      <a:folHlink>
        <a:srgbClr val="BA6906"/>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3455</Words>
  <Application>WPS 演示</Application>
  <PresentationFormat>宽屏</PresentationFormat>
  <Paragraphs>397</Paragraphs>
  <Slides>26</Slides>
  <Notes>27</Notes>
  <HiddenSlides>0</HiddenSlides>
  <MMClips>1</MMClips>
  <ScaleCrop>false</ScaleCrop>
  <HeadingPairs>
    <vt:vector size="6" baseType="variant">
      <vt:variant>
        <vt:lpstr>已用的字体</vt:lpstr>
      </vt:variant>
      <vt:variant>
        <vt:i4>38</vt:i4>
      </vt:variant>
      <vt:variant>
        <vt:lpstr>主题</vt:lpstr>
      </vt:variant>
      <vt:variant>
        <vt:i4>1</vt:i4>
      </vt:variant>
      <vt:variant>
        <vt:lpstr>幻灯片标题</vt:lpstr>
      </vt:variant>
      <vt:variant>
        <vt:i4>26</vt:i4>
      </vt:variant>
    </vt:vector>
  </HeadingPairs>
  <TitlesOfParts>
    <vt:vector size="65" baseType="lpstr">
      <vt:lpstr>Arial</vt:lpstr>
      <vt:lpstr>宋体</vt:lpstr>
      <vt:lpstr>Wingdings</vt:lpstr>
      <vt:lpstr>方正黑体简体</vt:lpstr>
      <vt:lpstr>思源黑体 CN ExtraLight</vt:lpstr>
      <vt:lpstr>等线</vt:lpstr>
      <vt:lpstr>Arial</vt:lpstr>
      <vt:lpstr>Malgun Gothic</vt:lpstr>
      <vt:lpstr>微软雅黑</vt:lpstr>
      <vt:lpstr>Lato Light</vt:lpstr>
      <vt:lpstr>Calibri</vt:lpstr>
      <vt:lpstr>Tahoma</vt:lpstr>
      <vt:lpstr>Roboto</vt:lpstr>
      <vt:lpstr>Open Sans</vt:lpstr>
      <vt:lpstr>黑体</vt:lpstr>
      <vt:lpstr>Arial Unicode MS</vt:lpstr>
      <vt:lpstr>微软雅黑 Light</vt:lpstr>
      <vt:lpstr>Calibri</vt:lpstr>
      <vt:lpstr>Simply City Light</vt:lpstr>
      <vt:lpstr>SimSun-ExtB</vt:lpstr>
      <vt:lpstr>Helvetica</vt:lpstr>
      <vt:lpstr>张海山锐谐体</vt:lpstr>
      <vt:lpstr>Calibri Light</vt:lpstr>
      <vt:lpstr>Open Sans Light</vt:lpstr>
      <vt:lpstr>等线 Light</vt:lpstr>
      <vt:lpstr>Lato Regular</vt:lpstr>
      <vt:lpstr>Gill Sans</vt:lpstr>
      <vt:lpstr>Segoe UI</vt:lpstr>
      <vt:lpstr>AgencyFB-Regular</vt:lpstr>
      <vt:lpstr>linea-basic-10</vt:lpstr>
      <vt:lpstr>Playfair Display</vt:lpstr>
      <vt:lpstr>Playfair Display Black</vt:lpstr>
      <vt:lpstr>linea-arrows-10</vt:lpstr>
      <vt:lpstr>Futura LT Book</vt:lpstr>
      <vt:lpstr>Zootopia JPosters.com.ar</vt:lpstr>
      <vt:lpstr>Segoe Print</vt:lpstr>
      <vt:lpstr>Yu Gothic UI Light</vt:lpstr>
      <vt:lpstr>Gill Sans MT</vt:lpstr>
      <vt:lpstr>1_千图网PPT模板www.58pic.com​​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Administrator</cp:lastModifiedBy>
  <cp:revision>3</cp:revision>
  <dcterms:created xsi:type="dcterms:W3CDTF">2018-12-09T12:55:33Z</dcterms:created>
  <dcterms:modified xsi:type="dcterms:W3CDTF">2018-12-09T12:59:28Z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2052-10.1.0.6929</vt:lpwstr>
  </property>
</Properties>
</file>