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4"/>
  </p:handoutMasterIdLst>
  <p:sldIdLst>
    <p:sldId id="256" r:id="rId3"/>
    <p:sldId id="257" r:id="rId5"/>
    <p:sldId id="264" r:id="rId6"/>
    <p:sldId id="265" r:id="rId7"/>
    <p:sldId id="258" r:id="rId8"/>
    <p:sldId id="266" r:id="rId9"/>
    <p:sldId id="279" r:id="rId10"/>
    <p:sldId id="268" r:id="rId11"/>
    <p:sldId id="260" r:id="rId12"/>
    <p:sldId id="261" r:id="rId13"/>
    <p:sldId id="280" r:id="rId14"/>
    <p:sldId id="263" r:id="rId15"/>
    <p:sldId id="259" r:id="rId16"/>
    <p:sldId id="270" r:id="rId17"/>
    <p:sldId id="281" r:id="rId18"/>
    <p:sldId id="271" r:id="rId19"/>
    <p:sldId id="282" r:id="rId20"/>
    <p:sldId id="262" r:id="rId21"/>
    <p:sldId id="283" r:id="rId22"/>
    <p:sldId id="278"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191A"/>
    <a:srgbClr val="DDAC7F"/>
    <a:srgbClr val="FFFFFF"/>
    <a:srgbClr val="E8E8E8"/>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6" d="100"/>
          <a:sy n="76" d="100"/>
        </p:scale>
        <p:origin x="774" y="90"/>
      </p:cViewPr>
      <p:guideLst>
        <p:guide orient="horz" pos="2140"/>
        <p:guide pos="3796"/>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080655" y="946717"/>
            <a:ext cx="5027508" cy="4964566"/>
          </a:xfrm>
          <a:custGeom>
            <a:avLst/>
            <a:gdLst>
              <a:gd name="connsiteX0" fmla="*/ 0 w 4296207"/>
              <a:gd name="connsiteY0" fmla="*/ 0 h 5775987"/>
              <a:gd name="connsiteX1" fmla="*/ 4296207 w 4296207"/>
              <a:gd name="connsiteY1" fmla="*/ 0 h 5775987"/>
              <a:gd name="connsiteX2" fmla="*/ 4296207 w 4296207"/>
              <a:gd name="connsiteY2" fmla="*/ 5775987 h 5775987"/>
              <a:gd name="connsiteX3" fmla="*/ 0 w 4296207"/>
              <a:gd name="connsiteY3" fmla="*/ 5775987 h 5775987"/>
            </a:gdLst>
            <a:ahLst/>
            <a:cxnLst>
              <a:cxn ang="0">
                <a:pos x="connsiteX0" y="connsiteY0"/>
              </a:cxn>
              <a:cxn ang="0">
                <a:pos x="connsiteX1" y="connsiteY1"/>
              </a:cxn>
              <a:cxn ang="0">
                <a:pos x="connsiteX2" y="connsiteY2"/>
              </a:cxn>
              <a:cxn ang="0">
                <a:pos x="connsiteX3" y="connsiteY3"/>
              </a:cxn>
            </a:cxnLst>
            <a:rect l="l" t="t" r="r" b="b"/>
            <a:pathLst>
              <a:path w="4296207" h="5775987">
                <a:moveTo>
                  <a:pt x="0" y="0"/>
                </a:moveTo>
                <a:lnTo>
                  <a:pt x="4296207" y="0"/>
                </a:lnTo>
                <a:lnTo>
                  <a:pt x="4296207" y="5775987"/>
                </a:lnTo>
                <a:lnTo>
                  <a:pt x="0" y="5775987"/>
                </a:lnTo>
                <a:close/>
              </a:path>
            </a:pathLst>
          </a:custGeom>
          <a:solidFill>
            <a:schemeClr val="bg1">
              <a:lumMod val="95000"/>
            </a:schemeClr>
          </a:solidFill>
          <a:effectLst/>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914401" y="1419726"/>
            <a:ext cx="3128211" cy="4355432"/>
          </a:xfrm>
          <a:custGeom>
            <a:avLst/>
            <a:gdLst>
              <a:gd name="connsiteX0" fmla="*/ 0 w 3128211"/>
              <a:gd name="connsiteY0" fmla="*/ 0 h 4355432"/>
              <a:gd name="connsiteX1" fmla="*/ 3128211 w 3128211"/>
              <a:gd name="connsiteY1" fmla="*/ 0 h 4355432"/>
              <a:gd name="connsiteX2" fmla="*/ 3128211 w 3128211"/>
              <a:gd name="connsiteY2" fmla="*/ 4355432 h 4355432"/>
              <a:gd name="connsiteX3" fmla="*/ 0 w 3128211"/>
              <a:gd name="connsiteY3" fmla="*/ 4355432 h 4355432"/>
            </a:gdLst>
            <a:ahLst/>
            <a:cxnLst>
              <a:cxn ang="0">
                <a:pos x="connsiteX0" y="connsiteY0"/>
              </a:cxn>
              <a:cxn ang="0">
                <a:pos x="connsiteX1" y="connsiteY1"/>
              </a:cxn>
              <a:cxn ang="0">
                <a:pos x="connsiteX2" y="connsiteY2"/>
              </a:cxn>
              <a:cxn ang="0">
                <a:pos x="connsiteX3" y="connsiteY3"/>
              </a:cxn>
            </a:cxnLst>
            <a:rect l="l" t="t" r="r" b="b"/>
            <a:pathLst>
              <a:path w="3128211" h="4355432">
                <a:moveTo>
                  <a:pt x="0" y="0"/>
                </a:moveTo>
                <a:lnTo>
                  <a:pt x="3128211" y="0"/>
                </a:lnTo>
                <a:lnTo>
                  <a:pt x="3128211" y="4355432"/>
                </a:lnTo>
                <a:lnTo>
                  <a:pt x="0" y="4355432"/>
                </a:lnTo>
                <a:close/>
              </a:path>
            </a:pathLst>
          </a:custGeom>
          <a:solidFill>
            <a:schemeClr val="accent1"/>
          </a:solidFill>
          <a:effectLst/>
        </p:spPr>
        <p:txBody>
          <a:bodyPr wrap="square">
            <a:noAutofit/>
          </a:bodyPr>
          <a:lstStyle/>
          <a:p>
            <a:endParaRPr lang="en-US" dirty="0"/>
          </a:p>
        </p:txBody>
      </p:sp>
      <p:sp>
        <p:nvSpPr>
          <p:cNvPr id="12" name="Picture Placeholder 11"/>
          <p:cNvSpPr>
            <a:spLocks noGrp="1"/>
          </p:cNvSpPr>
          <p:nvPr>
            <p:ph type="pic" sz="quarter" idx="11"/>
          </p:nvPr>
        </p:nvSpPr>
        <p:spPr>
          <a:xfrm>
            <a:off x="4333373" y="3362826"/>
            <a:ext cx="2408324" cy="2412332"/>
          </a:xfrm>
          <a:custGeom>
            <a:avLst/>
            <a:gdLst>
              <a:gd name="connsiteX0" fmla="*/ 0 w 2408324"/>
              <a:gd name="connsiteY0" fmla="*/ 0 h 2412332"/>
              <a:gd name="connsiteX1" fmla="*/ 2408324 w 2408324"/>
              <a:gd name="connsiteY1" fmla="*/ 0 h 2412332"/>
              <a:gd name="connsiteX2" fmla="*/ 2408324 w 2408324"/>
              <a:gd name="connsiteY2" fmla="*/ 2412332 h 2412332"/>
              <a:gd name="connsiteX3" fmla="*/ 0 w 2408324"/>
              <a:gd name="connsiteY3" fmla="*/ 2412332 h 2412332"/>
            </a:gdLst>
            <a:ahLst/>
            <a:cxnLst>
              <a:cxn ang="0">
                <a:pos x="connsiteX0" y="connsiteY0"/>
              </a:cxn>
              <a:cxn ang="0">
                <a:pos x="connsiteX1" y="connsiteY1"/>
              </a:cxn>
              <a:cxn ang="0">
                <a:pos x="connsiteX2" y="connsiteY2"/>
              </a:cxn>
              <a:cxn ang="0">
                <a:pos x="connsiteX3" y="connsiteY3"/>
              </a:cxn>
            </a:cxnLst>
            <a:rect l="l" t="t" r="r" b="b"/>
            <a:pathLst>
              <a:path w="2408324" h="2412332">
                <a:moveTo>
                  <a:pt x="0" y="0"/>
                </a:moveTo>
                <a:lnTo>
                  <a:pt x="2408324" y="0"/>
                </a:lnTo>
                <a:lnTo>
                  <a:pt x="2408324" y="2412332"/>
                </a:lnTo>
                <a:lnTo>
                  <a:pt x="0" y="2412332"/>
                </a:lnTo>
                <a:close/>
              </a:path>
            </a:pathLst>
          </a:custGeom>
          <a:solidFill>
            <a:schemeClr val="accent1"/>
          </a:solidFill>
          <a:effectLst/>
        </p:spPr>
        <p:txBody>
          <a:bodyPr wrap="square">
            <a:noAutofit/>
          </a:bodyPr>
          <a:lstStyle/>
          <a:p>
            <a:endParaRPr lang="en-US" dirty="0"/>
          </a:p>
        </p:txBody>
      </p:sp>
      <p:sp>
        <p:nvSpPr>
          <p:cNvPr id="13" name="Picture Placeholder 12"/>
          <p:cNvSpPr>
            <a:spLocks noGrp="1"/>
          </p:cNvSpPr>
          <p:nvPr>
            <p:ph type="pic" sz="quarter" idx="12"/>
          </p:nvPr>
        </p:nvSpPr>
        <p:spPr>
          <a:xfrm>
            <a:off x="6976308" y="3362826"/>
            <a:ext cx="2408324" cy="2412332"/>
          </a:xfrm>
          <a:custGeom>
            <a:avLst/>
            <a:gdLst>
              <a:gd name="connsiteX0" fmla="*/ 0 w 2408324"/>
              <a:gd name="connsiteY0" fmla="*/ 0 h 2412332"/>
              <a:gd name="connsiteX1" fmla="*/ 2408324 w 2408324"/>
              <a:gd name="connsiteY1" fmla="*/ 0 h 2412332"/>
              <a:gd name="connsiteX2" fmla="*/ 2408324 w 2408324"/>
              <a:gd name="connsiteY2" fmla="*/ 2412332 h 2412332"/>
              <a:gd name="connsiteX3" fmla="*/ 0 w 2408324"/>
              <a:gd name="connsiteY3" fmla="*/ 2412332 h 2412332"/>
            </a:gdLst>
            <a:ahLst/>
            <a:cxnLst>
              <a:cxn ang="0">
                <a:pos x="connsiteX0" y="connsiteY0"/>
              </a:cxn>
              <a:cxn ang="0">
                <a:pos x="connsiteX1" y="connsiteY1"/>
              </a:cxn>
              <a:cxn ang="0">
                <a:pos x="connsiteX2" y="connsiteY2"/>
              </a:cxn>
              <a:cxn ang="0">
                <a:pos x="connsiteX3" y="connsiteY3"/>
              </a:cxn>
            </a:cxnLst>
            <a:rect l="l" t="t" r="r" b="b"/>
            <a:pathLst>
              <a:path w="2408324" h="2412332">
                <a:moveTo>
                  <a:pt x="0" y="0"/>
                </a:moveTo>
                <a:lnTo>
                  <a:pt x="2408324" y="0"/>
                </a:lnTo>
                <a:lnTo>
                  <a:pt x="2408324" y="2412332"/>
                </a:lnTo>
                <a:lnTo>
                  <a:pt x="0" y="2412332"/>
                </a:lnTo>
                <a:close/>
              </a:path>
            </a:pathLst>
          </a:custGeom>
          <a:solidFill>
            <a:schemeClr val="accent1"/>
          </a:solidFill>
          <a:effectLst/>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38" name="Picture Placeholder 37"/>
          <p:cNvSpPr>
            <a:spLocks noGrp="1"/>
          </p:cNvSpPr>
          <p:nvPr>
            <p:ph type="pic" sz="quarter" idx="10"/>
          </p:nvPr>
        </p:nvSpPr>
        <p:spPr>
          <a:xfrm>
            <a:off x="4286250" y="1466850"/>
            <a:ext cx="2453664" cy="3028950"/>
          </a:xfrm>
          <a:custGeom>
            <a:avLst/>
            <a:gdLst>
              <a:gd name="connsiteX0" fmla="*/ 0 w 2453664"/>
              <a:gd name="connsiteY0" fmla="*/ 0 h 3028950"/>
              <a:gd name="connsiteX1" fmla="*/ 2453664 w 2453664"/>
              <a:gd name="connsiteY1" fmla="*/ 0 h 3028950"/>
              <a:gd name="connsiteX2" fmla="*/ 2453664 w 2453664"/>
              <a:gd name="connsiteY2" fmla="*/ 3028950 h 3028950"/>
              <a:gd name="connsiteX3" fmla="*/ 0 w 2453664"/>
              <a:gd name="connsiteY3" fmla="*/ 3028950 h 3028950"/>
            </a:gdLst>
            <a:ahLst/>
            <a:cxnLst>
              <a:cxn ang="0">
                <a:pos x="connsiteX0" y="connsiteY0"/>
              </a:cxn>
              <a:cxn ang="0">
                <a:pos x="connsiteX1" y="connsiteY1"/>
              </a:cxn>
              <a:cxn ang="0">
                <a:pos x="connsiteX2" y="connsiteY2"/>
              </a:cxn>
              <a:cxn ang="0">
                <a:pos x="connsiteX3" y="connsiteY3"/>
              </a:cxn>
            </a:cxnLst>
            <a:rect l="l" t="t" r="r" b="b"/>
            <a:pathLst>
              <a:path w="2453664" h="3028950">
                <a:moveTo>
                  <a:pt x="0" y="0"/>
                </a:moveTo>
                <a:lnTo>
                  <a:pt x="2453664" y="0"/>
                </a:lnTo>
                <a:lnTo>
                  <a:pt x="2453664" y="3028950"/>
                </a:lnTo>
                <a:lnTo>
                  <a:pt x="0" y="3028950"/>
                </a:lnTo>
                <a:close/>
              </a:path>
            </a:pathLst>
          </a:custGeom>
        </p:spPr>
        <p:txBody>
          <a:bodyPr wrap="square">
            <a:noAutofit/>
          </a:bodyPr>
          <a:lstStyle/>
          <a:p>
            <a:endParaRPr lang="en-US"/>
          </a:p>
        </p:txBody>
      </p:sp>
      <p:sp>
        <p:nvSpPr>
          <p:cNvPr id="39" name="Picture Placeholder 38"/>
          <p:cNvSpPr>
            <a:spLocks noGrp="1"/>
          </p:cNvSpPr>
          <p:nvPr>
            <p:ph type="pic" sz="quarter" idx="11"/>
          </p:nvPr>
        </p:nvSpPr>
        <p:spPr>
          <a:xfrm>
            <a:off x="4286250" y="4629150"/>
            <a:ext cx="2453664" cy="2228850"/>
          </a:xfrm>
          <a:custGeom>
            <a:avLst/>
            <a:gdLst>
              <a:gd name="connsiteX0" fmla="*/ 0 w 2453664"/>
              <a:gd name="connsiteY0" fmla="*/ 0 h 2228850"/>
              <a:gd name="connsiteX1" fmla="*/ 2453664 w 2453664"/>
              <a:gd name="connsiteY1" fmla="*/ 0 h 2228850"/>
              <a:gd name="connsiteX2" fmla="*/ 2453664 w 2453664"/>
              <a:gd name="connsiteY2" fmla="*/ 2228850 h 2228850"/>
              <a:gd name="connsiteX3" fmla="*/ 0 w 2453664"/>
              <a:gd name="connsiteY3" fmla="*/ 2228850 h 2228850"/>
            </a:gdLst>
            <a:ahLst/>
            <a:cxnLst>
              <a:cxn ang="0">
                <a:pos x="connsiteX0" y="connsiteY0"/>
              </a:cxn>
              <a:cxn ang="0">
                <a:pos x="connsiteX1" y="connsiteY1"/>
              </a:cxn>
              <a:cxn ang="0">
                <a:pos x="connsiteX2" y="connsiteY2"/>
              </a:cxn>
              <a:cxn ang="0">
                <a:pos x="connsiteX3" y="connsiteY3"/>
              </a:cxn>
            </a:cxnLst>
            <a:rect l="l" t="t" r="r" b="b"/>
            <a:pathLst>
              <a:path w="2453664" h="2228850">
                <a:moveTo>
                  <a:pt x="0" y="0"/>
                </a:moveTo>
                <a:lnTo>
                  <a:pt x="2453664" y="0"/>
                </a:lnTo>
                <a:lnTo>
                  <a:pt x="2453664" y="2228850"/>
                </a:lnTo>
                <a:lnTo>
                  <a:pt x="0" y="2228850"/>
                </a:lnTo>
                <a:close/>
              </a:path>
            </a:pathLst>
          </a:custGeom>
        </p:spPr>
        <p:txBody>
          <a:bodyPr wrap="square">
            <a:noAutofit/>
          </a:bodyPr>
          <a:lstStyle/>
          <a:p>
            <a:endParaRPr lang="en-US"/>
          </a:p>
        </p:txBody>
      </p:sp>
      <p:sp>
        <p:nvSpPr>
          <p:cNvPr id="43" name="Picture Placeholder 42"/>
          <p:cNvSpPr>
            <a:spLocks noGrp="1"/>
          </p:cNvSpPr>
          <p:nvPr>
            <p:ph type="pic" sz="quarter" idx="12"/>
          </p:nvPr>
        </p:nvSpPr>
        <p:spPr>
          <a:xfrm>
            <a:off x="9414486" y="4143374"/>
            <a:ext cx="2453664" cy="2714627"/>
          </a:xfrm>
          <a:custGeom>
            <a:avLst/>
            <a:gdLst>
              <a:gd name="connsiteX0" fmla="*/ 0 w 2453664"/>
              <a:gd name="connsiteY0" fmla="*/ 0 h 2714627"/>
              <a:gd name="connsiteX1" fmla="*/ 2453664 w 2453664"/>
              <a:gd name="connsiteY1" fmla="*/ 0 h 2714627"/>
              <a:gd name="connsiteX2" fmla="*/ 2453664 w 2453664"/>
              <a:gd name="connsiteY2" fmla="*/ 2714627 h 2714627"/>
              <a:gd name="connsiteX3" fmla="*/ 0 w 2453664"/>
              <a:gd name="connsiteY3" fmla="*/ 2714627 h 2714627"/>
            </a:gdLst>
            <a:ahLst/>
            <a:cxnLst>
              <a:cxn ang="0">
                <a:pos x="connsiteX0" y="connsiteY0"/>
              </a:cxn>
              <a:cxn ang="0">
                <a:pos x="connsiteX1" y="connsiteY1"/>
              </a:cxn>
              <a:cxn ang="0">
                <a:pos x="connsiteX2" y="connsiteY2"/>
              </a:cxn>
              <a:cxn ang="0">
                <a:pos x="connsiteX3" y="connsiteY3"/>
              </a:cxn>
            </a:cxnLst>
            <a:rect l="l" t="t" r="r" b="b"/>
            <a:pathLst>
              <a:path w="2453664" h="2714627">
                <a:moveTo>
                  <a:pt x="0" y="0"/>
                </a:moveTo>
                <a:lnTo>
                  <a:pt x="2453664" y="0"/>
                </a:lnTo>
                <a:lnTo>
                  <a:pt x="2453664" y="2714627"/>
                </a:lnTo>
                <a:lnTo>
                  <a:pt x="0" y="2714627"/>
                </a:lnTo>
                <a:close/>
              </a:path>
            </a:pathLst>
          </a:custGeom>
        </p:spPr>
        <p:txBody>
          <a:bodyPr wrap="square">
            <a:noAutofit/>
          </a:bodyPr>
          <a:lstStyle/>
          <a:p>
            <a:endParaRPr lang="en-US"/>
          </a:p>
        </p:txBody>
      </p:sp>
      <p:sp>
        <p:nvSpPr>
          <p:cNvPr id="42" name="Picture Placeholder 41"/>
          <p:cNvSpPr>
            <a:spLocks noGrp="1"/>
          </p:cNvSpPr>
          <p:nvPr>
            <p:ph type="pic" sz="quarter" idx="13"/>
          </p:nvPr>
        </p:nvSpPr>
        <p:spPr>
          <a:xfrm>
            <a:off x="9414486" y="1000125"/>
            <a:ext cx="2453664" cy="3000375"/>
          </a:xfrm>
          <a:custGeom>
            <a:avLst/>
            <a:gdLst>
              <a:gd name="connsiteX0" fmla="*/ 0 w 2453664"/>
              <a:gd name="connsiteY0" fmla="*/ 0 h 3000375"/>
              <a:gd name="connsiteX1" fmla="*/ 2453664 w 2453664"/>
              <a:gd name="connsiteY1" fmla="*/ 0 h 3000375"/>
              <a:gd name="connsiteX2" fmla="*/ 2453664 w 2453664"/>
              <a:gd name="connsiteY2" fmla="*/ 3000375 h 3000375"/>
              <a:gd name="connsiteX3" fmla="*/ 0 w 2453664"/>
              <a:gd name="connsiteY3" fmla="*/ 3000375 h 3000375"/>
            </a:gdLst>
            <a:ahLst/>
            <a:cxnLst>
              <a:cxn ang="0">
                <a:pos x="connsiteX0" y="connsiteY0"/>
              </a:cxn>
              <a:cxn ang="0">
                <a:pos x="connsiteX1" y="connsiteY1"/>
              </a:cxn>
              <a:cxn ang="0">
                <a:pos x="connsiteX2" y="connsiteY2"/>
              </a:cxn>
              <a:cxn ang="0">
                <a:pos x="connsiteX3" y="connsiteY3"/>
              </a:cxn>
            </a:cxnLst>
            <a:rect l="l" t="t" r="r" b="b"/>
            <a:pathLst>
              <a:path w="2453664" h="3000375">
                <a:moveTo>
                  <a:pt x="0" y="0"/>
                </a:moveTo>
                <a:lnTo>
                  <a:pt x="2453664" y="0"/>
                </a:lnTo>
                <a:lnTo>
                  <a:pt x="2453664" y="3000375"/>
                </a:lnTo>
                <a:lnTo>
                  <a:pt x="0" y="3000375"/>
                </a:lnTo>
                <a:close/>
              </a:path>
            </a:pathLst>
          </a:custGeom>
        </p:spPr>
        <p:txBody>
          <a:bodyPr wrap="square">
            <a:noAutofit/>
          </a:bodyPr>
          <a:lstStyle/>
          <a:p>
            <a:endParaRPr lang="en-US"/>
          </a:p>
        </p:txBody>
      </p:sp>
      <p:sp>
        <p:nvSpPr>
          <p:cNvPr id="40" name="Picture Placeholder 39"/>
          <p:cNvSpPr>
            <a:spLocks noGrp="1"/>
          </p:cNvSpPr>
          <p:nvPr>
            <p:ph type="pic" sz="quarter" idx="14"/>
          </p:nvPr>
        </p:nvSpPr>
        <p:spPr>
          <a:xfrm>
            <a:off x="6848512" y="0"/>
            <a:ext cx="2453664" cy="2933700"/>
          </a:xfrm>
          <a:custGeom>
            <a:avLst/>
            <a:gdLst>
              <a:gd name="connsiteX0" fmla="*/ 0 w 2453664"/>
              <a:gd name="connsiteY0" fmla="*/ 0 h 2933700"/>
              <a:gd name="connsiteX1" fmla="*/ 2453664 w 2453664"/>
              <a:gd name="connsiteY1" fmla="*/ 0 h 2933700"/>
              <a:gd name="connsiteX2" fmla="*/ 2453664 w 2453664"/>
              <a:gd name="connsiteY2" fmla="*/ 2933700 h 2933700"/>
              <a:gd name="connsiteX3" fmla="*/ 0 w 2453664"/>
              <a:gd name="connsiteY3" fmla="*/ 2933700 h 2933700"/>
            </a:gdLst>
            <a:ahLst/>
            <a:cxnLst>
              <a:cxn ang="0">
                <a:pos x="connsiteX0" y="connsiteY0"/>
              </a:cxn>
              <a:cxn ang="0">
                <a:pos x="connsiteX1" y="connsiteY1"/>
              </a:cxn>
              <a:cxn ang="0">
                <a:pos x="connsiteX2" y="connsiteY2"/>
              </a:cxn>
              <a:cxn ang="0">
                <a:pos x="connsiteX3" y="connsiteY3"/>
              </a:cxn>
            </a:cxnLst>
            <a:rect l="l" t="t" r="r" b="b"/>
            <a:pathLst>
              <a:path w="2453664" h="2933700">
                <a:moveTo>
                  <a:pt x="0" y="0"/>
                </a:moveTo>
                <a:lnTo>
                  <a:pt x="2453664" y="0"/>
                </a:lnTo>
                <a:lnTo>
                  <a:pt x="2453664" y="2933700"/>
                </a:lnTo>
                <a:lnTo>
                  <a:pt x="0" y="2933700"/>
                </a:lnTo>
                <a:close/>
              </a:path>
            </a:pathLst>
          </a:custGeom>
        </p:spPr>
        <p:txBody>
          <a:bodyPr wrap="square">
            <a:noAutofit/>
          </a:bodyPr>
          <a:lstStyle/>
          <a:p>
            <a:endParaRPr lang="en-US"/>
          </a:p>
        </p:txBody>
      </p:sp>
      <p:sp>
        <p:nvSpPr>
          <p:cNvPr id="41" name="Picture Placeholder 40"/>
          <p:cNvSpPr>
            <a:spLocks noGrp="1"/>
          </p:cNvSpPr>
          <p:nvPr>
            <p:ph type="pic" sz="quarter" idx="15"/>
          </p:nvPr>
        </p:nvSpPr>
        <p:spPr>
          <a:xfrm>
            <a:off x="6848512" y="3067050"/>
            <a:ext cx="2453664" cy="2933700"/>
          </a:xfrm>
          <a:custGeom>
            <a:avLst/>
            <a:gdLst>
              <a:gd name="connsiteX0" fmla="*/ 0 w 2453664"/>
              <a:gd name="connsiteY0" fmla="*/ 0 h 2933700"/>
              <a:gd name="connsiteX1" fmla="*/ 2453664 w 2453664"/>
              <a:gd name="connsiteY1" fmla="*/ 0 h 2933700"/>
              <a:gd name="connsiteX2" fmla="*/ 2453664 w 2453664"/>
              <a:gd name="connsiteY2" fmla="*/ 2933700 h 2933700"/>
              <a:gd name="connsiteX3" fmla="*/ 0 w 2453664"/>
              <a:gd name="connsiteY3" fmla="*/ 2933700 h 2933700"/>
            </a:gdLst>
            <a:ahLst/>
            <a:cxnLst>
              <a:cxn ang="0">
                <a:pos x="connsiteX0" y="connsiteY0"/>
              </a:cxn>
              <a:cxn ang="0">
                <a:pos x="connsiteX1" y="connsiteY1"/>
              </a:cxn>
              <a:cxn ang="0">
                <a:pos x="connsiteX2" y="connsiteY2"/>
              </a:cxn>
              <a:cxn ang="0">
                <a:pos x="connsiteX3" y="connsiteY3"/>
              </a:cxn>
            </a:cxnLst>
            <a:rect l="l" t="t" r="r" b="b"/>
            <a:pathLst>
              <a:path w="2453664" h="2933700">
                <a:moveTo>
                  <a:pt x="0" y="0"/>
                </a:moveTo>
                <a:lnTo>
                  <a:pt x="2453664" y="0"/>
                </a:lnTo>
                <a:lnTo>
                  <a:pt x="2453664" y="2933700"/>
                </a:lnTo>
                <a:lnTo>
                  <a:pt x="0" y="2933700"/>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5132918" y="1"/>
            <a:ext cx="7059083" cy="6910856"/>
          </a:xfrm>
          <a:custGeom>
            <a:avLst/>
            <a:gdLst>
              <a:gd name="connsiteX0" fmla="*/ 6842058 w 7059083"/>
              <a:gd name="connsiteY0" fmla="*/ 5377761 h 6910856"/>
              <a:gd name="connsiteX1" fmla="*/ 7026486 w 7059083"/>
              <a:gd name="connsiteY1" fmla="*/ 5396353 h 6910856"/>
              <a:gd name="connsiteX2" fmla="*/ 7059083 w 7059083"/>
              <a:gd name="connsiteY2" fmla="*/ 5404734 h 6910856"/>
              <a:gd name="connsiteX3" fmla="*/ 7059083 w 7059083"/>
              <a:gd name="connsiteY3" fmla="*/ 6910856 h 6910856"/>
              <a:gd name="connsiteX4" fmla="*/ 6170961 w 7059083"/>
              <a:gd name="connsiteY4" fmla="*/ 6910856 h 6910856"/>
              <a:gd name="connsiteX5" fmla="*/ 6083230 w 7059083"/>
              <a:gd name="connsiteY5" fmla="*/ 6804525 h 6910856"/>
              <a:gd name="connsiteX6" fmla="*/ 5926943 w 7059083"/>
              <a:gd name="connsiteY6" fmla="*/ 6292876 h 6910856"/>
              <a:gd name="connsiteX7" fmla="*/ 6842058 w 7059083"/>
              <a:gd name="connsiteY7" fmla="*/ 5377761 h 6910856"/>
              <a:gd name="connsiteX8" fmla="*/ 6842058 w 7059083"/>
              <a:gd name="connsiteY8" fmla="*/ 3440497 h 6910856"/>
              <a:gd name="connsiteX9" fmla="*/ 7026486 w 7059083"/>
              <a:gd name="connsiteY9" fmla="*/ 3459089 h 6910856"/>
              <a:gd name="connsiteX10" fmla="*/ 7059083 w 7059083"/>
              <a:gd name="connsiteY10" fmla="*/ 3467471 h 6910856"/>
              <a:gd name="connsiteX11" fmla="*/ 7059083 w 7059083"/>
              <a:gd name="connsiteY11" fmla="*/ 5243753 h 6910856"/>
              <a:gd name="connsiteX12" fmla="*/ 7026486 w 7059083"/>
              <a:gd name="connsiteY12" fmla="*/ 5252135 h 6910856"/>
              <a:gd name="connsiteX13" fmla="*/ 6842058 w 7059083"/>
              <a:gd name="connsiteY13" fmla="*/ 5270727 h 6910856"/>
              <a:gd name="connsiteX14" fmla="*/ 5926943 w 7059083"/>
              <a:gd name="connsiteY14" fmla="*/ 4355612 h 6910856"/>
              <a:gd name="connsiteX15" fmla="*/ 6842058 w 7059083"/>
              <a:gd name="connsiteY15" fmla="*/ 3440497 h 6910856"/>
              <a:gd name="connsiteX16" fmla="*/ 4866250 w 7059083"/>
              <a:gd name="connsiteY16" fmla="*/ 3440497 h 6910856"/>
              <a:gd name="connsiteX17" fmla="*/ 5781365 w 7059083"/>
              <a:gd name="connsiteY17" fmla="*/ 4355612 h 6910856"/>
              <a:gd name="connsiteX18" fmla="*/ 4866250 w 7059083"/>
              <a:gd name="connsiteY18" fmla="*/ 5270727 h 6910856"/>
              <a:gd name="connsiteX19" fmla="*/ 3951135 w 7059083"/>
              <a:gd name="connsiteY19" fmla="*/ 4355612 h 6910856"/>
              <a:gd name="connsiteX20" fmla="*/ 4866250 w 7059083"/>
              <a:gd name="connsiteY20" fmla="*/ 3440497 h 6910856"/>
              <a:gd name="connsiteX21" fmla="*/ 4866251 w 7059083"/>
              <a:gd name="connsiteY21" fmla="*/ 1503233 h 6910856"/>
              <a:gd name="connsiteX22" fmla="*/ 5781366 w 7059083"/>
              <a:gd name="connsiteY22" fmla="*/ 2418347 h 6910856"/>
              <a:gd name="connsiteX23" fmla="*/ 4866251 w 7059083"/>
              <a:gd name="connsiteY23" fmla="*/ 3333462 h 6910856"/>
              <a:gd name="connsiteX24" fmla="*/ 3951136 w 7059083"/>
              <a:gd name="connsiteY24" fmla="*/ 2418347 h 6910856"/>
              <a:gd name="connsiteX25" fmla="*/ 4866251 w 7059083"/>
              <a:gd name="connsiteY25" fmla="*/ 1503233 h 6910856"/>
              <a:gd name="connsiteX26" fmla="*/ 2890442 w 7059083"/>
              <a:gd name="connsiteY26" fmla="*/ 1503233 h 6910856"/>
              <a:gd name="connsiteX27" fmla="*/ 3805557 w 7059083"/>
              <a:gd name="connsiteY27" fmla="*/ 2418347 h 6910856"/>
              <a:gd name="connsiteX28" fmla="*/ 2890442 w 7059083"/>
              <a:gd name="connsiteY28" fmla="*/ 3333462 h 6910856"/>
              <a:gd name="connsiteX29" fmla="*/ 1975327 w 7059083"/>
              <a:gd name="connsiteY29" fmla="*/ 2418347 h 6910856"/>
              <a:gd name="connsiteX30" fmla="*/ 2890442 w 7059083"/>
              <a:gd name="connsiteY30" fmla="*/ 1503233 h 6910856"/>
              <a:gd name="connsiteX31" fmla="*/ 6842058 w 7059083"/>
              <a:gd name="connsiteY31" fmla="*/ 1503232 h 6910856"/>
              <a:gd name="connsiteX32" fmla="*/ 7026486 w 7059083"/>
              <a:gd name="connsiteY32" fmla="*/ 1521824 h 6910856"/>
              <a:gd name="connsiteX33" fmla="*/ 7059083 w 7059083"/>
              <a:gd name="connsiteY33" fmla="*/ 1530206 h 6910856"/>
              <a:gd name="connsiteX34" fmla="*/ 7059083 w 7059083"/>
              <a:gd name="connsiteY34" fmla="*/ 3306488 h 6910856"/>
              <a:gd name="connsiteX35" fmla="*/ 7026486 w 7059083"/>
              <a:gd name="connsiteY35" fmla="*/ 3314870 h 6910856"/>
              <a:gd name="connsiteX36" fmla="*/ 6842058 w 7059083"/>
              <a:gd name="connsiteY36" fmla="*/ 3333462 h 6910856"/>
              <a:gd name="connsiteX37" fmla="*/ 5926943 w 7059083"/>
              <a:gd name="connsiteY37" fmla="*/ 2418347 h 6910856"/>
              <a:gd name="connsiteX38" fmla="*/ 6842058 w 7059083"/>
              <a:gd name="connsiteY38" fmla="*/ 1503232 h 6910856"/>
              <a:gd name="connsiteX39" fmla="*/ 6064660 w 7059083"/>
              <a:gd name="connsiteY39" fmla="*/ 0 h 6910856"/>
              <a:gd name="connsiteX40" fmla="*/ 7059083 w 7059083"/>
              <a:gd name="connsiteY40" fmla="*/ 0 h 6910856"/>
              <a:gd name="connsiteX41" fmla="*/ 7059083 w 7059083"/>
              <a:gd name="connsiteY41" fmla="*/ 1369223 h 6910856"/>
              <a:gd name="connsiteX42" fmla="*/ 7026486 w 7059083"/>
              <a:gd name="connsiteY42" fmla="*/ 1377606 h 6910856"/>
              <a:gd name="connsiteX43" fmla="*/ 6842058 w 7059083"/>
              <a:gd name="connsiteY43" fmla="*/ 1396197 h 6910856"/>
              <a:gd name="connsiteX44" fmla="*/ 5926943 w 7059083"/>
              <a:gd name="connsiteY44" fmla="*/ 481082 h 6910856"/>
              <a:gd name="connsiteX45" fmla="*/ 6037392 w 7059083"/>
              <a:gd name="connsiteY45" fmla="*/ 44884 h 6910856"/>
              <a:gd name="connsiteX46" fmla="*/ 4088853 w 7059083"/>
              <a:gd name="connsiteY46" fmla="*/ 0 h 6910856"/>
              <a:gd name="connsiteX47" fmla="*/ 5643649 w 7059083"/>
              <a:gd name="connsiteY47" fmla="*/ 0 h 6910856"/>
              <a:gd name="connsiteX48" fmla="*/ 5670917 w 7059083"/>
              <a:gd name="connsiteY48" fmla="*/ 44884 h 6910856"/>
              <a:gd name="connsiteX49" fmla="*/ 5781366 w 7059083"/>
              <a:gd name="connsiteY49" fmla="*/ 481082 h 6910856"/>
              <a:gd name="connsiteX50" fmla="*/ 4866251 w 7059083"/>
              <a:gd name="connsiteY50" fmla="*/ 1396198 h 6910856"/>
              <a:gd name="connsiteX51" fmla="*/ 3951136 w 7059083"/>
              <a:gd name="connsiteY51" fmla="*/ 481082 h 6910856"/>
              <a:gd name="connsiteX52" fmla="*/ 4061585 w 7059083"/>
              <a:gd name="connsiteY52" fmla="*/ 44884 h 6910856"/>
              <a:gd name="connsiteX53" fmla="*/ 2113045 w 7059083"/>
              <a:gd name="connsiteY53" fmla="*/ 0 h 6910856"/>
              <a:gd name="connsiteX54" fmla="*/ 3667841 w 7059083"/>
              <a:gd name="connsiteY54" fmla="*/ 0 h 6910856"/>
              <a:gd name="connsiteX55" fmla="*/ 3695109 w 7059083"/>
              <a:gd name="connsiteY55" fmla="*/ 44884 h 6910856"/>
              <a:gd name="connsiteX56" fmla="*/ 3805558 w 7059083"/>
              <a:gd name="connsiteY56" fmla="*/ 481081 h 6910856"/>
              <a:gd name="connsiteX57" fmla="*/ 2890443 w 7059083"/>
              <a:gd name="connsiteY57" fmla="*/ 1396197 h 6910856"/>
              <a:gd name="connsiteX58" fmla="*/ 1975328 w 7059083"/>
              <a:gd name="connsiteY58" fmla="*/ 481081 h 6910856"/>
              <a:gd name="connsiteX59" fmla="*/ 2085777 w 7059083"/>
              <a:gd name="connsiteY59" fmla="*/ 44884 h 6910856"/>
              <a:gd name="connsiteX60" fmla="*/ 137717 w 7059083"/>
              <a:gd name="connsiteY60" fmla="*/ 0 h 6910856"/>
              <a:gd name="connsiteX61" fmla="*/ 1692513 w 7059083"/>
              <a:gd name="connsiteY61" fmla="*/ 0 h 6910856"/>
              <a:gd name="connsiteX62" fmla="*/ 1719781 w 7059083"/>
              <a:gd name="connsiteY62" fmla="*/ 44884 h 6910856"/>
              <a:gd name="connsiteX63" fmla="*/ 1830230 w 7059083"/>
              <a:gd name="connsiteY63" fmla="*/ 481082 h 6910856"/>
              <a:gd name="connsiteX64" fmla="*/ 915115 w 7059083"/>
              <a:gd name="connsiteY64" fmla="*/ 1396197 h 6910856"/>
              <a:gd name="connsiteX65" fmla="*/ 0 w 7059083"/>
              <a:gd name="connsiteY65" fmla="*/ 481082 h 6910856"/>
              <a:gd name="connsiteX66" fmla="*/ 110449 w 7059083"/>
              <a:gd name="connsiteY66" fmla="*/ 44884 h 6910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7059083" h="6910856">
                <a:moveTo>
                  <a:pt x="6842058" y="5377761"/>
                </a:moveTo>
                <a:cubicBezTo>
                  <a:pt x="6905233" y="5377761"/>
                  <a:pt x="6966914" y="5384162"/>
                  <a:pt x="7026486" y="5396353"/>
                </a:cubicBezTo>
                <a:lnTo>
                  <a:pt x="7059083" y="5404734"/>
                </a:lnTo>
                <a:lnTo>
                  <a:pt x="7059083" y="6910856"/>
                </a:lnTo>
                <a:lnTo>
                  <a:pt x="6170961" y="6910856"/>
                </a:lnTo>
                <a:lnTo>
                  <a:pt x="6083230" y="6804525"/>
                </a:lnTo>
                <a:cubicBezTo>
                  <a:pt x="5984559" y="6658472"/>
                  <a:pt x="5926943" y="6482402"/>
                  <a:pt x="5926943" y="6292876"/>
                </a:cubicBezTo>
                <a:cubicBezTo>
                  <a:pt x="5926943" y="5787472"/>
                  <a:pt x="6336654" y="5377761"/>
                  <a:pt x="6842058" y="5377761"/>
                </a:cubicBezTo>
                <a:close/>
                <a:moveTo>
                  <a:pt x="6842058" y="3440497"/>
                </a:moveTo>
                <a:cubicBezTo>
                  <a:pt x="6905233" y="3440497"/>
                  <a:pt x="6966914" y="3446899"/>
                  <a:pt x="7026486" y="3459089"/>
                </a:cubicBezTo>
                <a:lnTo>
                  <a:pt x="7059083" y="3467471"/>
                </a:lnTo>
                <a:lnTo>
                  <a:pt x="7059083" y="5243753"/>
                </a:lnTo>
                <a:lnTo>
                  <a:pt x="7026486" y="5252135"/>
                </a:lnTo>
                <a:cubicBezTo>
                  <a:pt x="6966914" y="5264325"/>
                  <a:pt x="6905233" y="5270727"/>
                  <a:pt x="6842058" y="5270727"/>
                </a:cubicBezTo>
                <a:cubicBezTo>
                  <a:pt x="6336654" y="5270727"/>
                  <a:pt x="5926943" y="4861016"/>
                  <a:pt x="5926943" y="4355612"/>
                </a:cubicBezTo>
                <a:cubicBezTo>
                  <a:pt x="5926943" y="3850208"/>
                  <a:pt x="6336654" y="3440497"/>
                  <a:pt x="6842058" y="3440497"/>
                </a:cubicBezTo>
                <a:close/>
                <a:moveTo>
                  <a:pt x="4866250" y="3440497"/>
                </a:moveTo>
                <a:cubicBezTo>
                  <a:pt x="5371654" y="3440497"/>
                  <a:pt x="5781365" y="3850208"/>
                  <a:pt x="5781365" y="4355612"/>
                </a:cubicBezTo>
                <a:cubicBezTo>
                  <a:pt x="5781365" y="4861016"/>
                  <a:pt x="5371654" y="5270727"/>
                  <a:pt x="4866250" y="5270727"/>
                </a:cubicBezTo>
                <a:cubicBezTo>
                  <a:pt x="4360846" y="5270727"/>
                  <a:pt x="3951135" y="4861016"/>
                  <a:pt x="3951135" y="4355612"/>
                </a:cubicBezTo>
                <a:cubicBezTo>
                  <a:pt x="3951135" y="3850208"/>
                  <a:pt x="4360846" y="3440497"/>
                  <a:pt x="4866250" y="3440497"/>
                </a:cubicBezTo>
                <a:close/>
                <a:moveTo>
                  <a:pt x="4866251" y="1503233"/>
                </a:moveTo>
                <a:cubicBezTo>
                  <a:pt x="5371655" y="1503233"/>
                  <a:pt x="5781366" y="1912944"/>
                  <a:pt x="5781366" y="2418347"/>
                </a:cubicBezTo>
                <a:cubicBezTo>
                  <a:pt x="5781366" y="2923751"/>
                  <a:pt x="5371655" y="3333462"/>
                  <a:pt x="4866251" y="3333462"/>
                </a:cubicBezTo>
                <a:cubicBezTo>
                  <a:pt x="4360847" y="3333462"/>
                  <a:pt x="3951136" y="2923751"/>
                  <a:pt x="3951136" y="2418347"/>
                </a:cubicBezTo>
                <a:cubicBezTo>
                  <a:pt x="3951136" y="1912944"/>
                  <a:pt x="4360847" y="1503233"/>
                  <a:pt x="4866251" y="1503233"/>
                </a:cubicBezTo>
                <a:close/>
                <a:moveTo>
                  <a:pt x="2890442" y="1503233"/>
                </a:moveTo>
                <a:cubicBezTo>
                  <a:pt x="3395846" y="1503233"/>
                  <a:pt x="3805557" y="1912944"/>
                  <a:pt x="3805557" y="2418347"/>
                </a:cubicBezTo>
                <a:cubicBezTo>
                  <a:pt x="3805557" y="2923751"/>
                  <a:pt x="3395846" y="3333462"/>
                  <a:pt x="2890442" y="3333462"/>
                </a:cubicBezTo>
                <a:cubicBezTo>
                  <a:pt x="2385038" y="3333462"/>
                  <a:pt x="1975327" y="2923751"/>
                  <a:pt x="1975327" y="2418347"/>
                </a:cubicBezTo>
                <a:cubicBezTo>
                  <a:pt x="1975327" y="1912944"/>
                  <a:pt x="2385038" y="1503233"/>
                  <a:pt x="2890442" y="1503233"/>
                </a:cubicBezTo>
                <a:close/>
                <a:moveTo>
                  <a:pt x="6842058" y="1503232"/>
                </a:moveTo>
                <a:cubicBezTo>
                  <a:pt x="6905233" y="1503232"/>
                  <a:pt x="6966914" y="1509634"/>
                  <a:pt x="7026486" y="1521824"/>
                </a:cubicBezTo>
                <a:lnTo>
                  <a:pt x="7059083" y="1530206"/>
                </a:lnTo>
                <a:lnTo>
                  <a:pt x="7059083" y="3306488"/>
                </a:lnTo>
                <a:lnTo>
                  <a:pt x="7026486" y="3314870"/>
                </a:lnTo>
                <a:cubicBezTo>
                  <a:pt x="6966914" y="3327060"/>
                  <a:pt x="6905233" y="3333462"/>
                  <a:pt x="6842058" y="3333462"/>
                </a:cubicBezTo>
                <a:cubicBezTo>
                  <a:pt x="6336654" y="3333462"/>
                  <a:pt x="5926943" y="2923751"/>
                  <a:pt x="5926943" y="2418347"/>
                </a:cubicBezTo>
                <a:cubicBezTo>
                  <a:pt x="5926943" y="1912943"/>
                  <a:pt x="6336654" y="1503232"/>
                  <a:pt x="6842058" y="1503232"/>
                </a:cubicBezTo>
                <a:close/>
                <a:moveTo>
                  <a:pt x="6064660" y="0"/>
                </a:moveTo>
                <a:lnTo>
                  <a:pt x="7059083" y="0"/>
                </a:lnTo>
                <a:lnTo>
                  <a:pt x="7059083" y="1369223"/>
                </a:lnTo>
                <a:lnTo>
                  <a:pt x="7026486" y="1377606"/>
                </a:lnTo>
                <a:cubicBezTo>
                  <a:pt x="6966914" y="1389795"/>
                  <a:pt x="6905233" y="1396197"/>
                  <a:pt x="6842058" y="1396197"/>
                </a:cubicBezTo>
                <a:cubicBezTo>
                  <a:pt x="6336654" y="1396197"/>
                  <a:pt x="5926943" y="986486"/>
                  <a:pt x="5926943" y="481082"/>
                </a:cubicBezTo>
                <a:cubicBezTo>
                  <a:pt x="5926943" y="323143"/>
                  <a:pt x="5966954" y="174550"/>
                  <a:pt x="6037392" y="44884"/>
                </a:cubicBezTo>
                <a:close/>
                <a:moveTo>
                  <a:pt x="4088853" y="0"/>
                </a:moveTo>
                <a:lnTo>
                  <a:pt x="5643649" y="0"/>
                </a:lnTo>
                <a:lnTo>
                  <a:pt x="5670917" y="44884"/>
                </a:lnTo>
                <a:cubicBezTo>
                  <a:pt x="5741355" y="174550"/>
                  <a:pt x="5781366" y="323143"/>
                  <a:pt x="5781366" y="481082"/>
                </a:cubicBezTo>
                <a:cubicBezTo>
                  <a:pt x="5781366" y="986486"/>
                  <a:pt x="5371655" y="1396198"/>
                  <a:pt x="4866251" y="1396198"/>
                </a:cubicBezTo>
                <a:cubicBezTo>
                  <a:pt x="4360847" y="1396198"/>
                  <a:pt x="3951136" y="986486"/>
                  <a:pt x="3951136" y="481082"/>
                </a:cubicBezTo>
                <a:cubicBezTo>
                  <a:pt x="3951136" y="323143"/>
                  <a:pt x="3991147" y="174550"/>
                  <a:pt x="4061585" y="44884"/>
                </a:cubicBezTo>
                <a:close/>
                <a:moveTo>
                  <a:pt x="2113045" y="0"/>
                </a:moveTo>
                <a:lnTo>
                  <a:pt x="3667841" y="0"/>
                </a:lnTo>
                <a:lnTo>
                  <a:pt x="3695109" y="44884"/>
                </a:lnTo>
                <a:cubicBezTo>
                  <a:pt x="3765547" y="174549"/>
                  <a:pt x="3805558" y="323142"/>
                  <a:pt x="3805558" y="481081"/>
                </a:cubicBezTo>
                <a:cubicBezTo>
                  <a:pt x="3805558" y="986485"/>
                  <a:pt x="3395847" y="1396197"/>
                  <a:pt x="2890443" y="1396197"/>
                </a:cubicBezTo>
                <a:cubicBezTo>
                  <a:pt x="2385039" y="1396197"/>
                  <a:pt x="1975328" y="986485"/>
                  <a:pt x="1975328" y="481081"/>
                </a:cubicBezTo>
                <a:cubicBezTo>
                  <a:pt x="1975328" y="323142"/>
                  <a:pt x="2015339" y="174549"/>
                  <a:pt x="2085777" y="44884"/>
                </a:cubicBezTo>
                <a:close/>
                <a:moveTo>
                  <a:pt x="137717" y="0"/>
                </a:moveTo>
                <a:lnTo>
                  <a:pt x="1692513" y="0"/>
                </a:lnTo>
                <a:lnTo>
                  <a:pt x="1719781" y="44884"/>
                </a:lnTo>
                <a:cubicBezTo>
                  <a:pt x="1790219" y="174550"/>
                  <a:pt x="1830230" y="323143"/>
                  <a:pt x="1830230" y="481082"/>
                </a:cubicBezTo>
                <a:cubicBezTo>
                  <a:pt x="1830230" y="986486"/>
                  <a:pt x="1420519" y="1396197"/>
                  <a:pt x="915115" y="1396197"/>
                </a:cubicBezTo>
                <a:cubicBezTo>
                  <a:pt x="409711" y="1396197"/>
                  <a:pt x="0" y="986486"/>
                  <a:pt x="0" y="481082"/>
                </a:cubicBezTo>
                <a:cubicBezTo>
                  <a:pt x="0" y="323143"/>
                  <a:pt x="40011" y="174550"/>
                  <a:pt x="110449" y="44884"/>
                </a:cubicBezTo>
                <a:close/>
              </a:path>
            </a:pathLst>
          </a:custGeom>
        </p:spPr>
        <p:txBody>
          <a:bodyPr wrap="square">
            <a:noAutofit/>
          </a:bodyPr>
          <a:lstStyle>
            <a:lvl1pPr>
              <a:defRPr sz="1200"/>
            </a:lvl1pPr>
          </a:lstStyle>
          <a:p>
            <a:endParaRPr lang="en-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4800600" y="0"/>
            <a:ext cx="7391400" cy="6858000"/>
          </a:xfrm>
          <a:custGeom>
            <a:avLst/>
            <a:gdLst>
              <a:gd name="connsiteX0" fmla="*/ 0 w 7391400"/>
              <a:gd name="connsiteY0" fmla="*/ 0 h 6858000"/>
              <a:gd name="connsiteX1" fmla="*/ 7391400 w 7391400"/>
              <a:gd name="connsiteY1" fmla="*/ 0 h 6858000"/>
              <a:gd name="connsiteX2" fmla="*/ 7391400 w 7391400"/>
              <a:gd name="connsiteY2" fmla="*/ 6858000 h 6858000"/>
              <a:gd name="connsiteX3" fmla="*/ 2166177 w 739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91400" h="6858000">
                <a:moveTo>
                  <a:pt x="0" y="0"/>
                </a:moveTo>
                <a:lnTo>
                  <a:pt x="7391400" y="0"/>
                </a:lnTo>
                <a:lnTo>
                  <a:pt x="7391400" y="6858000"/>
                </a:lnTo>
                <a:lnTo>
                  <a:pt x="2166177" y="6858000"/>
                </a:lnTo>
                <a:close/>
              </a:path>
            </a:pathLst>
          </a:custGeom>
        </p:spPr>
        <p:txBody>
          <a:bodyPr wrap="square">
            <a:noAutofit/>
          </a:bodyPr>
          <a:lstStyle>
            <a:lvl1pPr>
              <a:defRPr sz="1200"/>
            </a:lvl1pPr>
          </a:lstStyle>
          <a:p>
            <a:endParaRPr lang="en-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5751870" y="412955"/>
            <a:ext cx="2654710" cy="6017342"/>
          </a:xfrm>
          <a:custGeom>
            <a:avLst/>
            <a:gdLst>
              <a:gd name="connsiteX0" fmla="*/ 0 w 2654710"/>
              <a:gd name="connsiteY0" fmla="*/ 0 h 6017342"/>
              <a:gd name="connsiteX1" fmla="*/ 2654710 w 2654710"/>
              <a:gd name="connsiteY1" fmla="*/ 0 h 6017342"/>
              <a:gd name="connsiteX2" fmla="*/ 2654710 w 2654710"/>
              <a:gd name="connsiteY2" fmla="*/ 6017342 h 6017342"/>
              <a:gd name="connsiteX3" fmla="*/ 0 w 2654710"/>
              <a:gd name="connsiteY3" fmla="*/ 6017342 h 6017342"/>
            </a:gdLst>
            <a:ahLst/>
            <a:cxnLst>
              <a:cxn ang="0">
                <a:pos x="connsiteX0" y="connsiteY0"/>
              </a:cxn>
              <a:cxn ang="0">
                <a:pos x="connsiteX1" y="connsiteY1"/>
              </a:cxn>
              <a:cxn ang="0">
                <a:pos x="connsiteX2" y="connsiteY2"/>
              </a:cxn>
              <a:cxn ang="0">
                <a:pos x="connsiteX3" y="connsiteY3"/>
              </a:cxn>
            </a:cxnLst>
            <a:rect l="l" t="t" r="r" b="b"/>
            <a:pathLst>
              <a:path w="2654710" h="6017342">
                <a:moveTo>
                  <a:pt x="0" y="0"/>
                </a:moveTo>
                <a:lnTo>
                  <a:pt x="2654710" y="0"/>
                </a:lnTo>
                <a:lnTo>
                  <a:pt x="2654710" y="6017342"/>
                </a:lnTo>
                <a:lnTo>
                  <a:pt x="0" y="6017342"/>
                </a:lnTo>
                <a:close/>
              </a:path>
            </a:pathLst>
          </a:custGeom>
        </p:spPr>
        <p:txBody>
          <a:bodyPr wrap="square">
            <a:noAutofit/>
          </a:bodyPr>
          <a:lstStyle>
            <a:lvl1pPr>
              <a:defRPr sz="1200"/>
            </a:lvl1pPr>
          </a:lstStyle>
          <a:p>
            <a:endParaRPr lang="en-ID"/>
          </a:p>
        </p:txBody>
      </p:sp>
      <p:sp>
        <p:nvSpPr>
          <p:cNvPr id="11" name="Picture Placeholder 10"/>
          <p:cNvSpPr>
            <a:spLocks noGrp="1"/>
          </p:cNvSpPr>
          <p:nvPr>
            <p:ph type="pic" sz="quarter" idx="11"/>
          </p:nvPr>
        </p:nvSpPr>
        <p:spPr>
          <a:xfrm>
            <a:off x="8731046" y="412956"/>
            <a:ext cx="3067665" cy="3016045"/>
          </a:xfrm>
          <a:custGeom>
            <a:avLst/>
            <a:gdLst>
              <a:gd name="connsiteX0" fmla="*/ 0 w 3067665"/>
              <a:gd name="connsiteY0" fmla="*/ 0 h 3016045"/>
              <a:gd name="connsiteX1" fmla="*/ 3067665 w 3067665"/>
              <a:gd name="connsiteY1" fmla="*/ 0 h 3016045"/>
              <a:gd name="connsiteX2" fmla="*/ 3067665 w 3067665"/>
              <a:gd name="connsiteY2" fmla="*/ 3016045 h 3016045"/>
              <a:gd name="connsiteX3" fmla="*/ 0 w 3067665"/>
              <a:gd name="connsiteY3" fmla="*/ 3016045 h 3016045"/>
            </a:gdLst>
            <a:ahLst/>
            <a:cxnLst>
              <a:cxn ang="0">
                <a:pos x="connsiteX0" y="connsiteY0"/>
              </a:cxn>
              <a:cxn ang="0">
                <a:pos x="connsiteX1" y="connsiteY1"/>
              </a:cxn>
              <a:cxn ang="0">
                <a:pos x="connsiteX2" y="connsiteY2"/>
              </a:cxn>
              <a:cxn ang="0">
                <a:pos x="connsiteX3" y="connsiteY3"/>
              </a:cxn>
            </a:cxnLst>
            <a:rect l="l" t="t" r="r" b="b"/>
            <a:pathLst>
              <a:path w="3067665" h="3016045">
                <a:moveTo>
                  <a:pt x="0" y="0"/>
                </a:moveTo>
                <a:lnTo>
                  <a:pt x="3067665" y="0"/>
                </a:lnTo>
                <a:lnTo>
                  <a:pt x="3067665" y="3016045"/>
                </a:lnTo>
                <a:lnTo>
                  <a:pt x="0" y="3016045"/>
                </a:lnTo>
                <a:close/>
              </a:path>
            </a:pathLst>
          </a:custGeom>
        </p:spPr>
        <p:txBody>
          <a:bodyPr wrap="square">
            <a:noAutofit/>
          </a:bodyPr>
          <a:lstStyle>
            <a:lvl1pPr>
              <a:defRPr sz="1200"/>
            </a:lvl1pPr>
          </a:lstStyle>
          <a:p>
            <a:endParaRPr lang="en-ID"/>
          </a:p>
        </p:txBody>
      </p:sp>
      <p:sp>
        <p:nvSpPr>
          <p:cNvPr id="13" name="Picture Placeholder 12"/>
          <p:cNvSpPr>
            <a:spLocks noGrp="1"/>
          </p:cNvSpPr>
          <p:nvPr>
            <p:ph type="pic" sz="quarter" idx="12"/>
          </p:nvPr>
        </p:nvSpPr>
        <p:spPr>
          <a:xfrm>
            <a:off x="8731045" y="3746090"/>
            <a:ext cx="3067665" cy="2684207"/>
          </a:xfrm>
          <a:custGeom>
            <a:avLst/>
            <a:gdLst>
              <a:gd name="connsiteX0" fmla="*/ 0 w 3067665"/>
              <a:gd name="connsiteY0" fmla="*/ 0 h 2684207"/>
              <a:gd name="connsiteX1" fmla="*/ 3067665 w 3067665"/>
              <a:gd name="connsiteY1" fmla="*/ 0 h 2684207"/>
              <a:gd name="connsiteX2" fmla="*/ 3067665 w 3067665"/>
              <a:gd name="connsiteY2" fmla="*/ 2684207 h 2684207"/>
              <a:gd name="connsiteX3" fmla="*/ 0 w 3067665"/>
              <a:gd name="connsiteY3" fmla="*/ 2684207 h 2684207"/>
            </a:gdLst>
            <a:ahLst/>
            <a:cxnLst>
              <a:cxn ang="0">
                <a:pos x="connsiteX0" y="connsiteY0"/>
              </a:cxn>
              <a:cxn ang="0">
                <a:pos x="connsiteX1" y="connsiteY1"/>
              </a:cxn>
              <a:cxn ang="0">
                <a:pos x="connsiteX2" y="connsiteY2"/>
              </a:cxn>
              <a:cxn ang="0">
                <a:pos x="connsiteX3" y="connsiteY3"/>
              </a:cxn>
            </a:cxnLst>
            <a:rect l="l" t="t" r="r" b="b"/>
            <a:pathLst>
              <a:path w="3067665" h="2684207">
                <a:moveTo>
                  <a:pt x="0" y="0"/>
                </a:moveTo>
                <a:lnTo>
                  <a:pt x="3067665" y="0"/>
                </a:lnTo>
                <a:lnTo>
                  <a:pt x="3067665" y="2684207"/>
                </a:lnTo>
                <a:lnTo>
                  <a:pt x="0" y="2684207"/>
                </a:lnTo>
                <a:close/>
              </a:path>
            </a:pathLst>
          </a:custGeom>
        </p:spPr>
        <p:txBody>
          <a:bodyPr wrap="square">
            <a:noAutofit/>
          </a:bodyPr>
          <a:lstStyle>
            <a:lvl1pPr>
              <a:defRPr sz="1200"/>
            </a:lvl1pPr>
          </a:lstStyle>
          <a:p>
            <a:endParaRPr lang="en-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1391264" y="973394"/>
            <a:ext cx="4704736" cy="4925961"/>
          </a:xfrm>
          <a:custGeom>
            <a:avLst/>
            <a:gdLst>
              <a:gd name="connsiteX0" fmla="*/ 0 w 4704736"/>
              <a:gd name="connsiteY0" fmla="*/ 0 h 4925961"/>
              <a:gd name="connsiteX1" fmla="*/ 4704736 w 4704736"/>
              <a:gd name="connsiteY1" fmla="*/ 0 h 4925961"/>
              <a:gd name="connsiteX2" fmla="*/ 4704736 w 4704736"/>
              <a:gd name="connsiteY2" fmla="*/ 4925961 h 4925961"/>
              <a:gd name="connsiteX3" fmla="*/ 0 w 4704736"/>
              <a:gd name="connsiteY3" fmla="*/ 4925961 h 4925961"/>
            </a:gdLst>
            <a:ahLst/>
            <a:cxnLst>
              <a:cxn ang="0">
                <a:pos x="connsiteX0" y="connsiteY0"/>
              </a:cxn>
              <a:cxn ang="0">
                <a:pos x="connsiteX1" y="connsiteY1"/>
              </a:cxn>
              <a:cxn ang="0">
                <a:pos x="connsiteX2" y="connsiteY2"/>
              </a:cxn>
              <a:cxn ang="0">
                <a:pos x="connsiteX3" y="connsiteY3"/>
              </a:cxn>
            </a:cxnLst>
            <a:rect l="l" t="t" r="r" b="b"/>
            <a:pathLst>
              <a:path w="4704736" h="4925961">
                <a:moveTo>
                  <a:pt x="0" y="0"/>
                </a:moveTo>
                <a:lnTo>
                  <a:pt x="4704736" y="0"/>
                </a:lnTo>
                <a:lnTo>
                  <a:pt x="4704736" y="4925961"/>
                </a:lnTo>
                <a:lnTo>
                  <a:pt x="0" y="4925961"/>
                </a:lnTo>
                <a:close/>
              </a:path>
            </a:pathLst>
          </a:custGeom>
        </p:spPr>
        <p:txBody>
          <a:bodyPr wrap="square">
            <a:noAutofit/>
          </a:bodyPr>
          <a:lstStyle>
            <a:lvl1pPr>
              <a:defRPr sz="1200"/>
            </a:lvl1pPr>
          </a:lstStyle>
          <a:p>
            <a:endParaRPr lang="en-ID"/>
          </a:p>
        </p:txBody>
      </p:sp>
      <p:sp>
        <p:nvSpPr>
          <p:cNvPr id="8" name="Picture Placeholder 7"/>
          <p:cNvSpPr>
            <a:spLocks noGrp="1"/>
          </p:cNvSpPr>
          <p:nvPr>
            <p:ph type="pic" sz="quarter" idx="11"/>
          </p:nvPr>
        </p:nvSpPr>
        <p:spPr>
          <a:xfrm>
            <a:off x="6096000" y="973394"/>
            <a:ext cx="4704736" cy="4925961"/>
          </a:xfrm>
          <a:custGeom>
            <a:avLst/>
            <a:gdLst>
              <a:gd name="connsiteX0" fmla="*/ 0 w 4704736"/>
              <a:gd name="connsiteY0" fmla="*/ 0 h 4925961"/>
              <a:gd name="connsiteX1" fmla="*/ 4704736 w 4704736"/>
              <a:gd name="connsiteY1" fmla="*/ 0 h 4925961"/>
              <a:gd name="connsiteX2" fmla="*/ 4704736 w 4704736"/>
              <a:gd name="connsiteY2" fmla="*/ 4925961 h 4925961"/>
              <a:gd name="connsiteX3" fmla="*/ 0 w 4704736"/>
              <a:gd name="connsiteY3" fmla="*/ 4925961 h 4925961"/>
            </a:gdLst>
            <a:ahLst/>
            <a:cxnLst>
              <a:cxn ang="0">
                <a:pos x="connsiteX0" y="connsiteY0"/>
              </a:cxn>
              <a:cxn ang="0">
                <a:pos x="connsiteX1" y="connsiteY1"/>
              </a:cxn>
              <a:cxn ang="0">
                <a:pos x="connsiteX2" y="connsiteY2"/>
              </a:cxn>
              <a:cxn ang="0">
                <a:pos x="connsiteX3" y="connsiteY3"/>
              </a:cxn>
            </a:cxnLst>
            <a:rect l="l" t="t" r="r" b="b"/>
            <a:pathLst>
              <a:path w="4704736" h="4925961">
                <a:moveTo>
                  <a:pt x="0" y="0"/>
                </a:moveTo>
                <a:lnTo>
                  <a:pt x="4704736" y="0"/>
                </a:lnTo>
                <a:lnTo>
                  <a:pt x="4704736" y="4925961"/>
                </a:lnTo>
                <a:lnTo>
                  <a:pt x="0" y="4925961"/>
                </a:lnTo>
                <a:close/>
              </a:path>
            </a:pathLst>
          </a:custGeom>
        </p:spPr>
        <p:txBody>
          <a:bodyPr wrap="square">
            <a:noAutofit/>
          </a:bodyPr>
          <a:lstStyle>
            <a:lvl1pPr>
              <a:defRPr sz="1200"/>
            </a:lvl1pPr>
          </a:lstStyle>
          <a:p>
            <a:endParaRPr lang="en-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624293" y="1339403"/>
            <a:ext cx="1918952" cy="3361386"/>
          </a:xfrm>
          <a:custGeom>
            <a:avLst/>
            <a:gdLst>
              <a:gd name="connsiteX0" fmla="*/ 0 w 1918952"/>
              <a:gd name="connsiteY0" fmla="*/ 0 h 3361386"/>
              <a:gd name="connsiteX1" fmla="*/ 1918952 w 1918952"/>
              <a:gd name="connsiteY1" fmla="*/ 0 h 3361386"/>
              <a:gd name="connsiteX2" fmla="*/ 1918952 w 1918952"/>
              <a:gd name="connsiteY2" fmla="*/ 3361386 h 3361386"/>
              <a:gd name="connsiteX3" fmla="*/ 0 w 1918952"/>
              <a:gd name="connsiteY3" fmla="*/ 3361386 h 3361386"/>
            </a:gdLst>
            <a:ahLst/>
            <a:cxnLst>
              <a:cxn ang="0">
                <a:pos x="connsiteX0" y="connsiteY0"/>
              </a:cxn>
              <a:cxn ang="0">
                <a:pos x="connsiteX1" y="connsiteY1"/>
              </a:cxn>
              <a:cxn ang="0">
                <a:pos x="connsiteX2" y="connsiteY2"/>
              </a:cxn>
              <a:cxn ang="0">
                <a:pos x="connsiteX3" y="connsiteY3"/>
              </a:cxn>
            </a:cxnLst>
            <a:rect l="l" t="t" r="r" b="b"/>
            <a:pathLst>
              <a:path w="1918952" h="3361386">
                <a:moveTo>
                  <a:pt x="0" y="0"/>
                </a:moveTo>
                <a:lnTo>
                  <a:pt x="1918952" y="0"/>
                </a:lnTo>
                <a:lnTo>
                  <a:pt x="1918952" y="3361386"/>
                </a:lnTo>
                <a:lnTo>
                  <a:pt x="0" y="3361386"/>
                </a:lnTo>
                <a:close/>
              </a:path>
            </a:pathLst>
          </a:custGeom>
        </p:spPr>
        <p:txBody>
          <a:bodyPr wrap="square">
            <a:noAutofit/>
          </a:bodyPr>
          <a:lstStyle>
            <a:lvl1pPr>
              <a:defRPr sz="1200"/>
            </a:lvl1pPr>
          </a:lstStyle>
          <a:p>
            <a:endParaRPr lang="en-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5" name="Picture Placeholder 29"/>
          <p:cNvSpPr>
            <a:spLocks noGrp="1"/>
          </p:cNvSpPr>
          <p:nvPr>
            <p:ph type="pic" sz="quarter" idx="12"/>
          </p:nvPr>
        </p:nvSpPr>
        <p:spPr>
          <a:xfrm>
            <a:off x="6096000" y="0"/>
            <a:ext cx="6096000" cy="3429000"/>
          </a:xfrm>
          <a:prstGeom prst="rect">
            <a:avLst/>
          </a:prstGeom>
          <a:gradFill>
            <a:gsLst>
              <a:gs pos="0">
                <a:schemeClr val="tx1">
                  <a:alpha val="20000"/>
                </a:schemeClr>
              </a:gs>
              <a:gs pos="98000">
                <a:schemeClr val="tx1">
                  <a:alpha val="5000"/>
                </a:schemeClr>
              </a:gs>
            </a:gsLst>
            <a:lin ang="5400000" scaled="1"/>
          </a:gradFill>
          <a:ln>
            <a:noFill/>
          </a:ln>
        </p:spPr>
        <p:txBody>
          <a:bodyPr rtlCol="0" anchor="ctr">
            <a:noAutofit/>
          </a:bodyPr>
          <a:lstStyle>
            <a:lvl1pPr algn="ctr">
              <a:defRPr sz="1200">
                <a:solidFill>
                  <a:schemeClr val="tx1"/>
                </a:solidFill>
              </a:defRPr>
            </a:lvl1pPr>
          </a:lstStyle>
          <a:p>
            <a:pPr lvl="0"/>
            <a:endParaRPr lang="en-US" noProof="0"/>
          </a:p>
        </p:txBody>
      </p:sp>
      <p:sp>
        <p:nvSpPr>
          <p:cNvPr id="6" name="Picture Placeholder 29"/>
          <p:cNvSpPr>
            <a:spLocks noGrp="1"/>
          </p:cNvSpPr>
          <p:nvPr>
            <p:ph type="pic" sz="quarter" idx="13"/>
          </p:nvPr>
        </p:nvSpPr>
        <p:spPr>
          <a:xfrm>
            <a:off x="6096000" y="3429000"/>
            <a:ext cx="6096000" cy="3429000"/>
          </a:xfrm>
          <a:prstGeom prst="rect">
            <a:avLst/>
          </a:prstGeom>
          <a:gradFill>
            <a:gsLst>
              <a:gs pos="0">
                <a:schemeClr val="tx1">
                  <a:alpha val="20000"/>
                </a:schemeClr>
              </a:gs>
              <a:gs pos="98000">
                <a:schemeClr val="tx1">
                  <a:alpha val="5000"/>
                </a:schemeClr>
              </a:gs>
            </a:gsLst>
            <a:lin ang="5400000" scaled="1"/>
          </a:gradFill>
          <a:ln>
            <a:noFill/>
          </a:ln>
        </p:spPr>
        <p:txBody>
          <a:bodyPr rtlCol="0" anchor="ctr">
            <a:noAutofit/>
          </a:bodyPr>
          <a:lstStyle>
            <a:lvl1pPr algn="ctr">
              <a:defRPr sz="1200">
                <a:solidFill>
                  <a:schemeClr val="tx1"/>
                </a:solidFill>
              </a:defRPr>
            </a:lvl1pPr>
          </a:lstStyle>
          <a:p>
            <a:pPr lvl="0"/>
            <a:endParaRPr lang="en-US" noProof="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tags" Target="../tags/tag14.xml"/><Relationship Id="rId18" Type="http://schemas.openxmlformats.org/officeDocument/2006/relationships/tags" Target="../tags/tag13.xml"/><Relationship Id="rId17" Type="http://schemas.openxmlformats.org/officeDocument/2006/relationships/tags" Target="../tags/tag12.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6"/>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15.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7.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tags" Target="../tags/tag26.xml"/><Relationship Id="rId2" Type="http://schemas.openxmlformats.org/officeDocument/2006/relationships/image" Target="../media/image2.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 name="组合 13"/>
          <p:cNvGrpSpPr/>
          <p:nvPr/>
        </p:nvGrpSpPr>
        <p:grpSpPr>
          <a:xfrm>
            <a:off x="6621145" y="1071880"/>
            <a:ext cx="5946140" cy="4984750"/>
            <a:chOff x="823" y="1612"/>
            <a:chExt cx="9364" cy="7850"/>
          </a:xfrm>
        </p:grpSpPr>
        <p:sp>
          <p:nvSpPr>
            <p:cNvPr id="13" name="矩形 12"/>
            <p:cNvSpPr/>
            <p:nvPr/>
          </p:nvSpPr>
          <p:spPr>
            <a:xfrm>
              <a:off x="2518" y="3624"/>
              <a:ext cx="4430" cy="3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cxnSp>
          <p:nvCxnSpPr>
            <p:cNvPr id="5" name="直接连接符 4"/>
            <p:cNvCxnSpPr/>
            <p:nvPr/>
          </p:nvCxnSpPr>
          <p:spPr>
            <a:xfrm>
              <a:off x="1117" y="2316"/>
              <a:ext cx="7393" cy="0"/>
            </a:xfrm>
            <a:prstGeom prst="line">
              <a:avLst/>
            </a:prstGeom>
            <a:ln w="28575">
              <a:solidFill>
                <a:srgbClr val="7F191A"/>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36" y="2531"/>
              <a:ext cx="7196" cy="725"/>
            </a:xfrm>
            <a:prstGeom prst="rect">
              <a:avLst/>
            </a:prstGeom>
            <a:noFill/>
          </p:spPr>
          <p:txBody>
            <a:bodyPr wrap="square" rtlCol="0">
              <a:spAutoFit/>
            </a:bodyPr>
            <a:lstStyle/>
            <a:p>
              <a:pPr algn="ctr"/>
              <a:r>
                <a:rPr lang="en-US" sz="2400" b="1" dirty="0">
                  <a:solidFill>
                    <a:schemeClr val="bg1"/>
                  </a:solidFill>
                  <a:latin typeface="微软雅黑" panose="020B0503020204020204" charset="-122"/>
                  <a:ea typeface="微软雅黑" panose="020B0503020204020204" charset="-122"/>
                </a:rPr>
                <a:t>HOW THE SERVICE WORKS</a:t>
              </a:r>
              <a:endParaRPr lang="en-US" sz="2400" b="1" dirty="0">
                <a:solidFill>
                  <a:schemeClr val="bg1"/>
                </a:solidFill>
                <a:latin typeface="微软雅黑" panose="020B0503020204020204" charset="-122"/>
                <a:ea typeface="微软雅黑" panose="020B0503020204020204" charset="-122"/>
              </a:endParaRPr>
            </a:p>
          </p:txBody>
        </p:sp>
        <p:grpSp>
          <p:nvGrpSpPr>
            <p:cNvPr id="6" name="组合 5"/>
            <p:cNvGrpSpPr/>
            <p:nvPr/>
          </p:nvGrpSpPr>
          <p:grpSpPr>
            <a:xfrm>
              <a:off x="823" y="8341"/>
              <a:ext cx="7687" cy="1121"/>
              <a:chOff x="823" y="8384"/>
              <a:chExt cx="7687" cy="1121"/>
            </a:xfrm>
          </p:grpSpPr>
          <p:sp>
            <p:nvSpPr>
              <p:cNvPr id="8" name="TextBox 7"/>
              <p:cNvSpPr txBox="1"/>
              <p:nvPr/>
            </p:nvSpPr>
            <p:spPr>
              <a:xfrm>
                <a:off x="961" y="8877"/>
                <a:ext cx="7549" cy="628"/>
              </a:xfrm>
              <a:prstGeom prst="rect">
                <a:avLst/>
              </a:prstGeom>
              <a:noFill/>
            </p:spPr>
            <p:txBody>
              <a:bodyPr wrap="square" lIns="0" rIns="0" rtlCol="0">
                <a:spAutoFit/>
              </a:bodyPr>
              <a:lstStyle/>
              <a:p>
                <a:pPr algn="l" fontAlgn="auto">
                  <a:lnSpc>
                    <a:spcPct val="100000"/>
                  </a:lnSpc>
                </a:pPr>
                <a:r>
                  <a:rPr lang="zh-CN" altLang="en-US" sz="1000">
                    <a:solidFill>
                      <a:schemeClr val="bg1"/>
                    </a:solidFill>
                    <a:latin typeface="微软雅黑" panose="020B0503020204020204" charset="-122"/>
                    <a:ea typeface="微软雅黑" panose="020B0503020204020204" charset="-122"/>
                    <a:cs typeface="+mj-lt"/>
                    <a:sym typeface="+mn-ea"/>
                  </a:rPr>
                  <a:t>I walked through many mountains, walked through many waters, and knew many people</a:t>
                </a:r>
                <a:endParaRPr lang="zh-CN" altLang="en-US" sz="1000" dirty="0">
                  <a:solidFill>
                    <a:schemeClr val="bg1"/>
                  </a:solidFill>
                  <a:latin typeface="微软雅黑" panose="020B0503020204020204" charset="-122"/>
                  <a:ea typeface="微软雅黑" panose="020B0503020204020204" charset="-122"/>
                  <a:cs typeface="+mj-lt"/>
                  <a:sym typeface="+mn-ea"/>
                </a:endParaRPr>
              </a:p>
            </p:txBody>
          </p:sp>
          <p:sp>
            <p:nvSpPr>
              <p:cNvPr id="10" name="TextBox 9"/>
              <p:cNvSpPr txBox="1"/>
              <p:nvPr/>
            </p:nvSpPr>
            <p:spPr>
              <a:xfrm>
                <a:off x="823" y="8384"/>
                <a:ext cx="3152" cy="434"/>
              </a:xfrm>
              <a:prstGeom prst="rect">
                <a:avLst/>
              </a:prstGeom>
              <a:noFill/>
            </p:spPr>
            <p:txBody>
              <a:bodyPr wrap="square" rtlCol="0">
                <a:spAutoFit/>
              </a:bodyPr>
              <a:lstStyle/>
              <a:p>
                <a:r>
                  <a:rPr lang="en-US" sz="1200" spc="600" dirty="0">
                    <a:solidFill>
                      <a:schemeClr val="bg1"/>
                    </a:solidFill>
                    <a:latin typeface="微软雅黑" panose="020B0503020204020204" charset="-122"/>
                    <a:ea typeface="微软雅黑" panose="020B0503020204020204" charset="-122"/>
                    <a:cs typeface="Lato" panose="020F0502020204030203" pitchFamily="34" charset="0"/>
                  </a:rPr>
                  <a:t>PPTCN</a:t>
                </a:r>
                <a:endParaRPr lang="en-US" sz="1200" spc="600" dirty="0">
                  <a:solidFill>
                    <a:schemeClr val="bg1"/>
                  </a:solidFill>
                  <a:latin typeface="微软雅黑" panose="020B0503020204020204" charset="-122"/>
                  <a:ea typeface="微软雅黑" panose="020B0503020204020204" charset="-122"/>
                  <a:cs typeface="Lato" panose="020F0502020204030203" pitchFamily="34" charset="0"/>
                </a:endParaRPr>
              </a:p>
            </p:txBody>
          </p:sp>
        </p:grpSp>
        <p:cxnSp>
          <p:nvCxnSpPr>
            <p:cNvPr id="7" name="直接连接符 6"/>
            <p:cNvCxnSpPr/>
            <p:nvPr/>
          </p:nvCxnSpPr>
          <p:spPr>
            <a:xfrm>
              <a:off x="5314" y="5577"/>
              <a:ext cx="4873" cy="13"/>
            </a:xfrm>
            <a:prstGeom prst="line">
              <a:avLst/>
            </a:prstGeom>
            <a:ln>
              <a:solidFill>
                <a:srgbClr val="7F191A"/>
              </a:solidFill>
            </a:ln>
          </p:spPr>
          <p:style>
            <a:lnRef idx="1">
              <a:schemeClr val="accent1"/>
            </a:lnRef>
            <a:fillRef idx="0">
              <a:schemeClr val="accent1"/>
            </a:fillRef>
            <a:effectRef idx="0">
              <a:schemeClr val="accent1"/>
            </a:effectRef>
            <a:fontRef idx="minor">
              <a:schemeClr val="tx1"/>
            </a:fontRef>
          </p:style>
        </p:cxnSp>
        <p:sp>
          <p:nvSpPr>
            <p:cNvPr id="12" name="Rectangle 9"/>
            <p:cNvSpPr/>
            <p:nvPr/>
          </p:nvSpPr>
          <p:spPr>
            <a:xfrm>
              <a:off x="3163" y="1612"/>
              <a:ext cx="3141" cy="386"/>
            </a:xfrm>
            <a:prstGeom prst="rect">
              <a:avLst/>
            </a:prstGeom>
          </p:spPr>
          <p:txBody>
            <a:bodyPr wrap="square">
              <a:spAutoFit/>
            </a:bodyPr>
            <a:lstStyle/>
            <a:p>
              <a:pPr algn="dist"/>
              <a:r>
                <a:rPr lang="en-US" altLang="zh-CN" sz="1000" dirty="0">
                  <a:solidFill>
                    <a:schemeClr val="bg1"/>
                  </a:solidFill>
                  <a:latin typeface="微软雅黑" panose="020B0503020204020204" charset="-122"/>
                  <a:ea typeface="微软雅黑" panose="020B0503020204020204" charset="-122"/>
                  <a:cs typeface="Segoe UI" panose="020B0502040204020203" pitchFamily="34" charset="0"/>
                </a:rPr>
                <a:t>DSIGN BY MUYUE SHOP</a:t>
              </a:r>
              <a:endParaRPr lang="en-US" altLang="zh-CN" sz="1000" dirty="0">
                <a:solidFill>
                  <a:schemeClr val="bg1"/>
                </a:solidFill>
                <a:latin typeface="微软雅黑" panose="020B0503020204020204" charset="-122"/>
                <a:ea typeface="微软雅黑" panose="020B0503020204020204" charset="-122"/>
                <a:cs typeface="Segoe UI" panose="020B0502040204020203" pitchFamily="34" charset="0"/>
              </a:endParaRPr>
            </a:p>
          </p:txBody>
        </p:sp>
      </p:grpSp>
      <p:pic>
        <p:nvPicPr>
          <p:cNvPr id="4" name="图片 3" descr="未标题-1.png3"/>
          <p:cNvPicPr>
            <a:picLocks noChangeAspect="1"/>
          </p:cNvPicPr>
          <p:nvPr/>
        </p:nvPicPr>
        <p:blipFill>
          <a:blip r:embed="rId1"/>
          <a:srcRect l="23789" t="18225" r="21625" b="24158"/>
          <a:stretch>
            <a:fillRect/>
          </a:stretch>
        </p:blipFill>
        <p:spPr>
          <a:xfrm>
            <a:off x="292100" y="3238500"/>
            <a:ext cx="5143500" cy="3619500"/>
          </a:xfrm>
          <a:prstGeom prst="rect">
            <a:avLst/>
          </a:prstGeom>
        </p:spPr>
      </p:pic>
      <p:grpSp>
        <p:nvGrpSpPr>
          <p:cNvPr id="15" name="组合 14"/>
          <p:cNvGrpSpPr/>
          <p:nvPr/>
        </p:nvGrpSpPr>
        <p:grpSpPr>
          <a:xfrm>
            <a:off x="5099050" y="3068955"/>
            <a:ext cx="5046345" cy="1322072"/>
            <a:chOff x="4296106" y="1430345"/>
            <a:chExt cx="4066981" cy="1322173"/>
          </a:xfrm>
        </p:grpSpPr>
        <p:sp>
          <p:nvSpPr>
            <p:cNvPr id="18" name="矩形 17"/>
            <p:cNvSpPr/>
            <p:nvPr/>
          </p:nvSpPr>
          <p:spPr>
            <a:xfrm>
              <a:off x="4333581" y="1430347"/>
              <a:ext cx="4029506" cy="1322171"/>
            </a:xfrm>
            <a:prstGeom prst="rect">
              <a:avLst/>
            </a:prstGeom>
          </p:spPr>
          <p:txBody>
            <a:bodyPr wrap="square">
              <a:spAutoFit/>
            </a:bodyPr>
            <a:p>
              <a:pPr algn="ctr"/>
              <a:r>
                <a:rPr lang="zh-CN" altLang="en-US" sz="8000" kern="0">
                  <a:ln w="19050">
                    <a:solidFill>
                      <a:srgbClr val="04CCFD"/>
                    </a:solidFill>
                  </a:ln>
                  <a:noFill/>
                  <a:latin typeface="优设标题黑" panose="00000500000000000000" pitchFamily="2" charset="-122"/>
                  <a:ea typeface="优设标题黑" panose="00000500000000000000" pitchFamily="2" charset="-122"/>
                </a:rPr>
                <a:t>嗨购不停</a:t>
              </a:r>
              <a:endParaRPr lang="zh-CN" altLang="en-US" sz="4000">
                <a:ln w="19050">
                  <a:solidFill>
                    <a:srgbClr val="04CCFD"/>
                  </a:solidFill>
                </a:ln>
                <a:noFill/>
                <a:latin typeface="优设标题黑" panose="00000500000000000000" pitchFamily="2" charset="-122"/>
                <a:ea typeface="优设标题黑" panose="00000500000000000000" pitchFamily="2" charset="-122"/>
              </a:endParaRPr>
            </a:p>
          </p:txBody>
        </p:sp>
        <p:sp>
          <p:nvSpPr>
            <p:cNvPr id="16" name="矩形 15"/>
            <p:cNvSpPr/>
            <p:nvPr/>
          </p:nvSpPr>
          <p:spPr>
            <a:xfrm>
              <a:off x="4296106" y="1430346"/>
              <a:ext cx="4029506" cy="1322171"/>
            </a:xfrm>
            <a:prstGeom prst="rect">
              <a:avLst/>
            </a:prstGeom>
          </p:spPr>
          <p:txBody>
            <a:bodyPr wrap="square">
              <a:spAutoFit/>
            </a:bodyPr>
            <a:p>
              <a:pPr algn="ctr"/>
              <a:r>
                <a:rPr lang="zh-CN" altLang="en-US" sz="8000" kern="0">
                  <a:ln w="19050">
                    <a:solidFill>
                      <a:srgbClr val="FF3CFF"/>
                    </a:solidFill>
                  </a:ln>
                  <a:noFill/>
                  <a:latin typeface="优设标题黑" panose="00000500000000000000" pitchFamily="2" charset="-122"/>
                  <a:ea typeface="优设标题黑" panose="00000500000000000000" pitchFamily="2" charset="-122"/>
                </a:rPr>
                <a:t>嗨购不停</a:t>
              </a:r>
              <a:endParaRPr lang="zh-CN" altLang="en-US" sz="4000">
                <a:ln w="19050">
                  <a:solidFill>
                    <a:srgbClr val="FF3CFF"/>
                  </a:solidFill>
                </a:ln>
                <a:noFill/>
                <a:latin typeface="优设标题黑" panose="00000500000000000000" pitchFamily="2" charset="-122"/>
                <a:ea typeface="优设标题黑" panose="00000500000000000000" pitchFamily="2" charset="-122"/>
              </a:endParaRPr>
            </a:p>
          </p:txBody>
        </p:sp>
        <p:sp>
          <p:nvSpPr>
            <p:cNvPr id="19" name="矩形 18"/>
            <p:cNvSpPr/>
            <p:nvPr/>
          </p:nvSpPr>
          <p:spPr>
            <a:xfrm>
              <a:off x="4333581" y="1430345"/>
              <a:ext cx="4029506" cy="1322171"/>
            </a:xfrm>
            <a:prstGeom prst="rect">
              <a:avLst/>
            </a:prstGeom>
          </p:spPr>
          <p:txBody>
            <a:bodyPr wrap="square">
              <a:spAutoFit/>
            </a:bodyPr>
            <a:p>
              <a:pPr algn="ctr"/>
              <a:r>
                <a:rPr lang="zh-CN" altLang="en-US" sz="8000" kern="0">
                  <a:ln w="19050">
                    <a:solidFill>
                      <a:srgbClr val="7F191A"/>
                    </a:solidFill>
                  </a:ln>
                  <a:solidFill>
                    <a:schemeClr val="bg1"/>
                  </a:solidFill>
                  <a:latin typeface="优设标题黑" panose="00000500000000000000" pitchFamily="2" charset="-122"/>
                  <a:ea typeface="优设标题黑" panose="00000500000000000000" pitchFamily="2" charset="-122"/>
                </a:rPr>
                <a:t>嗨购不停</a:t>
              </a:r>
              <a:endParaRPr lang="zh-CN" altLang="en-US" sz="8000" kern="0">
                <a:ln w="19050">
                  <a:solidFill>
                    <a:srgbClr val="7F191A"/>
                  </a:solidFill>
                </a:ln>
                <a:solidFill>
                  <a:schemeClr val="bg1"/>
                </a:solidFill>
                <a:latin typeface="优设标题黑" panose="00000500000000000000" pitchFamily="2" charset="-122"/>
                <a:ea typeface="优设标题黑" panose="00000500000000000000" pitchFamily="2" charset="-122"/>
              </a:endParaRPr>
            </a:p>
          </p:txBody>
        </p:sp>
      </p:grpSp>
      <p:pic>
        <p:nvPicPr>
          <p:cNvPr id="22" name="图片 21" descr="未标题-1"/>
          <p:cNvPicPr>
            <a:picLocks noChangeAspect="1"/>
          </p:cNvPicPr>
          <p:nvPr/>
        </p:nvPicPr>
        <p:blipFill>
          <a:blip r:embed="rId2"/>
          <a:srcRect r="19458" b="49603"/>
          <a:stretch>
            <a:fillRect/>
          </a:stretch>
        </p:blipFill>
        <p:spPr>
          <a:xfrm>
            <a:off x="-429895" y="-418465"/>
            <a:ext cx="7733030" cy="3225800"/>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p:cNvSpPr/>
          <p:nvPr/>
        </p:nvSpPr>
        <p:spPr>
          <a:xfrm>
            <a:off x="1" y="0"/>
            <a:ext cx="4667509" cy="6858000"/>
          </a:xfrm>
          <a:prstGeom prst="rect">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14" name="TextBox 13"/>
          <p:cNvSpPr txBox="1"/>
          <p:nvPr/>
        </p:nvSpPr>
        <p:spPr>
          <a:xfrm>
            <a:off x="194028" y="171565"/>
            <a:ext cx="1789272" cy="261610"/>
          </a:xfrm>
          <a:prstGeom prst="rect">
            <a:avLst/>
          </a:prstGeom>
          <a:noFill/>
        </p:spPr>
        <p:txBody>
          <a:bodyPr wrap="none" rtlCol="0">
            <a:spAutoFit/>
          </a:bodyPr>
          <a:lstStyle/>
          <a:p>
            <a:r>
              <a:rPr lang="en-US" sz="1100" b="0" spc="300" dirty="0">
                <a:solidFill>
                  <a:schemeClr val="bg1"/>
                </a:solidFill>
                <a:latin typeface="Segoe UI" panose="020B0502040204020203" pitchFamily="34" charset="0"/>
                <a:cs typeface="Segoe UI" panose="020B0502040204020203" pitchFamily="34" charset="0"/>
              </a:rPr>
              <a:t>BRAINSTORMING</a:t>
            </a:r>
            <a:endParaRPr lang="en-US" sz="1100" b="0" spc="300" dirty="0">
              <a:solidFill>
                <a:schemeClr val="bg1"/>
              </a:solidFill>
              <a:latin typeface="Segoe UI" panose="020B0502040204020203" pitchFamily="34" charset="0"/>
              <a:cs typeface="Segoe UI" panose="020B0502040204020203" pitchFamily="34" charset="0"/>
            </a:endParaRPr>
          </a:p>
        </p:txBody>
      </p:sp>
      <p:sp>
        <p:nvSpPr>
          <p:cNvPr id="30" name="文本框 29"/>
          <p:cNvSpPr txBox="1"/>
          <p:nvPr/>
        </p:nvSpPr>
        <p:spPr>
          <a:xfrm>
            <a:off x="7793679" y="2181296"/>
            <a:ext cx="2011680" cy="460375"/>
          </a:xfrm>
          <a:prstGeom prst="rect">
            <a:avLst/>
          </a:prstGeom>
          <a:noFill/>
        </p:spPr>
        <p:txBody>
          <a:bodyPr wrap="none" rtlCol="0">
            <a:spAutoFit/>
          </a:bodyPr>
          <a:p>
            <a:r>
              <a:rPr lang="zh-CN" altLang="zh-CN" sz="2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rPr>
              <a:t>输入标题内容</a:t>
            </a:r>
            <a:endParaRPr lang="zh-CN" altLang="zh-CN" sz="2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endParaRPr>
          </a:p>
        </p:txBody>
      </p:sp>
      <p:sp>
        <p:nvSpPr>
          <p:cNvPr id="31" name="文本框 30"/>
          <p:cNvSpPr txBox="1"/>
          <p:nvPr/>
        </p:nvSpPr>
        <p:spPr>
          <a:xfrm>
            <a:off x="7793679" y="2585591"/>
            <a:ext cx="2852063" cy="338554"/>
          </a:xfrm>
          <a:prstGeom prst="rect">
            <a:avLst/>
          </a:prstGeom>
          <a:noFill/>
        </p:spPr>
        <p:txBody>
          <a:bodyPr wrap="none" rtlCol="0">
            <a:spAutoFit/>
          </a:bodyPr>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a:t>
            </a:r>
            <a:r>
              <a:rPr lang="zh-CN" altLang="en-US" sz="1600" dirty="0" smtClean="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描述，此处</a:t>
            </a: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添加简短说明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4" name="文本框 33"/>
          <p:cNvSpPr txBox="1"/>
          <p:nvPr/>
        </p:nvSpPr>
        <p:spPr>
          <a:xfrm>
            <a:off x="7793679" y="3524259"/>
            <a:ext cx="2011680" cy="460375"/>
          </a:xfrm>
          <a:prstGeom prst="rect">
            <a:avLst/>
          </a:prstGeom>
          <a:noFill/>
        </p:spPr>
        <p:txBody>
          <a:bodyPr wrap="none" rtlCol="0">
            <a:spAutoFit/>
          </a:bodyPr>
          <a:p>
            <a:pPr algn="l"/>
            <a:r>
              <a:rPr lang="zh-CN" altLang="zh-CN" sz="2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rPr>
              <a:t>输入标题内容</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endParaRPr>
          </a:p>
        </p:txBody>
      </p:sp>
      <p:sp>
        <p:nvSpPr>
          <p:cNvPr id="35" name="文本框 34"/>
          <p:cNvSpPr txBox="1"/>
          <p:nvPr/>
        </p:nvSpPr>
        <p:spPr>
          <a:xfrm>
            <a:off x="7793679" y="3928554"/>
            <a:ext cx="2852063" cy="338554"/>
          </a:xfrm>
          <a:prstGeom prst="rect">
            <a:avLst/>
          </a:prstGeom>
          <a:noFill/>
        </p:spPr>
        <p:txBody>
          <a:bodyPr wrap="none" rtlCol="0">
            <a:spAutoFit/>
          </a:bodyPr>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项目描述，此处添加简短说明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16" name="文本框 15"/>
          <p:cNvSpPr txBox="1"/>
          <p:nvPr/>
        </p:nvSpPr>
        <p:spPr>
          <a:xfrm>
            <a:off x="7793679" y="4867222"/>
            <a:ext cx="2011680" cy="460375"/>
          </a:xfrm>
          <a:prstGeom prst="rect">
            <a:avLst/>
          </a:prstGeom>
          <a:noFill/>
        </p:spPr>
        <p:txBody>
          <a:bodyPr wrap="none" rtlCol="0">
            <a:spAutoFit/>
          </a:bodyPr>
          <a:p>
            <a:pPr algn="l"/>
            <a:r>
              <a:rPr lang="zh-CN" altLang="zh-CN" sz="2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rPr>
              <a:t>输入标题内容</a:t>
            </a:r>
            <a:endParaRPr lang="zh-CN" altLang="en-US" sz="2400" dirty="0" smtClean="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endParaRPr>
          </a:p>
        </p:txBody>
      </p:sp>
      <p:sp>
        <p:nvSpPr>
          <p:cNvPr id="17" name="文本框 16"/>
          <p:cNvSpPr txBox="1"/>
          <p:nvPr/>
        </p:nvSpPr>
        <p:spPr>
          <a:xfrm>
            <a:off x="7793679" y="5271517"/>
            <a:ext cx="2852063" cy="338554"/>
          </a:xfrm>
          <a:prstGeom prst="rect">
            <a:avLst/>
          </a:prstGeom>
          <a:noFill/>
        </p:spPr>
        <p:txBody>
          <a:bodyPr wrap="none" rtlCol="0">
            <a:spAutoFit/>
          </a:bodyPr>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项目描述，此处添加简短说明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cxnSp>
        <p:nvCxnSpPr>
          <p:cNvPr id="95" name="直接连接符 94"/>
          <p:cNvCxnSpPr/>
          <p:nvPr/>
        </p:nvCxnSpPr>
        <p:spPr>
          <a:xfrm rot="155691" flipV="1">
            <a:off x="6425248" y="1808974"/>
            <a:ext cx="397809" cy="425329"/>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55691" flipV="1">
            <a:off x="7266955" y="2650682"/>
            <a:ext cx="397809" cy="425329"/>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6619695" y="2017180"/>
            <a:ext cx="850623" cy="850624"/>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3200" dirty="0" smtClean="0">
                <a:latin typeface="Segoe UI" panose="020B0502040204020203" pitchFamily="34" charset="0"/>
                <a:ea typeface="微软雅黑" panose="020B0503020204020204" charset="-122"/>
                <a:cs typeface="+mn-ea"/>
                <a:sym typeface="Segoe UI" panose="020B0502040204020203" pitchFamily="34" charset="0"/>
              </a:rPr>
              <a:t>01</a:t>
            </a:r>
            <a:endParaRPr lang="zh-CN" altLang="en-US" sz="3200" dirty="0">
              <a:latin typeface="Segoe UI" panose="020B0502040204020203" pitchFamily="34" charset="0"/>
              <a:ea typeface="微软雅黑" panose="020B0503020204020204" charset="-122"/>
              <a:cs typeface="+mn-ea"/>
              <a:sym typeface="Segoe UI" panose="020B0502040204020203" pitchFamily="34" charset="0"/>
            </a:endParaRPr>
          </a:p>
        </p:txBody>
      </p:sp>
      <p:cxnSp>
        <p:nvCxnSpPr>
          <p:cNvPr id="99" name="直接连接符 98"/>
          <p:cNvCxnSpPr/>
          <p:nvPr/>
        </p:nvCxnSpPr>
        <p:spPr>
          <a:xfrm rot="155691" flipV="1">
            <a:off x="6425248" y="3149894"/>
            <a:ext cx="397809" cy="425329"/>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55691" flipV="1">
            <a:off x="7266955" y="3991602"/>
            <a:ext cx="397809" cy="425329"/>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a:xfrm>
            <a:off x="6619695" y="3358100"/>
            <a:ext cx="850623" cy="850624"/>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3200" dirty="0" smtClean="0">
                <a:latin typeface="Segoe UI" panose="020B0502040204020203" pitchFamily="34" charset="0"/>
                <a:ea typeface="微软雅黑" panose="020B0503020204020204" charset="-122"/>
                <a:cs typeface="+mn-ea"/>
                <a:sym typeface="Segoe UI" panose="020B0502040204020203" pitchFamily="34" charset="0"/>
              </a:rPr>
              <a:t>02</a:t>
            </a:r>
            <a:endParaRPr lang="zh-CN" altLang="en-US" sz="3200" dirty="0">
              <a:latin typeface="Segoe UI" panose="020B0502040204020203" pitchFamily="34" charset="0"/>
              <a:ea typeface="微软雅黑" panose="020B0503020204020204" charset="-122"/>
              <a:cs typeface="+mn-ea"/>
              <a:sym typeface="Segoe UI" panose="020B0502040204020203" pitchFamily="34" charset="0"/>
            </a:endParaRPr>
          </a:p>
        </p:txBody>
      </p:sp>
      <p:cxnSp>
        <p:nvCxnSpPr>
          <p:cNvPr id="103" name="直接连接符 102"/>
          <p:cNvCxnSpPr/>
          <p:nvPr/>
        </p:nvCxnSpPr>
        <p:spPr>
          <a:xfrm rot="155691" flipV="1">
            <a:off x="6425248" y="4490814"/>
            <a:ext cx="397809" cy="425329"/>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55691" flipV="1">
            <a:off x="7266955" y="5332522"/>
            <a:ext cx="397809" cy="425329"/>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6619695" y="4699020"/>
            <a:ext cx="850623" cy="850624"/>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3200" dirty="0" smtClean="0">
                <a:latin typeface="Segoe UI" panose="020B0502040204020203" pitchFamily="34" charset="0"/>
                <a:ea typeface="微软雅黑" panose="020B0503020204020204" charset="-122"/>
                <a:cs typeface="+mn-ea"/>
                <a:sym typeface="Segoe UI" panose="020B0502040204020203" pitchFamily="34" charset="0"/>
              </a:rPr>
              <a:t>03</a:t>
            </a:r>
            <a:endParaRPr lang="zh-CN" altLang="en-US" sz="3200" dirty="0">
              <a:latin typeface="Segoe UI" panose="020B0502040204020203" pitchFamily="34" charset="0"/>
              <a:ea typeface="微软雅黑" panose="020B0503020204020204" charset="-122"/>
              <a:cs typeface="+mn-ea"/>
              <a:sym typeface="Segoe UI" panose="020B0502040204020203" pitchFamily="34" charset="0"/>
            </a:endParaRPr>
          </a:p>
        </p:txBody>
      </p:sp>
      <p:sp>
        <p:nvSpPr>
          <p:cNvPr id="115" name="椭圆 114"/>
          <p:cNvSpPr/>
          <p:nvPr/>
        </p:nvSpPr>
        <p:spPr>
          <a:xfrm>
            <a:off x="2162810" y="2067560"/>
            <a:ext cx="3431540" cy="3431540"/>
          </a:xfrm>
          <a:prstGeom prst="ellipse">
            <a:avLst/>
          </a:prstGeom>
          <a:solidFill>
            <a:srgbClr val="DDAC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4000" dirty="0">
              <a:solidFill>
                <a:schemeClr val="bg1"/>
              </a:solidFill>
              <a:latin typeface="Segoe UI" panose="020B0502040204020203" pitchFamily="34" charset="0"/>
              <a:ea typeface="微软雅黑" panose="020B0503020204020204" charset="-122"/>
              <a:cs typeface="+mn-ea"/>
              <a:sym typeface="Segoe UI" panose="020B0502040204020203" pitchFamily="34" charset="0"/>
            </a:endParaRPr>
          </a:p>
        </p:txBody>
      </p:sp>
      <p:sp>
        <p:nvSpPr>
          <p:cNvPr id="48" name="文本框 47"/>
          <p:cNvSpPr txBox="1"/>
          <p:nvPr/>
        </p:nvSpPr>
        <p:spPr>
          <a:xfrm>
            <a:off x="3086123" y="3805573"/>
            <a:ext cx="1005403" cy="584775"/>
          </a:xfrm>
          <a:prstGeom prst="rect">
            <a:avLst/>
          </a:prstGeom>
          <a:noFill/>
        </p:spPr>
        <p:txBody>
          <a:bodyPr wrap="none" rtlCol="0">
            <a:spAutoFit/>
          </a:bodyPr>
          <a:lstStyle/>
          <a:p>
            <a:r>
              <a:rPr lang="zh-CN" altLang="en-US" sz="3200" dirty="0">
                <a:solidFill>
                  <a:schemeClr val="bg1"/>
                </a:solidFill>
                <a:latin typeface="Segoe UI" panose="020B0502040204020203" pitchFamily="34" charset="0"/>
                <a:ea typeface="微软雅黑" panose="020B0503020204020204" charset="-122"/>
                <a:cs typeface="+mn-ea"/>
                <a:sym typeface="Segoe UI" panose="020B0502040204020203" pitchFamily="34" charset="0"/>
              </a:rPr>
              <a:t>目录</a:t>
            </a:r>
            <a:endParaRPr lang="zh-CN" altLang="en-US" sz="3200" dirty="0">
              <a:solidFill>
                <a:schemeClr val="bg1"/>
              </a:solidFill>
              <a:latin typeface="Segoe UI" panose="020B0502040204020203" pitchFamily="34" charset="0"/>
              <a:ea typeface="微软雅黑" panose="020B0503020204020204" charset="-122"/>
              <a:cs typeface="+mn-ea"/>
              <a:sym typeface="Segoe UI" panose="020B0502040204020203" pitchFamily="34" charset="0"/>
            </a:endParaRPr>
          </a:p>
        </p:txBody>
      </p:sp>
      <p:sp>
        <p:nvSpPr>
          <p:cNvPr id="49" name="文本框 48"/>
          <p:cNvSpPr txBox="1"/>
          <p:nvPr/>
        </p:nvSpPr>
        <p:spPr>
          <a:xfrm>
            <a:off x="1497284" y="3008920"/>
            <a:ext cx="2625462" cy="923330"/>
          </a:xfrm>
          <a:prstGeom prst="rect">
            <a:avLst/>
          </a:prstGeom>
          <a:noFill/>
        </p:spPr>
        <p:txBody>
          <a:bodyPr wrap="none" rtlCol="0">
            <a:spAutoFit/>
          </a:bodyPr>
          <a:lstStyle/>
          <a:p>
            <a:r>
              <a:rPr lang="en-US" altLang="zh-CN" sz="5400" dirty="0" smtClean="0">
                <a:solidFill>
                  <a:schemeClr val="bg1"/>
                </a:solidFill>
                <a:latin typeface="Segoe UI" panose="020B0502040204020203" pitchFamily="34" charset="0"/>
                <a:ea typeface="微软雅黑" panose="020B0503020204020204" charset="-122"/>
                <a:cs typeface="+mn-ea"/>
                <a:sym typeface="Segoe UI" panose="020B0502040204020203" pitchFamily="34" charset="0"/>
              </a:rPr>
              <a:t>Content</a:t>
            </a:r>
            <a:endParaRPr lang="en-US" altLang="zh-CN" sz="5400" dirty="0" smtClean="0">
              <a:solidFill>
                <a:schemeClr val="bg1"/>
              </a:solidFill>
              <a:latin typeface="Segoe UI" panose="020B0502040204020203" pitchFamily="34" charset="0"/>
              <a:ea typeface="微软雅黑" panose="020B0503020204020204" charset="-122"/>
              <a:cs typeface="+mn-ea"/>
              <a:sym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descr="未标题-1"/>
          <p:cNvPicPr>
            <a:picLocks noChangeAspect="1"/>
          </p:cNvPicPr>
          <p:nvPr/>
        </p:nvPicPr>
        <p:blipFill>
          <a:blip r:embed="rId1"/>
          <a:srcRect l="5688" r="19458" b="49603"/>
          <a:stretch>
            <a:fillRect/>
          </a:stretch>
        </p:blipFill>
        <p:spPr>
          <a:xfrm flipH="1">
            <a:off x="5784850" y="-20955"/>
            <a:ext cx="6407150" cy="3317875"/>
          </a:xfrm>
          <a:prstGeom prst="rect">
            <a:avLst/>
          </a:prstGeom>
        </p:spPr>
      </p:pic>
      <p:sp>
        <p:nvSpPr>
          <p:cNvPr id="3" name="Rectangle 8"/>
          <p:cNvSpPr/>
          <p:nvPr/>
        </p:nvSpPr>
        <p:spPr>
          <a:xfrm flipH="1">
            <a:off x="7593330" y="1273175"/>
            <a:ext cx="2009775" cy="3521710"/>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latin typeface="+mj-lt"/>
              <a:cs typeface="+mj-lt"/>
            </a:endParaRPr>
          </a:p>
        </p:txBody>
      </p:sp>
      <p:sp>
        <p:nvSpPr>
          <p:cNvPr id="9" name="Rectangle 8"/>
          <p:cNvSpPr/>
          <p:nvPr/>
        </p:nvSpPr>
        <p:spPr>
          <a:xfrm flipH="1">
            <a:off x="-13970" y="3419341"/>
            <a:ext cx="12219520" cy="2557004"/>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j-lt"/>
              <a:cs typeface="+mj-lt"/>
            </a:endParaRPr>
          </a:p>
        </p:txBody>
      </p:sp>
      <p:pic>
        <p:nvPicPr>
          <p:cNvPr id="4" name="Picture 3"/>
          <p:cNvPicPr>
            <a:picLocks noChangeAspect="1"/>
          </p:cNvPicPr>
          <p:nvPr/>
        </p:nvPicPr>
        <p:blipFill rotWithShape="1">
          <a:blip r:embed="rId2"/>
          <a:srcRect/>
          <a:stretch>
            <a:fillRect/>
          </a:stretch>
        </p:blipFill>
        <p:spPr>
          <a:xfrm>
            <a:off x="4830406" y="-1009987"/>
            <a:ext cx="9013372" cy="7867987"/>
          </a:xfrm>
          <a:prstGeom prst="rect">
            <a:avLst/>
          </a:prstGeom>
        </p:spPr>
      </p:pic>
      <p:pic>
        <p:nvPicPr>
          <p:cNvPr id="2" name="图片 1" descr="未标题-1.png3"/>
          <p:cNvPicPr>
            <a:picLocks noChangeAspect="1"/>
          </p:cNvPicPr>
          <p:nvPr/>
        </p:nvPicPr>
        <p:blipFill>
          <a:blip r:embed="rId3"/>
          <a:srcRect l="23789" t="18225" r="21625" b="24158"/>
          <a:stretch>
            <a:fillRect/>
          </a:stretch>
        </p:blipFill>
        <p:spPr>
          <a:xfrm rot="5400000">
            <a:off x="7001510" y="1910080"/>
            <a:ext cx="3194050" cy="2247900"/>
          </a:xfrm>
          <a:prstGeom prst="rect">
            <a:avLst/>
          </a:prstGeom>
        </p:spPr>
      </p:pic>
      <p:sp>
        <p:nvSpPr>
          <p:cNvPr id="42" name="文本框 41"/>
          <p:cNvSpPr txBox="1"/>
          <p:nvPr/>
        </p:nvSpPr>
        <p:spPr>
          <a:xfrm>
            <a:off x="1508258" y="4345171"/>
            <a:ext cx="3154680" cy="368300"/>
          </a:xfrm>
          <a:prstGeom prst="rect">
            <a:avLst/>
          </a:prstGeom>
          <a:noFill/>
        </p:spPr>
        <p:txBody>
          <a:bodyPr wrap="none" rtlCol="0">
            <a:spAutoFit/>
          </a:bodyPr>
          <a:p>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项目</a:t>
            </a:r>
            <a:r>
              <a:rPr lang="zh-CN" altLang="en-US"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描述，此处</a:t>
            </a:r>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添加简短说明</a:t>
            </a:r>
            <a:endPar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8" name="文本框 47"/>
          <p:cNvSpPr txBox="1"/>
          <p:nvPr/>
        </p:nvSpPr>
        <p:spPr>
          <a:xfrm>
            <a:off x="1777562" y="3694790"/>
            <a:ext cx="2621280" cy="583565"/>
          </a:xfrm>
          <a:prstGeom prst="rect">
            <a:avLst/>
          </a:prstGeom>
          <a:noFill/>
        </p:spPr>
        <p:txBody>
          <a:bodyPr wrap="none" rtlCol="0">
            <a:spAutoFit/>
          </a:bodyPr>
          <a:p>
            <a:r>
              <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rPr>
              <a:t>输入标题内容</a:t>
            </a:r>
            <a:endPar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endParaRPr>
          </a:p>
        </p:txBody>
      </p:sp>
      <p:cxnSp>
        <p:nvCxnSpPr>
          <p:cNvPr id="45" name="直接连接符 44"/>
          <p:cNvCxnSpPr/>
          <p:nvPr/>
        </p:nvCxnSpPr>
        <p:spPr>
          <a:xfrm rot="155691" flipV="1">
            <a:off x="2114248" y="1276859"/>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55691" flipV="1">
            <a:off x="3454379" y="2616991"/>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2423838" y="1608356"/>
            <a:ext cx="1354327" cy="1354328"/>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01</a:t>
            </a:r>
            <a:endPar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53" name="椭圆 52"/>
          <p:cNvSpPr/>
          <p:nvPr/>
        </p:nvSpPr>
        <p:spPr>
          <a:xfrm>
            <a:off x="3410588" y="1587764"/>
            <a:ext cx="398145" cy="398146"/>
          </a:xfrm>
          <a:prstGeom prst="ellipse">
            <a:avLst/>
          </a:prstGeom>
          <a:solidFill>
            <a:srgbClr val="DDAC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518160" y="309245"/>
            <a:ext cx="3291840" cy="705485"/>
            <a:chOff x="10725" y="3855"/>
            <a:chExt cx="5184" cy="1111"/>
          </a:xfrm>
        </p:grpSpPr>
        <p:sp>
          <p:nvSpPr>
            <p:cNvPr id="2" name="文本框 1"/>
            <p:cNvSpPr txBox="1"/>
            <p:nvPr/>
          </p:nvSpPr>
          <p:spPr>
            <a:xfrm>
              <a:off x="10725" y="4241"/>
              <a:ext cx="5184" cy="725"/>
            </a:xfrm>
            <a:prstGeom prst="rect">
              <a:avLst/>
            </a:prstGeom>
            <a:noFill/>
          </p:spPr>
          <p:txBody>
            <a:bodyPr wrap="square" rtlCol="0">
              <a:spAutoFit/>
            </a:bodyPr>
            <a:lstStyle/>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3" name="Rectangle 9"/>
            <p:cNvSpPr/>
            <p:nvPr/>
          </p:nvSpPr>
          <p:spPr>
            <a:xfrm>
              <a:off x="10769" y="3855"/>
              <a:ext cx="3141" cy="386"/>
            </a:xfrm>
            <a:prstGeom prst="rect">
              <a:avLst/>
            </a:prstGeom>
          </p:spPr>
          <p:txBody>
            <a:bodyPr wrap="square">
              <a:spAutoFit/>
            </a:bodyPr>
            <a:lstStyle/>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grpSp>
        <p:nvGrpSpPr>
          <p:cNvPr id="49" name="组合 48"/>
          <p:cNvGrpSpPr/>
          <p:nvPr/>
        </p:nvGrpSpPr>
        <p:grpSpPr>
          <a:xfrm>
            <a:off x="422637" y="2069735"/>
            <a:ext cx="11118013" cy="3432419"/>
            <a:chOff x="1031" y="2400"/>
            <a:chExt cx="12325" cy="3805"/>
          </a:xfrm>
        </p:grpSpPr>
        <p:sp>
          <p:nvSpPr>
            <p:cNvPr id="39" name="Freeform 5"/>
            <p:cNvSpPr/>
            <p:nvPr/>
          </p:nvSpPr>
          <p:spPr bwMode="auto">
            <a:xfrm flipH="1">
              <a:off x="6356" y="2400"/>
              <a:ext cx="1930" cy="1198"/>
            </a:xfrm>
            <a:custGeom>
              <a:avLst/>
              <a:gdLst/>
              <a:ahLst/>
              <a:cxnLst>
                <a:cxn ang="0">
                  <a:pos x="515" y="102"/>
                </a:cxn>
                <a:cxn ang="0">
                  <a:pos x="366" y="194"/>
                </a:cxn>
                <a:cxn ang="0">
                  <a:pos x="395" y="211"/>
                </a:cxn>
                <a:cxn ang="0">
                  <a:pos x="414" y="257"/>
                </a:cxn>
                <a:cxn ang="0">
                  <a:pos x="395" y="302"/>
                </a:cxn>
                <a:cxn ang="0">
                  <a:pos x="350" y="320"/>
                </a:cxn>
                <a:cxn ang="0">
                  <a:pos x="305" y="302"/>
                </a:cxn>
                <a:cxn ang="0">
                  <a:pos x="287" y="257"/>
                </a:cxn>
                <a:cxn ang="0">
                  <a:pos x="288" y="243"/>
                </a:cxn>
                <a:cxn ang="0">
                  <a:pos x="171" y="315"/>
                </a:cxn>
                <a:cxn ang="0">
                  <a:pos x="124" y="238"/>
                </a:cxn>
                <a:cxn ang="0">
                  <a:pos x="109" y="262"/>
                </a:cxn>
                <a:cxn ang="0">
                  <a:pos x="64" y="281"/>
                </a:cxn>
                <a:cxn ang="0">
                  <a:pos x="18" y="262"/>
                </a:cxn>
                <a:cxn ang="0">
                  <a:pos x="0" y="217"/>
                </a:cxn>
                <a:cxn ang="0">
                  <a:pos x="18" y="172"/>
                </a:cxn>
                <a:cxn ang="0">
                  <a:pos x="64" y="153"/>
                </a:cxn>
                <a:cxn ang="0">
                  <a:pos x="74" y="154"/>
                </a:cxn>
                <a:cxn ang="0">
                  <a:pos x="29" y="80"/>
                </a:cxn>
                <a:cxn ang="0">
                  <a:pos x="115" y="31"/>
                </a:cxn>
                <a:cxn ang="0">
                  <a:pos x="278" y="3"/>
                </a:cxn>
                <a:cxn ang="0">
                  <a:pos x="445" y="52"/>
                </a:cxn>
                <a:cxn ang="0">
                  <a:pos x="515" y="102"/>
                </a:cxn>
              </a:cxnLst>
              <a:rect l="0" t="0" r="r" b="b"/>
              <a:pathLst>
                <a:path w="515" h="320">
                  <a:moveTo>
                    <a:pt x="515" y="102"/>
                  </a:moveTo>
                  <a:cubicBezTo>
                    <a:pt x="366" y="194"/>
                    <a:pt x="366" y="194"/>
                    <a:pt x="366" y="194"/>
                  </a:cubicBezTo>
                  <a:cubicBezTo>
                    <a:pt x="377" y="197"/>
                    <a:pt x="387" y="203"/>
                    <a:pt x="395" y="211"/>
                  </a:cubicBezTo>
                  <a:cubicBezTo>
                    <a:pt x="408" y="224"/>
                    <a:pt x="414" y="239"/>
                    <a:pt x="414" y="257"/>
                  </a:cubicBezTo>
                  <a:cubicBezTo>
                    <a:pt x="414" y="274"/>
                    <a:pt x="408" y="289"/>
                    <a:pt x="395" y="302"/>
                  </a:cubicBezTo>
                  <a:cubicBezTo>
                    <a:pt x="383" y="314"/>
                    <a:pt x="368" y="320"/>
                    <a:pt x="350" y="320"/>
                  </a:cubicBezTo>
                  <a:cubicBezTo>
                    <a:pt x="333" y="320"/>
                    <a:pt x="318" y="314"/>
                    <a:pt x="305" y="302"/>
                  </a:cubicBezTo>
                  <a:cubicBezTo>
                    <a:pt x="293" y="289"/>
                    <a:pt x="287" y="274"/>
                    <a:pt x="287" y="257"/>
                  </a:cubicBezTo>
                  <a:cubicBezTo>
                    <a:pt x="287" y="252"/>
                    <a:pt x="287" y="247"/>
                    <a:pt x="288" y="243"/>
                  </a:cubicBezTo>
                  <a:cubicBezTo>
                    <a:pt x="171" y="315"/>
                    <a:pt x="171" y="315"/>
                    <a:pt x="171" y="315"/>
                  </a:cubicBezTo>
                  <a:cubicBezTo>
                    <a:pt x="124" y="238"/>
                    <a:pt x="124" y="238"/>
                    <a:pt x="124" y="238"/>
                  </a:cubicBezTo>
                  <a:cubicBezTo>
                    <a:pt x="121" y="247"/>
                    <a:pt x="116" y="255"/>
                    <a:pt x="109" y="262"/>
                  </a:cubicBezTo>
                  <a:cubicBezTo>
                    <a:pt x="96" y="275"/>
                    <a:pt x="81" y="281"/>
                    <a:pt x="64" y="281"/>
                  </a:cubicBezTo>
                  <a:cubicBezTo>
                    <a:pt x="46" y="281"/>
                    <a:pt x="31" y="275"/>
                    <a:pt x="18" y="262"/>
                  </a:cubicBezTo>
                  <a:cubicBezTo>
                    <a:pt x="6" y="250"/>
                    <a:pt x="0" y="235"/>
                    <a:pt x="0" y="217"/>
                  </a:cubicBezTo>
                  <a:cubicBezTo>
                    <a:pt x="0" y="200"/>
                    <a:pt x="6" y="184"/>
                    <a:pt x="18" y="172"/>
                  </a:cubicBezTo>
                  <a:cubicBezTo>
                    <a:pt x="31" y="160"/>
                    <a:pt x="46" y="153"/>
                    <a:pt x="64" y="153"/>
                  </a:cubicBezTo>
                  <a:cubicBezTo>
                    <a:pt x="67" y="153"/>
                    <a:pt x="71" y="154"/>
                    <a:pt x="74" y="154"/>
                  </a:cubicBezTo>
                  <a:cubicBezTo>
                    <a:pt x="29" y="80"/>
                    <a:pt x="29" y="80"/>
                    <a:pt x="29" y="80"/>
                  </a:cubicBezTo>
                  <a:cubicBezTo>
                    <a:pt x="55" y="60"/>
                    <a:pt x="84" y="43"/>
                    <a:pt x="115" y="31"/>
                  </a:cubicBezTo>
                  <a:cubicBezTo>
                    <a:pt x="167" y="9"/>
                    <a:pt x="221" y="0"/>
                    <a:pt x="278" y="3"/>
                  </a:cubicBezTo>
                  <a:cubicBezTo>
                    <a:pt x="337" y="7"/>
                    <a:pt x="392" y="23"/>
                    <a:pt x="445" y="52"/>
                  </a:cubicBezTo>
                  <a:cubicBezTo>
                    <a:pt x="471" y="67"/>
                    <a:pt x="494" y="84"/>
                    <a:pt x="515" y="102"/>
                  </a:cubicBezTo>
                  <a:close/>
                </a:path>
              </a:pathLst>
            </a:custGeom>
            <a:solidFill>
              <a:srgbClr val="7F191A"/>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a:endParaRPr lang="en-US" sz="675" dirty="0">
                <a:latin typeface="微软雅黑" panose="020B0503020204020204" charset="-122"/>
                <a:ea typeface="微软雅黑" panose="020B0503020204020204" charset="-122"/>
                <a:sym typeface="Times New Roman" panose="02020603050405020304" pitchFamily="18" charset="0"/>
              </a:endParaRPr>
            </a:p>
          </p:txBody>
        </p:sp>
        <p:sp>
          <p:nvSpPr>
            <p:cNvPr id="58" name="Freeform 6"/>
            <p:cNvSpPr/>
            <p:nvPr/>
          </p:nvSpPr>
          <p:spPr bwMode="auto">
            <a:xfrm flipH="1">
              <a:off x="5939" y="2782"/>
              <a:ext cx="1716" cy="1928"/>
            </a:xfrm>
            <a:custGeom>
              <a:avLst/>
              <a:gdLst/>
              <a:ahLst/>
              <a:cxnLst>
                <a:cxn ang="0">
                  <a:pos x="458" y="345"/>
                </a:cxn>
                <a:cxn ang="0">
                  <a:pos x="365" y="403"/>
                </a:cxn>
                <a:cxn ang="0">
                  <a:pos x="365" y="402"/>
                </a:cxn>
                <a:cxn ang="0">
                  <a:pos x="346" y="356"/>
                </a:cxn>
                <a:cxn ang="0">
                  <a:pos x="301" y="338"/>
                </a:cxn>
                <a:cxn ang="0">
                  <a:pos x="256" y="356"/>
                </a:cxn>
                <a:cxn ang="0">
                  <a:pos x="237" y="402"/>
                </a:cxn>
                <a:cxn ang="0">
                  <a:pos x="256" y="447"/>
                </a:cxn>
                <a:cxn ang="0">
                  <a:pos x="273" y="459"/>
                </a:cxn>
                <a:cxn ang="0">
                  <a:pos x="184" y="515"/>
                </a:cxn>
                <a:cxn ang="0">
                  <a:pos x="122" y="411"/>
                </a:cxn>
                <a:cxn ang="0">
                  <a:pos x="109" y="429"/>
                </a:cxn>
                <a:cxn ang="0">
                  <a:pos x="64" y="448"/>
                </a:cxn>
                <a:cxn ang="0">
                  <a:pos x="18" y="429"/>
                </a:cxn>
                <a:cxn ang="0">
                  <a:pos x="0" y="385"/>
                </a:cxn>
                <a:cxn ang="0">
                  <a:pos x="18" y="339"/>
                </a:cxn>
                <a:cxn ang="0">
                  <a:pos x="64" y="321"/>
                </a:cxn>
                <a:cxn ang="0">
                  <a:pos x="67" y="321"/>
                </a:cxn>
                <a:cxn ang="0">
                  <a:pos x="3" y="213"/>
                </a:cxn>
                <a:cxn ang="0">
                  <a:pos x="120" y="141"/>
                </a:cxn>
                <a:cxn ang="0">
                  <a:pos x="119" y="155"/>
                </a:cxn>
                <a:cxn ang="0">
                  <a:pos x="137" y="200"/>
                </a:cxn>
                <a:cxn ang="0">
                  <a:pos x="182" y="218"/>
                </a:cxn>
                <a:cxn ang="0">
                  <a:pos x="227" y="200"/>
                </a:cxn>
                <a:cxn ang="0">
                  <a:pos x="246" y="155"/>
                </a:cxn>
                <a:cxn ang="0">
                  <a:pos x="227" y="109"/>
                </a:cxn>
                <a:cxn ang="0">
                  <a:pos x="198" y="92"/>
                </a:cxn>
                <a:cxn ang="0">
                  <a:pos x="347" y="0"/>
                </a:cxn>
                <a:cxn ang="0">
                  <a:pos x="443" y="159"/>
                </a:cxn>
                <a:cxn ang="0">
                  <a:pos x="447" y="305"/>
                </a:cxn>
                <a:cxn ang="0">
                  <a:pos x="458" y="345"/>
                </a:cxn>
              </a:cxnLst>
              <a:rect l="0" t="0" r="r" b="b"/>
              <a:pathLst>
                <a:path w="458" h="515">
                  <a:moveTo>
                    <a:pt x="458" y="345"/>
                  </a:moveTo>
                  <a:cubicBezTo>
                    <a:pt x="365" y="403"/>
                    <a:pt x="365" y="403"/>
                    <a:pt x="365" y="403"/>
                  </a:cubicBezTo>
                  <a:cubicBezTo>
                    <a:pt x="365" y="402"/>
                    <a:pt x="365" y="402"/>
                    <a:pt x="365" y="402"/>
                  </a:cubicBezTo>
                  <a:cubicBezTo>
                    <a:pt x="365" y="384"/>
                    <a:pt x="358" y="369"/>
                    <a:pt x="346" y="356"/>
                  </a:cubicBezTo>
                  <a:cubicBezTo>
                    <a:pt x="334" y="344"/>
                    <a:pt x="319" y="338"/>
                    <a:pt x="301" y="338"/>
                  </a:cubicBezTo>
                  <a:cubicBezTo>
                    <a:pt x="283" y="338"/>
                    <a:pt x="268" y="344"/>
                    <a:pt x="256" y="356"/>
                  </a:cubicBezTo>
                  <a:cubicBezTo>
                    <a:pt x="243" y="369"/>
                    <a:pt x="237" y="384"/>
                    <a:pt x="237" y="402"/>
                  </a:cubicBezTo>
                  <a:cubicBezTo>
                    <a:pt x="237" y="419"/>
                    <a:pt x="243" y="434"/>
                    <a:pt x="256" y="447"/>
                  </a:cubicBezTo>
                  <a:cubicBezTo>
                    <a:pt x="261" y="452"/>
                    <a:pt x="267" y="456"/>
                    <a:pt x="273" y="459"/>
                  </a:cubicBezTo>
                  <a:cubicBezTo>
                    <a:pt x="184" y="515"/>
                    <a:pt x="184" y="515"/>
                    <a:pt x="184" y="515"/>
                  </a:cubicBezTo>
                  <a:cubicBezTo>
                    <a:pt x="122" y="411"/>
                    <a:pt x="122" y="411"/>
                    <a:pt x="122" y="411"/>
                  </a:cubicBezTo>
                  <a:cubicBezTo>
                    <a:pt x="119" y="418"/>
                    <a:pt x="114" y="424"/>
                    <a:pt x="109" y="429"/>
                  </a:cubicBezTo>
                  <a:cubicBezTo>
                    <a:pt x="96" y="442"/>
                    <a:pt x="81" y="448"/>
                    <a:pt x="64" y="448"/>
                  </a:cubicBezTo>
                  <a:cubicBezTo>
                    <a:pt x="46" y="448"/>
                    <a:pt x="31" y="442"/>
                    <a:pt x="18" y="429"/>
                  </a:cubicBezTo>
                  <a:cubicBezTo>
                    <a:pt x="6" y="417"/>
                    <a:pt x="0" y="402"/>
                    <a:pt x="0" y="385"/>
                  </a:cubicBezTo>
                  <a:cubicBezTo>
                    <a:pt x="0" y="367"/>
                    <a:pt x="6" y="352"/>
                    <a:pt x="18" y="339"/>
                  </a:cubicBezTo>
                  <a:cubicBezTo>
                    <a:pt x="31" y="327"/>
                    <a:pt x="46" y="321"/>
                    <a:pt x="64" y="321"/>
                  </a:cubicBezTo>
                  <a:cubicBezTo>
                    <a:pt x="65" y="321"/>
                    <a:pt x="66" y="321"/>
                    <a:pt x="67" y="321"/>
                  </a:cubicBezTo>
                  <a:cubicBezTo>
                    <a:pt x="3" y="213"/>
                    <a:pt x="3" y="213"/>
                    <a:pt x="3" y="213"/>
                  </a:cubicBezTo>
                  <a:cubicBezTo>
                    <a:pt x="120" y="141"/>
                    <a:pt x="120" y="141"/>
                    <a:pt x="120" y="141"/>
                  </a:cubicBezTo>
                  <a:cubicBezTo>
                    <a:pt x="119" y="145"/>
                    <a:pt x="119" y="150"/>
                    <a:pt x="119" y="155"/>
                  </a:cubicBezTo>
                  <a:cubicBezTo>
                    <a:pt x="119" y="172"/>
                    <a:pt x="125" y="187"/>
                    <a:pt x="137" y="200"/>
                  </a:cubicBezTo>
                  <a:cubicBezTo>
                    <a:pt x="150" y="212"/>
                    <a:pt x="165" y="218"/>
                    <a:pt x="182" y="218"/>
                  </a:cubicBezTo>
                  <a:cubicBezTo>
                    <a:pt x="200" y="218"/>
                    <a:pt x="215" y="212"/>
                    <a:pt x="227" y="200"/>
                  </a:cubicBezTo>
                  <a:cubicBezTo>
                    <a:pt x="240" y="187"/>
                    <a:pt x="246" y="172"/>
                    <a:pt x="246" y="155"/>
                  </a:cubicBezTo>
                  <a:cubicBezTo>
                    <a:pt x="246" y="137"/>
                    <a:pt x="240" y="122"/>
                    <a:pt x="227" y="109"/>
                  </a:cubicBezTo>
                  <a:cubicBezTo>
                    <a:pt x="219" y="101"/>
                    <a:pt x="209" y="95"/>
                    <a:pt x="198" y="92"/>
                  </a:cubicBezTo>
                  <a:cubicBezTo>
                    <a:pt x="347" y="0"/>
                    <a:pt x="347" y="0"/>
                    <a:pt x="347" y="0"/>
                  </a:cubicBezTo>
                  <a:cubicBezTo>
                    <a:pt x="396" y="43"/>
                    <a:pt x="428" y="97"/>
                    <a:pt x="443" y="159"/>
                  </a:cubicBezTo>
                  <a:cubicBezTo>
                    <a:pt x="454" y="205"/>
                    <a:pt x="456" y="254"/>
                    <a:pt x="447" y="305"/>
                  </a:cubicBezTo>
                  <a:cubicBezTo>
                    <a:pt x="445" y="314"/>
                    <a:pt x="449" y="328"/>
                    <a:pt x="458" y="345"/>
                  </a:cubicBezTo>
                  <a:close/>
                </a:path>
              </a:pathLst>
            </a:custGeom>
            <a:solidFill>
              <a:srgbClr val="7F191A"/>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a:endParaRPr lang="en-US" sz="675" dirty="0">
                <a:latin typeface="微软雅黑" panose="020B0503020204020204" charset="-122"/>
                <a:ea typeface="微软雅黑" panose="020B0503020204020204" charset="-122"/>
                <a:sym typeface="Times New Roman" panose="02020603050405020304" pitchFamily="18" charset="0"/>
              </a:endParaRPr>
            </a:p>
          </p:txBody>
        </p:sp>
        <p:sp>
          <p:nvSpPr>
            <p:cNvPr id="59" name="Freeform 7"/>
            <p:cNvSpPr/>
            <p:nvPr/>
          </p:nvSpPr>
          <p:spPr bwMode="auto">
            <a:xfrm flipH="1">
              <a:off x="5635" y="4048"/>
              <a:ext cx="1330" cy="1422"/>
            </a:xfrm>
            <a:custGeom>
              <a:avLst/>
              <a:gdLst/>
              <a:ahLst/>
              <a:cxnLst>
                <a:cxn ang="0">
                  <a:pos x="114" y="365"/>
                </a:cxn>
                <a:cxn ang="0">
                  <a:pos x="92" y="330"/>
                </a:cxn>
                <a:cxn ang="0">
                  <a:pos x="132" y="311"/>
                </a:cxn>
                <a:cxn ang="0">
                  <a:pos x="151" y="266"/>
                </a:cxn>
                <a:cxn ang="0">
                  <a:pos x="132" y="221"/>
                </a:cxn>
                <a:cxn ang="0">
                  <a:pos x="87" y="202"/>
                </a:cxn>
                <a:cxn ang="0">
                  <a:pos x="42" y="221"/>
                </a:cxn>
                <a:cxn ang="0">
                  <a:pos x="33" y="232"/>
                </a:cxn>
                <a:cxn ang="0">
                  <a:pos x="0" y="177"/>
                </a:cxn>
                <a:cxn ang="0">
                  <a:pos x="89" y="121"/>
                </a:cxn>
                <a:cxn ang="0">
                  <a:pos x="72" y="109"/>
                </a:cxn>
                <a:cxn ang="0">
                  <a:pos x="53" y="64"/>
                </a:cxn>
                <a:cxn ang="0">
                  <a:pos x="72" y="18"/>
                </a:cxn>
                <a:cxn ang="0">
                  <a:pos x="117" y="0"/>
                </a:cxn>
                <a:cxn ang="0">
                  <a:pos x="162" y="18"/>
                </a:cxn>
                <a:cxn ang="0">
                  <a:pos x="181" y="64"/>
                </a:cxn>
                <a:cxn ang="0">
                  <a:pos x="181" y="65"/>
                </a:cxn>
                <a:cxn ang="0">
                  <a:pos x="274" y="7"/>
                </a:cxn>
                <a:cxn ang="0">
                  <a:pos x="294" y="42"/>
                </a:cxn>
                <a:cxn ang="0">
                  <a:pos x="344" y="112"/>
                </a:cxn>
                <a:cxn ang="0">
                  <a:pos x="351" y="146"/>
                </a:cxn>
                <a:cxn ang="0">
                  <a:pos x="324" y="167"/>
                </a:cxn>
                <a:cxn ang="0">
                  <a:pos x="309" y="190"/>
                </a:cxn>
                <a:cxn ang="0">
                  <a:pos x="313" y="216"/>
                </a:cxn>
                <a:cxn ang="0">
                  <a:pos x="295" y="233"/>
                </a:cxn>
                <a:cxn ang="0">
                  <a:pos x="277" y="236"/>
                </a:cxn>
                <a:cxn ang="0">
                  <a:pos x="291" y="240"/>
                </a:cxn>
                <a:cxn ang="0">
                  <a:pos x="305" y="256"/>
                </a:cxn>
                <a:cxn ang="0">
                  <a:pos x="287" y="276"/>
                </a:cxn>
                <a:cxn ang="0">
                  <a:pos x="269" y="285"/>
                </a:cxn>
                <a:cxn ang="0">
                  <a:pos x="264" y="314"/>
                </a:cxn>
                <a:cxn ang="0">
                  <a:pos x="253" y="361"/>
                </a:cxn>
                <a:cxn ang="0">
                  <a:pos x="235" y="378"/>
                </a:cxn>
                <a:cxn ang="0">
                  <a:pos x="214" y="379"/>
                </a:cxn>
                <a:cxn ang="0">
                  <a:pos x="177" y="372"/>
                </a:cxn>
                <a:cxn ang="0">
                  <a:pos x="117" y="366"/>
                </a:cxn>
                <a:cxn ang="0">
                  <a:pos x="114" y="365"/>
                </a:cxn>
              </a:cxnLst>
              <a:rect l="0" t="0" r="r" b="b"/>
              <a:pathLst>
                <a:path w="355" h="380">
                  <a:moveTo>
                    <a:pt x="114" y="365"/>
                  </a:moveTo>
                  <a:cubicBezTo>
                    <a:pt x="92" y="330"/>
                    <a:pt x="92" y="330"/>
                    <a:pt x="92" y="330"/>
                  </a:cubicBezTo>
                  <a:cubicBezTo>
                    <a:pt x="108" y="329"/>
                    <a:pt x="121" y="323"/>
                    <a:pt x="132" y="311"/>
                  </a:cubicBezTo>
                  <a:cubicBezTo>
                    <a:pt x="145" y="299"/>
                    <a:pt x="151" y="284"/>
                    <a:pt x="151" y="266"/>
                  </a:cubicBezTo>
                  <a:cubicBezTo>
                    <a:pt x="151" y="249"/>
                    <a:pt x="145" y="233"/>
                    <a:pt x="132" y="221"/>
                  </a:cubicBezTo>
                  <a:cubicBezTo>
                    <a:pt x="120" y="209"/>
                    <a:pt x="105" y="202"/>
                    <a:pt x="87" y="202"/>
                  </a:cubicBezTo>
                  <a:cubicBezTo>
                    <a:pt x="70" y="202"/>
                    <a:pt x="54" y="209"/>
                    <a:pt x="42" y="221"/>
                  </a:cubicBezTo>
                  <a:cubicBezTo>
                    <a:pt x="38" y="224"/>
                    <a:pt x="36" y="228"/>
                    <a:pt x="33" y="232"/>
                  </a:cubicBezTo>
                  <a:cubicBezTo>
                    <a:pt x="0" y="177"/>
                    <a:pt x="0" y="177"/>
                    <a:pt x="0" y="177"/>
                  </a:cubicBezTo>
                  <a:cubicBezTo>
                    <a:pt x="89" y="121"/>
                    <a:pt x="89" y="121"/>
                    <a:pt x="89" y="121"/>
                  </a:cubicBezTo>
                  <a:cubicBezTo>
                    <a:pt x="83" y="118"/>
                    <a:pt x="77" y="114"/>
                    <a:pt x="72" y="109"/>
                  </a:cubicBezTo>
                  <a:cubicBezTo>
                    <a:pt x="59" y="96"/>
                    <a:pt x="53" y="81"/>
                    <a:pt x="53" y="64"/>
                  </a:cubicBezTo>
                  <a:cubicBezTo>
                    <a:pt x="53" y="46"/>
                    <a:pt x="59" y="31"/>
                    <a:pt x="72" y="18"/>
                  </a:cubicBezTo>
                  <a:cubicBezTo>
                    <a:pt x="84" y="6"/>
                    <a:pt x="99" y="0"/>
                    <a:pt x="117" y="0"/>
                  </a:cubicBezTo>
                  <a:cubicBezTo>
                    <a:pt x="135" y="0"/>
                    <a:pt x="150" y="6"/>
                    <a:pt x="162" y="18"/>
                  </a:cubicBezTo>
                  <a:cubicBezTo>
                    <a:pt x="174" y="31"/>
                    <a:pt x="181" y="46"/>
                    <a:pt x="181" y="64"/>
                  </a:cubicBezTo>
                  <a:cubicBezTo>
                    <a:pt x="181" y="64"/>
                    <a:pt x="181" y="64"/>
                    <a:pt x="181" y="65"/>
                  </a:cubicBezTo>
                  <a:cubicBezTo>
                    <a:pt x="274" y="7"/>
                    <a:pt x="274" y="7"/>
                    <a:pt x="274" y="7"/>
                  </a:cubicBezTo>
                  <a:cubicBezTo>
                    <a:pt x="279" y="17"/>
                    <a:pt x="286" y="29"/>
                    <a:pt x="294" y="42"/>
                  </a:cubicBezTo>
                  <a:cubicBezTo>
                    <a:pt x="321" y="79"/>
                    <a:pt x="338" y="102"/>
                    <a:pt x="344" y="112"/>
                  </a:cubicBezTo>
                  <a:cubicBezTo>
                    <a:pt x="353" y="127"/>
                    <a:pt x="355" y="138"/>
                    <a:pt x="351" y="146"/>
                  </a:cubicBezTo>
                  <a:cubicBezTo>
                    <a:pt x="348" y="154"/>
                    <a:pt x="339" y="160"/>
                    <a:pt x="324" y="167"/>
                  </a:cubicBezTo>
                  <a:cubicBezTo>
                    <a:pt x="312" y="172"/>
                    <a:pt x="307" y="180"/>
                    <a:pt x="309" y="190"/>
                  </a:cubicBezTo>
                  <a:cubicBezTo>
                    <a:pt x="309" y="196"/>
                    <a:pt x="311" y="204"/>
                    <a:pt x="313" y="216"/>
                  </a:cubicBezTo>
                  <a:cubicBezTo>
                    <a:pt x="313" y="223"/>
                    <a:pt x="307" y="229"/>
                    <a:pt x="295" y="233"/>
                  </a:cubicBezTo>
                  <a:cubicBezTo>
                    <a:pt x="289" y="235"/>
                    <a:pt x="283" y="236"/>
                    <a:pt x="277" y="236"/>
                  </a:cubicBezTo>
                  <a:cubicBezTo>
                    <a:pt x="282" y="237"/>
                    <a:pt x="286" y="238"/>
                    <a:pt x="291" y="240"/>
                  </a:cubicBezTo>
                  <a:cubicBezTo>
                    <a:pt x="301" y="244"/>
                    <a:pt x="305" y="249"/>
                    <a:pt x="305" y="256"/>
                  </a:cubicBezTo>
                  <a:cubicBezTo>
                    <a:pt x="305" y="263"/>
                    <a:pt x="299" y="270"/>
                    <a:pt x="287" y="276"/>
                  </a:cubicBezTo>
                  <a:cubicBezTo>
                    <a:pt x="281" y="280"/>
                    <a:pt x="275" y="283"/>
                    <a:pt x="269" y="285"/>
                  </a:cubicBezTo>
                  <a:cubicBezTo>
                    <a:pt x="264" y="289"/>
                    <a:pt x="263" y="299"/>
                    <a:pt x="264" y="314"/>
                  </a:cubicBezTo>
                  <a:cubicBezTo>
                    <a:pt x="265" y="332"/>
                    <a:pt x="261" y="347"/>
                    <a:pt x="253" y="361"/>
                  </a:cubicBezTo>
                  <a:cubicBezTo>
                    <a:pt x="247" y="370"/>
                    <a:pt x="241" y="376"/>
                    <a:pt x="235" y="378"/>
                  </a:cubicBezTo>
                  <a:cubicBezTo>
                    <a:pt x="230" y="380"/>
                    <a:pt x="223" y="380"/>
                    <a:pt x="214" y="379"/>
                  </a:cubicBezTo>
                  <a:cubicBezTo>
                    <a:pt x="208" y="378"/>
                    <a:pt x="196" y="375"/>
                    <a:pt x="177" y="372"/>
                  </a:cubicBezTo>
                  <a:cubicBezTo>
                    <a:pt x="158" y="368"/>
                    <a:pt x="138" y="366"/>
                    <a:pt x="117" y="366"/>
                  </a:cubicBezTo>
                  <a:cubicBezTo>
                    <a:pt x="116" y="365"/>
                    <a:pt x="115" y="365"/>
                    <a:pt x="114" y="365"/>
                  </a:cubicBezTo>
                  <a:close/>
                </a:path>
              </a:pathLst>
            </a:custGeom>
            <a:solidFill>
              <a:srgbClr val="7F191A"/>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a:endParaRPr lang="en-US" sz="675" dirty="0">
                <a:latin typeface="微软雅黑" panose="020B0503020204020204" charset="-122"/>
                <a:ea typeface="微软雅黑" panose="020B0503020204020204" charset="-122"/>
                <a:sym typeface="Times New Roman" panose="02020603050405020304" pitchFamily="18" charset="0"/>
              </a:endParaRPr>
            </a:p>
          </p:txBody>
        </p:sp>
        <p:sp>
          <p:nvSpPr>
            <p:cNvPr id="60" name="Freeform 8"/>
            <p:cNvSpPr/>
            <p:nvPr/>
          </p:nvSpPr>
          <p:spPr bwMode="auto">
            <a:xfrm flipH="1">
              <a:off x="6966" y="3580"/>
              <a:ext cx="1714" cy="1820"/>
            </a:xfrm>
            <a:custGeom>
              <a:avLst/>
              <a:gdLst/>
              <a:ahLst/>
              <a:cxnLst>
                <a:cxn ang="0">
                  <a:pos x="457" y="302"/>
                </a:cxn>
                <a:cxn ang="0">
                  <a:pos x="367" y="357"/>
                </a:cxn>
                <a:cxn ang="0">
                  <a:pos x="382" y="368"/>
                </a:cxn>
                <a:cxn ang="0">
                  <a:pos x="400" y="414"/>
                </a:cxn>
                <a:cxn ang="0">
                  <a:pos x="382" y="458"/>
                </a:cxn>
                <a:cxn ang="0">
                  <a:pos x="337" y="477"/>
                </a:cxn>
                <a:cxn ang="0">
                  <a:pos x="291" y="458"/>
                </a:cxn>
                <a:cxn ang="0">
                  <a:pos x="273" y="416"/>
                </a:cxn>
                <a:cxn ang="0">
                  <a:pos x="158" y="486"/>
                </a:cxn>
                <a:cxn ang="0">
                  <a:pos x="148" y="435"/>
                </a:cxn>
                <a:cxn ang="0">
                  <a:pos x="139" y="403"/>
                </a:cxn>
                <a:cxn ang="0">
                  <a:pos x="108" y="372"/>
                </a:cxn>
                <a:cxn ang="0">
                  <a:pos x="45" y="283"/>
                </a:cxn>
                <a:cxn ang="0">
                  <a:pos x="0" y="172"/>
                </a:cxn>
                <a:cxn ang="0">
                  <a:pos x="83" y="120"/>
                </a:cxn>
                <a:cxn ang="0">
                  <a:pos x="83" y="125"/>
                </a:cxn>
                <a:cxn ang="0">
                  <a:pos x="101" y="170"/>
                </a:cxn>
                <a:cxn ang="0">
                  <a:pos x="146" y="188"/>
                </a:cxn>
                <a:cxn ang="0">
                  <a:pos x="191" y="170"/>
                </a:cxn>
                <a:cxn ang="0">
                  <a:pos x="210" y="125"/>
                </a:cxn>
                <a:cxn ang="0">
                  <a:pos x="191" y="79"/>
                </a:cxn>
                <a:cxn ang="0">
                  <a:pos x="171" y="65"/>
                </a:cxn>
                <a:cxn ang="0">
                  <a:pos x="276" y="0"/>
                </a:cxn>
                <a:cxn ang="0">
                  <a:pos x="340" y="108"/>
                </a:cxn>
                <a:cxn ang="0">
                  <a:pos x="337" y="108"/>
                </a:cxn>
                <a:cxn ang="0">
                  <a:pos x="291" y="126"/>
                </a:cxn>
                <a:cxn ang="0">
                  <a:pos x="273" y="172"/>
                </a:cxn>
                <a:cxn ang="0">
                  <a:pos x="291" y="216"/>
                </a:cxn>
                <a:cxn ang="0">
                  <a:pos x="337" y="235"/>
                </a:cxn>
                <a:cxn ang="0">
                  <a:pos x="382" y="216"/>
                </a:cxn>
                <a:cxn ang="0">
                  <a:pos x="395" y="198"/>
                </a:cxn>
                <a:cxn ang="0">
                  <a:pos x="457" y="302"/>
                </a:cxn>
              </a:cxnLst>
              <a:rect l="0" t="0" r="r" b="b"/>
              <a:pathLst>
                <a:path w="457" h="486">
                  <a:moveTo>
                    <a:pt x="457" y="302"/>
                  </a:moveTo>
                  <a:cubicBezTo>
                    <a:pt x="367" y="357"/>
                    <a:pt x="367" y="357"/>
                    <a:pt x="367" y="357"/>
                  </a:cubicBezTo>
                  <a:cubicBezTo>
                    <a:pt x="372" y="360"/>
                    <a:pt x="377" y="364"/>
                    <a:pt x="382" y="368"/>
                  </a:cubicBezTo>
                  <a:cubicBezTo>
                    <a:pt x="394" y="381"/>
                    <a:pt x="400" y="396"/>
                    <a:pt x="400" y="414"/>
                  </a:cubicBezTo>
                  <a:cubicBezTo>
                    <a:pt x="400" y="431"/>
                    <a:pt x="394" y="446"/>
                    <a:pt x="382" y="458"/>
                  </a:cubicBezTo>
                  <a:cubicBezTo>
                    <a:pt x="369" y="471"/>
                    <a:pt x="354" y="477"/>
                    <a:pt x="337" y="477"/>
                  </a:cubicBezTo>
                  <a:cubicBezTo>
                    <a:pt x="319" y="477"/>
                    <a:pt x="304" y="471"/>
                    <a:pt x="291" y="458"/>
                  </a:cubicBezTo>
                  <a:cubicBezTo>
                    <a:pt x="280" y="447"/>
                    <a:pt x="273" y="432"/>
                    <a:pt x="273" y="416"/>
                  </a:cubicBezTo>
                  <a:cubicBezTo>
                    <a:pt x="158" y="486"/>
                    <a:pt x="158" y="486"/>
                    <a:pt x="158" y="486"/>
                  </a:cubicBezTo>
                  <a:cubicBezTo>
                    <a:pt x="156" y="469"/>
                    <a:pt x="152" y="452"/>
                    <a:pt x="148" y="435"/>
                  </a:cubicBezTo>
                  <a:cubicBezTo>
                    <a:pt x="139" y="403"/>
                    <a:pt x="139" y="403"/>
                    <a:pt x="139" y="403"/>
                  </a:cubicBezTo>
                  <a:cubicBezTo>
                    <a:pt x="108" y="372"/>
                    <a:pt x="108" y="372"/>
                    <a:pt x="108" y="372"/>
                  </a:cubicBezTo>
                  <a:cubicBezTo>
                    <a:pt x="84" y="345"/>
                    <a:pt x="63" y="315"/>
                    <a:pt x="45" y="283"/>
                  </a:cubicBezTo>
                  <a:cubicBezTo>
                    <a:pt x="25" y="246"/>
                    <a:pt x="9" y="209"/>
                    <a:pt x="0" y="172"/>
                  </a:cubicBezTo>
                  <a:cubicBezTo>
                    <a:pt x="83" y="120"/>
                    <a:pt x="83" y="120"/>
                    <a:pt x="83" y="120"/>
                  </a:cubicBezTo>
                  <a:cubicBezTo>
                    <a:pt x="83" y="122"/>
                    <a:pt x="83" y="123"/>
                    <a:pt x="83" y="125"/>
                  </a:cubicBezTo>
                  <a:cubicBezTo>
                    <a:pt x="83" y="142"/>
                    <a:pt x="89" y="157"/>
                    <a:pt x="101" y="170"/>
                  </a:cubicBezTo>
                  <a:cubicBezTo>
                    <a:pt x="114" y="182"/>
                    <a:pt x="129" y="188"/>
                    <a:pt x="146" y="188"/>
                  </a:cubicBezTo>
                  <a:cubicBezTo>
                    <a:pt x="164" y="188"/>
                    <a:pt x="179" y="182"/>
                    <a:pt x="191" y="170"/>
                  </a:cubicBezTo>
                  <a:cubicBezTo>
                    <a:pt x="204" y="157"/>
                    <a:pt x="210" y="142"/>
                    <a:pt x="210" y="125"/>
                  </a:cubicBezTo>
                  <a:cubicBezTo>
                    <a:pt x="210" y="107"/>
                    <a:pt x="204" y="92"/>
                    <a:pt x="191" y="79"/>
                  </a:cubicBezTo>
                  <a:cubicBezTo>
                    <a:pt x="185" y="73"/>
                    <a:pt x="178" y="68"/>
                    <a:pt x="171" y="65"/>
                  </a:cubicBezTo>
                  <a:cubicBezTo>
                    <a:pt x="276" y="0"/>
                    <a:pt x="276" y="0"/>
                    <a:pt x="276" y="0"/>
                  </a:cubicBezTo>
                  <a:cubicBezTo>
                    <a:pt x="340" y="108"/>
                    <a:pt x="340" y="108"/>
                    <a:pt x="340" y="108"/>
                  </a:cubicBezTo>
                  <a:cubicBezTo>
                    <a:pt x="339" y="108"/>
                    <a:pt x="338" y="108"/>
                    <a:pt x="337" y="108"/>
                  </a:cubicBezTo>
                  <a:cubicBezTo>
                    <a:pt x="319" y="108"/>
                    <a:pt x="304" y="114"/>
                    <a:pt x="291" y="126"/>
                  </a:cubicBezTo>
                  <a:cubicBezTo>
                    <a:pt x="279" y="139"/>
                    <a:pt x="273" y="154"/>
                    <a:pt x="273" y="172"/>
                  </a:cubicBezTo>
                  <a:cubicBezTo>
                    <a:pt x="273" y="189"/>
                    <a:pt x="279" y="204"/>
                    <a:pt x="291" y="216"/>
                  </a:cubicBezTo>
                  <a:cubicBezTo>
                    <a:pt x="304" y="229"/>
                    <a:pt x="319" y="235"/>
                    <a:pt x="337" y="235"/>
                  </a:cubicBezTo>
                  <a:cubicBezTo>
                    <a:pt x="354" y="235"/>
                    <a:pt x="369" y="229"/>
                    <a:pt x="382" y="216"/>
                  </a:cubicBezTo>
                  <a:cubicBezTo>
                    <a:pt x="387" y="211"/>
                    <a:pt x="392" y="205"/>
                    <a:pt x="395" y="198"/>
                  </a:cubicBezTo>
                  <a:lnTo>
                    <a:pt x="457" y="302"/>
                  </a:lnTo>
                  <a:close/>
                </a:path>
              </a:pathLst>
            </a:custGeom>
            <a:solidFill>
              <a:srgbClr val="7F191A"/>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a:endParaRPr lang="en-US" sz="675" dirty="0">
                <a:latin typeface="微软雅黑" panose="020B0503020204020204" charset="-122"/>
                <a:ea typeface="微软雅黑" panose="020B0503020204020204" charset="-122"/>
                <a:sym typeface="Times New Roman" panose="02020603050405020304" pitchFamily="18" charset="0"/>
              </a:endParaRPr>
            </a:p>
          </p:txBody>
        </p:sp>
        <p:sp>
          <p:nvSpPr>
            <p:cNvPr id="61" name="Freeform 9"/>
            <p:cNvSpPr/>
            <p:nvPr/>
          </p:nvSpPr>
          <p:spPr bwMode="auto">
            <a:xfrm flipH="1">
              <a:off x="6400" y="4710"/>
              <a:ext cx="1844" cy="1494"/>
            </a:xfrm>
            <a:custGeom>
              <a:avLst/>
              <a:gdLst/>
              <a:ahLst/>
              <a:cxnLst>
                <a:cxn ang="0">
                  <a:pos x="455" y="188"/>
                </a:cxn>
                <a:cxn ang="0">
                  <a:pos x="371" y="286"/>
                </a:cxn>
                <a:cxn ang="0">
                  <a:pos x="361" y="387"/>
                </a:cxn>
                <a:cxn ang="0">
                  <a:pos x="363" y="399"/>
                </a:cxn>
                <a:cxn ang="0">
                  <a:pos x="0" y="399"/>
                </a:cxn>
                <a:cxn ang="0">
                  <a:pos x="45" y="209"/>
                </a:cxn>
                <a:cxn ang="0">
                  <a:pos x="42" y="184"/>
                </a:cxn>
                <a:cxn ang="0">
                  <a:pos x="157" y="114"/>
                </a:cxn>
                <a:cxn ang="0">
                  <a:pos x="175" y="156"/>
                </a:cxn>
                <a:cxn ang="0">
                  <a:pos x="221" y="175"/>
                </a:cxn>
                <a:cxn ang="0">
                  <a:pos x="266" y="156"/>
                </a:cxn>
                <a:cxn ang="0">
                  <a:pos x="284" y="112"/>
                </a:cxn>
                <a:cxn ang="0">
                  <a:pos x="266" y="66"/>
                </a:cxn>
                <a:cxn ang="0">
                  <a:pos x="251" y="55"/>
                </a:cxn>
                <a:cxn ang="0">
                  <a:pos x="341" y="0"/>
                </a:cxn>
                <a:cxn ang="0">
                  <a:pos x="374" y="55"/>
                </a:cxn>
                <a:cxn ang="0">
                  <a:pos x="383" y="44"/>
                </a:cxn>
                <a:cxn ang="0">
                  <a:pos x="428" y="25"/>
                </a:cxn>
                <a:cxn ang="0">
                  <a:pos x="473" y="44"/>
                </a:cxn>
                <a:cxn ang="0">
                  <a:pos x="492" y="89"/>
                </a:cxn>
                <a:cxn ang="0">
                  <a:pos x="473" y="134"/>
                </a:cxn>
                <a:cxn ang="0">
                  <a:pos x="433" y="153"/>
                </a:cxn>
                <a:cxn ang="0">
                  <a:pos x="455" y="188"/>
                </a:cxn>
              </a:cxnLst>
              <a:rect l="0" t="0" r="r" b="b"/>
              <a:pathLst>
                <a:path w="492" h="399">
                  <a:moveTo>
                    <a:pt x="455" y="188"/>
                  </a:moveTo>
                  <a:cubicBezTo>
                    <a:pt x="414" y="188"/>
                    <a:pt x="386" y="221"/>
                    <a:pt x="371" y="286"/>
                  </a:cubicBezTo>
                  <a:cubicBezTo>
                    <a:pt x="364" y="320"/>
                    <a:pt x="360" y="353"/>
                    <a:pt x="361" y="387"/>
                  </a:cubicBezTo>
                  <a:cubicBezTo>
                    <a:pt x="363" y="399"/>
                    <a:pt x="363" y="399"/>
                    <a:pt x="363" y="399"/>
                  </a:cubicBezTo>
                  <a:cubicBezTo>
                    <a:pt x="0" y="399"/>
                    <a:pt x="0" y="399"/>
                    <a:pt x="0" y="399"/>
                  </a:cubicBezTo>
                  <a:cubicBezTo>
                    <a:pt x="38" y="354"/>
                    <a:pt x="53" y="290"/>
                    <a:pt x="45" y="209"/>
                  </a:cubicBezTo>
                  <a:cubicBezTo>
                    <a:pt x="45" y="201"/>
                    <a:pt x="44" y="193"/>
                    <a:pt x="42" y="184"/>
                  </a:cubicBezTo>
                  <a:cubicBezTo>
                    <a:pt x="157" y="114"/>
                    <a:pt x="157" y="114"/>
                    <a:pt x="157" y="114"/>
                  </a:cubicBezTo>
                  <a:cubicBezTo>
                    <a:pt x="157" y="130"/>
                    <a:pt x="164" y="145"/>
                    <a:pt x="175" y="156"/>
                  </a:cubicBezTo>
                  <a:cubicBezTo>
                    <a:pt x="188" y="169"/>
                    <a:pt x="203" y="175"/>
                    <a:pt x="221" y="175"/>
                  </a:cubicBezTo>
                  <a:cubicBezTo>
                    <a:pt x="238" y="175"/>
                    <a:pt x="253" y="169"/>
                    <a:pt x="266" y="156"/>
                  </a:cubicBezTo>
                  <a:cubicBezTo>
                    <a:pt x="278" y="144"/>
                    <a:pt x="284" y="129"/>
                    <a:pt x="284" y="112"/>
                  </a:cubicBezTo>
                  <a:cubicBezTo>
                    <a:pt x="284" y="94"/>
                    <a:pt x="278" y="79"/>
                    <a:pt x="266" y="66"/>
                  </a:cubicBezTo>
                  <a:cubicBezTo>
                    <a:pt x="261" y="62"/>
                    <a:pt x="256" y="58"/>
                    <a:pt x="251" y="55"/>
                  </a:cubicBezTo>
                  <a:cubicBezTo>
                    <a:pt x="341" y="0"/>
                    <a:pt x="341" y="0"/>
                    <a:pt x="341" y="0"/>
                  </a:cubicBezTo>
                  <a:cubicBezTo>
                    <a:pt x="374" y="55"/>
                    <a:pt x="374" y="55"/>
                    <a:pt x="374" y="55"/>
                  </a:cubicBezTo>
                  <a:cubicBezTo>
                    <a:pt x="377" y="51"/>
                    <a:pt x="379" y="47"/>
                    <a:pt x="383" y="44"/>
                  </a:cubicBezTo>
                  <a:cubicBezTo>
                    <a:pt x="395" y="32"/>
                    <a:pt x="411" y="25"/>
                    <a:pt x="428" y="25"/>
                  </a:cubicBezTo>
                  <a:cubicBezTo>
                    <a:pt x="446" y="25"/>
                    <a:pt x="461" y="32"/>
                    <a:pt x="473" y="44"/>
                  </a:cubicBezTo>
                  <a:cubicBezTo>
                    <a:pt x="486" y="56"/>
                    <a:pt x="492" y="72"/>
                    <a:pt x="492" y="89"/>
                  </a:cubicBezTo>
                  <a:cubicBezTo>
                    <a:pt x="492" y="107"/>
                    <a:pt x="486" y="122"/>
                    <a:pt x="473" y="134"/>
                  </a:cubicBezTo>
                  <a:cubicBezTo>
                    <a:pt x="462" y="146"/>
                    <a:pt x="449" y="152"/>
                    <a:pt x="433" y="153"/>
                  </a:cubicBezTo>
                  <a:lnTo>
                    <a:pt x="455" y="188"/>
                  </a:lnTo>
                  <a:close/>
                </a:path>
              </a:pathLst>
            </a:custGeom>
            <a:solidFill>
              <a:srgbClr val="7F191A"/>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a:endParaRPr lang="en-US" sz="675" dirty="0">
                <a:latin typeface="微软雅黑" panose="020B0503020204020204" charset="-122"/>
                <a:ea typeface="微软雅黑" panose="020B0503020204020204" charset="-122"/>
                <a:sym typeface="Times New Roman" panose="02020603050405020304" pitchFamily="18" charset="0"/>
              </a:endParaRPr>
            </a:p>
          </p:txBody>
        </p:sp>
        <p:sp>
          <p:nvSpPr>
            <p:cNvPr id="62" name="Freeform 10"/>
            <p:cNvSpPr/>
            <p:nvPr/>
          </p:nvSpPr>
          <p:spPr bwMode="auto">
            <a:xfrm flipH="1">
              <a:off x="7644" y="2700"/>
              <a:ext cx="1098" cy="1584"/>
            </a:xfrm>
            <a:custGeom>
              <a:avLst/>
              <a:gdLst/>
              <a:ahLst/>
              <a:cxnLst>
                <a:cxn ang="0">
                  <a:pos x="17" y="407"/>
                </a:cxn>
                <a:cxn ang="0">
                  <a:pos x="18" y="207"/>
                </a:cxn>
                <a:cxn ang="0">
                  <a:pos x="101" y="47"/>
                </a:cxn>
                <a:cxn ang="0">
                  <a:pos x="151" y="0"/>
                </a:cxn>
                <a:cxn ang="0">
                  <a:pos x="196" y="74"/>
                </a:cxn>
                <a:cxn ang="0">
                  <a:pos x="186" y="73"/>
                </a:cxn>
                <a:cxn ang="0">
                  <a:pos x="140" y="92"/>
                </a:cxn>
                <a:cxn ang="0">
                  <a:pos x="122" y="137"/>
                </a:cxn>
                <a:cxn ang="0">
                  <a:pos x="140" y="182"/>
                </a:cxn>
                <a:cxn ang="0">
                  <a:pos x="186" y="201"/>
                </a:cxn>
                <a:cxn ang="0">
                  <a:pos x="231" y="182"/>
                </a:cxn>
                <a:cxn ang="0">
                  <a:pos x="246" y="158"/>
                </a:cxn>
                <a:cxn ang="0">
                  <a:pos x="293" y="235"/>
                </a:cxn>
                <a:cxn ang="0">
                  <a:pos x="188" y="300"/>
                </a:cxn>
                <a:cxn ang="0">
                  <a:pos x="208" y="314"/>
                </a:cxn>
                <a:cxn ang="0">
                  <a:pos x="227" y="360"/>
                </a:cxn>
                <a:cxn ang="0">
                  <a:pos x="208" y="405"/>
                </a:cxn>
                <a:cxn ang="0">
                  <a:pos x="163" y="423"/>
                </a:cxn>
                <a:cxn ang="0">
                  <a:pos x="118" y="405"/>
                </a:cxn>
                <a:cxn ang="0">
                  <a:pos x="100" y="360"/>
                </a:cxn>
                <a:cxn ang="0">
                  <a:pos x="100" y="355"/>
                </a:cxn>
                <a:cxn ang="0">
                  <a:pos x="17" y="407"/>
                </a:cxn>
              </a:cxnLst>
              <a:rect l="0" t="0" r="r" b="b"/>
              <a:pathLst>
                <a:path w="293" h="423">
                  <a:moveTo>
                    <a:pt x="17" y="407"/>
                  </a:moveTo>
                  <a:cubicBezTo>
                    <a:pt x="0" y="341"/>
                    <a:pt x="1" y="275"/>
                    <a:pt x="18" y="207"/>
                  </a:cubicBezTo>
                  <a:cubicBezTo>
                    <a:pt x="33" y="145"/>
                    <a:pt x="61" y="92"/>
                    <a:pt x="101" y="47"/>
                  </a:cubicBezTo>
                  <a:cubicBezTo>
                    <a:pt x="116" y="29"/>
                    <a:pt x="133" y="14"/>
                    <a:pt x="151" y="0"/>
                  </a:cubicBezTo>
                  <a:cubicBezTo>
                    <a:pt x="196" y="74"/>
                    <a:pt x="196" y="74"/>
                    <a:pt x="196" y="74"/>
                  </a:cubicBezTo>
                  <a:cubicBezTo>
                    <a:pt x="193" y="74"/>
                    <a:pt x="189" y="73"/>
                    <a:pt x="186" y="73"/>
                  </a:cubicBezTo>
                  <a:cubicBezTo>
                    <a:pt x="168" y="73"/>
                    <a:pt x="153" y="80"/>
                    <a:pt x="140" y="92"/>
                  </a:cubicBezTo>
                  <a:cubicBezTo>
                    <a:pt x="128" y="104"/>
                    <a:pt x="122" y="120"/>
                    <a:pt x="122" y="137"/>
                  </a:cubicBezTo>
                  <a:cubicBezTo>
                    <a:pt x="122" y="155"/>
                    <a:pt x="128" y="170"/>
                    <a:pt x="140" y="182"/>
                  </a:cubicBezTo>
                  <a:cubicBezTo>
                    <a:pt x="153" y="195"/>
                    <a:pt x="168" y="201"/>
                    <a:pt x="186" y="201"/>
                  </a:cubicBezTo>
                  <a:cubicBezTo>
                    <a:pt x="203" y="201"/>
                    <a:pt x="218" y="195"/>
                    <a:pt x="231" y="182"/>
                  </a:cubicBezTo>
                  <a:cubicBezTo>
                    <a:pt x="238" y="175"/>
                    <a:pt x="243" y="167"/>
                    <a:pt x="246" y="158"/>
                  </a:cubicBezTo>
                  <a:cubicBezTo>
                    <a:pt x="293" y="235"/>
                    <a:pt x="293" y="235"/>
                    <a:pt x="293" y="235"/>
                  </a:cubicBezTo>
                  <a:cubicBezTo>
                    <a:pt x="188" y="300"/>
                    <a:pt x="188" y="300"/>
                    <a:pt x="188" y="300"/>
                  </a:cubicBezTo>
                  <a:cubicBezTo>
                    <a:pt x="195" y="303"/>
                    <a:pt x="202" y="308"/>
                    <a:pt x="208" y="314"/>
                  </a:cubicBezTo>
                  <a:cubicBezTo>
                    <a:pt x="221" y="327"/>
                    <a:pt x="227" y="342"/>
                    <a:pt x="227" y="360"/>
                  </a:cubicBezTo>
                  <a:cubicBezTo>
                    <a:pt x="227" y="377"/>
                    <a:pt x="221" y="392"/>
                    <a:pt x="208" y="405"/>
                  </a:cubicBezTo>
                  <a:cubicBezTo>
                    <a:pt x="196" y="417"/>
                    <a:pt x="181" y="423"/>
                    <a:pt x="163" y="423"/>
                  </a:cubicBezTo>
                  <a:cubicBezTo>
                    <a:pt x="146" y="423"/>
                    <a:pt x="131" y="417"/>
                    <a:pt x="118" y="405"/>
                  </a:cubicBezTo>
                  <a:cubicBezTo>
                    <a:pt x="106" y="392"/>
                    <a:pt x="100" y="377"/>
                    <a:pt x="100" y="360"/>
                  </a:cubicBezTo>
                  <a:cubicBezTo>
                    <a:pt x="100" y="358"/>
                    <a:pt x="100" y="357"/>
                    <a:pt x="100" y="355"/>
                  </a:cubicBezTo>
                  <a:lnTo>
                    <a:pt x="17" y="407"/>
                  </a:lnTo>
                  <a:close/>
                </a:path>
              </a:pathLst>
            </a:custGeom>
            <a:solidFill>
              <a:srgbClr val="7F191A"/>
            </a:solidFill>
            <a:ln>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lIns="82283" tIns="41141" rIns="82283" bIns="41141" rtlCol="0" anchor="ctr"/>
            <a:lstStyle/>
            <a:p>
              <a:pPr algn="ctr"/>
              <a:endParaRPr lang="en-US" sz="675" dirty="0">
                <a:latin typeface="微软雅黑" panose="020B0503020204020204" charset="-122"/>
                <a:ea typeface="微软雅黑" panose="020B0503020204020204" charset="-122"/>
                <a:sym typeface="Times New Roman" panose="02020603050405020304" pitchFamily="18" charset="0"/>
              </a:endParaRPr>
            </a:p>
          </p:txBody>
        </p:sp>
        <p:sp>
          <p:nvSpPr>
            <p:cNvPr id="63" name="Text Placeholder 3"/>
            <p:cNvSpPr txBox="1"/>
            <p:nvPr/>
          </p:nvSpPr>
          <p:spPr>
            <a:xfrm>
              <a:off x="1652" y="2741"/>
              <a:ext cx="3847" cy="61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auto">
                <a:lnSpc>
                  <a:spcPct val="130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p:txBody>
        </p:sp>
        <p:sp>
          <p:nvSpPr>
            <p:cNvPr id="64" name="Freeform 45"/>
            <p:cNvSpPr>
              <a:spLocks noEditPoints="1"/>
            </p:cNvSpPr>
            <p:nvPr/>
          </p:nvSpPr>
          <p:spPr bwMode="auto">
            <a:xfrm>
              <a:off x="1031" y="2827"/>
              <a:ext cx="490" cy="49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7F191A"/>
            </a:solidFill>
            <a:ln>
              <a:noFill/>
            </a:ln>
            <a:effectLst/>
          </p:spPr>
          <p:txBody>
            <a:bodyPr vert="horz" wrap="square" lIns="91435" tIns="45717" rIns="91435" bIns="45717" numCol="1" anchor="t" anchorCtr="0" compatLnSpc="1"/>
            <a:lstStyle/>
            <a:p>
              <a:endParaRPr lang="en-US" sz="1280" dirty="0">
                <a:latin typeface="微软雅黑" panose="020B0503020204020204" charset="-122"/>
                <a:ea typeface="微软雅黑" panose="020B0503020204020204" charset="-122"/>
                <a:sym typeface="Times New Roman" panose="02020603050405020304" pitchFamily="18" charset="0"/>
              </a:endParaRPr>
            </a:p>
          </p:txBody>
        </p:sp>
        <p:sp>
          <p:nvSpPr>
            <p:cNvPr id="65" name="Freeform 45"/>
            <p:cNvSpPr>
              <a:spLocks noEditPoints="1"/>
            </p:cNvSpPr>
            <p:nvPr/>
          </p:nvSpPr>
          <p:spPr bwMode="auto">
            <a:xfrm>
              <a:off x="1031" y="4104"/>
              <a:ext cx="490" cy="49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7F191A"/>
            </a:solidFill>
            <a:ln>
              <a:noFill/>
            </a:ln>
            <a:effectLst/>
          </p:spPr>
          <p:txBody>
            <a:bodyPr vert="horz" wrap="square" lIns="91435" tIns="45717" rIns="91435" bIns="45717" numCol="1" anchor="t" anchorCtr="0" compatLnSpc="1"/>
            <a:lstStyle/>
            <a:p>
              <a:endParaRPr lang="en-US" sz="1280" dirty="0">
                <a:latin typeface="微软雅黑" panose="020B0503020204020204" charset="-122"/>
                <a:ea typeface="微软雅黑" panose="020B0503020204020204" charset="-122"/>
                <a:sym typeface="Times New Roman" panose="02020603050405020304" pitchFamily="18" charset="0"/>
              </a:endParaRPr>
            </a:p>
          </p:txBody>
        </p:sp>
        <p:sp>
          <p:nvSpPr>
            <p:cNvPr id="66" name="Freeform 45"/>
            <p:cNvSpPr>
              <a:spLocks noEditPoints="1"/>
            </p:cNvSpPr>
            <p:nvPr/>
          </p:nvSpPr>
          <p:spPr bwMode="auto">
            <a:xfrm>
              <a:off x="1031" y="5382"/>
              <a:ext cx="490" cy="49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7F191A"/>
            </a:solidFill>
            <a:ln>
              <a:noFill/>
            </a:ln>
            <a:effectLst/>
          </p:spPr>
          <p:txBody>
            <a:bodyPr vert="horz" wrap="square" lIns="91435" tIns="45717" rIns="91435" bIns="45717" numCol="1" anchor="t" anchorCtr="0" compatLnSpc="1"/>
            <a:lstStyle/>
            <a:p>
              <a:endParaRPr lang="en-US" sz="1280" dirty="0">
                <a:latin typeface="微软雅黑" panose="020B0503020204020204" charset="-122"/>
                <a:ea typeface="微软雅黑" panose="020B0503020204020204" charset="-122"/>
                <a:sym typeface="Times New Roman" panose="02020603050405020304" pitchFamily="18" charset="0"/>
              </a:endParaRPr>
            </a:p>
          </p:txBody>
        </p:sp>
        <p:sp>
          <p:nvSpPr>
            <p:cNvPr id="67" name="Freeform 45"/>
            <p:cNvSpPr>
              <a:spLocks noEditPoints="1"/>
            </p:cNvSpPr>
            <p:nvPr/>
          </p:nvSpPr>
          <p:spPr bwMode="auto">
            <a:xfrm>
              <a:off x="12866" y="2827"/>
              <a:ext cx="490" cy="49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7F191A"/>
            </a:solidFill>
            <a:ln>
              <a:noFill/>
            </a:ln>
            <a:effectLst/>
          </p:spPr>
          <p:txBody>
            <a:bodyPr vert="horz" wrap="square" lIns="91435" tIns="45717" rIns="91435" bIns="45717" numCol="1" anchor="t" anchorCtr="0" compatLnSpc="1"/>
            <a:lstStyle/>
            <a:p>
              <a:endParaRPr lang="en-US" sz="1280" dirty="0">
                <a:latin typeface="微软雅黑" panose="020B0503020204020204" charset="-122"/>
                <a:ea typeface="微软雅黑" panose="020B0503020204020204" charset="-122"/>
                <a:sym typeface="Times New Roman" panose="02020603050405020304" pitchFamily="18" charset="0"/>
              </a:endParaRPr>
            </a:p>
          </p:txBody>
        </p:sp>
        <p:sp>
          <p:nvSpPr>
            <p:cNvPr id="68" name="Freeform 45"/>
            <p:cNvSpPr>
              <a:spLocks noEditPoints="1"/>
            </p:cNvSpPr>
            <p:nvPr/>
          </p:nvSpPr>
          <p:spPr bwMode="auto">
            <a:xfrm>
              <a:off x="12866" y="4084"/>
              <a:ext cx="490" cy="49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7F191A"/>
            </a:solidFill>
            <a:ln>
              <a:noFill/>
            </a:ln>
            <a:effectLst/>
          </p:spPr>
          <p:txBody>
            <a:bodyPr vert="horz" wrap="square" lIns="91435" tIns="45717" rIns="91435" bIns="45717" numCol="1" anchor="t" anchorCtr="0" compatLnSpc="1"/>
            <a:lstStyle/>
            <a:p>
              <a:endParaRPr lang="en-US" sz="1280" dirty="0">
                <a:latin typeface="微软雅黑" panose="020B0503020204020204" charset="-122"/>
                <a:ea typeface="微软雅黑" panose="020B0503020204020204" charset="-122"/>
                <a:sym typeface="Times New Roman" panose="02020603050405020304" pitchFamily="18" charset="0"/>
              </a:endParaRPr>
            </a:p>
          </p:txBody>
        </p:sp>
        <p:sp>
          <p:nvSpPr>
            <p:cNvPr id="69" name="Freeform 45"/>
            <p:cNvSpPr>
              <a:spLocks noEditPoints="1"/>
            </p:cNvSpPr>
            <p:nvPr/>
          </p:nvSpPr>
          <p:spPr bwMode="auto">
            <a:xfrm>
              <a:off x="12866" y="5340"/>
              <a:ext cx="490" cy="49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7F191A"/>
            </a:solidFill>
            <a:ln>
              <a:noFill/>
            </a:ln>
            <a:effectLst/>
          </p:spPr>
          <p:txBody>
            <a:bodyPr vert="horz" wrap="square" lIns="91435" tIns="45717" rIns="91435" bIns="45717" numCol="1" anchor="t" anchorCtr="0" compatLnSpc="1"/>
            <a:lstStyle/>
            <a:p>
              <a:endParaRPr lang="en-US" sz="1280" dirty="0">
                <a:latin typeface="微软雅黑" panose="020B0503020204020204" charset="-122"/>
                <a:ea typeface="微软雅黑" panose="020B0503020204020204" charset="-122"/>
                <a:sym typeface="Times New Roman" panose="02020603050405020304" pitchFamily="18" charset="0"/>
              </a:endParaRPr>
            </a:p>
          </p:txBody>
        </p:sp>
        <p:sp>
          <p:nvSpPr>
            <p:cNvPr id="70" name="Text Placeholder 3"/>
            <p:cNvSpPr txBox="1"/>
            <p:nvPr/>
          </p:nvSpPr>
          <p:spPr>
            <a:xfrm>
              <a:off x="1652" y="4018"/>
              <a:ext cx="3847" cy="61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auto">
                <a:lnSpc>
                  <a:spcPct val="130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p:txBody>
        </p:sp>
        <p:sp>
          <p:nvSpPr>
            <p:cNvPr id="71" name="Text Placeholder 3"/>
            <p:cNvSpPr txBox="1"/>
            <p:nvPr/>
          </p:nvSpPr>
          <p:spPr>
            <a:xfrm>
              <a:off x="1652" y="5296"/>
              <a:ext cx="3847" cy="61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auto">
                <a:lnSpc>
                  <a:spcPct val="130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p:txBody>
        </p:sp>
        <p:sp>
          <p:nvSpPr>
            <p:cNvPr id="72" name="Text Placeholder 3"/>
            <p:cNvSpPr txBox="1"/>
            <p:nvPr/>
          </p:nvSpPr>
          <p:spPr>
            <a:xfrm>
              <a:off x="8788" y="2741"/>
              <a:ext cx="3886" cy="61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fontAlgn="auto">
                <a:lnSpc>
                  <a:spcPct val="130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p:txBody>
        </p:sp>
        <p:sp>
          <p:nvSpPr>
            <p:cNvPr id="73" name="Text Placeholder 3"/>
            <p:cNvSpPr txBox="1"/>
            <p:nvPr/>
          </p:nvSpPr>
          <p:spPr>
            <a:xfrm>
              <a:off x="8788" y="4018"/>
              <a:ext cx="3886" cy="61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fontAlgn="auto">
                <a:lnSpc>
                  <a:spcPct val="130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p:txBody>
        </p:sp>
        <p:sp>
          <p:nvSpPr>
            <p:cNvPr id="74" name="Text Placeholder 3"/>
            <p:cNvSpPr txBox="1"/>
            <p:nvPr/>
          </p:nvSpPr>
          <p:spPr>
            <a:xfrm>
              <a:off x="8788" y="5296"/>
              <a:ext cx="3886" cy="61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fontAlgn="auto">
                <a:lnSpc>
                  <a:spcPct val="130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p:txBody>
        </p:sp>
        <p:sp>
          <p:nvSpPr>
            <p:cNvPr id="75" name="Text Placeholder 3"/>
            <p:cNvSpPr txBox="1"/>
            <p:nvPr/>
          </p:nvSpPr>
          <p:spPr>
            <a:xfrm>
              <a:off x="6018" y="4571"/>
              <a:ext cx="394" cy="341"/>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rPr>
                <a:t>01</a:t>
              </a:r>
              <a:endPar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76" name="Text Placeholder 3"/>
            <p:cNvSpPr txBox="1"/>
            <p:nvPr/>
          </p:nvSpPr>
          <p:spPr>
            <a:xfrm>
              <a:off x="7139" y="2818"/>
              <a:ext cx="394" cy="341"/>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rPr>
                <a:t>03</a:t>
              </a:r>
              <a:endPar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77" name="Text Placeholder 3"/>
            <p:cNvSpPr txBox="1"/>
            <p:nvPr/>
          </p:nvSpPr>
          <p:spPr>
            <a:xfrm>
              <a:off x="8116" y="3585"/>
              <a:ext cx="394" cy="341"/>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rPr>
                <a:t>04</a:t>
              </a:r>
              <a:endPar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78" name="Text Placeholder 3"/>
            <p:cNvSpPr txBox="1"/>
            <p:nvPr/>
          </p:nvSpPr>
          <p:spPr>
            <a:xfrm>
              <a:off x="6544" y="3686"/>
              <a:ext cx="394" cy="341"/>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rPr>
                <a:t>02</a:t>
              </a:r>
              <a:endPar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79" name="Text Placeholder 3"/>
            <p:cNvSpPr txBox="1"/>
            <p:nvPr/>
          </p:nvSpPr>
          <p:spPr>
            <a:xfrm>
              <a:off x="7672" y="4571"/>
              <a:ext cx="394" cy="341"/>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rPr>
                <a:t>05</a:t>
              </a:r>
              <a:endPar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sp>
          <p:nvSpPr>
            <p:cNvPr id="80" name="Text Placeholder 3"/>
            <p:cNvSpPr txBox="1"/>
            <p:nvPr/>
          </p:nvSpPr>
          <p:spPr>
            <a:xfrm>
              <a:off x="7234" y="5674"/>
              <a:ext cx="394" cy="341"/>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rPr>
                <a:t>06</a:t>
              </a:r>
              <a:endParaRPr lang="en-US" sz="2000" b="0" dirty="0">
                <a:solidFill>
                  <a:schemeClr val="bg1"/>
                </a:solidFill>
                <a:latin typeface="微软雅黑" panose="020B0503020204020204" charset="-122"/>
                <a:ea typeface="微软雅黑" panose="020B0503020204020204" charset="-122"/>
                <a:sym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3474085" y="0"/>
            <a:ext cx="4598035" cy="6892290"/>
          </a:xfrm>
          <a:prstGeom prst="rect">
            <a:avLst/>
          </a:prstGeom>
        </p:spPr>
      </p:pic>
      <p:sp>
        <p:nvSpPr>
          <p:cNvPr id="8" name="Rectangle 7"/>
          <p:cNvSpPr/>
          <p:nvPr/>
        </p:nvSpPr>
        <p:spPr>
          <a:xfrm>
            <a:off x="7623342" y="0"/>
            <a:ext cx="3818021" cy="6858000"/>
          </a:xfrm>
          <a:prstGeom prst="rect">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组合 17"/>
          <p:cNvGrpSpPr/>
          <p:nvPr/>
        </p:nvGrpSpPr>
        <p:grpSpPr>
          <a:xfrm>
            <a:off x="7960995" y="1449070"/>
            <a:ext cx="3291840" cy="1528445"/>
            <a:chOff x="1037" y="3187"/>
            <a:chExt cx="5184" cy="2407"/>
          </a:xfrm>
        </p:grpSpPr>
        <p:grpSp>
          <p:nvGrpSpPr>
            <p:cNvPr id="2" name="组合 1"/>
            <p:cNvGrpSpPr/>
            <p:nvPr/>
          </p:nvGrpSpPr>
          <p:grpSpPr>
            <a:xfrm>
              <a:off x="1037" y="3187"/>
              <a:ext cx="5184" cy="1597"/>
              <a:chOff x="10229" y="3434"/>
              <a:chExt cx="5184" cy="1597"/>
            </a:xfrm>
          </p:grpSpPr>
          <p:sp>
            <p:nvSpPr>
              <p:cNvPr id="4" name="文本框 3"/>
              <p:cNvSpPr txBox="1"/>
              <p:nvPr/>
            </p:nvSpPr>
            <p:spPr>
              <a:xfrm>
                <a:off x="10229" y="3579"/>
                <a:ext cx="5184" cy="1452"/>
              </a:xfrm>
              <a:prstGeom prst="rect">
                <a:avLst/>
              </a:prstGeom>
              <a:noFill/>
            </p:spPr>
            <p:txBody>
              <a:bodyPr wrap="square" rtlCol="0">
                <a:spAutoFit/>
              </a:bodyPr>
              <a:lstStyle/>
              <a:p>
                <a:pPr>
                  <a:lnSpc>
                    <a:spcPct val="150000"/>
                  </a:lnSpc>
                </a:pPr>
                <a:endParaRPr lang="en-US" altLang="zh-CN" sz="12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Segoe UI" panose="020B0502040204020203" pitchFamily="34" charset="0"/>
                  </a:rPr>
                  <a:t>请您在此修改您的内容，或者将内容粘贴到记事本后，复制到此段落中。</a:t>
                </a:r>
                <a:endParaRPr lang="zh-CN" altLang="en-US" sz="12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6" name="Rectangle 9"/>
              <p:cNvSpPr/>
              <p:nvPr/>
            </p:nvSpPr>
            <p:spPr>
              <a:xfrm>
                <a:off x="10404" y="3434"/>
                <a:ext cx="3141" cy="386"/>
              </a:xfrm>
              <a:prstGeom prst="rect">
                <a:avLst/>
              </a:prstGeom>
            </p:spPr>
            <p:txBody>
              <a:bodyPr wrap="square">
                <a:spAutoFit/>
              </a:bodyPr>
              <a:lstStyle/>
              <a:p>
                <a:pPr algn="dist"/>
                <a:r>
                  <a:rPr lang="en-US" sz="1000" dirty="0">
                    <a:solidFill>
                      <a:schemeClr val="bg1"/>
                    </a:solidFill>
                    <a:latin typeface="思源宋体 Heavy" panose="02020900000000000000" charset="-122"/>
                    <a:ea typeface="思源宋体 Heavy" panose="02020900000000000000" charset="-122"/>
                    <a:cs typeface="Segoe UI" panose="020B0502040204020203" pitchFamily="34" charset="0"/>
                    <a:sym typeface="+mn-ea"/>
                  </a:rPr>
                  <a:t>Your title text here</a:t>
                </a:r>
                <a:endParaRPr lang="en-US" sz="1000" dirty="0">
                  <a:solidFill>
                    <a:schemeClr val="bg1"/>
                  </a:solidFill>
                  <a:latin typeface="思源宋体 Heavy" panose="02020900000000000000" charset="-122"/>
                  <a:ea typeface="思源宋体 Heavy" panose="02020900000000000000" charset="-122"/>
                  <a:cs typeface="Segoe UI" panose="020B0502040204020203" pitchFamily="34" charset="0"/>
                  <a:sym typeface="+mn-ea"/>
                </a:endParaRPr>
              </a:p>
            </p:txBody>
          </p:sp>
        </p:grpSp>
        <p:grpSp>
          <p:nvGrpSpPr>
            <p:cNvPr id="10" name="组合 9"/>
            <p:cNvGrpSpPr/>
            <p:nvPr/>
          </p:nvGrpSpPr>
          <p:grpSpPr>
            <a:xfrm>
              <a:off x="1643" y="5004"/>
              <a:ext cx="3125" cy="590"/>
              <a:chOff x="1643" y="7849"/>
              <a:chExt cx="3125" cy="590"/>
            </a:xfrm>
          </p:grpSpPr>
          <p:sp>
            <p:nvSpPr>
              <p:cNvPr id="12" name="Shape 4827"/>
              <p:cNvSpPr/>
              <p:nvPr/>
            </p:nvSpPr>
            <p:spPr>
              <a:xfrm>
                <a:off x="1643" y="7849"/>
                <a:ext cx="589" cy="589"/>
              </a:xfrm>
              <a:custGeom>
                <a:avLst/>
                <a:gdLst/>
                <a:ahLst/>
                <a:cxnLst/>
                <a:rect l="0" t="0" r="0" b="0"/>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1" y="0"/>
                      <a:pt x="0" y="26861"/>
                      <a:pt x="0" y="60000"/>
                    </a:cubicBezTo>
                    <a:cubicBezTo>
                      <a:pt x="0" y="93138"/>
                      <a:pt x="26861" y="120000"/>
                      <a:pt x="60000" y="120000"/>
                    </a:cubicBezTo>
                    <a:cubicBezTo>
                      <a:pt x="93138" y="120000"/>
                      <a:pt x="120000" y="93138"/>
                      <a:pt x="120000" y="60000"/>
                    </a:cubicBezTo>
                    <a:cubicBezTo>
                      <a:pt x="120000" y="26861"/>
                      <a:pt x="93138" y="0"/>
                      <a:pt x="60000" y="0"/>
                    </a:cubicBezTo>
                    <a:moveTo>
                      <a:pt x="88494" y="38988"/>
                    </a:moveTo>
                    <a:cubicBezTo>
                      <a:pt x="86327" y="40255"/>
                      <a:pt x="83933" y="41172"/>
                      <a:pt x="81388" y="41666"/>
                    </a:cubicBezTo>
                    <a:cubicBezTo>
                      <a:pt x="79344" y="39522"/>
                      <a:pt x="76438" y="38188"/>
                      <a:pt x="73216" y="38188"/>
                    </a:cubicBezTo>
                    <a:cubicBezTo>
                      <a:pt x="67038" y="38188"/>
                      <a:pt x="62027" y="43122"/>
                      <a:pt x="62027" y="49200"/>
                    </a:cubicBezTo>
                    <a:cubicBezTo>
                      <a:pt x="62027" y="50061"/>
                      <a:pt x="62127" y="50900"/>
                      <a:pt x="62316" y="51711"/>
                    </a:cubicBezTo>
                    <a:cubicBezTo>
                      <a:pt x="53016" y="51250"/>
                      <a:pt x="44772" y="46866"/>
                      <a:pt x="39250" y="40200"/>
                    </a:cubicBezTo>
                    <a:cubicBezTo>
                      <a:pt x="38288" y="41833"/>
                      <a:pt x="37738" y="43716"/>
                      <a:pt x="37738" y="45738"/>
                    </a:cubicBezTo>
                    <a:cubicBezTo>
                      <a:pt x="37738" y="49561"/>
                      <a:pt x="39711" y="52933"/>
                      <a:pt x="42716" y="54905"/>
                    </a:cubicBezTo>
                    <a:cubicBezTo>
                      <a:pt x="40883" y="54850"/>
                      <a:pt x="39155" y="54355"/>
                      <a:pt x="37644" y="53527"/>
                    </a:cubicBezTo>
                    <a:cubicBezTo>
                      <a:pt x="37644" y="53577"/>
                      <a:pt x="37644" y="53616"/>
                      <a:pt x="37644" y="53666"/>
                    </a:cubicBezTo>
                    <a:cubicBezTo>
                      <a:pt x="37644" y="59005"/>
                      <a:pt x="41505" y="63455"/>
                      <a:pt x="46622" y="64466"/>
                    </a:cubicBezTo>
                    <a:cubicBezTo>
                      <a:pt x="45683" y="64722"/>
                      <a:pt x="44694" y="64850"/>
                      <a:pt x="43672" y="64850"/>
                    </a:cubicBezTo>
                    <a:cubicBezTo>
                      <a:pt x="42955" y="64850"/>
                      <a:pt x="42250" y="64783"/>
                      <a:pt x="41572" y="64655"/>
                    </a:cubicBezTo>
                    <a:cubicBezTo>
                      <a:pt x="42994" y="69033"/>
                      <a:pt x="47127" y="72216"/>
                      <a:pt x="52022" y="72305"/>
                    </a:cubicBezTo>
                    <a:cubicBezTo>
                      <a:pt x="48188" y="75261"/>
                      <a:pt x="43366" y="77016"/>
                      <a:pt x="38122" y="77016"/>
                    </a:cubicBezTo>
                    <a:cubicBezTo>
                      <a:pt x="37216" y="77016"/>
                      <a:pt x="36333" y="76972"/>
                      <a:pt x="35455" y="76872"/>
                    </a:cubicBezTo>
                    <a:cubicBezTo>
                      <a:pt x="40411" y="79988"/>
                      <a:pt x="46288" y="81816"/>
                      <a:pt x="52611" y="81816"/>
                    </a:cubicBezTo>
                    <a:cubicBezTo>
                      <a:pt x="73194" y="81816"/>
                      <a:pt x="84450" y="65033"/>
                      <a:pt x="84450" y="50477"/>
                    </a:cubicBezTo>
                    <a:cubicBezTo>
                      <a:pt x="84450" y="50000"/>
                      <a:pt x="84438" y="49527"/>
                      <a:pt x="84416" y="49055"/>
                    </a:cubicBezTo>
                    <a:cubicBezTo>
                      <a:pt x="86600" y="47500"/>
                      <a:pt x="88500" y="45561"/>
                      <a:pt x="90000" y="43355"/>
                    </a:cubicBezTo>
                    <a:cubicBezTo>
                      <a:pt x="87994" y="44227"/>
                      <a:pt x="85838" y="44816"/>
                      <a:pt x="83572" y="45083"/>
                    </a:cubicBezTo>
                    <a:cubicBezTo>
                      <a:pt x="85883" y="43722"/>
                      <a:pt x="87655" y="41566"/>
                      <a:pt x="88494" y="38988"/>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sp>
            <p:nvSpPr>
              <p:cNvPr id="14" name="Shape 4828"/>
              <p:cNvSpPr/>
              <p:nvPr/>
            </p:nvSpPr>
            <p:spPr>
              <a:xfrm>
                <a:off x="2488" y="7849"/>
                <a:ext cx="589" cy="589"/>
              </a:xfrm>
              <a:custGeom>
                <a:avLst/>
                <a:gdLst/>
                <a:ahLst/>
                <a:cxnLst/>
                <a:rect l="0" t="0" r="0" b="0"/>
                <a:pathLst>
                  <a:path w="120000" h="120000" extrusionOk="0">
                    <a:moveTo>
                      <a:pt x="65422" y="47044"/>
                    </a:moveTo>
                    <a:cubicBezTo>
                      <a:pt x="65422" y="44838"/>
                      <a:pt x="65650" y="43655"/>
                      <a:pt x="69044" y="43655"/>
                    </a:cubicBezTo>
                    <a:lnTo>
                      <a:pt x="73577" y="43655"/>
                    </a:lnTo>
                    <a:lnTo>
                      <a:pt x="73577" y="35450"/>
                    </a:lnTo>
                    <a:lnTo>
                      <a:pt x="66322" y="35450"/>
                    </a:lnTo>
                    <a:cubicBezTo>
                      <a:pt x="57605" y="35450"/>
                      <a:pt x="54533" y="39555"/>
                      <a:pt x="54533" y="46461"/>
                    </a:cubicBezTo>
                    <a:lnTo>
                      <a:pt x="54533" y="51788"/>
                    </a:lnTo>
                    <a:lnTo>
                      <a:pt x="49094" y="51788"/>
                    </a:lnTo>
                    <a:lnTo>
                      <a:pt x="49094" y="60000"/>
                    </a:lnTo>
                    <a:lnTo>
                      <a:pt x="54533" y="60000"/>
                    </a:lnTo>
                    <a:lnTo>
                      <a:pt x="54533" y="84550"/>
                    </a:lnTo>
                    <a:lnTo>
                      <a:pt x="65411" y="84550"/>
                    </a:lnTo>
                    <a:lnTo>
                      <a:pt x="65411" y="60000"/>
                    </a:lnTo>
                    <a:lnTo>
                      <a:pt x="72672" y="60000"/>
                    </a:lnTo>
                    <a:lnTo>
                      <a:pt x="73633" y="51788"/>
                    </a:lnTo>
                    <a:lnTo>
                      <a:pt x="65411" y="51788"/>
                    </a:lnTo>
                    <a:cubicBezTo>
                      <a:pt x="65411" y="51788"/>
                      <a:pt x="65422" y="47044"/>
                      <a:pt x="65422" y="47044"/>
                    </a:cubicBezTo>
                    <a:close/>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1" y="0"/>
                      <a:pt x="0" y="26861"/>
                      <a:pt x="0" y="60000"/>
                    </a:cubicBezTo>
                    <a:cubicBezTo>
                      <a:pt x="0" y="93138"/>
                      <a:pt x="26861" y="120000"/>
                      <a:pt x="60000" y="120000"/>
                    </a:cubicBezTo>
                    <a:cubicBezTo>
                      <a:pt x="93138" y="120000"/>
                      <a:pt x="120000" y="93138"/>
                      <a:pt x="120000" y="60000"/>
                    </a:cubicBezTo>
                    <a:cubicBezTo>
                      <a:pt x="120000" y="26861"/>
                      <a:pt x="93138" y="0"/>
                      <a:pt x="60000" y="0"/>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sp>
            <p:nvSpPr>
              <p:cNvPr id="16" name="Shape 4832"/>
              <p:cNvSpPr/>
              <p:nvPr/>
            </p:nvSpPr>
            <p:spPr>
              <a:xfrm>
                <a:off x="3334" y="7849"/>
                <a:ext cx="589" cy="589"/>
              </a:xfrm>
              <a:custGeom>
                <a:avLst/>
                <a:gdLst/>
                <a:ahLst/>
                <a:cxnLst/>
                <a:rect l="0" t="0" r="0" b="0"/>
                <a:pathLst>
                  <a:path w="120000" h="120000" extrusionOk="0">
                    <a:moveTo>
                      <a:pt x="81805" y="40883"/>
                    </a:moveTo>
                    <a:lnTo>
                      <a:pt x="76350" y="40883"/>
                    </a:lnTo>
                    <a:lnTo>
                      <a:pt x="76350" y="49072"/>
                    </a:lnTo>
                    <a:lnTo>
                      <a:pt x="68138" y="49072"/>
                    </a:lnTo>
                    <a:lnTo>
                      <a:pt x="68138" y="54533"/>
                    </a:lnTo>
                    <a:lnTo>
                      <a:pt x="76350" y="54533"/>
                    </a:lnTo>
                    <a:lnTo>
                      <a:pt x="76350" y="62683"/>
                    </a:lnTo>
                    <a:lnTo>
                      <a:pt x="81805" y="62683"/>
                    </a:lnTo>
                    <a:lnTo>
                      <a:pt x="81805" y="54533"/>
                    </a:lnTo>
                    <a:lnTo>
                      <a:pt x="90027" y="54533"/>
                    </a:lnTo>
                    <a:lnTo>
                      <a:pt x="90027" y="49072"/>
                    </a:lnTo>
                    <a:lnTo>
                      <a:pt x="81805" y="49072"/>
                    </a:lnTo>
                    <a:cubicBezTo>
                      <a:pt x="81805" y="49072"/>
                      <a:pt x="81805" y="40883"/>
                      <a:pt x="81805" y="40883"/>
                    </a:cubicBezTo>
                    <a:close/>
                    <a:moveTo>
                      <a:pt x="51783" y="77477"/>
                    </a:moveTo>
                    <a:cubicBezTo>
                      <a:pt x="47888" y="77477"/>
                      <a:pt x="44838" y="74972"/>
                      <a:pt x="44838" y="71772"/>
                    </a:cubicBezTo>
                    <a:cubicBezTo>
                      <a:pt x="44838" y="68844"/>
                      <a:pt x="48405" y="66272"/>
                      <a:pt x="52477" y="66272"/>
                    </a:cubicBezTo>
                    <a:lnTo>
                      <a:pt x="52477" y="65127"/>
                    </a:lnTo>
                    <a:lnTo>
                      <a:pt x="52483" y="65127"/>
                    </a:lnTo>
                    <a:lnTo>
                      <a:pt x="52583" y="66272"/>
                    </a:lnTo>
                    <a:cubicBezTo>
                      <a:pt x="53466" y="66277"/>
                      <a:pt x="54316" y="66411"/>
                      <a:pt x="55122" y="66666"/>
                    </a:cubicBezTo>
                    <a:lnTo>
                      <a:pt x="55927" y="67244"/>
                    </a:lnTo>
                    <a:cubicBezTo>
                      <a:pt x="58000" y="68727"/>
                      <a:pt x="59094" y="69561"/>
                      <a:pt x="59416" y="70911"/>
                    </a:cubicBezTo>
                    <a:cubicBezTo>
                      <a:pt x="59500" y="71261"/>
                      <a:pt x="59538" y="71616"/>
                      <a:pt x="59538" y="71966"/>
                    </a:cubicBezTo>
                    <a:cubicBezTo>
                      <a:pt x="59538" y="75622"/>
                      <a:pt x="56927" y="77477"/>
                      <a:pt x="51783" y="77477"/>
                    </a:cubicBezTo>
                    <a:moveTo>
                      <a:pt x="47455" y="48550"/>
                    </a:moveTo>
                    <a:cubicBezTo>
                      <a:pt x="47194" y="46455"/>
                      <a:pt x="47633" y="44522"/>
                      <a:pt x="48633" y="43366"/>
                    </a:cubicBezTo>
                    <a:cubicBezTo>
                      <a:pt x="49244" y="42666"/>
                      <a:pt x="50033" y="42294"/>
                      <a:pt x="50911" y="42294"/>
                    </a:cubicBezTo>
                    <a:lnTo>
                      <a:pt x="50911" y="41161"/>
                    </a:lnTo>
                    <a:lnTo>
                      <a:pt x="51011" y="42294"/>
                    </a:lnTo>
                    <a:cubicBezTo>
                      <a:pt x="53627" y="42377"/>
                      <a:pt x="56138" y="45472"/>
                      <a:pt x="56605" y="49194"/>
                    </a:cubicBezTo>
                    <a:cubicBezTo>
                      <a:pt x="56872" y="51327"/>
                      <a:pt x="56416" y="53311"/>
                      <a:pt x="55388" y="54494"/>
                    </a:cubicBezTo>
                    <a:cubicBezTo>
                      <a:pt x="54777" y="55194"/>
                      <a:pt x="54011" y="55566"/>
                      <a:pt x="53055" y="55561"/>
                    </a:cubicBezTo>
                    <a:lnTo>
                      <a:pt x="53050" y="55561"/>
                    </a:lnTo>
                    <a:cubicBezTo>
                      <a:pt x="50483" y="55488"/>
                      <a:pt x="47922" y="52272"/>
                      <a:pt x="47455" y="48550"/>
                    </a:cubicBezTo>
                    <a:moveTo>
                      <a:pt x="60211" y="62200"/>
                    </a:moveTo>
                    <a:cubicBezTo>
                      <a:pt x="58811" y="61161"/>
                      <a:pt x="57505" y="59622"/>
                      <a:pt x="57455" y="59144"/>
                    </a:cubicBezTo>
                    <a:cubicBezTo>
                      <a:pt x="57455" y="58327"/>
                      <a:pt x="57455" y="57950"/>
                      <a:pt x="59383" y="56377"/>
                    </a:cubicBezTo>
                    <a:cubicBezTo>
                      <a:pt x="61877" y="54333"/>
                      <a:pt x="63255" y="51638"/>
                      <a:pt x="63255" y="48800"/>
                    </a:cubicBezTo>
                    <a:cubicBezTo>
                      <a:pt x="63255" y="46344"/>
                      <a:pt x="62566" y="44150"/>
                      <a:pt x="61388" y="42550"/>
                    </a:cubicBezTo>
                    <a:lnTo>
                      <a:pt x="62433" y="42550"/>
                    </a:lnTo>
                    <a:lnTo>
                      <a:pt x="68200" y="38183"/>
                    </a:lnTo>
                    <a:lnTo>
                      <a:pt x="52572" y="38183"/>
                    </a:lnTo>
                    <a:cubicBezTo>
                      <a:pt x="46305" y="38183"/>
                      <a:pt x="40805" y="43105"/>
                      <a:pt x="40805" y="48716"/>
                    </a:cubicBezTo>
                    <a:cubicBezTo>
                      <a:pt x="40805" y="54511"/>
                      <a:pt x="45050" y="58916"/>
                      <a:pt x="50761" y="59155"/>
                    </a:cubicBezTo>
                    <a:cubicBezTo>
                      <a:pt x="50672" y="59566"/>
                      <a:pt x="50627" y="59972"/>
                      <a:pt x="50627" y="60377"/>
                    </a:cubicBezTo>
                    <a:cubicBezTo>
                      <a:pt x="50627" y="61211"/>
                      <a:pt x="50816" y="62011"/>
                      <a:pt x="51200" y="62777"/>
                    </a:cubicBezTo>
                    <a:cubicBezTo>
                      <a:pt x="44127" y="62827"/>
                      <a:pt x="38166" y="67561"/>
                      <a:pt x="38166" y="73150"/>
                    </a:cubicBezTo>
                    <a:cubicBezTo>
                      <a:pt x="38166" y="78172"/>
                      <a:pt x="43905" y="81816"/>
                      <a:pt x="51805" y="81816"/>
                    </a:cubicBezTo>
                    <a:cubicBezTo>
                      <a:pt x="60338" y="81816"/>
                      <a:pt x="64944" y="76477"/>
                      <a:pt x="64944" y="71444"/>
                    </a:cubicBezTo>
                    <a:cubicBezTo>
                      <a:pt x="64944" y="67266"/>
                      <a:pt x="63661" y="64755"/>
                      <a:pt x="60211" y="62200"/>
                    </a:cubicBezTo>
                    <a:moveTo>
                      <a:pt x="60000" y="114544"/>
                    </a:moveTo>
                    <a:cubicBezTo>
                      <a:pt x="29877" y="114544"/>
                      <a:pt x="5455" y="90127"/>
                      <a:pt x="5455" y="60000"/>
                    </a:cubicBezTo>
                    <a:cubicBezTo>
                      <a:pt x="5455" y="29877"/>
                      <a:pt x="29877"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8" y="120000"/>
                      <a:pt x="120000" y="93138"/>
                      <a:pt x="120000" y="60000"/>
                    </a:cubicBezTo>
                    <a:cubicBezTo>
                      <a:pt x="120000" y="26861"/>
                      <a:pt x="93138" y="0"/>
                      <a:pt x="60000" y="0"/>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sp>
            <p:nvSpPr>
              <p:cNvPr id="17" name="Shape 4837"/>
              <p:cNvSpPr/>
              <p:nvPr/>
            </p:nvSpPr>
            <p:spPr>
              <a:xfrm>
                <a:off x="4180" y="7851"/>
                <a:ext cx="589" cy="589"/>
              </a:xfrm>
              <a:custGeom>
                <a:avLst/>
                <a:gdLst/>
                <a:ahLst/>
                <a:cxnLst/>
                <a:rect l="0" t="0" r="0" b="0"/>
                <a:pathLst>
                  <a:path w="120000" h="120000" extrusionOk="0">
                    <a:moveTo>
                      <a:pt x="81816" y="76361"/>
                    </a:moveTo>
                    <a:cubicBezTo>
                      <a:pt x="81816" y="79372"/>
                      <a:pt x="79372" y="81816"/>
                      <a:pt x="76361" y="81816"/>
                    </a:cubicBezTo>
                    <a:lnTo>
                      <a:pt x="43638" y="81816"/>
                    </a:lnTo>
                    <a:cubicBezTo>
                      <a:pt x="40627" y="81816"/>
                      <a:pt x="38183" y="79372"/>
                      <a:pt x="38183" y="76361"/>
                    </a:cubicBezTo>
                    <a:lnTo>
                      <a:pt x="38183" y="57272"/>
                    </a:lnTo>
                    <a:lnTo>
                      <a:pt x="43911" y="57272"/>
                    </a:lnTo>
                    <a:cubicBezTo>
                      <a:pt x="43761" y="58166"/>
                      <a:pt x="43638" y="59066"/>
                      <a:pt x="43638" y="60000"/>
                    </a:cubicBezTo>
                    <a:cubicBezTo>
                      <a:pt x="43638" y="69038"/>
                      <a:pt x="50961" y="76361"/>
                      <a:pt x="60000" y="76361"/>
                    </a:cubicBezTo>
                    <a:cubicBezTo>
                      <a:pt x="69033" y="76361"/>
                      <a:pt x="76361" y="69038"/>
                      <a:pt x="76361" y="60000"/>
                    </a:cubicBezTo>
                    <a:cubicBezTo>
                      <a:pt x="76361" y="59066"/>
                      <a:pt x="76238" y="58166"/>
                      <a:pt x="76088" y="57272"/>
                    </a:cubicBezTo>
                    <a:lnTo>
                      <a:pt x="81816" y="57272"/>
                    </a:lnTo>
                    <a:cubicBezTo>
                      <a:pt x="81816" y="57272"/>
                      <a:pt x="81816" y="76361"/>
                      <a:pt x="81816" y="76361"/>
                    </a:cubicBezTo>
                    <a:close/>
                    <a:moveTo>
                      <a:pt x="60000" y="49088"/>
                    </a:moveTo>
                    <a:cubicBezTo>
                      <a:pt x="66022" y="49088"/>
                      <a:pt x="70911" y="53977"/>
                      <a:pt x="70911" y="60000"/>
                    </a:cubicBezTo>
                    <a:cubicBezTo>
                      <a:pt x="70911" y="66022"/>
                      <a:pt x="66022" y="70911"/>
                      <a:pt x="60000" y="70911"/>
                    </a:cubicBezTo>
                    <a:cubicBezTo>
                      <a:pt x="53977" y="70911"/>
                      <a:pt x="49088" y="66022"/>
                      <a:pt x="49088" y="60000"/>
                    </a:cubicBezTo>
                    <a:cubicBezTo>
                      <a:pt x="49088" y="53977"/>
                      <a:pt x="53977" y="49088"/>
                      <a:pt x="60000" y="49088"/>
                    </a:cubicBezTo>
                    <a:moveTo>
                      <a:pt x="70911" y="40911"/>
                    </a:moveTo>
                    <a:lnTo>
                      <a:pt x="79088" y="40911"/>
                    </a:lnTo>
                    <a:lnTo>
                      <a:pt x="79088" y="49088"/>
                    </a:lnTo>
                    <a:lnTo>
                      <a:pt x="70911" y="49088"/>
                    </a:lnTo>
                    <a:cubicBezTo>
                      <a:pt x="70911" y="49088"/>
                      <a:pt x="70911" y="40911"/>
                      <a:pt x="70911" y="40911"/>
                    </a:cubicBezTo>
                    <a:close/>
                    <a:moveTo>
                      <a:pt x="76361" y="32727"/>
                    </a:moveTo>
                    <a:lnTo>
                      <a:pt x="43638" y="32727"/>
                    </a:lnTo>
                    <a:cubicBezTo>
                      <a:pt x="37611" y="32727"/>
                      <a:pt x="32727" y="37611"/>
                      <a:pt x="32727" y="43638"/>
                    </a:cubicBezTo>
                    <a:lnTo>
                      <a:pt x="32727" y="76361"/>
                    </a:lnTo>
                    <a:cubicBezTo>
                      <a:pt x="32727" y="82388"/>
                      <a:pt x="37611" y="87272"/>
                      <a:pt x="43638" y="87272"/>
                    </a:cubicBezTo>
                    <a:lnTo>
                      <a:pt x="76361" y="87272"/>
                    </a:lnTo>
                    <a:cubicBezTo>
                      <a:pt x="82388" y="87272"/>
                      <a:pt x="87272" y="82388"/>
                      <a:pt x="87272" y="76361"/>
                    </a:cubicBezTo>
                    <a:lnTo>
                      <a:pt x="87272" y="43638"/>
                    </a:lnTo>
                    <a:cubicBezTo>
                      <a:pt x="87272" y="37611"/>
                      <a:pt x="82388" y="32727"/>
                      <a:pt x="76361" y="32727"/>
                    </a:cubicBezTo>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1" y="0"/>
                      <a:pt x="0" y="26861"/>
                      <a:pt x="0" y="60000"/>
                    </a:cubicBezTo>
                    <a:cubicBezTo>
                      <a:pt x="0" y="93138"/>
                      <a:pt x="26861" y="120000"/>
                      <a:pt x="60000" y="120000"/>
                    </a:cubicBezTo>
                    <a:cubicBezTo>
                      <a:pt x="93138" y="120000"/>
                      <a:pt x="120000" y="93138"/>
                      <a:pt x="120000" y="60000"/>
                    </a:cubicBezTo>
                    <a:cubicBezTo>
                      <a:pt x="120000" y="26861"/>
                      <a:pt x="93138" y="0"/>
                      <a:pt x="60000" y="0"/>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grpSp>
      </p:grpSp>
      <p:sp>
        <p:nvSpPr>
          <p:cNvPr id="24" name="Rectangle 23"/>
          <p:cNvSpPr/>
          <p:nvPr/>
        </p:nvSpPr>
        <p:spPr>
          <a:xfrm>
            <a:off x="8303895" y="3416300"/>
            <a:ext cx="2778125" cy="2584450"/>
          </a:xfrm>
          <a:prstGeom prst="rect">
            <a:avLst/>
          </a:prstGeom>
        </p:spPr>
        <p:txBody>
          <a:bodyPr wrap="square">
            <a:spAutoFit/>
          </a:bodyPr>
          <a:lstStyle/>
          <a:p>
            <a:pPr algn="just" fontAlgn="auto">
              <a:lnSpc>
                <a:spcPct val="150000"/>
              </a:lnSpc>
            </a:pPr>
            <a:r>
              <a:rPr lang="zh-CN" altLang="en-US" sz="1200">
                <a:solidFill>
                  <a:schemeClr val="bg1"/>
                </a:solidFill>
                <a:latin typeface="+mj-lt"/>
                <a:ea typeface="思源黑体 CN Light" panose="020B0300000000000000" charset="-122"/>
                <a:cs typeface="+mj-lt"/>
                <a:sym typeface="+mn-ea"/>
              </a:rPr>
              <a:t>I walked through many mountains, walked through many waters, and knew many people. The only thing that really makes me tempted is that you see me at the moment. But there is not too much extravagant hope, but I hope to have your heart, not to leave.I walked through many mountains</a:t>
            </a:r>
            <a:endParaRPr lang="en-ID" sz="1200" dirty="0">
              <a:solidFill>
                <a:schemeClr val="bg1"/>
              </a:solidFill>
              <a:latin typeface="+mj-lt"/>
              <a:ea typeface="Lato Black" panose="020F0502020204030203" pitchFamily="34" charset="0"/>
              <a:cs typeface="+mj-lt"/>
            </a:endParaRPr>
          </a:p>
        </p:txBody>
      </p:sp>
      <p:grpSp>
        <p:nvGrpSpPr>
          <p:cNvPr id="19" name="组合 18"/>
          <p:cNvGrpSpPr/>
          <p:nvPr/>
        </p:nvGrpSpPr>
        <p:grpSpPr>
          <a:xfrm>
            <a:off x="582127" y="2188459"/>
            <a:ext cx="3566158" cy="3101806"/>
            <a:chOff x="477" y="2668"/>
            <a:chExt cx="7010" cy="6097"/>
          </a:xfrm>
        </p:grpSpPr>
        <p:grpSp>
          <p:nvGrpSpPr>
            <p:cNvPr id="254" name="组合 253"/>
            <p:cNvGrpSpPr/>
            <p:nvPr/>
          </p:nvGrpSpPr>
          <p:grpSpPr bwMode="auto">
            <a:xfrm>
              <a:off x="4517" y="2668"/>
              <a:ext cx="2970" cy="2970"/>
              <a:chOff x="3946525" y="1341438"/>
              <a:chExt cx="1885950" cy="1885950"/>
            </a:xfrm>
          </p:grpSpPr>
          <p:sp>
            <p:nvSpPr>
              <p:cNvPr id="255" name="同心圆 254"/>
              <p:cNvSpPr/>
              <p:nvPr/>
            </p:nvSpPr>
            <p:spPr>
              <a:xfrm rot="5400000">
                <a:off x="3946524" y="1341439"/>
                <a:ext cx="1885950" cy="1885950"/>
              </a:xfrm>
              <a:prstGeom prst="donut">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256" name="椭圆 255"/>
              <p:cNvSpPr/>
              <p:nvPr/>
            </p:nvSpPr>
            <p:spPr>
              <a:xfrm>
                <a:off x="4357158"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dirty="0">
                    <a:solidFill>
                      <a:srgbClr val="7F191A"/>
                    </a:solidFill>
                    <a:latin typeface="微软雅黑" panose="020B0503020204020204" charset="-122"/>
                    <a:ea typeface="微软雅黑" panose="020B0503020204020204" charset="-122"/>
                    <a:sym typeface="思源黑体" panose="020B0400000000000000" pitchFamily="34" charset="-122"/>
                  </a:rPr>
                  <a:t>1</a:t>
                </a:r>
                <a:endParaRPr lang="en-US" altLang="zh-CN" sz="3600" dirty="0">
                  <a:solidFill>
                    <a:srgbClr val="7F191A"/>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63" name="组合 262"/>
            <p:cNvGrpSpPr/>
            <p:nvPr/>
          </p:nvGrpSpPr>
          <p:grpSpPr bwMode="auto">
            <a:xfrm>
              <a:off x="4497" y="5795"/>
              <a:ext cx="2970" cy="2970"/>
              <a:chOff x="3935413" y="3327400"/>
              <a:chExt cx="1885950" cy="1885950"/>
            </a:xfrm>
          </p:grpSpPr>
          <p:sp>
            <p:nvSpPr>
              <p:cNvPr id="264" name="同心圆 263"/>
              <p:cNvSpPr/>
              <p:nvPr/>
            </p:nvSpPr>
            <p:spPr>
              <a:xfrm>
                <a:off x="3935413" y="3327400"/>
                <a:ext cx="1885950" cy="1885950"/>
              </a:xfrm>
              <a:prstGeom prst="donut">
                <a:avLst/>
              </a:prstGeom>
              <a:solidFill>
                <a:srgbClr val="DDAC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charset="-122"/>
                  <a:ea typeface="微软雅黑" panose="020B0503020204020204" charset="-122"/>
                  <a:sym typeface="思源黑体" panose="020B0400000000000000" pitchFamily="34" charset="-122"/>
                </a:endParaRPr>
              </a:p>
            </p:txBody>
          </p:sp>
          <p:sp>
            <p:nvSpPr>
              <p:cNvPr id="265" name="椭圆 264"/>
              <p:cNvSpPr/>
              <p:nvPr/>
            </p:nvSpPr>
            <p:spPr>
              <a:xfrm>
                <a:off x="4362980" y="3748617"/>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dirty="0">
                    <a:solidFill>
                      <a:srgbClr val="DDAC7F"/>
                    </a:solidFill>
                    <a:latin typeface="微软雅黑" panose="020B0503020204020204" charset="-122"/>
                    <a:ea typeface="微软雅黑" panose="020B0503020204020204" charset="-122"/>
                    <a:sym typeface="思源黑体" panose="020B0400000000000000" pitchFamily="34" charset="-122"/>
                  </a:rPr>
                  <a:t>3</a:t>
                </a:r>
                <a:endParaRPr lang="en-US" altLang="zh-CN" sz="3600" dirty="0">
                  <a:solidFill>
                    <a:srgbClr val="DDAC7F"/>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66" name="组合 265"/>
            <p:cNvGrpSpPr/>
            <p:nvPr/>
          </p:nvGrpSpPr>
          <p:grpSpPr bwMode="auto">
            <a:xfrm>
              <a:off x="477" y="3149"/>
              <a:ext cx="3580" cy="4357"/>
              <a:chOff x="1382712" y="1645696"/>
              <a:chExt cx="2271713" cy="2768421"/>
            </a:xfrm>
          </p:grpSpPr>
          <p:grpSp>
            <p:nvGrpSpPr>
              <p:cNvPr id="267" name="组合 7"/>
              <p:cNvGrpSpPr/>
              <p:nvPr/>
            </p:nvGrpSpPr>
            <p:grpSpPr bwMode="auto">
              <a:xfrm>
                <a:off x="1382712" y="1645696"/>
                <a:ext cx="2251119" cy="1011886"/>
                <a:chOff x="1382712" y="1645696"/>
                <a:chExt cx="2251119" cy="1011886"/>
              </a:xfrm>
            </p:grpSpPr>
            <p:sp>
              <p:nvSpPr>
                <p:cNvPr id="271" name="文本框 58"/>
                <p:cNvSpPr txBox="1">
                  <a:spLocks noChangeArrowheads="1"/>
                </p:cNvSpPr>
                <p:nvPr/>
              </p:nvSpPr>
              <p:spPr bwMode="auto">
                <a:xfrm>
                  <a:off x="1382712" y="1685925"/>
                  <a:ext cx="1800753" cy="42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a:solidFill>
                        <a:schemeClr val="bg1"/>
                      </a:solidFill>
                      <a:latin typeface="微软雅黑" panose="020B0503020204020204" charset="-122"/>
                      <a:ea typeface="微软雅黑" panose="020B0503020204020204" charset="-122"/>
                      <a:sym typeface="思源黑体" panose="020B0400000000000000" pitchFamily="34" charset="-122"/>
                    </a:rPr>
                    <a:t>标题文字内容</a:t>
                  </a:r>
                  <a:endParaRPr lang="zh-CN" altLang="en-US" sz="160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272" name="文本框 69"/>
                <p:cNvSpPr txBox="1">
                  <a:spLocks noChangeArrowheads="1"/>
                </p:cNvSpPr>
                <p:nvPr/>
              </p:nvSpPr>
              <p:spPr bwMode="auto">
                <a:xfrm>
                  <a:off x="1382756" y="1645696"/>
                  <a:ext cx="2251075" cy="101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fontAlgn="auto">
                    <a:lnSpc>
                      <a:spcPct val="130000"/>
                    </a:lnSpc>
                  </a:pPr>
                  <a:r>
                    <a:rPr lang="zh-CN" altLang="en-US" sz="1200">
                      <a:latin typeface="+mj-lt"/>
                      <a:ea typeface="思源黑体 CN Light" panose="020B0300000000000000" charset="-122"/>
                      <a:cs typeface="+mj-lt"/>
                      <a:sym typeface="+mn-ea"/>
                    </a:rPr>
                    <a:t>I walked through many mountains, walked through many waters, </a:t>
                  </a:r>
                  <a:endParaRPr lang="zh-CN" altLang="en-US" sz="1200" dirty="0">
                    <a:solidFill>
                      <a:srgbClr val="000000"/>
                    </a:solidFill>
                    <a:latin typeface="微软雅黑" panose="020B0503020204020204" charset="-122"/>
                    <a:ea typeface="微软雅黑" panose="020B0503020204020204" charset="-122"/>
                    <a:cs typeface="宋体" panose="02010600030101010101" pitchFamily="2" charset="-122"/>
                    <a:sym typeface="思源黑体" panose="020B0400000000000000" pitchFamily="34" charset="-122"/>
                  </a:endParaRPr>
                </a:p>
              </p:txBody>
            </p:sp>
          </p:grpSp>
          <p:grpSp>
            <p:nvGrpSpPr>
              <p:cNvPr id="268" name="组合 27"/>
              <p:cNvGrpSpPr/>
              <p:nvPr/>
            </p:nvGrpSpPr>
            <p:grpSpPr bwMode="auto">
              <a:xfrm>
                <a:off x="1403307" y="3453086"/>
                <a:ext cx="2251118" cy="961031"/>
                <a:chOff x="1403307" y="1496395"/>
                <a:chExt cx="2251118" cy="961031"/>
              </a:xfrm>
            </p:grpSpPr>
            <p:sp>
              <p:nvSpPr>
                <p:cNvPr id="269" name="文本框 58"/>
                <p:cNvSpPr txBox="1">
                  <a:spLocks noChangeArrowheads="1"/>
                </p:cNvSpPr>
                <p:nvPr/>
              </p:nvSpPr>
              <p:spPr bwMode="auto">
                <a:xfrm>
                  <a:off x="1403307" y="1496395"/>
                  <a:ext cx="1800752" cy="42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标题文字内容</a:t>
                  </a:r>
                  <a:endParaRPr lang="zh-CN" altLang="en-US" sz="160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270" name="文本框 69"/>
                <p:cNvSpPr txBox="1">
                  <a:spLocks noChangeArrowheads="1"/>
                </p:cNvSpPr>
                <p:nvPr/>
              </p:nvSpPr>
              <p:spPr bwMode="auto">
                <a:xfrm>
                  <a:off x="1403351" y="1917700"/>
                  <a:ext cx="2251074" cy="539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fontAlgn="auto">
                    <a:lnSpc>
                      <a:spcPct val="130000"/>
                    </a:lnSpc>
                  </a:pPr>
                  <a:r>
                    <a:rPr lang="zh-CN" altLang="en-US" sz="1200">
                      <a:latin typeface="+mj-lt"/>
                      <a:ea typeface="思源黑体 CN Light" panose="020B0300000000000000" charset="-122"/>
                      <a:cs typeface="+mj-lt"/>
                      <a:sym typeface="+mn-ea"/>
                    </a:rPr>
                    <a:t>I walked through many mountains, walked through many waters, </a:t>
                  </a:r>
                  <a:endParaRPr lang="zh-CN" altLang="en-US" sz="1200" dirty="0">
                    <a:solidFill>
                      <a:srgbClr val="000000"/>
                    </a:solidFill>
                    <a:latin typeface="微软雅黑" panose="020B0503020204020204" charset="-122"/>
                    <a:ea typeface="微软雅黑" panose="020B0503020204020204" charset="-122"/>
                    <a:cs typeface="宋体" panose="02010600030101010101" pitchFamily="2" charset="-122"/>
                    <a:sym typeface="思源黑体" panose="020B0400000000000000"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471488" y="510858"/>
            <a:ext cx="5447631" cy="4708981"/>
          </a:xfrm>
          <a:prstGeom prst="rect">
            <a:avLst/>
          </a:prstGeom>
          <a:noFill/>
        </p:spPr>
        <p:txBody>
          <a:bodyPr wrap="square" rtlCol="0">
            <a:spAutoFit/>
          </a:bodyPr>
          <a:lstStyle/>
          <a:p>
            <a:r>
              <a:rPr lang="en-US" sz="30000" b="1" dirty="0">
                <a:solidFill>
                  <a:srgbClr val="7F191A">
                    <a:alpha val="45000"/>
                  </a:srgbClr>
                </a:solidFill>
                <a:latin typeface="+mj-lt"/>
                <a:ea typeface="Roboto" panose="02000000000000000000" pitchFamily="2" charset="0"/>
              </a:rPr>
              <a:t>01</a:t>
            </a:r>
            <a:endParaRPr lang="en-US" sz="30000" b="1" dirty="0">
              <a:solidFill>
                <a:srgbClr val="7F191A">
                  <a:alpha val="45000"/>
                </a:srgbClr>
              </a:solidFill>
              <a:latin typeface="+mj-lt"/>
              <a:ea typeface="Roboto" panose="02000000000000000000" pitchFamily="2" charset="0"/>
            </a:endParaRPr>
          </a:p>
        </p:txBody>
      </p:sp>
      <p:sp>
        <p:nvSpPr>
          <p:cNvPr id="7" name="TextBox 6"/>
          <p:cNvSpPr txBox="1"/>
          <p:nvPr/>
        </p:nvSpPr>
        <p:spPr>
          <a:xfrm>
            <a:off x="4288790" y="1724660"/>
            <a:ext cx="7047865" cy="1753235"/>
          </a:xfrm>
          <a:prstGeom prst="rect">
            <a:avLst/>
          </a:prstGeom>
          <a:noFill/>
        </p:spPr>
        <p:txBody>
          <a:bodyPr wrap="square" rtlCol="0">
            <a:spAutoFit/>
          </a:bodyPr>
          <a:lstStyle/>
          <a:p>
            <a:pPr algn="just" fontAlgn="auto">
              <a:lnSpc>
                <a:spcPct val="150000"/>
              </a:lnSpc>
            </a:pPr>
            <a:r>
              <a:rPr lang="zh-CN" altLang="en-US" sz="3600">
                <a:solidFill>
                  <a:srgbClr val="7F191A"/>
                </a:solidFill>
                <a:latin typeface="+mj-lt"/>
                <a:ea typeface="思源黑体 CN Light" panose="020B0300000000000000" charset="-122"/>
                <a:cs typeface="+mj-lt"/>
                <a:sym typeface="+mn-ea"/>
              </a:rPr>
              <a:t>I walked through many mountains, walked through many waters </a:t>
            </a:r>
            <a:endParaRPr lang="zh-CN" altLang="en-US" sz="3600" b="1" dirty="0">
              <a:solidFill>
                <a:srgbClr val="7F191A"/>
              </a:solidFill>
              <a:effectLst>
                <a:outerShdw blurRad="38100" dist="38100" dir="2700000" algn="tl">
                  <a:srgbClr val="000000">
                    <a:alpha val="43137"/>
                  </a:srgbClr>
                </a:outerShdw>
              </a:effectLst>
              <a:latin typeface="+mj-lt"/>
              <a:ea typeface="思源黑体 CN Light" panose="020B0300000000000000" charset="-122"/>
              <a:cs typeface="+mj-lt"/>
              <a:sym typeface="+mn-ea"/>
            </a:endParaRPr>
          </a:p>
        </p:txBody>
      </p:sp>
      <p:sp>
        <p:nvSpPr>
          <p:cNvPr id="8" name="TextBox 7"/>
          <p:cNvSpPr txBox="1"/>
          <p:nvPr/>
        </p:nvSpPr>
        <p:spPr>
          <a:xfrm>
            <a:off x="4385945" y="4140835"/>
            <a:ext cx="6631940" cy="2306955"/>
          </a:xfrm>
          <a:prstGeom prst="rect">
            <a:avLst/>
          </a:prstGeom>
          <a:noFill/>
        </p:spPr>
        <p:txBody>
          <a:bodyPr wrap="square" rtlCol="0">
            <a:spAutoFit/>
          </a:bodyPr>
          <a:lstStyle/>
          <a:p>
            <a:pPr algn="just" fontAlgn="auto">
              <a:lnSpc>
                <a:spcPct val="150000"/>
              </a:lnSpc>
            </a:pPr>
            <a:r>
              <a:rPr lang="zh-CN" altLang="en-US" sz="1200">
                <a:solidFill>
                  <a:schemeClr val="tx1">
                    <a:lumMod val="75000"/>
                    <a:lumOff val="25000"/>
                  </a:schemeClr>
                </a:solidFill>
                <a:latin typeface="+mj-lt"/>
                <a:ea typeface="思源黑体 CN Light" panose="020B0300000000000000" charset="-122"/>
                <a:cs typeface="+mj-lt"/>
                <a:sym typeface="+mn-ea"/>
              </a:rPr>
              <a:t>I walked through many mountains, walked through many waters, and knew many people. The only thing that really makes me tempted is that you see me at the moment. But there is not too much extravagant hope, but I hope to have your heart, not to leave.I walked through many mountains, I walked through many mountains, walked through many waters, and knew many people. The only thing that really makes me tempted is that you see me at the moment. But there is not too much extravagant hope, but I hope to have your heart, not to leave.I walked through many mountains, </a:t>
            </a:r>
            <a:endParaRPr lang="zh-CN" altLang="en-US" sz="1200" dirty="0">
              <a:solidFill>
                <a:schemeClr val="tx1">
                  <a:lumMod val="75000"/>
                  <a:lumOff val="25000"/>
                </a:schemeClr>
              </a:solidFill>
              <a:latin typeface="+mj-lt"/>
              <a:ea typeface="思源黑体 CN Light" panose="020B0300000000000000" charset="-122"/>
              <a:cs typeface="+mj-lt"/>
              <a:sym typeface="+mn-ea"/>
            </a:endParaRPr>
          </a:p>
          <a:p>
            <a:pPr algn="just" fontAlgn="auto">
              <a:lnSpc>
                <a:spcPct val="150000"/>
              </a:lnSpc>
            </a:pPr>
            <a:endParaRPr lang="zh-CN" altLang="en-US" sz="1200" dirty="0">
              <a:solidFill>
                <a:schemeClr val="tx1">
                  <a:lumMod val="75000"/>
                  <a:lumOff val="25000"/>
                </a:schemeClr>
              </a:solidFill>
              <a:latin typeface="+mj-lt"/>
              <a:ea typeface="思源黑体 CN Light" panose="020B0300000000000000" charset="-122"/>
              <a:cs typeface="+mj-lt"/>
              <a:sym typeface="+mn-ea"/>
            </a:endParaRPr>
          </a:p>
        </p:txBody>
      </p:sp>
      <p:grpSp>
        <p:nvGrpSpPr>
          <p:cNvPr id="2" name="组合 1"/>
          <p:cNvGrpSpPr/>
          <p:nvPr/>
        </p:nvGrpSpPr>
        <p:grpSpPr>
          <a:xfrm>
            <a:off x="518160" y="309245"/>
            <a:ext cx="3291840" cy="705485"/>
            <a:chOff x="10725" y="3855"/>
            <a:chExt cx="5184" cy="1111"/>
          </a:xfrm>
        </p:grpSpPr>
        <p:sp>
          <p:nvSpPr>
            <p:cNvPr id="3" name="文本框 2"/>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4"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descr="未标题-1"/>
          <p:cNvPicPr>
            <a:picLocks noChangeAspect="1"/>
          </p:cNvPicPr>
          <p:nvPr/>
        </p:nvPicPr>
        <p:blipFill>
          <a:blip r:embed="rId1"/>
          <a:srcRect l="5688" r="19458" b="49603"/>
          <a:stretch>
            <a:fillRect/>
          </a:stretch>
        </p:blipFill>
        <p:spPr>
          <a:xfrm flipH="1">
            <a:off x="5784850" y="-20955"/>
            <a:ext cx="6407150" cy="3317875"/>
          </a:xfrm>
          <a:prstGeom prst="rect">
            <a:avLst/>
          </a:prstGeom>
        </p:spPr>
      </p:pic>
      <p:sp>
        <p:nvSpPr>
          <p:cNvPr id="3" name="Rectangle 8"/>
          <p:cNvSpPr/>
          <p:nvPr/>
        </p:nvSpPr>
        <p:spPr>
          <a:xfrm flipH="1">
            <a:off x="7593330" y="1273175"/>
            <a:ext cx="2009775" cy="3521710"/>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latin typeface="+mj-lt"/>
              <a:cs typeface="+mj-lt"/>
            </a:endParaRPr>
          </a:p>
        </p:txBody>
      </p:sp>
      <p:sp>
        <p:nvSpPr>
          <p:cNvPr id="9" name="Rectangle 8"/>
          <p:cNvSpPr/>
          <p:nvPr/>
        </p:nvSpPr>
        <p:spPr>
          <a:xfrm flipH="1">
            <a:off x="-13970" y="3419341"/>
            <a:ext cx="12219520" cy="2557004"/>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j-lt"/>
              <a:cs typeface="+mj-lt"/>
            </a:endParaRPr>
          </a:p>
        </p:txBody>
      </p:sp>
      <p:pic>
        <p:nvPicPr>
          <p:cNvPr id="4" name="Picture 3"/>
          <p:cNvPicPr>
            <a:picLocks noChangeAspect="1"/>
          </p:cNvPicPr>
          <p:nvPr/>
        </p:nvPicPr>
        <p:blipFill rotWithShape="1">
          <a:blip r:embed="rId2"/>
          <a:srcRect/>
          <a:stretch>
            <a:fillRect/>
          </a:stretch>
        </p:blipFill>
        <p:spPr>
          <a:xfrm>
            <a:off x="4830406" y="-1009987"/>
            <a:ext cx="9013372" cy="7867987"/>
          </a:xfrm>
          <a:prstGeom prst="rect">
            <a:avLst/>
          </a:prstGeom>
        </p:spPr>
      </p:pic>
      <p:pic>
        <p:nvPicPr>
          <p:cNvPr id="2" name="图片 1" descr="未标题-1.png3"/>
          <p:cNvPicPr>
            <a:picLocks noChangeAspect="1"/>
          </p:cNvPicPr>
          <p:nvPr/>
        </p:nvPicPr>
        <p:blipFill>
          <a:blip r:embed="rId3"/>
          <a:srcRect l="23789" t="18225" r="21625" b="24158"/>
          <a:stretch>
            <a:fillRect/>
          </a:stretch>
        </p:blipFill>
        <p:spPr>
          <a:xfrm rot="5400000">
            <a:off x="7001510" y="1910080"/>
            <a:ext cx="3194050" cy="2247900"/>
          </a:xfrm>
          <a:prstGeom prst="rect">
            <a:avLst/>
          </a:prstGeom>
        </p:spPr>
      </p:pic>
      <p:sp>
        <p:nvSpPr>
          <p:cNvPr id="42" name="文本框 41"/>
          <p:cNvSpPr txBox="1"/>
          <p:nvPr/>
        </p:nvSpPr>
        <p:spPr>
          <a:xfrm>
            <a:off x="1508258" y="4345171"/>
            <a:ext cx="3154680" cy="368300"/>
          </a:xfrm>
          <a:prstGeom prst="rect">
            <a:avLst/>
          </a:prstGeom>
          <a:noFill/>
        </p:spPr>
        <p:txBody>
          <a:bodyPr wrap="none" rtlCol="0">
            <a:spAutoFit/>
          </a:bodyPr>
          <a:p>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项目</a:t>
            </a:r>
            <a:r>
              <a:rPr lang="zh-CN" altLang="en-US"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描述，此处</a:t>
            </a:r>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添加简短说明</a:t>
            </a:r>
            <a:endPar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8" name="文本框 47"/>
          <p:cNvSpPr txBox="1"/>
          <p:nvPr/>
        </p:nvSpPr>
        <p:spPr>
          <a:xfrm>
            <a:off x="1777562" y="3694790"/>
            <a:ext cx="2621280" cy="583565"/>
          </a:xfrm>
          <a:prstGeom prst="rect">
            <a:avLst/>
          </a:prstGeom>
          <a:noFill/>
        </p:spPr>
        <p:txBody>
          <a:bodyPr wrap="none" rtlCol="0">
            <a:spAutoFit/>
          </a:bodyPr>
          <a:p>
            <a:r>
              <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rPr>
              <a:t>输入标题内容</a:t>
            </a:r>
            <a:endPar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endParaRPr>
          </a:p>
        </p:txBody>
      </p:sp>
      <p:cxnSp>
        <p:nvCxnSpPr>
          <p:cNvPr id="45" name="直接连接符 44"/>
          <p:cNvCxnSpPr/>
          <p:nvPr/>
        </p:nvCxnSpPr>
        <p:spPr>
          <a:xfrm rot="155691" flipV="1">
            <a:off x="2114248" y="1276859"/>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55691" flipV="1">
            <a:off x="3454379" y="2616991"/>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2423838" y="1608356"/>
            <a:ext cx="1354327" cy="1354328"/>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02</a:t>
            </a:r>
            <a:endPar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53" name="椭圆 52"/>
          <p:cNvSpPr/>
          <p:nvPr/>
        </p:nvSpPr>
        <p:spPr>
          <a:xfrm>
            <a:off x="3410588" y="1587764"/>
            <a:ext cx="398145" cy="398146"/>
          </a:xfrm>
          <a:prstGeom prst="ellipse">
            <a:avLst/>
          </a:prstGeom>
          <a:solidFill>
            <a:srgbClr val="DDAC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F191A"/>
        </a:solidFill>
        <a:effectLst/>
      </p:bgPr>
    </p:bg>
    <p:spTree>
      <p:nvGrpSpPr>
        <p:cNvPr id="1" name=""/>
        <p:cNvGrpSpPr/>
        <p:nvPr/>
      </p:nvGrpSpPr>
      <p:grpSpPr>
        <a:xfrm>
          <a:off x="0" y="0"/>
          <a:ext cx="0" cy="0"/>
          <a:chOff x="0" y="0"/>
          <a:chExt cx="0" cy="0"/>
        </a:xfrm>
      </p:grpSpPr>
      <p:sp>
        <p:nvSpPr>
          <p:cNvPr id="4" name="矩形 3"/>
          <p:cNvSpPr/>
          <p:nvPr/>
        </p:nvSpPr>
        <p:spPr>
          <a:xfrm>
            <a:off x="422910" y="325755"/>
            <a:ext cx="11485880" cy="6233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18160" y="309245"/>
            <a:ext cx="3291840" cy="705485"/>
            <a:chOff x="10725" y="3855"/>
            <a:chExt cx="5184" cy="1111"/>
          </a:xfrm>
        </p:grpSpPr>
        <p:sp>
          <p:nvSpPr>
            <p:cNvPr id="8" name="文本框 7"/>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9"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
        <p:nvSpPr>
          <p:cNvPr id="46" name="椭圆 45"/>
          <p:cNvSpPr/>
          <p:nvPr/>
        </p:nvSpPr>
        <p:spPr>
          <a:xfrm>
            <a:off x="4357902" y="3120008"/>
            <a:ext cx="1515818" cy="1515822"/>
          </a:xfrm>
          <a:prstGeom prst="ellipse">
            <a:avLst/>
          </a:prstGeom>
          <a:solidFill>
            <a:srgbClr val="7F19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latin typeface="微软雅黑" panose="020B0503020204020204" charset="-122"/>
              <a:ea typeface="微软雅黑" panose="020B0503020204020204" charset="-122"/>
              <a:cs typeface="+mn-ea"/>
              <a:sym typeface="Segoe UI" panose="020B0502040204020203" pitchFamily="34" charset="0"/>
            </a:endParaRPr>
          </a:p>
        </p:txBody>
      </p:sp>
      <p:sp>
        <p:nvSpPr>
          <p:cNvPr id="33" name="椭圆 32"/>
          <p:cNvSpPr/>
          <p:nvPr/>
        </p:nvSpPr>
        <p:spPr>
          <a:xfrm>
            <a:off x="5624865" y="3093557"/>
            <a:ext cx="2055487" cy="2055487"/>
          </a:xfrm>
          <a:prstGeom prst="ellipse">
            <a:avLst/>
          </a:prstGeom>
          <a:solidFill>
            <a:srgbClr val="7F191A"/>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sym typeface="Segoe UI" panose="020B0502040204020203" pitchFamily="34" charset="0"/>
            </a:endParaRPr>
          </a:p>
        </p:txBody>
      </p:sp>
      <p:sp>
        <p:nvSpPr>
          <p:cNvPr id="44" name="椭圆 43"/>
          <p:cNvSpPr/>
          <p:nvPr/>
        </p:nvSpPr>
        <p:spPr>
          <a:xfrm>
            <a:off x="4885986" y="1894735"/>
            <a:ext cx="1785146" cy="1785147"/>
          </a:xfrm>
          <a:prstGeom prst="ellipse">
            <a:avLst/>
          </a:prstGeom>
          <a:solidFill>
            <a:srgbClr val="7F191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latin typeface="微软雅黑" panose="020B0503020204020204" charset="-122"/>
              <a:ea typeface="微软雅黑" panose="020B0503020204020204" charset="-122"/>
              <a:cs typeface="+mn-ea"/>
              <a:sym typeface="Segoe UI" panose="020B0502040204020203" pitchFamily="34" charset="0"/>
            </a:endParaRPr>
          </a:p>
        </p:txBody>
      </p:sp>
      <p:sp>
        <p:nvSpPr>
          <p:cNvPr id="34" name="文本框 33"/>
          <p:cNvSpPr txBox="1"/>
          <p:nvPr/>
        </p:nvSpPr>
        <p:spPr>
          <a:xfrm>
            <a:off x="5217963" y="2443459"/>
            <a:ext cx="1159292" cy="707887"/>
          </a:xfrm>
          <a:prstGeom prst="rect">
            <a:avLst/>
          </a:prstGeom>
          <a:noFill/>
        </p:spPr>
        <p:txBody>
          <a:bodyPr wrap="none" rtlCol="0">
            <a:spAutoFit/>
          </a:bodyPr>
          <a:p>
            <a:pPr algn="ctr"/>
            <a:r>
              <a:rPr lang="en-US" altLang="zh-CN" sz="4000" dirty="0">
                <a:solidFill>
                  <a:schemeClr val="bg1"/>
                </a:solidFill>
                <a:latin typeface="微软雅黑" panose="020B0503020204020204" charset="-122"/>
                <a:ea typeface="微软雅黑" panose="020B0503020204020204" charset="-122"/>
                <a:sym typeface="Segoe UI" panose="020B0502040204020203" pitchFamily="34" charset="0"/>
              </a:rPr>
              <a:t>25%</a:t>
            </a:r>
            <a:endParaRPr lang="en-US" altLang="zh-CN" sz="4000" dirty="0">
              <a:solidFill>
                <a:schemeClr val="bg1"/>
              </a:solidFill>
              <a:latin typeface="微软雅黑" panose="020B0503020204020204" charset="-122"/>
              <a:ea typeface="微软雅黑" panose="020B0503020204020204" charset="-122"/>
              <a:sym typeface="Segoe UI" panose="020B0502040204020203" pitchFamily="34" charset="0"/>
            </a:endParaRPr>
          </a:p>
        </p:txBody>
      </p:sp>
      <p:sp>
        <p:nvSpPr>
          <p:cNvPr id="35" name="文本框 34"/>
          <p:cNvSpPr txBox="1"/>
          <p:nvPr/>
        </p:nvSpPr>
        <p:spPr>
          <a:xfrm>
            <a:off x="4642214" y="3609069"/>
            <a:ext cx="881973" cy="707887"/>
          </a:xfrm>
          <a:prstGeom prst="rect">
            <a:avLst/>
          </a:prstGeom>
          <a:noFill/>
        </p:spPr>
        <p:txBody>
          <a:bodyPr wrap="none" rtlCol="0">
            <a:spAutoFit/>
          </a:bodyPr>
          <a:p>
            <a:pPr algn="ctr"/>
            <a:r>
              <a:rPr lang="en-US" altLang="zh-CN" sz="4000" dirty="0">
                <a:solidFill>
                  <a:schemeClr val="bg1"/>
                </a:solidFill>
                <a:latin typeface="微软雅黑" panose="020B0503020204020204" charset="-122"/>
                <a:ea typeface="微软雅黑" panose="020B0503020204020204" charset="-122"/>
                <a:sym typeface="Segoe UI" panose="020B0502040204020203" pitchFamily="34" charset="0"/>
              </a:rPr>
              <a:t>5%</a:t>
            </a:r>
            <a:endParaRPr lang="en-US" altLang="zh-CN" sz="4000" dirty="0">
              <a:solidFill>
                <a:schemeClr val="bg1"/>
              </a:solidFill>
              <a:latin typeface="微软雅黑" panose="020B0503020204020204" charset="-122"/>
              <a:ea typeface="微软雅黑" panose="020B0503020204020204" charset="-122"/>
              <a:sym typeface="Segoe UI" panose="020B0502040204020203" pitchFamily="34" charset="0"/>
            </a:endParaRPr>
          </a:p>
        </p:txBody>
      </p:sp>
      <p:sp>
        <p:nvSpPr>
          <p:cNvPr id="36" name="文本框 35"/>
          <p:cNvSpPr txBox="1"/>
          <p:nvPr/>
        </p:nvSpPr>
        <p:spPr>
          <a:xfrm>
            <a:off x="6045171" y="3834673"/>
            <a:ext cx="1159292" cy="707887"/>
          </a:xfrm>
          <a:prstGeom prst="rect">
            <a:avLst/>
          </a:prstGeom>
          <a:noFill/>
        </p:spPr>
        <p:txBody>
          <a:bodyPr wrap="none" rtlCol="0">
            <a:spAutoFit/>
          </a:bodyPr>
          <a:p>
            <a:pPr algn="ctr"/>
            <a:r>
              <a:rPr lang="en-US" altLang="zh-CN" sz="4000" dirty="0">
                <a:solidFill>
                  <a:schemeClr val="bg1"/>
                </a:solidFill>
                <a:latin typeface="微软雅黑" panose="020B0503020204020204" charset="-122"/>
                <a:ea typeface="微软雅黑" panose="020B0503020204020204" charset="-122"/>
                <a:sym typeface="Segoe UI" panose="020B0502040204020203" pitchFamily="34" charset="0"/>
              </a:rPr>
              <a:t>78%</a:t>
            </a:r>
            <a:endParaRPr lang="en-US" altLang="zh-CN" sz="4000" dirty="0">
              <a:solidFill>
                <a:schemeClr val="bg1"/>
              </a:solidFill>
              <a:latin typeface="微软雅黑" panose="020B0503020204020204" charset="-122"/>
              <a:ea typeface="微软雅黑" panose="020B0503020204020204" charset="-122"/>
              <a:sym typeface="Segoe UI" panose="020B0502040204020203" pitchFamily="34" charset="0"/>
            </a:endParaRPr>
          </a:p>
        </p:txBody>
      </p:sp>
      <p:sp>
        <p:nvSpPr>
          <p:cNvPr id="37" name="文本框 36"/>
          <p:cNvSpPr txBox="1"/>
          <p:nvPr/>
        </p:nvSpPr>
        <p:spPr>
          <a:xfrm>
            <a:off x="957580" y="3006090"/>
            <a:ext cx="3003550" cy="2143125"/>
          </a:xfrm>
          <a:prstGeom prst="rect">
            <a:avLst/>
          </a:prstGeom>
          <a:noFill/>
        </p:spPr>
        <p:txBody>
          <a:bodyPr wrap="square" rtlCol="0">
            <a:spAutoFit/>
          </a:bodyPr>
          <a:p>
            <a:pPr>
              <a:lnSpc>
                <a:spcPts val="2000"/>
              </a:lnSpc>
            </a:pPr>
            <a:r>
              <a:rPr lang="zh-CN" altLang="en-US" sz="1400">
                <a:latin typeface="+mj-lt"/>
                <a:ea typeface="思源黑体 CN Light" panose="020B0300000000000000" charset="-122"/>
                <a:cs typeface="+mj-lt"/>
                <a:sym typeface="+mn-ea"/>
              </a:rPr>
              <a:t>I walked through many mountains, walked through many waters, </a:t>
            </a:r>
            <a:endParaRPr lang="zh-CN" altLang="en-US" sz="1400" dirty="0">
              <a:solidFill>
                <a:schemeClr val="tx1">
                  <a:lumMod val="65000"/>
                  <a:lumOff val="35000"/>
                </a:schemeClr>
              </a:solidFill>
              <a:latin typeface="+mj-lt"/>
              <a:ea typeface="思源黑体 CN Light" panose="020B0300000000000000" charset="-122"/>
              <a:cs typeface="+mj-lt"/>
              <a:sym typeface="+mn-ea"/>
            </a:endParaRPr>
          </a:p>
          <a:p>
            <a:pPr>
              <a:lnSpc>
                <a:spcPts val="2000"/>
              </a:lnSpc>
            </a:pPr>
            <a:b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rPr>
            </a:b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endParaRPr>
          </a:p>
          <a:p>
            <a:pPr>
              <a:lnSpc>
                <a:spcPts val="2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rPr>
              <a:t>请您在此修改您的内容，或者将内容粘贴到记事本后，复制到此段落中。</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endParaRPr>
          </a:p>
          <a:p>
            <a:pPr>
              <a:lnSpc>
                <a:spcPts val="2000"/>
              </a:lnSpc>
            </a:pP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endParaRPr>
          </a:p>
        </p:txBody>
      </p:sp>
      <p:sp>
        <p:nvSpPr>
          <p:cNvPr id="42" name="椭圆 41"/>
          <p:cNvSpPr/>
          <p:nvPr/>
        </p:nvSpPr>
        <p:spPr>
          <a:xfrm>
            <a:off x="2497077" y="1912336"/>
            <a:ext cx="398145" cy="398146"/>
          </a:xfrm>
          <a:prstGeom prst="ellipse">
            <a:avLst/>
          </a:prstGeom>
          <a:pattFill prst="ltUpDiag">
            <a:fgClr>
              <a:srgbClr val="EBCB2D"/>
            </a:fgClr>
            <a:bgClr>
              <a:srgbClr val="E9C517"/>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43" name="文本框 42"/>
          <p:cNvSpPr txBox="1"/>
          <p:nvPr/>
        </p:nvSpPr>
        <p:spPr>
          <a:xfrm>
            <a:off x="957719" y="1960725"/>
            <a:ext cx="1877437" cy="769441"/>
          </a:xfrm>
          <a:prstGeom prst="rect">
            <a:avLst/>
          </a:prstGeom>
          <a:noFill/>
        </p:spPr>
        <p:txBody>
          <a:bodyPr wrap="none" rtlCol="0">
            <a:spAutoFit/>
          </a:bodyPr>
          <a:p>
            <a:r>
              <a:rPr lang="zh-CN" altLang="en-US" sz="4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主标题</a:t>
            </a:r>
            <a:endParaRPr lang="zh-CN" altLang="en-US" sz="4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8" name="文本框 37"/>
          <p:cNvSpPr txBox="1"/>
          <p:nvPr/>
        </p:nvSpPr>
        <p:spPr>
          <a:xfrm>
            <a:off x="9177727" y="1774521"/>
            <a:ext cx="1402080" cy="460375"/>
          </a:xfrm>
          <a:prstGeom prst="rect">
            <a:avLst/>
          </a:prstGeom>
          <a:noFill/>
        </p:spPr>
        <p:txBody>
          <a:bodyPr wrap="non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9" name="文本框 38"/>
          <p:cNvSpPr txBox="1"/>
          <p:nvPr/>
        </p:nvSpPr>
        <p:spPr>
          <a:xfrm>
            <a:off x="9177655" y="2200275"/>
            <a:ext cx="2614930" cy="570865"/>
          </a:xfrm>
          <a:prstGeom prst="rect">
            <a:avLst/>
          </a:prstGeom>
          <a:noFill/>
        </p:spPr>
        <p:txBody>
          <a:bodyPr wrap="square" rtlCol="0">
            <a:spAutoFit/>
          </a:bodyPr>
          <a:p>
            <a:pPr algn="l" fontAlgn="auto">
              <a:lnSpc>
                <a:spcPct val="130000"/>
              </a:lnSpc>
            </a:pPr>
            <a:r>
              <a:rPr lang="zh-CN" altLang="en-US" sz="1200">
                <a:latin typeface="+mj-lt"/>
                <a:ea typeface="思源黑体 CN Light" panose="020B0300000000000000" charset="-122"/>
                <a:cs typeface="+mj-lt"/>
                <a:sym typeface="+mn-ea"/>
              </a:rPr>
              <a:t>I walked through many mountains, walked through many waters, </a:t>
            </a:r>
            <a:endParaRPr lang="zh-CN" altLang="en-US" sz="1200" dirty="0">
              <a:solidFill>
                <a:schemeClr val="tx1">
                  <a:lumMod val="75000"/>
                  <a:lumOff val="25000"/>
                </a:schemeClr>
              </a:solidFill>
              <a:latin typeface="+mj-lt"/>
              <a:ea typeface="思源黑体 CN Light" panose="020B0300000000000000" charset="-122"/>
              <a:cs typeface="+mj-lt"/>
              <a:sym typeface="+mn-ea"/>
            </a:endParaRPr>
          </a:p>
        </p:txBody>
      </p:sp>
      <p:sp>
        <p:nvSpPr>
          <p:cNvPr id="40" name="文本框 39"/>
          <p:cNvSpPr txBox="1"/>
          <p:nvPr/>
        </p:nvSpPr>
        <p:spPr>
          <a:xfrm>
            <a:off x="9177727" y="1067104"/>
            <a:ext cx="1255472" cy="769441"/>
          </a:xfrm>
          <a:prstGeom prst="rect">
            <a:avLst/>
          </a:prstGeom>
          <a:noFill/>
        </p:spPr>
        <p:txBody>
          <a:bodyPr wrap="none" rtlCol="0">
            <a:spAutoFit/>
          </a:bodyPr>
          <a:p>
            <a:pPr algn="ctr"/>
            <a:r>
              <a:rPr lang="en-US" altLang="zh-CN" sz="4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rPr>
              <a:t>25%</a:t>
            </a:r>
            <a:endParaRPr lang="en-US" altLang="zh-CN" sz="4400" dirty="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endParaRPr>
          </a:p>
        </p:txBody>
      </p:sp>
      <p:cxnSp>
        <p:nvCxnSpPr>
          <p:cNvPr id="49" name="直接连接符 48"/>
          <p:cNvCxnSpPr/>
          <p:nvPr/>
        </p:nvCxnSpPr>
        <p:spPr>
          <a:xfrm flipV="1">
            <a:off x="8422564" y="1431286"/>
            <a:ext cx="351481" cy="343235"/>
          </a:xfrm>
          <a:prstGeom prst="line">
            <a:avLst/>
          </a:prstGeom>
          <a:ln w="63500" cap="rnd" cmpd="sng">
            <a:solidFill>
              <a:srgbClr val="EBCB2D"/>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8390941" y="1403699"/>
            <a:ext cx="310444" cy="303161"/>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9177727" y="3561128"/>
            <a:ext cx="1415772" cy="461665"/>
          </a:xfrm>
          <a:prstGeom prst="rect">
            <a:avLst/>
          </a:prstGeom>
          <a:noFill/>
        </p:spPr>
        <p:txBody>
          <a:bodyPr wrap="non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47" name="文本框 46"/>
          <p:cNvSpPr txBox="1"/>
          <p:nvPr/>
        </p:nvSpPr>
        <p:spPr>
          <a:xfrm>
            <a:off x="9177727" y="2853711"/>
            <a:ext cx="1255472" cy="769441"/>
          </a:xfrm>
          <a:prstGeom prst="rect">
            <a:avLst/>
          </a:prstGeom>
          <a:noFill/>
        </p:spPr>
        <p:txBody>
          <a:bodyPr wrap="none" rtlCol="0">
            <a:spAutoFit/>
          </a:bodyPr>
          <a:p>
            <a:pPr algn="ctr"/>
            <a:r>
              <a:rPr lang="en-US" altLang="zh-CN" sz="4400" dirty="0" smtClean="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rPr>
              <a:t>78%</a:t>
            </a:r>
            <a:endParaRPr lang="en-US" altLang="zh-CN" sz="4400" dirty="0" smtClean="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endParaRPr>
          </a:p>
        </p:txBody>
      </p:sp>
      <p:grpSp>
        <p:nvGrpSpPr>
          <p:cNvPr id="51" name="组合 50"/>
          <p:cNvGrpSpPr/>
          <p:nvPr/>
        </p:nvGrpSpPr>
        <p:grpSpPr>
          <a:xfrm>
            <a:off x="8390941" y="3294428"/>
            <a:ext cx="383104" cy="370822"/>
            <a:chOff x="8649043" y="4617624"/>
            <a:chExt cx="1051688" cy="1017973"/>
          </a:xfrm>
        </p:grpSpPr>
        <p:cxnSp>
          <p:nvCxnSpPr>
            <p:cNvPr id="52" name="直接连接符 51"/>
            <p:cNvCxnSpPr/>
            <p:nvPr/>
          </p:nvCxnSpPr>
          <p:spPr>
            <a:xfrm flipV="1">
              <a:off x="8735855" y="4693355"/>
              <a:ext cx="964876" cy="942242"/>
            </a:xfrm>
            <a:prstGeom prst="line">
              <a:avLst/>
            </a:prstGeom>
            <a:ln w="63500" cap="rnd" cmpd="sng">
              <a:solidFill>
                <a:srgbClr val="EBCB2D"/>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8649043" y="4617624"/>
              <a:ext cx="852224" cy="832232"/>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grpSp>
      <p:sp>
        <p:nvSpPr>
          <p:cNvPr id="54" name="文本框 53"/>
          <p:cNvSpPr txBox="1"/>
          <p:nvPr/>
        </p:nvSpPr>
        <p:spPr>
          <a:xfrm>
            <a:off x="9177727" y="5366784"/>
            <a:ext cx="1415772" cy="461665"/>
          </a:xfrm>
          <a:prstGeom prst="rect">
            <a:avLst/>
          </a:prstGeom>
          <a:noFill/>
        </p:spPr>
        <p:txBody>
          <a:bodyPr wrap="non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55" name="文本框 54"/>
          <p:cNvSpPr txBox="1"/>
          <p:nvPr/>
        </p:nvSpPr>
        <p:spPr>
          <a:xfrm>
            <a:off x="9177727" y="5792750"/>
            <a:ext cx="2236510" cy="338554"/>
          </a:xfrm>
          <a:prstGeom prst="rect">
            <a:avLst/>
          </a:prstGeom>
          <a:noFill/>
        </p:spPr>
        <p:txBody>
          <a:bodyPr wrap="none" rtlCol="0">
            <a:spAutoFit/>
          </a:bodyPr>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单击此处添加简短说明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56" name="文本框 55"/>
          <p:cNvSpPr txBox="1"/>
          <p:nvPr/>
        </p:nvSpPr>
        <p:spPr>
          <a:xfrm>
            <a:off x="9177727" y="4640317"/>
            <a:ext cx="950901" cy="769441"/>
          </a:xfrm>
          <a:prstGeom prst="rect">
            <a:avLst/>
          </a:prstGeom>
          <a:noFill/>
        </p:spPr>
        <p:txBody>
          <a:bodyPr wrap="none" rtlCol="0">
            <a:spAutoFit/>
          </a:bodyPr>
          <a:p>
            <a:pPr algn="ctr"/>
            <a:r>
              <a:rPr lang="en-US" altLang="zh-CN" sz="4400" dirty="0" smtClean="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rPr>
              <a:t>5%</a:t>
            </a:r>
            <a:endParaRPr lang="en-US" altLang="zh-CN" sz="4400" dirty="0" smtClean="0">
              <a:solidFill>
                <a:schemeClr val="tx1">
                  <a:lumMod val="75000"/>
                  <a:lumOff val="25000"/>
                </a:schemeClr>
              </a:solidFill>
              <a:latin typeface="微软雅黑" panose="020B0503020204020204" charset="-122"/>
              <a:ea typeface="微软雅黑" panose="020B0503020204020204" charset="-122"/>
              <a:sym typeface="Segoe UI" panose="020B0502040204020203" pitchFamily="34" charset="0"/>
            </a:endParaRPr>
          </a:p>
        </p:txBody>
      </p:sp>
      <p:grpSp>
        <p:nvGrpSpPr>
          <p:cNvPr id="58" name="组合 57"/>
          <p:cNvGrpSpPr/>
          <p:nvPr/>
        </p:nvGrpSpPr>
        <p:grpSpPr>
          <a:xfrm>
            <a:off x="8390941" y="5050493"/>
            <a:ext cx="383104" cy="370822"/>
            <a:chOff x="8649043" y="4617624"/>
            <a:chExt cx="1051688" cy="1017973"/>
          </a:xfrm>
        </p:grpSpPr>
        <p:cxnSp>
          <p:nvCxnSpPr>
            <p:cNvPr id="59" name="直接连接符 58"/>
            <p:cNvCxnSpPr/>
            <p:nvPr/>
          </p:nvCxnSpPr>
          <p:spPr>
            <a:xfrm flipV="1">
              <a:off x="8735855" y="4693355"/>
              <a:ext cx="964876" cy="942242"/>
            </a:xfrm>
            <a:prstGeom prst="line">
              <a:avLst/>
            </a:prstGeom>
            <a:ln w="63500" cap="rnd" cmpd="sng">
              <a:solidFill>
                <a:srgbClr val="EBCB2D"/>
              </a:solidFill>
              <a:rou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8649043" y="4617624"/>
              <a:ext cx="852224" cy="832232"/>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组合 3"/>
          <p:cNvGrpSpPr/>
          <p:nvPr/>
        </p:nvGrpSpPr>
        <p:grpSpPr>
          <a:xfrm>
            <a:off x="518160" y="309245"/>
            <a:ext cx="3291840" cy="705485"/>
            <a:chOff x="10725" y="3855"/>
            <a:chExt cx="5184" cy="1111"/>
          </a:xfrm>
        </p:grpSpPr>
        <p:sp>
          <p:nvSpPr>
            <p:cNvPr id="8" name="文本框 7"/>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9"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grpSp>
        <p:nvGrpSpPr>
          <p:cNvPr id="6" name="组合 5"/>
          <p:cNvGrpSpPr/>
          <p:nvPr/>
        </p:nvGrpSpPr>
        <p:grpSpPr>
          <a:xfrm>
            <a:off x="573405" y="2131695"/>
            <a:ext cx="11038432" cy="3698784"/>
            <a:chOff x="823" y="2357"/>
            <a:chExt cx="12809" cy="4292"/>
          </a:xfrm>
        </p:grpSpPr>
        <p:sp>
          <p:nvSpPr>
            <p:cNvPr id="13" name="椭圆 12"/>
            <p:cNvSpPr/>
            <p:nvPr/>
          </p:nvSpPr>
          <p:spPr>
            <a:xfrm>
              <a:off x="4482" y="2521"/>
              <a:ext cx="306" cy="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4" name="椭圆 13"/>
            <p:cNvSpPr/>
            <p:nvPr/>
          </p:nvSpPr>
          <p:spPr>
            <a:xfrm>
              <a:off x="4355" y="5349"/>
              <a:ext cx="306" cy="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 name="椭圆 16"/>
            <p:cNvSpPr/>
            <p:nvPr/>
          </p:nvSpPr>
          <p:spPr>
            <a:xfrm>
              <a:off x="9915" y="2528"/>
              <a:ext cx="306" cy="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 name="椭圆 18"/>
            <p:cNvSpPr/>
            <p:nvPr/>
          </p:nvSpPr>
          <p:spPr>
            <a:xfrm>
              <a:off x="9915" y="5475"/>
              <a:ext cx="306" cy="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24" name="组合 23"/>
            <p:cNvGrpSpPr/>
            <p:nvPr/>
          </p:nvGrpSpPr>
          <p:grpSpPr>
            <a:xfrm>
              <a:off x="4877" y="3054"/>
              <a:ext cx="4875" cy="2523"/>
              <a:chOff x="3097061" y="2142222"/>
              <a:chExt cx="3199277" cy="1330153"/>
            </a:xfrm>
          </p:grpSpPr>
          <p:sp>
            <p:nvSpPr>
              <p:cNvPr id="25" name="矩形: 圆角 24"/>
              <p:cNvSpPr/>
              <p:nvPr/>
            </p:nvSpPr>
            <p:spPr>
              <a:xfrm>
                <a:off x="4212541" y="2385215"/>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6" name="矩形: 圆角 25"/>
              <p:cNvSpPr/>
              <p:nvPr/>
            </p:nvSpPr>
            <p:spPr>
              <a:xfrm>
                <a:off x="4491411" y="2570924"/>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7" name="矩形: 圆角 26"/>
              <p:cNvSpPr/>
              <p:nvPr/>
            </p:nvSpPr>
            <p:spPr>
              <a:xfrm>
                <a:off x="4770281" y="2385215"/>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8" name="矩形: 圆角 27"/>
              <p:cNvSpPr/>
              <p:nvPr/>
            </p:nvSpPr>
            <p:spPr>
              <a:xfrm>
                <a:off x="5049151" y="2165297"/>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矩形: 圆角 29"/>
              <p:cNvSpPr/>
              <p:nvPr/>
            </p:nvSpPr>
            <p:spPr>
              <a:xfrm>
                <a:off x="5328021" y="2385215"/>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1" name="矩形: 圆角 30"/>
              <p:cNvSpPr/>
              <p:nvPr/>
            </p:nvSpPr>
            <p:spPr>
              <a:xfrm>
                <a:off x="3097061" y="2367995"/>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2" name="矩形: 圆角 31"/>
              <p:cNvSpPr/>
              <p:nvPr/>
            </p:nvSpPr>
            <p:spPr>
              <a:xfrm>
                <a:off x="3375931" y="2553704"/>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3" name="矩形: 圆角 32"/>
              <p:cNvSpPr/>
              <p:nvPr/>
            </p:nvSpPr>
            <p:spPr>
              <a:xfrm>
                <a:off x="3654801" y="2367995"/>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4" name="矩形: 圆角 33"/>
              <p:cNvSpPr/>
              <p:nvPr/>
            </p:nvSpPr>
            <p:spPr>
              <a:xfrm>
                <a:off x="3933671" y="2148077"/>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5" name="矩形: 圆角 34"/>
              <p:cNvSpPr/>
              <p:nvPr/>
            </p:nvSpPr>
            <p:spPr>
              <a:xfrm>
                <a:off x="5606891" y="2547849"/>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6" name="矩形: 圆角 35"/>
              <p:cNvSpPr/>
              <p:nvPr/>
            </p:nvSpPr>
            <p:spPr>
              <a:xfrm>
                <a:off x="5885761" y="2362140"/>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7" name="矩形: 圆角 36"/>
              <p:cNvSpPr/>
              <p:nvPr/>
            </p:nvSpPr>
            <p:spPr>
              <a:xfrm>
                <a:off x="6164634" y="2142222"/>
                <a:ext cx="131704" cy="901451"/>
              </a:xfrm>
              <a:prstGeom prst="roundRect">
                <a:avLst>
                  <a:gd name="adj" fmla="val 50000"/>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38" name="矩形 37"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823" y="2783"/>
              <a:ext cx="3305" cy="950"/>
            </a:xfrm>
            <a:prstGeom prst="rect">
              <a:avLst/>
            </a:prstGeom>
          </p:spPr>
          <p:txBody>
            <a:bodyPr wrap="square">
              <a:spAutoFit/>
            </a:bodyPr>
            <a:p>
              <a:pPr algn="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39" name="PA_矩形 8"/>
            <p:cNvSpPr/>
            <p:nvPr>
              <p:custDataLst>
                <p:tags r:id="rId1"/>
              </p:custDataLst>
            </p:nvPr>
          </p:nvSpPr>
          <p:spPr>
            <a:xfrm>
              <a:off x="1481" y="2357"/>
              <a:ext cx="2647" cy="463"/>
            </a:xfrm>
            <a:prstGeom prst="rect">
              <a:avLst/>
            </a:prstGeom>
          </p:spPr>
          <p:txBody>
            <a:bodyPr wrap="square">
              <a:spAutoFit/>
            </a:bodyPr>
            <a:p>
              <a:pPr algn="r" defTabSz="685800"/>
              <a:r>
                <a:rPr lang="zh-CN" altLang="en-US" sz="2000" b="1" kern="0">
                  <a:solidFill>
                    <a:schemeClr val="tx1">
                      <a:lumMod val="75000"/>
                      <a:lumOff val="25000"/>
                    </a:schemeClr>
                  </a:solidFill>
                  <a:latin typeface="微软雅黑" panose="020B0503020204020204" charset="-122"/>
                  <a:ea typeface="微软雅黑" panose="020B0503020204020204" charset="-122"/>
                </a:rPr>
                <a:t>活动分析</a:t>
              </a:r>
              <a:endParaRPr lang="zh-CN" altLang="en-US" sz="2000" b="1" kern="0">
                <a:solidFill>
                  <a:schemeClr val="tx1">
                    <a:lumMod val="75000"/>
                    <a:lumOff val="25000"/>
                  </a:schemeClr>
                </a:solidFill>
                <a:latin typeface="微软雅黑" panose="020B0503020204020204" charset="-122"/>
                <a:ea typeface="微软雅黑" panose="020B0503020204020204" charset="-122"/>
              </a:endParaRPr>
            </a:p>
          </p:txBody>
        </p:sp>
        <p:sp>
          <p:nvSpPr>
            <p:cNvPr id="40" name="矩形 39"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823" y="5655"/>
              <a:ext cx="3305" cy="950"/>
            </a:xfrm>
            <a:prstGeom prst="rect">
              <a:avLst/>
            </a:prstGeom>
          </p:spPr>
          <p:txBody>
            <a:bodyPr wrap="square">
              <a:spAutoFit/>
            </a:bodyPr>
            <a:p>
              <a:pPr algn="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41" name="PA_矩形 8"/>
            <p:cNvSpPr/>
            <p:nvPr>
              <p:custDataLst>
                <p:tags r:id="rId2"/>
              </p:custDataLst>
            </p:nvPr>
          </p:nvSpPr>
          <p:spPr>
            <a:xfrm>
              <a:off x="1481" y="5229"/>
              <a:ext cx="2647" cy="463"/>
            </a:xfrm>
            <a:prstGeom prst="rect">
              <a:avLst/>
            </a:prstGeom>
          </p:spPr>
          <p:txBody>
            <a:bodyPr wrap="square">
              <a:spAutoFit/>
            </a:bodyPr>
            <a:p>
              <a:pPr algn="r" defTabSz="685800"/>
              <a:r>
                <a:rPr lang="zh-CN" altLang="en-US" sz="2000" b="1" kern="0">
                  <a:solidFill>
                    <a:schemeClr val="tx1">
                      <a:lumMod val="75000"/>
                      <a:lumOff val="25000"/>
                    </a:schemeClr>
                  </a:solidFill>
                  <a:latin typeface="微软雅黑" panose="020B0503020204020204" charset="-122"/>
                  <a:ea typeface="微软雅黑" panose="020B0503020204020204" charset="-122"/>
                </a:rPr>
                <a:t>活动分析</a:t>
              </a:r>
              <a:endParaRPr lang="zh-CN" altLang="en-US" sz="2000" b="1" kern="0">
                <a:solidFill>
                  <a:schemeClr val="tx1">
                    <a:lumMod val="75000"/>
                    <a:lumOff val="25000"/>
                  </a:schemeClr>
                </a:solidFill>
                <a:latin typeface="微软雅黑" panose="020B0503020204020204" charset="-122"/>
                <a:ea typeface="微软雅黑" panose="020B0503020204020204" charset="-122"/>
              </a:endParaRPr>
            </a:p>
          </p:txBody>
        </p:sp>
        <p:sp>
          <p:nvSpPr>
            <p:cNvPr id="42" name="矩形 41"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10327" y="2827"/>
              <a:ext cx="3305" cy="950"/>
            </a:xfrm>
            <a:prstGeom prst="rect">
              <a:avLst/>
            </a:prstGeom>
          </p:spPr>
          <p:txBody>
            <a:bodyPr wrap="square">
              <a:spAutoFit/>
            </a:bodyPr>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43" name="PA_矩形 8"/>
            <p:cNvSpPr/>
            <p:nvPr>
              <p:custDataLst>
                <p:tags r:id="rId3"/>
              </p:custDataLst>
            </p:nvPr>
          </p:nvSpPr>
          <p:spPr>
            <a:xfrm>
              <a:off x="10327" y="2401"/>
              <a:ext cx="2647" cy="463"/>
            </a:xfrm>
            <a:prstGeom prst="rect">
              <a:avLst/>
            </a:prstGeom>
          </p:spPr>
          <p:txBody>
            <a:bodyPr wrap="square">
              <a:spAutoFit/>
            </a:bodyPr>
            <a:p>
              <a:pPr defTabSz="685800"/>
              <a:r>
                <a:rPr lang="zh-CN" altLang="en-US" sz="2000" b="1" kern="0">
                  <a:solidFill>
                    <a:schemeClr val="tx1">
                      <a:lumMod val="75000"/>
                      <a:lumOff val="25000"/>
                    </a:schemeClr>
                  </a:solidFill>
                  <a:latin typeface="微软雅黑" panose="020B0503020204020204" charset="-122"/>
                  <a:ea typeface="微软雅黑" panose="020B0503020204020204" charset="-122"/>
                </a:rPr>
                <a:t>活动分析</a:t>
              </a:r>
              <a:endParaRPr lang="zh-CN" altLang="en-US" sz="2000" b="1" kern="0">
                <a:solidFill>
                  <a:schemeClr val="tx1">
                    <a:lumMod val="75000"/>
                    <a:lumOff val="25000"/>
                  </a:schemeClr>
                </a:solidFill>
                <a:latin typeface="微软雅黑" panose="020B0503020204020204" charset="-122"/>
                <a:ea typeface="微软雅黑" panose="020B0503020204020204" charset="-122"/>
              </a:endParaRPr>
            </a:p>
          </p:txBody>
        </p:sp>
        <p:sp>
          <p:nvSpPr>
            <p:cNvPr id="44" name="矩形 43"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10327" y="5699"/>
              <a:ext cx="3305" cy="950"/>
            </a:xfrm>
            <a:prstGeom prst="rect">
              <a:avLst/>
            </a:prstGeom>
          </p:spPr>
          <p:txBody>
            <a:bodyPr wrap="square">
              <a:spAutoFit/>
            </a:bodyPr>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45" name="PA_矩形 8"/>
            <p:cNvSpPr/>
            <p:nvPr>
              <p:custDataLst>
                <p:tags r:id="rId4"/>
              </p:custDataLst>
            </p:nvPr>
          </p:nvSpPr>
          <p:spPr>
            <a:xfrm>
              <a:off x="10327" y="5273"/>
              <a:ext cx="2647" cy="463"/>
            </a:xfrm>
            <a:prstGeom prst="rect">
              <a:avLst/>
            </a:prstGeom>
          </p:spPr>
          <p:txBody>
            <a:bodyPr wrap="square">
              <a:spAutoFit/>
            </a:bodyPr>
            <a:p>
              <a:pPr defTabSz="685800"/>
              <a:r>
                <a:rPr lang="zh-CN" altLang="en-US" sz="2000" b="1" kern="0">
                  <a:solidFill>
                    <a:schemeClr val="tx1">
                      <a:lumMod val="75000"/>
                      <a:lumOff val="25000"/>
                    </a:schemeClr>
                  </a:solidFill>
                  <a:latin typeface="微软雅黑" panose="020B0503020204020204" charset="-122"/>
                  <a:ea typeface="微软雅黑" panose="020B0503020204020204" charset="-122"/>
                </a:rPr>
                <a:t>活动分析</a:t>
              </a:r>
              <a:endParaRPr lang="zh-CN" altLang="en-US" sz="2000" b="1" ker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flipH="1">
            <a:off x="-4" y="3429001"/>
            <a:ext cx="12192001" cy="2533650"/>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Rectangle 13"/>
          <p:cNvSpPr/>
          <p:nvPr/>
        </p:nvSpPr>
        <p:spPr>
          <a:xfrm>
            <a:off x="839926" y="4095661"/>
            <a:ext cx="4255984" cy="1476375"/>
          </a:xfrm>
          <a:prstGeom prst="rect">
            <a:avLst/>
          </a:prstGeom>
        </p:spPr>
        <p:txBody>
          <a:bodyPr wrap="square">
            <a:spAutoFit/>
          </a:bodyPr>
          <a:lstStyle/>
          <a:p>
            <a:pPr algn="just" fontAlgn="auto">
              <a:lnSpc>
                <a:spcPct val="150000"/>
              </a:lnSpc>
            </a:pPr>
            <a:r>
              <a:rPr lang="zh-CN" altLang="en-US" sz="1200">
                <a:solidFill>
                  <a:schemeClr val="bg1"/>
                </a:solidFill>
                <a:latin typeface="+mj-lt"/>
                <a:ea typeface="思源黑体 CN Light" panose="020B0300000000000000" charset="-122"/>
                <a:cs typeface="+mj-lt"/>
                <a:sym typeface="+mn-ea"/>
              </a:rPr>
              <a:t>I walked through many mountains, walked through many waters, and knew many people. The only thing that really makes me tempted is that you see me at the moment. But there is not too much extravagant hopeI walked through many mountains, walked through many waters</a:t>
            </a:r>
            <a:endParaRPr lang="en-ID" sz="1200" dirty="0">
              <a:solidFill>
                <a:schemeClr val="bg1"/>
              </a:solidFill>
              <a:latin typeface="+mj-lt"/>
              <a:ea typeface="Lato Black" panose="020F0502020204030203" pitchFamily="34" charset="0"/>
              <a:cs typeface="+mj-lt"/>
            </a:endParaRPr>
          </a:p>
        </p:txBody>
      </p:sp>
      <p:pic>
        <p:nvPicPr>
          <p:cNvPr id="5" name="图片 4"/>
          <p:cNvPicPr>
            <a:picLocks noChangeAspect="1"/>
          </p:cNvPicPr>
          <p:nvPr/>
        </p:nvPicPr>
        <p:blipFill>
          <a:blip r:embed="rId1"/>
          <a:stretch>
            <a:fillRect/>
          </a:stretch>
        </p:blipFill>
        <p:spPr>
          <a:xfrm>
            <a:off x="5705475" y="0"/>
            <a:ext cx="6257925" cy="6875145"/>
          </a:xfrm>
          <a:prstGeom prst="trapezoid">
            <a:avLst/>
          </a:prstGeom>
        </p:spPr>
      </p:pic>
      <p:sp>
        <p:nvSpPr>
          <p:cNvPr id="44" name="矩形 43"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965882" y="2243183"/>
            <a:ext cx="2848155" cy="818696"/>
          </a:xfrm>
          <a:prstGeom prst="rect">
            <a:avLst/>
          </a:prstGeom>
        </p:spPr>
        <p:txBody>
          <a:bodyPr wrap="square">
            <a:spAutoFit/>
          </a:bodyPr>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43" name="文本框 42"/>
          <p:cNvSpPr txBox="1"/>
          <p:nvPr/>
        </p:nvSpPr>
        <p:spPr>
          <a:xfrm>
            <a:off x="3942219" y="2292195"/>
            <a:ext cx="1877437" cy="769441"/>
          </a:xfrm>
          <a:prstGeom prst="rect">
            <a:avLst/>
          </a:prstGeom>
          <a:noFill/>
        </p:spPr>
        <p:txBody>
          <a:bodyPr wrap="none" rtlCol="0">
            <a:spAutoFit/>
          </a:bodyPr>
          <a:p>
            <a:r>
              <a:rPr lang="zh-CN" altLang="en-US" sz="4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主标题</a:t>
            </a:r>
            <a:endParaRPr lang="zh-CN" altLang="en-US" sz="4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grpSp>
        <p:nvGrpSpPr>
          <p:cNvPr id="7" name="组合 6"/>
          <p:cNvGrpSpPr/>
          <p:nvPr/>
        </p:nvGrpSpPr>
        <p:grpSpPr>
          <a:xfrm>
            <a:off x="518160" y="309245"/>
            <a:ext cx="3291840" cy="705485"/>
            <a:chOff x="10725" y="3855"/>
            <a:chExt cx="5184" cy="1111"/>
          </a:xfrm>
        </p:grpSpPr>
        <p:sp>
          <p:nvSpPr>
            <p:cNvPr id="8" name="文本框 7"/>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9"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descr="未标题-1"/>
          <p:cNvPicPr>
            <a:picLocks noChangeAspect="1"/>
          </p:cNvPicPr>
          <p:nvPr/>
        </p:nvPicPr>
        <p:blipFill>
          <a:blip r:embed="rId1"/>
          <a:srcRect l="5688" r="19458" b="49603"/>
          <a:stretch>
            <a:fillRect/>
          </a:stretch>
        </p:blipFill>
        <p:spPr>
          <a:xfrm flipH="1">
            <a:off x="5784850" y="-20955"/>
            <a:ext cx="6407150" cy="3317875"/>
          </a:xfrm>
          <a:prstGeom prst="rect">
            <a:avLst/>
          </a:prstGeom>
        </p:spPr>
      </p:pic>
      <p:sp>
        <p:nvSpPr>
          <p:cNvPr id="3" name="Rectangle 8"/>
          <p:cNvSpPr/>
          <p:nvPr/>
        </p:nvSpPr>
        <p:spPr>
          <a:xfrm flipH="1">
            <a:off x="7593330" y="1273175"/>
            <a:ext cx="2009775" cy="3521710"/>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latin typeface="+mj-lt"/>
              <a:cs typeface="+mj-lt"/>
            </a:endParaRPr>
          </a:p>
        </p:txBody>
      </p:sp>
      <p:sp>
        <p:nvSpPr>
          <p:cNvPr id="9" name="Rectangle 8"/>
          <p:cNvSpPr/>
          <p:nvPr/>
        </p:nvSpPr>
        <p:spPr>
          <a:xfrm flipH="1">
            <a:off x="-13970" y="3419341"/>
            <a:ext cx="12219520" cy="2557004"/>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j-lt"/>
              <a:cs typeface="+mj-lt"/>
            </a:endParaRPr>
          </a:p>
        </p:txBody>
      </p:sp>
      <p:pic>
        <p:nvPicPr>
          <p:cNvPr id="4" name="Picture 3"/>
          <p:cNvPicPr>
            <a:picLocks noChangeAspect="1"/>
          </p:cNvPicPr>
          <p:nvPr/>
        </p:nvPicPr>
        <p:blipFill rotWithShape="1">
          <a:blip r:embed="rId2"/>
          <a:srcRect/>
          <a:stretch>
            <a:fillRect/>
          </a:stretch>
        </p:blipFill>
        <p:spPr>
          <a:xfrm>
            <a:off x="4830406" y="-1009987"/>
            <a:ext cx="9013372" cy="7867987"/>
          </a:xfrm>
          <a:prstGeom prst="rect">
            <a:avLst/>
          </a:prstGeom>
        </p:spPr>
      </p:pic>
      <p:pic>
        <p:nvPicPr>
          <p:cNvPr id="2" name="图片 1" descr="未标题-1.png3"/>
          <p:cNvPicPr>
            <a:picLocks noChangeAspect="1"/>
          </p:cNvPicPr>
          <p:nvPr/>
        </p:nvPicPr>
        <p:blipFill>
          <a:blip r:embed="rId3"/>
          <a:srcRect l="23789" t="18225" r="21625" b="24158"/>
          <a:stretch>
            <a:fillRect/>
          </a:stretch>
        </p:blipFill>
        <p:spPr>
          <a:xfrm rot="5400000">
            <a:off x="7001510" y="1910080"/>
            <a:ext cx="3194050" cy="2247900"/>
          </a:xfrm>
          <a:prstGeom prst="rect">
            <a:avLst/>
          </a:prstGeom>
        </p:spPr>
      </p:pic>
      <p:sp>
        <p:nvSpPr>
          <p:cNvPr id="42" name="文本框 41"/>
          <p:cNvSpPr txBox="1"/>
          <p:nvPr/>
        </p:nvSpPr>
        <p:spPr>
          <a:xfrm>
            <a:off x="1508258" y="4345171"/>
            <a:ext cx="3154680" cy="368300"/>
          </a:xfrm>
          <a:prstGeom prst="rect">
            <a:avLst/>
          </a:prstGeom>
          <a:noFill/>
        </p:spPr>
        <p:txBody>
          <a:bodyPr wrap="none" rtlCol="0">
            <a:spAutoFit/>
          </a:bodyPr>
          <a:p>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项目</a:t>
            </a:r>
            <a:r>
              <a:rPr lang="zh-CN" altLang="en-US"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描述，此处</a:t>
            </a:r>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添加简短说明</a:t>
            </a:r>
            <a:endPar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8" name="文本框 47"/>
          <p:cNvSpPr txBox="1"/>
          <p:nvPr/>
        </p:nvSpPr>
        <p:spPr>
          <a:xfrm>
            <a:off x="1777562" y="3694790"/>
            <a:ext cx="2621280" cy="583565"/>
          </a:xfrm>
          <a:prstGeom prst="rect">
            <a:avLst/>
          </a:prstGeom>
          <a:noFill/>
        </p:spPr>
        <p:txBody>
          <a:bodyPr wrap="none" rtlCol="0">
            <a:spAutoFit/>
          </a:bodyPr>
          <a:p>
            <a:r>
              <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rPr>
              <a:t>输入标题内容</a:t>
            </a:r>
            <a:endPar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endParaRPr>
          </a:p>
        </p:txBody>
      </p:sp>
      <p:cxnSp>
        <p:nvCxnSpPr>
          <p:cNvPr id="45" name="直接连接符 44"/>
          <p:cNvCxnSpPr/>
          <p:nvPr/>
        </p:nvCxnSpPr>
        <p:spPr>
          <a:xfrm rot="155691" flipV="1">
            <a:off x="2114248" y="1276859"/>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55691" flipV="1">
            <a:off x="3454379" y="2616991"/>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2423838" y="1608356"/>
            <a:ext cx="1354327" cy="1354328"/>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03</a:t>
            </a:r>
            <a:endPar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53" name="椭圆 52"/>
          <p:cNvSpPr/>
          <p:nvPr/>
        </p:nvSpPr>
        <p:spPr>
          <a:xfrm>
            <a:off x="3410588" y="1587764"/>
            <a:ext cx="398145" cy="398146"/>
          </a:xfrm>
          <a:prstGeom prst="ellipse">
            <a:avLst/>
          </a:prstGeom>
          <a:solidFill>
            <a:srgbClr val="DDAC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518160" y="334645"/>
            <a:ext cx="3291840" cy="705485"/>
            <a:chOff x="10725" y="3855"/>
            <a:chExt cx="5184" cy="1111"/>
          </a:xfrm>
        </p:grpSpPr>
        <p:sp>
          <p:nvSpPr>
            <p:cNvPr id="8" name="文本框 7"/>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9"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
        <p:nvSpPr>
          <p:cNvPr id="45" name="椭圆形标注 9"/>
          <p:cNvSpPr/>
          <p:nvPr/>
        </p:nvSpPr>
        <p:spPr>
          <a:xfrm>
            <a:off x="5063319" y="2977153"/>
            <a:ext cx="997140" cy="981056"/>
          </a:xfrm>
          <a:prstGeom prst="wedgeEllipseCallout">
            <a:avLst>
              <a:gd name="adj1" fmla="val -44146"/>
              <a:gd name="adj2" fmla="val 52664"/>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29" name="文本框 28"/>
          <p:cNvSpPr txBox="1"/>
          <p:nvPr/>
        </p:nvSpPr>
        <p:spPr>
          <a:xfrm>
            <a:off x="4956595" y="4217093"/>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0" name="文本框 29"/>
          <p:cNvSpPr txBox="1"/>
          <p:nvPr/>
        </p:nvSpPr>
        <p:spPr>
          <a:xfrm>
            <a:off x="4436110" y="4714240"/>
            <a:ext cx="2250440" cy="1198880"/>
          </a:xfrm>
          <a:prstGeom prst="rect">
            <a:avLst/>
          </a:prstGeom>
          <a:noFill/>
        </p:spPr>
        <p:txBody>
          <a:bodyPr wrap="square" rtlCol="0">
            <a:spAutoFit/>
          </a:bodyPr>
          <a:p>
            <a:pPr fontAlgn="base">
              <a:lnSpc>
                <a:spcPct val="150000"/>
              </a:lnSpc>
              <a:spcBef>
                <a:spcPct val="0"/>
              </a:spcBef>
              <a:spcAft>
                <a:spcPct val="0"/>
              </a:spcAft>
              <a:defRPr/>
            </a:pPr>
            <a:r>
              <a:rPr lang="en-US" altLang="zh-CN" sz="12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lang="en-US" altLang="zh-CN"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44" name="arrow-pointing-left-circular-button_20407"/>
          <p:cNvSpPr>
            <a:spLocks noChangeAspect="1"/>
          </p:cNvSpPr>
          <p:nvPr/>
        </p:nvSpPr>
        <p:spPr bwMode="auto">
          <a:xfrm>
            <a:off x="5309397" y="3215510"/>
            <a:ext cx="504985" cy="504342"/>
          </a:xfrm>
          <a:custGeom>
            <a:avLst/>
            <a:gdLst>
              <a:gd name="T0" fmla="*/ 2307 w 4612"/>
              <a:gd name="T1" fmla="*/ 4614 h 4614"/>
              <a:gd name="T2" fmla="*/ 0 w 4612"/>
              <a:gd name="T3" fmla="*/ 2307 h 4614"/>
              <a:gd name="T4" fmla="*/ 2307 w 4612"/>
              <a:gd name="T5" fmla="*/ 0 h 4614"/>
              <a:gd name="T6" fmla="*/ 4612 w 4612"/>
              <a:gd name="T7" fmla="*/ 2227 h 4614"/>
              <a:gd name="T8" fmla="*/ 2031 w 4612"/>
              <a:gd name="T9" fmla="*/ 2222 h 4614"/>
              <a:gd name="T10" fmla="*/ 2479 w 4612"/>
              <a:gd name="T11" fmla="*/ 1775 h 4614"/>
              <a:gd name="T12" fmla="*/ 2367 w 4612"/>
              <a:gd name="T13" fmla="*/ 1662 h 4614"/>
              <a:gd name="T14" fmla="*/ 1727 w 4612"/>
              <a:gd name="T15" fmla="*/ 2302 h 4614"/>
              <a:gd name="T16" fmla="*/ 2378 w 4612"/>
              <a:gd name="T17" fmla="*/ 2952 h 4614"/>
              <a:gd name="T18" fmla="*/ 2490 w 4612"/>
              <a:gd name="T19" fmla="*/ 2840 h 4614"/>
              <a:gd name="T20" fmla="*/ 2032 w 4612"/>
              <a:gd name="T21" fmla="*/ 2381 h 4614"/>
              <a:gd name="T22" fmla="*/ 4612 w 4612"/>
              <a:gd name="T23" fmla="*/ 2387 h 4614"/>
              <a:gd name="T24" fmla="*/ 2307 w 4612"/>
              <a:gd name="T25" fmla="*/ 4614 h 4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2" h="4614">
                <a:moveTo>
                  <a:pt x="2307" y="4614"/>
                </a:moveTo>
                <a:cubicBezTo>
                  <a:pt x="1035" y="4614"/>
                  <a:pt x="0" y="3579"/>
                  <a:pt x="0" y="2307"/>
                </a:cubicBezTo>
                <a:cubicBezTo>
                  <a:pt x="0" y="1035"/>
                  <a:pt x="1035" y="0"/>
                  <a:pt x="2307" y="0"/>
                </a:cubicBezTo>
                <a:cubicBezTo>
                  <a:pt x="3553" y="0"/>
                  <a:pt x="4570" y="992"/>
                  <a:pt x="4612" y="2227"/>
                </a:cubicBezTo>
                <a:lnTo>
                  <a:pt x="2031" y="2222"/>
                </a:lnTo>
                <a:lnTo>
                  <a:pt x="2479" y="1775"/>
                </a:lnTo>
                <a:lnTo>
                  <a:pt x="2367" y="1662"/>
                </a:lnTo>
                <a:lnTo>
                  <a:pt x="1727" y="2302"/>
                </a:lnTo>
                <a:lnTo>
                  <a:pt x="2378" y="2952"/>
                </a:lnTo>
                <a:lnTo>
                  <a:pt x="2490" y="2840"/>
                </a:lnTo>
                <a:lnTo>
                  <a:pt x="2032" y="2381"/>
                </a:lnTo>
                <a:lnTo>
                  <a:pt x="4612" y="2387"/>
                </a:lnTo>
                <a:cubicBezTo>
                  <a:pt x="4570" y="3622"/>
                  <a:pt x="3553" y="4614"/>
                  <a:pt x="2307" y="4614"/>
                </a:cubicBezTo>
                <a:close/>
              </a:path>
            </a:pathLst>
          </a:custGeom>
          <a:solidFill>
            <a:schemeClr val="bg1"/>
          </a:solidFill>
          <a:ln>
            <a:noFill/>
          </a:ln>
        </p:spPr>
        <p:txBody>
          <a:bodyPr/>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47" name="椭圆形标注 9"/>
          <p:cNvSpPr/>
          <p:nvPr/>
        </p:nvSpPr>
        <p:spPr>
          <a:xfrm>
            <a:off x="9741999" y="2977153"/>
            <a:ext cx="997140" cy="981056"/>
          </a:xfrm>
          <a:prstGeom prst="wedgeEllipseCallout">
            <a:avLst>
              <a:gd name="adj1" fmla="val -44146"/>
              <a:gd name="adj2" fmla="val 52664"/>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48" name="文本框 47"/>
          <p:cNvSpPr txBox="1"/>
          <p:nvPr/>
        </p:nvSpPr>
        <p:spPr>
          <a:xfrm>
            <a:off x="9635275" y="4217093"/>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49" name="文本框 48"/>
          <p:cNvSpPr txBox="1"/>
          <p:nvPr/>
        </p:nvSpPr>
        <p:spPr>
          <a:xfrm>
            <a:off x="9114790" y="4714240"/>
            <a:ext cx="2250440" cy="1198880"/>
          </a:xfrm>
          <a:prstGeom prst="rect">
            <a:avLst/>
          </a:prstGeom>
          <a:noFill/>
        </p:spPr>
        <p:txBody>
          <a:bodyPr wrap="square" rtlCol="0">
            <a:spAutoFit/>
          </a:bodyPr>
          <a:p>
            <a:pPr fontAlgn="base">
              <a:lnSpc>
                <a:spcPct val="150000"/>
              </a:lnSpc>
              <a:spcBef>
                <a:spcPct val="0"/>
              </a:spcBef>
              <a:spcAft>
                <a:spcPct val="0"/>
              </a:spcAft>
              <a:defRPr/>
            </a:pPr>
            <a:r>
              <a:rPr lang="en-US" altLang="zh-CN" sz="12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lang="en-US" altLang="zh-CN"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50" name="arrow-pointing-left-circular-button_20407"/>
          <p:cNvSpPr>
            <a:spLocks noChangeAspect="1"/>
          </p:cNvSpPr>
          <p:nvPr/>
        </p:nvSpPr>
        <p:spPr bwMode="auto">
          <a:xfrm>
            <a:off x="9988077" y="3215510"/>
            <a:ext cx="504985" cy="504342"/>
          </a:xfrm>
          <a:custGeom>
            <a:avLst/>
            <a:gdLst>
              <a:gd name="T0" fmla="*/ 2307 w 4612"/>
              <a:gd name="T1" fmla="*/ 4614 h 4614"/>
              <a:gd name="T2" fmla="*/ 0 w 4612"/>
              <a:gd name="T3" fmla="*/ 2307 h 4614"/>
              <a:gd name="T4" fmla="*/ 2307 w 4612"/>
              <a:gd name="T5" fmla="*/ 0 h 4614"/>
              <a:gd name="T6" fmla="*/ 4612 w 4612"/>
              <a:gd name="T7" fmla="*/ 2227 h 4614"/>
              <a:gd name="T8" fmla="*/ 2031 w 4612"/>
              <a:gd name="T9" fmla="*/ 2222 h 4614"/>
              <a:gd name="T10" fmla="*/ 2479 w 4612"/>
              <a:gd name="T11" fmla="*/ 1775 h 4614"/>
              <a:gd name="T12" fmla="*/ 2367 w 4612"/>
              <a:gd name="T13" fmla="*/ 1662 h 4614"/>
              <a:gd name="T14" fmla="*/ 1727 w 4612"/>
              <a:gd name="T15" fmla="*/ 2302 h 4614"/>
              <a:gd name="T16" fmla="*/ 2378 w 4612"/>
              <a:gd name="T17" fmla="*/ 2952 h 4614"/>
              <a:gd name="T18" fmla="*/ 2490 w 4612"/>
              <a:gd name="T19" fmla="*/ 2840 h 4614"/>
              <a:gd name="T20" fmla="*/ 2032 w 4612"/>
              <a:gd name="T21" fmla="*/ 2381 h 4614"/>
              <a:gd name="T22" fmla="*/ 4612 w 4612"/>
              <a:gd name="T23" fmla="*/ 2387 h 4614"/>
              <a:gd name="T24" fmla="*/ 2307 w 4612"/>
              <a:gd name="T25" fmla="*/ 4614 h 4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2" h="4614">
                <a:moveTo>
                  <a:pt x="2307" y="4614"/>
                </a:moveTo>
                <a:cubicBezTo>
                  <a:pt x="1035" y="4614"/>
                  <a:pt x="0" y="3579"/>
                  <a:pt x="0" y="2307"/>
                </a:cubicBezTo>
                <a:cubicBezTo>
                  <a:pt x="0" y="1035"/>
                  <a:pt x="1035" y="0"/>
                  <a:pt x="2307" y="0"/>
                </a:cubicBezTo>
                <a:cubicBezTo>
                  <a:pt x="3553" y="0"/>
                  <a:pt x="4570" y="992"/>
                  <a:pt x="4612" y="2227"/>
                </a:cubicBezTo>
                <a:lnTo>
                  <a:pt x="2031" y="2222"/>
                </a:lnTo>
                <a:lnTo>
                  <a:pt x="2479" y="1775"/>
                </a:lnTo>
                <a:lnTo>
                  <a:pt x="2367" y="1662"/>
                </a:lnTo>
                <a:lnTo>
                  <a:pt x="1727" y="2302"/>
                </a:lnTo>
                <a:lnTo>
                  <a:pt x="2378" y="2952"/>
                </a:lnTo>
                <a:lnTo>
                  <a:pt x="2490" y="2840"/>
                </a:lnTo>
                <a:lnTo>
                  <a:pt x="2032" y="2381"/>
                </a:lnTo>
                <a:lnTo>
                  <a:pt x="4612" y="2387"/>
                </a:lnTo>
                <a:cubicBezTo>
                  <a:pt x="4570" y="3622"/>
                  <a:pt x="3553" y="4614"/>
                  <a:pt x="2307" y="4614"/>
                </a:cubicBezTo>
                <a:close/>
              </a:path>
            </a:pathLst>
          </a:custGeom>
          <a:solidFill>
            <a:schemeClr val="bg1"/>
          </a:solidFill>
          <a:ln>
            <a:noFill/>
          </a:ln>
        </p:spPr>
        <p:txBody>
          <a:bodyPr/>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52" name="椭圆形标注 9"/>
          <p:cNvSpPr/>
          <p:nvPr/>
        </p:nvSpPr>
        <p:spPr>
          <a:xfrm>
            <a:off x="7402659" y="2977153"/>
            <a:ext cx="997140" cy="981056"/>
          </a:xfrm>
          <a:prstGeom prst="wedgeEllipseCallout">
            <a:avLst>
              <a:gd name="adj1" fmla="val -44146"/>
              <a:gd name="adj2" fmla="val 52664"/>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53" name="文本框 52"/>
          <p:cNvSpPr txBox="1"/>
          <p:nvPr/>
        </p:nvSpPr>
        <p:spPr>
          <a:xfrm>
            <a:off x="7295935" y="4217093"/>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54" name="文本框 53"/>
          <p:cNvSpPr txBox="1"/>
          <p:nvPr/>
        </p:nvSpPr>
        <p:spPr>
          <a:xfrm>
            <a:off x="6775450" y="4714240"/>
            <a:ext cx="2250440" cy="1198880"/>
          </a:xfrm>
          <a:prstGeom prst="rect">
            <a:avLst/>
          </a:prstGeom>
          <a:noFill/>
        </p:spPr>
        <p:txBody>
          <a:bodyPr wrap="square" rtlCol="0">
            <a:spAutoFit/>
          </a:bodyPr>
          <a:p>
            <a:pPr fontAlgn="base">
              <a:lnSpc>
                <a:spcPct val="150000"/>
              </a:lnSpc>
              <a:spcBef>
                <a:spcPct val="0"/>
              </a:spcBef>
              <a:spcAft>
                <a:spcPct val="0"/>
              </a:spcAft>
              <a:defRPr/>
            </a:pPr>
            <a:r>
              <a:rPr lang="en-US" altLang="zh-CN" sz="12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lang="en-US" altLang="zh-CN"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55" name="arrow-pointing-left-circular-button_20407"/>
          <p:cNvSpPr>
            <a:spLocks noChangeAspect="1"/>
          </p:cNvSpPr>
          <p:nvPr/>
        </p:nvSpPr>
        <p:spPr bwMode="auto">
          <a:xfrm>
            <a:off x="7648737" y="3215510"/>
            <a:ext cx="504985" cy="504342"/>
          </a:xfrm>
          <a:custGeom>
            <a:avLst/>
            <a:gdLst>
              <a:gd name="T0" fmla="*/ 2307 w 4612"/>
              <a:gd name="T1" fmla="*/ 4614 h 4614"/>
              <a:gd name="T2" fmla="*/ 0 w 4612"/>
              <a:gd name="T3" fmla="*/ 2307 h 4614"/>
              <a:gd name="T4" fmla="*/ 2307 w 4612"/>
              <a:gd name="T5" fmla="*/ 0 h 4614"/>
              <a:gd name="T6" fmla="*/ 4612 w 4612"/>
              <a:gd name="T7" fmla="*/ 2227 h 4614"/>
              <a:gd name="T8" fmla="*/ 2031 w 4612"/>
              <a:gd name="T9" fmla="*/ 2222 h 4614"/>
              <a:gd name="T10" fmla="*/ 2479 w 4612"/>
              <a:gd name="T11" fmla="*/ 1775 h 4614"/>
              <a:gd name="T12" fmla="*/ 2367 w 4612"/>
              <a:gd name="T13" fmla="*/ 1662 h 4614"/>
              <a:gd name="T14" fmla="*/ 1727 w 4612"/>
              <a:gd name="T15" fmla="*/ 2302 h 4614"/>
              <a:gd name="T16" fmla="*/ 2378 w 4612"/>
              <a:gd name="T17" fmla="*/ 2952 h 4614"/>
              <a:gd name="T18" fmla="*/ 2490 w 4612"/>
              <a:gd name="T19" fmla="*/ 2840 h 4614"/>
              <a:gd name="T20" fmla="*/ 2032 w 4612"/>
              <a:gd name="T21" fmla="*/ 2381 h 4614"/>
              <a:gd name="T22" fmla="*/ 4612 w 4612"/>
              <a:gd name="T23" fmla="*/ 2387 h 4614"/>
              <a:gd name="T24" fmla="*/ 2307 w 4612"/>
              <a:gd name="T25" fmla="*/ 4614 h 4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2" h="4614">
                <a:moveTo>
                  <a:pt x="2307" y="4614"/>
                </a:moveTo>
                <a:cubicBezTo>
                  <a:pt x="1035" y="4614"/>
                  <a:pt x="0" y="3579"/>
                  <a:pt x="0" y="2307"/>
                </a:cubicBezTo>
                <a:cubicBezTo>
                  <a:pt x="0" y="1035"/>
                  <a:pt x="1035" y="0"/>
                  <a:pt x="2307" y="0"/>
                </a:cubicBezTo>
                <a:cubicBezTo>
                  <a:pt x="3553" y="0"/>
                  <a:pt x="4570" y="992"/>
                  <a:pt x="4612" y="2227"/>
                </a:cubicBezTo>
                <a:lnTo>
                  <a:pt x="2031" y="2222"/>
                </a:lnTo>
                <a:lnTo>
                  <a:pt x="2479" y="1775"/>
                </a:lnTo>
                <a:lnTo>
                  <a:pt x="2367" y="1662"/>
                </a:lnTo>
                <a:lnTo>
                  <a:pt x="1727" y="2302"/>
                </a:lnTo>
                <a:lnTo>
                  <a:pt x="2378" y="2952"/>
                </a:lnTo>
                <a:lnTo>
                  <a:pt x="2490" y="2840"/>
                </a:lnTo>
                <a:lnTo>
                  <a:pt x="2032" y="2381"/>
                </a:lnTo>
                <a:lnTo>
                  <a:pt x="4612" y="2387"/>
                </a:lnTo>
                <a:cubicBezTo>
                  <a:pt x="4570" y="3622"/>
                  <a:pt x="3553" y="4614"/>
                  <a:pt x="2307" y="4614"/>
                </a:cubicBezTo>
                <a:close/>
              </a:path>
            </a:pathLst>
          </a:custGeom>
          <a:solidFill>
            <a:schemeClr val="bg1"/>
          </a:solidFill>
          <a:ln>
            <a:noFill/>
          </a:ln>
        </p:spPr>
        <p:txBody>
          <a:bodyPr/>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58" name="文本框 57"/>
          <p:cNvSpPr txBox="1"/>
          <p:nvPr/>
        </p:nvSpPr>
        <p:spPr>
          <a:xfrm>
            <a:off x="932320" y="3180299"/>
            <a:ext cx="3037626" cy="2733040"/>
          </a:xfrm>
          <a:prstGeom prst="rect">
            <a:avLst/>
          </a:prstGeom>
          <a:noFill/>
        </p:spPr>
        <p:txBody>
          <a:bodyPr wrap="square" rtlCol="0">
            <a:spAutoFit/>
          </a:bodyPr>
          <a:p>
            <a:pPr>
              <a:lnSpc>
                <a:spcPts val="2000"/>
              </a:lnSpc>
            </a:pPr>
            <a:r>
              <a:rPr lang="en-US" altLang="zh-CN" sz="14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a:p>
            <a:pPr fontAlgn="base">
              <a:lnSpc>
                <a:spcPct val="150000"/>
              </a:lnSpc>
              <a:spcBef>
                <a:spcPct val="0"/>
              </a:spcBef>
              <a:spcAft>
                <a:spcPct val="0"/>
              </a:spcAft>
              <a:defRPr/>
            </a:pPr>
            <a:b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rPr>
            </a:br>
            <a:r>
              <a:rPr lang="en-US" altLang="zh-CN" sz="14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egoe UI" panose="020B0502040204020203" pitchFamily="34" charset="0"/>
            </a:endParaRPr>
          </a:p>
        </p:txBody>
      </p:sp>
      <p:sp>
        <p:nvSpPr>
          <p:cNvPr id="61" name="椭圆 60"/>
          <p:cNvSpPr/>
          <p:nvPr/>
        </p:nvSpPr>
        <p:spPr>
          <a:xfrm>
            <a:off x="2452628" y="2076722"/>
            <a:ext cx="398145" cy="398146"/>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62" name="文本框 61"/>
          <p:cNvSpPr txBox="1"/>
          <p:nvPr/>
        </p:nvSpPr>
        <p:spPr>
          <a:xfrm>
            <a:off x="913270" y="2125111"/>
            <a:ext cx="1877437" cy="769441"/>
          </a:xfrm>
          <a:prstGeom prst="rect">
            <a:avLst/>
          </a:prstGeom>
          <a:noFill/>
        </p:spPr>
        <p:txBody>
          <a:bodyPr wrap="none" rtlCol="0">
            <a:spAutoFit/>
          </a:bodyPr>
          <a:p>
            <a:r>
              <a:rPr lang="zh-CN" altLang="en-US" sz="4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主标题</a:t>
            </a:r>
            <a:endParaRPr lang="zh-CN" altLang="en-US" sz="44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cxnSp>
        <p:nvCxnSpPr>
          <p:cNvPr id="64" name="直接连接符 63"/>
          <p:cNvCxnSpPr/>
          <p:nvPr/>
        </p:nvCxnSpPr>
        <p:spPr>
          <a:xfrm flipV="1">
            <a:off x="6571630" y="3376617"/>
            <a:ext cx="351481" cy="343235"/>
          </a:xfrm>
          <a:prstGeom prst="line">
            <a:avLst/>
          </a:prstGeom>
          <a:ln w="63500" cap="rnd" cmpd="sng">
            <a:solidFill>
              <a:srgbClr val="DDAC7F"/>
            </a:solidFill>
            <a:roun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6540007" y="3349030"/>
            <a:ext cx="310444" cy="303161"/>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8940088" y="3376617"/>
            <a:ext cx="351481" cy="343235"/>
          </a:xfrm>
          <a:prstGeom prst="line">
            <a:avLst/>
          </a:prstGeom>
          <a:ln w="63500" cap="rnd" cmpd="sng">
            <a:solidFill>
              <a:srgbClr val="DDAC7F"/>
            </a:solidFill>
            <a:round/>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8908465" y="3349030"/>
            <a:ext cx="310444" cy="303161"/>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7315200" y="0"/>
            <a:ext cx="4876800" cy="6858000"/>
          </a:xfrm>
          <a:prstGeom prst="rect">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53452" y="1070811"/>
            <a:ext cx="9168064" cy="50652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5" name="TextBox 4"/>
          <p:cNvSpPr txBox="1"/>
          <p:nvPr/>
        </p:nvSpPr>
        <p:spPr>
          <a:xfrm rot="5400000">
            <a:off x="8424096" y="2872784"/>
            <a:ext cx="5065294" cy="1322070"/>
          </a:xfrm>
          <a:prstGeom prst="rect">
            <a:avLst/>
          </a:prstGeom>
          <a:noFill/>
          <a:effectLst/>
        </p:spPr>
        <p:txBody>
          <a:bodyPr wrap="square" rtlCol="0">
            <a:spAutoFit/>
          </a:bodyPr>
          <a:lstStyle/>
          <a:p>
            <a:pPr algn="ctr"/>
            <a:r>
              <a:rPr lang="zh-CN" altLang="en-US" sz="4000">
                <a:solidFill>
                  <a:schemeClr val="bg1"/>
                </a:solidFill>
                <a:latin typeface="思源宋体 Heavy" panose="02020900000000000000" charset="-122"/>
                <a:ea typeface="思源宋体 Heavy" panose="02020900000000000000" charset="-122"/>
                <a:sym typeface="+mn-ea"/>
              </a:rPr>
              <a:t>我是正宗的玫红色</a:t>
            </a:r>
            <a:r>
              <a:rPr lang="en-US" altLang="zh-CN" sz="4000">
                <a:solidFill>
                  <a:schemeClr val="bg1"/>
                </a:solidFill>
                <a:latin typeface="思源宋体 Heavy" panose="02020900000000000000" charset="-122"/>
                <a:ea typeface="思源宋体 Heavy" panose="02020900000000000000" charset="-122"/>
                <a:sym typeface="+mn-ea"/>
              </a:rPr>
              <a:t>~~</a:t>
            </a:r>
            <a:endParaRPr lang="en-US" altLang="zh-CN" sz="4000">
              <a:solidFill>
                <a:schemeClr val="bg1"/>
              </a:solidFill>
              <a:latin typeface="思源宋体 Heavy" panose="02020900000000000000" charset="-122"/>
              <a:ea typeface="思源宋体 Heavy" panose="02020900000000000000" charset="-122"/>
            </a:endParaRPr>
          </a:p>
          <a:p>
            <a:pPr algn="ctr"/>
            <a:r>
              <a:rPr lang="en-US" sz="4000" spc="300" dirty="0">
                <a:solidFill>
                  <a:schemeClr val="bg1"/>
                </a:solidFill>
                <a:latin typeface="Segoe UI" panose="020B0502040204020203" pitchFamily="34" charset="0"/>
                <a:cs typeface="Segoe UI" panose="020B0502040204020203" pitchFamily="34" charset="0"/>
              </a:rPr>
              <a:t> </a:t>
            </a:r>
            <a:endParaRPr lang="en-US" sz="4000" b="1" spc="300" dirty="0">
              <a:solidFill>
                <a:schemeClr val="bg1"/>
              </a:solidFill>
              <a:latin typeface="Segoe UI" panose="020B0502040204020203" pitchFamily="34" charset="0"/>
              <a:cs typeface="Segoe UI" panose="020B0502040204020203" pitchFamily="34" charset="0"/>
            </a:endParaRPr>
          </a:p>
        </p:txBody>
      </p:sp>
      <p:sp>
        <p:nvSpPr>
          <p:cNvPr id="23" name="Rectangle 22"/>
          <p:cNvSpPr/>
          <p:nvPr/>
        </p:nvSpPr>
        <p:spPr>
          <a:xfrm>
            <a:off x="4677843" y="2084094"/>
            <a:ext cx="5117432" cy="651510"/>
          </a:xfrm>
          <a:prstGeom prst="rect">
            <a:avLst/>
          </a:prstGeom>
          <a:effectLst/>
        </p:spPr>
        <p:txBody>
          <a:bodyPr wrap="square">
            <a:spAutoFit/>
          </a:bodyPr>
          <a:lstStyle/>
          <a:p>
            <a:pPr>
              <a:lnSpc>
                <a:spcPct val="114000"/>
              </a:lnSpc>
              <a:defRPr/>
            </a:pPr>
            <a:r>
              <a:rPr lang="zh-CN" altLang="en-US" sz="1600">
                <a:solidFill>
                  <a:schemeClr val="tx1">
                    <a:lumMod val="75000"/>
                    <a:lumOff val="25000"/>
                  </a:schemeClr>
                </a:solidFill>
                <a:latin typeface="微软雅黑" panose="020B0503020204020204" charset="-122"/>
                <a:ea typeface="微软雅黑" panose="020B0503020204020204" charset="-122"/>
                <a:cs typeface="+mj-lt"/>
                <a:sym typeface="+mn-ea"/>
              </a:rPr>
              <a:t>I walked through many mountains, walked through many waters</a:t>
            </a:r>
            <a:endParaRPr lang="zh-CN" altLang="en-US" sz="1600" i="1" dirty="0">
              <a:solidFill>
                <a:schemeClr val="tx1">
                  <a:lumMod val="75000"/>
                  <a:lumOff val="25000"/>
                </a:schemeClr>
              </a:solidFill>
              <a:latin typeface="微软雅黑" panose="020B0503020204020204" charset="-122"/>
              <a:ea typeface="微软雅黑" panose="020B0503020204020204" charset="-122"/>
              <a:cs typeface="+mj-lt"/>
              <a:sym typeface="+mn-ea"/>
            </a:endParaRPr>
          </a:p>
        </p:txBody>
      </p:sp>
      <p:grpSp>
        <p:nvGrpSpPr>
          <p:cNvPr id="34" name="Group 33"/>
          <p:cNvGrpSpPr/>
          <p:nvPr/>
        </p:nvGrpSpPr>
        <p:grpSpPr>
          <a:xfrm>
            <a:off x="10995132" y="262894"/>
            <a:ext cx="936594" cy="172207"/>
            <a:chOff x="16154665" y="10189581"/>
            <a:chExt cx="1457228" cy="267933"/>
          </a:xfrm>
          <a:solidFill>
            <a:schemeClr val="bg1">
              <a:lumMod val="85000"/>
            </a:schemeClr>
          </a:solidFill>
        </p:grpSpPr>
        <p:sp>
          <p:nvSpPr>
            <p:cNvPr id="35" name="Freeform 85"/>
            <p:cNvSpPr>
              <a:spLocks noChangeArrowheads="1"/>
            </p:cNvSpPr>
            <p:nvPr userDrawn="1"/>
          </p:nvSpPr>
          <p:spPr bwMode="auto">
            <a:xfrm>
              <a:off x="16655090" y="10209366"/>
              <a:ext cx="284104" cy="228363"/>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pFill/>
            <a:ln>
              <a:noFill/>
            </a:ln>
            <a:effectLst/>
          </p:spPr>
          <p:txBody>
            <a:bodyPr wrap="none" lIns="34290" tIns="17145" rIns="34290" bIns="17145" anchor="ctr"/>
            <a:lstStyle/>
            <a:p>
              <a:endParaRPr lang="en-US" dirty="0">
                <a:solidFill>
                  <a:schemeClr val="bg1">
                    <a:alpha val="70000"/>
                  </a:schemeClr>
                </a:solidFill>
              </a:endParaRPr>
            </a:p>
          </p:txBody>
        </p:sp>
        <p:grpSp>
          <p:nvGrpSpPr>
            <p:cNvPr id="36" name="Group 35"/>
            <p:cNvGrpSpPr/>
            <p:nvPr userDrawn="1"/>
          </p:nvGrpSpPr>
          <p:grpSpPr>
            <a:xfrm>
              <a:off x="17295349" y="10202688"/>
              <a:ext cx="316544" cy="241718"/>
              <a:chOff x="10541000" y="3240088"/>
              <a:chExt cx="1282701" cy="979487"/>
            </a:xfrm>
            <a:grpFill/>
          </p:grpSpPr>
          <p:sp>
            <p:nvSpPr>
              <p:cNvPr id="38" name="Freeform 5"/>
              <p:cNvSpPr/>
              <p:nvPr userDrawn="1"/>
            </p:nvSpPr>
            <p:spPr bwMode="auto">
              <a:xfrm>
                <a:off x="10541000" y="3240088"/>
                <a:ext cx="984250" cy="979487"/>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6"/>
              <p:cNvSpPr/>
              <p:nvPr userDrawn="1"/>
            </p:nvSpPr>
            <p:spPr bwMode="auto">
              <a:xfrm>
                <a:off x="11555413" y="3581400"/>
                <a:ext cx="268288" cy="268287"/>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7" name="Freeform 75"/>
            <p:cNvSpPr>
              <a:spLocks noChangeArrowheads="1"/>
            </p:cNvSpPr>
            <p:nvPr userDrawn="1"/>
          </p:nvSpPr>
          <p:spPr bwMode="auto">
            <a:xfrm>
              <a:off x="16154665" y="10189581"/>
              <a:ext cx="144271" cy="267933"/>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pFill/>
            <a:ln>
              <a:noFill/>
            </a:ln>
            <a:effectLst/>
          </p:spPr>
          <p:txBody>
            <a:bodyPr wrap="none" lIns="34290" tIns="17145" rIns="34290" bIns="17145" anchor="ctr"/>
            <a:lstStyle/>
            <a:p>
              <a:endParaRPr lang="en-US" dirty="0">
                <a:solidFill>
                  <a:schemeClr val="bg1">
                    <a:lumMod val="85000"/>
                  </a:schemeClr>
                </a:solidFill>
              </a:endParaRPr>
            </a:p>
          </p:txBody>
        </p:sp>
      </p:grpSp>
      <p:pic>
        <p:nvPicPr>
          <p:cNvPr id="2" name="图片 1"/>
          <p:cNvPicPr>
            <a:picLocks noChangeAspect="1"/>
          </p:cNvPicPr>
          <p:nvPr/>
        </p:nvPicPr>
        <p:blipFill>
          <a:blip r:embed="rId1"/>
          <a:stretch>
            <a:fillRect/>
          </a:stretch>
        </p:blipFill>
        <p:spPr>
          <a:xfrm>
            <a:off x="401320" y="1549400"/>
            <a:ext cx="4076700" cy="4343400"/>
          </a:xfrm>
          <a:prstGeom prst="rect">
            <a:avLst/>
          </a:prstGeom>
        </p:spPr>
      </p:pic>
      <p:pic>
        <p:nvPicPr>
          <p:cNvPr id="7" name="图片 6"/>
          <p:cNvPicPr>
            <a:picLocks noChangeAspect="1"/>
          </p:cNvPicPr>
          <p:nvPr/>
        </p:nvPicPr>
        <p:blipFill>
          <a:blip r:embed="rId2"/>
          <a:stretch>
            <a:fillRect/>
          </a:stretch>
        </p:blipFill>
        <p:spPr>
          <a:xfrm>
            <a:off x="4784725" y="2863850"/>
            <a:ext cx="4095750" cy="3028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组合 7"/>
          <p:cNvGrpSpPr/>
          <p:nvPr/>
        </p:nvGrpSpPr>
        <p:grpSpPr>
          <a:xfrm>
            <a:off x="518160" y="334645"/>
            <a:ext cx="3291840" cy="705485"/>
            <a:chOff x="10725" y="3855"/>
            <a:chExt cx="5184" cy="1111"/>
          </a:xfrm>
        </p:grpSpPr>
        <p:sp>
          <p:nvSpPr>
            <p:cNvPr id="9" name="文本框 8"/>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10"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
        <p:nvSpPr>
          <p:cNvPr id="43" name="椭圆 42"/>
          <p:cNvSpPr/>
          <p:nvPr/>
        </p:nvSpPr>
        <p:spPr>
          <a:xfrm>
            <a:off x="947420" y="1983105"/>
            <a:ext cx="328930" cy="328930"/>
          </a:xfrm>
          <a:prstGeom prst="ellipse">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4" name="椭圆 43"/>
          <p:cNvSpPr/>
          <p:nvPr/>
        </p:nvSpPr>
        <p:spPr>
          <a:xfrm>
            <a:off x="4628515" y="1983105"/>
            <a:ext cx="328930" cy="328930"/>
          </a:xfrm>
          <a:prstGeom prst="ellipse">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5" name="椭圆 44"/>
          <p:cNvSpPr/>
          <p:nvPr/>
        </p:nvSpPr>
        <p:spPr>
          <a:xfrm>
            <a:off x="8613140" y="1983105"/>
            <a:ext cx="328930" cy="328930"/>
          </a:xfrm>
          <a:prstGeom prst="ellipse">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6" name="椭圆 45"/>
          <p:cNvSpPr/>
          <p:nvPr/>
        </p:nvSpPr>
        <p:spPr>
          <a:xfrm>
            <a:off x="947420" y="4330065"/>
            <a:ext cx="328930" cy="328930"/>
          </a:xfrm>
          <a:prstGeom prst="ellipse">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81" name="椭圆 80"/>
          <p:cNvSpPr/>
          <p:nvPr/>
        </p:nvSpPr>
        <p:spPr>
          <a:xfrm>
            <a:off x="4628515" y="4330065"/>
            <a:ext cx="328930" cy="328930"/>
          </a:xfrm>
          <a:prstGeom prst="ellipse">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82" name="椭圆 81"/>
          <p:cNvSpPr/>
          <p:nvPr/>
        </p:nvSpPr>
        <p:spPr>
          <a:xfrm>
            <a:off x="8613140" y="4330065"/>
            <a:ext cx="328930" cy="328930"/>
          </a:xfrm>
          <a:prstGeom prst="ellipse">
            <a:avLst/>
          </a:prstGeom>
          <a:solidFill>
            <a:srgbClr val="7F19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2" name="文本框 41" descr="e7d195523061f1c09e9d68d7cf438b91ef959ecb14fc25d26BBA7F7DBC18E55DFF4014AF651F0BF2569D4B6C1DA7F1A4683A481403BD872FC687266AD13265C1DE7C373772FD8728ABDD69ADD03BFF5BE2862BC891DBB79EBB2C4ADDC996A34AFA4DFE3CC46B43B1AE221B6A3491F9D220665EF599FEF923EBF4E8652DB878AA90852B75B761B2943DAB018CF0ACAD6F"/>
          <p:cNvSpPr txBox="1"/>
          <p:nvPr/>
        </p:nvSpPr>
        <p:spPr>
          <a:xfrm>
            <a:off x="7600315" y="1871980"/>
            <a:ext cx="1731010" cy="768350"/>
          </a:xfrm>
          <a:prstGeom prst="rect">
            <a:avLst/>
          </a:prstGeom>
          <a:noFill/>
        </p:spPr>
        <p:txBody>
          <a:bodyPr wrap="square" rtlCol="0">
            <a:spAutoFit/>
          </a:bodyPr>
          <a:lstStyle>
            <a:defPPr>
              <a:defRPr lang="en-US"/>
            </a:defPPr>
            <a:lvl1pPr>
              <a:defRPr sz="2000">
                <a:solidFill>
                  <a:schemeClr val="accent1"/>
                </a:solidFill>
                <a:latin typeface="+mj-lt"/>
                <a:ea typeface="+mj-ea"/>
              </a:defRPr>
            </a:lvl1pPr>
          </a:lstStyle>
          <a:p>
            <a:pPr algn="ctr"/>
            <a:r>
              <a:rPr lang="en-US" altLang="zh-CN" sz="4400">
                <a:solidFill>
                  <a:schemeClr val="tx1">
                    <a:lumMod val="75000"/>
                    <a:lumOff val="25000"/>
                  </a:schemeClr>
                </a:solidFill>
                <a:latin typeface="微软雅黑" panose="020B0503020204020204" charset="-122"/>
                <a:ea typeface="微软雅黑" panose="020B0503020204020204" charset="-122"/>
              </a:rPr>
              <a:t>03</a:t>
            </a:r>
            <a:endParaRPr lang="en-US" altLang="zh-CN" sz="4400">
              <a:solidFill>
                <a:schemeClr val="tx1">
                  <a:lumMod val="75000"/>
                  <a:lumOff val="25000"/>
                </a:schemeClr>
              </a:solidFill>
              <a:latin typeface="微软雅黑" panose="020B0503020204020204" charset="-122"/>
              <a:ea typeface="微软雅黑" panose="020B0503020204020204" charset="-122"/>
            </a:endParaRPr>
          </a:p>
        </p:txBody>
      </p:sp>
      <p:sp>
        <p:nvSpPr>
          <p:cNvPr id="83" name="文本框 82" descr="e7d195523061f1c09e9d68d7cf438b91ef959ecb14fc25d26BBA7F7DBC18E55DFF4014AF651F0BF2569D4B6C1DA7F1A4683A481403BD872FC687266AD13265C1DE7C373772FD8728ABDD69ADD03BFF5BE2862BC891DBB79EBB2C4ADDC996A34AFA4DFE3CC46B43B1AE221B6A3491F9D220665EF599FEF923EBF4E8652DB878AA90852B75B761B2943DAB018CF0ACAD6F"/>
          <p:cNvSpPr txBox="1"/>
          <p:nvPr/>
        </p:nvSpPr>
        <p:spPr>
          <a:xfrm>
            <a:off x="0" y="1784985"/>
            <a:ext cx="1731010" cy="768350"/>
          </a:xfrm>
          <a:prstGeom prst="rect">
            <a:avLst/>
          </a:prstGeom>
          <a:noFill/>
        </p:spPr>
        <p:txBody>
          <a:bodyPr wrap="square" rtlCol="0">
            <a:spAutoFit/>
          </a:bodyPr>
          <a:lstStyle>
            <a:defPPr>
              <a:defRPr lang="en-US"/>
            </a:defPPr>
            <a:lvl1pPr>
              <a:defRPr sz="2000">
                <a:solidFill>
                  <a:schemeClr val="accent1"/>
                </a:solidFill>
                <a:latin typeface="+mj-lt"/>
                <a:ea typeface="+mj-ea"/>
              </a:defRPr>
            </a:lvl1pPr>
          </a:lstStyle>
          <a:p>
            <a:pPr algn="ctr"/>
            <a:r>
              <a:rPr lang="en-US" altLang="zh-CN" sz="4400">
                <a:solidFill>
                  <a:schemeClr val="tx1">
                    <a:lumMod val="75000"/>
                    <a:lumOff val="25000"/>
                  </a:schemeClr>
                </a:solidFill>
                <a:latin typeface="微软雅黑" panose="020B0503020204020204" charset="-122"/>
                <a:ea typeface="微软雅黑" panose="020B0503020204020204" charset="-122"/>
              </a:rPr>
              <a:t>01</a:t>
            </a:r>
            <a:endParaRPr lang="en-US" altLang="zh-CN" sz="4400">
              <a:solidFill>
                <a:schemeClr val="tx1">
                  <a:lumMod val="75000"/>
                  <a:lumOff val="25000"/>
                </a:schemeClr>
              </a:solidFill>
              <a:latin typeface="微软雅黑" panose="020B0503020204020204" charset="-122"/>
              <a:ea typeface="微软雅黑" panose="020B0503020204020204" charset="-122"/>
            </a:endParaRPr>
          </a:p>
        </p:txBody>
      </p:sp>
      <p:sp>
        <p:nvSpPr>
          <p:cNvPr id="84" name="文本框 83" descr="e7d195523061f1c09e9d68d7cf438b91ef959ecb14fc25d26BBA7F7DBC18E55DFF4014AF651F0BF2569D4B6C1DA7F1A4683A481403BD872FC687266AD13265C1DE7C373772FD8728ABDD69ADD03BFF5BE2862BC891DBB79EBB2C4ADDC996A34AFA4DFE3CC46B43B1AE221B6A3491F9D220665EF599FEF923EBF4E8652DB878AA90852B75B761B2943DAB018CF0ACAD6F"/>
          <p:cNvSpPr txBox="1"/>
          <p:nvPr/>
        </p:nvSpPr>
        <p:spPr>
          <a:xfrm>
            <a:off x="3752850" y="1871980"/>
            <a:ext cx="1731010" cy="768350"/>
          </a:xfrm>
          <a:prstGeom prst="rect">
            <a:avLst/>
          </a:prstGeom>
          <a:noFill/>
        </p:spPr>
        <p:txBody>
          <a:bodyPr wrap="square" rtlCol="0">
            <a:spAutoFit/>
          </a:bodyPr>
          <a:lstStyle>
            <a:defPPr>
              <a:defRPr lang="en-US"/>
            </a:defPPr>
            <a:lvl1pPr>
              <a:defRPr sz="2000">
                <a:solidFill>
                  <a:schemeClr val="accent1"/>
                </a:solidFill>
                <a:latin typeface="+mj-lt"/>
                <a:ea typeface="+mj-ea"/>
              </a:defRPr>
            </a:lvl1pPr>
          </a:lstStyle>
          <a:p>
            <a:pPr algn="ctr"/>
            <a:r>
              <a:rPr lang="en-US" altLang="zh-CN" sz="4400">
                <a:solidFill>
                  <a:schemeClr val="tx1">
                    <a:lumMod val="75000"/>
                    <a:lumOff val="25000"/>
                  </a:schemeClr>
                </a:solidFill>
                <a:latin typeface="微软雅黑" panose="020B0503020204020204" charset="-122"/>
                <a:ea typeface="微软雅黑" panose="020B0503020204020204" charset="-122"/>
              </a:rPr>
              <a:t>02</a:t>
            </a:r>
            <a:endParaRPr lang="en-US" altLang="zh-CN" sz="4400">
              <a:solidFill>
                <a:schemeClr val="tx1">
                  <a:lumMod val="75000"/>
                  <a:lumOff val="25000"/>
                </a:schemeClr>
              </a:solidFill>
              <a:latin typeface="微软雅黑" panose="020B0503020204020204" charset="-122"/>
              <a:ea typeface="微软雅黑" panose="020B0503020204020204" charset="-122"/>
            </a:endParaRPr>
          </a:p>
        </p:txBody>
      </p:sp>
      <p:sp>
        <p:nvSpPr>
          <p:cNvPr id="85" name="文本框 84" descr="e7d195523061f1c09e9d68d7cf438b91ef959ecb14fc25d26BBA7F7DBC18E55DFF4014AF651F0BF2569D4B6C1DA7F1A4683A481403BD872FC687266AD13265C1DE7C373772FD8728ABDD69ADD03BFF5BE2862BC891DBB79EBB2C4ADDC996A34AFA4DFE3CC46B43B1AE221B6A3491F9D220665EF599FEF923EBF4E8652DB878AA90852B75B761B2943DAB018CF0ACAD6F"/>
          <p:cNvSpPr txBox="1"/>
          <p:nvPr/>
        </p:nvSpPr>
        <p:spPr>
          <a:xfrm>
            <a:off x="26035" y="4267835"/>
            <a:ext cx="1731010" cy="768350"/>
          </a:xfrm>
          <a:prstGeom prst="rect">
            <a:avLst/>
          </a:prstGeom>
          <a:noFill/>
        </p:spPr>
        <p:txBody>
          <a:bodyPr wrap="square" rtlCol="0">
            <a:spAutoFit/>
          </a:bodyPr>
          <a:lstStyle>
            <a:defPPr>
              <a:defRPr lang="en-US"/>
            </a:defPPr>
            <a:lvl1pPr>
              <a:defRPr sz="2000">
                <a:solidFill>
                  <a:schemeClr val="accent1"/>
                </a:solidFill>
                <a:latin typeface="+mj-lt"/>
                <a:ea typeface="+mj-ea"/>
              </a:defRPr>
            </a:lvl1pPr>
          </a:lstStyle>
          <a:p>
            <a:pPr algn="ctr"/>
            <a:r>
              <a:rPr lang="en-US" altLang="zh-CN" sz="4400">
                <a:solidFill>
                  <a:schemeClr val="tx1">
                    <a:lumMod val="75000"/>
                    <a:lumOff val="25000"/>
                  </a:schemeClr>
                </a:solidFill>
                <a:latin typeface="微软雅黑" panose="020B0503020204020204" charset="-122"/>
                <a:ea typeface="微软雅黑" panose="020B0503020204020204" charset="-122"/>
              </a:rPr>
              <a:t>04</a:t>
            </a:r>
            <a:endParaRPr lang="en-US" altLang="zh-CN" sz="4400">
              <a:solidFill>
                <a:schemeClr val="tx1">
                  <a:lumMod val="75000"/>
                  <a:lumOff val="25000"/>
                </a:schemeClr>
              </a:solidFill>
              <a:latin typeface="微软雅黑" panose="020B0503020204020204" charset="-122"/>
              <a:ea typeface="微软雅黑" panose="020B0503020204020204" charset="-122"/>
            </a:endParaRPr>
          </a:p>
        </p:txBody>
      </p:sp>
      <p:sp>
        <p:nvSpPr>
          <p:cNvPr id="86" name="文本框 85" descr="e7d195523061f1c09e9d68d7cf438b91ef959ecb14fc25d26BBA7F7DBC18E55DFF4014AF651F0BF2569D4B6C1DA7F1A4683A481403BD872FC687266AD13265C1DE7C373772FD8728ABDD69ADD03BFF5BE2862BC891DBB79EBB2C4ADDC996A34AFA4DFE3CC46B43B1AE221B6A3491F9D220665EF599FEF923EBF4E8652DB878AA90852B75B761B2943DAB018CF0ACAD6F"/>
          <p:cNvSpPr txBox="1"/>
          <p:nvPr/>
        </p:nvSpPr>
        <p:spPr>
          <a:xfrm>
            <a:off x="3633470" y="4281805"/>
            <a:ext cx="1731010" cy="768350"/>
          </a:xfrm>
          <a:prstGeom prst="rect">
            <a:avLst/>
          </a:prstGeom>
          <a:noFill/>
        </p:spPr>
        <p:txBody>
          <a:bodyPr wrap="square" rtlCol="0">
            <a:spAutoFit/>
          </a:bodyPr>
          <a:lstStyle>
            <a:defPPr>
              <a:defRPr lang="en-US"/>
            </a:defPPr>
            <a:lvl1pPr>
              <a:defRPr sz="2000">
                <a:solidFill>
                  <a:schemeClr val="accent1"/>
                </a:solidFill>
                <a:latin typeface="+mj-lt"/>
                <a:ea typeface="+mj-ea"/>
              </a:defRPr>
            </a:lvl1pPr>
          </a:lstStyle>
          <a:p>
            <a:pPr algn="ctr"/>
            <a:r>
              <a:rPr lang="en-US" altLang="zh-CN" sz="4400">
                <a:solidFill>
                  <a:schemeClr val="tx1">
                    <a:lumMod val="75000"/>
                    <a:lumOff val="25000"/>
                  </a:schemeClr>
                </a:solidFill>
                <a:latin typeface="微软雅黑" panose="020B0503020204020204" charset="-122"/>
                <a:ea typeface="微软雅黑" panose="020B0503020204020204" charset="-122"/>
              </a:rPr>
              <a:t>05</a:t>
            </a:r>
            <a:endParaRPr lang="en-US" altLang="zh-CN" sz="4400">
              <a:solidFill>
                <a:schemeClr val="tx1">
                  <a:lumMod val="75000"/>
                  <a:lumOff val="25000"/>
                </a:schemeClr>
              </a:solidFill>
              <a:latin typeface="微软雅黑" panose="020B0503020204020204" charset="-122"/>
              <a:ea typeface="微软雅黑" panose="020B0503020204020204" charset="-122"/>
            </a:endParaRPr>
          </a:p>
        </p:txBody>
      </p:sp>
      <p:sp>
        <p:nvSpPr>
          <p:cNvPr id="87" name="文本框 86" descr="e7d195523061f1c09e9d68d7cf438b91ef959ecb14fc25d26BBA7F7DBC18E55DFF4014AF651F0BF2569D4B6C1DA7F1A4683A481403BD872FC687266AD13265C1DE7C373772FD8728ABDD69ADD03BFF5BE2862BC891DBB79EBB2C4ADDC996A34AFA4DFE3CC46B43B1AE221B6A3491F9D220665EF599FEF923EBF4E8652DB878AA90852B75B761B2943DAB018CF0ACAD6F"/>
          <p:cNvSpPr txBox="1"/>
          <p:nvPr/>
        </p:nvSpPr>
        <p:spPr>
          <a:xfrm>
            <a:off x="7600315" y="4264660"/>
            <a:ext cx="1731010" cy="768350"/>
          </a:xfrm>
          <a:prstGeom prst="rect">
            <a:avLst/>
          </a:prstGeom>
          <a:noFill/>
        </p:spPr>
        <p:txBody>
          <a:bodyPr wrap="square" rtlCol="0">
            <a:spAutoFit/>
          </a:bodyPr>
          <a:lstStyle>
            <a:defPPr>
              <a:defRPr lang="en-US"/>
            </a:defPPr>
            <a:lvl1pPr>
              <a:defRPr sz="2000">
                <a:solidFill>
                  <a:schemeClr val="accent1"/>
                </a:solidFill>
                <a:latin typeface="+mj-lt"/>
                <a:ea typeface="+mj-ea"/>
              </a:defRPr>
            </a:lvl1pPr>
          </a:lstStyle>
          <a:p>
            <a:pPr algn="ctr"/>
            <a:r>
              <a:rPr lang="en-US" altLang="zh-CN" sz="4400">
                <a:solidFill>
                  <a:schemeClr val="tx1">
                    <a:lumMod val="75000"/>
                    <a:lumOff val="25000"/>
                  </a:schemeClr>
                </a:solidFill>
                <a:latin typeface="微软雅黑" panose="020B0503020204020204" charset="-122"/>
                <a:ea typeface="微软雅黑" panose="020B0503020204020204" charset="-122"/>
              </a:rPr>
              <a:t>06</a:t>
            </a:r>
            <a:endParaRPr lang="en-US" altLang="zh-CN" sz="4400">
              <a:solidFill>
                <a:schemeClr val="tx1">
                  <a:lumMod val="75000"/>
                  <a:lumOff val="25000"/>
                </a:schemeClr>
              </a:solidFill>
              <a:latin typeface="微软雅黑" panose="020B0503020204020204" charset="-122"/>
              <a:ea typeface="微软雅黑" panose="020B0503020204020204" charset="-122"/>
            </a:endParaRPr>
          </a:p>
        </p:txBody>
      </p:sp>
      <p:sp>
        <p:nvSpPr>
          <p:cNvPr id="88" name="矩形 87"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1276350" y="2249805"/>
            <a:ext cx="2691130" cy="818515"/>
          </a:xfrm>
          <a:prstGeom prst="rect">
            <a:avLst/>
          </a:prstGeom>
        </p:spPr>
        <p:txBody>
          <a:bodyPr wrap="square">
            <a:spAutoFit/>
          </a:bodyPr>
          <a:lstStyle/>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89" name="PA_矩形 8"/>
          <p:cNvSpPr/>
          <p:nvPr>
            <p:custDataLst>
              <p:tags r:id="rId1"/>
            </p:custDataLst>
          </p:nvPr>
        </p:nvSpPr>
        <p:spPr>
          <a:xfrm>
            <a:off x="1276350" y="1917700"/>
            <a:ext cx="2145665" cy="398780"/>
          </a:xfrm>
          <a:prstGeom prst="rect">
            <a:avLst/>
          </a:prstGeom>
        </p:spPr>
        <p:txBody>
          <a:bodyPr wrap="square">
            <a:spAutoFit/>
          </a:bodyPr>
          <a:lstStyle/>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执行流程</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90" name="矩形 89"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5003800" y="2301875"/>
            <a:ext cx="2691130" cy="818515"/>
          </a:xfrm>
          <a:prstGeom prst="rect">
            <a:avLst/>
          </a:prstGeom>
        </p:spPr>
        <p:txBody>
          <a:bodyPr wrap="square">
            <a:spAutoFit/>
          </a:bodyPr>
          <a:lstStyle/>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91" name="PA_矩形 8"/>
          <p:cNvSpPr/>
          <p:nvPr>
            <p:custDataLst>
              <p:tags r:id="rId2"/>
            </p:custDataLst>
          </p:nvPr>
        </p:nvSpPr>
        <p:spPr>
          <a:xfrm>
            <a:off x="5003800" y="1969770"/>
            <a:ext cx="2145665" cy="398780"/>
          </a:xfrm>
          <a:prstGeom prst="rect">
            <a:avLst/>
          </a:prstGeom>
        </p:spPr>
        <p:txBody>
          <a:bodyPr wrap="square">
            <a:spAutoFit/>
          </a:bodyPr>
          <a:lstStyle/>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执行流程</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92" name="矩形 91"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9049385" y="2389505"/>
            <a:ext cx="2691130" cy="818515"/>
          </a:xfrm>
          <a:prstGeom prst="rect">
            <a:avLst/>
          </a:prstGeom>
        </p:spPr>
        <p:txBody>
          <a:bodyPr wrap="square">
            <a:spAutoFit/>
          </a:bodyPr>
          <a:lstStyle/>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93" name="PA_矩形 8"/>
          <p:cNvSpPr/>
          <p:nvPr>
            <p:custDataLst>
              <p:tags r:id="rId3"/>
            </p:custDataLst>
          </p:nvPr>
        </p:nvSpPr>
        <p:spPr>
          <a:xfrm>
            <a:off x="9049385" y="2056765"/>
            <a:ext cx="2145665" cy="398780"/>
          </a:xfrm>
          <a:prstGeom prst="rect">
            <a:avLst/>
          </a:prstGeom>
        </p:spPr>
        <p:txBody>
          <a:bodyPr wrap="square">
            <a:spAutoFit/>
          </a:bodyPr>
          <a:lstStyle/>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执行流程</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94" name="矩形 93"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1293495" y="4545330"/>
            <a:ext cx="2691130" cy="818515"/>
          </a:xfrm>
          <a:prstGeom prst="rect">
            <a:avLst/>
          </a:prstGeom>
        </p:spPr>
        <p:txBody>
          <a:bodyPr wrap="square">
            <a:spAutoFit/>
          </a:bodyPr>
          <a:lstStyle/>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95" name="PA_矩形 8"/>
          <p:cNvSpPr/>
          <p:nvPr>
            <p:custDataLst>
              <p:tags r:id="rId4"/>
            </p:custDataLst>
          </p:nvPr>
        </p:nvSpPr>
        <p:spPr>
          <a:xfrm>
            <a:off x="1293495" y="4213225"/>
            <a:ext cx="2145665" cy="398780"/>
          </a:xfrm>
          <a:prstGeom prst="rect">
            <a:avLst/>
          </a:prstGeom>
        </p:spPr>
        <p:txBody>
          <a:bodyPr wrap="square">
            <a:spAutoFit/>
          </a:bodyPr>
          <a:lstStyle/>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执行流程</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96" name="PA_矩形 8"/>
          <p:cNvSpPr/>
          <p:nvPr>
            <p:custDataLst>
              <p:tags r:id="rId5"/>
            </p:custDataLst>
          </p:nvPr>
        </p:nvSpPr>
        <p:spPr>
          <a:xfrm>
            <a:off x="5020945" y="4264660"/>
            <a:ext cx="2145665" cy="398780"/>
          </a:xfrm>
          <a:prstGeom prst="rect">
            <a:avLst/>
          </a:prstGeom>
        </p:spPr>
        <p:txBody>
          <a:bodyPr wrap="square">
            <a:spAutoFit/>
          </a:bodyPr>
          <a:lstStyle/>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执行流程</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9065895" y="4685030"/>
            <a:ext cx="2691130" cy="818515"/>
          </a:xfrm>
          <a:prstGeom prst="rect">
            <a:avLst/>
          </a:prstGeom>
        </p:spPr>
        <p:txBody>
          <a:bodyPr wrap="square">
            <a:spAutoFit/>
          </a:bodyPr>
          <a:lstStyle/>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98" name="PA_矩形 8"/>
          <p:cNvSpPr/>
          <p:nvPr>
            <p:custDataLst>
              <p:tags r:id="rId6"/>
            </p:custDataLst>
          </p:nvPr>
        </p:nvSpPr>
        <p:spPr>
          <a:xfrm>
            <a:off x="9065895" y="4352290"/>
            <a:ext cx="2145665" cy="398780"/>
          </a:xfrm>
          <a:prstGeom prst="rect">
            <a:avLst/>
          </a:prstGeom>
        </p:spPr>
        <p:txBody>
          <a:bodyPr wrap="square">
            <a:spAutoFit/>
          </a:bodyPr>
          <a:lstStyle/>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执行流程</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99" name="矩形 98"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5003800" y="4607560"/>
            <a:ext cx="2691130" cy="818515"/>
          </a:xfrm>
          <a:prstGeom prst="rect">
            <a:avLst/>
          </a:prstGeom>
        </p:spPr>
        <p:txBody>
          <a:bodyPr wrap="square">
            <a:spAutoFit/>
          </a:bodyPr>
          <a:lstStyle/>
          <a:p>
            <a:pPr fontAlgn="base">
              <a:lnSpc>
                <a:spcPct val="150000"/>
              </a:lnSpc>
              <a:spcBef>
                <a:spcPct val="0"/>
              </a:spcBef>
              <a:spcAft>
                <a:spcPct val="0"/>
              </a:spcAft>
              <a:defRPr/>
            </a:pPr>
            <a:r>
              <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rPr>
              <a:t>Lorem ipsum dolor sit amet, consectetuer adipiscing elit. Aenean commodo ligula eget dolor. </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descr="未标题-1"/>
          <p:cNvPicPr>
            <a:picLocks noChangeAspect="1"/>
          </p:cNvPicPr>
          <p:nvPr/>
        </p:nvPicPr>
        <p:blipFill>
          <a:blip r:embed="rId1"/>
          <a:srcRect l="5688" r="19458" b="49603"/>
          <a:stretch>
            <a:fillRect/>
          </a:stretch>
        </p:blipFill>
        <p:spPr>
          <a:xfrm flipH="1">
            <a:off x="5784850" y="-20955"/>
            <a:ext cx="6407150" cy="3317875"/>
          </a:xfrm>
          <a:prstGeom prst="rect">
            <a:avLst/>
          </a:prstGeom>
        </p:spPr>
      </p:pic>
      <p:sp>
        <p:nvSpPr>
          <p:cNvPr id="3" name="Rectangle 8"/>
          <p:cNvSpPr/>
          <p:nvPr/>
        </p:nvSpPr>
        <p:spPr>
          <a:xfrm flipH="1">
            <a:off x="7593330" y="1273175"/>
            <a:ext cx="2009775" cy="3521710"/>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ID">
              <a:latin typeface="+mj-lt"/>
              <a:cs typeface="+mj-lt"/>
            </a:endParaRPr>
          </a:p>
        </p:txBody>
      </p:sp>
      <p:sp>
        <p:nvSpPr>
          <p:cNvPr id="9" name="Rectangle 8"/>
          <p:cNvSpPr/>
          <p:nvPr/>
        </p:nvSpPr>
        <p:spPr>
          <a:xfrm flipH="1">
            <a:off x="-13970" y="3419341"/>
            <a:ext cx="12219520" cy="2557004"/>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j-lt"/>
              <a:cs typeface="+mj-lt"/>
            </a:endParaRPr>
          </a:p>
        </p:txBody>
      </p:sp>
      <p:pic>
        <p:nvPicPr>
          <p:cNvPr id="4" name="Picture 3"/>
          <p:cNvPicPr>
            <a:picLocks noChangeAspect="1"/>
          </p:cNvPicPr>
          <p:nvPr/>
        </p:nvPicPr>
        <p:blipFill rotWithShape="1">
          <a:blip r:embed="rId2"/>
          <a:srcRect/>
          <a:stretch>
            <a:fillRect/>
          </a:stretch>
        </p:blipFill>
        <p:spPr>
          <a:xfrm>
            <a:off x="4830406" y="-1009987"/>
            <a:ext cx="9013372" cy="7867987"/>
          </a:xfrm>
          <a:prstGeom prst="rect">
            <a:avLst/>
          </a:prstGeom>
        </p:spPr>
      </p:pic>
      <p:pic>
        <p:nvPicPr>
          <p:cNvPr id="2" name="图片 1" descr="未标题-1.png3"/>
          <p:cNvPicPr>
            <a:picLocks noChangeAspect="1"/>
          </p:cNvPicPr>
          <p:nvPr/>
        </p:nvPicPr>
        <p:blipFill>
          <a:blip r:embed="rId3"/>
          <a:srcRect l="23789" t="18225" r="21625" b="24158"/>
          <a:stretch>
            <a:fillRect/>
          </a:stretch>
        </p:blipFill>
        <p:spPr>
          <a:xfrm rot="5400000">
            <a:off x="7001510" y="1910080"/>
            <a:ext cx="3194050" cy="2247900"/>
          </a:xfrm>
          <a:prstGeom prst="rect">
            <a:avLst/>
          </a:prstGeom>
        </p:spPr>
      </p:pic>
      <p:sp>
        <p:nvSpPr>
          <p:cNvPr id="42" name="文本框 41"/>
          <p:cNvSpPr txBox="1"/>
          <p:nvPr/>
        </p:nvSpPr>
        <p:spPr>
          <a:xfrm>
            <a:off x="1508258" y="4345171"/>
            <a:ext cx="3154680" cy="368300"/>
          </a:xfrm>
          <a:prstGeom prst="rect">
            <a:avLst/>
          </a:prstGeom>
          <a:noFill/>
        </p:spPr>
        <p:txBody>
          <a:bodyPr wrap="none" rtlCol="0">
            <a:spAutoFit/>
          </a:bodyPr>
          <a:p>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项目</a:t>
            </a:r>
            <a:r>
              <a:rPr lang="zh-CN" altLang="en-US"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描述，此处</a:t>
            </a:r>
            <a:r>
              <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rPr>
              <a:t>添加简短说明</a:t>
            </a:r>
            <a:endParaRPr lang="zh-CN" altLang="en-US"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8" name="文本框 47"/>
          <p:cNvSpPr txBox="1"/>
          <p:nvPr/>
        </p:nvSpPr>
        <p:spPr>
          <a:xfrm>
            <a:off x="1777562" y="3694790"/>
            <a:ext cx="2621280" cy="583565"/>
          </a:xfrm>
          <a:prstGeom prst="rect">
            <a:avLst/>
          </a:prstGeom>
          <a:noFill/>
        </p:spPr>
        <p:txBody>
          <a:bodyPr wrap="none" rtlCol="0">
            <a:spAutoFit/>
          </a:bodyPr>
          <a:p>
            <a:r>
              <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rPr>
              <a:t>输入标题内容</a:t>
            </a:r>
            <a:endParaRPr lang="zh-CN" altLang="en-US" sz="3200" dirty="0">
              <a:solidFill>
                <a:schemeClr val="bg1"/>
              </a:solidFill>
              <a:latin typeface="微软雅黑" panose="020B0503020204020204" charset="-122"/>
              <a:ea typeface="微软雅黑" panose="020B0503020204020204" charset="-122"/>
              <a:sym typeface="Segoe UI" panose="020B0502040204020203" pitchFamily="34" charset="0"/>
            </a:endParaRPr>
          </a:p>
        </p:txBody>
      </p:sp>
      <p:cxnSp>
        <p:nvCxnSpPr>
          <p:cNvPr id="45" name="直接连接符 44"/>
          <p:cNvCxnSpPr/>
          <p:nvPr/>
        </p:nvCxnSpPr>
        <p:spPr>
          <a:xfrm rot="155691" flipV="1">
            <a:off x="2114248" y="1276859"/>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55691" flipV="1">
            <a:off x="3454379" y="2616991"/>
            <a:ext cx="633375" cy="677191"/>
          </a:xfrm>
          <a:prstGeom prst="line">
            <a:avLst/>
          </a:prstGeom>
          <a:ln w="508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2423838" y="1608356"/>
            <a:ext cx="1354327" cy="1354328"/>
          </a:xfrm>
          <a:prstGeom prst="ellipse">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04</a:t>
            </a:r>
            <a:endParaRPr lang="en-US" altLang="zh-CN" sz="44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53" name="椭圆 52"/>
          <p:cNvSpPr/>
          <p:nvPr/>
        </p:nvSpPr>
        <p:spPr>
          <a:xfrm>
            <a:off x="3410588" y="1587764"/>
            <a:ext cx="398145" cy="398146"/>
          </a:xfrm>
          <a:prstGeom prst="ellipse">
            <a:avLst/>
          </a:prstGeom>
          <a:solidFill>
            <a:srgbClr val="DDAC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endParaRPr lang="zh-CN" altLang="en-US" sz="4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b="9407"/>
          <a:stretch>
            <a:fillRect/>
          </a:stretch>
        </p:blipFill>
        <p:spPr>
          <a:xfrm>
            <a:off x="1108710" y="1742440"/>
            <a:ext cx="2905125" cy="5381625"/>
          </a:xfrm>
          <a:prstGeom prst="rect">
            <a:avLst/>
          </a:prstGeom>
        </p:spPr>
      </p:pic>
      <p:sp>
        <p:nvSpPr>
          <p:cNvPr id="6" name="TextBox 5"/>
          <p:cNvSpPr txBox="1"/>
          <p:nvPr/>
        </p:nvSpPr>
        <p:spPr>
          <a:xfrm>
            <a:off x="5599316" y="2504080"/>
            <a:ext cx="5351362" cy="1196975"/>
          </a:xfrm>
          <a:prstGeom prst="rect">
            <a:avLst/>
          </a:prstGeom>
          <a:noFill/>
        </p:spPr>
        <p:txBody>
          <a:bodyPr wrap="square" lIns="0" rIns="0" rtlCol="0">
            <a:spAutoFit/>
          </a:bodyPr>
          <a:lstStyle/>
          <a:p>
            <a:pPr>
              <a:lnSpc>
                <a:spcPct val="120000"/>
              </a:lnSpc>
            </a:pPr>
            <a:r>
              <a:rPr lang="zh-CN" altLang="en-US" sz="1200">
                <a:solidFill>
                  <a:srgbClr val="7F191A"/>
                </a:solidFill>
                <a:latin typeface="微软雅黑" panose="020B0503020204020204" charset="-122"/>
                <a:ea typeface="微软雅黑" panose="020B0503020204020204" charset="-122"/>
                <a:cs typeface="+mj-lt"/>
                <a:sym typeface="+mn-ea"/>
              </a:rPr>
              <a:t>I walked through many mountains, walked through many waters, and knew many people. The only thing that really makes me tempted is that you see me at the moment. But there is not too much extravagant hopeI walked through many mountains, walked through many waters</a:t>
            </a:r>
            <a:endParaRPr lang="en-ID" sz="1200" dirty="0">
              <a:solidFill>
                <a:srgbClr val="7F191A"/>
              </a:solidFill>
              <a:latin typeface="微软雅黑" panose="020B0503020204020204" charset="-122"/>
              <a:ea typeface="微软雅黑" panose="020B0503020204020204" charset="-122"/>
              <a:cs typeface="+mj-lt"/>
            </a:endParaRPr>
          </a:p>
          <a:p>
            <a:pPr>
              <a:lnSpc>
                <a:spcPct val="120000"/>
              </a:lnSpc>
            </a:pPr>
            <a:r>
              <a:rPr lang="en-US" sz="1200" dirty="0">
                <a:solidFill>
                  <a:srgbClr val="7F191A">
                    <a:alpha val="70000"/>
                  </a:srgbClr>
                </a:solidFill>
                <a:latin typeface="微软雅黑" panose="020B0503020204020204" charset="-122"/>
                <a:ea typeface="微软雅黑" panose="020B0503020204020204" charset="-122"/>
              </a:rPr>
              <a:t> </a:t>
            </a:r>
            <a:endParaRPr lang="en-US" sz="1200" dirty="0">
              <a:solidFill>
                <a:srgbClr val="7F191A">
                  <a:alpha val="70000"/>
                </a:srgbClr>
              </a:solidFill>
              <a:latin typeface="微软雅黑" panose="020B0503020204020204" charset="-122"/>
              <a:ea typeface="微软雅黑" panose="020B0503020204020204" charset="-122"/>
            </a:endParaRPr>
          </a:p>
        </p:txBody>
      </p:sp>
      <p:sp>
        <p:nvSpPr>
          <p:cNvPr id="27" name="Freeform 1381"/>
          <p:cNvSpPr>
            <a:spLocks noEditPoints="1"/>
          </p:cNvSpPr>
          <p:nvPr/>
        </p:nvSpPr>
        <p:spPr bwMode="auto">
          <a:xfrm>
            <a:off x="8221426" y="4279662"/>
            <a:ext cx="415925" cy="554038"/>
          </a:xfrm>
          <a:custGeom>
            <a:avLst/>
            <a:gdLst>
              <a:gd name="T0" fmla="*/ 78 w 122"/>
              <a:gd name="T1" fmla="*/ 153 h 161"/>
              <a:gd name="T2" fmla="*/ 78 w 122"/>
              <a:gd name="T3" fmla="*/ 148 h 161"/>
              <a:gd name="T4" fmla="*/ 82 w 122"/>
              <a:gd name="T5" fmla="*/ 144 h 161"/>
              <a:gd name="T6" fmla="*/ 101 w 122"/>
              <a:gd name="T7" fmla="*/ 89 h 161"/>
              <a:gd name="T8" fmla="*/ 90 w 122"/>
              <a:gd name="T9" fmla="*/ 100 h 161"/>
              <a:gd name="T10" fmla="*/ 90 w 122"/>
              <a:gd name="T11" fmla="*/ 94 h 161"/>
              <a:gd name="T12" fmla="*/ 24 w 122"/>
              <a:gd name="T13" fmla="*/ 32 h 161"/>
              <a:gd name="T14" fmla="*/ 33 w 122"/>
              <a:gd name="T15" fmla="*/ 23 h 161"/>
              <a:gd name="T16" fmla="*/ 26 w 122"/>
              <a:gd name="T17" fmla="*/ 33 h 161"/>
              <a:gd name="T18" fmla="*/ 119 w 122"/>
              <a:gd name="T19" fmla="*/ 74 h 161"/>
              <a:gd name="T20" fmla="*/ 110 w 122"/>
              <a:gd name="T21" fmla="*/ 52 h 161"/>
              <a:gd name="T22" fmla="*/ 97 w 122"/>
              <a:gd name="T23" fmla="*/ 38 h 161"/>
              <a:gd name="T24" fmla="*/ 83 w 122"/>
              <a:gd name="T25" fmla="*/ 25 h 161"/>
              <a:gd name="T26" fmla="*/ 70 w 122"/>
              <a:gd name="T27" fmla="*/ 12 h 161"/>
              <a:gd name="T28" fmla="*/ 49 w 122"/>
              <a:gd name="T29" fmla="*/ 4 h 161"/>
              <a:gd name="T30" fmla="*/ 4 w 122"/>
              <a:gd name="T31" fmla="*/ 49 h 161"/>
              <a:gd name="T32" fmla="*/ 21 w 122"/>
              <a:gd name="T33" fmla="*/ 82 h 161"/>
              <a:gd name="T34" fmla="*/ 55 w 122"/>
              <a:gd name="T35" fmla="*/ 122 h 161"/>
              <a:gd name="T36" fmla="*/ 50 w 122"/>
              <a:gd name="T37" fmla="*/ 161 h 161"/>
              <a:gd name="T38" fmla="*/ 119 w 122"/>
              <a:gd name="T39" fmla="*/ 126 h 161"/>
              <a:gd name="T40" fmla="*/ 122 w 122"/>
              <a:gd name="T41" fmla="*/ 101 h 161"/>
              <a:gd name="T42" fmla="*/ 122 w 122"/>
              <a:gd name="T43" fmla="*/ 80 h 161"/>
              <a:gd name="T44" fmla="*/ 105 w 122"/>
              <a:gd name="T45" fmla="*/ 60 h 161"/>
              <a:gd name="T46" fmla="*/ 103 w 122"/>
              <a:gd name="T47" fmla="*/ 50 h 161"/>
              <a:gd name="T48" fmla="*/ 97 w 122"/>
              <a:gd name="T49" fmla="*/ 44 h 161"/>
              <a:gd name="T50" fmla="*/ 87 w 122"/>
              <a:gd name="T51" fmla="*/ 42 h 161"/>
              <a:gd name="T52" fmla="*/ 90 w 122"/>
              <a:gd name="T53" fmla="*/ 37 h 161"/>
              <a:gd name="T54" fmla="*/ 74 w 122"/>
              <a:gd name="T55" fmla="*/ 29 h 161"/>
              <a:gd name="T56" fmla="*/ 7 w 122"/>
              <a:gd name="T57" fmla="*/ 45 h 161"/>
              <a:gd name="T58" fmla="*/ 41 w 122"/>
              <a:gd name="T59" fmla="*/ 7 h 161"/>
              <a:gd name="T60" fmla="*/ 44 w 122"/>
              <a:gd name="T61" fmla="*/ 7 h 161"/>
              <a:gd name="T62" fmla="*/ 14 w 122"/>
              <a:gd name="T63" fmla="*/ 51 h 161"/>
              <a:gd name="T64" fmla="*/ 58 w 122"/>
              <a:gd name="T65" fmla="*/ 21 h 161"/>
              <a:gd name="T66" fmla="*/ 85 w 122"/>
              <a:gd name="T67" fmla="*/ 47 h 161"/>
              <a:gd name="T68" fmla="*/ 100 w 122"/>
              <a:gd name="T69" fmla="*/ 62 h 161"/>
              <a:gd name="T70" fmla="*/ 116 w 122"/>
              <a:gd name="T71" fmla="*/ 83 h 161"/>
              <a:gd name="T72" fmla="*/ 83 w 122"/>
              <a:gd name="T73" fmla="*/ 116 h 161"/>
              <a:gd name="T74" fmla="*/ 59 w 122"/>
              <a:gd name="T75" fmla="*/ 94 h 161"/>
              <a:gd name="T76" fmla="*/ 33 w 122"/>
              <a:gd name="T77" fmla="*/ 70 h 161"/>
              <a:gd name="T78" fmla="*/ 31 w 122"/>
              <a:gd name="T79" fmla="*/ 76 h 161"/>
              <a:gd name="T80" fmla="*/ 59 w 122"/>
              <a:gd name="T81" fmla="*/ 76 h 161"/>
              <a:gd name="T82" fmla="*/ 51 w 122"/>
              <a:gd name="T83" fmla="*/ 89 h 161"/>
              <a:gd name="T84" fmla="*/ 26 w 122"/>
              <a:gd name="T85" fmla="*/ 82 h 161"/>
              <a:gd name="T86" fmla="*/ 55 w 122"/>
              <a:gd name="T87" fmla="*/ 132 h 161"/>
              <a:gd name="T88" fmla="*/ 93 w 122"/>
              <a:gd name="T89" fmla="*/ 156 h 161"/>
              <a:gd name="T90" fmla="*/ 98 w 122"/>
              <a:gd name="T91" fmla="*/ 156 h 161"/>
              <a:gd name="T92" fmla="*/ 114 w 122"/>
              <a:gd name="T93" fmla="*/ 132 h 161"/>
              <a:gd name="T94" fmla="*/ 117 w 122"/>
              <a:gd name="T95" fmla="*/ 101 h 161"/>
              <a:gd name="T96" fmla="*/ 109 w 122"/>
              <a:gd name="T97" fmla="*/ 126 h 161"/>
              <a:gd name="T98" fmla="*/ 61 w 122"/>
              <a:gd name="T99" fmla="*/ 119 h 161"/>
              <a:gd name="T100" fmla="*/ 36 w 122"/>
              <a:gd name="T101" fmla="*/ 94 h 161"/>
              <a:gd name="T102" fmla="*/ 80 w 122"/>
              <a:gd name="T103" fmla="*/ 12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 h="161">
                <a:moveTo>
                  <a:pt x="78" y="134"/>
                </a:moveTo>
                <a:cubicBezTo>
                  <a:pt x="73" y="134"/>
                  <a:pt x="69" y="139"/>
                  <a:pt x="69" y="144"/>
                </a:cubicBezTo>
                <a:cubicBezTo>
                  <a:pt x="69" y="149"/>
                  <a:pt x="73" y="153"/>
                  <a:pt x="78" y="153"/>
                </a:cubicBezTo>
                <a:cubicBezTo>
                  <a:pt x="83" y="153"/>
                  <a:pt x="87" y="149"/>
                  <a:pt x="87" y="144"/>
                </a:cubicBezTo>
                <a:cubicBezTo>
                  <a:pt x="87" y="139"/>
                  <a:pt x="83" y="134"/>
                  <a:pt x="78" y="134"/>
                </a:cubicBezTo>
                <a:close/>
                <a:moveTo>
                  <a:pt x="78" y="148"/>
                </a:moveTo>
                <a:cubicBezTo>
                  <a:pt x="76" y="148"/>
                  <a:pt x="74" y="146"/>
                  <a:pt x="74" y="144"/>
                </a:cubicBezTo>
                <a:cubicBezTo>
                  <a:pt x="74" y="141"/>
                  <a:pt x="76" y="140"/>
                  <a:pt x="78" y="140"/>
                </a:cubicBezTo>
                <a:cubicBezTo>
                  <a:pt x="80" y="140"/>
                  <a:pt x="82" y="141"/>
                  <a:pt x="82" y="144"/>
                </a:cubicBezTo>
                <a:cubicBezTo>
                  <a:pt x="82" y="146"/>
                  <a:pt x="80" y="148"/>
                  <a:pt x="78" y="148"/>
                </a:cubicBezTo>
                <a:close/>
                <a:moveTo>
                  <a:pt x="90" y="100"/>
                </a:moveTo>
                <a:cubicBezTo>
                  <a:pt x="96" y="100"/>
                  <a:pt x="101" y="95"/>
                  <a:pt x="101" y="89"/>
                </a:cubicBezTo>
                <a:cubicBezTo>
                  <a:pt x="101" y="83"/>
                  <a:pt x="96" y="78"/>
                  <a:pt x="90" y="78"/>
                </a:cubicBezTo>
                <a:cubicBezTo>
                  <a:pt x="84" y="78"/>
                  <a:pt x="79" y="83"/>
                  <a:pt x="79" y="89"/>
                </a:cubicBezTo>
                <a:cubicBezTo>
                  <a:pt x="79" y="95"/>
                  <a:pt x="84" y="100"/>
                  <a:pt x="90" y="100"/>
                </a:cubicBezTo>
                <a:close/>
                <a:moveTo>
                  <a:pt x="90" y="84"/>
                </a:moveTo>
                <a:cubicBezTo>
                  <a:pt x="93" y="84"/>
                  <a:pt x="95" y="86"/>
                  <a:pt x="95" y="89"/>
                </a:cubicBezTo>
                <a:cubicBezTo>
                  <a:pt x="95" y="92"/>
                  <a:pt x="93" y="94"/>
                  <a:pt x="90" y="94"/>
                </a:cubicBezTo>
                <a:cubicBezTo>
                  <a:pt x="87" y="94"/>
                  <a:pt x="85" y="92"/>
                  <a:pt x="85" y="89"/>
                </a:cubicBezTo>
                <a:cubicBezTo>
                  <a:pt x="85" y="86"/>
                  <a:pt x="87" y="84"/>
                  <a:pt x="90" y="84"/>
                </a:cubicBezTo>
                <a:close/>
                <a:moveTo>
                  <a:pt x="24" y="32"/>
                </a:moveTo>
                <a:cubicBezTo>
                  <a:pt x="23" y="31"/>
                  <a:pt x="23" y="29"/>
                  <a:pt x="24" y="28"/>
                </a:cubicBezTo>
                <a:cubicBezTo>
                  <a:pt x="29" y="23"/>
                  <a:pt x="29" y="23"/>
                  <a:pt x="29" y="23"/>
                </a:cubicBezTo>
                <a:cubicBezTo>
                  <a:pt x="30" y="22"/>
                  <a:pt x="32" y="22"/>
                  <a:pt x="33" y="23"/>
                </a:cubicBezTo>
                <a:cubicBezTo>
                  <a:pt x="34" y="24"/>
                  <a:pt x="34" y="26"/>
                  <a:pt x="33" y="27"/>
                </a:cubicBezTo>
                <a:cubicBezTo>
                  <a:pt x="28" y="32"/>
                  <a:pt x="28" y="32"/>
                  <a:pt x="28" y="32"/>
                </a:cubicBezTo>
                <a:cubicBezTo>
                  <a:pt x="27" y="33"/>
                  <a:pt x="27" y="33"/>
                  <a:pt x="26" y="33"/>
                </a:cubicBezTo>
                <a:cubicBezTo>
                  <a:pt x="25" y="33"/>
                  <a:pt x="25" y="33"/>
                  <a:pt x="24" y="32"/>
                </a:cubicBezTo>
                <a:close/>
                <a:moveTo>
                  <a:pt x="122" y="80"/>
                </a:moveTo>
                <a:cubicBezTo>
                  <a:pt x="122" y="78"/>
                  <a:pt x="121" y="76"/>
                  <a:pt x="119" y="74"/>
                </a:cubicBezTo>
                <a:cubicBezTo>
                  <a:pt x="118" y="73"/>
                  <a:pt x="118" y="73"/>
                  <a:pt x="118" y="73"/>
                </a:cubicBezTo>
                <a:cubicBezTo>
                  <a:pt x="120" y="70"/>
                  <a:pt x="122" y="67"/>
                  <a:pt x="122" y="64"/>
                </a:cubicBezTo>
                <a:cubicBezTo>
                  <a:pt x="122" y="57"/>
                  <a:pt x="117" y="52"/>
                  <a:pt x="110" y="52"/>
                </a:cubicBezTo>
                <a:cubicBezTo>
                  <a:pt x="109" y="52"/>
                  <a:pt x="109" y="52"/>
                  <a:pt x="108" y="52"/>
                </a:cubicBezTo>
                <a:cubicBezTo>
                  <a:pt x="109" y="51"/>
                  <a:pt x="109" y="51"/>
                  <a:pt x="109" y="50"/>
                </a:cubicBezTo>
                <a:cubicBezTo>
                  <a:pt x="109" y="44"/>
                  <a:pt x="103" y="38"/>
                  <a:pt x="97" y="38"/>
                </a:cubicBezTo>
                <a:cubicBezTo>
                  <a:pt x="96" y="38"/>
                  <a:pt x="96" y="38"/>
                  <a:pt x="95" y="38"/>
                </a:cubicBezTo>
                <a:cubicBezTo>
                  <a:pt x="95" y="38"/>
                  <a:pt x="95" y="37"/>
                  <a:pt x="95" y="37"/>
                </a:cubicBezTo>
                <a:cubicBezTo>
                  <a:pt x="95" y="30"/>
                  <a:pt x="90" y="25"/>
                  <a:pt x="83" y="25"/>
                </a:cubicBezTo>
                <a:cubicBezTo>
                  <a:pt x="83" y="25"/>
                  <a:pt x="82" y="25"/>
                  <a:pt x="82" y="25"/>
                </a:cubicBezTo>
                <a:cubicBezTo>
                  <a:pt x="82" y="25"/>
                  <a:pt x="82" y="24"/>
                  <a:pt x="82" y="24"/>
                </a:cubicBezTo>
                <a:cubicBezTo>
                  <a:pt x="82" y="17"/>
                  <a:pt x="77" y="12"/>
                  <a:pt x="70" y="12"/>
                </a:cubicBezTo>
                <a:cubicBezTo>
                  <a:pt x="66" y="12"/>
                  <a:pt x="63" y="13"/>
                  <a:pt x="61" y="16"/>
                </a:cubicBezTo>
                <a:cubicBezTo>
                  <a:pt x="59" y="14"/>
                  <a:pt x="59" y="14"/>
                  <a:pt x="59" y="14"/>
                </a:cubicBezTo>
                <a:cubicBezTo>
                  <a:pt x="49" y="4"/>
                  <a:pt x="49" y="4"/>
                  <a:pt x="49" y="4"/>
                </a:cubicBezTo>
                <a:cubicBezTo>
                  <a:pt x="45" y="0"/>
                  <a:pt x="40" y="0"/>
                  <a:pt x="36" y="4"/>
                </a:cubicBezTo>
                <a:cubicBezTo>
                  <a:pt x="4" y="36"/>
                  <a:pt x="4" y="36"/>
                  <a:pt x="4" y="36"/>
                </a:cubicBezTo>
                <a:cubicBezTo>
                  <a:pt x="0" y="40"/>
                  <a:pt x="0" y="45"/>
                  <a:pt x="4" y="49"/>
                </a:cubicBezTo>
                <a:cubicBezTo>
                  <a:pt x="14" y="59"/>
                  <a:pt x="14" y="59"/>
                  <a:pt x="14" y="59"/>
                </a:cubicBezTo>
                <a:cubicBezTo>
                  <a:pt x="27" y="72"/>
                  <a:pt x="27" y="72"/>
                  <a:pt x="27" y="72"/>
                </a:cubicBezTo>
                <a:cubicBezTo>
                  <a:pt x="23" y="74"/>
                  <a:pt x="21" y="78"/>
                  <a:pt x="21" y="82"/>
                </a:cubicBezTo>
                <a:cubicBezTo>
                  <a:pt x="21" y="87"/>
                  <a:pt x="23" y="90"/>
                  <a:pt x="26" y="92"/>
                </a:cubicBezTo>
                <a:cubicBezTo>
                  <a:pt x="26" y="93"/>
                  <a:pt x="26" y="93"/>
                  <a:pt x="27" y="93"/>
                </a:cubicBezTo>
                <a:cubicBezTo>
                  <a:pt x="55" y="122"/>
                  <a:pt x="55" y="122"/>
                  <a:pt x="55" y="122"/>
                </a:cubicBezTo>
                <a:cubicBezTo>
                  <a:pt x="55" y="126"/>
                  <a:pt x="55" y="126"/>
                  <a:pt x="55" y="126"/>
                </a:cubicBezTo>
                <a:cubicBezTo>
                  <a:pt x="50" y="126"/>
                  <a:pt x="50" y="126"/>
                  <a:pt x="50" y="126"/>
                </a:cubicBezTo>
                <a:cubicBezTo>
                  <a:pt x="50" y="161"/>
                  <a:pt x="50" y="161"/>
                  <a:pt x="50" y="161"/>
                </a:cubicBezTo>
                <a:cubicBezTo>
                  <a:pt x="98" y="161"/>
                  <a:pt x="98" y="161"/>
                  <a:pt x="98" y="161"/>
                </a:cubicBezTo>
                <a:cubicBezTo>
                  <a:pt x="119" y="161"/>
                  <a:pt x="119" y="161"/>
                  <a:pt x="119" y="161"/>
                </a:cubicBezTo>
                <a:cubicBezTo>
                  <a:pt x="119" y="126"/>
                  <a:pt x="119" y="126"/>
                  <a:pt x="119" y="126"/>
                </a:cubicBezTo>
                <a:cubicBezTo>
                  <a:pt x="114" y="126"/>
                  <a:pt x="114" y="126"/>
                  <a:pt x="114" y="126"/>
                </a:cubicBezTo>
                <a:cubicBezTo>
                  <a:pt x="114" y="118"/>
                  <a:pt x="114" y="118"/>
                  <a:pt x="114" y="118"/>
                </a:cubicBezTo>
                <a:cubicBezTo>
                  <a:pt x="119" y="114"/>
                  <a:pt x="122" y="108"/>
                  <a:pt x="122" y="101"/>
                </a:cubicBezTo>
                <a:cubicBezTo>
                  <a:pt x="122" y="96"/>
                  <a:pt x="120" y="92"/>
                  <a:pt x="118" y="88"/>
                </a:cubicBezTo>
                <a:cubicBezTo>
                  <a:pt x="119" y="87"/>
                  <a:pt x="119" y="87"/>
                  <a:pt x="119" y="87"/>
                </a:cubicBezTo>
                <a:cubicBezTo>
                  <a:pt x="121" y="85"/>
                  <a:pt x="122" y="83"/>
                  <a:pt x="122" y="80"/>
                </a:cubicBezTo>
                <a:close/>
                <a:moveTo>
                  <a:pt x="117" y="64"/>
                </a:moveTo>
                <a:cubicBezTo>
                  <a:pt x="117" y="66"/>
                  <a:pt x="116" y="68"/>
                  <a:pt x="114" y="69"/>
                </a:cubicBezTo>
                <a:cubicBezTo>
                  <a:pt x="105" y="60"/>
                  <a:pt x="105" y="60"/>
                  <a:pt x="105" y="60"/>
                </a:cubicBezTo>
                <a:cubicBezTo>
                  <a:pt x="106" y="58"/>
                  <a:pt x="108" y="57"/>
                  <a:pt x="110" y="57"/>
                </a:cubicBezTo>
                <a:cubicBezTo>
                  <a:pt x="114" y="57"/>
                  <a:pt x="117" y="60"/>
                  <a:pt x="117" y="64"/>
                </a:cubicBezTo>
                <a:close/>
                <a:moveTo>
                  <a:pt x="103" y="50"/>
                </a:moveTo>
                <a:cubicBezTo>
                  <a:pt x="103" y="52"/>
                  <a:pt x="102" y="54"/>
                  <a:pt x="101" y="56"/>
                </a:cubicBezTo>
                <a:cubicBezTo>
                  <a:pt x="91" y="46"/>
                  <a:pt x="91" y="46"/>
                  <a:pt x="91" y="46"/>
                </a:cubicBezTo>
                <a:cubicBezTo>
                  <a:pt x="93" y="45"/>
                  <a:pt x="95" y="44"/>
                  <a:pt x="97" y="44"/>
                </a:cubicBezTo>
                <a:cubicBezTo>
                  <a:pt x="100" y="44"/>
                  <a:pt x="103" y="47"/>
                  <a:pt x="103" y="50"/>
                </a:cubicBezTo>
                <a:close/>
                <a:moveTo>
                  <a:pt x="90" y="37"/>
                </a:moveTo>
                <a:cubicBezTo>
                  <a:pt x="90" y="39"/>
                  <a:pt x="89" y="41"/>
                  <a:pt x="87" y="42"/>
                </a:cubicBezTo>
                <a:cubicBezTo>
                  <a:pt x="78" y="33"/>
                  <a:pt x="78" y="33"/>
                  <a:pt x="78" y="33"/>
                </a:cubicBezTo>
                <a:cubicBezTo>
                  <a:pt x="79" y="31"/>
                  <a:pt x="81" y="30"/>
                  <a:pt x="83" y="30"/>
                </a:cubicBezTo>
                <a:cubicBezTo>
                  <a:pt x="87" y="30"/>
                  <a:pt x="90" y="33"/>
                  <a:pt x="90" y="37"/>
                </a:cubicBezTo>
                <a:close/>
                <a:moveTo>
                  <a:pt x="70" y="17"/>
                </a:moveTo>
                <a:cubicBezTo>
                  <a:pt x="74" y="17"/>
                  <a:pt x="77" y="20"/>
                  <a:pt x="77" y="24"/>
                </a:cubicBezTo>
                <a:cubicBezTo>
                  <a:pt x="77" y="26"/>
                  <a:pt x="76" y="28"/>
                  <a:pt x="74" y="29"/>
                </a:cubicBezTo>
                <a:cubicBezTo>
                  <a:pt x="65" y="19"/>
                  <a:pt x="65" y="19"/>
                  <a:pt x="65" y="19"/>
                </a:cubicBezTo>
                <a:cubicBezTo>
                  <a:pt x="66" y="18"/>
                  <a:pt x="68" y="17"/>
                  <a:pt x="70" y="17"/>
                </a:cubicBezTo>
                <a:close/>
                <a:moveTo>
                  <a:pt x="7" y="45"/>
                </a:moveTo>
                <a:cubicBezTo>
                  <a:pt x="6" y="44"/>
                  <a:pt x="6" y="42"/>
                  <a:pt x="7" y="40"/>
                </a:cubicBezTo>
                <a:cubicBezTo>
                  <a:pt x="40" y="7"/>
                  <a:pt x="40" y="7"/>
                  <a:pt x="40" y="7"/>
                </a:cubicBezTo>
                <a:cubicBezTo>
                  <a:pt x="41" y="7"/>
                  <a:pt x="41" y="7"/>
                  <a:pt x="41" y="7"/>
                </a:cubicBezTo>
                <a:cubicBezTo>
                  <a:pt x="41" y="7"/>
                  <a:pt x="42" y="7"/>
                  <a:pt x="42" y="6"/>
                </a:cubicBezTo>
                <a:cubicBezTo>
                  <a:pt x="42" y="6"/>
                  <a:pt x="43" y="6"/>
                  <a:pt x="43" y="6"/>
                </a:cubicBezTo>
                <a:cubicBezTo>
                  <a:pt x="44" y="7"/>
                  <a:pt x="44" y="7"/>
                  <a:pt x="44" y="7"/>
                </a:cubicBezTo>
                <a:cubicBezTo>
                  <a:pt x="44" y="7"/>
                  <a:pt x="45" y="7"/>
                  <a:pt x="45" y="7"/>
                </a:cubicBezTo>
                <a:cubicBezTo>
                  <a:pt x="51" y="14"/>
                  <a:pt x="51" y="14"/>
                  <a:pt x="51" y="14"/>
                </a:cubicBezTo>
                <a:cubicBezTo>
                  <a:pt x="14" y="51"/>
                  <a:pt x="14" y="51"/>
                  <a:pt x="14" y="51"/>
                </a:cubicBezTo>
                <a:lnTo>
                  <a:pt x="7" y="45"/>
                </a:lnTo>
                <a:close/>
                <a:moveTo>
                  <a:pt x="55" y="17"/>
                </a:moveTo>
                <a:cubicBezTo>
                  <a:pt x="58" y="21"/>
                  <a:pt x="58" y="21"/>
                  <a:pt x="58" y="21"/>
                </a:cubicBezTo>
                <a:cubicBezTo>
                  <a:pt x="72" y="34"/>
                  <a:pt x="72" y="34"/>
                  <a:pt x="72" y="34"/>
                </a:cubicBezTo>
                <a:cubicBezTo>
                  <a:pt x="73" y="35"/>
                  <a:pt x="73" y="35"/>
                  <a:pt x="73" y="35"/>
                </a:cubicBezTo>
                <a:cubicBezTo>
                  <a:pt x="85" y="47"/>
                  <a:pt x="85" y="47"/>
                  <a:pt x="85" y="47"/>
                </a:cubicBezTo>
                <a:cubicBezTo>
                  <a:pt x="86" y="49"/>
                  <a:pt x="86" y="49"/>
                  <a:pt x="86" y="49"/>
                </a:cubicBezTo>
                <a:cubicBezTo>
                  <a:pt x="98" y="61"/>
                  <a:pt x="98" y="61"/>
                  <a:pt x="98" y="61"/>
                </a:cubicBezTo>
                <a:cubicBezTo>
                  <a:pt x="100" y="62"/>
                  <a:pt x="100" y="62"/>
                  <a:pt x="100" y="62"/>
                </a:cubicBezTo>
                <a:cubicBezTo>
                  <a:pt x="113" y="75"/>
                  <a:pt x="113" y="75"/>
                  <a:pt x="113" y="75"/>
                </a:cubicBezTo>
                <a:cubicBezTo>
                  <a:pt x="116" y="78"/>
                  <a:pt x="116" y="78"/>
                  <a:pt x="116" y="78"/>
                </a:cubicBezTo>
                <a:cubicBezTo>
                  <a:pt x="117" y="79"/>
                  <a:pt x="117" y="81"/>
                  <a:pt x="116" y="83"/>
                </a:cubicBezTo>
                <a:cubicBezTo>
                  <a:pt x="114" y="84"/>
                  <a:pt x="114" y="84"/>
                  <a:pt x="114" y="84"/>
                </a:cubicBezTo>
                <a:cubicBezTo>
                  <a:pt x="114" y="84"/>
                  <a:pt x="114" y="84"/>
                  <a:pt x="114" y="84"/>
                </a:cubicBezTo>
                <a:cubicBezTo>
                  <a:pt x="83" y="116"/>
                  <a:pt x="83" y="116"/>
                  <a:pt x="83" y="116"/>
                </a:cubicBezTo>
                <a:cubicBezTo>
                  <a:pt x="81" y="117"/>
                  <a:pt x="79" y="117"/>
                  <a:pt x="78" y="116"/>
                </a:cubicBezTo>
                <a:cubicBezTo>
                  <a:pt x="57" y="94"/>
                  <a:pt x="57" y="94"/>
                  <a:pt x="57" y="94"/>
                </a:cubicBezTo>
                <a:cubicBezTo>
                  <a:pt x="59" y="94"/>
                  <a:pt x="59" y="94"/>
                  <a:pt x="59" y="94"/>
                </a:cubicBezTo>
                <a:cubicBezTo>
                  <a:pt x="66" y="94"/>
                  <a:pt x="71" y="89"/>
                  <a:pt x="71" y="82"/>
                </a:cubicBezTo>
                <a:cubicBezTo>
                  <a:pt x="71" y="76"/>
                  <a:pt x="66" y="70"/>
                  <a:pt x="59" y="70"/>
                </a:cubicBezTo>
                <a:cubicBezTo>
                  <a:pt x="33" y="70"/>
                  <a:pt x="33" y="70"/>
                  <a:pt x="33" y="70"/>
                </a:cubicBezTo>
                <a:cubicBezTo>
                  <a:pt x="17" y="55"/>
                  <a:pt x="17" y="55"/>
                  <a:pt x="17" y="55"/>
                </a:cubicBezTo>
                <a:lnTo>
                  <a:pt x="55" y="17"/>
                </a:lnTo>
                <a:close/>
                <a:moveTo>
                  <a:pt x="31" y="76"/>
                </a:moveTo>
                <a:cubicBezTo>
                  <a:pt x="32" y="76"/>
                  <a:pt x="32" y="76"/>
                  <a:pt x="32" y="76"/>
                </a:cubicBezTo>
                <a:cubicBezTo>
                  <a:pt x="32" y="76"/>
                  <a:pt x="32" y="76"/>
                  <a:pt x="33" y="76"/>
                </a:cubicBezTo>
                <a:cubicBezTo>
                  <a:pt x="59" y="76"/>
                  <a:pt x="59" y="76"/>
                  <a:pt x="59" y="76"/>
                </a:cubicBezTo>
                <a:cubicBezTo>
                  <a:pt x="63" y="76"/>
                  <a:pt x="66" y="79"/>
                  <a:pt x="66" y="82"/>
                </a:cubicBezTo>
                <a:cubicBezTo>
                  <a:pt x="66" y="86"/>
                  <a:pt x="63" y="89"/>
                  <a:pt x="59" y="89"/>
                </a:cubicBezTo>
                <a:cubicBezTo>
                  <a:pt x="51" y="89"/>
                  <a:pt x="51" y="89"/>
                  <a:pt x="51" y="89"/>
                </a:cubicBezTo>
                <a:cubicBezTo>
                  <a:pt x="44" y="89"/>
                  <a:pt x="44" y="89"/>
                  <a:pt x="44" y="89"/>
                </a:cubicBezTo>
                <a:cubicBezTo>
                  <a:pt x="33" y="89"/>
                  <a:pt x="33" y="89"/>
                  <a:pt x="33" y="89"/>
                </a:cubicBezTo>
                <a:cubicBezTo>
                  <a:pt x="29" y="89"/>
                  <a:pt x="26" y="86"/>
                  <a:pt x="26" y="82"/>
                </a:cubicBezTo>
                <a:cubicBezTo>
                  <a:pt x="26" y="79"/>
                  <a:pt x="28" y="76"/>
                  <a:pt x="31" y="76"/>
                </a:cubicBezTo>
                <a:close/>
                <a:moveTo>
                  <a:pt x="55" y="156"/>
                </a:moveTo>
                <a:cubicBezTo>
                  <a:pt x="55" y="132"/>
                  <a:pt x="55" y="132"/>
                  <a:pt x="55" y="132"/>
                </a:cubicBezTo>
                <a:cubicBezTo>
                  <a:pt x="78" y="132"/>
                  <a:pt x="78" y="132"/>
                  <a:pt x="78" y="132"/>
                </a:cubicBezTo>
                <a:cubicBezTo>
                  <a:pt x="86" y="132"/>
                  <a:pt x="93" y="138"/>
                  <a:pt x="93" y="147"/>
                </a:cubicBezTo>
                <a:cubicBezTo>
                  <a:pt x="93" y="156"/>
                  <a:pt x="93" y="156"/>
                  <a:pt x="93" y="156"/>
                </a:cubicBezTo>
                <a:lnTo>
                  <a:pt x="55" y="156"/>
                </a:lnTo>
                <a:close/>
                <a:moveTo>
                  <a:pt x="114" y="156"/>
                </a:moveTo>
                <a:cubicBezTo>
                  <a:pt x="98" y="156"/>
                  <a:pt x="98" y="156"/>
                  <a:pt x="98" y="156"/>
                </a:cubicBezTo>
                <a:cubicBezTo>
                  <a:pt x="98" y="147"/>
                  <a:pt x="98" y="147"/>
                  <a:pt x="98" y="147"/>
                </a:cubicBezTo>
                <a:cubicBezTo>
                  <a:pt x="98" y="141"/>
                  <a:pt x="95" y="135"/>
                  <a:pt x="91" y="132"/>
                </a:cubicBezTo>
                <a:cubicBezTo>
                  <a:pt x="114" y="132"/>
                  <a:pt x="114" y="132"/>
                  <a:pt x="114" y="132"/>
                </a:cubicBezTo>
                <a:lnTo>
                  <a:pt x="114" y="156"/>
                </a:lnTo>
                <a:close/>
                <a:moveTo>
                  <a:pt x="114" y="92"/>
                </a:moveTo>
                <a:cubicBezTo>
                  <a:pt x="116" y="95"/>
                  <a:pt x="117" y="98"/>
                  <a:pt x="117" y="101"/>
                </a:cubicBezTo>
                <a:cubicBezTo>
                  <a:pt x="117" y="106"/>
                  <a:pt x="114" y="112"/>
                  <a:pt x="110" y="115"/>
                </a:cubicBezTo>
                <a:cubicBezTo>
                  <a:pt x="109" y="116"/>
                  <a:pt x="109" y="116"/>
                  <a:pt x="109" y="116"/>
                </a:cubicBezTo>
                <a:cubicBezTo>
                  <a:pt x="109" y="126"/>
                  <a:pt x="109" y="126"/>
                  <a:pt x="109" y="126"/>
                </a:cubicBezTo>
                <a:cubicBezTo>
                  <a:pt x="78" y="126"/>
                  <a:pt x="78" y="126"/>
                  <a:pt x="78" y="126"/>
                </a:cubicBezTo>
                <a:cubicBezTo>
                  <a:pt x="61" y="126"/>
                  <a:pt x="61" y="126"/>
                  <a:pt x="61" y="126"/>
                </a:cubicBezTo>
                <a:cubicBezTo>
                  <a:pt x="61" y="119"/>
                  <a:pt x="61" y="119"/>
                  <a:pt x="61" y="119"/>
                </a:cubicBezTo>
                <a:cubicBezTo>
                  <a:pt x="60" y="118"/>
                  <a:pt x="60" y="118"/>
                  <a:pt x="60" y="118"/>
                </a:cubicBezTo>
                <a:cubicBezTo>
                  <a:pt x="60" y="118"/>
                  <a:pt x="59" y="118"/>
                  <a:pt x="59" y="118"/>
                </a:cubicBezTo>
                <a:cubicBezTo>
                  <a:pt x="36" y="94"/>
                  <a:pt x="36" y="94"/>
                  <a:pt x="36" y="94"/>
                </a:cubicBezTo>
                <a:cubicBezTo>
                  <a:pt x="49" y="94"/>
                  <a:pt x="49" y="94"/>
                  <a:pt x="49" y="94"/>
                </a:cubicBezTo>
                <a:cubicBezTo>
                  <a:pt x="74" y="119"/>
                  <a:pt x="74" y="119"/>
                  <a:pt x="74" y="119"/>
                </a:cubicBezTo>
                <a:cubicBezTo>
                  <a:pt x="76" y="121"/>
                  <a:pt x="78" y="122"/>
                  <a:pt x="80" y="122"/>
                </a:cubicBezTo>
                <a:cubicBezTo>
                  <a:pt x="83" y="122"/>
                  <a:pt x="85" y="121"/>
                  <a:pt x="87" y="119"/>
                </a:cubicBezTo>
                <a:lnTo>
                  <a:pt x="114" y="92"/>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9" name="Freeform 61"/>
          <p:cNvSpPr>
            <a:spLocks noEditPoints="1"/>
          </p:cNvSpPr>
          <p:nvPr/>
        </p:nvSpPr>
        <p:spPr bwMode="auto">
          <a:xfrm>
            <a:off x="8207698" y="5330836"/>
            <a:ext cx="497242" cy="460506"/>
          </a:xfrm>
          <a:custGeom>
            <a:avLst/>
            <a:gdLst>
              <a:gd name="T0" fmla="*/ 117 w 160"/>
              <a:gd name="T1" fmla="*/ 95 h 147"/>
              <a:gd name="T2" fmla="*/ 127 w 160"/>
              <a:gd name="T3" fmla="*/ 68 h 147"/>
              <a:gd name="T4" fmla="*/ 131 w 160"/>
              <a:gd name="T5" fmla="*/ 41 h 147"/>
              <a:gd name="T6" fmla="*/ 99 w 160"/>
              <a:gd name="T7" fmla="*/ 0 h 147"/>
              <a:gd name="T8" fmla="*/ 51 w 160"/>
              <a:gd name="T9" fmla="*/ 19 h 147"/>
              <a:gd name="T10" fmla="*/ 19 w 160"/>
              <a:gd name="T11" fmla="*/ 61 h 147"/>
              <a:gd name="T12" fmla="*/ 32 w 160"/>
              <a:gd name="T13" fmla="*/ 94 h 147"/>
              <a:gd name="T14" fmla="*/ 11 w 160"/>
              <a:gd name="T15" fmla="*/ 118 h 147"/>
              <a:gd name="T16" fmla="*/ 37 w 160"/>
              <a:gd name="T17" fmla="*/ 147 h 147"/>
              <a:gd name="T18" fmla="*/ 160 w 160"/>
              <a:gd name="T19" fmla="*/ 136 h 147"/>
              <a:gd name="T20" fmla="*/ 37 w 160"/>
              <a:gd name="T21" fmla="*/ 141 h 147"/>
              <a:gd name="T22" fmla="*/ 14 w 160"/>
              <a:gd name="T23" fmla="*/ 123 h 147"/>
              <a:gd name="T24" fmla="*/ 37 w 160"/>
              <a:gd name="T25" fmla="*/ 92 h 147"/>
              <a:gd name="T26" fmla="*/ 27 w 160"/>
              <a:gd name="T27" fmla="*/ 74 h 147"/>
              <a:gd name="T28" fmla="*/ 24 w 160"/>
              <a:gd name="T29" fmla="*/ 61 h 147"/>
              <a:gd name="T30" fmla="*/ 27 w 160"/>
              <a:gd name="T31" fmla="*/ 43 h 147"/>
              <a:gd name="T32" fmla="*/ 67 w 160"/>
              <a:gd name="T33" fmla="*/ 41 h 147"/>
              <a:gd name="T34" fmla="*/ 64 w 160"/>
              <a:gd name="T35" fmla="*/ 61 h 147"/>
              <a:gd name="T36" fmla="*/ 65 w 160"/>
              <a:gd name="T37" fmla="*/ 63 h 147"/>
              <a:gd name="T38" fmla="*/ 69 w 160"/>
              <a:gd name="T39" fmla="*/ 69 h 147"/>
              <a:gd name="T40" fmla="*/ 69 w 160"/>
              <a:gd name="T41" fmla="*/ 71 h 147"/>
              <a:gd name="T42" fmla="*/ 71 w 160"/>
              <a:gd name="T43" fmla="*/ 75 h 147"/>
              <a:gd name="T44" fmla="*/ 71 w 160"/>
              <a:gd name="T45" fmla="*/ 76 h 147"/>
              <a:gd name="T46" fmla="*/ 73 w 160"/>
              <a:gd name="T47" fmla="*/ 79 h 147"/>
              <a:gd name="T48" fmla="*/ 75 w 160"/>
              <a:gd name="T49" fmla="*/ 83 h 147"/>
              <a:gd name="T50" fmla="*/ 77 w 160"/>
              <a:gd name="T51" fmla="*/ 86 h 147"/>
              <a:gd name="T52" fmla="*/ 74 w 160"/>
              <a:gd name="T53" fmla="*/ 101 h 147"/>
              <a:gd name="T54" fmla="*/ 65 w 160"/>
              <a:gd name="T55" fmla="*/ 106 h 147"/>
              <a:gd name="T56" fmla="*/ 155 w 160"/>
              <a:gd name="T57" fmla="*/ 141 h 147"/>
              <a:gd name="T58" fmla="*/ 52 w 160"/>
              <a:gd name="T59" fmla="*/ 119 h 147"/>
              <a:gd name="T60" fmla="*/ 83 w 160"/>
              <a:gd name="T61" fmla="*/ 84 h 147"/>
              <a:gd name="T62" fmla="*/ 82 w 160"/>
              <a:gd name="T63" fmla="*/ 84 h 147"/>
              <a:gd name="T64" fmla="*/ 81 w 160"/>
              <a:gd name="T65" fmla="*/ 82 h 147"/>
              <a:gd name="T66" fmla="*/ 80 w 160"/>
              <a:gd name="T67" fmla="*/ 80 h 147"/>
              <a:gd name="T68" fmla="*/ 77 w 160"/>
              <a:gd name="T69" fmla="*/ 75 h 147"/>
              <a:gd name="T70" fmla="*/ 76 w 160"/>
              <a:gd name="T71" fmla="*/ 73 h 147"/>
              <a:gd name="T72" fmla="*/ 75 w 160"/>
              <a:gd name="T73" fmla="*/ 72 h 147"/>
              <a:gd name="T74" fmla="*/ 74 w 160"/>
              <a:gd name="T75" fmla="*/ 68 h 147"/>
              <a:gd name="T76" fmla="*/ 73 w 160"/>
              <a:gd name="T77" fmla="*/ 65 h 147"/>
              <a:gd name="T78" fmla="*/ 69 w 160"/>
              <a:gd name="T79" fmla="*/ 59 h 147"/>
              <a:gd name="T80" fmla="*/ 72 w 160"/>
              <a:gd name="T81" fmla="*/ 43 h 147"/>
              <a:gd name="T82" fmla="*/ 72 w 160"/>
              <a:gd name="T83" fmla="*/ 26 h 147"/>
              <a:gd name="T84" fmla="*/ 121 w 160"/>
              <a:gd name="T85" fmla="*/ 13 h 147"/>
              <a:gd name="T86" fmla="*/ 126 w 160"/>
              <a:gd name="T87" fmla="*/ 44 h 147"/>
              <a:gd name="T88" fmla="*/ 124 w 160"/>
              <a:gd name="T89" fmla="*/ 64 h 147"/>
              <a:gd name="T90" fmla="*/ 115 w 160"/>
              <a:gd name="T91" fmla="*/ 81 h 147"/>
              <a:gd name="T92" fmla="*/ 112 w 160"/>
              <a:gd name="T93" fmla="*/ 95 h 147"/>
              <a:gd name="T94" fmla="*/ 155 w 160"/>
              <a:gd name="T95" fmla="*/ 1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7">
                <a:moveTo>
                  <a:pt x="147" y="114"/>
                </a:moveTo>
                <a:cubicBezTo>
                  <a:pt x="121" y="102"/>
                  <a:pt x="121" y="102"/>
                  <a:pt x="121" y="102"/>
                </a:cubicBezTo>
                <a:cubicBezTo>
                  <a:pt x="119" y="100"/>
                  <a:pt x="117" y="98"/>
                  <a:pt x="117" y="95"/>
                </a:cubicBezTo>
                <a:cubicBezTo>
                  <a:pt x="117" y="86"/>
                  <a:pt x="117" y="86"/>
                  <a:pt x="117" y="86"/>
                </a:cubicBezTo>
                <a:cubicBezTo>
                  <a:pt x="118" y="86"/>
                  <a:pt x="119" y="85"/>
                  <a:pt x="119" y="84"/>
                </a:cubicBezTo>
                <a:cubicBezTo>
                  <a:pt x="123" y="79"/>
                  <a:pt x="125" y="74"/>
                  <a:pt x="127" y="68"/>
                </a:cubicBezTo>
                <a:cubicBezTo>
                  <a:pt x="131" y="67"/>
                  <a:pt x="133" y="63"/>
                  <a:pt x="133" y="59"/>
                </a:cubicBezTo>
                <a:cubicBezTo>
                  <a:pt x="133" y="48"/>
                  <a:pt x="133" y="48"/>
                  <a:pt x="133" y="48"/>
                </a:cubicBezTo>
                <a:cubicBezTo>
                  <a:pt x="133" y="45"/>
                  <a:pt x="132" y="43"/>
                  <a:pt x="131" y="41"/>
                </a:cubicBezTo>
                <a:cubicBezTo>
                  <a:pt x="131" y="27"/>
                  <a:pt x="131" y="27"/>
                  <a:pt x="131" y="27"/>
                </a:cubicBezTo>
                <a:cubicBezTo>
                  <a:pt x="131" y="25"/>
                  <a:pt x="131" y="17"/>
                  <a:pt x="125" y="9"/>
                </a:cubicBezTo>
                <a:cubicBezTo>
                  <a:pt x="120" y="3"/>
                  <a:pt x="111" y="0"/>
                  <a:pt x="99" y="0"/>
                </a:cubicBezTo>
                <a:cubicBezTo>
                  <a:pt x="87" y="0"/>
                  <a:pt x="78" y="3"/>
                  <a:pt x="72" y="9"/>
                </a:cubicBezTo>
                <a:cubicBezTo>
                  <a:pt x="68" y="14"/>
                  <a:pt x="67" y="19"/>
                  <a:pt x="67" y="22"/>
                </a:cubicBezTo>
                <a:cubicBezTo>
                  <a:pt x="62" y="20"/>
                  <a:pt x="57" y="19"/>
                  <a:pt x="51" y="19"/>
                </a:cubicBezTo>
                <a:cubicBezTo>
                  <a:pt x="23" y="19"/>
                  <a:pt x="21" y="42"/>
                  <a:pt x="21" y="43"/>
                </a:cubicBezTo>
                <a:cubicBezTo>
                  <a:pt x="21" y="55"/>
                  <a:pt x="21" y="55"/>
                  <a:pt x="21" y="55"/>
                </a:cubicBezTo>
                <a:cubicBezTo>
                  <a:pt x="20" y="57"/>
                  <a:pt x="19" y="59"/>
                  <a:pt x="19" y="61"/>
                </a:cubicBezTo>
                <a:cubicBezTo>
                  <a:pt x="19" y="70"/>
                  <a:pt x="19" y="70"/>
                  <a:pt x="19" y="70"/>
                </a:cubicBezTo>
                <a:cubicBezTo>
                  <a:pt x="19" y="73"/>
                  <a:pt x="20" y="76"/>
                  <a:pt x="22" y="78"/>
                </a:cubicBezTo>
                <a:cubicBezTo>
                  <a:pt x="24" y="86"/>
                  <a:pt x="30" y="92"/>
                  <a:pt x="32" y="94"/>
                </a:cubicBezTo>
                <a:cubicBezTo>
                  <a:pt x="32" y="102"/>
                  <a:pt x="32" y="102"/>
                  <a:pt x="32" y="102"/>
                </a:cubicBezTo>
                <a:cubicBezTo>
                  <a:pt x="32" y="104"/>
                  <a:pt x="31" y="106"/>
                  <a:pt x="29" y="107"/>
                </a:cubicBezTo>
                <a:cubicBezTo>
                  <a:pt x="11" y="118"/>
                  <a:pt x="11" y="118"/>
                  <a:pt x="11" y="118"/>
                </a:cubicBezTo>
                <a:cubicBezTo>
                  <a:pt x="4" y="122"/>
                  <a:pt x="0" y="129"/>
                  <a:pt x="0" y="137"/>
                </a:cubicBezTo>
                <a:cubicBezTo>
                  <a:pt x="0" y="147"/>
                  <a:pt x="0" y="147"/>
                  <a:pt x="0" y="147"/>
                </a:cubicBezTo>
                <a:cubicBezTo>
                  <a:pt x="37" y="147"/>
                  <a:pt x="37" y="147"/>
                  <a:pt x="37" y="147"/>
                </a:cubicBezTo>
                <a:cubicBezTo>
                  <a:pt x="43" y="147"/>
                  <a:pt x="43" y="147"/>
                  <a:pt x="43" y="147"/>
                </a:cubicBezTo>
                <a:cubicBezTo>
                  <a:pt x="160" y="147"/>
                  <a:pt x="160" y="147"/>
                  <a:pt x="160" y="147"/>
                </a:cubicBezTo>
                <a:cubicBezTo>
                  <a:pt x="160" y="136"/>
                  <a:pt x="160" y="136"/>
                  <a:pt x="160" y="136"/>
                </a:cubicBezTo>
                <a:cubicBezTo>
                  <a:pt x="160" y="127"/>
                  <a:pt x="155" y="118"/>
                  <a:pt x="147" y="114"/>
                </a:cubicBezTo>
                <a:close/>
                <a:moveTo>
                  <a:pt x="37" y="135"/>
                </a:moveTo>
                <a:cubicBezTo>
                  <a:pt x="37" y="141"/>
                  <a:pt x="37" y="141"/>
                  <a:pt x="37" y="141"/>
                </a:cubicBezTo>
                <a:cubicBezTo>
                  <a:pt x="5" y="141"/>
                  <a:pt x="5" y="141"/>
                  <a:pt x="5" y="141"/>
                </a:cubicBezTo>
                <a:cubicBezTo>
                  <a:pt x="5" y="137"/>
                  <a:pt x="5" y="137"/>
                  <a:pt x="5" y="137"/>
                </a:cubicBezTo>
                <a:cubicBezTo>
                  <a:pt x="5" y="131"/>
                  <a:pt x="8" y="125"/>
                  <a:pt x="14" y="123"/>
                </a:cubicBezTo>
                <a:cubicBezTo>
                  <a:pt x="31" y="111"/>
                  <a:pt x="31" y="111"/>
                  <a:pt x="31" y="111"/>
                </a:cubicBezTo>
                <a:cubicBezTo>
                  <a:pt x="35" y="110"/>
                  <a:pt x="37" y="106"/>
                  <a:pt x="37" y="102"/>
                </a:cubicBezTo>
                <a:cubicBezTo>
                  <a:pt x="37" y="92"/>
                  <a:pt x="37" y="92"/>
                  <a:pt x="37" y="92"/>
                </a:cubicBezTo>
                <a:cubicBezTo>
                  <a:pt x="36" y="91"/>
                  <a:pt x="36" y="91"/>
                  <a:pt x="36" y="91"/>
                </a:cubicBezTo>
                <a:cubicBezTo>
                  <a:pt x="36" y="91"/>
                  <a:pt x="29" y="85"/>
                  <a:pt x="27" y="76"/>
                </a:cubicBezTo>
                <a:cubicBezTo>
                  <a:pt x="27" y="74"/>
                  <a:pt x="27" y="74"/>
                  <a:pt x="27" y="74"/>
                </a:cubicBezTo>
                <a:cubicBezTo>
                  <a:pt x="26" y="74"/>
                  <a:pt x="26" y="74"/>
                  <a:pt x="26" y="74"/>
                </a:cubicBezTo>
                <a:cubicBezTo>
                  <a:pt x="25" y="73"/>
                  <a:pt x="24" y="72"/>
                  <a:pt x="24" y="70"/>
                </a:cubicBezTo>
                <a:cubicBezTo>
                  <a:pt x="24" y="61"/>
                  <a:pt x="24" y="61"/>
                  <a:pt x="24" y="61"/>
                </a:cubicBezTo>
                <a:cubicBezTo>
                  <a:pt x="24" y="60"/>
                  <a:pt x="25" y="59"/>
                  <a:pt x="26" y="58"/>
                </a:cubicBezTo>
                <a:cubicBezTo>
                  <a:pt x="27" y="57"/>
                  <a:pt x="27" y="57"/>
                  <a:pt x="27" y="57"/>
                </a:cubicBezTo>
                <a:cubicBezTo>
                  <a:pt x="27" y="43"/>
                  <a:pt x="27" y="43"/>
                  <a:pt x="27" y="43"/>
                </a:cubicBezTo>
                <a:cubicBezTo>
                  <a:pt x="27" y="42"/>
                  <a:pt x="28" y="24"/>
                  <a:pt x="51" y="24"/>
                </a:cubicBezTo>
                <a:cubicBezTo>
                  <a:pt x="57" y="24"/>
                  <a:pt x="62" y="25"/>
                  <a:pt x="67" y="28"/>
                </a:cubicBezTo>
                <a:cubicBezTo>
                  <a:pt x="67" y="41"/>
                  <a:pt x="67" y="41"/>
                  <a:pt x="67" y="41"/>
                </a:cubicBezTo>
                <a:cubicBezTo>
                  <a:pt x="65" y="43"/>
                  <a:pt x="64" y="45"/>
                  <a:pt x="64" y="48"/>
                </a:cubicBezTo>
                <a:cubicBezTo>
                  <a:pt x="64" y="59"/>
                  <a:pt x="64" y="59"/>
                  <a:pt x="64" y="59"/>
                </a:cubicBezTo>
                <a:cubicBezTo>
                  <a:pt x="64" y="59"/>
                  <a:pt x="64" y="60"/>
                  <a:pt x="64" y="61"/>
                </a:cubicBezTo>
                <a:cubicBezTo>
                  <a:pt x="64" y="61"/>
                  <a:pt x="64" y="62"/>
                  <a:pt x="65" y="62"/>
                </a:cubicBezTo>
                <a:cubicBezTo>
                  <a:pt x="65" y="62"/>
                  <a:pt x="65" y="63"/>
                  <a:pt x="65" y="63"/>
                </a:cubicBezTo>
                <a:cubicBezTo>
                  <a:pt x="65" y="63"/>
                  <a:pt x="65" y="63"/>
                  <a:pt x="65" y="63"/>
                </a:cubicBezTo>
                <a:cubicBezTo>
                  <a:pt x="66" y="65"/>
                  <a:pt x="67" y="66"/>
                  <a:pt x="68" y="67"/>
                </a:cubicBezTo>
                <a:cubicBezTo>
                  <a:pt x="68" y="67"/>
                  <a:pt x="68" y="67"/>
                  <a:pt x="68" y="67"/>
                </a:cubicBezTo>
                <a:cubicBezTo>
                  <a:pt x="68" y="68"/>
                  <a:pt x="68" y="68"/>
                  <a:pt x="69" y="69"/>
                </a:cubicBezTo>
                <a:cubicBezTo>
                  <a:pt x="69" y="70"/>
                  <a:pt x="69" y="70"/>
                  <a:pt x="69" y="70"/>
                </a:cubicBezTo>
                <a:cubicBezTo>
                  <a:pt x="69" y="70"/>
                  <a:pt x="69" y="70"/>
                  <a:pt x="69" y="70"/>
                </a:cubicBezTo>
                <a:cubicBezTo>
                  <a:pt x="69" y="70"/>
                  <a:pt x="69" y="71"/>
                  <a:pt x="69" y="71"/>
                </a:cubicBezTo>
                <a:cubicBezTo>
                  <a:pt x="69" y="71"/>
                  <a:pt x="69" y="72"/>
                  <a:pt x="70" y="72"/>
                </a:cubicBezTo>
                <a:cubicBezTo>
                  <a:pt x="70" y="73"/>
                  <a:pt x="70" y="73"/>
                  <a:pt x="70" y="73"/>
                </a:cubicBezTo>
                <a:cubicBezTo>
                  <a:pt x="70" y="74"/>
                  <a:pt x="70" y="74"/>
                  <a:pt x="71" y="75"/>
                </a:cubicBezTo>
                <a:cubicBezTo>
                  <a:pt x="71" y="75"/>
                  <a:pt x="71" y="75"/>
                  <a:pt x="71" y="75"/>
                </a:cubicBezTo>
                <a:cubicBezTo>
                  <a:pt x="71" y="75"/>
                  <a:pt x="71" y="75"/>
                  <a:pt x="71" y="75"/>
                </a:cubicBezTo>
                <a:cubicBezTo>
                  <a:pt x="71" y="75"/>
                  <a:pt x="71" y="76"/>
                  <a:pt x="71" y="76"/>
                </a:cubicBezTo>
                <a:cubicBezTo>
                  <a:pt x="71" y="76"/>
                  <a:pt x="72" y="77"/>
                  <a:pt x="72" y="77"/>
                </a:cubicBezTo>
                <a:cubicBezTo>
                  <a:pt x="72" y="77"/>
                  <a:pt x="72" y="78"/>
                  <a:pt x="72" y="78"/>
                </a:cubicBezTo>
                <a:cubicBezTo>
                  <a:pt x="72" y="78"/>
                  <a:pt x="72" y="78"/>
                  <a:pt x="73" y="79"/>
                </a:cubicBezTo>
                <a:cubicBezTo>
                  <a:pt x="73" y="79"/>
                  <a:pt x="73" y="80"/>
                  <a:pt x="73" y="80"/>
                </a:cubicBezTo>
                <a:cubicBezTo>
                  <a:pt x="74" y="80"/>
                  <a:pt x="74" y="81"/>
                  <a:pt x="74" y="81"/>
                </a:cubicBezTo>
                <a:cubicBezTo>
                  <a:pt x="74" y="82"/>
                  <a:pt x="75" y="82"/>
                  <a:pt x="75" y="83"/>
                </a:cubicBezTo>
                <a:cubicBezTo>
                  <a:pt x="75" y="83"/>
                  <a:pt x="75" y="83"/>
                  <a:pt x="75" y="83"/>
                </a:cubicBezTo>
                <a:cubicBezTo>
                  <a:pt x="76" y="84"/>
                  <a:pt x="76" y="85"/>
                  <a:pt x="77" y="86"/>
                </a:cubicBezTo>
                <a:cubicBezTo>
                  <a:pt x="77" y="86"/>
                  <a:pt x="77" y="86"/>
                  <a:pt x="77" y="86"/>
                </a:cubicBezTo>
                <a:cubicBezTo>
                  <a:pt x="77" y="86"/>
                  <a:pt x="77" y="86"/>
                  <a:pt x="77" y="86"/>
                </a:cubicBezTo>
                <a:cubicBezTo>
                  <a:pt x="77" y="95"/>
                  <a:pt x="77" y="95"/>
                  <a:pt x="77" y="95"/>
                </a:cubicBezTo>
                <a:cubicBezTo>
                  <a:pt x="77" y="98"/>
                  <a:pt x="76" y="100"/>
                  <a:pt x="74" y="101"/>
                </a:cubicBezTo>
                <a:cubicBezTo>
                  <a:pt x="67" y="105"/>
                  <a:pt x="67" y="105"/>
                  <a:pt x="67" y="105"/>
                </a:cubicBezTo>
                <a:cubicBezTo>
                  <a:pt x="65" y="105"/>
                  <a:pt x="65" y="105"/>
                  <a:pt x="65" y="105"/>
                </a:cubicBezTo>
                <a:cubicBezTo>
                  <a:pt x="65" y="106"/>
                  <a:pt x="65" y="106"/>
                  <a:pt x="65" y="106"/>
                </a:cubicBezTo>
                <a:cubicBezTo>
                  <a:pt x="50" y="114"/>
                  <a:pt x="50" y="114"/>
                  <a:pt x="50" y="114"/>
                </a:cubicBezTo>
                <a:cubicBezTo>
                  <a:pt x="42" y="118"/>
                  <a:pt x="37" y="127"/>
                  <a:pt x="37" y="135"/>
                </a:cubicBezTo>
                <a:close/>
                <a:moveTo>
                  <a:pt x="155" y="141"/>
                </a:moveTo>
                <a:cubicBezTo>
                  <a:pt x="43" y="141"/>
                  <a:pt x="43" y="141"/>
                  <a:pt x="43" y="141"/>
                </a:cubicBezTo>
                <a:cubicBezTo>
                  <a:pt x="43" y="135"/>
                  <a:pt x="43" y="135"/>
                  <a:pt x="43" y="135"/>
                </a:cubicBezTo>
                <a:cubicBezTo>
                  <a:pt x="43" y="129"/>
                  <a:pt x="46" y="122"/>
                  <a:pt x="52" y="119"/>
                </a:cubicBezTo>
                <a:cubicBezTo>
                  <a:pt x="76" y="106"/>
                  <a:pt x="76" y="106"/>
                  <a:pt x="76" y="106"/>
                </a:cubicBezTo>
                <a:cubicBezTo>
                  <a:pt x="80" y="104"/>
                  <a:pt x="83" y="100"/>
                  <a:pt x="83" y="95"/>
                </a:cubicBezTo>
                <a:cubicBezTo>
                  <a:pt x="83" y="84"/>
                  <a:pt x="83" y="84"/>
                  <a:pt x="83" y="84"/>
                </a:cubicBezTo>
                <a:cubicBezTo>
                  <a:pt x="83" y="84"/>
                  <a:pt x="83" y="84"/>
                  <a:pt x="83" y="84"/>
                </a:cubicBezTo>
                <a:cubicBezTo>
                  <a:pt x="82" y="84"/>
                  <a:pt x="82" y="84"/>
                  <a:pt x="82" y="84"/>
                </a:cubicBezTo>
                <a:cubicBezTo>
                  <a:pt x="82" y="84"/>
                  <a:pt x="82" y="84"/>
                  <a:pt x="82" y="84"/>
                </a:cubicBezTo>
                <a:cubicBezTo>
                  <a:pt x="82" y="84"/>
                  <a:pt x="82" y="83"/>
                  <a:pt x="82" y="83"/>
                </a:cubicBezTo>
                <a:cubicBezTo>
                  <a:pt x="82" y="83"/>
                  <a:pt x="82" y="83"/>
                  <a:pt x="82" y="83"/>
                </a:cubicBezTo>
                <a:cubicBezTo>
                  <a:pt x="81" y="83"/>
                  <a:pt x="81" y="83"/>
                  <a:pt x="81" y="82"/>
                </a:cubicBezTo>
                <a:cubicBezTo>
                  <a:pt x="81" y="82"/>
                  <a:pt x="81" y="82"/>
                  <a:pt x="81" y="82"/>
                </a:cubicBezTo>
                <a:cubicBezTo>
                  <a:pt x="81" y="82"/>
                  <a:pt x="80" y="81"/>
                  <a:pt x="80" y="80"/>
                </a:cubicBezTo>
                <a:cubicBezTo>
                  <a:pt x="80" y="80"/>
                  <a:pt x="80" y="80"/>
                  <a:pt x="80" y="80"/>
                </a:cubicBezTo>
                <a:cubicBezTo>
                  <a:pt x="79" y="80"/>
                  <a:pt x="79" y="79"/>
                  <a:pt x="79" y="79"/>
                </a:cubicBezTo>
                <a:cubicBezTo>
                  <a:pt x="79" y="79"/>
                  <a:pt x="79" y="79"/>
                  <a:pt x="79" y="79"/>
                </a:cubicBezTo>
                <a:cubicBezTo>
                  <a:pt x="78" y="78"/>
                  <a:pt x="77" y="77"/>
                  <a:pt x="77" y="75"/>
                </a:cubicBezTo>
                <a:cubicBezTo>
                  <a:pt x="77" y="75"/>
                  <a:pt x="77" y="75"/>
                  <a:pt x="77" y="75"/>
                </a:cubicBezTo>
                <a:cubicBezTo>
                  <a:pt x="76" y="75"/>
                  <a:pt x="76" y="74"/>
                  <a:pt x="76" y="73"/>
                </a:cubicBezTo>
                <a:cubicBezTo>
                  <a:pt x="76" y="73"/>
                  <a:pt x="76" y="73"/>
                  <a:pt x="76" y="73"/>
                </a:cubicBezTo>
                <a:cubicBezTo>
                  <a:pt x="76" y="73"/>
                  <a:pt x="76" y="73"/>
                  <a:pt x="76" y="73"/>
                </a:cubicBezTo>
                <a:cubicBezTo>
                  <a:pt x="76" y="73"/>
                  <a:pt x="76" y="73"/>
                  <a:pt x="76" y="73"/>
                </a:cubicBezTo>
                <a:cubicBezTo>
                  <a:pt x="76" y="72"/>
                  <a:pt x="75" y="72"/>
                  <a:pt x="75" y="72"/>
                </a:cubicBezTo>
                <a:cubicBezTo>
                  <a:pt x="75" y="72"/>
                  <a:pt x="75" y="72"/>
                  <a:pt x="75" y="71"/>
                </a:cubicBezTo>
                <a:cubicBezTo>
                  <a:pt x="75" y="71"/>
                  <a:pt x="75" y="71"/>
                  <a:pt x="75" y="70"/>
                </a:cubicBezTo>
                <a:cubicBezTo>
                  <a:pt x="74" y="70"/>
                  <a:pt x="74" y="69"/>
                  <a:pt x="74" y="68"/>
                </a:cubicBezTo>
                <a:cubicBezTo>
                  <a:pt x="74" y="68"/>
                  <a:pt x="74" y="68"/>
                  <a:pt x="74" y="68"/>
                </a:cubicBezTo>
                <a:cubicBezTo>
                  <a:pt x="74" y="67"/>
                  <a:pt x="74" y="67"/>
                  <a:pt x="74" y="67"/>
                </a:cubicBezTo>
                <a:cubicBezTo>
                  <a:pt x="73" y="67"/>
                  <a:pt x="73" y="66"/>
                  <a:pt x="73" y="65"/>
                </a:cubicBezTo>
                <a:cubicBezTo>
                  <a:pt x="73" y="64"/>
                  <a:pt x="73" y="64"/>
                  <a:pt x="73" y="64"/>
                </a:cubicBezTo>
                <a:cubicBezTo>
                  <a:pt x="72" y="63"/>
                  <a:pt x="72" y="63"/>
                  <a:pt x="72" y="63"/>
                </a:cubicBezTo>
                <a:cubicBezTo>
                  <a:pt x="70" y="62"/>
                  <a:pt x="69" y="60"/>
                  <a:pt x="69" y="59"/>
                </a:cubicBezTo>
                <a:cubicBezTo>
                  <a:pt x="69" y="48"/>
                  <a:pt x="69" y="48"/>
                  <a:pt x="69" y="48"/>
                </a:cubicBezTo>
                <a:cubicBezTo>
                  <a:pt x="69" y="47"/>
                  <a:pt x="70" y="45"/>
                  <a:pt x="71" y="44"/>
                </a:cubicBezTo>
                <a:cubicBezTo>
                  <a:pt x="72" y="43"/>
                  <a:pt x="72" y="43"/>
                  <a:pt x="72" y="43"/>
                </a:cubicBezTo>
                <a:cubicBezTo>
                  <a:pt x="72" y="27"/>
                  <a:pt x="72" y="27"/>
                  <a:pt x="72" y="27"/>
                </a:cubicBezTo>
                <a:cubicBezTo>
                  <a:pt x="72" y="26"/>
                  <a:pt x="72" y="26"/>
                  <a:pt x="72" y="26"/>
                </a:cubicBezTo>
                <a:cubicBezTo>
                  <a:pt x="72" y="26"/>
                  <a:pt x="72" y="26"/>
                  <a:pt x="72" y="26"/>
                </a:cubicBezTo>
                <a:cubicBezTo>
                  <a:pt x="72" y="24"/>
                  <a:pt x="72" y="18"/>
                  <a:pt x="76" y="13"/>
                </a:cubicBezTo>
                <a:cubicBezTo>
                  <a:pt x="81" y="8"/>
                  <a:pt x="88" y="5"/>
                  <a:pt x="99" y="5"/>
                </a:cubicBezTo>
                <a:cubicBezTo>
                  <a:pt x="109" y="5"/>
                  <a:pt x="117" y="8"/>
                  <a:pt x="121" y="13"/>
                </a:cubicBezTo>
                <a:cubicBezTo>
                  <a:pt x="126" y="19"/>
                  <a:pt x="125" y="26"/>
                  <a:pt x="125" y="26"/>
                </a:cubicBezTo>
                <a:cubicBezTo>
                  <a:pt x="125" y="43"/>
                  <a:pt x="125" y="43"/>
                  <a:pt x="125" y="43"/>
                </a:cubicBezTo>
                <a:cubicBezTo>
                  <a:pt x="126" y="44"/>
                  <a:pt x="126" y="44"/>
                  <a:pt x="126" y="44"/>
                </a:cubicBezTo>
                <a:cubicBezTo>
                  <a:pt x="127" y="45"/>
                  <a:pt x="128" y="47"/>
                  <a:pt x="128" y="48"/>
                </a:cubicBezTo>
                <a:cubicBezTo>
                  <a:pt x="128" y="59"/>
                  <a:pt x="128" y="59"/>
                  <a:pt x="128" y="59"/>
                </a:cubicBezTo>
                <a:cubicBezTo>
                  <a:pt x="128" y="61"/>
                  <a:pt x="126" y="63"/>
                  <a:pt x="124" y="64"/>
                </a:cubicBezTo>
                <a:cubicBezTo>
                  <a:pt x="123" y="64"/>
                  <a:pt x="123" y="64"/>
                  <a:pt x="123" y="64"/>
                </a:cubicBezTo>
                <a:cubicBezTo>
                  <a:pt x="122" y="65"/>
                  <a:pt x="122" y="65"/>
                  <a:pt x="122" y="65"/>
                </a:cubicBezTo>
                <a:cubicBezTo>
                  <a:pt x="121" y="71"/>
                  <a:pt x="118" y="76"/>
                  <a:pt x="115" y="81"/>
                </a:cubicBezTo>
                <a:cubicBezTo>
                  <a:pt x="114" y="82"/>
                  <a:pt x="113" y="83"/>
                  <a:pt x="113" y="84"/>
                </a:cubicBezTo>
                <a:cubicBezTo>
                  <a:pt x="112" y="84"/>
                  <a:pt x="112" y="84"/>
                  <a:pt x="112" y="84"/>
                </a:cubicBezTo>
                <a:cubicBezTo>
                  <a:pt x="112" y="95"/>
                  <a:pt x="112" y="95"/>
                  <a:pt x="112" y="95"/>
                </a:cubicBezTo>
                <a:cubicBezTo>
                  <a:pt x="112" y="100"/>
                  <a:pt x="115" y="104"/>
                  <a:pt x="119" y="106"/>
                </a:cubicBezTo>
                <a:cubicBezTo>
                  <a:pt x="144" y="119"/>
                  <a:pt x="144" y="119"/>
                  <a:pt x="144" y="119"/>
                </a:cubicBezTo>
                <a:cubicBezTo>
                  <a:pt x="151" y="122"/>
                  <a:pt x="155" y="129"/>
                  <a:pt x="155" y="136"/>
                </a:cubicBezTo>
                <a:lnTo>
                  <a:pt x="155" y="141"/>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endParaRPr>
          </a:p>
        </p:txBody>
      </p:sp>
      <p:grpSp>
        <p:nvGrpSpPr>
          <p:cNvPr id="28" name="组合 27"/>
          <p:cNvGrpSpPr/>
          <p:nvPr/>
        </p:nvGrpSpPr>
        <p:grpSpPr>
          <a:xfrm>
            <a:off x="8988425" y="4177030"/>
            <a:ext cx="2273300" cy="1796415"/>
            <a:chOff x="14155" y="6740"/>
            <a:chExt cx="3580" cy="2829"/>
          </a:xfrm>
        </p:grpSpPr>
        <p:grpSp>
          <p:nvGrpSpPr>
            <p:cNvPr id="34" name="组合 33"/>
            <p:cNvGrpSpPr/>
            <p:nvPr/>
          </p:nvGrpSpPr>
          <p:grpSpPr>
            <a:xfrm>
              <a:off x="14155" y="6740"/>
              <a:ext cx="3581" cy="1174"/>
              <a:chOff x="11445" y="674"/>
              <a:chExt cx="3581" cy="1174"/>
            </a:xfrm>
          </p:grpSpPr>
          <p:sp>
            <p:nvSpPr>
              <p:cNvPr id="35" name="文本框 34"/>
              <p:cNvSpPr txBox="1"/>
              <p:nvPr/>
            </p:nvSpPr>
            <p:spPr>
              <a:xfrm>
                <a:off x="11445" y="1202"/>
                <a:ext cx="3581" cy="646"/>
              </a:xfrm>
              <a:prstGeom prst="rect">
                <a:avLst/>
              </a:prstGeom>
              <a:noFill/>
            </p:spPr>
            <p:txBody>
              <a:bodyPr wrap="square" rtlCol="0" anchor="t">
                <a:spAutoFit/>
              </a:bodyPr>
              <a:lstStyle/>
              <a:p>
                <a:pPr algn="l" fontAlgn="auto">
                  <a:lnSpc>
                    <a:spcPct val="130000"/>
                  </a:lnSpc>
                </a:pPr>
                <a:r>
                  <a:rPr lang="zh-CN" altLang="en-US" sz="800">
                    <a:solidFill>
                      <a:schemeClr val="tx1">
                        <a:lumMod val="75000"/>
                        <a:lumOff val="25000"/>
                      </a:schemeClr>
                    </a:solidFill>
                    <a:latin typeface="微软雅黑" panose="020B0503020204020204" charset="-122"/>
                    <a:ea typeface="微软雅黑" panose="020B0503020204020204" charset="-122"/>
                    <a:cs typeface="+mj-lt"/>
                  </a:rPr>
                  <a:t>I walked through many mountains, walked through many waters, and knew many people. </a:t>
                </a:r>
                <a:endParaRPr lang="zh-CN" altLang="en-US" sz="800">
                  <a:solidFill>
                    <a:schemeClr val="tx1">
                      <a:lumMod val="75000"/>
                      <a:lumOff val="25000"/>
                    </a:schemeClr>
                  </a:solidFill>
                  <a:latin typeface="微软雅黑" panose="020B0503020204020204" charset="-122"/>
                  <a:ea typeface="微软雅黑" panose="020B0503020204020204" charset="-122"/>
                  <a:cs typeface="+mj-lt"/>
                </a:endParaRPr>
              </a:p>
            </p:txBody>
          </p:sp>
          <p:sp>
            <p:nvSpPr>
              <p:cNvPr id="36" name="文本框 35"/>
              <p:cNvSpPr txBox="1"/>
              <p:nvPr/>
            </p:nvSpPr>
            <p:spPr>
              <a:xfrm>
                <a:off x="11561" y="674"/>
                <a:ext cx="3348" cy="483"/>
              </a:xfrm>
              <a:prstGeom prst="rect">
                <a:avLst/>
              </a:prstGeom>
              <a:noFill/>
            </p:spPr>
            <p:txBody>
              <a:bodyPr wrap="square" rtlCol="0">
                <a:spAutoFit/>
              </a:bodyPr>
              <a:lstStyle/>
              <a:p>
                <a:pPr algn="l"/>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职业</a:t>
                </a:r>
                <a:r>
                  <a:rPr lang="en-US" altLang="zh-CN"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姓名</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3" name="组合 2"/>
            <p:cNvGrpSpPr/>
            <p:nvPr/>
          </p:nvGrpSpPr>
          <p:grpSpPr>
            <a:xfrm>
              <a:off x="14155" y="8395"/>
              <a:ext cx="3581" cy="1174"/>
              <a:chOff x="11445" y="674"/>
              <a:chExt cx="3581" cy="1174"/>
            </a:xfrm>
          </p:grpSpPr>
          <p:sp>
            <p:nvSpPr>
              <p:cNvPr id="5" name="文本框 4"/>
              <p:cNvSpPr txBox="1"/>
              <p:nvPr/>
            </p:nvSpPr>
            <p:spPr>
              <a:xfrm>
                <a:off x="11445" y="1202"/>
                <a:ext cx="3581" cy="646"/>
              </a:xfrm>
              <a:prstGeom prst="rect">
                <a:avLst/>
              </a:prstGeom>
              <a:noFill/>
            </p:spPr>
            <p:txBody>
              <a:bodyPr wrap="square" rtlCol="0" anchor="t">
                <a:spAutoFit/>
              </a:bodyPr>
              <a:lstStyle/>
              <a:p>
                <a:pPr algn="l" fontAlgn="auto">
                  <a:lnSpc>
                    <a:spcPct val="130000"/>
                  </a:lnSpc>
                </a:pPr>
                <a:r>
                  <a:rPr lang="zh-CN" altLang="en-US" sz="800">
                    <a:solidFill>
                      <a:schemeClr val="tx1">
                        <a:lumMod val="75000"/>
                        <a:lumOff val="25000"/>
                      </a:schemeClr>
                    </a:solidFill>
                    <a:latin typeface="微软雅黑" panose="020B0503020204020204" charset="-122"/>
                    <a:ea typeface="微软雅黑" panose="020B0503020204020204" charset="-122"/>
                    <a:cs typeface="+mj-lt"/>
                  </a:rPr>
                  <a:t>I walked through many mountains, walked through many waters, and knew many people. </a:t>
                </a:r>
                <a:endParaRPr lang="zh-CN" altLang="en-US" sz="800">
                  <a:solidFill>
                    <a:schemeClr val="tx1">
                      <a:lumMod val="75000"/>
                      <a:lumOff val="25000"/>
                    </a:schemeClr>
                  </a:solidFill>
                  <a:latin typeface="微软雅黑" panose="020B0503020204020204" charset="-122"/>
                  <a:ea typeface="微软雅黑" panose="020B0503020204020204" charset="-122"/>
                  <a:cs typeface="+mj-lt"/>
                </a:endParaRPr>
              </a:p>
            </p:txBody>
          </p:sp>
          <p:sp>
            <p:nvSpPr>
              <p:cNvPr id="24" name="文本框 23"/>
              <p:cNvSpPr txBox="1"/>
              <p:nvPr/>
            </p:nvSpPr>
            <p:spPr>
              <a:xfrm>
                <a:off x="11561" y="674"/>
                <a:ext cx="3348" cy="483"/>
              </a:xfrm>
              <a:prstGeom prst="rect">
                <a:avLst/>
              </a:prstGeom>
              <a:noFill/>
            </p:spPr>
            <p:txBody>
              <a:bodyPr wrap="square" rtlCol="0">
                <a:spAutoFit/>
              </a:bodyPr>
              <a:lstStyle/>
              <a:p>
                <a:pPr algn="l"/>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职业</a:t>
                </a:r>
                <a:r>
                  <a:rPr lang="en-US" altLang="zh-CN"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姓名</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grpSp>
        <p:nvGrpSpPr>
          <p:cNvPr id="30" name="组合 29"/>
          <p:cNvGrpSpPr/>
          <p:nvPr/>
        </p:nvGrpSpPr>
        <p:grpSpPr>
          <a:xfrm>
            <a:off x="5360670" y="4279900"/>
            <a:ext cx="2273300" cy="1796415"/>
            <a:chOff x="14155" y="6740"/>
            <a:chExt cx="3580" cy="2829"/>
          </a:xfrm>
        </p:grpSpPr>
        <p:grpSp>
          <p:nvGrpSpPr>
            <p:cNvPr id="31" name="组合 30"/>
            <p:cNvGrpSpPr/>
            <p:nvPr/>
          </p:nvGrpSpPr>
          <p:grpSpPr>
            <a:xfrm>
              <a:off x="14155" y="6740"/>
              <a:ext cx="3581" cy="1174"/>
              <a:chOff x="11445" y="674"/>
              <a:chExt cx="3581" cy="1174"/>
            </a:xfrm>
          </p:grpSpPr>
          <p:sp>
            <p:nvSpPr>
              <p:cNvPr id="32" name="文本框 31"/>
              <p:cNvSpPr txBox="1"/>
              <p:nvPr/>
            </p:nvSpPr>
            <p:spPr>
              <a:xfrm>
                <a:off x="11445" y="1202"/>
                <a:ext cx="3581" cy="646"/>
              </a:xfrm>
              <a:prstGeom prst="rect">
                <a:avLst/>
              </a:prstGeom>
              <a:noFill/>
            </p:spPr>
            <p:txBody>
              <a:bodyPr wrap="square" rtlCol="0" anchor="t">
                <a:spAutoFit/>
              </a:bodyPr>
              <a:lstStyle/>
              <a:p>
                <a:pPr algn="l" fontAlgn="auto">
                  <a:lnSpc>
                    <a:spcPct val="130000"/>
                  </a:lnSpc>
                </a:pPr>
                <a:r>
                  <a:rPr lang="zh-CN" altLang="en-US" sz="800">
                    <a:solidFill>
                      <a:schemeClr val="tx1">
                        <a:lumMod val="75000"/>
                        <a:lumOff val="25000"/>
                      </a:schemeClr>
                    </a:solidFill>
                    <a:latin typeface="微软雅黑" panose="020B0503020204020204" charset="-122"/>
                    <a:ea typeface="微软雅黑" panose="020B0503020204020204" charset="-122"/>
                    <a:cs typeface="+mj-lt"/>
                  </a:rPr>
                  <a:t>I walked through many mountains, walked through many waters, and knew many people. </a:t>
                </a:r>
                <a:endParaRPr lang="zh-CN" altLang="en-US" sz="800">
                  <a:solidFill>
                    <a:schemeClr val="tx1">
                      <a:lumMod val="75000"/>
                      <a:lumOff val="25000"/>
                    </a:schemeClr>
                  </a:solidFill>
                  <a:latin typeface="微软雅黑" panose="020B0503020204020204" charset="-122"/>
                  <a:ea typeface="微软雅黑" panose="020B0503020204020204" charset="-122"/>
                  <a:cs typeface="+mj-lt"/>
                </a:endParaRPr>
              </a:p>
            </p:txBody>
          </p:sp>
          <p:sp>
            <p:nvSpPr>
              <p:cNvPr id="33" name="文本框 32"/>
              <p:cNvSpPr txBox="1"/>
              <p:nvPr/>
            </p:nvSpPr>
            <p:spPr>
              <a:xfrm>
                <a:off x="11561" y="674"/>
                <a:ext cx="3348" cy="483"/>
              </a:xfrm>
              <a:prstGeom prst="rect">
                <a:avLst/>
              </a:prstGeom>
              <a:noFill/>
            </p:spPr>
            <p:txBody>
              <a:bodyPr wrap="square" rtlCol="0">
                <a:spAutoFit/>
              </a:bodyPr>
              <a:lstStyle/>
              <a:p>
                <a:pPr algn="l"/>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职业</a:t>
                </a:r>
                <a:r>
                  <a:rPr lang="en-US" altLang="zh-CN"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姓名</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37" name="组合 36"/>
            <p:cNvGrpSpPr/>
            <p:nvPr/>
          </p:nvGrpSpPr>
          <p:grpSpPr>
            <a:xfrm>
              <a:off x="14155" y="8395"/>
              <a:ext cx="3581" cy="1174"/>
              <a:chOff x="11445" y="674"/>
              <a:chExt cx="3581" cy="1174"/>
            </a:xfrm>
          </p:grpSpPr>
          <p:sp>
            <p:nvSpPr>
              <p:cNvPr id="38" name="文本框 37"/>
              <p:cNvSpPr txBox="1"/>
              <p:nvPr/>
            </p:nvSpPr>
            <p:spPr>
              <a:xfrm>
                <a:off x="11445" y="1202"/>
                <a:ext cx="3581" cy="646"/>
              </a:xfrm>
              <a:prstGeom prst="rect">
                <a:avLst/>
              </a:prstGeom>
              <a:noFill/>
            </p:spPr>
            <p:txBody>
              <a:bodyPr wrap="square" rtlCol="0" anchor="t">
                <a:spAutoFit/>
              </a:bodyPr>
              <a:lstStyle/>
              <a:p>
                <a:pPr algn="l" fontAlgn="auto">
                  <a:lnSpc>
                    <a:spcPct val="130000"/>
                  </a:lnSpc>
                </a:pPr>
                <a:r>
                  <a:rPr lang="zh-CN" altLang="en-US" sz="800">
                    <a:solidFill>
                      <a:schemeClr val="tx1">
                        <a:lumMod val="75000"/>
                        <a:lumOff val="25000"/>
                      </a:schemeClr>
                    </a:solidFill>
                    <a:latin typeface="微软雅黑" panose="020B0503020204020204" charset="-122"/>
                    <a:ea typeface="微软雅黑" panose="020B0503020204020204" charset="-122"/>
                    <a:cs typeface="+mj-lt"/>
                  </a:rPr>
                  <a:t>I walked through many mountains, walked through many waters, and knew many people. </a:t>
                </a:r>
                <a:endParaRPr lang="zh-CN" altLang="en-US" sz="800">
                  <a:solidFill>
                    <a:schemeClr val="tx1">
                      <a:lumMod val="75000"/>
                      <a:lumOff val="25000"/>
                    </a:schemeClr>
                  </a:solidFill>
                  <a:latin typeface="微软雅黑" panose="020B0503020204020204" charset="-122"/>
                  <a:ea typeface="微软雅黑" panose="020B0503020204020204" charset="-122"/>
                  <a:cs typeface="+mj-lt"/>
                </a:endParaRPr>
              </a:p>
            </p:txBody>
          </p:sp>
          <p:sp>
            <p:nvSpPr>
              <p:cNvPr id="39" name="文本框 38"/>
              <p:cNvSpPr txBox="1"/>
              <p:nvPr/>
            </p:nvSpPr>
            <p:spPr>
              <a:xfrm>
                <a:off x="11561" y="674"/>
                <a:ext cx="3348" cy="483"/>
              </a:xfrm>
              <a:prstGeom prst="rect">
                <a:avLst/>
              </a:prstGeom>
              <a:noFill/>
            </p:spPr>
            <p:txBody>
              <a:bodyPr wrap="square" rtlCol="0">
                <a:spAutoFit/>
              </a:bodyPr>
              <a:lstStyle/>
              <a:p>
                <a:pPr algn="l"/>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职业</a:t>
                </a:r>
                <a:r>
                  <a:rPr lang="en-US" altLang="zh-CN"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姓名</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pic>
        <p:nvPicPr>
          <p:cNvPr id="8" name="Picture 3"/>
          <p:cNvPicPr>
            <a:picLocks noChangeAspect="1"/>
          </p:cNvPicPr>
          <p:nvPr userDrawn="1"/>
        </p:nvPicPr>
        <p:blipFill>
          <a:blip r:embed="rId2" cstate="email"/>
          <a:stretch>
            <a:fillRect/>
          </a:stretch>
        </p:blipFill>
        <p:spPr>
          <a:xfrm>
            <a:off x="919602" y="973318"/>
            <a:ext cx="3284098" cy="6695371"/>
          </a:xfrm>
          <a:prstGeom prst="rect">
            <a:avLst/>
          </a:prstGeom>
        </p:spPr>
      </p:pic>
      <p:grpSp>
        <p:nvGrpSpPr>
          <p:cNvPr id="11" name="组合 10"/>
          <p:cNvGrpSpPr/>
          <p:nvPr/>
        </p:nvGrpSpPr>
        <p:grpSpPr>
          <a:xfrm>
            <a:off x="5434216" y="1604645"/>
            <a:ext cx="3291840" cy="705485"/>
            <a:chOff x="10725" y="3855"/>
            <a:chExt cx="5184" cy="1111"/>
          </a:xfrm>
        </p:grpSpPr>
        <p:sp>
          <p:nvSpPr>
            <p:cNvPr id="13" name="文本框 12"/>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14"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518160" y="309245"/>
            <a:ext cx="3291840" cy="705485"/>
            <a:chOff x="10725" y="3855"/>
            <a:chExt cx="5184" cy="1111"/>
          </a:xfrm>
        </p:grpSpPr>
        <p:sp>
          <p:nvSpPr>
            <p:cNvPr id="7" name="文本框 6"/>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10"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sp>
        <p:nvSpPr>
          <p:cNvPr id="2" name="文本框 1"/>
          <p:cNvSpPr txBox="1"/>
          <p:nvPr/>
        </p:nvSpPr>
        <p:spPr>
          <a:xfrm>
            <a:off x="2540635" y="1353185"/>
            <a:ext cx="7696835" cy="1209675"/>
          </a:xfrm>
          <a:prstGeom prst="rect">
            <a:avLst/>
          </a:prstGeom>
          <a:noFill/>
        </p:spPr>
        <p:txBody>
          <a:bodyPr wrap="square" rtlCol="0">
            <a:spAutoFit/>
          </a:bodyPr>
          <a:p>
            <a:pPr algn="ctr" fontAlgn="auto">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cs typeface="+mj-lt"/>
                <a:sym typeface="+mn-ea"/>
              </a:rPr>
              <a:t>I walked through many mountains, walked through many waters, and knew many people. I walked through many mountains, walked through many waters, and knew many people. </a:t>
            </a:r>
            <a:endParaRPr lang="zh-CN" altLang="en-US" sz="1400">
              <a:solidFill>
                <a:schemeClr val="tx1">
                  <a:lumMod val="75000"/>
                  <a:lumOff val="25000"/>
                </a:schemeClr>
              </a:solidFill>
              <a:latin typeface="微软雅黑" panose="020B0503020204020204" charset="-122"/>
              <a:ea typeface="微软雅黑" panose="020B0503020204020204" charset="-122"/>
              <a:cs typeface="+mj-lt"/>
            </a:endParaRPr>
          </a:p>
          <a:p>
            <a:pPr algn="ctr" fontAlgn="auto">
              <a:lnSpc>
                <a:spcPct val="130000"/>
              </a:lnSpc>
            </a:pPr>
            <a:endParaRPr lang="en-US" altLang="zh-CN" sz="1400" dirty="0">
              <a:solidFill>
                <a:srgbClr val="323335"/>
              </a:solidFill>
              <a:latin typeface="微软雅黑" panose="020B0503020204020204" charset="-122"/>
              <a:ea typeface="微软雅黑" panose="020B0503020204020204" charset="-122"/>
              <a:cs typeface="微软雅黑" panose="020B0503020204020204" charset="-122"/>
              <a:sym typeface="Segoe UI" panose="020B0502040204020203" pitchFamily="34" charset="0"/>
            </a:endParaRPr>
          </a:p>
        </p:txBody>
      </p:sp>
      <p:sp>
        <p:nvSpPr>
          <p:cNvPr id="5" name="文本框 4"/>
          <p:cNvSpPr txBox="1"/>
          <p:nvPr/>
        </p:nvSpPr>
        <p:spPr>
          <a:xfrm>
            <a:off x="1893124" y="2224909"/>
            <a:ext cx="780983" cy="1754326"/>
          </a:xfrm>
          <a:prstGeom prst="rect">
            <a:avLst/>
          </a:prstGeom>
          <a:noFill/>
        </p:spPr>
        <p:txBody>
          <a:bodyPr wrap="none" rtlCol="0">
            <a:spAutoFit/>
          </a:bodyPr>
          <a:p>
            <a:pPr algn="ctr">
              <a:lnSpc>
                <a:spcPct val="150000"/>
              </a:lnSpc>
            </a:pPr>
            <a:r>
              <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A</a:t>
            </a:r>
            <a:endPar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 name="圆角矩形 2"/>
          <p:cNvSpPr/>
          <p:nvPr/>
        </p:nvSpPr>
        <p:spPr>
          <a:xfrm>
            <a:off x="1203615" y="3974318"/>
            <a:ext cx="2160000" cy="520700"/>
          </a:xfrm>
          <a:prstGeom prst="roundRect">
            <a:avLst>
              <a:gd name="adj" fmla="val 50000"/>
            </a:avLst>
          </a:prstGeom>
          <a:solidFill>
            <a:srgbClr val="7F191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600" dirty="0">
              <a:latin typeface="微软雅黑" panose="020B0503020204020204" charset="-122"/>
              <a:ea typeface="微软雅黑" panose="020B0503020204020204" charset="-122"/>
              <a:cs typeface="+mn-ea"/>
              <a:sym typeface="Segoe UI" panose="020B0502040204020203" pitchFamily="34" charset="0"/>
            </a:endParaRPr>
          </a:p>
        </p:txBody>
      </p:sp>
      <p:sp>
        <p:nvSpPr>
          <p:cNvPr id="4" name="文本框 3"/>
          <p:cNvSpPr txBox="1"/>
          <p:nvPr/>
        </p:nvSpPr>
        <p:spPr>
          <a:xfrm>
            <a:off x="1678323" y="3926730"/>
            <a:ext cx="1210588" cy="504882"/>
          </a:xfrm>
          <a:prstGeom prst="rect">
            <a:avLst/>
          </a:prstGeom>
          <a:noFill/>
        </p:spPr>
        <p:txBody>
          <a:bodyPr wrap="none" rtlCol="0">
            <a:spAutoFit/>
          </a:bodyPr>
          <a:p>
            <a:pPr algn="ctr">
              <a:lnSpc>
                <a:spcPct val="150000"/>
              </a:lnSpc>
            </a:pPr>
            <a:r>
              <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8" name="文本框 7"/>
          <p:cNvSpPr txBox="1"/>
          <p:nvPr/>
        </p:nvSpPr>
        <p:spPr>
          <a:xfrm>
            <a:off x="1467300" y="4860516"/>
            <a:ext cx="1896315" cy="1050290"/>
          </a:xfrm>
          <a:prstGeom prst="rect">
            <a:avLst/>
          </a:prstGeom>
          <a:noFill/>
        </p:spPr>
        <p:txBody>
          <a:bodyPr wrap="square" rtlCol="0">
            <a:spAutoFit/>
          </a:bodyPr>
          <a:p>
            <a:pPr algn="l" fontAlgn="auto">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mj-lt"/>
                <a:sym typeface="+mn-ea"/>
              </a:rPr>
              <a:t>I walked through many mountains, walked through many waters, and knew many people.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j-lt"/>
              <a:sym typeface="+mn-ea"/>
            </a:endParaRPr>
          </a:p>
        </p:txBody>
      </p:sp>
      <p:sp>
        <p:nvSpPr>
          <p:cNvPr id="9" name="文本框 8"/>
          <p:cNvSpPr txBox="1"/>
          <p:nvPr/>
        </p:nvSpPr>
        <p:spPr>
          <a:xfrm>
            <a:off x="4452932" y="2224909"/>
            <a:ext cx="713657" cy="1754326"/>
          </a:xfrm>
          <a:prstGeom prst="rect">
            <a:avLst/>
          </a:prstGeom>
          <a:noFill/>
        </p:spPr>
        <p:txBody>
          <a:bodyPr wrap="none" rtlCol="0">
            <a:spAutoFit/>
          </a:bodyPr>
          <a:p>
            <a:pPr algn="ctr">
              <a:lnSpc>
                <a:spcPct val="150000"/>
              </a:lnSpc>
            </a:pPr>
            <a:r>
              <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B</a:t>
            </a:r>
            <a:endPar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13" name="文本框 12"/>
          <p:cNvSpPr txBox="1"/>
          <p:nvPr/>
        </p:nvSpPr>
        <p:spPr>
          <a:xfrm>
            <a:off x="6957438" y="2224909"/>
            <a:ext cx="756938" cy="1754326"/>
          </a:xfrm>
          <a:prstGeom prst="rect">
            <a:avLst/>
          </a:prstGeom>
          <a:noFill/>
        </p:spPr>
        <p:txBody>
          <a:bodyPr wrap="none" rtlCol="0">
            <a:spAutoFit/>
          </a:bodyPr>
          <a:p>
            <a:pPr algn="ctr">
              <a:lnSpc>
                <a:spcPct val="150000"/>
              </a:lnSpc>
            </a:pPr>
            <a:r>
              <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C</a:t>
            </a:r>
            <a:endPar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14" name="文本框 13"/>
          <p:cNvSpPr txBox="1"/>
          <p:nvPr/>
        </p:nvSpPr>
        <p:spPr>
          <a:xfrm>
            <a:off x="9445913" y="2224909"/>
            <a:ext cx="832279" cy="1754326"/>
          </a:xfrm>
          <a:prstGeom prst="rect">
            <a:avLst/>
          </a:prstGeom>
          <a:noFill/>
        </p:spPr>
        <p:txBody>
          <a:bodyPr wrap="none" rtlCol="0">
            <a:spAutoFit/>
          </a:bodyPr>
          <a:p>
            <a:pPr algn="ctr">
              <a:lnSpc>
                <a:spcPct val="150000"/>
              </a:lnSpc>
            </a:pPr>
            <a:r>
              <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D</a:t>
            </a:r>
            <a:endParaRPr lang="en-US" altLang="zh-CN" sz="72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16" name="圆角矩形 5"/>
          <p:cNvSpPr/>
          <p:nvPr/>
        </p:nvSpPr>
        <p:spPr>
          <a:xfrm>
            <a:off x="3745205" y="3974318"/>
            <a:ext cx="2160000" cy="520700"/>
          </a:xfrm>
          <a:prstGeom prst="roundRect">
            <a:avLst>
              <a:gd name="adj" fmla="val 50000"/>
            </a:avLst>
          </a:prstGeom>
          <a:solidFill>
            <a:srgbClr val="7F191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600" dirty="0">
              <a:latin typeface="微软雅黑" panose="020B0503020204020204" charset="-122"/>
              <a:ea typeface="微软雅黑" panose="020B0503020204020204" charset="-122"/>
              <a:cs typeface="+mn-ea"/>
              <a:sym typeface="Segoe UI" panose="020B0502040204020203" pitchFamily="34" charset="0"/>
            </a:endParaRPr>
          </a:p>
        </p:txBody>
      </p:sp>
      <p:sp>
        <p:nvSpPr>
          <p:cNvPr id="17" name="文本框 16"/>
          <p:cNvSpPr txBox="1"/>
          <p:nvPr/>
        </p:nvSpPr>
        <p:spPr>
          <a:xfrm>
            <a:off x="4219913" y="3926730"/>
            <a:ext cx="1210588" cy="504882"/>
          </a:xfrm>
          <a:prstGeom prst="rect">
            <a:avLst/>
          </a:prstGeom>
          <a:noFill/>
        </p:spPr>
        <p:txBody>
          <a:bodyPr wrap="none" rtlCol="0">
            <a:spAutoFit/>
          </a:bodyPr>
          <a:p>
            <a:pPr algn="ctr">
              <a:lnSpc>
                <a:spcPct val="150000"/>
              </a:lnSpc>
            </a:pPr>
            <a:r>
              <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23" name="文本框 22"/>
          <p:cNvSpPr txBox="1"/>
          <p:nvPr/>
        </p:nvSpPr>
        <p:spPr>
          <a:xfrm>
            <a:off x="4008890" y="4860516"/>
            <a:ext cx="1896315" cy="1050290"/>
          </a:xfrm>
          <a:prstGeom prst="rect">
            <a:avLst/>
          </a:prstGeom>
          <a:noFill/>
        </p:spPr>
        <p:txBody>
          <a:bodyPr wrap="square" rtlCol="0">
            <a:spAutoFit/>
          </a:bodyPr>
          <a:p>
            <a:pPr algn="l" fontAlgn="auto">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mj-lt"/>
                <a:sym typeface="+mn-ea"/>
              </a:rPr>
              <a:t>I walked through many mountains, walked through many waters, and knew many people.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j-lt"/>
              <a:sym typeface="+mn-ea"/>
            </a:endParaRPr>
          </a:p>
        </p:txBody>
      </p:sp>
      <p:sp>
        <p:nvSpPr>
          <p:cNvPr id="37" name="圆角矩形 5"/>
          <p:cNvSpPr/>
          <p:nvPr/>
        </p:nvSpPr>
        <p:spPr>
          <a:xfrm>
            <a:off x="6286795" y="3974318"/>
            <a:ext cx="2160000" cy="520700"/>
          </a:xfrm>
          <a:prstGeom prst="roundRect">
            <a:avLst>
              <a:gd name="adj" fmla="val 50000"/>
            </a:avLst>
          </a:prstGeom>
          <a:solidFill>
            <a:srgbClr val="7F191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600" dirty="0">
              <a:latin typeface="微软雅黑" panose="020B0503020204020204" charset="-122"/>
              <a:ea typeface="微软雅黑" panose="020B0503020204020204" charset="-122"/>
              <a:cs typeface="+mn-ea"/>
              <a:sym typeface="Segoe UI" panose="020B0502040204020203" pitchFamily="34" charset="0"/>
            </a:endParaRPr>
          </a:p>
        </p:txBody>
      </p:sp>
      <p:sp>
        <p:nvSpPr>
          <p:cNvPr id="38" name="文本框 37"/>
          <p:cNvSpPr txBox="1"/>
          <p:nvPr/>
        </p:nvSpPr>
        <p:spPr>
          <a:xfrm>
            <a:off x="6761503" y="3926730"/>
            <a:ext cx="1210588" cy="504882"/>
          </a:xfrm>
          <a:prstGeom prst="rect">
            <a:avLst/>
          </a:prstGeom>
          <a:noFill/>
        </p:spPr>
        <p:txBody>
          <a:bodyPr wrap="none" rtlCol="0">
            <a:spAutoFit/>
          </a:bodyPr>
          <a:p>
            <a:pPr algn="ctr">
              <a:lnSpc>
                <a:spcPct val="150000"/>
              </a:lnSpc>
            </a:pPr>
            <a:r>
              <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39" name="文本框 38"/>
          <p:cNvSpPr txBox="1"/>
          <p:nvPr/>
        </p:nvSpPr>
        <p:spPr>
          <a:xfrm>
            <a:off x="6550480" y="4860516"/>
            <a:ext cx="1896315" cy="1050290"/>
          </a:xfrm>
          <a:prstGeom prst="rect">
            <a:avLst/>
          </a:prstGeom>
          <a:noFill/>
        </p:spPr>
        <p:txBody>
          <a:bodyPr wrap="square" rtlCol="0">
            <a:spAutoFit/>
          </a:bodyPr>
          <a:p>
            <a:pPr algn="l" fontAlgn="auto">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mj-lt"/>
                <a:sym typeface="+mn-ea"/>
              </a:rPr>
              <a:t>I walked through many mountains, walked through many waters, and knew many people. </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j-lt"/>
              <a:sym typeface="+mn-ea"/>
            </a:endParaRPr>
          </a:p>
        </p:txBody>
      </p:sp>
      <p:sp>
        <p:nvSpPr>
          <p:cNvPr id="44" name="圆角矩形 5"/>
          <p:cNvSpPr/>
          <p:nvPr/>
        </p:nvSpPr>
        <p:spPr>
          <a:xfrm>
            <a:off x="8828385" y="3974318"/>
            <a:ext cx="2160000" cy="520700"/>
          </a:xfrm>
          <a:prstGeom prst="roundRect">
            <a:avLst>
              <a:gd name="adj" fmla="val 50000"/>
            </a:avLst>
          </a:prstGeom>
          <a:solidFill>
            <a:srgbClr val="7F191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600" dirty="0">
              <a:latin typeface="微软雅黑" panose="020B0503020204020204" charset="-122"/>
              <a:ea typeface="微软雅黑" panose="020B0503020204020204" charset="-122"/>
              <a:cs typeface="+mn-ea"/>
              <a:sym typeface="Segoe UI" panose="020B0502040204020203" pitchFamily="34" charset="0"/>
            </a:endParaRPr>
          </a:p>
        </p:txBody>
      </p:sp>
      <p:sp>
        <p:nvSpPr>
          <p:cNvPr id="45" name="文本框 44"/>
          <p:cNvSpPr txBox="1"/>
          <p:nvPr/>
        </p:nvSpPr>
        <p:spPr>
          <a:xfrm>
            <a:off x="9303093" y="3926730"/>
            <a:ext cx="1210588" cy="504882"/>
          </a:xfrm>
          <a:prstGeom prst="rect">
            <a:avLst/>
          </a:prstGeom>
          <a:noFill/>
        </p:spPr>
        <p:txBody>
          <a:bodyPr wrap="none" rtlCol="0">
            <a:spAutoFit/>
          </a:bodyPr>
          <a:p>
            <a:pPr algn="ctr">
              <a:lnSpc>
                <a:spcPct val="150000"/>
              </a:lnSpc>
            </a:pPr>
            <a:r>
              <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6" name="文本框 45"/>
          <p:cNvSpPr txBox="1"/>
          <p:nvPr/>
        </p:nvSpPr>
        <p:spPr>
          <a:xfrm>
            <a:off x="9092070" y="4860516"/>
            <a:ext cx="1896315" cy="1373505"/>
          </a:xfrm>
          <a:prstGeom prst="rect">
            <a:avLst/>
          </a:prstGeom>
          <a:noFill/>
        </p:spPr>
        <p:txBody>
          <a:bodyPr wrap="square" rtlCol="0">
            <a:spAutoFit/>
          </a:bodyPr>
          <a:p>
            <a:pPr>
              <a:lnSpc>
                <a:spcPts val="2000"/>
              </a:lnSpc>
            </a:pPr>
            <a:r>
              <a:rPr lang="zh-CN" altLang="en-US" sz="1200">
                <a:solidFill>
                  <a:schemeClr val="tx1">
                    <a:lumMod val="75000"/>
                    <a:lumOff val="25000"/>
                  </a:schemeClr>
                </a:solidFill>
                <a:latin typeface="微软雅黑" panose="020B0503020204020204" charset="-122"/>
                <a:ea typeface="微软雅黑" panose="020B0503020204020204" charset="-122"/>
                <a:cs typeface="+mj-lt"/>
                <a:sym typeface="+mn-ea"/>
              </a:rPr>
              <a:t>I walked through many mountains, walked through many waters, and knew many people. </a:t>
            </a:r>
            <a:endParaRPr lang="zh-CN" altLang="en-US" sz="1200">
              <a:solidFill>
                <a:schemeClr val="tx1">
                  <a:lumMod val="75000"/>
                  <a:lumOff val="25000"/>
                </a:schemeClr>
              </a:solidFill>
              <a:latin typeface="微软雅黑" panose="020B0503020204020204" charset="-122"/>
              <a:ea typeface="微软雅黑" panose="020B0503020204020204" charset="-122"/>
              <a:cs typeface="+mj-lt"/>
            </a:endParaRPr>
          </a:p>
          <a:p>
            <a:pPr>
              <a:lnSpc>
                <a:spcPts val="2000"/>
              </a:lnSpc>
            </a:pPr>
            <a:r>
              <a:rPr lang="zh-CN" altLang="en-US" sz="1200" dirty="0">
                <a:latin typeface="微软雅黑" panose="020B0503020204020204" charset="-122"/>
                <a:ea typeface="微软雅黑" panose="020B0503020204020204" charset="-122"/>
                <a:cs typeface="+mn-ea"/>
                <a:sym typeface="Segoe UI" panose="020B0502040204020203" pitchFamily="34" charset="0"/>
              </a:rPr>
              <a:t>。</a:t>
            </a:r>
            <a:endParaRPr lang="zh-CN" altLang="en-US" sz="1200" dirty="0">
              <a:latin typeface="微软雅黑" panose="020B0503020204020204" charset="-122"/>
              <a:ea typeface="微软雅黑" panose="020B0503020204020204" charset="-122"/>
              <a:cs typeface="+mn-ea"/>
              <a:sym typeface="Segoe UI" panose="020B0502040204020203" pitchFamily="34" charset="0"/>
            </a:endParaRPr>
          </a:p>
        </p:txBody>
      </p:sp>
      <p:cxnSp>
        <p:nvCxnSpPr>
          <p:cNvPr id="66" name="直接连接符 65"/>
          <p:cNvCxnSpPr/>
          <p:nvPr/>
        </p:nvCxnSpPr>
        <p:spPr>
          <a:xfrm flipV="1">
            <a:off x="3447552" y="3055190"/>
            <a:ext cx="351481" cy="343235"/>
          </a:xfrm>
          <a:prstGeom prst="line">
            <a:avLst/>
          </a:prstGeom>
          <a:ln w="63500" cap="rnd" cmpd="sng">
            <a:solidFill>
              <a:srgbClr val="EBCB2D"/>
            </a:solidFill>
            <a:roun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3415929" y="3027603"/>
            <a:ext cx="310444" cy="303161"/>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6058004" y="3055190"/>
            <a:ext cx="351481" cy="343235"/>
          </a:xfrm>
          <a:prstGeom prst="line">
            <a:avLst/>
          </a:prstGeom>
          <a:ln w="63500" cap="rnd" cmpd="sng">
            <a:solidFill>
              <a:srgbClr val="EBCB2D"/>
            </a:solidFill>
            <a:round/>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6026381" y="3027603"/>
            <a:ext cx="310444" cy="303161"/>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8668456" y="3055190"/>
            <a:ext cx="351481" cy="343235"/>
          </a:xfrm>
          <a:prstGeom prst="line">
            <a:avLst/>
          </a:prstGeom>
          <a:ln w="63500" cap="rnd" cmpd="sng">
            <a:solidFill>
              <a:srgbClr val="EBCB2D"/>
            </a:solidFill>
            <a:roun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8636833" y="3027603"/>
            <a:ext cx="310444" cy="303161"/>
          </a:xfrm>
          <a:prstGeom prst="line">
            <a:avLst/>
          </a:prstGeom>
          <a:ln w="25400" cap="rnd" cmpd="sng">
            <a:solidFill>
              <a:srgbClr val="D8E4E9"/>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flipH="1">
            <a:off x="-7" y="3111910"/>
            <a:ext cx="12192001" cy="2830285"/>
          </a:xfrm>
          <a:prstGeom prst="rect">
            <a:avLst/>
          </a:prstGeom>
          <a:solidFill>
            <a:srgbClr val="7F191A"/>
          </a:soli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j-lt"/>
              <a:cs typeface="+mj-lt"/>
            </a:endParaRPr>
          </a:p>
        </p:txBody>
      </p:sp>
      <p:sp>
        <p:nvSpPr>
          <p:cNvPr id="18" name="Rectangle 17"/>
          <p:cNvSpPr/>
          <p:nvPr/>
        </p:nvSpPr>
        <p:spPr>
          <a:xfrm>
            <a:off x="1090380" y="3659394"/>
            <a:ext cx="4687335" cy="1476375"/>
          </a:xfrm>
          <a:prstGeom prst="rect">
            <a:avLst/>
          </a:prstGeom>
        </p:spPr>
        <p:txBody>
          <a:bodyPr wrap="square">
            <a:spAutoFit/>
          </a:bodyPr>
          <a:lstStyle/>
          <a:p>
            <a:pPr algn="just" fontAlgn="auto">
              <a:lnSpc>
                <a:spcPct val="150000"/>
              </a:lnSpc>
            </a:pPr>
            <a:r>
              <a:rPr lang="zh-CN" altLang="en-US" sz="1200">
                <a:solidFill>
                  <a:schemeClr val="bg1"/>
                </a:solidFill>
                <a:latin typeface="+mj-lt"/>
                <a:ea typeface="思源黑体 CN Light" panose="020B0300000000000000" charset="-122"/>
                <a:cs typeface="+mj-lt"/>
                <a:sym typeface="+mn-ea"/>
              </a:rPr>
              <a:t>I walked through many mountains, walked through many waters, and knew many people. The only thing that really makes me tempted is that you see me at the moment. But there is not too much extravagant hopeI walked through many mountains, walked through many waters</a:t>
            </a:r>
            <a:endParaRPr lang="en-ID" sz="1200" dirty="0">
              <a:solidFill>
                <a:schemeClr val="bg1"/>
              </a:solidFill>
              <a:latin typeface="+mj-lt"/>
              <a:ea typeface="Lato Black" panose="020F0502020204030203" pitchFamily="34" charset="0"/>
              <a:cs typeface="+mj-lt"/>
            </a:endParaRPr>
          </a:p>
        </p:txBody>
      </p:sp>
      <p:sp>
        <p:nvSpPr>
          <p:cNvPr id="19" name="Shape 4827"/>
          <p:cNvSpPr/>
          <p:nvPr/>
        </p:nvSpPr>
        <p:spPr>
          <a:xfrm>
            <a:off x="3649165" y="5175513"/>
            <a:ext cx="374204" cy="374204"/>
          </a:xfrm>
          <a:custGeom>
            <a:avLst/>
            <a:gdLst/>
            <a:ahLst/>
            <a:cxnLst/>
            <a:rect l="0" t="0" r="0" b="0"/>
            <a:pathLst>
              <a:path w="120000" h="120000" extrusionOk="0">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1" y="0"/>
                  <a:pt x="0" y="26861"/>
                  <a:pt x="0" y="60000"/>
                </a:cubicBezTo>
                <a:cubicBezTo>
                  <a:pt x="0" y="93138"/>
                  <a:pt x="26861" y="120000"/>
                  <a:pt x="60000" y="120000"/>
                </a:cubicBezTo>
                <a:cubicBezTo>
                  <a:pt x="93138" y="120000"/>
                  <a:pt x="120000" y="93138"/>
                  <a:pt x="120000" y="60000"/>
                </a:cubicBezTo>
                <a:cubicBezTo>
                  <a:pt x="120000" y="26861"/>
                  <a:pt x="93138" y="0"/>
                  <a:pt x="60000" y="0"/>
                </a:cubicBezTo>
                <a:moveTo>
                  <a:pt x="88494" y="38988"/>
                </a:moveTo>
                <a:cubicBezTo>
                  <a:pt x="86327" y="40255"/>
                  <a:pt x="83933" y="41172"/>
                  <a:pt x="81388" y="41666"/>
                </a:cubicBezTo>
                <a:cubicBezTo>
                  <a:pt x="79344" y="39522"/>
                  <a:pt x="76438" y="38188"/>
                  <a:pt x="73216" y="38188"/>
                </a:cubicBezTo>
                <a:cubicBezTo>
                  <a:pt x="67038" y="38188"/>
                  <a:pt x="62027" y="43122"/>
                  <a:pt x="62027" y="49200"/>
                </a:cubicBezTo>
                <a:cubicBezTo>
                  <a:pt x="62027" y="50061"/>
                  <a:pt x="62127" y="50900"/>
                  <a:pt x="62316" y="51711"/>
                </a:cubicBezTo>
                <a:cubicBezTo>
                  <a:pt x="53016" y="51250"/>
                  <a:pt x="44772" y="46866"/>
                  <a:pt x="39250" y="40200"/>
                </a:cubicBezTo>
                <a:cubicBezTo>
                  <a:pt x="38288" y="41833"/>
                  <a:pt x="37738" y="43716"/>
                  <a:pt x="37738" y="45738"/>
                </a:cubicBezTo>
                <a:cubicBezTo>
                  <a:pt x="37738" y="49561"/>
                  <a:pt x="39711" y="52933"/>
                  <a:pt x="42716" y="54905"/>
                </a:cubicBezTo>
                <a:cubicBezTo>
                  <a:pt x="40883" y="54850"/>
                  <a:pt x="39155" y="54355"/>
                  <a:pt x="37644" y="53527"/>
                </a:cubicBezTo>
                <a:cubicBezTo>
                  <a:pt x="37644" y="53577"/>
                  <a:pt x="37644" y="53616"/>
                  <a:pt x="37644" y="53666"/>
                </a:cubicBezTo>
                <a:cubicBezTo>
                  <a:pt x="37644" y="59005"/>
                  <a:pt x="41505" y="63455"/>
                  <a:pt x="46622" y="64466"/>
                </a:cubicBezTo>
                <a:cubicBezTo>
                  <a:pt x="45683" y="64722"/>
                  <a:pt x="44694" y="64850"/>
                  <a:pt x="43672" y="64850"/>
                </a:cubicBezTo>
                <a:cubicBezTo>
                  <a:pt x="42955" y="64850"/>
                  <a:pt x="42250" y="64783"/>
                  <a:pt x="41572" y="64655"/>
                </a:cubicBezTo>
                <a:cubicBezTo>
                  <a:pt x="42994" y="69033"/>
                  <a:pt x="47127" y="72216"/>
                  <a:pt x="52022" y="72305"/>
                </a:cubicBezTo>
                <a:cubicBezTo>
                  <a:pt x="48188" y="75261"/>
                  <a:pt x="43366" y="77016"/>
                  <a:pt x="38122" y="77016"/>
                </a:cubicBezTo>
                <a:cubicBezTo>
                  <a:pt x="37216" y="77016"/>
                  <a:pt x="36333" y="76972"/>
                  <a:pt x="35455" y="76872"/>
                </a:cubicBezTo>
                <a:cubicBezTo>
                  <a:pt x="40411" y="79988"/>
                  <a:pt x="46288" y="81816"/>
                  <a:pt x="52611" y="81816"/>
                </a:cubicBezTo>
                <a:cubicBezTo>
                  <a:pt x="73194" y="81816"/>
                  <a:pt x="84450" y="65033"/>
                  <a:pt x="84450" y="50477"/>
                </a:cubicBezTo>
                <a:cubicBezTo>
                  <a:pt x="84450" y="50000"/>
                  <a:pt x="84438" y="49527"/>
                  <a:pt x="84416" y="49055"/>
                </a:cubicBezTo>
                <a:cubicBezTo>
                  <a:pt x="86600" y="47500"/>
                  <a:pt x="88500" y="45561"/>
                  <a:pt x="90000" y="43355"/>
                </a:cubicBezTo>
                <a:cubicBezTo>
                  <a:pt x="87994" y="44227"/>
                  <a:pt x="85838" y="44816"/>
                  <a:pt x="83572" y="45083"/>
                </a:cubicBezTo>
                <a:cubicBezTo>
                  <a:pt x="85883" y="43722"/>
                  <a:pt x="87655" y="41566"/>
                  <a:pt x="88494" y="38988"/>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sp>
        <p:nvSpPr>
          <p:cNvPr id="20" name="Shape 4828"/>
          <p:cNvSpPr/>
          <p:nvPr/>
        </p:nvSpPr>
        <p:spPr>
          <a:xfrm>
            <a:off x="4186240" y="5175513"/>
            <a:ext cx="374204" cy="374204"/>
          </a:xfrm>
          <a:custGeom>
            <a:avLst/>
            <a:gdLst/>
            <a:ahLst/>
            <a:cxnLst/>
            <a:rect l="0" t="0" r="0" b="0"/>
            <a:pathLst>
              <a:path w="120000" h="120000" extrusionOk="0">
                <a:moveTo>
                  <a:pt x="65422" y="47044"/>
                </a:moveTo>
                <a:cubicBezTo>
                  <a:pt x="65422" y="44838"/>
                  <a:pt x="65650" y="43655"/>
                  <a:pt x="69044" y="43655"/>
                </a:cubicBezTo>
                <a:lnTo>
                  <a:pt x="73577" y="43655"/>
                </a:lnTo>
                <a:lnTo>
                  <a:pt x="73577" y="35450"/>
                </a:lnTo>
                <a:lnTo>
                  <a:pt x="66322" y="35450"/>
                </a:lnTo>
                <a:cubicBezTo>
                  <a:pt x="57605" y="35450"/>
                  <a:pt x="54533" y="39555"/>
                  <a:pt x="54533" y="46461"/>
                </a:cubicBezTo>
                <a:lnTo>
                  <a:pt x="54533" y="51788"/>
                </a:lnTo>
                <a:lnTo>
                  <a:pt x="49094" y="51788"/>
                </a:lnTo>
                <a:lnTo>
                  <a:pt x="49094" y="60000"/>
                </a:lnTo>
                <a:lnTo>
                  <a:pt x="54533" y="60000"/>
                </a:lnTo>
                <a:lnTo>
                  <a:pt x="54533" y="84550"/>
                </a:lnTo>
                <a:lnTo>
                  <a:pt x="65411" y="84550"/>
                </a:lnTo>
                <a:lnTo>
                  <a:pt x="65411" y="60000"/>
                </a:lnTo>
                <a:lnTo>
                  <a:pt x="72672" y="60000"/>
                </a:lnTo>
                <a:lnTo>
                  <a:pt x="73633" y="51788"/>
                </a:lnTo>
                <a:lnTo>
                  <a:pt x="65411" y="51788"/>
                </a:lnTo>
                <a:cubicBezTo>
                  <a:pt x="65411" y="51788"/>
                  <a:pt x="65422" y="47044"/>
                  <a:pt x="65422" y="47044"/>
                </a:cubicBezTo>
                <a:close/>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1" y="0"/>
                  <a:pt x="0" y="26861"/>
                  <a:pt x="0" y="60000"/>
                </a:cubicBezTo>
                <a:cubicBezTo>
                  <a:pt x="0" y="93138"/>
                  <a:pt x="26861" y="120000"/>
                  <a:pt x="60000" y="120000"/>
                </a:cubicBezTo>
                <a:cubicBezTo>
                  <a:pt x="93138" y="120000"/>
                  <a:pt x="120000" y="93138"/>
                  <a:pt x="120000" y="60000"/>
                </a:cubicBezTo>
                <a:cubicBezTo>
                  <a:pt x="120000" y="26861"/>
                  <a:pt x="93138" y="0"/>
                  <a:pt x="60000" y="0"/>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sp>
        <p:nvSpPr>
          <p:cNvPr id="21" name="Shape 4832"/>
          <p:cNvSpPr/>
          <p:nvPr/>
        </p:nvSpPr>
        <p:spPr>
          <a:xfrm>
            <a:off x="4723315" y="5175513"/>
            <a:ext cx="374204" cy="374204"/>
          </a:xfrm>
          <a:custGeom>
            <a:avLst/>
            <a:gdLst/>
            <a:ahLst/>
            <a:cxnLst/>
            <a:rect l="0" t="0" r="0" b="0"/>
            <a:pathLst>
              <a:path w="120000" h="120000" extrusionOk="0">
                <a:moveTo>
                  <a:pt x="81805" y="40883"/>
                </a:moveTo>
                <a:lnTo>
                  <a:pt x="76350" y="40883"/>
                </a:lnTo>
                <a:lnTo>
                  <a:pt x="76350" y="49072"/>
                </a:lnTo>
                <a:lnTo>
                  <a:pt x="68138" y="49072"/>
                </a:lnTo>
                <a:lnTo>
                  <a:pt x="68138" y="54533"/>
                </a:lnTo>
                <a:lnTo>
                  <a:pt x="76350" y="54533"/>
                </a:lnTo>
                <a:lnTo>
                  <a:pt x="76350" y="62683"/>
                </a:lnTo>
                <a:lnTo>
                  <a:pt x="81805" y="62683"/>
                </a:lnTo>
                <a:lnTo>
                  <a:pt x="81805" y="54533"/>
                </a:lnTo>
                <a:lnTo>
                  <a:pt x="90027" y="54533"/>
                </a:lnTo>
                <a:lnTo>
                  <a:pt x="90027" y="49072"/>
                </a:lnTo>
                <a:lnTo>
                  <a:pt x="81805" y="49072"/>
                </a:lnTo>
                <a:cubicBezTo>
                  <a:pt x="81805" y="49072"/>
                  <a:pt x="81805" y="40883"/>
                  <a:pt x="81805" y="40883"/>
                </a:cubicBezTo>
                <a:close/>
                <a:moveTo>
                  <a:pt x="51783" y="77477"/>
                </a:moveTo>
                <a:cubicBezTo>
                  <a:pt x="47888" y="77477"/>
                  <a:pt x="44838" y="74972"/>
                  <a:pt x="44838" y="71772"/>
                </a:cubicBezTo>
                <a:cubicBezTo>
                  <a:pt x="44838" y="68844"/>
                  <a:pt x="48405" y="66272"/>
                  <a:pt x="52477" y="66272"/>
                </a:cubicBezTo>
                <a:lnTo>
                  <a:pt x="52477" y="65127"/>
                </a:lnTo>
                <a:lnTo>
                  <a:pt x="52483" y="65127"/>
                </a:lnTo>
                <a:lnTo>
                  <a:pt x="52583" y="66272"/>
                </a:lnTo>
                <a:cubicBezTo>
                  <a:pt x="53466" y="66277"/>
                  <a:pt x="54316" y="66411"/>
                  <a:pt x="55122" y="66666"/>
                </a:cubicBezTo>
                <a:lnTo>
                  <a:pt x="55927" y="67244"/>
                </a:lnTo>
                <a:cubicBezTo>
                  <a:pt x="58000" y="68727"/>
                  <a:pt x="59094" y="69561"/>
                  <a:pt x="59416" y="70911"/>
                </a:cubicBezTo>
                <a:cubicBezTo>
                  <a:pt x="59500" y="71261"/>
                  <a:pt x="59538" y="71616"/>
                  <a:pt x="59538" y="71966"/>
                </a:cubicBezTo>
                <a:cubicBezTo>
                  <a:pt x="59538" y="75622"/>
                  <a:pt x="56927" y="77477"/>
                  <a:pt x="51783" y="77477"/>
                </a:cubicBezTo>
                <a:moveTo>
                  <a:pt x="47455" y="48550"/>
                </a:moveTo>
                <a:cubicBezTo>
                  <a:pt x="47194" y="46455"/>
                  <a:pt x="47633" y="44522"/>
                  <a:pt x="48633" y="43366"/>
                </a:cubicBezTo>
                <a:cubicBezTo>
                  <a:pt x="49244" y="42666"/>
                  <a:pt x="50033" y="42294"/>
                  <a:pt x="50911" y="42294"/>
                </a:cubicBezTo>
                <a:lnTo>
                  <a:pt x="50911" y="41161"/>
                </a:lnTo>
                <a:lnTo>
                  <a:pt x="51011" y="42294"/>
                </a:lnTo>
                <a:cubicBezTo>
                  <a:pt x="53627" y="42377"/>
                  <a:pt x="56138" y="45472"/>
                  <a:pt x="56605" y="49194"/>
                </a:cubicBezTo>
                <a:cubicBezTo>
                  <a:pt x="56872" y="51327"/>
                  <a:pt x="56416" y="53311"/>
                  <a:pt x="55388" y="54494"/>
                </a:cubicBezTo>
                <a:cubicBezTo>
                  <a:pt x="54777" y="55194"/>
                  <a:pt x="54011" y="55566"/>
                  <a:pt x="53055" y="55561"/>
                </a:cubicBezTo>
                <a:lnTo>
                  <a:pt x="53050" y="55561"/>
                </a:lnTo>
                <a:cubicBezTo>
                  <a:pt x="50483" y="55488"/>
                  <a:pt x="47922" y="52272"/>
                  <a:pt x="47455" y="48550"/>
                </a:cubicBezTo>
                <a:moveTo>
                  <a:pt x="60211" y="62200"/>
                </a:moveTo>
                <a:cubicBezTo>
                  <a:pt x="58811" y="61161"/>
                  <a:pt x="57505" y="59622"/>
                  <a:pt x="57455" y="59144"/>
                </a:cubicBezTo>
                <a:cubicBezTo>
                  <a:pt x="57455" y="58327"/>
                  <a:pt x="57455" y="57950"/>
                  <a:pt x="59383" y="56377"/>
                </a:cubicBezTo>
                <a:cubicBezTo>
                  <a:pt x="61877" y="54333"/>
                  <a:pt x="63255" y="51638"/>
                  <a:pt x="63255" y="48800"/>
                </a:cubicBezTo>
                <a:cubicBezTo>
                  <a:pt x="63255" y="46344"/>
                  <a:pt x="62566" y="44150"/>
                  <a:pt x="61388" y="42550"/>
                </a:cubicBezTo>
                <a:lnTo>
                  <a:pt x="62433" y="42550"/>
                </a:lnTo>
                <a:lnTo>
                  <a:pt x="68200" y="38183"/>
                </a:lnTo>
                <a:lnTo>
                  <a:pt x="52572" y="38183"/>
                </a:lnTo>
                <a:cubicBezTo>
                  <a:pt x="46305" y="38183"/>
                  <a:pt x="40805" y="43105"/>
                  <a:pt x="40805" y="48716"/>
                </a:cubicBezTo>
                <a:cubicBezTo>
                  <a:pt x="40805" y="54511"/>
                  <a:pt x="45050" y="58916"/>
                  <a:pt x="50761" y="59155"/>
                </a:cubicBezTo>
                <a:cubicBezTo>
                  <a:pt x="50672" y="59566"/>
                  <a:pt x="50627" y="59972"/>
                  <a:pt x="50627" y="60377"/>
                </a:cubicBezTo>
                <a:cubicBezTo>
                  <a:pt x="50627" y="61211"/>
                  <a:pt x="50816" y="62011"/>
                  <a:pt x="51200" y="62777"/>
                </a:cubicBezTo>
                <a:cubicBezTo>
                  <a:pt x="44127" y="62827"/>
                  <a:pt x="38166" y="67561"/>
                  <a:pt x="38166" y="73150"/>
                </a:cubicBezTo>
                <a:cubicBezTo>
                  <a:pt x="38166" y="78172"/>
                  <a:pt x="43905" y="81816"/>
                  <a:pt x="51805" y="81816"/>
                </a:cubicBezTo>
                <a:cubicBezTo>
                  <a:pt x="60338" y="81816"/>
                  <a:pt x="64944" y="76477"/>
                  <a:pt x="64944" y="71444"/>
                </a:cubicBezTo>
                <a:cubicBezTo>
                  <a:pt x="64944" y="67266"/>
                  <a:pt x="63661" y="64755"/>
                  <a:pt x="60211" y="62200"/>
                </a:cubicBezTo>
                <a:moveTo>
                  <a:pt x="60000" y="114544"/>
                </a:moveTo>
                <a:cubicBezTo>
                  <a:pt x="29877" y="114544"/>
                  <a:pt x="5455" y="90127"/>
                  <a:pt x="5455" y="60000"/>
                </a:cubicBezTo>
                <a:cubicBezTo>
                  <a:pt x="5455" y="29877"/>
                  <a:pt x="29877" y="5455"/>
                  <a:pt x="60000" y="5455"/>
                </a:cubicBezTo>
                <a:cubicBezTo>
                  <a:pt x="90127" y="5455"/>
                  <a:pt x="114544" y="29877"/>
                  <a:pt x="114544" y="60000"/>
                </a:cubicBezTo>
                <a:cubicBezTo>
                  <a:pt x="114544" y="90127"/>
                  <a:pt x="90127" y="114544"/>
                  <a:pt x="60000" y="114544"/>
                </a:cubicBezTo>
                <a:moveTo>
                  <a:pt x="60000" y="0"/>
                </a:moveTo>
                <a:cubicBezTo>
                  <a:pt x="26866" y="0"/>
                  <a:pt x="0" y="26861"/>
                  <a:pt x="0" y="60000"/>
                </a:cubicBezTo>
                <a:cubicBezTo>
                  <a:pt x="0" y="93138"/>
                  <a:pt x="26866" y="120000"/>
                  <a:pt x="60000" y="120000"/>
                </a:cubicBezTo>
                <a:cubicBezTo>
                  <a:pt x="93138" y="120000"/>
                  <a:pt x="120000" y="93138"/>
                  <a:pt x="120000" y="60000"/>
                </a:cubicBezTo>
                <a:cubicBezTo>
                  <a:pt x="120000" y="26861"/>
                  <a:pt x="93138" y="0"/>
                  <a:pt x="60000" y="0"/>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sp>
        <p:nvSpPr>
          <p:cNvPr id="22" name="Shape 4837"/>
          <p:cNvSpPr/>
          <p:nvPr/>
        </p:nvSpPr>
        <p:spPr>
          <a:xfrm>
            <a:off x="5260390" y="5176948"/>
            <a:ext cx="374204" cy="374204"/>
          </a:xfrm>
          <a:custGeom>
            <a:avLst/>
            <a:gdLst/>
            <a:ahLst/>
            <a:cxnLst/>
            <a:rect l="0" t="0" r="0" b="0"/>
            <a:pathLst>
              <a:path w="120000" h="120000" extrusionOk="0">
                <a:moveTo>
                  <a:pt x="81816" y="76361"/>
                </a:moveTo>
                <a:cubicBezTo>
                  <a:pt x="81816" y="79372"/>
                  <a:pt x="79372" y="81816"/>
                  <a:pt x="76361" y="81816"/>
                </a:cubicBezTo>
                <a:lnTo>
                  <a:pt x="43638" y="81816"/>
                </a:lnTo>
                <a:cubicBezTo>
                  <a:pt x="40627" y="81816"/>
                  <a:pt x="38183" y="79372"/>
                  <a:pt x="38183" y="76361"/>
                </a:cubicBezTo>
                <a:lnTo>
                  <a:pt x="38183" y="57272"/>
                </a:lnTo>
                <a:lnTo>
                  <a:pt x="43911" y="57272"/>
                </a:lnTo>
                <a:cubicBezTo>
                  <a:pt x="43761" y="58166"/>
                  <a:pt x="43638" y="59066"/>
                  <a:pt x="43638" y="60000"/>
                </a:cubicBezTo>
                <a:cubicBezTo>
                  <a:pt x="43638" y="69038"/>
                  <a:pt x="50961" y="76361"/>
                  <a:pt x="60000" y="76361"/>
                </a:cubicBezTo>
                <a:cubicBezTo>
                  <a:pt x="69033" y="76361"/>
                  <a:pt x="76361" y="69038"/>
                  <a:pt x="76361" y="60000"/>
                </a:cubicBezTo>
                <a:cubicBezTo>
                  <a:pt x="76361" y="59066"/>
                  <a:pt x="76238" y="58166"/>
                  <a:pt x="76088" y="57272"/>
                </a:cubicBezTo>
                <a:lnTo>
                  <a:pt x="81816" y="57272"/>
                </a:lnTo>
                <a:cubicBezTo>
                  <a:pt x="81816" y="57272"/>
                  <a:pt x="81816" y="76361"/>
                  <a:pt x="81816" y="76361"/>
                </a:cubicBezTo>
                <a:close/>
                <a:moveTo>
                  <a:pt x="60000" y="49088"/>
                </a:moveTo>
                <a:cubicBezTo>
                  <a:pt x="66022" y="49088"/>
                  <a:pt x="70911" y="53977"/>
                  <a:pt x="70911" y="60000"/>
                </a:cubicBezTo>
                <a:cubicBezTo>
                  <a:pt x="70911" y="66022"/>
                  <a:pt x="66022" y="70911"/>
                  <a:pt x="60000" y="70911"/>
                </a:cubicBezTo>
                <a:cubicBezTo>
                  <a:pt x="53977" y="70911"/>
                  <a:pt x="49088" y="66022"/>
                  <a:pt x="49088" y="60000"/>
                </a:cubicBezTo>
                <a:cubicBezTo>
                  <a:pt x="49088" y="53977"/>
                  <a:pt x="53977" y="49088"/>
                  <a:pt x="60000" y="49088"/>
                </a:cubicBezTo>
                <a:moveTo>
                  <a:pt x="70911" y="40911"/>
                </a:moveTo>
                <a:lnTo>
                  <a:pt x="79088" y="40911"/>
                </a:lnTo>
                <a:lnTo>
                  <a:pt x="79088" y="49088"/>
                </a:lnTo>
                <a:lnTo>
                  <a:pt x="70911" y="49088"/>
                </a:lnTo>
                <a:cubicBezTo>
                  <a:pt x="70911" y="49088"/>
                  <a:pt x="70911" y="40911"/>
                  <a:pt x="70911" y="40911"/>
                </a:cubicBezTo>
                <a:close/>
                <a:moveTo>
                  <a:pt x="76361" y="32727"/>
                </a:moveTo>
                <a:lnTo>
                  <a:pt x="43638" y="32727"/>
                </a:lnTo>
                <a:cubicBezTo>
                  <a:pt x="37611" y="32727"/>
                  <a:pt x="32727" y="37611"/>
                  <a:pt x="32727" y="43638"/>
                </a:cubicBezTo>
                <a:lnTo>
                  <a:pt x="32727" y="76361"/>
                </a:lnTo>
                <a:cubicBezTo>
                  <a:pt x="32727" y="82388"/>
                  <a:pt x="37611" y="87272"/>
                  <a:pt x="43638" y="87272"/>
                </a:cubicBezTo>
                <a:lnTo>
                  <a:pt x="76361" y="87272"/>
                </a:lnTo>
                <a:cubicBezTo>
                  <a:pt x="82388" y="87272"/>
                  <a:pt x="87272" y="82388"/>
                  <a:pt x="87272" y="76361"/>
                </a:cubicBezTo>
                <a:lnTo>
                  <a:pt x="87272" y="43638"/>
                </a:lnTo>
                <a:cubicBezTo>
                  <a:pt x="87272" y="37611"/>
                  <a:pt x="82388" y="32727"/>
                  <a:pt x="76361" y="32727"/>
                </a:cubicBezTo>
                <a:moveTo>
                  <a:pt x="60000" y="114544"/>
                </a:moveTo>
                <a:cubicBezTo>
                  <a:pt x="29872" y="114544"/>
                  <a:pt x="5455" y="90127"/>
                  <a:pt x="5455" y="60000"/>
                </a:cubicBezTo>
                <a:cubicBezTo>
                  <a:pt x="5455" y="29877"/>
                  <a:pt x="29872" y="5455"/>
                  <a:pt x="60000" y="5455"/>
                </a:cubicBezTo>
                <a:cubicBezTo>
                  <a:pt x="90127" y="5455"/>
                  <a:pt x="114544" y="29877"/>
                  <a:pt x="114544" y="60000"/>
                </a:cubicBezTo>
                <a:cubicBezTo>
                  <a:pt x="114544" y="90127"/>
                  <a:pt x="90127" y="114544"/>
                  <a:pt x="60000" y="114544"/>
                </a:cubicBezTo>
                <a:moveTo>
                  <a:pt x="60000" y="0"/>
                </a:moveTo>
                <a:cubicBezTo>
                  <a:pt x="26861" y="0"/>
                  <a:pt x="0" y="26861"/>
                  <a:pt x="0" y="60000"/>
                </a:cubicBezTo>
                <a:cubicBezTo>
                  <a:pt x="0" y="93138"/>
                  <a:pt x="26861" y="120000"/>
                  <a:pt x="60000" y="120000"/>
                </a:cubicBezTo>
                <a:cubicBezTo>
                  <a:pt x="93138" y="120000"/>
                  <a:pt x="120000" y="93138"/>
                  <a:pt x="120000" y="60000"/>
                </a:cubicBezTo>
                <a:cubicBezTo>
                  <a:pt x="120000" y="26861"/>
                  <a:pt x="93138" y="0"/>
                  <a:pt x="60000" y="0"/>
                </a:cubicBezTo>
              </a:path>
            </a:pathLst>
          </a:custGeom>
          <a:solidFill>
            <a:schemeClr val="bg1"/>
          </a:solidFill>
          <a:ln>
            <a:noFill/>
          </a:ln>
        </p:spPr>
        <p:txBody>
          <a:bodyPr lIns="19038" tIns="19038" rIns="19038" bIns="19038" anchor="ctr" anchorCtr="0">
            <a:noAutofit/>
          </a:bodyPr>
          <a:lstStyle/>
          <a:p>
            <a:endParaRPr sz="1500">
              <a:solidFill>
                <a:schemeClr val="bg1"/>
              </a:solidFill>
              <a:latin typeface="+mj-lt"/>
              <a:ea typeface="Lato"/>
              <a:cs typeface="+mj-lt"/>
              <a:sym typeface="Lato"/>
            </a:endParaRPr>
          </a:p>
        </p:txBody>
      </p:sp>
      <p:grpSp>
        <p:nvGrpSpPr>
          <p:cNvPr id="6" name="组合 5"/>
          <p:cNvGrpSpPr/>
          <p:nvPr/>
        </p:nvGrpSpPr>
        <p:grpSpPr>
          <a:xfrm>
            <a:off x="518160" y="309245"/>
            <a:ext cx="3291840" cy="705485"/>
            <a:chOff x="10725" y="3855"/>
            <a:chExt cx="5184" cy="1111"/>
          </a:xfrm>
        </p:grpSpPr>
        <p:sp>
          <p:nvSpPr>
            <p:cNvPr id="7" name="文本框 6"/>
            <p:cNvSpPr txBox="1"/>
            <p:nvPr/>
          </p:nvSpPr>
          <p:spPr>
            <a:xfrm>
              <a:off x="10725" y="4241"/>
              <a:ext cx="5184" cy="725"/>
            </a:xfrm>
            <a:prstGeom prst="rect">
              <a:avLst/>
            </a:prstGeom>
            <a:noFill/>
          </p:spPr>
          <p:txBody>
            <a:bodyPr wrap="square" rtlCol="0">
              <a:spAutoFit/>
            </a:bodyPr>
            <a:p>
              <a:r>
                <a:rPr lang="zh-CN" altLang="en-US" sz="2400">
                  <a:solidFill>
                    <a:srgbClr val="7F191A"/>
                  </a:solidFill>
                  <a:latin typeface="微软雅黑" panose="020B0503020204020204" charset="-122"/>
                  <a:ea typeface="微软雅黑" panose="020B0503020204020204" charset="-122"/>
                </a:rPr>
                <a:t>输入标题内容</a:t>
              </a:r>
              <a:endParaRPr lang="zh-CN" altLang="en-US" sz="2400">
                <a:solidFill>
                  <a:srgbClr val="7F191A"/>
                </a:solidFill>
                <a:latin typeface="微软雅黑" panose="020B0503020204020204" charset="-122"/>
                <a:ea typeface="微软雅黑" panose="020B0503020204020204" charset="-122"/>
              </a:endParaRPr>
            </a:p>
          </p:txBody>
        </p:sp>
        <p:sp>
          <p:nvSpPr>
            <p:cNvPr id="10" name="Rectangle 9"/>
            <p:cNvSpPr/>
            <p:nvPr/>
          </p:nvSpPr>
          <p:spPr>
            <a:xfrm>
              <a:off x="10769" y="3855"/>
              <a:ext cx="3141" cy="386"/>
            </a:xfrm>
            <a:prstGeom prst="rect">
              <a:avLst/>
            </a:prstGeom>
          </p:spPr>
          <p:txBody>
            <a:bodyPr wrap="square">
              <a:spAutoFit/>
            </a:bodyPr>
            <a:p>
              <a:pPr algn="dist"/>
              <a:r>
                <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rPr>
                <a:t>Your title text here</a:t>
              </a:r>
              <a:endParaRPr lang="en-US" sz="1000" dirty="0">
                <a:solidFill>
                  <a:srgbClr val="7F191A"/>
                </a:solidFill>
                <a:latin typeface="微软雅黑" panose="020B0503020204020204" charset="-122"/>
                <a:ea typeface="微软雅黑" panose="020B0503020204020204" charset="-122"/>
                <a:cs typeface="Segoe UI" panose="020B0502040204020203" pitchFamily="34" charset="0"/>
                <a:sym typeface="+mn-ea"/>
              </a:endParaRPr>
            </a:p>
          </p:txBody>
        </p:sp>
      </p:grpSp>
      <p:grpSp>
        <p:nvGrpSpPr>
          <p:cNvPr id="11" name="组合 10"/>
          <p:cNvGrpSpPr/>
          <p:nvPr/>
        </p:nvGrpSpPr>
        <p:grpSpPr>
          <a:xfrm>
            <a:off x="7060565" y="911225"/>
            <a:ext cx="3615690" cy="5031105"/>
            <a:chOff x="3409153" y="1275606"/>
            <a:chExt cx="2282154" cy="3175571"/>
          </a:xfrm>
        </p:grpSpPr>
        <p:grpSp>
          <p:nvGrpSpPr>
            <p:cNvPr id="28" name="Group 1"/>
            <p:cNvGrpSpPr/>
            <p:nvPr/>
          </p:nvGrpSpPr>
          <p:grpSpPr>
            <a:xfrm>
              <a:off x="4491408" y="1275606"/>
              <a:ext cx="169456" cy="3175571"/>
              <a:chOff x="6017571" y="1819122"/>
              <a:chExt cx="225941" cy="4253265"/>
            </a:xfrm>
            <a:solidFill>
              <a:schemeClr val="bg2">
                <a:lumMod val="75000"/>
              </a:schemeClr>
            </a:solidFill>
          </p:grpSpPr>
          <p:sp>
            <p:nvSpPr>
              <p:cNvPr id="33"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p>
                <a:pPr algn="ctr" defTabSz="1026795">
                  <a:defRPr/>
                </a:pPr>
                <a:endParaRPr lang="en-US" sz="2030" kern="0">
                  <a:solidFill>
                    <a:prstClr val="white"/>
                  </a:solidFill>
                  <a:latin typeface="+mn-ea"/>
                </a:endParaRPr>
              </a:p>
            </p:txBody>
          </p:sp>
          <p:sp>
            <p:nvSpPr>
              <p:cNvPr id="35"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830">
                  <a:latin typeface="+mn-ea"/>
                </a:endParaRPr>
              </a:p>
            </p:txBody>
          </p:sp>
        </p:grpSp>
        <p:sp>
          <p:nvSpPr>
            <p:cNvPr id="12" name="Notched Right Arrow 4"/>
            <p:cNvSpPr/>
            <p:nvPr/>
          </p:nvSpPr>
          <p:spPr>
            <a:xfrm rot="21267793">
              <a:off x="3656665" y="1442931"/>
              <a:ext cx="2034642" cy="561579"/>
            </a:xfrm>
            <a:prstGeom prst="notchedRightArrow">
              <a:avLst>
                <a:gd name="adj1" fmla="val 100000"/>
                <a:gd name="adj2" fmla="val 32381"/>
              </a:avLst>
            </a:prstGeom>
            <a:solidFill>
              <a:srgbClr val="7F191A"/>
            </a:solidFill>
            <a:ln>
              <a:noFill/>
            </a:ln>
            <a:effectLst>
              <a:outerShdw blurRad="63500" algn="ctr" rotWithShape="0">
                <a:prstClr val="black">
                  <a:alpha val="40000"/>
                </a:prstClr>
              </a:outerShdw>
            </a:effectLst>
          </p:spPr>
          <p:txBody>
            <a:bodyPr lIns="68461" tIns="34231" rIns="68461" bIns="34231" rtlCol="0" anchor="ctr"/>
            <a:p>
              <a:pPr algn="ctr"/>
              <a:r>
                <a:rPr lang="zh-CN" altLang="en-US" sz="1525" dirty="0">
                  <a:solidFill>
                    <a:schemeClr val="bg1"/>
                  </a:solidFill>
                  <a:latin typeface="+mn-ea"/>
                  <a:cs typeface="Clear Sans" panose="020B0503030202020304" pitchFamily="34" charset="0"/>
                </a:rPr>
                <a:t>标题内容</a:t>
              </a:r>
              <a:endParaRPr lang="zh-CN" altLang="en-US" sz="1525" dirty="0">
                <a:solidFill>
                  <a:schemeClr val="bg1"/>
                </a:solidFill>
                <a:latin typeface="+mn-ea"/>
                <a:cs typeface="Clear Sans" panose="020B0503030202020304" pitchFamily="34" charset="0"/>
              </a:endParaRPr>
            </a:p>
          </p:txBody>
        </p:sp>
        <p:sp>
          <p:nvSpPr>
            <p:cNvPr id="30" name="Notched Right Arrow 5"/>
            <p:cNvSpPr/>
            <p:nvPr/>
          </p:nvSpPr>
          <p:spPr>
            <a:xfrm flipH="1">
              <a:off x="3449947" y="2197212"/>
              <a:ext cx="2148734" cy="561579"/>
            </a:xfrm>
            <a:prstGeom prst="notchedRightArrow">
              <a:avLst>
                <a:gd name="adj1" fmla="val 100000"/>
                <a:gd name="adj2" fmla="val 32381"/>
              </a:avLst>
            </a:prstGeom>
            <a:solidFill>
              <a:srgbClr val="DDAC7F"/>
            </a:solidFill>
            <a:ln>
              <a:noFill/>
            </a:ln>
            <a:effectLst>
              <a:outerShdw blurRad="63500" algn="ctr" rotWithShape="0">
                <a:prstClr val="black">
                  <a:alpha val="40000"/>
                </a:prstClr>
              </a:outerShdw>
            </a:effectLst>
          </p:spPr>
          <p:txBody>
            <a:bodyPr lIns="68461" tIns="34231" rIns="68461" bIns="34231" rtlCol="0" anchor="ctr"/>
            <a:p>
              <a:pPr algn="ctr"/>
              <a:r>
                <a:rPr lang="zh-CN" altLang="en-US" sz="1525" dirty="0">
                  <a:solidFill>
                    <a:schemeClr val="bg1"/>
                  </a:solidFill>
                  <a:latin typeface="+mn-ea"/>
                  <a:cs typeface="Clear Sans" panose="020B0503030202020304" pitchFamily="34" charset="0"/>
                </a:rPr>
                <a:t>标题内容</a:t>
              </a:r>
              <a:endParaRPr lang="zh-CN" altLang="en-US" sz="1525" dirty="0">
                <a:solidFill>
                  <a:schemeClr val="bg1"/>
                </a:solidFill>
                <a:latin typeface="+mn-ea"/>
                <a:cs typeface="Clear Sans" panose="020B0503030202020304" pitchFamily="34" charset="0"/>
              </a:endParaRPr>
            </a:p>
          </p:txBody>
        </p:sp>
        <p:sp>
          <p:nvSpPr>
            <p:cNvPr id="31" name="Notched Right Arrow 6"/>
            <p:cNvSpPr/>
            <p:nvPr/>
          </p:nvSpPr>
          <p:spPr>
            <a:xfrm rot="21318851">
              <a:off x="3601945" y="2874230"/>
              <a:ext cx="2034642" cy="561579"/>
            </a:xfrm>
            <a:prstGeom prst="notchedRightArrow">
              <a:avLst>
                <a:gd name="adj1" fmla="val 100000"/>
                <a:gd name="adj2" fmla="val 32381"/>
              </a:avLst>
            </a:prstGeom>
            <a:solidFill>
              <a:srgbClr val="DDAC7F"/>
            </a:solidFill>
            <a:ln>
              <a:noFill/>
            </a:ln>
            <a:effectLst>
              <a:outerShdw blurRad="63500" algn="ctr" rotWithShape="0">
                <a:prstClr val="black">
                  <a:alpha val="40000"/>
                </a:prstClr>
              </a:outerShdw>
            </a:effectLst>
          </p:spPr>
          <p:txBody>
            <a:bodyPr lIns="68461" tIns="34231" rIns="68461" bIns="34231" rtlCol="0" anchor="ctr"/>
            <a:p>
              <a:pPr algn="ctr"/>
              <a:r>
                <a:rPr lang="zh-CN" altLang="en-US" sz="1525" dirty="0">
                  <a:solidFill>
                    <a:schemeClr val="bg1"/>
                  </a:solidFill>
                  <a:latin typeface="+mn-ea"/>
                  <a:cs typeface="Clear Sans" panose="020B0503030202020304" pitchFamily="34" charset="0"/>
                </a:rPr>
                <a:t>标题内容</a:t>
              </a:r>
              <a:endParaRPr lang="zh-CN" altLang="en-US" sz="1525" dirty="0">
                <a:solidFill>
                  <a:schemeClr val="bg1"/>
                </a:solidFill>
                <a:latin typeface="+mn-ea"/>
                <a:cs typeface="Clear Sans" panose="020B0503030202020304" pitchFamily="34" charset="0"/>
              </a:endParaRPr>
            </a:p>
          </p:txBody>
        </p:sp>
        <p:sp>
          <p:nvSpPr>
            <p:cNvPr id="32" name="Notched Right Arrow 7"/>
            <p:cNvSpPr/>
            <p:nvPr/>
          </p:nvSpPr>
          <p:spPr>
            <a:xfrm flipH="1">
              <a:off x="3409153" y="3554163"/>
              <a:ext cx="2230319" cy="561579"/>
            </a:xfrm>
            <a:prstGeom prst="notchedRightArrow">
              <a:avLst>
                <a:gd name="adj1" fmla="val 100000"/>
                <a:gd name="adj2" fmla="val 32381"/>
              </a:avLst>
            </a:prstGeom>
            <a:solidFill>
              <a:srgbClr val="DDAC7F"/>
            </a:solidFill>
            <a:ln>
              <a:noFill/>
            </a:ln>
            <a:effectLst>
              <a:outerShdw blurRad="63500" algn="ctr" rotWithShape="0">
                <a:prstClr val="black">
                  <a:alpha val="40000"/>
                </a:prstClr>
              </a:outerShdw>
            </a:effectLst>
          </p:spPr>
          <p:txBody>
            <a:bodyPr lIns="68461" tIns="34231" rIns="68461" bIns="34231" rtlCol="0" anchor="ctr"/>
            <a:p>
              <a:pPr algn="ctr"/>
              <a:r>
                <a:rPr lang="zh-CN" altLang="en-US" sz="1525" dirty="0">
                  <a:solidFill>
                    <a:schemeClr val="bg1"/>
                  </a:solidFill>
                  <a:latin typeface="+mn-ea"/>
                  <a:cs typeface="Clear Sans" panose="020B0503030202020304" pitchFamily="34" charset="0"/>
                </a:rPr>
                <a:t>标题内容</a:t>
              </a:r>
              <a:endParaRPr lang="zh-CN" altLang="en-US" sz="1525" dirty="0">
                <a:solidFill>
                  <a:schemeClr val="bg1"/>
                </a:solidFill>
                <a:latin typeface="+mn-ea"/>
                <a:cs typeface="Clear Sans" panose="020B0503030202020304"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7F19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 name="组合 13"/>
          <p:cNvGrpSpPr/>
          <p:nvPr/>
        </p:nvGrpSpPr>
        <p:grpSpPr>
          <a:xfrm>
            <a:off x="6621145" y="1071880"/>
            <a:ext cx="5946140" cy="4984750"/>
            <a:chOff x="823" y="1612"/>
            <a:chExt cx="9364" cy="7850"/>
          </a:xfrm>
        </p:grpSpPr>
        <p:sp>
          <p:nvSpPr>
            <p:cNvPr id="13" name="矩形 12"/>
            <p:cNvSpPr/>
            <p:nvPr/>
          </p:nvSpPr>
          <p:spPr>
            <a:xfrm>
              <a:off x="2518" y="3624"/>
              <a:ext cx="4430" cy="3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cxnSp>
          <p:nvCxnSpPr>
            <p:cNvPr id="5" name="直接连接符 4"/>
            <p:cNvCxnSpPr/>
            <p:nvPr/>
          </p:nvCxnSpPr>
          <p:spPr>
            <a:xfrm>
              <a:off x="1117" y="2316"/>
              <a:ext cx="7393" cy="0"/>
            </a:xfrm>
            <a:prstGeom prst="line">
              <a:avLst/>
            </a:prstGeom>
            <a:ln w="28575">
              <a:solidFill>
                <a:srgbClr val="7F191A"/>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36" y="2531"/>
              <a:ext cx="7196" cy="725"/>
            </a:xfrm>
            <a:prstGeom prst="rect">
              <a:avLst/>
            </a:prstGeom>
            <a:noFill/>
          </p:spPr>
          <p:txBody>
            <a:bodyPr wrap="square" rtlCol="0">
              <a:spAutoFit/>
            </a:bodyPr>
            <a:lstStyle/>
            <a:p>
              <a:pPr algn="ctr"/>
              <a:r>
                <a:rPr lang="en-US" sz="2400" b="1" dirty="0">
                  <a:solidFill>
                    <a:schemeClr val="bg1"/>
                  </a:solidFill>
                  <a:latin typeface="微软雅黑" panose="020B0503020204020204" charset="-122"/>
                  <a:ea typeface="微软雅黑" panose="020B0503020204020204" charset="-122"/>
                </a:rPr>
                <a:t>HOW THE SERVICE WORKS</a:t>
              </a:r>
              <a:endParaRPr lang="en-US" sz="2400" b="1" dirty="0">
                <a:solidFill>
                  <a:schemeClr val="bg1"/>
                </a:solidFill>
                <a:latin typeface="微软雅黑" panose="020B0503020204020204" charset="-122"/>
                <a:ea typeface="微软雅黑" panose="020B0503020204020204" charset="-122"/>
              </a:endParaRPr>
            </a:p>
          </p:txBody>
        </p:sp>
        <p:grpSp>
          <p:nvGrpSpPr>
            <p:cNvPr id="6" name="组合 5"/>
            <p:cNvGrpSpPr/>
            <p:nvPr/>
          </p:nvGrpSpPr>
          <p:grpSpPr>
            <a:xfrm>
              <a:off x="823" y="8341"/>
              <a:ext cx="7687" cy="1121"/>
              <a:chOff x="823" y="8384"/>
              <a:chExt cx="7687" cy="1121"/>
            </a:xfrm>
          </p:grpSpPr>
          <p:sp>
            <p:nvSpPr>
              <p:cNvPr id="8" name="TextBox 7"/>
              <p:cNvSpPr txBox="1"/>
              <p:nvPr/>
            </p:nvSpPr>
            <p:spPr>
              <a:xfrm>
                <a:off x="961" y="8877"/>
                <a:ext cx="7549" cy="628"/>
              </a:xfrm>
              <a:prstGeom prst="rect">
                <a:avLst/>
              </a:prstGeom>
              <a:noFill/>
            </p:spPr>
            <p:txBody>
              <a:bodyPr wrap="square" lIns="0" rIns="0" rtlCol="0">
                <a:spAutoFit/>
              </a:bodyPr>
              <a:lstStyle/>
              <a:p>
                <a:pPr algn="l" fontAlgn="auto">
                  <a:lnSpc>
                    <a:spcPct val="100000"/>
                  </a:lnSpc>
                </a:pPr>
                <a:r>
                  <a:rPr lang="zh-CN" altLang="en-US" sz="1000">
                    <a:solidFill>
                      <a:schemeClr val="bg1"/>
                    </a:solidFill>
                    <a:latin typeface="微软雅黑" panose="020B0503020204020204" charset="-122"/>
                    <a:ea typeface="微软雅黑" panose="020B0503020204020204" charset="-122"/>
                    <a:cs typeface="+mj-lt"/>
                    <a:sym typeface="+mn-ea"/>
                  </a:rPr>
                  <a:t>I walked through many mountains, walked through many waters, and knew many people</a:t>
                </a:r>
                <a:endParaRPr lang="zh-CN" altLang="en-US" sz="1000" dirty="0">
                  <a:solidFill>
                    <a:schemeClr val="bg1"/>
                  </a:solidFill>
                  <a:latin typeface="微软雅黑" panose="020B0503020204020204" charset="-122"/>
                  <a:ea typeface="微软雅黑" panose="020B0503020204020204" charset="-122"/>
                  <a:cs typeface="+mj-lt"/>
                  <a:sym typeface="+mn-ea"/>
                </a:endParaRPr>
              </a:p>
            </p:txBody>
          </p:sp>
          <p:sp>
            <p:nvSpPr>
              <p:cNvPr id="10" name="TextBox 9"/>
              <p:cNvSpPr txBox="1"/>
              <p:nvPr/>
            </p:nvSpPr>
            <p:spPr>
              <a:xfrm>
                <a:off x="823" y="8384"/>
                <a:ext cx="3152" cy="434"/>
              </a:xfrm>
              <a:prstGeom prst="rect">
                <a:avLst/>
              </a:prstGeom>
              <a:noFill/>
            </p:spPr>
            <p:txBody>
              <a:bodyPr wrap="square" rtlCol="0">
                <a:spAutoFit/>
              </a:bodyPr>
              <a:lstStyle/>
              <a:p>
                <a:r>
                  <a:rPr lang="en-US" sz="1200" spc="600" dirty="0">
                    <a:solidFill>
                      <a:schemeClr val="bg1"/>
                    </a:solidFill>
                    <a:latin typeface="微软雅黑" panose="020B0503020204020204" charset="-122"/>
                    <a:ea typeface="微软雅黑" panose="020B0503020204020204" charset="-122"/>
                    <a:cs typeface="Lato" panose="020F0502020204030203" pitchFamily="34" charset="0"/>
                  </a:rPr>
                  <a:t>PPTCN</a:t>
                </a:r>
                <a:endParaRPr lang="en-US" sz="1200" spc="600" dirty="0">
                  <a:solidFill>
                    <a:schemeClr val="bg1"/>
                  </a:solidFill>
                  <a:latin typeface="微软雅黑" panose="020B0503020204020204" charset="-122"/>
                  <a:ea typeface="微软雅黑" panose="020B0503020204020204" charset="-122"/>
                  <a:cs typeface="Lato" panose="020F0502020204030203" pitchFamily="34" charset="0"/>
                </a:endParaRPr>
              </a:p>
            </p:txBody>
          </p:sp>
        </p:grpSp>
        <p:cxnSp>
          <p:nvCxnSpPr>
            <p:cNvPr id="7" name="直接连接符 6"/>
            <p:cNvCxnSpPr/>
            <p:nvPr/>
          </p:nvCxnSpPr>
          <p:spPr>
            <a:xfrm>
              <a:off x="5314" y="5577"/>
              <a:ext cx="4873" cy="13"/>
            </a:xfrm>
            <a:prstGeom prst="line">
              <a:avLst/>
            </a:prstGeom>
            <a:ln>
              <a:solidFill>
                <a:srgbClr val="7F191A"/>
              </a:solidFill>
            </a:ln>
          </p:spPr>
          <p:style>
            <a:lnRef idx="1">
              <a:schemeClr val="accent1"/>
            </a:lnRef>
            <a:fillRef idx="0">
              <a:schemeClr val="accent1"/>
            </a:fillRef>
            <a:effectRef idx="0">
              <a:schemeClr val="accent1"/>
            </a:effectRef>
            <a:fontRef idx="minor">
              <a:schemeClr val="tx1"/>
            </a:fontRef>
          </p:style>
        </p:cxnSp>
        <p:sp>
          <p:nvSpPr>
            <p:cNvPr id="12" name="Rectangle 9"/>
            <p:cNvSpPr/>
            <p:nvPr/>
          </p:nvSpPr>
          <p:spPr>
            <a:xfrm>
              <a:off x="3163" y="1612"/>
              <a:ext cx="3141" cy="386"/>
            </a:xfrm>
            <a:prstGeom prst="rect">
              <a:avLst/>
            </a:prstGeom>
          </p:spPr>
          <p:txBody>
            <a:bodyPr wrap="square">
              <a:spAutoFit/>
            </a:bodyPr>
            <a:lstStyle/>
            <a:p>
              <a:pPr algn="dist"/>
              <a:r>
                <a:rPr lang="en-US" altLang="zh-CN" sz="1000" dirty="0">
                  <a:solidFill>
                    <a:schemeClr val="bg1"/>
                  </a:solidFill>
                  <a:latin typeface="微软雅黑" panose="020B0503020204020204" charset="-122"/>
                  <a:ea typeface="微软雅黑" panose="020B0503020204020204" charset="-122"/>
                  <a:cs typeface="Segoe UI" panose="020B0502040204020203" pitchFamily="34" charset="0"/>
                </a:rPr>
                <a:t>DSIGN BY MUYUE SHOP</a:t>
              </a:r>
              <a:endParaRPr lang="en-US" altLang="zh-CN" sz="1000" dirty="0">
                <a:solidFill>
                  <a:schemeClr val="bg1"/>
                </a:solidFill>
                <a:latin typeface="微软雅黑" panose="020B0503020204020204" charset="-122"/>
                <a:ea typeface="微软雅黑" panose="020B0503020204020204" charset="-122"/>
                <a:cs typeface="Segoe UI" panose="020B0502040204020203" pitchFamily="34" charset="0"/>
              </a:endParaRPr>
            </a:p>
          </p:txBody>
        </p:sp>
      </p:grpSp>
      <p:pic>
        <p:nvPicPr>
          <p:cNvPr id="4" name="图片 3" descr="未标题-1.png3"/>
          <p:cNvPicPr>
            <a:picLocks noChangeAspect="1"/>
          </p:cNvPicPr>
          <p:nvPr/>
        </p:nvPicPr>
        <p:blipFill>
          <a:blip r:embed="rId1"/>
          <a:srcRect l="23789" t="18225" r="21625" b="24158"/>
          <a:stretch>
            <a:fillRect/>
          </a:stretch>
        </p:blipFill>
        <p:spPr>
          <a:xfrm>
            <a:off x="292100" y="3238500"/>
            <a:ext cx="5143500" cy="3619500"/>
          </a:xfrm>
          <a:prstGeom prst="rect">
            <a:avLst/>
          </a:prstGeom>
        </p:spPr>
      </p:pic>
      <p:grpSp>
        <p:nvGrpSpPr>
          <p:cNvPr id="15" name="组合 14"/>
          <p:cNvGrpSpPr/>
          <p:nvPr/>
        </p:nvGrpSpPr>
        <p:grpSpPr>
          <a:xfrm>
            <a:off x="5099050" y="3068955"/>
            <a:ext cx="5046345" cy="1322072"/>
            <a:chOff x="4296106" y="1430345"/>
            <a:chExt cx="4066981" cy="1322173"/>
          </a:xfrm>
        </p:grpSpPr>
        <p:sp>
          <p:nvSpPr>
            <p:cNvPr id="18" name="矩形 17"/>
            <p:cNvSpPr/>
            <p:nvPr/>
          </p:nvSpPr>
          <p:spPr>
            <a:xfrm>
              <a:off x="4333581" y="1430347"/>
              <a:ext cx="4029506" cy="1322171"/>
            </a:xfrm>
            <a:prstGeom prst="rect">
              <a:avLst/>
            </a:prstGeom>
          </p:spPr>
          <p:txBody>
            <a:bodyPr wrap="square">
              <a:spAutoFit/>
            </a:bodyPr>
            <a:p>
              <a:pPr algn="ctr"/>
              <a:r>
                <a:rPr lang="zh-CN" altLang="en-US" sz="8000" kern="0">
                  <a:ln w="19050">
                    <a:solidFill>
                      <a:srgbClr val="04CCFD"/>
                    </a:solidFill>
                  </a:ln>
                  <a:noFill/>
                  <a:latin typeface="优设标题黑" panose="00000500000000000000" pitchFamily="2" charset="-122"/>
                  <a:ea typeface="优设标题黑" panose="00000500000000000000" pitchFamily="2" charset="-122"/>
                </a:rPr>
                <a:t>嗨购不停</a:t>
              </a:r>
              <a:endParaRPr lang="zh-CN" altLang="en-US" sz="4000">
                <a:ln w="19050">
                  <a:solidFill>
                    <a:srgbClr val="04CCFD"/>
                  </a:solidFill>
                </a:ln>
                <a:noFill/>
                <a:latin typeface="优设标题黑" panose="00000500000000000000" pitchFamily="2" charset="-122"/>
                <a:ea typeface="优设标题黑" panose="00000500000000000000" pitchFamily="2" charset="-122"/>
              </a:endParaRPr>
            </a:p>
          </p:txBody>
        </p:sp>
        <p:sp>
          <p:nvSpPr>
            <p:cNvPr id="16" name="矩形 15"/>
            <p:cNvSpPr/>
            <p:nvPr/>
          </p:nvSpPr>
          <p:spPr>
            <a:xfrm>
              <a:off x="4296106" y="1430346"/>
              <a:ext cx="4029506" cy="1322171"/>
            </a:xfrm>
            <a:prstGeom prst="rect">
              <a:avLst/>
            </a:prstGeom>
          </p:spPr>
          <p:txBody>
            <a:bodyPr wrap="square">
              <a:spAutoFit/>
            </a:bodyPr>
            <a:p>
              <a:pPr algn="ctr"/>
              <a:r>
                <a:rPr lang="zh-CN" altLang="en-US" sz="8000" kern="0">
                  <a:ln w="19050">
                    <a:solidFill>
                      <a:srgbClr val="FF3CFF"/>
                    </a:solidFill>
                  </a:ln>
                  <a:noFill/>
                  <a:latin typeface="优设标题黑" panose="00000500000000000000" pitchFamily="2" charset="-122"/>
                  <a:ea typeface="优设标题黑" panose="00000500000000000000" pitchFamily="2" charset="-122"/>
                </a:rPr>
                <a:t>嗨购不停</a:t>
              </a:r>
              <a:endParaRPr lang="zh-CN" altLang="en-US" sz="4000">
                <a:ln w="19050">
                  <a:solidFill>
                    <a:srgbClr val="FF3CFF"/>
                  </a:solidFill>
                </a:ln>
                <a:noFill/>
                <a:latin typeface="优设标题黑" panose="00000500000000000000" pitchFamily="2" charset="-122"/>
                <a:ea typeface="优设标题黑" panose="00000500000000000000" pitchFamily="2" charset="-122"/>
              </a:endParaRPr>
            </a:p>
          </p:txBody>
        </p:sp>
        <p:sp>
          <p:nvSpPr>
            <p:cNvPr id="19" name="矩形 18"/>
            <p:cNvSpPr/>
            <p:nvPr/>
          </p:nvSpPr>
          <p:spPr>
            <a:xfrm>
              <a:off x="4333581" y="1430345"/>
              <a:ext cx="4029506" cy="1322171"/>
            </a:xfrm>
            <a:prstGeom prst="rect">
              <a:avLst/>
            </a:prstGeom>
          </p:spPr>
          <p:txBody>
            <a:bodyPr wrap="square">
              <a:spAutoFit/>
            </a:bodyPr>
            <a:p>
              <a:pPr algn="ctr"/>
              <a:r>
                <a:rPr lang="zh-CN" altLang="en-US" sz="8000" kern="0">
                  <a:ln w="19050">
                    <a:solidFill>
                      <a:srgbClr val="7F191A"/>
                    </a:solidFill>
                  </a:ln>
                  <a:solidFill>
                    <a:schemeClr val="bg1"/>
                  </a:solidFill>
                  <a:latin typeface="优设标题黑" panose="00000500000000000000" pitchFamily="2" charset="-122"/>
                  <a:ea typeface="优设标题黑" panose="00000500000000000000" pitchFamily="2" charset="-122"/>
                </a:rPr>
                <a:t>嗨购不停</a:t>
              </a:r>
              <a:endParaRPr lang="zh-CN" altLang="en-US" sz="8000" kern="0">
                <a:ln w="19050">
                  <a:solidFill>
                    <a:srgbClr val="7F191A"/>
                  </a:solidFill>
                </a:ln>
                <a:solidFill>
                  <a:schemeClr val="bg1"/>
                </a:solidFill>
                <a:latin typeface="优设标题黑" panose="00000500000000000000" pitchFamily="2" charset="-122"/>
                <a:ea typeface="优设标题黑" panose="00000500000000000000" pitchFamily="2" charset="-122"/>
              </a:endParaRPr>
            </a:p>
          </p:txBody>
        </p:sp>
      </p:grpSp>
      <p:pic>
        <p:nvPicPr>
          <p:cNvPr id="22" name="图片 21" descr="未标题-1"/>
          <p:cNvPicPr>
            <a:picLocks noChangeAspect="1"/>
          </p:cNvPicPr>
          <p:nvPr/>
        </p:nvPicPr>
        <p:blipFill>
          <a:blip r:embed="rId2"/>
          <a:srcRect r="19458" b="49603"/>
          <a:stretch>
            <a:fillRect/>
          </a:stretch>
        </p:blipFill>
        <p:spPr>
          <a:xfrm>
            <a:off x="-429895" y="-418465"/>
            <a:ext cx="7733030" cy="3225800"/>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F191A"/>
        </a:solidFill>
        <a:effectLst/>
      </p:bgPr>
    </p:bg>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71120" y="0"/>
            <a:ext cx="12334240" cy="6947535"/>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15.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xml><?xml version="1.0" encoding="utf-8"?>
<p:tagLst xmlns:p="http://schemas.openxmlformats.org/presentationml/2006/main">
  <p:tag name="PA" val="v4.1.3"/>
</p:tagLst>
</file>

<file path=ppt/tags/tag17.xml><?xml version="1.0" encoding="utf-8"?>
<p:tagLst xmlns:p="http://schemas.openxmlformats.org/presentationml/2006/main">
  <p:tag name="PA" val="v4.1.3"/>
</p:tagLst>
</file>

<file path=ppt/tags/tag18.xml><?xml version="1.0" encoding="utf-8"?>
<p:tagLst xmlns:p="http://schemas.openxmlformats.org/presentationml/2006/main">
  <p:tag name="PA" val="v4.1.3"/>
</p:tagLst>
</file>

<file path=ppt/tags/tag19.xml><?xml version="1.0" encoding="utf-8"?>
<p:tagLst xmlns:p="http://schemas.openxmlformats.org/presentationml/2006/main">
  <p:tag name="PA" val="v4.1.3"/>
</p:tagLst>
</file>

<file path=ppt/tags/tag20.xml><?xml version="1.0" encoding="utf-8"?>
<p:tagLst xmlns:p="http://schemas.openxmlformats.org/presentationml/2006/main">
  <p:tag name="PA" val="v4.1.3"/>
</p:tagLst>
</file>

<file path=ppt/tags/tag21.xml><?xml version="1.0" encoding="utf-8"?>
<p:tagLst xmlns:p="http://schemas.openxmlformats.org/presentationml/2006/main">
  <p:tag name="PA" val="v4.1.3"/>
</p:tagLst>
</file>

<file path=ppt/tags/tag22.xml><?xml version="1.0" encoding="utf-8"?>
<p:tagLst xmlns:p="http://schemas.openxmlformats.org/presentationml/2006/main">
  <p:tag name="PA" val="v4.1.3"/>
</p:tagLst>
</file>

<file path=ppt/tags/tag23.xml><?xml version="1.0" encoding="utf-8"?>
<p:tagLst xmlns:p="http://schemas.openxmlformats.org/presentationml/2006/main">
  <p:tag name="PA" val="v4.1.3"/>
</p:tagLst>
</file>

<file path=ppt/tags/tag24.xml><?xml version="1.0" encoding="utf-8"?>
<p:tagLst xmlns:p="http://schemas.openxmlformats.org/presentationml/2006/main">
  <p:tag name="PA" val="v4.1.3"/>
</p:tagLst>
</file>

<file path=ppt/tags/tag25.xml><?xml version="1.0" encoding="utf-8"?>
<p:tagLst xmlns:p="http://schemas.openxmlformats.org/presentationml/2006/main">
  <p:tag name="PA" val="v4.1.3"/>
</p:tagLst>
</file>

<file path=ppt/tags/tag26.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木月的小店">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5661</Words>
  <Application>WPS 演示</Application>
  <PresentationFormat>宽屏</PresentationFormat>
  <Paragraphs>331</Paragraphs>
  <Slides>20</Slides>
  <Notes>1</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20</vt:i4>
      </vt:variant>
    </vt:vector>
  </HeadingPairs>
  <TitlesOfParts>
    <vt:vector size="47" baseType="lpstr">
      <vt:lpstr>Arial</vt:lpstr>
      <vt:lpstr>宋体</vt:lpstr>
      <vt:lpstr>Wingdings</vt:lpstr>
      <vt:lpstr>微软雅黑</vt:lpstr>
      <vt:lpstr>思源宋体 Heavy</vt:lpstr>
      <vt:lpstr>思源黑体 CN Light</vt:lpstr>
      <vt:lpstr>Lato</vt:lpstr>
      <vt:lpstr>Segoe UI</vt:lpstr>
      <vt:lpstr>黑体</vt:lpstr>
      <vt:lpstr>Lato Black</vt:lpstr>
      <vt:lpstr>Lato</vt:lpstr>
      <vt:lpstr>Helvetica Neue Medium</vt:lpstr>
      <vt:lpstr>Roboto</vt:lpstr>
      <vt:lpstr>Vrinda</vt:lpstr>
      <vt:lpstr>Segoe UI</vt:lpstr>
      <vt:lpstr>Arial Unicode MS</vt:lpstr>
      <vt:lpstr>Calibri</vt:lpstr>
      <vt:lpstr>Segoe Print</vt:lpstr>
      <vt:lpstr>优设标题黑</vt:lpstr>
      <vt:lpstr>汉仪粗简黑简</vt:lpstr>
      <vt:lpstr>字魂凤鸣手书</vt:lpstr>
      <vt:lpstr>思源黑体</vt:lpstr>
      <vt:lpstr>Times New Roman</vt:lpstr>
      <vt:lpstr>Calibri Light</vt:lpstr>
      <vt:lpstr>Clear Sans</vt:lpstr>
      <vt:lpstr>NumberOnly</vt:lpstr>
      <vt:lpstr>木月的小店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28</cp:revision>
  <dcterms:created xsi:type="dcterms:W3CDTF">2019-06-19T02:08:00Z</dcterms:created>
  <dcterms:modified xsi:type="dcterms:W3CDTF">2020-06-03T01:46:32Z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